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752" r:id="rId2"/>
    <p:sldId id="274" r:id="rId3"/>
    <p:sldId id="425" r:id="rId4"/>
    <p:sldId id="620" r:id="rId5"/>
    <p:sldId id="314" r:id="rId6"/>
    <p:sldId id="448" r:id="rId7"/>
    <p:sldId id="741" r:id="rId8"/>
    <p:sldId id="278" r:id="rId9"/>
    <p:sldId id="688" r:id="rId10"/>
    <p:sldId id="504" r:id="rId11"/>
    <p:sldId id="280" r:id="rId12"/>
    <p:sldId id="641" r:id="rId13"/>
    <p:sldId id="716" r:id="rId14"/>
    <p:sldId id="318" r:id="rId15"/>
    <p:sldId id="473" r:id="rId16"/>
    <p:sldId id="501" r:id="rId17"/>
    <p:sldId id="636" r:id="rId18"/>
  </p:sldIdLst>
  <p:sldSz cx="9144000" cy="6858000" type="screen4x3"/>
  <p:notesSz cx="6858000" cy="9945688"/>
  <p:embeddedFontLst>
    <p:embeddedFont>
      <p:font typeface="Kristen ITC" pitchFamily="66" charset="0"/>
      <p:regular r:id="rId21"/>
    </p:embeddedFont>
    <p:embeddedFont>
      <p:font typeface="Arial Rounded MT Bold" pitchFamily="34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  <p:embeddedFont>
      <p:font typeface="Comic Sans MS" pitchFamily="66" charset="0"/>
      <p:regular r:id="rId28"/>
      <p:bold r:id="rId29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54F7A"/>
    <a:srgbClr val="E15A03"/>
    <a:srgbClr val="DB6003"/>
    <a:srgbClr val="EF6803"/>
    <a:srgbClr val="996633"/>
    <a:srgbClr val="FE8637"/>
    <a:srgbClr val="99FFCC"/>
    <a:srgbClr val="8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Format med tema 2 - dekorfär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FD4443E-F989-4FC4-A0C8-D5A2AF1F390B}" styleName="Mörkt format 1 - Dekorfär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55678" autoAdjust="0"/>
  </p:normalViewPr>
  <p:slideViewPr>
    <p:cSldViewPr snapToGrid="0">
      <p:cViewPr varScale="1">
        <p:scale>
          <a:sx n="55" d="100"/>
          <a:sy n="55" d="100"/>
        </p:scale>
        <p:origin x="-1620" y="-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2136" y="-108"/>
      </p:cViewPr>
      <p:guideLst>
        <p:guide orient="horz" pos="3133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2011-10-07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objekt 7"/>
          <p:cNvSpPr>
            <a:spLocks noGrp="1" noRot="1" noChangeAspect="1"/>
          </p:cNvSpPr>
          <p:nvPr>
            <p:ph type="sldImg" idx="2"/>
          </p:nvPr>
        </p:nvSpPr>
        <p:spPr>
          <a:xfrm>
            <a:off x="1867595" y="380364"/>
            <a:ext cx="2854356" cy="214076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9" name="Platshållare för anteckningar 8"/>
          <p:cNvSpPr>
            <a:spLocks noGrp="1"/>
          </p:cNvSpPr>
          <p:nvPr>
            <p:ph type="body" sz="quarter" idx="3"/>
          </p:nvPr>
        </p:nvSpPr>
        <p:spPr>
          <a:xfrm>
            <a:off x="378823" y="2730137"/>
            <a:ext cx="6178732" cy="68188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5"/>
          </p:nvPr>
        </p:nvSpPr>
        <p:spPr>
          <a:xfrm>
            <a:off x="3886200" y="9588137"/>
            <a:ext cx="2971800" cy="3575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C89C4-FABC-4BB5-9A7C-AF6EC2D178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763713" y="628650"/>
            <a:ext cx="2974975" cy="2232025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98863" y="3300350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v-SE" sz="1200" i="0" strike="noStrik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</a:t>
            </a:fld>
            <a:endParaRPr lang="sv-S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16125" y="184150"/>
            <a:ext cx="2644775" cy="1984375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248195" y="2281447"/>
            <a:ext cx="6466114" cy="75548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 sz="1800" b="0" dirty="0" smtClean="0"/>
              <a:t>En stam (phyla) är en "kroppsplan" eller grundläggande arkitektur</a:t>
            </a:r>
            <a:r>
              <a:rPr lang="sv-SE" sz="1800" b="0" baseline="0" dirty="0" smtClean="0"/>
              <a:t> för djuren.</a:t>
            </a:r>
            <a:endParaRPr lang="sv-SE" sz="1800" b="0" dirty="0" smtClean="0"/>
          </a:p>
          <a:p>
            <a:endParaRPr lang="sv-SE" sz="1000" b="0" dirty="0" smtClean="0"/>
          </a:p>
          <a:p>
            <a:pPr marL="228600" indent="-228600"/>
            <a:r>
              <a:rPr lang="sv-SE" sz="1800" b="0" dirty="0" smtClean="0"/>
              <a:t>Exempel: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sv-SE" sz="1800" b="0" dirty="0" smtClean="0"/>
              <a:t>Leddjur (Insekter, Spindlar, Kräftdjur…)</a:t>
            </a:r>
            <a:endParaRPr lang="sv-SE" sz="1800" b="0" baseline="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sv-SE" sz="1800" b="0" baseline="0" dirty="0" smtClean="0"/>
              <a:t>Tagghudingar (Sjöstjärnor, Sjöborrar…)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sv-SE" sz="1800" b="0" baseline="0" dirty="0" smtClean="0"/>
              <a:t>Blötdjur (Snäckor, Musslor, Bläckfiskar…)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sv-SE" sz="1800" b="0" baseline="0" dirty="0" smtClean="0"/>
              <a:t>Nässeldjur (Maneter, Koraller…)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sv-SE" sz="1800" b="0" baseline="0" dirty="0" smtClean="0"/>
              <a:t>Ryggsträngsdjur (Ryggradsdjur)</a:t>
            </a:r>
          </a:p>
          <a:p>
            <a:pPr marL="228600" indent="-228600"/>
            <a:endParaRPr lang="sv-SE" sz="1000" b="0" baseline="0" dirty="0" smtClean="0"/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0" dirty="0" smtClean="0"/>
              <a:t>Före kambrium finns bakterier, alger,</a:t>
            </a:r>
            <a:r>
              <a:rPr lang="sv-SE" sz="1800" b="0" baseline="0" dirty="0" smtClean="0"/>
              <a:t> eukarioter</a:t>
            </a:r>
            <a:r>
              <a:rPr lang="sv-SE" sz="1800" b="0" baseline="0" dirty="0" smtClean="0"/>
              <a:t>.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000" b="0" dirty="0" smtClean="0"/>
          </a:p>
          <a:p>
            <a:r>
              <a:rPr lang="sv-SE" sz="1800" b="0" dirty="0" smtClean="0"/>
              <a:t>Brachiopoder</a:t>
            </a:r>
            <a:r>
              <a:rPr lang="sv-SE" sz="1800" b="0" baseline="0" dirty="0" smtClean="0"/>
              <a:t> (armfotingar): Lingula lever idag. Mycket lika fossila Lingulella som finns ända ner i kambrium.</a:t>
            </a:r>
          </a:p>
          <a:p>
            <a:endParaRPr lang="sv-SE" sz="1000" b="0" baseline="0" dirty="0" smtClean="0"/>
          </a:p>
          <a:p>
            <a:r>
              <a:rPr lang="sv-SE" sz="1600" b="0" i="1" dirty="0" smtClean="0"/>
              <a:t>ÖK:</a:t>
            </a:r>
          </a:p>
          <a:p>
            <a:r>
              <a:rPr lang="sv-SE" sz="1600" b="0" dirty="0" smtClean="0"/>
              <a:t>Minst 19 och eventuellt så många som 35 fyla uppstod här (av totalt 40 fyla).</a:t>
            </a:r>
          </a:p>
          <a:p>
            <a:r>
              <a:rPr lang="sv-SE" sz="1600" b="0" dirty="0" smtClean="0"/>
              <a:t>Beroende</a:t>
            </a:r>
            <a:r>
              <a:rPr lang="sv-SE" sz="1600" b="0" baseline="0" dirty="0" smtClean="0"/>
              <a:t> på indelning av fyla och subfyla uppstår 47,5% - 85,7% under kambriska explosionen.</a:t>
            </a:r>
          </a:p>
          <a:p>
            <a:r>
              <a:rPr lang="sv-SE" sz="1600" b="0" baseline="0" dirty="0" smtClean="0"/>
              <a:t>3 fyla finns i prekambrium. 6 fyla kommer efter kambriska explosionen. 12 fyla finns inte representerade som fossil.</a:t>
            </a:r>
          </a:p>
          <a:p>
            <a:r>
              <a:rPr lang="sv-SE" sz="1600" b="0" baseline="0" dirty="0" smtClean="0"/>
              <a:t>(De flesta är överens om att de fyla som tillkommer efter k.explosionen fanns även då, men är inte bevarade.)</a:t>
            </a:r>
          </a:p>
          <a:p>
            <a:endParaRPr lang="sv-SE" sz="900" b="0" dirty="0" smtClean="0"/>
          </a:p>
          <a:p>
            <a:r>
              <a:rPr lang="sv-SE" sz="1600" b="0" dirty="0" smtClean="0"/>
              <a:t>Darwin såg att fossilen inte stöder hans lära,</a:t>
            </a:r>
            <a:r>
              <a:rPr lang="sv-SE" sz="1600" b="0" baseline="0" dirty="0" smtClean="0"/>
              <a:t> me</a:t>
            </a:r>
            <a:r>
              <a:rPr lang="sv-SE" sz="1600" b="0" dirty="0" smtClean="0"/>
              <a:t>n trodde att det var en tidsfråga tills luckorna skulle överbryggas.</a:t>
            </a:r>
          </a:p>
          <a:p>
            <a:r>
              <a:rPr lang="sv-SE" sz="1600" b="0" dirty="0" smtClean="0"/>
              <a:t>Men ju mer vi hittar desto tydligare blir det att fossil förekommer i grupper utan länkar emellan.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10</a:t>
            </a:fld>
            <a:endParaRPr lang="sv-S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816100" y="366713"/>
            <a:ext cx="2414588" cy="1811337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594360" y="2529642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b="0" i="1" dirty="0" smtClean="0"/>
              <a:t>ÖK:</a:t>
            </a:r>
          </a:p>
          <a:p>
            <a:r>
              <a:rPr lang="sv-SE" b="0" dirty="0" smtClean="0"/>
              <a:t>Andra exempel då strukturer dyker upp snabbt i det fossila materialet:</a:t>
            </a:r>
          </a:p>
          <a:p>
            <a:r>
              <a:rPr lang="sv-SE" b="0" dirty="0" smtClean="0"/>
              <a:t>1. Bipedalism (som kräver många anpassningar hos individen i.f.t. fyrbenthet)</a:t>
            </a:r>
          </a:p>
          <a:p>
            <a:r>
              <a:rPr lang="sv-SE" b="0" dirty="0" smtClean="0"/>
              <a:t>2. </a:t>
            </a:r>
            <a:r>
              <a:rPr lang="en-US" b="0" dirty="0" smtClean="0"/>
              <a:t>Hos </a:t>
            </a:r>
            <a:r>
              <a:rPr lang="en-US" b="0" dirty="0" smtClean="0"/>
              <a:t>insekter: Vingar (både infällbara och icke-), komplexa ögon </a:t>
            </a:r>
            <a:r>
              <a:rPr lang="sv-SE" b="0" noProof="0" dirty="0" smtClean="0"/>
              <a:t>och</a:t>
            </a:r>
            <a:r>
              <a:rPr lang="en-US" b="0" dirty="0" smtClean="0"/>
              <a:t> </a:t>
            </a:r>
            <a:r>
              <a:rPr lang="sv-SE" b="0" noProof="0" dirty="0" smtClean="0"/>
              <a:t>metamorfos</a:t>
            </a:r>
          </a:p>
          <a:p>
            <a:r>
              <a:rPr lang="en-US" b="0" dirty="0" smtClean="0"/>
              <a:t>3. </a:t>
            </a:r>
            <a:r>
              <a:rPr lang="en-US" b="0" dirty="0" smtClean="0"/>
              <a:t>Första cellen</a:t>
            </a:r>
          </a:p>
          <a:p>
            <a:r>
              <a:rPr lang="en-US" b="0" dirty="0" smtClean="0"/>
              <a:t>4. </a:t>
            </a:r>
            <a:r>
              <a:rPr lang="en-US" b="0" dirty="0" smtClean="0"/>
              <a:t>Sexuell fortplantning</a:t>
            </a:r>
            <a:endParaRPr lang="sv-SE" b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11</a:t>
            </a:fld>
            <a:endParaRPr lang="sv-S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128838" y="406400"/>
            <a:ext cx="2389187" cy="1790700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724988" y="2372888"/>
            <a:ext cx="5486400" cy="4475560"/>
          </a:xfrm>
          <a:prstGeom prst="rect">
            <a:avLst/>
          </a:prstGeom>
        </p:spPr>
        <p:txBody>
          <a:bodyPr/>
          <a:lstStyle/>
          <a:p>
            <a:endParaRPr lang="sv-SE" b="0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0252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24063" y="419100"/>
            <a:ext cx="2544762" cy="1909763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46612" y="2673334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dirty="0" smtClean="0"/>
              <a:t>Ofta är det inte enstaka fossil som ligger fel utan mängder</a:t>
            </a:r>
          </a:p>
          <a:p>
            <a:endParaRPr lang="sv-SE" dirty="0" smtClean="0"/>
          </a:p>
          <a:p>
            <a:r>
              <a:rPr lang="sv-SE" b="0" i="1" dirty="0" smtClean="0"/>
              <a:t>ÖK:</a:t>
            </a:r>
          </a:p>
          <a:p>
            <a:r>
              <a:rPr lang="sv-SE" dirty="0" smtClean="0"/>
              <a:t>Evolutionistiska förklaringar: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Fossil hittas i ett för gammalt lager: Sprickor, Begravning i grottor och kärr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Fossil hittas i ett för ungt lager: Erosion och återbegravning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Fossil hittas över yngre fossil: Överskjutningar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Generellt: Omklassning av organismer eller lager</a:t>
            </a:r>
          </a:p>
          <a:p>
            <a:endParaRPr lang="sv-SE" dirty="0" smtClean="0"/>
          </a:p>
          <a:p>
            <a:r>
              <a:rPr lang="sv-SE" dirty="0" smtClean="0"/>
              <a:t>Häst, Sjölilja, Palm, Fågel, Dino, Trilobit, Tall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13</a:t>
            </a:fld>
            <a:endParaRPr lang="sv-S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95B1106B-2A1D-4AD6-AB3B-988B2690E9BF}" type="slidenum">
              <a:rPr lang="sv-SE" smtClean="0"/>
              <a:pPr/>
              <a:t>14</a:t>
            </a:fld>
            <a:endParaRPr lang="sv-SE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30463" y="342900"/>
            <a:ext cx="1744662" cy="1309688"/>
          </a:xfrm>
          <a:prstGeom prst="rect">
            <a:avLst/>
          </a:prstGeo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2032445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r>
              <a:rPr lang="sv-SE" dirty="0" smtClean="0"/>
              <a:t>Evolutionslärans ikon #1</a:t>
            </a:r>
            <a:endParaRPr lang="sv-SE" i="0" strike="sngStrik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E9B8B2D0-1714-4E23-B0F5-E15D7A47F33D}" type="slidenum">
              <a:rPr lang="sv-SE" smtClean="0"/>
              <a:pPr/>
              <a:t>15</a:t>
            </a:fld>
            <a:endParaRPr lang="sv-SE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24350" y="147638"/>
            <a:ext cx="2357438" cy="1770062"/>
          </a:xfrm>
          <a:prstGeom prst="rect">
            <a:avLst/>
          </a:prstGeo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840" y="164456"/>
            <a:ext cx="6448154" cy="9781232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r>
              <a:rPr lang="sv-SE" sz="1600" b="0" dirty="0" smtClean="0"/>
              <a:t>Neanderthalaren inom parentes eftersom en del </a:t>
            </a:r>
            <a:r>
              <a:rPr lang="sv-SE" sz="1600" b="0" dirty="0" smtClean="0"/>
              <a:t>menar </a:t>
            </a:r>
            <a:r>
              <a:rPr lang="sv-SE" sz="1600" b="0" dirty="0" smtClean="0"/>
              <a:t>att hon var vår kusin, inte förfader.</a:t>
            </a:r>
          </a:p>
          <a:p>
            <a:pPr eaLnBrk="1" hangingPunct="1"/>
            <a:endParaRPr lang="sv-SE" sz="800" b="0" dirty="0" smtClean="0"/>
          </a:p>
          <a:p>
            <a:pPr eaLnBrk="1" hangingPunct="1"/>
            <a:r>
              <a:rPr lang="sv-SE" sz="1600" b="0" dirty="0" smtClean="0"/>
              <a:t>Vid en förutsättningslös analys visar sig alla </a:t>
            </a:r>
            <a:r>
              <a:rPr lang="sv-SE" sz="1600" b="0" dirty="0" smtClean="0"/>
              <a:t>fynd </a:t>
            </a:r>
            <a:r>
              <a:rPr lang="sv-SE" sz="1600" b="0" dirty="0" smtClean="0"/>
              <a:t>vara antingen 100% människor eller </a:t>
            </a:r>
            <a:r>
              <a:rPr lang="sv-SE" sz="1600" b="0" dirty="0" smtClean="0"/>
              <a:t>100</a:t>
            </a:r>
            <a:r>
              <a:rPr lang="sv-SE" sz="1600" b="0" dirty="0" smtClean="0"/>
              <a:t>% apor.</a:t>
            </a:r>
          </a:p>
          <a:p>
            <a:pPr eaLnBrk="1" hangingPunct="1"/>
            <a:r>
              <a:rPr lang="sv-SE" sz="1600" b="0" dirty="0" smtClean="0"/>
              <a:t>Ingen sekvens</a:t>
            </a:r>
            <a:r>
              <a:rPr lang="sv-SE" sz="1600" b="0" baseline="0" dirty="0" smtClean="0"/>
              <a:t> från apor till människor, </a:t>
            </a:r>
            <a:r>
              <a:rPr lang="sv-SE" sz="1600" b="0" baseline="0" dirty="0" smtClean="0"/>
              <a:t>men </a:t>
            </a:r>
            <a:r>
              <a:rPr lang="sv-SE" sz="1600" b="0" baseline="0" dirty="0" smtClean="0"/>
              <a:t>väsentlig variation inom båda grupperna.</a:t>
            </a:r>
          </a:p>
          <a:p>
            <a:pPr eaLnBrk="1" hangingPunct="1"/>
            <a:endParaRPr lang="sv-SE" sz="800" b="0" baseline="0" dirty="0" smtClean="0"/>
          </a:p>
          <a:p>
            <a:pPr eaLnBrk="1" hangingPunct="1"/>
            <a:r>
              <a:rPr lang="sv-SE" sz="1600" b="0" dirty="0" smtClean="0"/>
              <a:t>Homo habilis: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sz="1600" b="0" dirty="0" smtClean="0"/>
              <a:t>Taxonomisk förvirring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sz="1600" b="0" dirty="0" smtClean="0"/>
              <a:t>Slaskhink, dit man slänger ben som inte passar någon annanstans.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sz="1600" b="0" dirty="0" smtClean="0"/>
              <a:t>”Uppfunnen” för att täcka gapet mellan Australopitheciner och Erectus</a:t>
            </a:r>
            <a:r>
              <a:rPr lang="sv-SE" sz="1600" b="0" baseline="0" dirty="0" smtClean="0"/>
              <a:t>(?)</a:t>
            </a:r>
            <a:endParaRPr lang="sv-SE" sz="1600" b="0" dirty="0" smtClean="0"/>
          </a:p>
          <a:p>
            <a:pPr eaLnBrk="1" hangingPunct="1"/>
            <a:endParaRPr lang="sv-SE" sz="800" b="0" dirty="0" smtClean="0"/>
          </a:p>
          <a:p>
            <a:pPr eaLnBrk="1" hangingPunct="1"/>
            <a:r>
              <a:rPr lang="sv-SE" sz="1600" b="0" dirty="0" smtClean="0"/>
              <a:t>De evolutionistiska argument som gör vissa till apmänniskor är tex:</a:t>
            </a:r>
            <a:br>
              <a:rPr lang="sv-SE" sz="1600" b="0" dirty="0" smtClean="0"/>
            </a:br>
            <a:r>
              <a:rPr lang="sv-SE" sz="1600" b="0" dirty="0" smtClean="0"/>
              <a:t/>
            </a:r>
            <a:br>
              <a:rPr lang="sv-SE" sz="1600" b="0" dirty="0" smtClean="0"/>
            </a:br>
            <a:r>
              <a:rPr lang="sv-SE" sz="1600" b="0" dirty="0" smtClean="0"/>
              <a:t>1. </a:t>
            </a:r>
            <a:r>
              <a:rPr lang="sv-SE" sz="1600" b="0" u="sng" dirty="0" smtClean="0"/>
              <a:t>Hjärnvolym</a:t>
            </a:r>
            <a:r>
              <a:rPr lang="sv-SE" sz="1600" b="0" dirty="0" smtClean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1600" b="0" dirty="0" smtClean="0"/>
              <a:t>Erectus hade visserligen mindre snittvolym (973 cc) än dagens människa (1350), men hela Erectus variation</a:t>
            </a:r>
            <a:r>
              <a:rPr lang="sv-SE" sz="1600" b="0" baseline="0" dirty="0" smtClean="0"/>
              <a:t> (727-1251 cc) ryms inom den normala variationen (700-2200 cc) idag. (Extremfall undantagna tex Homo Floresiensis (380 cc).)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1600" b="0" baseline="0" dirty="0" smtClean="0"/>
              <a:t>Neanderthalaren hade större snittvolym (1485 cc) än dagens människa (1350 cc).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1600" b="0" baseline="0" dirty="0" smtClean="0"/>
              <a:t>Australopithecus afarensis hade betydligt mindre snittvolym (470 cc).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1600" b="0" baseline="0" dirty="0" smtClean="0"/>
              <a:t>Hjärnans arkitektur, inte volym, är kopplad till intelligens.</a:t>
            </a:r>
            <a:endParaRPr lang="sv-SE" sz="1600" b="0" dirty="0" smtClean="0"/>
          </a:p>
          <a:p>
            <a:pPr eaLnBrk="1" hangingPunct="1"/>
            <a:endParaRPr lang="sv-SE" sz="800" b="0" dirty="0" smtClean="0"/>
          </a:p>
          <a:p>
            <a:pPr eaLnBrk="1" hangingPunct="1"/>
            <a:r>
              <a:rPr lang="sv-SE" sz="1600" b="0" dirty="0" smtClean="0"/>
              <a:t>2.</a:t>
            </a:r>
            <a:r>
              <a:rPr lang="sv-SE" sz="1600" b="0" u="sng" dirty="0" smtClean="0"/>
              <a:t> Stora ögonbrynsbågar, sluttande panna, tänder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sz="1600" b="0" dirty="0" smtClean="0"/>
              <a:t>Alla dessa egenskaper finns dock hos normala människor idag.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sz="1600" b="0" dirty="0" smtClean="0"/>
              <a:t>Skillnaden mellan</a:t>
            </a:r>
            <a:r>
              <a:rPr lang="sv-SE" sz="1600" b="0" baseline="0" dirty="0" smtClean="0"/>
              <a:t> då och nu är inte större än skillnaden mellan kontinenter idag.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sz="1600" b="0" baseline="0" dirty="0" smtClean="0"/>
              <a:t>Olikheter mellan människor beror på:</a:t>
            </a:r>
          </a:p>
          <a:p>
            <a:pPr marL="628553" lvl="1" indent="-171450" eaLnBrk="1" hangingPunct="1">
              <a:buFont typeface="Arial" pitchFamily="34" charset="0"/>
              <a:buChar char="•"/>
            </a:pPr>
            <a:r>
              <a:rPr lang="sv-SE" sz="1600" b="0" baseline="0" dirty="0" smtClean="0"/>
              <a:t>Diet (tänder påverkas samt ben via vitamintillskott)</a:t>
            </a:r>
          </a:p>
          <a:p>
            <a:pPr marL="628553" lvl="1" indent="-171450" eaLnBrk="1" hangingPunct="1">
              <a:buFont typeface="Arial" pitchFamily="34" charset="0"/>
              <a:buChar char="•"/>
            </a:pPr>
            <a:r>
              <a:rPr lang="sv-SE" sz="1600" b="0" baseline="0" dirty="0" smtClean="0"/>
              <a:t>Miljö (inkl träning)</a:t>
            </a:r>
          </a:p>
          <a:p>
            <a:pPr marL="628553" lvl="1" indent="-171450" eaLnBrk="1" hangingPunct="1">
              <a:buFont typeface="Arial" pitchFamily="34" charset="0"/>
              <a:buChar char="•"/>
            </a:pPr>
            <a:r>
              <a:rPr lang="sv-SE" sz="1600" b="0" baseline="0" dirty="0" smtClean="0"/>
              <a:t>Sjukdomar</a:t>
            </a:r>
          </a:p>
          <a:p>
            <a:pPr marL="628553" lvl="1" indent="-171450" eaLnBrk="1" hangingPunct="1">
              <a:buFont typeface="Arial" pitchFamily="34" charset="0"/>
              <a:buChar char="•"/>
            </a:pPr>
            <a:r>
              <a:rPr lang="sv-SE" sz="1600" b="0" baseline="0" dirty="0" smtClean="0"/>
              <a:t>Större genetisk variation förut (Bibeln)</a:t>
            </a:r>
          </a:p>
          <a:p>
            <a:pPr marL="628553" lvl="1" indent="-171450" eaLnBrk="1" hangingPunct="1">
              <a:buFont typeface="Arial" pitchFamily="34" charset="0"/>
              <a:buChar char="•"/>
            </a:pPr>
            <a:r>
              <a:rPr lang="sv-SE" sz="1600" b="0" baseline="0" dirty="0" smtClean="0"/>
              <a:t>Längre livslängd (Bibeln)</a:t>
            </a:r>
            <a:endParaRPr lang="sv-SE" sz="1600" b="0" dirty="0" smtClean="0"/>
          </a:p>
          <a:p>
            <a:pPr eaLnBrk="1" hangingPunct="1"/>
            <a:endParaRPr lang="sv-SE" sz="300" b="0" dirty="0" smtClean="0"/>
          </a:p>
          <a:p>
            <a:pPr eaLnBrk="1" hangingPunct="1"/>
            <a:r>
              <a:rPr lang="sv-SE" sz="1200" b="0" i="1" dirty="0" smtClean="0"/>
              <a:t>ÖK: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dirty="0" smtClean="0"/>
              <a:t>3. </a:t>
            </a:r>
            <a:r>
              <a:rPr lang="sv-SE" sz="1200" b="0" u="sng" dirty="0" smtClean="0"/>
              <a:t>Bipedalism</a:t>
            </a:r>
            <a:endParaRPr lang="sv-SE" sz="1200" b="0" dirty="0" smtClean="0"/>
          </a:p>
          <a:p>
            <a:pPr eaLnBrk="1" hangingPunct="1"/>
            <a:r>
              <a:rPr lang="sv-SE" sz="1200" b="0" dirty="0" smtClean="0"/>
              <a:t>4 </a:t>
            </a:r>
            <a:r>
              <a:rPr lang="sv-SE" sz="1200" b="0" u="sng" dirty="0" smtClean="0"/>
              <a:t>Lagerföljd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sz="1200" b="0" dirty="0" smtClean="0"/>
              <a:t>Man tolkar djupet man gör ett fynd som ett mått på åldern. 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sz="1200" b="0" dirty="0" smtClean="0"/>
              <a:t>Många motsättningar. Mer aplika fynd ligger över mer människolika och vice versa</a:t>
            </a:r>
            <a:r>
              <a:rPr lang="sv-SE" sz="1200" b="0" dirty="0" smtClean="0"/>
              <a:t>.</a:t>
            </a:r>
            <a:endParaRPr lang="sv-SE" sz="1200" b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2B5A92E5-B4A4-460A-ADFD-71513C1F09B8}" type="slidenum">
              <a:rPr lang="sv-SE" smtClean="0"/>
              <a:pPr/>
              <a:t>16</a:t>
            </a:fld>
            <a:endParaRPr lang="sv-SE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8688" y="238125"/>
            <a:ext cx="2073275" cy="1555750"/>
          </a:xfrm>
          <a:prstGeom prst="rect">
            <a:avLst/>
          </a:prstGeo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283" y="1875691"/>
            <a:ext cx="6278333" cy="788226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b="0" dirty="0" smtClean="0">
                <a:latin typeface="Times New Roman" pitchFamily="18" charset="0"/>
                <a:cs typeface="Times New Roman" pitchFamily="18" charset="0"/>
              </a:rPr>
              <a:t>Lucy är ett</a:t>
            </a:r>
            <a:r>
              <a:rPr lang="sv-SE" b="0" baseline="0" dirty="0" smtClean="0">
                <a:latin typeface="Times New Roman" pitchFamily="18" charset="0"/>
                <a:cs typeface="Times New Roman" pitchFamily="18" charset="0"/>
              </a:rPr>
              <a:t> exemplar av</a:t>
            </a:r>
            <a:r>
              <a:rPr lang="sv-SE" b="0" dirty="0" smtClean="0">
                <a:latin typeface="Times New Roman" pitchFamily="18" charset="0"/>
                <a:cs typeface="Times New Roman" pitchFamily="18" charset="0"/>
              </a:rPr>
              <a:t> Australopithecus </a:t>
            </a:r>
            <a:r>
              <a:rPr lang="sv-SE" b="0" dirty="0" smtClean="0">
                <a:latin typeface="Times New Roman" pitchFamily="18" charset="0"/>
                <a:cs typeface="Times New Roman" pitchFamily="18" charset="0"/>
              </a:rPr>
              <a:t>afarensis. 45</a:t>
            </a:r>
            <a:r>
              <a:rPr lang="sv-SE" b="0" dirty="0" smtClean="0">
                <a:latin typeface="Times New Roman" pitchFamily="18" charset="0"/>
                <a:cs typeface="Times New Roman" pitchFamily="18" charset="0"/>
              </a:rPr>
              <a:t>% av skelettet hittades i Hadar, Etiopien, 1974, av Don Johanson, och ansett som 3,2 Mår gammal.</a:t>
            </a:r>
          </a:p>
          <a:p>
            <a:pPr eaLnBrk="1" hangingPunct="1">
              <a:lnSpc>
                <a:spcPct val="80000"/>
              </a:lnSpc>
            </a:pPr>
            <a:endParaRPr lang="sv-SE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Lucy </a:t>
            </a:r>
            <a:r>
              <a:rPr lang="sv-SE" b="0" dirty="0" smtClean="0"/>
              <a:t>var sannolikt knog-gående</a:t>
            </a:r>
            <a:r>
              <a:rPr lang="sv-SE" b="0" baseline="0" dirty="0" smtClean="0"/>
              <a:t> regnskogs-schimpans</a:t>
            </a:r>
            <a:r>
              <a:rPr lang="sv-SE" b="0" dirty="0" smtClean="0"/>
              <a:t>. Hon kan haft möjlighet till icke-mänsklig bipedal gång, vilket inte gör henne till en mellanform. Egenskapen finns hos andra apor, som inte antas som hominider.</a:t>
            </a:r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 smtClean="0"/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Dessutom visar en studie från 1995 att bäckenet sannolikt var för trångt =&gt; Lucy var troligen en hane, en Luke.</a:t>
            </a:r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 smtClean="0"/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1" dirty="0" smtClean="0"/>
              <a:t>ÖK:</a:t>
            </a: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1978 hittades fotavtryck (av Mary Laekey) i vulkanisk aska av tre upprättgående varelser i Laetoli (i Tanzania) ansedda som 3,6-3,8 Mår gamla (en gick i en annans fotspår). De var mycket människolika men man trodde inte på människor för så länge sedan. Därför tolkades de som A.afarensis och hon blev den upprättgående apan</a:t>
            </a:r>
            <a:r>
              <a:rPr lang="sv-SE" b="0" dirty="0" smtClean="0"/>
              <a:t>.</a:t>
            </a:r>
            <a:endParaRPr lang="sv-SE" sz="1200" b="0" i="0" strike="sngStrike" baseline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2B5A92E5-B4A4-460A-ADFD-71513C1F09B8}" type="slidenum">
              <a:rPr lang="sv-SE" smtClean="0"/>
              <a:pPr/>
              <a:t>17</a:t>
            </a:fld>
            <a:endParaRPr lang="sv-SE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90738" y="355600"/>
            <a:ext cx="2135187" cy="1603375"/>
          </a:xfrm>
          <a:prstGeom prst="rect">
            <a:avLst/>
          </a:prstGeo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291" y="2189199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r>
              <a:rPr lang="sv-SE" b="0" dirty="0" smtClean="0"/>
              <a:t>Antagandet om vårt släktskap med aporna gjordes långt innan några fossila bevis fanns (av bla Huxley).</a:t>
            </a:r>
          </a:p>
          <a:p>
            <a:pPr eaLnBrk="1" hangingPunct="1"/>
            <a:r>
              <a:rPr lang="sv-SE" b="0" dirty="0" smtClean="0"/>
              <a:t>Senare fossil sorterades bara in i en redan existerande ram.</a:t>
            </a:r>
          </a:p>
          <a:p>
            <a:pPr eaLnBrk="1" hangingPunct="1"/>
            <a:r>
              <a:rPr lang="sv-SE" b="0" dirty="0" smtClean="0"/>
              <a:t>Den klassiska bilden av mänsklig evolution är</a:t>
            </a:r>
            <a:r>
              <a:rPr lang="sv-SE" b="0" baseline="0" dirty="0" smtClean="0"/>
              <a:t> </a:t>
            </a:r>
            <a:r>
              <a:rPr lang="sv-SE" b="0" dirty="0" smtClean="0"/>
              <a:t>helt och hållet en mänsklig uppfinning.</a:t>
            </a:r>
          </a:p>
          <a:p>
            <a:pPr eaLnBrk="1" hangingPunct="1"/>
            <a:endParaRPr lang="sv-SE" b="0" dirty="0" smtClean="0"/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Ingen </a:t>
            </a:r>
            <a:r>
              <a:rPr lang="sv-SE" b="0" dirty="0" smtClean="0"/>
              <a:t>konsensus bland forskare.</a:t>
            </a:r>
          </a:p>
          <a:p>
            <a:pPr eaLnBrk="1" hangingPunct="1"/>
            <a:r>
              <a:rPr lang="sv-SE" b="0" smtClean="0"/>
              <a:t>Frågan </a:t>
            </a:r>
            <a:r>
              <a:rPr lang="sv-SE" b="0" dirty="0" smtClean="0"/>
              <a:t>är inte </a:t>
            </a:r>
            <a:r>
              <a:rPr lang="sv-SE" b="0" i="1" dirty="0" smtClean="0"/>
              <a:t>om</a:t>
            </a:r>
            <a:r>
              <a:rPr lang="sv-SE" b="0" dirty="0" smtClean="0"/>
              <a:t> fossilen bevisar människans utveckling utan </a:t>
            </a:r>
            <a:r>
              <a:rPr lang="sv-SE" b="0" i="1" dirty="0" smtClean="0"/>
              <a:t>vems</a:t>
            </a:r>
            <a:r>
              <a:rPr lang="sv-SE" b="0" dirty="0" smtClean="0"/>
              <a:t> fossil som gör det.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76450" y="314325"/>
            <a:ext cx="2454275" cy="1841500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2737" y="2634145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b="1" dirty="0" smtClean="0"/>
              <a:t>Variation</a:t>
            </a:r>
            <a:r>
              <a:rPr lang="sv-SE" dirty="0" smtClean="0"/>
              <a:t> inom gruppen</a:t>
            </a:r>
          </a:p>
          <a:p>
            <a:r>
              <a:rPr lang="sv-SE" b="1" dirty="0" smtClean="0"/>
              <a:t>Vattentäta</a:t>
            </a:r>
            <a:r>
              <a:rPr lang="sv-SE" dirty="0" smtClean="0"/>
              <a:t> skott</a:t>
            </a:r>
            <a:r>
              <a:rPr lang="sv-SE" baseline="0" dirty="0" smtClean="0"/>
              <a:t> mellan </a:t>
            </a:r>
            <a:r>
              <a:rPr lang="sv-SE" baseline="0" dirty="0" smtClean="0"/>
              <a:t>grupperna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2</a:t>
            </a:fld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AB079BDE-2D2F-4A43-8070-CE8502EA97A1}" type="slidenum">
              <a:rPr lang="sv-SE" smtClean="0"/>
              <a:pPr/>
              <a:t>3</a:t>
            </a:fld>
            <a:endParaRPr lang="sv-SE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3925" y="512763"/>
            <a:ext cx="2489200" cy="1868487"/>
          </a:xfrm>
          <a:prstGeom prst="rect">
            <a:avLst/>
          </a:prstGeo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538" y="2842342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r>
              <a:rPr lang="sv-SE" dirty="0" smtClean="0"/>
              <a:t>Gud skapade "inom sina</a:t>
            </a:r>
            <a:r>
              <a:rPr lang="sv-SE" baseline="0" dirty="0" smtClean="0"/>
              <a:t> slag"</a:t>
            </a:r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b="1" i="1" dirty="0" smtClean="0"/>
              <a:t>ÖK:</a:t>
            </a:r>
          </a:p>
          <a:p>
            <a:pPr eaLnBrk="1" hangingPunct="1"/>
            <a:r>
              <a:rPr lang="sv-SE" dirty="0" smtClean="0"/>
              <a:t>Hunddjur är (från 12.00 och medurs): Räv, Boxer, Afghan, Beagle, Tax, Pudel, Dingo, Varg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149095D9-3807-4D05-9D73-6329EAF54D53}" type="slidenum">
              <a:rPr lang="sv-SE" smtClean="0"/>
              <a:pPr/>
              <a:t>4</a:t>
            </a:fld>
            <a:endParaRPr lang="sv-SE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00063"/>
            <a:ext cx="2136775" cy="1603375"/>
          </a:xfrm>
          <a:prstGeom prst="rect">
            <a:avLst/>
          </a:prstGeo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475" y="2424331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dirty="0" smtClean="0"/>
              <a:t>Tjock/Tunn Päls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dirty="0" smtClean="0"/>
              <a:t>Stora/Små </a:t>
            </a:r>
            <a:r>
              <a:rPr lang="sv-SE" i="0" dirty="0" smtClean="0"/>
              <a:t>Öron</a:t>
            </a:r>
            <a:endParaRPr lang="sv-SE" sz="1200" i="0" strike="sngStrik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B7FB8CC1-936A-4516-B551-2F412C741923}" type="slidenum">
              <a:rPr lang="sv-SE" smtClean="0"/>
              <a:pPr/>
              <a:t>5</a:t>
            </a:fld>
            <a:endParaRPr lang="sv-SE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1050" y="487363"/>
            <a:ext cx="2344738" cy="1758950"/>
          </a:xfrm>
          <a:prstGeom prst="rect">
            <a:avLst/>
          </a:prstGeo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2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sv-SE" i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6BEEF058-FD7F-4EA0-9F7F-9BBD6DF9A2B0}" type="slidenum">
              <a:rPr lang="sv-SE" smtClean="0"/>
              <a:pPr/>
              <a:t>6</a:t>
            </a:fld>
            <a:endParaRPr lang="sv-SE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5825" y="512763"/>
            <a:ext cx="2462213" cy="1847850"/>
          </a:xfrm>
          <a:prstGeom prst="rect">
            <a:avLst/>
          </a:prstGeo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2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sv-SE" sz="1200" i="0" strike="noStrik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752600" y="446088"/>
            <a:ext cx="3368675" cy="2525712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59674" y="3261162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i="0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7</a:t>
            </a:fld>
            <a:endParaRPr lang="sv-S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958975" y="471488"/>
            <a:ext cx="3236913" cy="2428875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724989" y="3156659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dirty="0" smtClean="0"/>
              <a:t>Nylig (2011)</a:t>
            </a:r>
            <a:r>
              <a:rPr lang="sv-SE" i="0" baseline="0" dirty="0" smtClean="0"/>
              <a:t> studie i Nature visar att vissa delar av Orangutangens arvsmassa liknar människan mer än </a:t>
            </a:r>
            <a:r>
              <a:rPr lang="sv-SE" i="0" baseline="0" dirty="0" smtClean="0"/>
              <a:t>schimpansens</a:t>
            </a:r>
            <a:r>
              <a:rPr lang="sv-SE" i="0" baseline="0" dirty="0" smtClean="0"/>
              <a:t>.</a:t>
            </a:r>
            <a:endParaRPr lang="sv-SE" i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8</a:t>
            </a:fld>
            <a:endParaRPr lang="sv-S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155825" y="511175"/>
            <a:ext cx="2439988" cy="1830388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07422" y="2647207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i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9</a:t>
            </a:fld>
            <a:endParaRPr lang="sv-S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isten ITC" pitchFamily="66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Rektangel 2"/>
          <p:cNvSpPr/>
          <p:nvPr userDrawn="1"/>
        </p:nvSpPr>
        <p:spPr>
          <a:xfrm>
            <a:off x="242049" y="188569"/>
            <a:ext cx="8641977" cy="647220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     </a:t>
            </a:r>
            <a:endParaRPr lang="sv-S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/>
          <p:cNvSpPr/>
          <p:nvPr userDrawn="1"/>
        </p:nvSpPr>
        <p:spPr>
          <a:xfrm>
            <a:off x="0" y="-24"/>
            <a:ext cx="9144000" cy="857232"/>
          </a:xfrm>
          <a:prstGeom prst="rect">
            <a:avLst/>
          </a:prstGeom>
          <a:gradFill flip="none" rotWithShape="1">
            <a:gsLst>
              <a:gs pos="100000">
                <a:srgbClr val="066094"/>
              </a:gs>
              <a:gs pos="60000">
                <a:srgbClr val="066094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7" y="0"/>
            <a:ext cx="6643703" cy="857232"/>
          </a:xfrm>
          <a:prstGeom prst="rect">
            <a:avLst/>
          </a:prstGeom>
        </p:spPr>
        <p:txBody>
          <a:bodyPr vert="horz" lIns="323932" tIns="45712" rIns="0" bIns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sv-SE" dirty="0" smtClean="0"/>
              <a:t>Rubrik</a:t>
            </a:r>
            <a:endParaRPr kumimoji="0" lang="en-US" dirty="0"/>
          </a:p>
        </p:txBody>
      </p:sp>
      <p:pic>
        <p:nvPicPr>
          <p:cNvPr id="5" name="Bildobjekt 4" descr="Ny-logga-kopia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383573" y="133927"/>
            <a:ext cx="1452785" cy="307990"/>
          </a:xfrm>
          <a:prstGeom prst="rect">
            <a:avLst/>
          </a:prstGeom>
        </p:spPr>
      </p:pic>
      <p:sp>
        <p:nvSpPr>
          <p:cNvPr id="2" name="textruta 1"/>
          <p:cNvSpPr txBox="1"/>
          <p:nvPr userDrawn="1"/>
        </p:nvSpPr>
        <p:spPr>
          <a:xfrm>
            <a:off x="7473413" y="474785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gardeborn.se</a:t>
            </a:r>
            <a:endParaRPr lang="sv-SE" sz="14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3600" b="1" kern="1200" cap="none" spc="99" baseline="0" dirty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Kristen ITC" pitchFamily="66" charset="0"/>
          <a:ea typeface="+mj-ea"/>
          <a:cs typeface="+mj-cs"/>
        </a:defRPr>
      </a:lvl1pPr>
    </p:titleStyle>
    <p:bodyStyle>
      <a:lvl1pPr marL="274262" indent="-27426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9" indent="-24683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1" indent="-21026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2" indent="-21026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995" indent="-21026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38" indent="-18284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0" indent="-182843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3" indent="-18284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gif"/><Relationship Id="rId3" Type="http://schemas.openxmlformats.org/officeDocument/2006/relationships/image" Target="../media/image27.jpeg"/><Relationship Id="rId7" Type="http://schemas.openxmlformats.org/officeDocument/2006/relationships/image" Target="../media/image31.emf"/><Relationship Id="rId12" Type="http://schemas.openxmlformats.org/officeDocument/2006/relationships/image" Target="../media/image3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wmf"/><Relationship Id="rId10" Type="http://schemas.openxmlformats.org/officeDocument/2006/relationships/image" Target="../media/image34.gif"/><Relationship Id="rId4" Type="http://schemas.openxmlformats.org/officeDocument/2006/relationships/image" Target="../media/image28.jpeg"/><Relationship Id="rId9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jp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jpg"/><Relationship Id="rId9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Innehåll</a:t>
            </a:r>
            <a:endParaRPr lang="sv-SE" sz="4000" dirty="0"/>
          </a:p>
        </p:txBody>
      </p:sp>
      <p:sp>
        <p:nvSpPr>
          <p:cNvPr id="10" name="textruta 9"/>
          <p:cNvSpPr txBox="1"/>
          <p:nvPr/>
        </p:nvSpPr>
        <p:spPr>
          <a:xfrm>
            <a:off x="463120" y="945937"/>
            <a:ext cx="6883605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eriod"/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Kunskapen om livet</a:t>
            </a:r>
            <a:b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Tro &amp; Vetande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4"/>
                </a:solidFill>
              </a:rPr>
              <a:t>2. Strukturen på livet</a:t>
            </a:r>
            <a:br>
              <a:rPr lang="sv-SE" sz="3200" dirty="0" smtClean="0">
                <a:solidFill>
                  <a:schemeClr val="accent4"/>
                </a:solidFill>
              </a:rPr>
            </a:br>
            <a:r>
              <a:rPr lang="sv-SE" sz="3200" dirty="0" smtClean="0">
                <a:solidFill>
                  <a:schemeClr val="accent3"/>
                </a:solidFill>
              </a:rPr>
              <a:t>Klassificering &amp; Fossil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3. Omgivningen för livet</a:t>
            </a:r>
            <a:b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Universum &amp; Jorden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4. Konstruktionen av livet</a:t>
            </a:r>
            <a:b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Celler &amp; Information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5. Meningen med livet</a:t>
            </a:r>
            <a:b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Bibeln &amp; Kristus</a:t>
            </a:r>
            <a:endParaRPr lang="sv-S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47" name="Picture 23" descr="C:\Users\andgar\AppData\Local\Microsoft\Windows\Temporary Internet Files\Content.IE5\4PGX57SL\MP90042759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7230" y="1435175"/>
            <a:ext cx="2920621" cy="3505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50000" endPos="28000" dist="1016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8316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Inga fossila sekvenser heller…</a:t>
            </a:r>
            <a:endParaRPr lang="sv-SE" sz="3600" dirty="0"/>
          </a:p>
        </p:txBody>
      </p:sp>
      <p:pic>
        <p:nvPicPr>
          <p:cNvPr id="3" name="Bildobjekt 2" descr="Ammoniter_Original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758955"/>
            <a:ext cx="9144000" cy="6099047"/>
          </a:xfrm>
          <a:prstGeom prst="rect">
            <a:avLst/>
          </a:prstGeom>
        </p:spPr>
      </p:pic>
      <p:pic>
        <p:nvPicPr>
          <p:cNvPr id="9" name="Bildobjekt 8" descr="tabort.jpg"/>
          <p:cNvPicPr>
            <a:picLocks noChangeAspect="1"/>
          </p:cNvPicPr>
          <p:nvPr/>
        </p:nvPicPr>
        <p:blipFill>
          <a:blip r:embed="rId4" cstate="screen">
            <a:lum bright="-10000"/>
          </a:blip>
          <a:stretch>
            <a:fillRect/>
          </a:stretch>
        </p:blipFill>
        <p:spPr>
          <a:xfrm>
            <a:off x="132672" y="1301263"/>
            <a:ext cx="8880699" cy="5303966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70759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510" y="2043289"/>
            <a:ext cx="545439" cy="45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Bildobjekt 29" descr="Namnlöst-4-kopi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767257" y="4386275"/>
            <a:ext cx="515585" cy="321204"/>
          </a:xfrm>
          <a:prstGeom prst="rect">
            <a:avLst/>
          </a:prstGeom>
        </p:spPr>
      </p:pic>
      <p:pic>
        <p:nvPicPr>
          <p:cNvPr id="707600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3880" y="4859172"/>
            <a:ext cx="347309" cy="20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Bildobjekt 31" descr="Namnlöst-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553" y="2873040"/>
            <a:ext cx="697539" cy="336947"/>
          </a:xfrm>
          <a:prstGeom prst="rect">
            <a:avLst/>
          </a:prstGeom>
        </p:spPr>
      </p:pic>
      <p:pic>
        <p:nvPicPr>
          <p:cNvPr id="33" name="Bildobjekt 32" descr="Namnlöst-6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804" y="3454402"/>
            <a:ext cx="407553" cy="406401"/>
          </a:xfrm>
          <a:prstGeom prst="rect">
            <a:avLst/>
          </a:prstGeom>
        </p:spPr>
      </p:pic>
      <p:pic>
        <p:nvPicPr>
          <p:cNvPr id="371" name="Bildobjekt 370" descr="Namnlöst-6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4962" y="3995805"/>
            <a:ext cx="686767" cy="294882"/>
          </a:xfrm>
          <a:prstGeom prst="rect">
            <a:avLst/>
          </a:prstGeom>
        </p:spPr>
      </p:pic>
      <p:pic>
        <p:nvPicPr>
          <p:cNvPr id="14" name="Bildobjekt 13" descr="midorisyamisengai[1]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477813">
            <a:off x="6391013" y="2349225"/>
            <a:ext cx="595419" cy="195451"/>
          </a:xfrm>
          <a:prstGeom prst="rect">
            <a:avLst/>
          </a:prstGeom>
        </p:spPr>
      </p:pic>
      <p:pic>
        <p:nvPicPr>
          <p:cNvPr id="15" name="Bildobjekt 14" descr="midorisyamisengai[2]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730872">
            <a:off x="6402943" y="4356246"/>
            <a:ext cx="690655" cy="169738"/>
          </a:xfrm>
          <a:prstGeom prst="rect">
            <a:avLst/>
          </a:prstGeom>
        </p:spPr>
      </p:pic>
      <p:pic>
        <p:nvPicPr>
          <p:cNvPr id="16" name="Bildobjekt 15" descr="Lingula[1]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365414">
            <a:off x="6300200" y="3267185"/>
            <a:ext cx="388277" cy="40719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 rot="19750348">
            <a:off x="-79634" y="2708139"/>
            <a:ext cx="9007283" cy="1992066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txBody>
          <a:bodyPr wrap="square" lIns="108000" tIns="72000" rIns="0" bIns="72000" rtlCol="0">
            <a:spAutoFit/>
          </a:bodyPr>
          <a:lstStyle/>
          <a:p>
            <a:r>
              <a:rPr lang="sv-SE" sz="3000" u="sng" dirty="0" smtClean="0">
                <a:solidFill>
                  <a:schemeClr val="accent4"/>
                </a:solidFill>
              </a:rPr>
              <a:t>Fossilen uppvisar</a:t>
            </a:r>
          </a:p>
          <a:p>
            <a:r>
              <a:rPr lang="sv-SE" sz="3000" dirty="0" smtClean="0">
                <a:solidFill>
                  <a:schemeClr val="accent4"/>
                </a:solidFill>
              </a:rPr>
              <a:t>Plötsligt uppdykande - Inte utveckling</a:t>
            </a:r>
          </a:p>
          <a:p>
            <a:r>
              <a:rPr lang="sv-SE" sz="3000" dirty="0" smtClean="0">
                <a:solidFill>
                  <a:schemeClr val="accent4"/>
                </a:solidFill>
              </a:rPr>
              <a:t>Variation runt tema - Inte riktade förändringar</a:t>
            </a:r>
          </a:p>
          <a:p>
            <a:r>
              <a:rPr lang="sv-SE" sz="3000" dirty="0" smtClean="0">
                <a:solidFill>
                  <a:schemeClr val="accent4"/>
                </a:solidFill>
              </a:rPr>
              <a:t>Katastrofiskt utdöende - Inte gradvis försämring</a:t>
            </a:r>
            <a:endParaRPr lang="sv-SE" sz="3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Trilobi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4417" y="1064175"/>
            <a:ext cx="4488515" cy="5321802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20400000"/>
            </a:lightRig>
          </a:scene3d>
          <a:sp3d contourW="7620" prstMaterial="dkEdge">
            <a:bevelT w="800100" h="730250"/>
            <a:contourClr>
              <a:srgbClr val="333333"/>
            </a:contourClr>
          </a:sp3d>
        </p:spPr>
      </p:pic>
      <p:sp>
        <p:nvSpPr>
          <p:cNvPr id="12" name="textruta 11"/>
          <p:cNvSpPr txBox="1"/>
          <p:nvPr/>
        </p:nvSpPr>
        <p:spPr>
          <a:xfrm>
            <a:off x="5009093" y="764040"/>
            <a:ext cx="4031258" cy="6093960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spc="99" dirty="0">
                <a:solidFill>
                  <a:srgbClr val="FFFF00"/>
                </a:solidFill>
              </a:rPr>
              <a:t>Trilobit</a:t>
            </a:r>
          </a:p>
          <a:p>
            <a:pPr marL="342900" indent="-342900">
              <a:lnSpc>
                <a:spcPct val="150000"/>
              </a:lnSpc>
              <a:buSzPct val="170000"/>
              <a:buFont typeface="Arial" pitchFamily="34" charset="0"/>
              <a:buChar char="•"/>
            </a:pPr>
            <a:r>
              <a:rPr lang="sv-SE" sz="2800" spc="99" dirty="0" smtClean="0">
                <a:solidFill>
                  <a:srgbClr val="FFFF00"/>
                </a:solidFill>
              </a:rPr>
              <a:t>Skal</a:t>
            </a:r>
            <a:endParaRPr lang="sv-SE" sz="2800" spc="99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SzPct val="170000"/>
              <a:buFont typeface="Arial" pitchFamily="34" charset="0"/>
              <a:buChar char="•"/>
            </a:pPr>
            <a:r>
              <a:rPr lang="sv-SE" sz="2800" spc="99" dirty="0" smtClean="0">
                <a:solidFill>
                  <a:srgbClr val="FFFF00"/>
                </a:solidFill>
              </a:rPr>
              <a:t>Segmenterad </a:t>
            </a:r>
            <a:r>
              <a:rPr lang="sv-SE" sz="2800" spc="99" dirty="0">
                <a:solidFill>
                  <a:srgbClr val="FFFF00"/>
                </a:solidFill>
              </a:rPr>
              <a:t>kropp</a:t>
            </a:r>
          </a:p>
          <a:p>
            <a:pPr marL="342900" indent="-342900">
              <a:lnSpc>
                <a:spcPct val="150000"/>
              </a:lnSpc>
              <a:buSzPct val="170000"/>
              <a:buFont typeface="Arial" pitchFamily="34" charset="0"/>
              <a:buChar char="•"/>
            </a:pPr>
            <a:r>
              <a:rPr lang="sv-SE" sz="2800" spc="99" dirty="0" smtClean="0">
                <a:solidFill>
                  <a:srgbClr val="FFFF00"/>
                </a:solidFill>
              </a:rPr>
              <a:t>Komplexa </a:t>
            </a:r>
            <a:r>
              <a:rPr lang="sv-SE" sz="2800" spc="99" dirty="0">
                <a:solidFill>
                  <a:srgbClr val="FFFF00"/>
                </a:solidFill>
              </a:rPr>
              <a:t>muskler</a:t>
            </a:r>
          </a:p>
          <a:p>
            <a:pPr marL="342900" indent="-342900">
              <a:lnSpc>
                <a:spcPct val="150000"/>
              </a:lnSpc>
              <a:buSzPct val="170000"/>
              <a:buFont typeface="Arial" pitchFamily="34" charset="0"/>
              <a:buChar char="•"/>
            </a:pPr>
            <a:r>
              <a:rPr lang="sv-SE" sz="2800" spc="99" dirty="0" smtClean="0">
                <a:solidFill>
                  <a:srgbClr val="FFFF00"/>
                </a:solidFill>
              </a:rPr>
              <a:t>Andning</a:t>
            </a:r>
            <a:endParaRPr lang="sv-SE" sz="2800" spc="99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SzPct val="170000"/>
              <a:buFont typeface="Arial" pitchFamily="34" charset="0"/>
              <a:buChar char="•"/>
            </a:pPr>
            <a:r>
              <a:rPr lang="sv-SE" sz="2800" spc="99" dirty="0" smtClean="0">
                <a:solidFill>
                  <a:srgbClr val="FFFF00"/>
                </a:solidFill>
              </a:rPr>
              <a:t>Nervsystem</a:t>
            </a:r>
            <a:endParaRPr lang="sv-SE" sz="2800" spc="99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SzPct val="170000"/>
              <a:buFont typeface="Arial" pitchFamily="34" charset="0"/>
              <a:buChar char="•"/>
            </a:pPr>
            <a:r>
              <a:rPr lang="sv-SE" sz="2800" spc="99" dirty="0" smtClean="0">
                <a:solidFill>
                  <a:srgbClr val="FFFF00"/>
                </a:solidFill>
              </a:rPr>
              <a:t>Sammansatta </a:t>
            </a:r>
            <a:r>
              <a:rPr lang="sv-SE" sz="2800" spc="99" dirty="0">
                <a:solidFill>
                  <a:srgbClr val="FFFF00"/>
                </a:solidFill>
              </a:rPr>
              <a:t>ögon</a:t>
            </a:r>
          </a:p>
          <a:p>
            <a:pPr marL="342900" indent="-342900">
              <a:lnSpc>
                <a:spcPct val="150000"/>
              </a:lnSpc>
              <a:buSzPct val="170000"/>
              <a:buFont typeface="Arial" pitchFamily="34" charset="0"/>
              <a:buChar char="•"/>
            </a:pPr>
            <a:r>
              <a:rPr lang="sv-SE" sz="2800" spc="99" dirty="0" smtClean="0">
                <a:solidFill>
                  <a:srgbClr val="FFFF00"/>
                </a:solidFill>
              </a:rPr>
              <a:t>Hjärta</a:t>
            </a:r>
            <a:endParaRPr lang="sv-SE" sz="2800" spc="99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SzPct val="170000"/>
              <a:buFont typeface="Arial" pitchFamily="34" charset="0"/>
              <a:buChar char="•"/>
            </a:pPr>
            <a:r>
              <a:rPr lang="sv-SE" sz="2800" spc="99" dirty="0" smtClean="0">
                <a:solidFill>
                  <a:srgbClr val="FFFF00"/>
                </a:solidFill>
              </a:rPr>
              <a:t>Blodcirkulation</a:t>
            </a:r>
            <a:endParaRPr lang="sv-SE" sz="2800" spc="99" dirty="0">
              <a:solidFill>
                <a:srgbClr val="FFFF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Inga halvfabrikat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88" y="3235960"/>
            <a:ext cx="4318760" cy="3493008"/>
          </a:xfrm>
          <a:prstGeom prst="rect">
            <a:avLst/>
          </a:prstGeom>
          <a:effectLst>
            <a:outerShdw blurRad="101600" dist="114300" dir="3000000" algn="ctr" rotWithShape="0">
              <a:schemeClr val="accent6">
                <a:lumMod val="40000"/>
                <a:lumOff val="60000"/>
                <a:alpha val="91000"/>
              </a:schemeClr>
            </a:outerShdw>
          </a:effectLst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5" y="945251"/>
            <a:ext cx="4321769" cy="3480816"/>
          </a:xfrm>
          <a:prstGeom prst="rect">
            <a:avLst/>
          </a:prstGeom>
          <a:effectLst>
            <a:outerShdw blurRad="101600" dist="114300" dir="3000000" algn="ctr" rotWithShape="0">
              <a:schemeClr val="accent6">
                <a:lumMod val="40000"/>
                <a:lumOff val="60000"/>
                <a:alpha val="91000"/>
              </a:scheme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Fossil ordning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833259" y="3592901"/>
            <a:ext cx="4010296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2800" dirty="0" smtClean="0">
                <a:solidFill>
                  <a:srgbClr val="FFFF00"/>
                </a:solidFill>
              </a:rPr>
              <a:t>I vilken ordning</a:t>
            </a:r>
          </a:p>
          <a:p>
            <a:pPr algn="r"/>
            <a:r>
              <a:rPr lang="sv-SE" sz="2800" dirty="0" smtClean="0">
                <a:solidFill>
                  <a:srgbClr val="FFFF00"/>
                </a:solidFill>
              </a:rPr>
              <a:t>begravs djuren?</a:t>
            </a:r>
          </a:p>
          <a:p>
            <a:endParaRPr lang="sv-SE" sz="1000" dirty="0">
              <a:solidFill>
                <a:srgbClr val="FFFF00"/>
              </a:solidFill>
            </a:endParaRPr>
          </a:p>
          <a:p>
            <a:r>
              <a:rPr lang="sv-SE" sz="2800" dirty="0" smtClean="0">
                <a:solidFill>
                  <a:srgbClr val="FFFF00"/>
                </a:solidFill>
              </a:rPr>
              <a:t>Betyder det att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Masken är äldre än bävern?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Masken är förfader till bävern?</a:t>
            </a:r>
            <a:endParaRPr lang="sv-SE" sz="2800" dirty="0">
              <a:solidFill>
                <a:srgbClr val="FFFF00"/>
              </a:solidFill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513990" y="3048749"/>
            <a:ext cx="7184441" cy="3629055"/>
            <a:chOff x="513988" y="2650701"/>
            <a:chExt cx="7184441" cy="3629055"/>
          </a:xfrm>
        </p:grpSpPr>
        <p:sp>
          <p:nvSpPr>
            <p:cNvPr id="20" name="Frihandsfigur 19"/>
            <p:cNvSpPr/>
            <p:nvPr/>
          </p:nvSpPr>
          <p:spPr>
            <a:xfrm>
              <a:off x="1275292" y="3951111"/>
              <a:ext cx="2587219" cy="2314307"/>
            </a:xfrm>
            <a:custGeom>
              <a:avLst/>
              <a:gdLst>
                <a:gd name="connsiteX0" fmla="*/ 22577 w 2619022"/>
                <a:gd name="connsiteY0" fmla="*/ 0 h 2325511"/>
                <a:gd name="connsiteX1" fmla="*/ 79022 w 2619022"/>
                <a:gd name="connsiteY1" fmla="*/ 45156 h 2325511"/>
                <a:gd name="connsiteX2" fmla="*/ 124177 w 2619022"/>
                <a:gd name="connsiteY2" fmla="*/ 112889 h 2325511"/>
                <a:gd name="connsiteX3" fmla="*/ 191911 w 2619022"/>
                <a:gd name="connsiteY3" fmla="*/ 158045 h 2325511"/>
                <a:gd name="connsiteX4" fmla="*/ 259644 w 2619022"/>
                <a:gd name="connsiteY4" fmla="*/ 180622 h 2325511"/>
                <a:gd name="connsiteX5" fmla="*/ 417689 w 2619022"/>
                <a:gd name="connsiteY5" fmla="*/ 169333 h 2325511"/>
                <a:gd name="connsiteX6" fmla="*/ 440266 w 2619022"/>
                <a:gd name="connsiteY6" fmla="*/ 135467 h 2325511"/>
                <a:gd name="connsiteX7" fmla="*/ 451555 w 2619022"/>
                <a:gd name="connsiteY7" fmla="*/ 22578 h 2325511"/>
                <a:gd name="connsiteX8" fmla="*/ 462844 w 2619022"/>
                <a:gd name="connsiteY8" fmla="*/ 101600 h 2325511"/>
                <a:gd name="connsiteX9" fmla="*/ 474133 w 2619022"/>
                <a:gd name="connsiteY9" fmla="*/ 135467 h 2325511"/>
                <a:gd name="connsiteX10" fmla="*/ 485422 w 2619022"/>
                <a:gd name="connsiteY10" fmla="*/ 180622 h 2325511"/>
                <a:gd name="connsiteX11" fmla="*/ 519289 w 2619022"/>
                <a:gd name="connsiteY11" fmla="*/ 248356 h 2325511"/>
                <a:gd name="connsiteX12" fmla="*/ 553155 w 2619022"/>
                <a:gd name="connsiteY12" fmla="*/ 270933 h 2325511"/>
                <a:gd name="connsiteX13" fmla="*/ 620889 w 2619022"/>
                <a:gd name="connsiteY13" fmla="*/ 293511 h 2325511"/>
                <a:gd name="connsiteX14" fmla="*/ 699911 w 2619022"/>
                <a:gd name="connsiteY14" fmla="*/ 282222 h 2325511"/>
                <a:gd name="connsiteX15" fmla="*/ 745066 w 2619022"/>
                <a:gd name="connsiteY15" fmla="*/ 270933 h 2325511"/>
                <a:gd name="connsiteX16" fmla="*/ 767644 w 2619022"/>
                <a:gd name="connsiteY16" fmla="*/ 237067 h 2325511"/>
                <a:gd name="connsiteX17" fmla="*/ 835377 w 2619022"/>
                <a:gd name="connsiteY17" fmla="*/ 203200 h 2325511"/>
                <a:gd name="connsiteX18" fmla="*/ 903111 w 2619022"/>
                <a:gd name="connsiteY18" fmla="*/ 135467 h 2325511"/>
                <a:gd name="connsiteX19" fmla="*/ 948266 w 2619022"/>
                <a:gd name="connsiteY19" fmla="*/ 79022 h 2325511"/>
                <a:gd name="connsiteX20" fmla="*/ 970844 w 2619022"/>
                <a:gd name="connsiteY20" fmla="*/ 11289 h 2325511"/>
                <a:gd name="connsiteX21" fmla="*/ 1004711 w 2619022"/>
                <a:gd name="connsiteY21" fmla="*/ 180622 h 2325511"/>
                <a:gd name="connsiteX22" fmla="*/ 1038577 w 2619022"/>
                <a:gd name="connsiteY22" fmla="*/ 203200 h 2325511"/>
                <a:gd name="connsiteX23" fmla="*/ 1106311 w 2619022"/>
                <a:gd name="connsiteY23" fmla="*/ 225778 h 2325511"/>
                <a:gd name="connsiteX24" fmla="*/ 1174044 w 2619022"/>
                <a:gd name="connsiteY24" fmla="*/ 259645 h 2325511"/>
                <a:gd name="connsiteX25" fmla="*/ 1230489 w 2619022"/>
                <a:gd name="connsiteY25" fmla="*/ 248356 h 2325511"/>
                <a:gd name="connsiteX26" fmla="*/ 1332089 w 2619022"/>
                <a:gd name="connsiteY26" fmla="*/ 146756 h 2325511"/>
                <a:gd name="connsiteX27" fmla="*/ 1365955 w 2619022"/>
                <a:gd name="connsiteY27" fmla="*/ 112889 h 2325511"/>
                <a:gd name="connsiteX28" fmla="*/ 1399822 w 2619022"/>
                <a:gd name="connsiteY28" fmla="*/ 79022 h 2325511"/>
                <a:gd name="connsiteX29" fmla="*/ 1422400 w 2619022"/>
                <a:gd name="connsiteY29" fmla="*/ 11289 h 2325511"/>
                <a:gd name="connsiteX30" fmla="*/ 1456266 w 2619022"/>
                <a:gd name="connsiteY30" fmla="*/ 180622 h 2325511"/>
                <a:gd name="connsiteX31" fmla="*/ 1467555 w 2619022"/>
                <a:gd name="connsiteY31" fmla="*/ 214489 h 2325511"/>
                <a:gd name="connsiteX32" fmla="*/ 1478844 w 2619022"/>
                <a:gd name="connsiteY32" fmla="*/ 248356 h 2325511"/>
                <a:gd name="connsiteX33" fmla="*/ 1546577 w 2619022"/>
                <a:gd name="connsiteY33" fmla="*/ 282222 h 2325511"/>
                <a:gd name="connsiteX34" fmla="*/ 1727200 w 2619022"/>
                <a:gd name="connsiteY34" fmla="*/ 270933 h 2325511"/>
                <a:gd name="connsiteX35" fmla="*/ 1794933 w 2619022"/>
                <a:gd name="connsiteY35" fmla="*/ 225778 h 2325511"/>
                <a:gd name="connsiteX36" fmla="*/ 1828800 w 2619022"/>
                <a:gd name="connsiteY36" fmla="*/ 203200 h 2325511"/>
                <a:gd name="connsiteX37" fmla="*/ 1873955 w 2619022"/>
                <a:gd name="connsiteY37" fmla="*/ 169333 h 2325511"/>
                <a:gd name="connsiteX38" fmla="*/ 1941689 w 2619022"/>
                <a:gd name="connsiteY38" fmla="*/ 90311 h 2325511"/>
                <a:gd name="connsiteX39" fmla="*/ 1952977 w 2619022"/>
                <a:gd name="connsiteY39" fmla="*/ 45156 h 2325511"/>
                <a:gd name="connsiteX40" fmla="*/ 1964266 w 2619022"/>
                <a:gd name="connsiteY40" fmla="*/ 11289 h 2325511"/>
                <a:gd name="connsiteX41" fmla="*/ 1975555 w 2619022"/>
                <a:gd name="connsiteY41" fmla="*/ 124178 h 2325511"/>
                <a:gd name="connsiteX42" fmla="*/ 1998133 w 2619022"/>
                <a:gd name="connsiteY42" fmla="*/ 203200 h 2325511"/>
                <a:gd name="connsiteX43" fmla="*/ 2009422 w 2619022"/>
                <a:gd name="connsiteY43" fmla="*/ 248356 h 2325511"/>
                <a:gd name="connsiteX44" fmla="*/ 2054577 w 2619022"/>
                <a:gd name="connsiteY44" fmla="*/ 316089 h 2325511"/>
                <a:gd name="connsiteX45" fmla="*/ 2156177 w 2619022"/>
                <a:gd name="connsiteY45" fmla="*/ 304800 h 2325511"/>
                <a:gd name="connsiteX46" fmla="*/ 2235200 w 2619022"/>
                <a:gd name="connsiteY46" fmla="*/ 282222 h 2325511"/>
                <a:gd name="connsiteX47" fmla="*/ 2291644 w 2619022"/>
                <a:gd name="connsiteY47" fmla="*/ 225778 h 2325511"/>
                <a:gd name="connsiteX48" fmla="*/ 2325511 w 2619022"/>
                <a:gd name="connsiteY48" fmla="*/ 158045 h 2325511"/>
                <a:gd name="connsiteX49" fmla="*/ 2336800 w 2619022"/>
                <a:gd name="connsiteY49" fmla="*/ 112889 h 2325511"/>
                <a:gd name="connsiteX50" fmla="*/ 2359377 w 2619022"/>
                <a:gd name="connsiteY50" fmla="*/ 45156 h 2325511"/>
                <a:gd name="connsiteX51" fmla="*/ 2370666 w 2619022"/>
                <a:gd name="connsiteY51" fmla="*/ 79022 h 2325511"/>
                <a:gd name="connsiteX52" fmla="*/ 2381955 w 2619022"/>
                <a:gd name="connsiteY52" fmla="*/ 124178 h 2325511"/>
                <a:gd name="connsiteX53" fmla="*/ 2404533 w 2619022"/>
                <a:gd name="connsiteY53" fmla="*/ 169333 h 2325511"/>
                <a:gd name="connsiteX54" fmla="*/ 2460977 w 2619022"/>
                <a:gd name="connsiteY54" fmla="*/ 214489 h 2325511"/>
                <a:gd name="connsiteX55" fmla="*/ 2619022 w 2619022"/>
                <a:gd name="connsiteY55" fmla="*/ 225778 h 2325511"/>
                <a:gd name="connsiteX56" fmla="*/ 2607733 w 2619022"/>
                <a:gd name="connsiteY56" fmla="*/ 304800 h 2325511"/>
                <a:gd name="connsiteX57" fmla="*/ 2573866 w 2619022"/>
                <a:gd name="connsiteY57" fmla="*/ 316089 h 2325511"/>
                <a:gd name="connsiteX58" fmla="*/ 2506133 w 2619022"/>
                <a:gd name="connsiteY58" fmla="*/ 361245 h 2325511"/>
                <a:gd name="connsiteX59" fmla="*/ 2483555 w 2619022"/>
                <a:gd name="connsiteY59" fmla="*/ 395111 h 2325511"/>
                <a:gd name="connsiteX60" fmla="*/ 2460977 w 2619022"/>
                <a:gd name="connsiteY60" fmla="*/ 462845 h 2325511"/>
                <a:gd name="connsiteX61" fmla="*/ 2449689 w 2619022"/>
                <a:gd name="connsiteY61" fmla="*/ 643467 h 2325511"/>
                <a:gd name="connsiteX62" fmla="*/ 2438400 w 2619022"/>
                <a:gd name="connsiteY62" fmla="*/ 711200 h 2325511"/>
                <a:gd name="connsiteX63" fmla="*/ 2427111 w 2619022"/>
                <a:gd name="connsiteY63" fmla="*/ 835378 h 2325511"/>
                <a:gd name="connsiteX64" fmla="*/ 2415822 w 2619022"/>
                <a:gd name="connsiteY64" fmla="*/ 936978 h 2325511"/>
                <a:gd name="connsiteX65" fmla="*/ 2404533 w 2619022"/>
                <a:gd name="connsiteY65" fmla="*/ 1332089 h 2325511"/>
                <a:gd name="connsiteX66" fmla="*/ 2381955 w 2619022"/>
                <a:gd name="connsiteY66" fmla="*/ 1501422 h 2325511"/>
                <a:gd name="connsiteX67" fmla="*/ 2370666 w 2619022"/>
                <a:gd name="connsiteY67" fmla="*/ 1591733 h 2325511"/>
                <a:gd name="connsiteX68" fmla="*/ 2359377 w 2619022"/>
                <a:gd name="connsiteY68" fmla="*/ 1794933 h 2325511"/>
                <a:gd name="connsiteX69" fmla="*/ 2348089 w 2619022"/>
                <a:gd name="connsiteY69" fmla="*/ 1828800 h 2325511"/>
                <a:gd name="connsiteX70" fmla="*/ 2336800 w 2619022"/>
                <a:gd name="connsiteY70" fmla="*/ 1952978 h 2325511"/>
                <a:gd name="connsiteX71" fmla="*/ 2314222 w 2619022"/>
                <a:gd name="connsiteY71" fmla="*/ 2020711 h 2325511"/>
                <a:gd name="connsiteX72" fmla="*/ 2291644 w 2619022"/>
                <a:gd name="connsiteY72" fmla="*/ 2054578 h 2325511"/>
                <a:gd name="connsiteX73" fmla="*/ 2257777 w 2619022"/>
                <a:gd name="connsiteY73" fmla="*/ 2122311 h 2325511"/>
                <a:gd name="connsiteX74" fmla="*/ 2190044 w 2619022"/>
                <a:gd name="connsiteY74" fmla="*/ 2144889 h 2325511"/>
                <a:gd name="connsiteX75" fmla="*/ 2122311 w 2619022"/>
                <a:gd name="connsiteY75" fmla="*/ 2190045 h 2325511"/>
                <a:gd name="connsiteX76" fmla="*/ 2088444 w 2619022"/>
                <a:gd name="connsiteY76" fmla="*/ 2212622 h 2325511"/>
                <a:gd name="connsiteX77" fmla="*/ 2054577 w 2619022"/>
                <a:gd name="connsiteY77" fmla="*/ 2223911 h 2325511"/>
                <a:gd name="connsiteX78" fmla="*/ 1952977 w 2619022"/>
                <a:gd name="connsiteY78" fmla="*/ 2269067 h 2325511"/>
                <a:gd name="connsiteX79" fmla="*/ 1919111 w 2619022"/>
                <a:gd name="connsiteY79" fmla="*/ 2280356 h 2325511"/>
                <a:gd name="connsiteX80" fmla="*/ 1885244 w 2619022"/>
                <a:gd name="connsiteY80" fmla="*/ 2302933 h 2325511"/>
                <a:gd name="connsiteX81" fmla="*/ 1817511 w 2619022"/>
                <a:gd name="connsiteY81" fmla="*/ 2325511 h 2325511"/>
                <a:gd name="connsiteX82" fmla="*/ 1715911 w 2619022"/>
                <a:gd name="connsiteY82" fmla="*/ 2314222 h 2325511"/>
                <a:gd name="connsiteX83" fmla="*/ 1603022 w 2619022"/>
                <a:gd name="connsiteY83" fmla="*/ 2302933 h 2325511"/>
                <a:gd name="connsiteX84" fmla="*/ 1569155 w 2619022"/>
                <a:gd name="connsiteY84" fmla="*/ 2291645 h 2325511"/>
                <a:gd name="connsiteX85" fmla="*/ 1365955 w 2619022"/>
                <a:gd name="connsiteY85" fmla="*/ 2280356 h 2325511"/>
                <a:gd name="connsiteX86" fmla="*/ 1298222 w 2619022"/>
                <a:gd name="connsiteY86" fmla="*/ 2269067 h 2325511"/>
                <a:gd name="connsiteX87" fmla="*/ 1253066 w 2619022"/>
                <a:gd name="connsiteY87" fmla="*/ 2257778 h 2325511"/>
                <a:gd name="connsiteX88" fmla="*/ 1027289 w 2619022"/>
                <a:gd name="connsiteY88" fmla="*/ 2269067 h 2325511"/>
                <a:gd name="connsiteX89" fmla="*/ 857955 w 2619022"/>
                <a:gd name="connsiteY89" fmla="*/ 2257778 h 2325511"/>
                <a:gd name="connsiteX90" fmla="*/ 824089 w 2619022"/>
                <a:gd name="connsiteY90" fmla="*/ 2246489 h 2325511"/>
                <a:gd name="connsiteX91" fmla="*/ 733777 w 2619022"/>
                <a:gd name="connsiteY91" fmla="*/ 2223911 h 2325511"/>
                <a:gd name="connsiteX92" fmla="*/ 699911 w 2619022"/>
                <a:gd name="connsiteY92" fmla="*/ 2212622 h 2325511"/>
                <a:gd name="connsiteX93" fmla="*/ 654755 w 2619022"/>
                <a:gd name="connsiteY93" fmla="*/ 2201333 h 2325511"/>
                <a:gd name="connsiteX94" fmla="*/ 598311 w 2619022"/>
                <a:gd name="connsiteY94" fmla="*/ 2190045 h 2325511"/>
                <a:gd name="connsiteX95" fmla="*/ 530577 w 2619022"/>
                <a:gd name="connsiteY95" fmla="*/ 2167467 h 2325511"/>
                <a:gd name="connsiteX96" fmla="*/ 485422 w 2619022"/>
                <a:gd name="connsiteY96" fmla="*/ 2099733 h 2325511"/>
                <a:gd name="connsiteX97" fmla="*/ 474133 w 2619022"/>
                <a:gd name="connsiteY97" fmla="*/ 2065867 h 2325511"/>
                <a:gd name="connsiteX98" fmla="*/ 440266 w 2619022"/>
                <a:gd name="connsiteY98" fmla="*/ 2054578 h 2325511"/>
                <a:gd name="connsiteX99" fmla="*/ 395111 w 2619022"/>
                <a:gd name="connsiteY99" fmla="*/ 1986845 h 2325511"/>
                <a:gd name="connsiteX100" fmla="*/ 372533 w 2619022"/>
                <a:gd name="connsiteY100" fmla="*/ 1952978 h 2325511"/>
                <a:gd name="connsiteX101" fmla="*/ 361244 w 2619022"/>
                <a:gd name="connsiteY101" fmla="*/ 1919111 h 2325511"/>
                <a:gd name="connsiteX102" fmla="*/ 349955 w 2619022"/>
                <a:gd name="connsiteY102" fmla="*/ 1806222 h 2325511"/>
                <a:gd name="connsiteX103" fmla="*/ 327377 w 2619022"/>
                <a:gd name="connsiteY103" fmla="*/ 1738489 h 2325511"/>
                <a:gd name="connsiteX104" fmla="*/ 316089 w 2619022"/>
                <a:gd name="connsiteY104" fmla="*/ 1693333 h 2325511"/>
                <a:gd name="connsiteX105" fmla="*/ 293511 w 2619022"/>
                <a:gd name="connsiteY105" fmla="*/ 1625600 h 2325511"/>
                <a:gd name="connsiteX106" fmla="*/ 248355 w 2619022"/>
                <a:gd name="connsiteY106" fmla="*/ 1557867 h 2325511"/>
                <a:gd name="connsiteX107" fmla="*/ 225777 w 2619022"/>
                <a:gd name="connsiteY107" fmla="*/ 1524000 h 2325511"/>
                <a:gd name="connsiteX108" fmla="*/ 214489 w 2619022"/>
                <a:gd name="connsiteY108" fmla="*/ 1490133 h 2325511"/>
                <a:gd name="connsiteX109" fmla="*/ 203200 w 2619022"/>
                <a:gd name="connsiteY109" fmla="*/ 1399822 h 2325511"/>
                <a:gd name="connsiteX110" fmla="*/ 180622 w 2619022"/>
                <a:gd name="connsiteY110" fmla="*/ 1264356 h 2325511"/>
                <a:gd name="connsiteX111" fmla="*/ 146755 w 2619022"/>
                <a:gd name="connsiteY111" fmla="*/ 1162756 h 2325511"/>
                <a:gd name="connsiteX112" fmla="*/ 135466 w 2619022"/>
                <a:gd name="connsiteY112" fmla="*/ 1128889 h 2325511"/>
                <a:gd name="connsiteX113" fmla="*/ 90311 w 2619022"/>
                <a:gd name="connsiteY113" fmla="*/ 903111 h 2325511"/>
                <a:gd name="connsiteX114" fmla="*/ 67733 w 2619022"/>
                <a:gd name="connsiteY114" fmla="*/ 835378 h 2325511"/>
                <a:gd name="connsiteX115" fmla="*/ 56444 w 2619022"/>
                <a:gd name="connsiteY115" fmla="*/ 801511 h 2325511"/>
                <a:gd name="connsiteX116" fmla="*/ 45155 w 2619022"/>
                <a:gd name="connsiteY116" fmla="*/ 722489 h 2325511"/>
                <a:gd name="connsiteX117" fmla="*/ 33866 w 2619022"/>
                <a:gd name="connsiteY117" fmla="*/ 666045 h 2325511"/>
                <a:gd name="connsiteX118" fmla="*/ 22577 w 2619022"/>
                <a:gd name="connsiteY118" fmla="*/ 372533 h 2325511"/>
                <a:gd name="connsiteX119" fmla="*/ 11289 w 2619022"/>
                <a:gd name="connsiteY119" fmla="*/ 259645 h 2325511"/>
                <a:gd name="connsiteX120" fmla="*/ 0 w 2619022"/>
                <a:gd name="connsiteY120" fmla="*/ 56445 h 2325511"/>
                <a:gd name="connsiteX0" fmla="*/ 22577 w 2619022"/>
                <a:gd name="connsiteY0" fmla="*/ 0 h 2325511"/>
                <a:gd name="connsiteX1" fmla="*/ 79022 w 2619022"/>
                <a:gd name="connsiteY1" fmla="*/ 45156 h 2325511"/>
                <a:gd name="connsiteX2" fmla="*/ 124177 w 2619022"/>
                <a:gd name="connsiteY2" fmla="*/ 112889 h 2325511"/>
                <a:gd name="connsiteX3" fmla="*/ 191911 w 2619022"/>
                <a:gd name="connsiteY3" fmla="*/ 158045 h 2325511"/>
                <a:gd name="connsiteX4" fmla="*/ 259644 w 2619022"/>
                <a:gd name="connsiteY4" fmla="*/ 180622 h 2325511"/>
                <a:gd name="connsiteX5" fmla="*/ 417689 w 2619022"/>
                <a:gd name="connsiteY5" fmla="*/ 169333 h 2325511"/>
                <a:gd name="connsiteX6" fmla="*/ 440266 w 2619022"/>
                <a:gd name="connsiteY6" fmla="*/ 135467 h 2325511"/>
                <a:gd name="connsiteX7" fmla="*/ 451555 w 2619022"/>
                <a:gd name="connsiteY7" fmla="*/ 22578 h 2325511"/>
                <a:gd name="connsiteX8" fmla="*/ 462844 w 2619022"/>
                <a:gd name="connsiteY8" fmla="*/ 101600 h 2325511"/>
                <a:gd name="connsiteX9" fmla="*/ 474133 w 2619022"/>
                <a:gd name="connsiteY9" fmla="*/ 135467 h 2325511"/>
                <a:gd name="connsiteX10" fmla="*/ 485422 w 2619022"/>
                <a:gd name="connsiteY10" fmla="*/ 180622 h 2325511"/>
                <a:gd name="connsiteX11" fmla="*/ 519289 w 2619022"/>
                <a:gd name="connsiteY11" fmla="*/ 248356 h 2325511"/>
                <a:gd name="connsiteX12" fmla="*/ 553155 w 2619022"/>
                <a:gd name="connsiteY12" fmla="*/ 270933 h 2325511"/>
                <a:gd name="connsiteX13" fmla="*/ 620889 w 2619022"/>
                <a:gd name="connsiteY13" fmla="*/ 293511 h 2325511"/>
                <a:gd name="connsiteX14" fmla="*/ 699911 w 2619022"/>
                <a:gd name="connsiteY14" fmla="*/ 282222 h 2325511"/>
                <a:gd name="connsiteX15" fmla="*/ 745066 w 2619022"/>
                <a:gd name="connsiteY15" fmla="*/ 270933 h 2325511"/>
                <a:gd name="connsiteX16" fmla="*/ 767644 w 2619022"/>
                <a:gd name="connsiteY16" fmla="*/ 237067 h 2325511"/>
                <a:gd name="connsiteX17" fmla="*/ 835377 w 2619022"/>
                <a:gd name="connsiteY17" fmla="*/ 203200 h 2325511"/>
                <a:gd name="connsiteX18" fmla="*/ 903111 w 2619022"/>
                <a:gd name="connsiteY18" fmla="*/ 135467 h 2325511"/>
                <a:gd name="connsiteX19" fmla="*/ 948266 w 2619022"/>
                <a:gd name="connsiteY19" fmla="*/ 79022 h 2325511"/>
                <a:gd name="connsiteX20" fmla="*/ 970844 w 2619022"/>
                <a:gd name="connsiteY20" fmla="*/ 11289 h 2325511"/>
                <a:gd name="connsiteX21" fmla="*/ 1004711 w 2619022"/>
                <a:gd name="connsiteY21" fmla="*/ 180622 h 2325511"/>
                <a:gd name="connsiteX22" fmla="*/ 1038577 w 2619022"/>
                <a:gd name="connsiteY22" fmla="*/ 203200 h 2325511"/>
                <a:gd name="connsiteX23" fmla="*/ 1106311 w 2619022"/>
                <a:gd name="connsiteY23" fmla="*/ 225778 h 2325511"/>
                <a:gd name="connsiteX24" fmla="*/ 1174044 w 2619022"/>
                <a:gd name="connsiteY24" fmla="*/ 259645 h 2325511"/>
                <a:gd name="connsiteX25" fmla="*/ 1230489 w 2619022"/>
                <a:gd name="connsiteY25" fmla="*/ 248356 h 2325511"/>
                <a:gd name="connsiteX26" fmla="*/ 1332089 w 2619022"/>
                <a:gd name="connsiteY26" fmla="*/ 146756 h 2325511"/>
                <a:gd name="connsiteX27" fmla="*/ 1365955 w 2619022"/>
                <a:gd name="connsiteY27" fmla="*/ 112889 h 2325511"/>
                <a:gd name="connsiteX28" fmla="*/ 1399822 w 2619022"/>
                <a:gd name="connsiteY28" fmla="*/ 79022 h 2325511"/>
                <a:gd name="connsiteX29" fmla="*/ 1422400 w 2619022"/>
                <a:gd name="connsiteY29" fmla="*/ 11289 h 2325511"/>
                <a:gd name="connsiteX30" fmla="*/ 1456266 w 2619022"/>
                <a:gd name="connsiteY30" fmla="*/ 180622 h 2325511"/>
                <a:gd name="connsiteX31" fmla="*/ 1467555 w 2619022"/>
                <a:gd name="connsiteY31" fmla="*/ 214489 h 2325511"/>
                <a:gd name="connsiteX32" fmla="*/ 1478844 w 2619022"/>
                <a:gd name="connsiteY32" fmla="*/ 248356 h 2325511"/>
                <a:gd name="connsiteX33" fmla="*/ 1546577 w 2619022"/>
                <a:gd name="connsiteY33" fmla="*/ 282222 h 2325511"/>
                <a:gd name="connsiteX34" fmla="*/ 1727200 w 2619022"/>
                <a:gd name="connsiteY34" fmla="*/ 270933 h 2325511"/>
                <a:gd name="connsiteX35" fmla="*/ 1794933 w 2619022"/>
                <a:gd name="connsiteY35" fmla="*/ 225778 h 2325511"/>
                <a:gd name="connsiteX36" fmla="*/ 1828800 w 2619022"/>
                <a:gd name="connsiteY36" fmla="*/ 203200 h 2325511"/>
                <a:gd name="connsiteX37" fmla="*/ 1873955 w 2619022"/>
                <a:gd name="connsiteY37" fmla="*/ 169333 h 2325511"/>
                <a:gd name="connsiteX38" fmla="*/ 1941689 w 2619022"/>
                <a:gd name="connsiteY38" fmla="*/ 90311 h 2325511"/>
                <a:gd name="connsiteX39" fmla="*/ 1952977 w 2619022"/>
                <a:gd name="connsiteY39" fmla="*/ 45156 h 2325511"/>
                <a:gd name="connsiteX40" fmla="*/ 1964266 w 2619022"/>
                <a:gd name="connsiteY40" fmla="*/ 11289 h 2325511"/>
                <a:gd name="connsiteX41" fmla="*/ 1975555 w 2619022"/>
                <a:gd name="connsiteY41" fmla="*/ 124178 h 2325511"/>
                <a:gd name="connsiteX42" fmla="*/ 1998133 w 2619022"/>
                <a:gd name="connsiteY42" fmla="*/ 203200 h 2325511"/>
                <a:gd name="connsiteX43" fmla="*/ 2009422 w 2619022"/>
                <a:gd name="connsiteY43" fmla="*/ 248356 h 2325511"/>
                <a:gd name="connsiteX44" fmla="*/ 2054577 w 2619022"/>
                <a:gd name="connsiteY44" fmla="*/ 316089 h 2325511"/>
                <a:gd name="connsiteX45" fmla="*/ 2156177 w 2619022"/>
                <a:gd name="connsiteY45" fmla="*/ 304800 h 2325511"/>
                <a:gd name="connsiteX46" fmla="*/ 2235200 w 2619022"/>
                <a:gd name="connsiteY46" fmla="*/ 282222 h 2325511"/>
                <a:gd name="connsiteX47" fmla="*/ 2291644 w 2619022"/>
                <a:gd name="connsiteY47" fmla="*/ 225778 h 2325511"/>
                <a:gd name="connsiteX48" fmla="*/ 2325511 w 2619022"/>
                <a:gd name="connsiteY48" fmla="*/ 158045 h 2325511"/>
                <a:gd name="connsiteX49" fmla="*/ 2336800 w 2619022"/>
                <a:gd name="connsiteY49" fmla="*/ 112889 h 2325511"/>
                <a:gd name="connsiteX50" fmla="*/ 2359377 w 2619022"/>
                <a:gd name="connsiteY50" fmla="*/ 45156 h 2325511"/>
                <a:gd name="connsiteX51" fmla="*/ 2370666 w 2619022"/>
                <a:gd name="connsiteY51" fmla="*/ 79022 h 2325511"/>
                <a:gd name="connsiteX52" fmla="*/ 2381955 w 2619022"/>
                <a:gd name="connsiteY52" fmla="*/ 124178 h 2325511"/>
                <a:gd name="connsiteX53" fmla="*/ 2404533 w 2619022"/>
                <a:gd name="connsiteY53" fmla="*/ 169333 h 2325511"/>
                <a:gd name="connsiteX54" fmla="*/ 2460977 w 2619022"/>
                <a:gd name="connsiteY54" fmla="*/ 214489 h 2325511"/>
                <a:gd name="connsiteX55" fmla="*/ 2619022 w 2619022"/>
                <a:gd name="connsiteY55" fmla="*/ 225778 h 2325511"/>
                <a:gd name="connsiteX56" fmla="*/ 2607733 w 2619022"/>
                <a:gd name="connsiteY56" fmla="*/ 304800 h 2325511"/>
                <a:gd name="connsiteX57" fmla="*/ 2573866 w 2619022"/>
                <a:gd name="connsiteY57" fmla="*/ 316089 h 2325511"/>
                <a:gd name="connsiteX58" fmla="*/ 2506133 w 2619022"/>
                <a:gd name="connsiteY58" fmla="*/ 361245 h 2325511"/>
                <a:gd name="connsiteX59" fmla="*/ 2483555 w 2619022"/>
                <a:gd name="connsiteY59" fmla="*/ 395111 h 2325511"/>
                <a:gd name="connsiteX60" fmla="*/ 2494315 w 2619022"/>
                <a:gd name="connsiteY60" fmla="*/ 465226 h 2325511"/>
                <a:gd name="connsiteX61" fmla="*/ 2449689 w 2619022"/>
                <a:gd name="connsiteY61" fmla="*/ 643467 h 2325511"/>
                <a:gd name="connsiteX62" fmla="*/ 2438400 w 2619022"/>
                <a:gd name="connsiteY62" fmla="*/ 711200 h 2325511"/>
                <a:gd name="connsiteX63" fmla="*/ 2427111 w 2619022"/>
                <a:gd name="connsiteY63" fmla="*/ 835378 h 2325511"/>
                <a:gd name="connsiteX64" fmla="*/ 2415822 w 2619022"/>
                <a:gd name="connsiteY64" fmla="*/ 936978 h 2325511"/>
                <a:gd name="connsiteX65" fmla="*/ 2404533 w 2619022"/>
                <a:gd name="connsiteY65" fmla="*/ 1332089 h 2325511"/>
                <a:gd name="connsiteX66" fmla="*/ 2381955 w 2619022"/>
                <a:gd name="connsiteY66" fmla="*/ 1501422 h 2325511"/>
                <a:gd name="connsiteX67" fmla="*/ 2370666 w 2619022"/>
                <a:gd name="connsiteY67" fmla="*/ 1591733 h 2325511"/>
                <a:gd name="connsiteX68" fmla="*/ 2359377 w 2619022"/>
                <a:gd name="connsiteY68" fmla="*/ 1794933 h 2325511"/>
                <a:gd name="connsiteX69" fmla="*/ 2348089 w 2619022"/>
                <a:gd name="connsiteY69" fmla="*/ 1828800 h 2325511"/>
                <a:gd name="connsiteX70" fmla="*/ 2336800 w 2619022"/>
                <a:gd name="connsiteY70" fmla="*/ 1952978 h 2325511"/>
                <a:gd name="connsiteX71" fmla="*/ 2314222 w 2619022"/>
                <a:gd name="connsiteY71" fmla="*/ 2020711 h 2325511"/>
                <a:gd name="connsiteX72" fmla="*/ 2291644 w 2619022"/>
                <a:gd name="connsiteY72" fmla="*/ 2054578 h 2325511"/>
                <a:gd name="connsiteX73" fmla="*/ 2257777 w 2619022"/>
                <a:gd name="connsiteY73" fmla="*/ 2122311 h 2325511"/>
                <a:gd name="connsiteX74" fmla="*/ 2190044 w 2619022"/>
                <a:gd name="connsiteY74" fmla="*/ 2144889 h 2325511"/>
                <a:gd name="connsiteX75" fmla="*/ 2122311 w 2619022"/>
                <a:gd name="connsiteY75" fmla="*/ 2190045 h 2325511"/>
                <a:gd name="connsiteX76" fmla="*/ 2088444 w 2619022"/>
                <a:gd name="connsiteY76" fmla="*/ 2212622 h 2325511"/>
                <a:gd name="connsiteX77" fmla="*/ 2054577 w 2619022"/>
                <a:gd name="connsiteY77" fmla="*/ 2223911 h 2325511"/>
                <a:gd name="connsiteX78" fmla="*/ 1952977 w 2619022"/>
                <a:gd name="connsiteY78" fmla="*/ 2269067 h 2325511"/>
                <a:gd name="connsiteX79" fmla="*/ 1919111 w 2619022"/>
                <a:gd name="connsiteY79" fmla="*/ 2280356 h 2325511"/>
                <a:gd name="connsiteX80" fmla="*/ 1885244 w 2619022"/>
                <a:gd name="connsiteY80" fmla="*/ 2302933 h 2325511"/>
                <a:gd name="connsiteX81" fmla="*/ 1817511 w 2619022"/>
                <a:gd name="connsiteY81" fmla="*/ 2325511 h 2325511"/>
                <a:gd name="connsiteX82" fmla="*/ 1715911 w 2619022"/>
                <a:gd name="connsiteY82" fmla="*/ 2314222 h 2325511"/>
                <a:gd name="connsiteX83" fmla="*/ 1603022 w 2619022"/>
                <a:gd name="connsiteY83" fmla="*/ 2302933 h 2325511"/>
                <a:gd name="connsiteX84" fmla="*/ 1569155 w 2619022"/>
                <a:gd name="connsiteY84" fmla="*/ 2291645 h 2325511"/>
                <a:gd name="connsiteX85" fmla="*/ 1365955 w 2619022"/>
                <a:gd name="connsiteY85" fmla="*/ 2280356 h 2325511"/>
                <a:gd name="connsiteX86" fmla="*/ 1298222 w 2619022"/>
                <a:gd name="connsiteY86" fmla="*/ 2269067 h 2325511"/>
                <a:gd name="connsiteX87" fmla="*/ 1253066 w 2619022"/>
                <a:gd name="connsiteY87" fmla="*/ 2257778 h 2325511"/>
                <a:gd name="connsiteX88" fmla="*/ 1027289 w 2619022"/>
                <a:gd name="connsiteY88" fmla="*/ 2269067 h 2325511"/>
                <a:gd name="connsiteX89" fmla="*/ 857955 w 2619022"/>
                <a:gd name="connsiteY89" fmla="*/ 2257778 h 2325511"/>
                <a:gd name="connsiteX90" fmla="*/ 824089 w 2619022"/>
                <a:gd name="connsiteY90" fmla="*/ 2246489 h 2325511"/>
                <a:gd name="connsiteX91" fmla="*/ 733777 w 2619022"/>
                <a:gd name="connsiteY91" fmla="*/ 2223911 h 2325511"/>
                <a:gd name="connsiteX92" fmla="*/ 699911 w 2619022"/>
                <a:gd name="connsiteY92" fmla="*/ 2212622 h 2325511"/>
                <a:gd name="connsiteX93" fmla="*/ 654755 w 2619022"/>
                <a:gd name="connsiteY93" fmla="*/ 2201333 h 2325511"/>
                <a:gd name="connsiteX94" fmla="*/ 598311 w 2619022"/>
                <a:gd name="connsiteY94" fmla="*/ 2190045 h 2325511"/>
                <a:gd name="connsiteX95" fmla="*/ 530577 w 2619022"/>
                <a:gd name="connsiteY95" fmla="*/ 2167467 h 2325511"/>
                <a:gd name="connsiteX96" fmla="*/ 485422 w 2619022"/>
                <a:gd name="connsiteY96" fmla="*/ 2099733 h 2325511"/>
                <a:gd name="connsiteX97" fmla="*/ 474133 w 2619022"/>
                <a:gd name="connsiteY97" fmla="*/ 2065867 h 2325511"/>
                <a:gd name="connsiteX98" fmla="*/ 440266 w 2619022"/>
                <a:gd name="connsiteY98" fmla="*/ 2054578 h 2325511"/>
                <a:gd name="connsiteX99" fmla="*/ 395111 w 2619022"/>
                <a:gd name="connsiteY99" fmla="*/ 1986845 h 2325511"/>
                <a:gd name="connsiteX100" fmla="*/ 372533 w 2619022"/>
                <a:gd name="connsiteY100" fmla="*/ 1952978 h 2325511"/>
                <a:gd name="connsiteX101" fmla="*/ 361244 w 2619022"/>
                <a:gd name="connsiteY101" fmla="*/ 1919111 h 2325511"/>
                <a:gd name="connsiteX102" fmla="*/ 349955 w 2619022"/>
                <a:gd name="connsiteY102" fmla="*/ 1806222 h 2325511"/>
                <a:gd name="connsiteX103" fmla="*/ 327377 w 2619022"/>
                <a:gd name="connsiteY103" fmla="*/ 1738489 h 2325511"/>
                <a:gd name="connsiteX104" fmla="*/ 316089 w 2619022"/>
                <a:gd name="connsiteY104" fmla="*/ 1693333 h 2325511"/>
                <a:gd name="connsiteX105" fmla="*/ 293511 w 2619022"/>
                <a:gd name="connsiteY105" fmla="*/ 1625600 h 2325511"/>
                <a:gd name="connsiteX106" fmla="*/ 248355 w 2619022"/>
                <a:gd name="connsiteY106" fmla="*/ 1557867 h 2325511"/>
                <a:gd name="connsiteX107" fmla="*/ 225777 w 2619022"/>
                <a:gd name="connsiteY107" fmla="*/ 1524000 h 2325511"/>
                <a:gd name="connsiteX108" fmla="*/ 214489 w 2619022"/>
                <a:gd name="connsiteY108" fmla="*/ 1490133 h 2325511"/>
                <a:gd name="connsiteX109" fmla="*/ 203200 w 2619022"/>
                <a:gd name="connsiteY109" fmla="*/ 1399822 h 2325511"/>
                <a:gd name="connsiteX110" fmla="*/ 180622 w 2619022"/>
                <a:gd name="connsiteY110" fmla="*/ 1264356 h 2325511"/>
                <a:gd name="connsiteX111" fmla="*/ 146755 w 2619022"/>
                <a:gd name="connsiteY111" fmla="*/ 1162756 h 2325511"/>
                <a:gd name="connsiteX112" fmla="*/ 135466 w 2619022"/>
                <a:gd name="connsiteY112" fmla="*/ 1128889 h 2325511"/>
                <a:gd name="connsiteX113" fmla="*/ 90311 w 2619022"/>
                <a:gd name="connsiteY113" fmla="*/ 903111 h 2325511"/>
                <a:gd name="connsiteX114" fmla="*/ 67733 w 2619022"/>
                <a:gd name="connsiteY114" fmla="*/ 835378 h 2325511"/>
                <a:gd name="connsiteX115" fmla="*/ 56444 w 2619022"/>
                <a:gd name="connsiteY115" fmla="*/ 801511 h 2325511"/>
                <a:gd name="connsiteX116" fmla="*/ 45155 w 2619022"/>
                <a:gd name="connsiteY116" fmla="*/ 722489 h 2325511"/>
                <a:gd name="connsiteX117" fmla="*/ 33866 w 2619022"/>
                <a:gd name="connsiteY117" fmla="*/ 666045 h 2325511"/>
                <a:gd name="connsiteX118" fmla="*/ 22577 w 2619022"/>
                <a:gd name="connsiteY118" fmla="*/ 372533 h 2325511"/>
                <a:gd name="connsiteX119" fmla="*/ 11289 w 2619022"/>
                <a:gd name="connsiteY119" fmla="*/ 259645 h 2325511"/>
                <a:gd name="connsiteX120" fmla="*/ 0 w 2619022"/>
                <a:gd name="connsiteY120" fmla="*/ 56445 h 2325511"/>
                <a:gd name="connsiteX0" fmla="*/ 22577 w 2619022"/>
                <a:gd name="connsiteY0" fmla="*/ 0 h 2325511"/>
                <a:gd name="connsiteX1" fmla="*/ 79022 w 2619022"/>
                <a:gd name="connsiteY1" fmla="*/ 45156 h 2325511"/>
                <a:gd name="connsiteX2" fmla="*/ 124177 w 2619022"/>
                <a:gd name="connsiteY2" fmla="*/ 112889 h 2325511"/>
                <a:gd name="connsiteX3" fmla="*/ 191911 w 2619022"/>
                <a:gd name="connsiteY3" fmla="*/ 158045 h 2325511"/>
                <a:gd name="connsiteX4" fmla="*/ 259644 w 2619022"/>
                <a:gd name="connsiteY4" fmla="*/ 180622 h 2325511"/>
                <a:gd name="connsiteX5" fmla="*/ 417689 w 2619022"/>
                <a:gd name="connsiteY5" fmla="*/ 169333 h 2325511"/>
                <a:gd name="connsiteX6" fmla="*/ 440266 w 2619022"/>
                <a:gd name="connsiteY6" fmla="*/ 135467 h 2325511"/>
                <a:gd name="connsiteX7" fmla="*/ 451555 w 2619022"/>
                <a:gd name="connsiteY7" fmla="*/ 22578 h 2325511"/>
                <a:gd name="connsiteX8" fmla="*/ 462844 w 2619022"/>
                <a:gd name="connsiteY8" fmla="*/ 101600 h 2325511"/>
                <a:gd name="connsiteX9" fmla="*/ 474133 w 2619022"/>
                <a:gd name="connsiteY9" fmla="*/ 135467 h 2325511"/>
                <a:gd name="connsiteX10" fmla="*/ 485422 w 2619022"/>
                <a:gd name="connsiteY10" fmla="*/ 180622 h 2325511"/>
                <a:gd name="connsiteX11" fmla="*/ 519289 w 2619022"/>
                <a:gd name="connsiteY11" fmla="*/ 248356 h 2325511"/>
                <a:gd name="connsiteX12" fmla="*/ 553155 w 2619022"/>
                <a:gd name="connsiteY12" fmla="*/ 270933 h 2325511"/>
                <a:gd name="connsiteX13" fmla="*/ 620889 w 2619022"/>
                <a:gd name="connsiteY13" fmla="*/ 293511 h 2325511"/>
                <a:gd name="connsiteX14" fmla="*/ 699911 w 2619022"/>
                <a:gd name="connsiteY14" fmla="*/ 282222 h 2325511"/>
                <a:gd name="connsiteX15" fmla="*/ 745066 w 2619022"/>
                <a:gd name="connsiteY15" fmla="*/ 270933 h 2325511"/>
                <a:gd name="connsiteX16" fmla="*/ 767644 w 2619022"/>
                <a:gd name="connsiteY16" fmla="*/ 237067 h 2325511"/>
                <a:gd name="connsiteX17" fmla="*/ 835377 w 2619022"/>
                <a:gd name="connsiteY17" fmla="*/ 203200 h 2325511"/>
                <a:gd name="connsiteX18" fmla="*/ 903111 w 2619022"/>
                <a:gd name="connsiteY18" fmla="*/ 135467 h 2325511"/>
                <a:gd name="connsiteX19" fmla="*/ 948266 w 2619022"/>
                <a:gd name="connsiteY19" fmla="*/ 79022 h 2325511"/>
                <a:gd name="connsiteX20" fmla="*/ 970844 w 2619022"/>
                <a:gd name="connsiteY20" fmla="*/ 11289 h 2325511"/>
                <a:gd name="connsiteX21" fmla="*/ 1004711 w 2619022"/>
                <a:gd name="connsiteY21" fmla="*/ 180622 h 2325511"/>
                <a:gd name="connsiteX22" fmla="*/ 1038577 w 2619022"/>
                <a:gd name="connsiteY22" fmla="*/ 203200 h 2325511"/>
                <a:gd name="connsiteX23" fmla="*/ 1106311 w 2619022"/>
                <a:gd name="connsiteY23" fmla="*/ 225778 h 2325511"/>
                <a:gd name="connsiteX24" fmla="*/ 1174044 w 2619022"/>
                <a:gd name="connsiteY24" fmla="*/ 259645 h 2325511"/>
                <a:gd name="connsiteX25" fmla="*/ 1230489 w 2619022"/>
                <a:gd name="connsiteY25" fmla="*/ 248356 h 2325511"/>
                <a:gd name="connsiteX26" fmla="*/ 1332089 w 2619022"/>
                <a:gd name="connsiteY26" fmla="*/ 146756 h 2325511"/>
                <a:gd name="connsiteX27" fmla="*/ 1365955 w 2619022"/>
                <a:gd name="connsiteY27" fmla="*/ 112889 h 2325511"/>
                <a:gd name="connsiteX28" fmla="*/ 1399822 w 2619022"/>
                <a:gd name="connsiteY28" fmla="*/ 79022 h 2325511"/>
                <a:gd name="connsiteX29" fmla="*/ 1422400 w 2619022"/>
                <a:gd name="connsiteY29" fmla="*/ 11289 h 2325511"/>
                <a:gd name="connsiteX30" fmla="*/ 1456266 w 2619022"/>
                <a:gd name="connsiteY30" fmla="*/ 180622 h 2325511"/>
                <a:gd name="connsiteX31" fmla="*/ 1467555 w 2619022"/>
                <a:gd name="connsiteY31" fmla="*/ 214489 h 2325511"/>
                <a:gd name="connsiteX32" fmla="*/ 1478844 w 2619022"/>
                <a:gd name="connsiteY32" fmla="*/ 248356 h 2325511"/>
                <a:gd name="connsiteX33" fmla="*/ 1546577 w 2619022"/>
                <a:gd name="connsiteY33" fmla="*/ 282222 h 2325511"/>
                <a:gd name="connsiteX34" fmla="*/ 1727200 w 2619022"/>
                <a:gd name="connsiteY34" fmla="*/ 270933 h 2325511"/>
                <a:gd name="connsiteX35" fmla="*/ 1794933 w 2619022"/>
                <a:gd name="connsiteY35" fmla="*/ 225778 h 2325511"/>
                <a:gd name="connsiteX36" fmla="*/ 1828800 w 2619022"/>
                <a:gd name="connsiteY36" fmla="*/ 203200 h 2325511"/>
                <a:gd name="connsiteX37" fmla="*/ 1873955 w 2619022"/>
                <a:gd name="connsiteY37" fmla="*/ 169333 h 2325511"/>
                <a:gd name="connsiteX38" fmla="*/ 1941689 w 2619022"/>
                <a:gd name="connsiteY38" fmla="*/ 90311 h 2325511"/>
                <a:gd name="connsiteX39" fmla="*/ 1952977 w 2619022"/>
                <a:gd name="connsiteY39" fmla="*/ 45156 h 2325511"/>
                <a:gd name="connsiteX40" fmla="*/ 1964266 w 2619022"/>
                <a:gd name="connsiteY40" fmla="*/ 11289 h 2325511"/>
                <a:gd name="connsiteX41" fmla="*/ 1975555 w 2619022"/>
                <a:gd name="connsiteY41" fmla="*/ 124178 h 2325511"/>
                <a:gd name="connsiteX42" fmla="*/ 1998133 w 2619022"/>
                <a:gd name="connsiteY42" fmla="*/ 203200 h 2325511"/>
                <a:gd name="connsiteX43" fmla="*/ 2009422 w 2619022"/>
                <a:gd name="connsiteY43" fmla="*/ 248356 h 2325511"/>
                <a:gd name="connsiteX44" fmla="*/ 2054577 w 2619022"/>
                <a:gd name="connsiteY44" fmla="*/ 316089 h 2325511"/>
                <a:gd name="connsiteX45" fmla="*/ 2156177 w 2619022"/>
                <a:gd name="connsiteY45" fmla="*/ 304800 h 2325511"/>
                <a:gd name="connsiteX46" fmla="*/ 2235200 w 2619022"/>
                <a:gd name="connsiteY46" fmla="*/ 282222 h 2325511"/>
                <a:gd name="connsiteX47" fmla="*/ 2291644 w 2619022"/>
                <a:gd name="connsiteY47" fmla="*/ 225778 h 2325511"/>
                <a:gd name="connsiteX48" fmla="*/ 2325511 w 2619022"/>
                <a:gd name="connsiteY48" fmla="*/ 158045 h 2325511"/>
                <a:gd name="connsiteX49" fmla="*/ 2336800 w 2619022"/>
                <a:gd name="connsiteY49" fmla="*/ 112889 h 2325511"/>
                <a:gd name="connsiteX50" fmla="*/ 2359377 w 2619022"/>
                <a:gd name="connsiteY50" fmla="*/ 45156 h 2325511"/>
                <a:gd name="connsiteX51" fmla="*/ 2370666 w 2619022"/>
                <a:gd name="connsiteY51" fmla="*/ 79022 h 2325511"/>
                <a:gd name="connsiteX52" fmla="*/ 2381955 w 2619022"/>
                <a:gd name="connsiteY52" fmla="*/ 124178 h 2325511"/>
                <a:gd name="connsiteX53" fmla="*/ 2404533 w 2619022"/>
                <a:gd name="connsiteY53" fmla="*/ 169333 h 2325511"/>
                <a:gd name="connsiteX54" fmla="*/ 2460977 w 2619022"/>
                <a:gd name="connsiteY54" fmla="*/ 214489 h 2325511"/>
                <a:gd name="connsiteX55" fmla="*/ 2619022 w 2619022"/>
                <a:gd name="connsiteY55" fmla="*/ 225778 h 2325511"/>
                <a:gd name="connsiteX56" fmla="*/ 2607733 w 2619022"/>
                <a:gd name="connsiteY56" fmla="*/ 304800 h 2325511"/>
                <a:gd name="connsiteX57" fmla="*/ 2573866 w 2619022"/>
                <a:gd name="connsiteY57" fmla="*/ 316089 h 2325511"/>
                <a:gd name="connsiteX58" fmla="*/ 2506133 w 2619022"/>
                <a:gd name="connsiteY58" fmla="*/ 361245 h 2325511"/>
                <a:gd name="connsiteX59" fmla="*/ 2483555 w 2619022"/>
                <a:gd name="connsiteY59" fmla="*/ 395111 h 2325511"/>
                <a:gd name="connsiteX60" fmla="*/ 2525183 w 2619022"/>
                <a:gd name="connsiteY60" fmla="*/ 404195 h 2325511"/>
                <a:gd name="connsiteX61" fmla="*/ 2494315 w 2619022"/>
                <a:gd name="connsiteY61" fmla="*/ 465226 h 2325511"/>
                <a:gd name="connsiteX62" fmla="*/ 2449689 w 2619022"/>
                <a:gd name="connsiteY62" fmla="*/ 643467 h 2325511"/>
                <a:gd name="connsiteX63" fmla="*/ 2438400 w 2619022"/>
                <a:gd name="connsiteY63" fmla="*/ 711200 h 2325511"/>
                <a:gd name="connsiteX64" fmla="*/ 2427111 w 2619022"/>
                <a:gd name="connsiteY64" fmla="*/ 835378 h 2325511"/>
                <a:gd name="connsiteX65" fmla="*/ 2415822 w 2619022"/>
                <a:gd name="connsiteY65" fmla="*/ 936978 h 2325511"/>
                <a:gd name="connsiteX66" fmla="*/ 2404533 w 2619022"/>
                <a:gd name="connsiteY66" fmla="*/ 1332089 h 2325511"/>
                <a:gd name="connsiteX67" fmla="*/ 2381955 w 2619022"/>
                <a:gd name="connsiteY67" fmla="*/ 1501422 h 2325511"/>
                <a:gd name="connsiteX68" fmla="*/ 2370666 w 2619022"/>
                <a:gd name="connsiteY68" fmla="*/ 1591733 h 2325511"/>
                <a:gd name="connsiteX69" fmla="*/ 2359377 w 2619022"/>
                <a:gd name="connsiteY69" fmla="*/ 1794933 h 2325511"/>
                <a:gd name="connsiteX70" fmla="*/ 2348089 w 2619022"/>
                <a:gd name="connsiteY70" fmla="*/ 1828800 h 2325511"/>
                <a:gd name="connsiteX71" fmla="*/ 2336800 w 2619022"/>
                <a:gd name="connsiteY71" fmla="*/ 1952978 h 2325511"/>
                <a:gd name="connsiteX72" fmla="*/ 2314222 w 2619022"/>
                <a:gd name="connsiteY72" fmla="*/ 2020711 h 2325511"/>
                <a:gd name="connsiteX73" fmla="*/ 2291644 w 2619022"/>
                <a:gd name="connsiteY73" fmla="*/ 2054578 h 2325511"/>
                <a:gd name="connsiteX74" fmla="*/ 2257777 w 2619022"/>
                <a:gd name="connsiteY74" fmla="*/ 2122311 h 2325511"/>
                <a:gd name="connsiteX75" fmla="*/ 2190044 w 2619022"/>
                <a:gd name="connsiteY75" fmla="*/ 2144889 h 2325511"/>
                <a:gd name="connsiteX76" fmla="*/ 2122311 w 2619022"/>
                <a:gd name="connsiteY76" fmla="*/ 2190045 h 2325511"/>
                <a:gd name="connsiteX77" fmla="*/ 2088444 w 2619022"/>
                <a:gd name="connsiteY77" fmla="*/ 2212622 h 2325511"/>
                <a:gd name="connsiteX78" fmla="*/ 2054577 w 2619022"/>
                <a:gd name="connsiteY78" fmla="*/ 2223911 h 2325511"/>
                <a:gd name="connsiteX79" fmla="*/ 1952977 w 2619022"/>
                <a:gd name="connsiteY79" fmla="*/ 2269067 h 2325511"/>
                <a:gd name="connsiteX80" fmla="*/ 1919111 w 2619022"/>
                <a:gd name="connsiteY80" fmla="*/ 2280356 h 2325511"/>
                <a:gd name="connsiteX81" fmla="*/ 1885244 w 2619022"/>
                <a:gd name="connsiteY81" fmla="*/ 2302933 h 2325511"/>
                <a:gd name="connsiteX82" fmla="*/ 1817511 w 2619022"/>
                <a:gd name="connsiteY82" fmla="*/ 2325511 h 2325511"/>
                <a:gd name="connsiteX83" fmla="*/ 1715911 w 2619022"/>
                <a:gd name="connsiteY83" fmla="*/ 2314222 h 2325511"/>
                <a:gd name="connsiteX84" fmla="*/ 1603022 w 2619022"/>
                <a:gd name="connsiteY84" fmla="*/ 2302933 h 2325511"/>
                <a:gd name="connsiteX85" fmla="*/ 1569155 w 2619022"/>
                <a:gd name="connsiteY85" fmla="*/ 2291645 h 2325511"/>
                <a:gd name="connsiteX86" fmla="*/ 1365955 w 2619022"/>
                <a:gd name="connsiteY86" fmla="*/ 2280356 h 2325511"/>
                <a:gd name="connsiteX87" fmla="*/ 1298222 w 2619022"/>
                <a:gd name="connsiteY87" fmla="*/ 2269067 h 2325511"/>
                <a:gd name="connsiteX88" fmla="*/ 1253066 w 2619022"/>
                <a:gd name="connsiteY88" fmla="*/ 2257778 h 2325511"/>
                <a:gd name="connsiteX89" fmla="*/ 1027289 w 2619022"/>
                <a:gd name="connsiteY89" fmla="*/ 2269067 h 2325511"/>
                <a:gd name="connsiteX90" fmla="*/ 857955 w 2619022"/>
                <a:gd name="connsiteY90" fmla="*/ 2257778 h 2325511"/>
                <a:gd name="connsiteX91" fmla="*/ 824089 w 2619022"/>
                <a:gd name="connsiteY91" fmla="*/ 2246489 h 2325511"/>
                <a:gd name="connsiteX92" fmla="*/ 733777 w 2619022"/>
                <a:gd name="connsiteY92" fmla="*/ 2223911 h 2325511"/>
                <a:gd name="connsiteX93" fmla="*/ 699911 w 2619022"/>
                <a:gd name="connsiteY93" fmla="*/ 2212622 h 2325511"/>
                <a:gd name="connsiteX94" fmla="*/ 654755 w 2619022"/>
                <a:gd name="connsiteY94" fmla="*/ 2201333 h 2325511"/>
                <a:gd name="connsiteX95" fmla="*/ 598311 w 2619022"/>
                <a:gd name="connsiteY95" fmla="*/ 2190045 h 2325511"/>
                <a:gd name="connsiteX96" fmla="*/ 530577 w 2619022"/>
                <a:gd name="connsiteY96" fmla="*/ 2167467 h 2325511"/>
                <a:gd name="connsiteX97" fmla="*/ 485422 w 2619022"/>
                <a:gd name="connsiteY97" fmla="*/ 2099733 h 2325511"/>
                <a:gd name="connsiteX98" fmla="*/ 474133 w 2619022"/>
                <a:gd name="connsiteY98" fmla="*/ 2065867 h 2325511"/>
                <a:gd name="connsiteX99" fmla="*/ 440266 w 2619022"/>
                <a:gd name="connsiteY99" fmla="*/ 2054578 h 2325511"/>
                <a:gd name="connsiteX100" fmla="*/ 395111 w 2619022"/>
                <a:gd name="connsiteY100" fmla="*/ 1986845 h 2325511"/>
                <a:gd name="connsiteX101" fmla="*/ 372533 w 2619022"/>
                <a:gd name="connsiteY101" fmla="*/ 1952978 h 2325511"/>
                <a:gd name="connsiteX102" fmla="*/ 361244 w 2619022"/>
                <a:gd name="connsiteY102" fmla="*/ 1919111 h 2325511"/>
                <a:gd name="connsiteX103" fmla="*/ 349955 w 2619022"/>
                <a:gd name="connsiteY103" fmla="*/ 1806222 h 2325511"/>
                <a:gd name="connsiteX104" fmla="*/ 327377 w 2619022"/>
                <a:gd name="connsiteY104" fmla="*/ 1738489 h 2325511"/>
                <a:gd name="connsiteX105" fmla="*/ 316089 w 2619022"/>
                <a:gd name="connsiteY105" fmla="*/ 1693333 h 2325511"/>
                <a:gd name="connsiteX106" fmla="*/ 293511 w 2619022"/>
                <a:gd name="connsiteY106" fmla="*/ 1625600 h 2325511"/>
                <a:gd name="connsiteX107" fmla="*/ 248355 w 2619022"/>
                <a:gd name="connsiteY107" fmla="*/ 1557867 h 2325511"/>
                <a:gd name="connsiteX108" fmla="*/ 225777 w 2619022"/>
                <a:gd name="connsiteY108" fmla="*/ 1524000 h 2325511"/>
                <a:gd name="connsiteX109" fmla="*/ 214489 w 2619022"/>
                <a:gd name="connsiteY109" fmla="*/ 1490133 h 2325511"/>
                <a:gd name="connsiteX110" fmla="*/ 203200 w 2619022"/>
                <a:gd name="connsiteY110" fmla="*/ 1399822 h 2325511"/>
                <a:gd name="connsiteX111" fmla="*/ 180622 w 2619022"/>
                <a:gd name="connsiteY111" fmla="*/ 1264356 h 2325511"/>
                <a:gd name="connsiteX112" fmla="*/ 146755 w 2619022"/>
                <a:gd name="connsiteY112" fmla="*/ 1162756 h 2325511"/>
                <a:gd name="connsiteX113" fmla="*/ 135466 w 2619022"/>
                <a:gd name="connsiteY113" fmla="*/ 1128889 h 2325511"/>
                <a:gd name="connsiteX114" fmla="*/ 90311 w 2619022"/>
                <a:gd name="connsiteY114" fmla="*/ 903111 h 2325511"/>
                <a:gd name="connsiteX115" fmla="*/ 67733 w 2619022"/>
                <a:gd name="connsiteY115" fmla="*/ 835378 h 2325511"/>
                <a:gd name="connsiteX116" fmla="*/ 56444 w 2619022"/>
                <a:gd name="connsiteY116" fmla="*/ 801511 h 2325511"/>
                <a:gd name="connsiteX117" fmla="*/ 45155 w 2619022"/>
                <a:gd name="connsiteY117" fmla="*/ 722489 h 2325511"/>
                <a:gd name="connsiteX118" fmla="*/ 33866 w 2619022"/>
                <a:gd name="connsiteY118" fmla="*/ 666045 h 2325511"/>
                <a:gd name="connsiteX119" fmla="*/ 22577 w 2619022"/>
                <a:gd name="connsiteY119" fmla="*/ 372533 h 2325511"/>
                <a:gd name="connsiteX120" fmla="*/ 11289 w 2619022"/>
                <a:gd name="connsiteY120" fmla="*/ 259645 h 2325511"/>
                <a:gd name="connsiteX121" fmla="*/ 0 w 2619022"/>
                <a:gd name="connsiteY121" fmla="*/ 56445 h 2325511"/>
                <a:gd name="connsiteX0" fmla="*/ 22577 w 2619022"/>
                <a:gd name="connsiteY0" fmla="*/ 0 h 2325511"/>
                <a:gd name="connsiteX1" fmla="*/ 79022 w 2619022"/>
                <a:gd name="connsiteY1" fmla="*/ 45156 h 2325511"/>
                <a:gd name="connsiteX2" fmla="*/ 124177 w 2619022"/>
                <a:gd name="connsiteY2" fmla="*/ 112889 h 2325511"/>
                <a:gd name="connsiteX3" fmla="*/ 191911 w 2619022"/>
                <a:gd name="connsiteY3" fmla="*/ 158045 h 2325511"/>
                <a:gd name="connsiteX4" fmla="*/ 259644 w 2619022"/>
                <a:gd name="connsiteY4" fmla="*/ 180622 h 2325511"/>
                <a:gd name="connsiteX5" fmla="*/ 417689 w 2619022"/>
                <a:gd name="connsiteY5" fmla="*/ 169333 h 2325511"/>
                <a:gd name="connsiteX6" fmla="*/ 440266 w 2619022"/>
                <a:gd name="connsiteY6" fmla="*/ 135467 h 2325511"/>
                <a:gd name="connsiteX7" fmla="*/ 451555 w 2619022"/>
                <a:gd name="connsiteY7" fmla="*/ 22578 h 2325511"/>
                <a:gd name="connsiteX8" fmla="*/ 462844 w 2619022"/>
                <a:gd name="connsiteY8" fmla="*/ 101600 h 2325511"/>
                <a:gd name="connsiteX9" fmla="*/ 474133 w 2619022"/>
                <a:gd name="connsiteY9" fmla="*/ 135467 h 2325511"/>
                <a:gd name="connsiteX10" fmla="*/ 485422 w 2619022"/>
                <a:gd name="connsiteY10" fmla="*/ 180622 h 2325511"/>
                <a:gd name="connsiteX11" fmla="*/ 519289 w 2619022"/>
                <a:gd name="connsiteY11" fmla="*/ 248356 h 2325511"/>
                <a:gd name="connsiteX12" fmla="*/ 553155 w 2619022"/>
                <a:gd name="connsiteY12" fmla="*/ 270933 h 2325511"/>
                <a:gd name="connsiteX13" fmla="*/ 620889 w 2619022"/>
                <a:gd name="connsiteY13" fmla="*/ 293511 h 2325511"/>
                <a:gd name="connsiteX14" fmla="*/ 699911 w 2619022"/>
                <a:gd name="connsiteY14" fmla="*/ 282222 h 2325511"/>
                <a:gd name="connsiteX15" fmla="*/ 745066 w 2619022"/>
                <a:gd name="connsiteY15" fmla="*/ 270933 h 2325511"/>
                <a:gd name="connsiteX16" fmla="*/ 767644 w 2619022"/>
                <a:gd name="connsiteY16" fmla="*/ 237067 h 2325511"/>
                <a:gd name="connsiteX17" fmla="*/ 835377 w 2619022"/>
                <a:gd name="connsiteY17" fmla="*/ 203200 h 2325511"/>
                <a:gd name="connsiteX18" fmla="*/ 903111 w 2619022"/>
                <a:gd name="connsiteY18" fmla="*/ 135467 h 2325511"/>
                <a:gd name="connsiteX19" fmla="*/ 948266 w 2619022"/>
                <a:gd name="connsiteY19" fmla="*/ 79022 h 2325511"/>
                <a:gd name="connsiteX20" fmla="*/ 970844 w 2619022"/>
                <a:gd name="connsiteY20" fmla="*/ 11289 h 2325511"/>
                <a:gd name="connsiteX21" fmla="*/ 1004711 w 2619022"/>
                <a:gd name="connsiteY21" fmla="*/ 180622 h 2325511"/>
                <a:gd name="connsiteX22" fmla="*/ 1038577 w 2619022"/>
                <a:gd name="connsiteY22" fmla="*/ 203200 h 2325511"/>
                <a:gd name="connsiteX23" fmla="*/ 1106311 w 2619022"/>
                <a:gd name="connsiteY23" fmla="*/ 225778 h 2325511"/>
                <a:gd name="connsiteX24" fmla="*/ 1174044 w 2619022"/>
                <a:gd name="connsiteY24" fmla="*/ 259645 h 2325511"/>
                <a:gd name="connsiteX25" fmla="*/ 1230489 w 2619022"/>
                <a:gd name="connsiteY25" fmla="*/ 248356 h 2325511"/>
                <a:gd name="connsiteX26" fmla="*/ 1332089 w 2619022"/>
                <a:gd name="connsiteY26" fmla="*/ 146756 h 2325511"/>
                <a:gd name="connsiteX27" fmla="*/ 1365955 w 2619022"/>
                <a:gd name="connsiteY27" fmla="*/ 112889 h 2325511"/>
                <a:gd name="connsiteX28" fmla="*/ 1399822 w 2619022"/>
                <a:gd name="connsiteY28" fmla="*/ 79022 h 2325511"/>
                <a:gd name="connsiteX29" fmla="*/ 1422400 w 2619022"/>
                <a:gd name="connsiteY29" fmla="*/ 11289 h 2325511"/>
                <a:gd name="connsiteX30" fmla="*/ 1456266 w 2619022"/>
                <a:gd name="connsiteY30" fmla="*/ 180622 h 2325511"/>
                <a:gd name="connsiteX31" fmla="*/ 1467555 w 2619022"/>
                <a:gd name="connsiteY31" fmla="*/ 214489 h 2325511"/>
                <a:gd name="connsiteX32" fmla="*/ 1478844 w 2619022"/>
                <a:gd name="connsiteY32" fmla="*/ 248356 h 2325511"/>
                <a:gd name="connsiteX33" fmla="*/ 1546577 w 2619022"/>
                <a:gd name="connsiteY33" fmla="*/ 282222 h 2325511"/>
                <a:gd name="connsiteX34" fmla="*/ 1727200 w 2619022"/>
                <a:gd name="connsiteY34" fmla="*/ 270933 h 2325511"/>
                <a:gd name="connsiteX35" fmla="*/ 1794933 w 2619022"/>
                <a:gd name="connsiteY35" fmla="*/ 225778 h 2325511"/>
                <a:gd name="connsiteX36" fmla="*/ 1828800 w 2619022"/>
                <a:gd name="connsiteY36" fmla="*/ 203200 h 2325511"/>
                <a:gd name="connsiteX37" fmla="*/ 1873955 w 2619022"/>
                <a:gd name="connsiteY37" fmla="*/ 169333 h 2325511"/>
                <a:gd name="connsiteX38" fmla="*/ 1941689 w 2619022"/>
                <a:gd name="connsiteY38" fmla="*/ 90311 h 2325511"/>
                <a:gd name="connsiteX39" fmla="*/ 1952977 w 2619022"/>
                <a:gd name="connsiteY39" fmla="*/ 45156 h 2325511"/>
                <a:gd name="connsiteX40" fmla="*/ 1964266 w 2619022"/>
                <a:gd name="connsiteY40" fmla="*/ 11289 h 2325511"/>
                <a:gd name="connsiteX41" fmla="*/ 1975555 w 2619022"/>
                <a:gd name="connsiteY41" fmla="*/ 124178 h 2325511"/>
                <a:gd name="connsiteX42" fmla="*/ 1998133 w 2619022"/>
                <a:gd name="connsiteY42" fmla="*/ 203200 h 2325511"/>
                <a:gd name="connsiteX43" fmla="*/ 2009422 w 2619022"/>
                <a:gd name="connsiteY43" fmla="*/ 248356 h 2325511"/>
                <a:gd name="connsiteX44" fmla="*/ 2054577 w 2619022"/>
                <a:gd name="connsiteY44" fmla="*/ 316089 h 2325511"/>
                <a:gd name="connsiteX45" fmla="*/ 2156177 w 2619022"/>
                <a:gd name="connsiteY45" fmla="*/ 304800 h 2325511"/>
                <a:gd name="connsiteX46" fmla="*/ 2235200 w 2619022"/>
                <a:gd name="connsiteY46" fmla="*/ 282222 h 2325511"/>
                <a:gd name="connsiteX47" fmla="*/ 2291644 w 2619022"/>
                <a:gd name="connsiteY47" fmla="*/ 225778 h 2325511"/>
                <a:gd name="connsiteX48" fmla="*/ 2325511 w 2619022"/>
                <a:gd name="connsiteY48" fmla="*/ 158045 h 2325511"/>
                <a:gd name="connsiteX49" fmla="*/ 2336800 w 2619022"/>
                <a:gd name="connsiteY49" fmla="*/ 112889 h 2325511"/>
                <a:gd name="connsiteX50" fmla="*/ 2359377 w 2619022"/>
                <a:gd name="connsiteY50" fmla="*/ 45156 h 2325511"/>
                <a:gd name="connsiteX51" fmla="*/ 2370666 w 2619022"/>
                <a:gd name="connsiteY51" fmla="*/ 79022 h 2325511"/>
                <a:gd name="connsiteX52" fmla="*/ 2381955 w 2619022"/>
                <a:gd name="connsiteY52" fmla="*/ 124178 h 2325511"/>
                <a:gd name="connsiteX53" fmla="*/ 2404533 w 2619022"/>
                <a:gd name="connsiteY53" fmla="*/ 169333 h 2325511"/>
                <a:gd name="connsiteX54" fmla="*/ 2460977 w 2619022"/>
                <a:gd name="connsiteY54" fmla="*/ 214489 h 2325511"/>
                <a:gd name="connsiteX55" fmla="*/ 2619022 w 2619022"/>
                <a:gd name="connsiteY55" fmla="*/ 225778 h 2325511"/>
                <a:gd name="connsiteX56" fmla="*/ 2607733 w 2619022"/>
                <a:gd name="connsiteY56" fmla="*/ 304800 h 2325511"/>
                <a:gd name="connsiteX57" fmla="*/ 2573866 w 2619022"/>
                <a:gd name="connsiteY57" fmla="*/ 316089 h 2325511"/>
                <a:gd name="connsiteX58" fmla="*/ 2539471 w 2619022"/>
                <a:gd name="connsiteY58" fmla="*/ 361245 h 2325511"/>
                <a:gd name="connsiteX59" fmla="*/ 2483555 w 2619022"/>
                <a:gd name="connsiteY59" fmla="*/ 395111 h 2325511"/>
                <a:gd name="connsiteX60" fmla="*/ 2525183 w 2619022"/>
                <a:gd name="connsiteY60" fmla="*/ 404195 h 2325511"/>
                <a:gd name="connsiteX61" fmla="*/ 2494315 w 2619022"/>
                <a:gd name="connsiteY61" fmla="*/ 465226 h 2325511"/>
                <a:gd name="connsiteX62" fmla="*/ 2449689 w 2619022"/>
                <a:gd name="connsiteY62" fmla="*/ 643467 h 2325511"/>
                <a:gd name="connsiteX63" fmla="*/ 2438400 w 2619022"/>
                <a:gd name="connsiteY63" fmla="*/ 711200 h 2325511"/>
                <a:gd name="connsiteX64" fmla="*/ 2427111 w 2619022"/>
                <a:gd name="connsiteY64" fmla="*/ 835378 h 2325511"/>
                <a:gd name="connsiteX65" fmla="*/ 2415822 w 2619022"/>
                <a:gd name="connsiteY65" fmla="*/ 936978 h 2325511"/>
                <a:gd name="connsiteX66" fmla="*/ 2404533 w 2619022"/>
                <a:gd name="connsiteY66" fmla="*/ 1332089 h 2325511"/>
                <a:gd name="connsiteX67" fmla="*/ 2381955 w 2619022"/>
                <a:gd name="connsiteY67" fmla="*/ 1501422 h 2325511"/>
                <a:gd name="connsiteX68" fmla="*/ 2370666 w 2619022"/>
                <a:gd name="connsiteY68" fmla="*/ 1591733 h 2325511"/>
                <a:gd name="connsiteX69" fmla="*/ 2359377 w 2619022"/>
                <a:gd name="connsiteY69" fmla="*/ 1794933 h 2325511"/>
                <a:gd name="connsiteX70" fmla="*/ 2348089 w 2619022"/>
                <a:gd name="connsiteY70" fmla="*/ 1828800 h 2325511"/>
                <a:gd name="connsiteX71" fmla="*/ 2336800 w 2619022"/>
                <a:gd name="connsiteY71" fmla="*/ 1952978 h 2325511"/>
                <a:gd name="connsiteX72" fmla="*/ 2314222 w 2619022"/>
                <a:gd name="connsiteY72" fmla="*/ 2020711 h 2325511"/>
                <a:gd name="connsiteX73" fmla="*/ 2291644 w 2619022"/>
                <a:gd name="connsiteY73" fmla="*/ 2054578 h 2325511"/>
                <a:gd name="connsiteX74" fmla="*/ 2257777 w 2619022"/>
                <a:gd name="connsiteY74" fmla="*/ 2122311 h 2325511"/>
                <a:gd name="connsiteX75" fmla="*/ 2190044 w 2619022"/>
                <a:gd name="connsiteY75" fmla="*/ 2144889 h 2325511"/>
                <a:gd name="connsiteX76" fmla="*/ 2122311 w 2619022"/>
                <a:gd name="connsiteY76" fmla="*/ 2190045 h 2325511"/>
                <a:gd name="connsiteX77" fmla="*/ 2088444 w 2619022"/>
                <a:gd name="connsiteY77" fmla="*/ 2212622 h 2325511"/>
                <a:gd name="connsiteX78" fmla="*/ 2054577 w 2619022"/>
                <a:gd name="connsiteY78" fmla="*/ 2223911 h 2325511"/>
                <a:gd name="connsiteX79" fmla="*/ 1952977 w 2619022"/>
                <a:gd name="connsiteY79" fmla="*/ 2269067 h 2325511"/>
                <a:gd name="connsiteX80" fmla="*/ 1919111 w 2619022"/>
                <a:gd name="connsiteY80" fmla="*/ 2280356 h 2325511"/>
                <a:gd name="connsiteX81" fmla="*/ 1885244 w 2619022"/>
                <a:gd name="connsiteY81" fmla="*/ 2302933 h 2325511"/>
                <a:gd name="connsiteX82" fmla="*/ 1817511 w 2619022"/>
                <a:gd name="connsiteY82" fmla="*/ 2325511 h 2325511"/>
                <a:gd name="connsiteX83" fmla="*/ 1715911 w 2619022"/>
                <a:gd name="connsiteY83" fmla="*/ 2314222 h 2325511"/>
                <a:gd name="connsiteX84" fmla="*/ 1603022 w 2619022"/>
                <a:gd name="connsiteY84" fmla="*/ 2302933 h 2325511"/>
                <a:gd name="connsiteX85" fmla="*/ 1569155 w 2619022"/>
                <a:gd name="connsiteY85" fmla="*/ 2291645 h 2325511"/>
                <a:gd name="connsiteX86" fmla="*/ 1365955 w 2619022"/>
                <a:gd name="connsiteY86" fmla="*/ 2280356 h 2325511"/>
                <a:gd name="connsiteX87" fmla="*/ 1298222 w 2619022"/>
                <a:gd name="connsiteY87" fmla="*/ 2269067 h 2325511"/>
                <a:gd name="connsiteX88" fmla="*/ 1253066 w 2619022"/>
                <a:gd name="connsiteY88" fmla="*/ 2257778 h 2325511"/>
                <a:gd name="connsiteX89" fmla="*/ 1027289 w 2619022"/>
                <a:gd name="connsiteY89" fmla="*/ 2269067 h 2325511"/>
                <a:gd name="connsiteX90" fmla="*/ 857955 w 2619022"/>
                <a:gd name="connsiteY90" fmla="*/ 2257778 h 2325511"/>
                <a:gd name="connsiteX91" fmla="*/ 824089 w 2619022"/>
                <a:gd name="connsiteY91" fmla="*/ 2246489 h 2325511"/>
                <a:gd name="connsiteX92" fmla="*/ 733777 w 2619022"/>
                <a:gd name="connsiteY92" fmla="*/ 2223911 h 2325511"/>
                <a:gd name="connsiteX93" fmla="*/ 699911 w 2619022"/>
                <a:gd name="connsiteY93" fmla="*/ 2212622 h 2325511"/>
                <a:gd name="connsiteX94" fmla="*/ 654755 w 2619022"/>
                <a:gd name="connsiteY94" fmla="*/ 2201333 h 2325511"/>
                <a:gd name="connsiteX95" fmla="*/ 598311 w 2619022"/>
                <a:gd name="connsiteY95" fmla="*/ 2190045 h 2325511"/>
                <a:gd name="connsiteX96" fmla="*/ 530577 w 2619022"/>
                <a:gd name="connsiteY96" fmla="*/ 2167467 h 2325511"/>
                <a:gd name="connsiteX97" fmla="*/ 485422 w 2619022"/>
                <a:gd name="connsiteY97" fmla="*/ 2099733 h 2325511"/>
                <a:gd name="connsiteX98" fmla="*/ 474133 w 2619022"/>
                <a:gd name="connsiteY98" fmla="*/ 2065867 h 2325511"/>
                <a:gd name="connsiteX99" fmla="*/ 440266 w 2619022"/>
                <a:gd name="connsiteY99" fmla="*/ 2054578 h 2325511"/>
                <a:gd name="connsiteX100" fmla="*/ 395111 w 2619022"/>
                <a:gd name="connsiteY100" fmla="*/ 1986845 h 2325511"/>
                <a:gd name="connsiteX101" fmla="*/ 372533 w 2619022"/>
                <a:gd name="connsiteY101" fmla="*/ 1952978 h 2325511"/>
                <a:gd name="connsiteX102" fmla="*/ 361244 w 2619022"/>
                <a:gd name="connsiteY102" fmla="*/ 1919111 h 2325511"/>
                <a:gd name="connsiteX103" fmla="*/ 349955 w 2619022"/>
                <a:gd name="connsiteY103" fmla="*/ 1806222 h 2325511"/>
                <a:gd name="connsiteX104" fmla="*/ 327377 w 2619022"/>
                <a:gd name="connsiteY104" fmla="*/ 1738489 h 2325511"/>
                <a:gd name="connsiteX105" fmla="*/ 316089 w 2619022"/>
                <a:gd name="connsiteY105" fmla="*/ 1693333 h 2325511"/>
                <a:gd name="connsiteX106" fmla="*/ 293511 w 2619022"/>
                <a:gd name="connsiteY106" fmla="*/ 1625600 h 2325511"/>
                <a:gd name="connsiteX107" fmla="*/ 248355 w 2619022"/>
                <a:gd name="connsiteY107" fmla="*/ 1557867 h 2325511"/>
                <a:gd name="connsiteX108" fmla="*/ 225777 w 2619022"/>
                <a:gd name="connsiteY108" fmla="*/ 1524000 h 2325511"/>
                <a:gd name="connsiteX109" fmla="*/ 214489 w 2619022"/>
                <a:gd name="connsiteY109" fmla="*/ 1490133 h 2325511"/>
                <a:gd name="connsiteX110" fmla="*/ 203200 w 2619022"/>
                <a:gd name="connsiteY110" fmla="*/ 1399822 h 2325511"/>
                <a:gd name="connsiteX111" fmla="*/ 180622 w 2619022"/>
                <a:gd name="connsiteY111" fmla="*/ 1264356 h 2325511"/>
                <a:gd name="connsiteX112" fmla="*/ 146755 w 2619022"/>
                <a:gd name="connsiteY112" fmla="*/ 1162756 h 2325511"/>
                <a:gd name="connsiteX113" fmla="*/ 135466 w 2619022"/>
                <a:gd name="connsiteY113" fmla="*/ 1128889 h 2325511"/>
                <a:gd name="connsiteX114" fmla="*/ 90311 w 2619022"/>
                <a:gd name="connsiteY114" fmla="*/ 903111 h 2325511"/>
                <a:gd name="connsiteX115" fmla="*/ 67733 w 2619022"/>
                <a:gd name="connsiteY115" fmla="*/ 835378 h 2325511"/>
                <a:gd name="connsiteX116" fmla="*/ 56444 w 2619022"/>
                <a:gd name="connsiteY116" fmla="*/ 801511 h 2325511"/>
                <a:gd name="connsiteX117" fmla="*/ 45155 w 2619022"/>
                <a:gd name="connsiteY117" fmla="*/ 722489 h 2325511"/>
                <a:gd name="connsiteX118" fmla="*/ 33866 w 2619022"/>
                <a:gd name="connsiteY118" fmla="*/ 666045 h 2325511"/>
                <a:gd name="connsiteX119" fmla="*/ 22577 w 2619022"/>
                <a:gd name="connsiteY119" fmla="*/ 372533 h 2325511"/>
                <a:gd name="connsiteX120" fmla="*/ 11289 w 2619022"/>
                <a:gd name="connsiteY120" fmla="*/ 259645 h 2325511"/>
                <a:gd name="connsiteX121" fmla="*/ 0 w 2619022"/>
                <a:gd name="connsiteY121" fmla="*/ 56445 h 2325511"/>
                <a:gd name="connsiteX0" fmla="*/ 22577 w 2619022"/>
                <a:gd name="connsiteY0" fmla="*/ 0 h 2325511"/>
                <a:gd name="connsiteX1" fmla="*/ 79022 w 2619022"/>
                <a:gd name="connsiteY1" fmla="*/ 45156 h 2325511"/>
                <a:gd name="connsiteX2" fmla="*/ 124177 w 2619022"/>
                <a:gd name="connsiteY2" fmla="*/ 112889 h 2325511"/>
                <a:gd name="connsiteX3" fmla="*/ 191911 w 2619022"/>
                <a:gd name="connsiteY3" fmla="*/ 158045 h 2325511"/>
                <a:gd name="connsiteX4" fmla="*/ 259644 w 2619022"/>
                <a:gd name="connsiteY4" fmla="*/ 180622 h 2325511"/>
                <a:gd name="connsiteX5" fmla="*/ 417689 w 2619022"/>
                <a:gd name="connsiteY5" fmla="*/ 169333 h 2325511"/>
                <a:gd name="connsiteX6" fmla="*/ 440266 w 2619022"/>
                <a:gd name="connsiteY6" fmla="*/ 135467 h 2325511"/>
                <a:gd name="connsiteX7" fmla="*/ 451555 w 2619022"/>
                <a:gd name="connsiteY7" fmla="*/ 22578 h 2325511"/>
                <a:gd name="connsiteX8" fmla="*/ 462844 w 2619022"/>
                <a:gd name="connsiteY8" fmla="*/ 101600 h 2325511"/>
                <a:gd name="connsiteX9" fmla="*/ 474133 w 2619022"/>
                <a:gd name="connsiteY9" fmla="*/ 135467 h 2325511"/>
                <a:gd name="connsiteX10" fmla="*/ 485422 w 2619022"/>
                <a:gd name="connsiteY10" fmla="*/ 180622 h 2325511"/>
                <a:gd name="connsiteX11" fmla="*/ 519289 w 2619022"/>
                <a:gd name="connsiteY11" fmla="*/ 248356 h 2325511"/>
                <a:gd name="connsiteX12" fmla="*/ 553155 w 2619022"/>
                <a:gd name="connsiteY12" fmla="*/ 270933 h 2325511"/>
                <a:gd name="connsiteX13" fmla="*/ 620889 w 2619022"/>
                <a:gd name="connsiteY13" fmla="*/ 293511 h 2325511"/>
                <a:gd name="connsiteX14" fmla="*/ 699911 w 2619022"/>
                <a:gd name="connsiteY14" fmla="*/ 282222 h 2325511"/>
                <a:gd name="connsiteX15" fmla="*/ 745066 w 2619022"/>
                <a:gd name="connsiteY15" fmla="*/ 270933 h 2325511"/>
                <a:gd name="connsiteX16" fmla="*/ 767644 w 2619022"/>
                <a:gd name="connsiteY16" fmla="*/ 237067 h 2325511"/>
                <a:gd name="connsiteX17" fmla="*/ 835377 w 2619022"/>
                <a:gd name="connsiteY17" fmla="*/ 203200 h 2325511"/>
                <a:gd name="connsiteX18" fmla="*/ 903111 w 2619022"/>
                <a:gd name="connsiteY18" fmla="*/ 135467 h 2325511"/>
                <a:gd name="connsiteX19" fmla="*/ 948266 w 2619022"/>
                <a:gd name="connsiteY19" fmla="*/ 79022 h 2325511"/>
                <a:gd name="connsiteX20" fmla="*/ 970844 w 2619022"/>
                <a:gd name="connsiteY20" fmla="*/ 11289 h 2325511"/>
                <a:gd name="connsiteX21" fmla="*/ 1004711 w 2619022"/>
                <a:gd name="connsiteY21" fmla="*/ 180622 h 2325511"/>
                <a:gd name="connsiteX22" fmla="*/ 1038577 w 2619022"/>
                <a:gd name="connsiteY22" fmla="*/ 203200 h 2325511"/>
                <a:gd name="connsiteX23" fmla="*/ 1106311 w 2619022"/>
                <a:gd name="connsiteY23" fmla="*/ 225778 h 2325511"/>
                <a:gd name="connsiteX24" fmla="*/ 1174044 w 2619022"/>
                <a:gd name="connsiteY24" fmla="*/ 259645 h 2325511"/>
                <a:gd name="connsiteX25" fmla="*/ 1230489 w 2619022"/>
                <a:gd name="connsiteY25" fmla="*/ 248356 h 2325511"/>
                <a:gd name="connsiteX26" fmla="*/ 1332089 w 2619022"/>
                <a:gd name="connsiteY26" fmla="*/ 146756 h 2325511"/>
                <a:gd name="connsiteX27" fmla="*/ 1365955 w 2619022"/>
                <a:gd name="connsiteY27" fmla="*/ 112889 h 2325511"/>
                <a:gd name="connsiteX28" fmla="*/ 1399822 w 2619022"/>
                <a:gd name="connsiteY28" fmla="*/ 79022 h 2325511"/>
                <a:gd name="connsiteX29" fmla="*/ 1422400 w 2619022"/>
                <a:gd name="connsiteY29" fmla="*/ 11289 h 2325511"/>
                <a:gd name="connsiteX30" fmla="*/ 1456266 w 2619022"/>
                <a:gd name="connsiteY30" fmla="*/ 180622 h 2325511"/>
                <a:gd name="connsiteX31" fmla="*/ 1467555 w 2619022"/>
                <a:gd name="connsiteY31" fmla="*/ 214489 h 2325511"/>
                <a:gd name="connsiteX32" fmla="*/ 1478844 w 2619022"/>
                <a:gd name="connsiteY32" fmla="*/ 248356 h 2325511"/>
                <a:gd name="connsiteX33" fmla="*/ 1546577 w 2619022"/>
                <a:gd name="connsiteY33" fmla="*/ 282222 h 2325511"/>
                <a:gd name="connsiteX34" fmla="*/ 1727200 w 2619022"/>
                <a:gd name="connsiteY34" fmla="*/ 270933 h 2325511"/>
                <a:gd name="connsiteX35" fmla="*/ 1794933 w 2619022"/>
                <a:gd name="connsiteY35" fmla="*/ 225778 h 2325511"/>
                <a:gd name="connsiteX36" fmla="*/ 1828800 w 2619022"/>
                <a:gd name="connsiteY36" fmla="*/ 203200 h 2325511"/>
                <a:gd name="connsiteX37" fmla="*/ 1873955 w 2619022"/>
                <a:gd name="connsiteY37" fmla="*/ 169333 h 2325511"/>
                <a:gd name="connsiteX38" fmla="*/ 1941689 w 2619022"/>
                <a:gd name="connsiteY38" fmla="*/ 90311 h 2325511"/>
                <a:gd name="connsiteX39" fmla="*/ 1952977 w 2619022"/>
                <a:gd name="connsiteY39" fmla="*/ 45156 h 2325511"/>
                <a:gd name="connsiteX40" fmla="*/ 1964266 w 2619022"/>
                <a:gd name="connsiteY40" fmla="*/ 11289 h 2325511"/>
                <a:gd name="connsiteX41" fmla="*/ 1975555 w 2619022"/>
                <a:gd name="connsiteY41" fmla="*/ 124178 h 2325511"/>
                <a:gd name="connsiteX42" fmla="*/ 1998133 w 2619022"/>
                <a:gd name="connsiteY42" fmla="*/ 203200 h 2325511"/>
                <a:gd name="connsiteX43" fmla="*/ 2009422 w 2619022"/>
                <a:gd name="connsiteY43" fmla="*/ 248356 h 2325511"/>
                <a:gd name="connsiteX44" fmla="*/ 2054577 w 2619022"/>
                <a:gd name="connsiteY44" fmla="*/ 316089 h 2325511"/>
                <a:gd name="connsiteX45" fmla="*/ 2156177 w 2619022"/>
                <a:gd name="connsiteY45" fmla="*/ 304800 h 2325511"/>
                <a:gd name="connsiteX46" fmla="*/ 2235200 w 2619022"/>
                <a:gd name="connsiteY46" fmla="*/ 282222 h 2325511"/>
                <a:gd name="connsiteX47" fmla="*/ 2291644 w 2619022"/>
                <a:gd name="connsiteY47" fmla="*/ 225778 h 2325511"/>
                <a:gd name="connsiteX48" fmla="*/ 2325511 w 2619022"/>
                <a:gd name="connsiteY48" fmla="*/ 158045 h 2325511"/>
                <a:gd name="connsiteX49" fmla="*/ 2336800 w 2619022"/>
                <a:gd name="connsiteY49" fmla="*/ 112889 h 2325511"/>
                <a:gd name="connsiteX50" fmla="*/ 2359377 w 2619022"/>
                <a:gd name="connsiteY50" fmla="*/ 45156 h 2325511"/>
                <a:gd name="connsiteX51" fmla="*/ 2370666 w 2619022"/>
                <a:gd name="connsiteY51" fmla="*/ 79022 h 2325511"/>
                <a:gd name="connsiteX52" fmla="*/ 2381955 w 2619022"/>
                <a:gd name="connsiteY52" fmla="*/ 124178 h 2325511"/>
                <a:gd name="connsiteX53" fmla="*/ 2404533 w 2619022"/>
                <a:gd name="connsiteY53" fmla="*/ 169333 h 2325511"/>
                <a:gd name="connsiteX54" fmla="*/ 2460977 w 2619022"/>
                <a:gd name="connsiteY54" fmla="*/ 214489 h 2325511"/>
                <a:gd name="connsiteX55" fmla="*/ 2619022 w 2619022"/>
                <a:gd name="connsiteY55" fmla="*/ 225778 h 2325511"/>
                <a:gd name="connsiteX56" fmla="*/ 2607733 w 2619022"/>
                <a:gd name="connsiteY56" fmla="*/ 304800 h 2325511"/>
                <a:gd name="connsiteX57" fmla="*/ 2573866 w 2619022"/>
                <a:gd name="connsiteY57" fmla="*/ 316089 h 2325511"/>
                <a:gd name="connsiteX58" fmla="*/ 2539471 w 2619022"/>
                <a:gd name="connsiteY58" fmla="*/ 361245 h 2325511"/>
                <a:gd name="connsiteX59" fmla="*/ 2524037 w 2619022"/>
                <a:gd name="connsiteY59" fmla="*/ 385586 h 2325511"/>
                <a:gd name="connsiteX60" fmla="*/ 2525183 w 2619022"/>
                <a:gd name="connsiteY60" fmla="*/ 404195 h 2325511"/>
                <a:gd name="connsiteX61" fmla="*/ 2494315 w 2619022"/>
                <a:gd name="connsiteY61" fmla="*/ 465226 h 2325511"/>
                <a:gd name="connsiteX62" fmla="*/ 2449689 w 2619022"/>
                <a:gd name="connsiteY62" fmla="*/ 643467 h 2325511"/>
                <a:gd name="connsiteX63" fmla="*/ 2438400 w 2619022"/>
                <a:gd name="connsiteY63" fmla="*/ 711200 h 2325511"/>
                <a:gd name="connsiteX64" fmla="*/ 2427111 w 2619022"/>
                <a:gd name="connsiteY64" fmla="*/ 835378 h 2325511"/>
                <a:gd name="connsiteX65" fmla="*/ 2415822 w 2619022"/>
                <a:gd name="connsiteY65" fmla="*/ 936978 h 2325511"/>
                <a:gd name="connsiteX66" fmla="*/ 2404533 w 2619022"/>
                <a:gd name="connsiteY66" fmla="*/ 1332089 h 2325511"/>
                <a:gd name="connsiteX67" fmla="*/ 2381955 w 2619022"/>
                <a:gd name="connsiteY67" fmla="*/ 1501422 h 2325511"/>
                <a:gd name="connsiteX68" fmla="*/ 2370666 w 2619022"/>
                <a:gd name="connsiteY68" fmla="*/ 1591733 h 2325511"/>
                <a:gd name="connsiteX69" fmla="*/ 2359377 w 2619022"/>
                <a:gd name="connsiteY69" fmla="*/ 1794933 h 2325511"/>
                <a:gd name="connsiteX70" fmla="*/ 2348089 w 2619022"/>
                <a:gd name="connsiteY70" fmla="*/ 1828800 h 2325511"/>
                <a:gd name="connsiteX71" fmla="*/ 2336800 w 2619022"/>
                <a:gd name="connsiteY71" fmla="*/ 1952978 h 2325511"/>
                <a:gd name="connsiteX72" fmla="*/ 2314222 w 2619022"/>
                <a:gd name="connsiteY72" fmla="*/ 2020711 h 2325511"/>
                <a:gd name="connsiteX73" fmla="*/ 2291644 w 2619022"/>
                <a:gd name="connsiteY73" fmla="*/ 2054578 h 2325511"/>
                <a:gd name="connsiteX74" fmla="*/ 2257777 w 2619022"/>
                <a:gd name="connsiteY74" fmla="*/ 2122311 h 2325511"/>
                <a:gd name="connsiteX75" fmla="*/ 2190044 w 2619022"/>
                <a:gd name="connsiteY75" fmla="*/ 2144889 h 2325511"/>
                <a:gd name="connsiteX76" fmla="*/ 2122311 w 2619022"/>
                <a:gd name="connsiteY76" fmla="*/ 2190045 h 2325511"/>
                <a:gd name="connsiteX77" fmla="*/ 2088444 w 2619022"/>
                <a:gd name="connsiteY77" fmla="*/ 2212622 h 2325511"/>
                <a:gd name="connsiteX78" fmla="*/ 2054577 w 2619022"/>
                <a:gd name="connsiteY78" fmla="*/ 2223911 h 2325511"/>
                <a:gd name="connsiteX79" fmla="*/ 1952977 w 2619022"/>
                <a:gd name="connsiteY79" fmla="*/ 2269067 h 2325511"/>
                <a:gd name="connsiteX80" fmla="*/ 1919111 w 2619022"/>
                <a:gd name="connsiteY80" fmla="*/ 2280356 h 2325511"/>
                <a:gd name="connsiteX81" fmla="*/ 1885244 w 2619022"/>
                <a:gd name="connsiteY81" fmla="*/ 2302933 h 2325511"/>
                <a:gd name="connsiteX82" fmla="*/ 1817511 w 2619022"/>
                <a:gd name="connsiteY82" fmla="*/ 2325511 h 2325511"/>
                <a:gd name="connsiteX83" fmla="*/ 1715911 w 2619022"/>
                <a:gd name="connsiteY83" fmla="*/ 2314222 h 2325511"/>
                <a:gd name="connsiteX84" fmla="*/ 1603022 w 2619022"/>
                <a:gd name="connsiteY84" fmla="*/ 2302933 h 2325511"/>
                <a:gd name="connsiteX85" fmla="*/ 1569155 w 2619022"/>
                <a:gd name="connsiteY85" fmla="*/ 2291645 h 2325511"/>
                <a:gd name="connsiteX86" fmla="*/ 1365955 w 2619022"/>
                <a:gd name="connsiteY86" fmla="*/ 2280356 h 2325511"/>
                <a:gd name="connsiteX87" fmla="*/ 1298222 w 2619022"/>
                <a:gd name="connsiteY87" fmla="*/ 2269067 h 2325511"/>
                <a:gd name="connsiteX88" fmla="*/ 1253066 w 2619022"/>
                <a:gd name="connsiteY88" fmla="*/ 2257778 h 2325511"/>
                <a:gd name="connsiteX89" fmla="*/ 1027289 w 2619022"/>
                <a:gd name="connsiteY89" fmla="*/ 2269067 h 2325511"/>
                <a:gd name="connsiteX90" fmla="*/ 857955 w 2619022"/>
                <a:gd name="connsiteY90" fmla="*/ 2257778 h 2325511"/>
                <a:gd name="connsiteX91" fmla="*/ 824089 w 2619022"/>
                <a:gd name="connsiteY91" fmla="*/ 2246489 h 2325511"/>
                <a:gd name="connsiteX92" fmla="*/ 733777 w 2619022"/>
                <a:gd name="connsiteY92" fmla="*/ 2223911 h 2325511"/>
                <a:gd name="connsiteX93" fmla="*/ 699911 w 2619022"/>
                <a:gd name="connsiteY93" fmla="*/ 2212622 h 2325511"/>
                <a:gd name="connsiteX94" fmla="*/ 654755 w 2619022"/>
                <a:gd name="connsiteY94" fmla="*/ 2201333 h 2325511"/>
                <a:gd name="connsiteX95" fmla="*/ 598311 w 2619022"/>
                <a:gd name="connsiteY95" fmla="*/ 2190045 h 2325511"/>
                <a:gd name="connsiteX96" fmla="*/ 530577 w 2619022"/>
                <a:gd name="connsiteY96" fmla="*/ 2167467 h 2325511"/>
                <a:gd name="connsiteX97" fmla="*/ 485422 w 2619022"/>
                <a:gd name="connsiteY97" fmla="*/ 2099733 h 2325511"/>
                <a:gd name="connsiteX98" fmla="*/ 474133 w 2619022"/>
                <a:gd name="connsiteY98" fmla="*/ 2065867 h 2325511"/>
                <a:gd name="connsiteX99" fmla="*/ 440266 w 2619022"/>
                <a:gd name="connsiteY99" fmla="*/ 2054578 h 2325511"/>
                <a:gd name="connsiteX100" fmla="*/ 395111 w 2619022"/>
                <a:gd name="connsiteY100" fmla="*/ 1986845 h 2325511"/>
                <a:gd name="connsiteX101" fmla="*/ 372533 w 2619022"/>
                <a:gd name="connsiteY101" fmla="*/ 1952978 h 2325511"/>
                <a:gd name="connsiteX102" fmla="*/ 361244 w 2619022"/>
                <a:gd name="connsiteY102" fmla="*/ 1919111 h 2325511"/>
                <a:gd name="connsiteX103" fmla="*/ 349955 w 2619022"/>
                <a:gd name="connsiteY103" fmla="*/ 1806222 h 2325511"/>
                <a:gd name="connsiteX104" fmla="*/ 327377 w 2619022"/>
                <a:gd name="connsiteY104" fmla="*/ 1738489 h 2325511"/>
                <a:gd name="connsiteX105" fmla="*/ 316089 w 2619022"/>
                <a:gd name="connsiteY105" fmla="*/ 1693333 h 2325511"/>
                <a:gd name="connsiteX106" fmla="*/ 293511 w 2619022"/>
                <a:gd name="connsiteY106" fmla="*/ 1625600 h 2325511"/>
                <a:gd name="connsiteX107" fmla="*/ 248355 w 2619022"/>
                <a:gd name="connsiteY107" fmla="*/ 1557867 h 2325511"/>
                <a:gd name="connsiteX108" fmla="*/ 225777 w 2619022"/>
                <a:gd name="connsiteY108" fmla="*/ 1524000 h 2325511"/>
                <a:gd name="connsiteX109" fmla="*/ 214489 w 2619022"/>
                <a:gd name="connsiteY109" fmla="*/ 1490133 h 2325511"/>
                <a:gd name="connsiteX110" fmla="*/ 203200 w 2619022"/>
                <a:gd name="connsiteY110" fmla="*/ 1399822 h 2325511"/>
                <a:gd name="connsiteX111" fmla="*/ 180622 w 2619022"/>
                <a:gd name="connsiteY111" fmla="*/ 1264356 h 2325511"/>
                <a:gd name="connsiteX112" fmla="*/ 146755 w 2619022"/>
                <a:gd name="connsiteY112" fmla="*/ 1162756 h 2325511"/>
                <a:gd name="connsiteX113" fmla="*/ 135466 w 2619022"/>
                <a:gd name="connsiteY113" fmla="*/ 1128889 h 2325511"/>
                <a:gd name="connsiteX114" fmla="*/ 90311 w 2619022"/>
                <a:gd name="connsiteY114" fmla="*/ 903111 h 2325511"/>
                <a:gd name="connsiteX115" fmla="*/ 67733 w 2619022"/>
                <a:gd name="connsiteY115" fmla="*/ 835378 h 2325511"/>
                <a:gd name="connsiteX116" fmla="*/ 56444 w 2619022"/>
                <a:gd name="connsiteY116" fmla="*/ 801511 h 2325511"/>
                <a:gd name="connsiteX117" fmla="*/ 45155 w 2619022"/>
                <a:gd name="connsiteY117" fmla="*/ 722489 h 2325511"/>
                <a:gd name="connsiteX118" fmla="*/ 33866 w 2619022"/>
                <a:gd name="connsiteY118" fmla="*/ 666045 h 2325511"/>
                <a:gd name="connsiteX119" fmla="*/ 22577 w 2619022"/>
                <a:gd name="connsiteY119" fmla="*/ 372533 h 2325511"/>
                <a:gd name="connsiteX120" fmla="*/ 11289 w 2619022"/>
                <a:gd name="connsiteY120" fmla="*/ 259645 h 2325511"/>
                <a:gd name="connsiteX121" fmla="*/ 0 w 2619022"/>
                <a:gd name="connsiteY121" fmla="*/ 56445 h 2325511"/>
                <a:gd name="connsiteX0" fmla="*/ 22577 w 2619022"/>
                <a:gd name="connsiteY0" fmla="*/ 0 h 2325511"/>
                <a:gd name="connsiteX1" fmla="*/ 79022 w 2619022"/>
                <a:gd name="connsiteY1" fmla="*/ 45156 h 2325511"/>
                <a:gd name="connsiteX2" fmla="*/ 124177 w 2619022"/>
                <a:gd name="connsiteY2" fmla="*/ 112889 h 2325511"/>
                <a:gd name="connsiteX3" fmla="*/ 191911 w 2619022"/>
                <a:gd name="connsiteY3" fmla="*/ 158045 h 2325511"/>
                <a:gd name="connsiteX4" fmla="*/ 259644 w 2619022"/>
                <a:gd name="connsiteY4" fmla="*/ 180622 h 2325511"/>
                <a:gd name="connsiteX5" fmla="*/ 417689 w 2619022"/>
                <a:gd name="connsiteY5" fmla="*/ 169333 h 2325511"/>
                <a:gd name="connsiteX6" fmla="*/ 440266 w 2619022"/>
                <a:gd name="connsiteY6" fmla="*/ 135467 h 2325511"/>
                <a:gd name="connsiteX7" fmla="*/ 451555 w 2619022"/>
                <a:gd name="connsiteY7" fmla="*/ 22578 h 2325511"/>
                <a:gd name="connsiteX8" fmla="*/ 462844 w 2619022"/>
                <a:gd name="connsiteY8" fmla="*/ 101600 h 2325511"/>
                <a:gd name="connsiteX9" fmla="*/ 474133 w 2619022"/>
                <a:gd name="connsiteY9" fmla="*/ 135467 h 2325511"/>
                <a:gd name="connsiteX10" fmla="*/ 485422 w 2619022"/>
                <a:gd name="connsiteY10" fmla="*/ 180622 h 2325511"/>
                <a:gd name="connsiteX11" fmla="*/ 519289 w 2619022"/>
                <a:gd name="connsiteY11" fmla="*/ 248356 h 2325511"/>
                <a:gd name="connsiteX12" fmla="*/ 553155 w 2619022"/>
                <a:gd name="connsiteY12" fmla="*/ 270933 h 2325511"/>
                <a:gd name="connsiteX13" fmla="*/ 620889 w 2619022"/>
                <a:gd name="connsiteY13" fmla="*/ 293511 h 2325511"/>
                <a:gd name="connsiteX14" fmla="*/ 699911 w 2619022"/>
                <a:gd name="connsiteY14" fmla="*/ 282222 h 2325511"/>
                <a:gd name="connsiteX15" fmla="*/ 745066 w 2619022"/>
                <a:gd name="connsiteY15" fmla="*/ 270933 h 2325511"/>
                <a:gd name="connsiteX16" fmla="*/ 767644 w 2619022"/>
                <a:gd name="connsiteY16" fmla="*/ 237067 h 2325511"/>
                <a:gd name="connsiteX17" fmla="*/ 835377 w 2619022"/>
                <a:gd name="connsiteY17" fmla="*/ 203200 h 2325511"/>
                <a:gd name="connsiteX18" fmla="*/ 903111 w 2619022"/>
                <a:gd name="connsiteY18" fmla="*/ 135467 h 2325511"/>
                <a:gd name="connsiteX19" fmla="*/ 948266 w 2619022"/>
                <a:gd name="connsiteY19" fmla="*/ 79022 h 2325511"/>
                <a:gd name="connsiteX20" fmla="*/ 970844 w 2619022"/>
                <a:gd name="connsiteY20" fmla="*/ 11289 h 2325511"/>
                <a:gd name="connsiteX21" fmla="*/ 1004711 w 2619022"/>
                <a:gd name="connsiteY21" fmla="*/ 180622 h 2325511"/>
                <a:gd name="connsiteX22" fmla="*/ 1038577 w 2619022"/>
                <a:gd name="connsiteY22" fmla="*/ 203200 h 2325511"/>
                <a:gd name="connsiteX23" fmla="*/ 1106311 w 2619022"/>
                <a:gd name="connsiteY23" fmla="*/ 225778 h 2325511"/>
                <a:gd name="connsiteX24" fmla="*/ 1174044 w 2619022"/>
                <a:gd name="connsiteY24" fmla="*/ 259645 h 2325511"/>
                <a:gd name="connsiteX25" fmla="*/ 1230489 w 2619022"/>
                <a:gd name="connsiteY25" fmla="*/ 248356 h 2325511"/>
                <a:gd name="connsiteX26" fmla="*/ 1332089 w 2619022"/>
                <a:gd name="connsiteY26" fmla="*/ 146756 h 2325511"/>
                <a:gd name="connsiteX27" fmla="*/ 1365955 w 2619022"/>
                <a:gd name="connsiteY27" fmla="*/ 112889 h 2325511"/>
                <a:gd name="connsiteX28" fmla="*/ 1399822 w 2619022"/>
                <a:gd name="connsiteY28" fmla="*/ 79022 h 2325511"/>
                <a:gd name="connsiteX29" fmla="*/ 1422400 w 2619022"/>
                <a:gd name="connsiteY29" fmla="*/ 11289 h 2325511"/>
                <a:gd name="connsiteX30" fmla="*/ 1456266 w 2619022"/>
                <a:gd name="connsiteY30" fmla="*/ 180622 h 2325511"/>
                <a:gd name="connsiteX31" fmla="*/ 1467555 w 2619022"/>
                <a:gd name="connsiteY31" fmla="*/ 214489 h 2325511"/>
                <a:gd name="connsiteX32" fmla="*/ 1478844 w 2619022"/>
                <a:gd name="connsiteY32" fmla="*/ 248356 h 2325511"/>
                <a:gd name="connsiteX33" fmla="*/ 1546577 w 2619022"/>
                <a:gd name="connsiteY33" fmla="*/ 282222 h 2325511"/>
                <a:gd name="connsiteX34" fmla="*/ 1727200 w 2619022"/>
                <a:gd name="connsiteY34" fmla="*/ 270933 h 2325511"/>
                <a:gd name="connsiteX35" fmla="*/ 1794933 w 2619022"/>
                <a:gd name="connsiteY35" fmla="*/ 225778 h 2325511"/>
                <a:gd name="connsiteX36" fmla="*/ 1828800 w 2619022"/>
                <a:gd name="connsiteY36" fmla="*/ 203200 h 2325511"/>
                <a:gd name="connsiteX37" fmla="*/ 1873955 w 2619022"/>
                <a:gd name="connsiteY37" fmla="*/ 169333 h 2325511"/>
                <a:gd name="connsiteX38" fmla="*/ 1941689 w 2619022"/>
                <a:gd name="connsiteY38" fmla="*/ 90311 h 2325511"/>
                <a:gd name="connsiteX39" fmla="*/ 1952977 w 2619022"/>
                <a:gd name="connsiteY39" fmla="*/ 45156 h 2325511"/>
                <a:gd name="connsiteX40" fmla="*/ 1964266 w 2619022"/>
                <a:gd name="connsiteY40" fmla="*/ 11289 h 2325511"/>
                <a:gd name="connsiteX41" fmla="*/ 1975555 w 2619022"/>
                <a:gd name="connsiteY41" fmla="*/ 124178 h 2325511"/>
                <a:gd name="connsiteX42" fmla="*/ 1998133 w 2619022"/>
                <a:gd name="connsiteY42" fmla="*/ 203200 h 2325511"/>
                <a:gd name="connsiteX43" fmla="*/ 2009422 w 2619022"/>
                <a:gd name="connsiteY43" fmla="*/ 248356 h 2325511"/>
                <a:gd name="connsiteX44" fmla="*/ 2054577 w 2619022"/>
                <a:gd name="connsiteY44" fmla="*/ 316089 h 2325511"/>
                <a:gd name="connsiteX45" fmla="*/ 2156177 w 2619022"/>
                <a:gd name="connsiteY45" fmla="*/ 304800 h 2325511"/>
                <a:gd name="connsiteX46" fmla="*/ 2235200 w 2619022"/>
                <a:gd name="connsiteY46" fmla="*/ 282222 h 2325511"/>
                <a:gd name="connsiteX47" fmla="*/ 2291644 w 2619022"/>
                <a:gd name="connsiteY47" fmla="*/ 225778 h 2325511"/>
                <a:gd name="connsiteX48" fmla="*/ 2325511 w 2619022"/>
                <a:gd name="connsiteY48" fmla="*/ 158045 h 2325511"/>
                <a:gd name="connsiteX49" fmla="*/ 2336800 w 2619022"/>
                <a:gd name="connsiteY49" fmla="*/ 112889 h 2325511"/>
                <a:gd name="connsiteX50" fmla="*/ 2359377 w 2619022"/>
                <a:gd name="connsiteY50" fmla="*/ 45156 h 2325511"/>
                <a:gd name="connsiteX51" fmla="*/ 2370666 w 2619022"/>
                <a:gd name="connsiteY51" fmla="*/ 79022 h 2325511"/>
                <a:gd name="connsiteX52" fmla="*/ 2381955 w 2619022"/>
                <a:gd name="connsiteY52" fmla="*/ 124178 h 2325511"/>
                <a:gd name="connsiteX53" fmla="*/ 2404533 w 2619022"/>
                <a:gd name="connsiteY53" fmla="*/ 169333 h 2325511"/>
                <a:gd name="connsiteX54" fmla="*/ 2460977 w 2619022"/>
                <a:gd name="connsiteY54" fmla="*/ 214489 h 2325511"/>
                <a:gd name="connsiteX55" fmla="*/ 2619022 w 2619022"/>
                <a:gd name="connsiteY55" fmla="*/ 225778 h 2325511"/>
                <a:gd name="connsiteX56" fmla="*/ 2564870 w 2619022"/>
                <a:gd name="connsiteY56" fmla="*/ 273843 h 2325511"/>
                <a:gd name="connsiteX57" fmla="*/ 2573866 w 2619022"/>
                <a:gd name="connsiteY57" fmla="*/ 316089 h 2325511"/>
                <a:gd name="connsiteX58" fmla="*/ 2539471 w 2619022"/>
                <a:gd name="connsiteY58" fmla="*/ 361245 h 2325511"/>
                <a:gd name="connsiteX59" fmla="*/ 2524037 w 2619022"/>
                <a:gd name="connsiteY59" fmla="*/ 385586 h 2325511"/>
                <a:gd name="connsiteX60" fmla="*/ 2525183 w 2619022"/>
                <a:gd name="connsiteY60" fmla="*/ 404195 h 2325511"/>
                <a:gd name="connsiteX61" fmla="*/ 2494315 w 2619022"/>
                <a:gd name="connsiteY61" fmla="*/ 465226 h 2325511"/>
                <a:gd name="connsiteX62" fmla="*/ 2449689 w 2619022"/>
                <a:gd name="connsiteY62" fmla="*/ 643467 h 2325511"/>
                <a:gd name="connsiteX63" fmla="*/ 2438400 w 2619022"/>
                <a:gd name="connsiteY63" fmla="*/ 711200 h 2325511"/>
                <a:gd name="connsiteX64" fmla="*/ 2427111 w 2619022"/>
                <a:gd name="connsiteY64" fmla="*/ 835378 h 2325511"/>
                <a:gd name="connsiteX65" fmla="*/ 2415822 w 2619022"/>
                <a:gd name="connsiteY65" fmla="*/ 936978 h 2325511"/>
                <a:gd name="connsiteX66" fmla="*/ 2404533 w 2619022"/>
                <a:gd name="connsiteY66" fmla="*/ 1332089 h 2325511"/>
                <a:gd name="connsiteX67" fmla="*/ 2381955 w 2619022"/>
                <a:gd name="connsiteY67" fmla="*/ 1501422 h 2325511"/>
                <a:gd name="connsiteX68" fmla="*/ 2370666 w 2619022"/>
                <a:gd name="connsiteY68" fmla="*/ 1591733 h 2325511"/>
                <a:gd name="connsiteX69" fmla="*/ 2359377 w 2619022"/>
                <a:gd name="connsiteY69" fmla="*/ 1794933 h 2325511"/>
                <a:gd name="connsiteX70" fmla="*/ 2348089 w 2619022"/>
                <a:gd name="connsiteY70" fmla="*/ 1828800 h 2325511"/>
                <a:gd name="connsiteX71" fmla="*/ 2336800 w 2619022"/>
                <a:gd name="connsiteY71" fmla="*/ 1952978 h 2325511"/>
                <a:gd name="connsiteX72" fmla="*/ 2314222 w 2619022"/>
                <a:gd name="connsiteY72" fmla="*/ 2020711 h 2325511"/>
                <a:gd name="connsiteX73" fmla="*/ 2291644 w 2619022"/>
                <a:gd name="connsiteY73" fmla="*/ 2054578 h 2325511"/>
                <a:gd name="connsiteX74" fmla="*/ 2257777 w 2619022"/>
                <a:gd name="connsiteY74" fmla="*/ 2122311 h 2325511"/>
                <a:gd name="connsiteX75" fmla="*/ 2190044 w 2619022"/>
                <a:gd name="connsiteY75" fmla="*/ 2144889 h 2325511"/>
                <a:gd name="connsiteX76" fmla="*/ 2122311 w 2619022"/>
                <a:gd name="connsiteY76" fmla="*/ 2190045 h 2325511"/>
                <a:gd name="connsiteX77" fmla="*/ 2088444 w 2619022"/>
                <a:gd name="connsiteY77" fmla="*/ 2212622 h 2325511"/>
                <a:gd name="connsiteX78" fmla="*/ 2054577 w 2619022"/>
                <a:gd name="connsiteY78" fmla="*/ 2223911 h 2325511"/>
                <a:gd name="connsiteX79" fmla="*/ 1952977 w 2619022"/>
                <a:gd name="connsiteY79" fmla="*/ 2269067 h 2325511"/>
                <a:gd name="connsiteX80" fmla="*/ 1919111 w 2619022"/>
                <a:gd name="connsiteY80" fmla="*/ 2280356 h 2325511"/>
                <a:gd name="connsiteX81" fmla="*/ 1885244 w 2619022"/>
                <a:gd name="connsiteY81" fmla="*/ 2302933 h 2325511"/>
                <a:gd name="connsiteX82" fmla="*/ 1817511 w 2619022"/>
                <a:gd name="connsiteY82" fmla="*/ 2325511 h 2325511"/>
                <a:gd name="connsiteX83" fmla="*/ 1715911 w 2619022"/>
                <a:gd name="connsiteY83" fmla="*/ 2314222 h 2325511"/>
                <a:gd name="connsiteX84" fmla="*/ 1603022 w 2619022"/>
                <a:gd name="connsiteY84" fmla="*/ 2302933 h 2325511"/>
                <a:gd name="connsiteX85" fmla="*/ 1569155 w 2619022"/>
                <a:gd name="connsiteY85" fmla="*/ 2291645 h 2325511"/>
                <a:gd name="connsiteX86" fmla="*/ 1365955 w 2619022"/>
                <a:gd name="connsiteY86" fmla="*/ 2280356 h 2325511"/>
                <a:gd name="connsiteX87" fmla="*/ 1298222 w 2619022"/>
                <a:gd name="connsiteY87" fmla="*/ 2269067 h 2325511"/>
                <a:gd name="connsiteX88" fmla="*/ 1253066 w 2619022"/>
                <a:gd name="connsiteY88" fmla="*/ 2257778 h 2325511"/>
                <a:gd name="connsiteX89" fmla="*/ 1027289 w 2619022"/>
                <a:gd name="connsiteY89" fmla="*/ 2269067 h 2325511"/>
                <a:gd name="connsiteX90" fmla="*/ 857955 w 2619022"/>
                <a:gd name="connsiteY90" fmla="*/ 2257778 h 2325511"/>
                <a:gd name="connsiteX91" fmla="*/ 824089 w 2619022"/>
                <a:gd name="connsiteY91" fmla="*/ 2246489 h 2325511"/>
                <a:gd name="connsiteX92" fmla="*/ 733777 w 2619022"/>
                <a:gd name="connsiteY92" fmla="*/ 2223911 h 2325511"/>
                <a:gd name="connsiteX93" fmla="*/ 699911 w 2619022"/>
                <a:gd name="connsiteY93" fmla="*/ 2212622 h 2325511"/>
                <a:gd name="connsiteX94" fmla="*/ 654755 w 2619022"/>
                <a:gd name="connsiteY94" fmla="*/ 2201333 h 2325511"/>
                <a:gd name="connsiteX95" fmla="*/ 598311 w 2619022"/>
                <a:gd name="connsiteY95" fmla="*/ 2190045 h 2325511"/>
                <a:gd name="connsiteX96" fmla="*/ 530577 w 2619022"/>
                <a:gd name="connsiteY96" fmla="*/ 2167467 h 2325511"/>
                <a:gd name="connsiteX97" fmla="*/ 485422 w 2619022"/>
                <a:gd name="connsiteY97" fmla="*/ 2099733 h 2325511"/>
                <a:gd name="connsiteX98" fmla="*/ 474133 w 2619022"/>
                <a:gd name="connsiteY98" fmla="*/ 2065867 h 2325511"/>
                <a:gd name="connsiteX99" fmla="*/ 440266 w 2619022"/>
                <a:gd name="connsiteY99" fmla="*/ 2054578 h 2325511"/>
                <a:gd name="connsiteX100" fmla="*/ 395111 w 2619022"/>
                <a:gd name="connsiteY100" fmla="*/ 1986845 h 2325511"/>
                <a:gd name="connsiteX101" fmla="*/ 372533 w 2619022"/>
                <a:gd name="connsiteY101" fmla="*/ 1952978 h 2325511"/>
                <a:gd name="connsiteX102" fmla="*/ 361244 w 2619022"/>
                <a:gd name="connsiteY102" fmla="*/ 1919111 h 2325511"/>
                <a:gd name="connsiteX103" fmla="*/ 349955 w 2619022"/>
                <a:gd name="connsiteY103" fmla="*/ 1806222 h 2325511"/>
                <a:gd name="connsiteX104" fmla="*/ 327377 w 2619022"/>
                <a:gd name="connsiteY104" fmla="*/ 1738489 h 2325511"/>
                <a:gd name="connsiteX105" fmla="*/ 316089 w 2619022"/>
                <a:gd name="connsiteY105" fmla="*/ 1693333 h 2325511"/>
                <a:gd name="connsiteX106" fmla="*/ 293511 w 2619022"/>
                <a:gd name="connsiteY106" fmla="*/ 1625600 h 2325511"/>
                <a:gd name="connsiteX107" fmla="*/ 248355 w 2619022"/>
                <a:gd name="connsiteY107" fmla="*/ 1557867 h 2325511"/>
                <a:gd name="connsiteX108" fmla="*/ 225777 w 2619022"/>
                <a:gd name="connsiteY108" fmla="*/ 1524000 h 2325511"/>
                <a:gd name="connsiteX109" fmla="*/ 214489 w 2619022"/>
                <a:gd name="connsiteY109" fmla="*/ 1490133 h 2325511"/>
                <a:gd name="connsiteX110" fmla="*/ 203200 w 2619022"/>
                <a:gd name="connsiteY110" fmla="*/ 1399822 h 2325511"/>
                <a:gd name="connsiteX111" fmla="*/ 180622 w 2619022"/>
                <a:gd name="connsiteY111" fmla="*/ 1264356 h 2325511"/>
                <a:gd name="connsiteX112" fmla="*/ 146755 w 2619022"/>
                <a:gd name="connsiteY112" fmla="*/ 1162756 h 2325511"/>
                <a:gd name="connsiteX113" fmla="*/ 135466 w 2619022"/>
                <a:gd name="connsiteY113" fmla="*/ 1128889 h 2325511"/>
                <a:gd name="connsiteX114" fmla="*/ 90311 w 2619022"/>
                <a:gd name="connsiteY114" fmla="*/ 903111 h 2325511"/>
                <a:gd name="connsiteX115" fmla="*/ 67733 w 2619022"/>
                <a:gd name="connsiteY115" fmla="*/ 835378 h 2325511"/>
                <a:gd name="connsiteX116" fmla="*/ 56444 w 2619022"/>
                <a:gd name="connsiteY116" fmla="*/ 801511 h 2325511"/>
                <a:gd name="connsiteX117" fmla="*/ 45155 w 2619022"/>
                <a:gd name="connsiteY117" fmla="*/ 722489 h 2325511"/>
                <a:gd name="connsiteX118" fmla="*/ 33866 w 2619022"/>
                <a:gd name="connsiteY118" fmla="*/ 666045 h 2325511"/>
                <a:gd name="connsiteX119" fmla="*/ 22577 w 2619022"/>
                <a:gd name="connsiteY119" fmla="*/ 372533 h 2325511"/>
                <a:gd name="connsiteX120" fmla="*/ 11289 w 2619022"/>
                <a:gd name="connsiteY120" fmla="*/ 259645 h 2325511"/>
                <a:gd name="connsiteX121" fmla="*/ 0 w 2619022"/>
                <a:gd name="connsiteY121" fmla="*/ 56445 h 2325511"/>
                <a:gd name="connsiteX0" fmla="*/ 22577 w 2619022"/>
                <a:gd name="connsiteY0" fmla="*/ 0 h 2325511"/>
                <a:gd name="connsiteX1" fmla="*/ 79022 w 2619022"/>
                <a:gd name="connsiteY1" fmla="*/ 45156 h 2325511"/>
                <a:gd name="connsiteX2" fmla="*/ 124177 w 2619022"/>
                <a:gd name="connsiteY2" fmla="*/ 112889 h 2325511"/>
                <a:gd name="connsiteX3" fmla="*/ 191911 w 2619022"/>
                <a:gd name="connsiteY3" fmla="*/ 158045 h 2325511"/>
                <a:gd name="connsiteX4" fmla="*/ 259644 w 2619022"/>
                <a:gd name="connsiteY4" fmla="*/ 180622 h 2325511"/>
                <a:gd name="connsiteX5" fmla="*/ 417689 w 2619022"/>
                <a:gd name="connsiteY5" fmla="*/ 169333 h 2325511"/>
                <a:gd name="connsiteX6" fmla="*/ 440266 w 2619022"/>
                <a:gd name="connsiteY6" fmla="*/ 135467 h 2325511"/>
                <a:gd name="connsiteX7" fmla="*/ 451555 w 2619022"/>
                <a:gd name="connsiteY7" fmla="*/ 22578 h 2325511"/>
                <a:gd name="connsiteX8" fmla="*/ 462844 w 2619022"/>
                <a:gd name="connsiteY8" fmla="*/ 101600 h 2325511"/>
                <a:gd name="connsiteX9" fmla="*/ 474133 w 2619022"/>
                <a:gd name="connsiteY9" fmla="*/ 135467 h 2325511"/>
                <a:gd name="connsiteX10" fmla="*/ 485422 w 2619022"/>
                <a:gd name="connsiteY10" fmla="*/ 180622 h 2325511"/>
                <a:gd name="connsiteX11" fmla="*/ 519289 w 2619022"/>
                <a:gd name="connsiteY11" fmla="*/ 248356 h 2325511"/>
                <a:gd name="connsiteX12" fmla="*/ 553155 w 2619022"/>
                <a:gd name="connsiteY12" fmla="*/ 270933 h 2325511"/>
                <a:gd name="connsiteX13" fmla="*/ 620889 w 2619022"/>
                <a:gd name="connsiteY13" fmla="*/ 293511 h 2325511"/>
                <a:gd name="connsiteX14" fmla="*/ 699911 w 2619022"/>
                <a:gd name="connsiteY14" fmla="*/ 282222 h 2325511"/>
                <a:gd name="connsiteX15" fmla="*/ 745066 w 2619022"/>
                <a:gd name="connsiteY15" fmla="*/ 270933 h 2325511"/>
                <a:gd name="connsiteX16" fmla="*/ 767644 w 2619022"/>
                <a:gd name="connsiteY16" fmla="*/ 237067 h 2325511"/>
                <a:gd name="connsiteX17" fmla="*/ 835377 w 2619022"/>
                <a:gd name="connsiteY17" fmla="*/ 203200 h 2325511"/>
                <a:gd name="connsiteX18" fmla="*/ 903111 w 2619022"/>
                <a:gd name="connsiteY18" fmla="*/ 135467 h 2325511"/>
                <a:gd name="connsiteX19" fmla="*/ 948266 w 2619022"/>
                <a:gd name="connsiteY19" fmla="*/ 79022 h 2325511"/>
                <a:gd name="connsiteX20" fmla="*/ 970844 w 2619022"/>
                <a:gd name="connsiteY20" fmla="*/ 11289 h 2325511"/>
                <a:gd name="connsiteX21" fmla="*/ 1004711 w 2619022"/>
                <a:gd name="connsiteY21" fmla="*/ 180622 h 2325511"/>
                <a:gd name="connsiteX22" fmla="*/ 1038577 w 2619022"/>
                <a:gd name="connsiteY22" fmla="*/ 203200 h 2325511"/>
                <a:gd name="connsiteX23" fmla="*/ 1106311 w 2619022"/>
                <a:gd name="connsiteY23" fmla="*/ 225778 h 2325511"/>
                <a:gd name="connsiteX24" fmla="*/ 1174044 w 2619022"/>
                <a:gd name="connsiteY24" fmla="*/ 259645 h 2325511"/>
                <a:gd name="connsiteX25" fmla="*/ 1230489 w 2619022"/>
                <a:gd name="connsiteY25" fmla="*/ 248356 h 2325511"/>
                <a:gd name="connsiteX26" fmla="*/ 1332089 w 2619022"/>
                <a:gd name="connsiteY26" fmla="*/ 146756 h 2325511"/>
                <a:gd name="connsiteX27" fmla="*/ 1365955 w 2619022"/>
                <a:gd name="connsiteY27" fmla="*/ 112889 h 2325511"/>
                <a:gd name="connsiteX28" fmla="*/ 1399822 w 2619022"/>
                <a:gd name="connsiteY28" fmla="*/ 79022 h 2325511"/>
                <a:gd name="connsiteX29" fmla="*/ 1422400 w 2619022"/>
                <a:gd name="connsiteY29" fmla="*/ 11289 h 2325511"/>
                <a:gd name="connsiteX30" fmla="*/ 1456266 w 2619022"/>
                <a:gd name="connsiteY30" fmla="*/ 180622 h 2325511"/>
                <a:gd name="connsiteX31" fmla="*/ 1467555 w 2619022"/>
                <a:gd name="connsiteY31" fmla="*/ 214489 h 2325511"/>
                <a:gd name="connsiteX32" fmla="*/ 1478844 w 2619022"/>
                <a:gd name="connsiteY32" fmla="*/ 248356 h 2325511"/>
                <a:gd name="connsiteX33" fmla="*/ 1546577 w 2619022"/>
                <a:gd name="connsiteY33" fmla="*/ 282222 h 2325511"/>
                <a:gd name="connsiteX34" fmla="*/ 1727200 w 2619022"/>
                <a:gd name="connsiteY34" fmla="*/ 270933 h 2325511"/>
                <a:gd name="connsiteX35" fmla="*/ 1794933 w 2619022"/>
                <a:gd name="connsiteY35" fmla="*/ 225778 h 2325511"/>
                <a:gd name="connsiteX36" fmla="*/ 1828800 w 2619022"/>
                <a:gd name="connsiteY36" fmla="*/ 203200 h 2325511"/>
                <a:gd name="connsiteX37" fmla="*/ 1873955 w 2619022"/>
                <a:gd name="connsiteY37" fmla="*/ 169333 h 2325511"/>
                <a:gd name="connsiteX38" fmla="*/ 1941689 w 2619022"/>
                <a:gd name="connsiteY38" fmla="*/ 90311 h 2325511"/>
                <a:gd name="connsiteX39" fmla="*/ 1952977 w 2619022"/>
                <a:gd name="connsiteY39" fmla="*/ 45156 h 2325511"/>
                <a:gd name="connsiteX40" fmla="*/ 1964266 w 2619022"/>
                <a:gd name="connsiteY40" fmla="*/ 11289 h 2325511"/>
                <a:gd name="connsiteX41" fmla="*/ 1975555 w 2619022"/>
                <a:gd name="connsiteY41" fmla="*/ 124178 h 2325511"/>
                <a:gd name="connsiteX42" fmla="*/ 1998133 w 2619022"/>
                <a:gd name="connsiteY42" fmla="*/ 203200 h 2325511"/>
                <a:gd name="connsiteX43" fmla="*/ 2009422 w 2619022"/>
                <a:gd name="connsiteY43" fmla="*/ 248356 h 2325511"/>
                <a:gd name="connsiteX44" fmla="*/ 2054577 w 2619022"/>
                <a:gd name="connsiteY44" fmla="*/ 316089 h 2325511"/>
                <a:gd name="connsiteX45" fmla="*/ 2156177 w 2619022"/>
                <a:gd name="connsiteY45" fmla="*/ 304800 h 2325511"/>
                <a:gd name="connsiteX46" fmla="*/ 2235200 w 2619022"/>
                <a:gd name="connsiteY46" fmla="*/ 282222 h 2325511"/>
                <a:gd name="connsiteX47" fmla="*/ 2291644 w 2619022"/>
                <a:gd name="connsiteY47" fmla="*/ 225778 h 2325511"/>
                <a:gd name="connsiteX48" fmla="*/ 2325511 w 2619022"/>
                <a:gd name="connsiteY48" fmla="*/ 158045 h 2325511"/>
                <a:gd name="connsiteX49" fmla="*/ 2336800 w 2619022"/>
                <a:gd name="connsiteY49" fmla="*/ 112889 h 2325511"/>
                <a:gd name="connsiteX50" fmla="*/ 2359377 w 2619022"/>
                <a:gd name="connsiteY50" fmla="*/ 45156 h 2325511"/>
                <a:gd name="connsiteX51" fmla="*/ 2370666 w 2619022"/>
                <a:gd name="connsiteY51" fmla="*/ 79022 h 2325511"/>
                <a:gd name="connsiteX52" fmla="*/ 2381955 w 2619022"/>
                <a:gd name="connsiteY52" fmla="*/ 124178 h 2325511"/>
                <a:gd name="connsiteX53" fmla="*/ 2404533 w 2619022"/>
                <a:gd name="connsiteY53" fmla="*/ 169333 h 2325511"/>
                <a:gd name="connsiteX54" fmla="*/ 2460977 w 2619022"/>
                <a:gd name="connsiteY54" fmla="*/ 214489 h 2325511"/>
                <a:gd name="connsiteX55" fmla="*/ 2619022 w 2619022"/>
                <a:gd name="connsiteY55" fmla="*/ 225778 h 2325511"/>
                <a:gd name="connsiteX56" fmla="*/ 2564870 w 2619022"/>
                <a:gd name="connsiteY56" fmla="*/ 273843 h 2325511"/>
                <a:gd name="connsiteX57" fmla="*/ 2550054 w 2619022"/>
                <a:gd name="connsiteY57" fmla="*/ 313707 h 2325511"/>
                <a:gd name="connsiteX58" fmla="*/ 2539471 w 2619022"/>
                <a:gd name="connsiteY58" fmla="*/ 361245 h 2325511"/>
                <a:gd name="connsiteX59" fmla="*/ 2524037 w 2619022"/>
                <a:gd name="connsiteY59" fmla="*/ 385586 h 2325511"/>
                <a:gd name="connsiteX60" fmla="*/ 2525183 w 2619022"/>
                <a:gd name="connsiteY60" fmla="*/ 404195 h 2325511"/>
                <a:gd name="connsiteX61" fmla="*/ 2494315 w 2619022"/>
                <a:gd name="connsiteY61" fmla="*/ 465226 h 2325511"/>
                <a:gd name="connsiteX62" fmla="*/ 2449689 w 2619022"/>
                <a:gd name="connsiteY62" fmla="*/ 643467 h 2325511"/>
                <a:gd name="connsiteX63" fmla="*/ 2438400 w 2619022"/>
                <a:gd name="connsiteY63" fmla="*/ 711200 h 2325511"/>
                <a:gd name="connsiteX64" fmla="*/ 2427111 w 2619022"/>
                <a:gd name="connsiteY64" fmla="*/ 835378 h 2325511"/>
                <a:gd name="connsiteX65" fmla="*/ 2415822 w 2619022"/>
                <a:gd name="connsiteY65" fmla="*/ 936978 h 2325511"/>
                <a:gd name="connsiteX66" fmla="*/ 2404533 w 2619022"/>
                <a:gd name="connsiteY66" fmla="*/ 1332089 h 2325511"/>
                <a:gd name="connsiteX67" fmla="*/ 2381955 w 2619022"/>
                <a:gd name="connsiteY67" fmla="*/ 1501422 h 2325511"/>
                <a:gd name="connsiteX68" fmla="*/ 2370666 w 2619022"/>
                <a:gd name="connsiteY68" fmla="*/ 1591733 h 2325511"/>
                <a:gd name="connsiteX69" fmla="*/ 2359377 w 2619022"/>
                <a:gd name="connsiteY69" fmla="*/ 1794933 h 2325511"/>
                <a:gd name="connsiteX70" fmla="*/ 2348089 w 2619022"/>
                <a:gd name="connsiteY70" fmla="*/ 1828800 h 2325511"/>
                <a:gd name="connsiteX71" fmla="*/ 2336800 w 2619022"/>
                <a:gd name="connsiteY71" fmla="*/ 1952978 h 2325511"/>
                <a:gd name="connsiteX72" fmla="*/ 2314222 w 2619022"/>
                <a:gd name="connsiteY72" fmla="*/ 2020711 h 2325511"/>
                <a:gd name="connsiteX73" fmla="*/ 2291644 w 2619022"/>
                <a:gd name="connsiteY73" fmla="*/ 2054578 h 2325511"/>
                <a:gd name="connsiteX74" fmla="*/ 2257777 w 2619022"/>
                <a:gd name="connsiteY74" fmla="*/ 2122311 h 2325511"/>
                <a:gd name="connsiteX75" fmla="*/ 2190044 w 2619022"/>
                <a:gd name="connsiteY75" fmla="*/ 2144889 h 2325511"/>
                <a:gd name="connsiteX76" fmla="*/ 2122311 w 2619022"/>
                <a:gd name="connsiteY76" fmla="*/ 2190045 h 2325511"/>
                <a:gd name="connsiteX77" fmla="*/ 2088444 w 2619022"/>
                <a:gd name="connsiteY77" fmla="*/ 2212622 h 2325511"/>
                <a:gd name="connsiteX78" fmla="*/ 2054577 w 2619022"/>
                <a:gd name="connsiteY78" fmla="*/ 2223911 h 2325511"/>
                <a:gd name="connsiteX79" fmla="*/ 1952977 w 2619022"/>
                <a:gd name="connsiteY79" fmla="*/ 2269067 h 2325511"/>
                <a:gd name="connsiteX80" fmla="*/ 1919111 w 2619022"/>
                <a:gd name="connsiteY80" fmla="*/ 2280356 h 2325511"/>
                <a:gd name="connsiteX81" fmla="*/ 1885244 w 2619022"/>
                <a:gd name="connsiteY81" fmla="*/ 2302933 h 2325511"/>
                <a:gd name="connsiteX82" fmla="*/ 1817511 w 2619022"/>
                <a:gd name="connsiteY82" fmla="*/ 2325511 h 2325511"/>
                <a:gd name="connsiteX83" fmla="*/ 1715911 w 2619022"/>
                <a:gd name="connsiteY83" fmla="*/ 2314222 h 2325511"/>
                <a:gd name="connsiteX84" fmla="*/ 1603022 w 2619022"/>
                <a:gd name="connsiteY84" fmla="*/ 2302933 h 2325511"/>
                <a:gd name="connsiteX85" fmla="*/ 1569155 w 2619022"/>
                <a:gd name="connsiteY85" fmla="*/ 2291645 h 2325511"/>
                <a:gd name="connsiteX86" fmla="*/ 1365955 w 2619022"/>
                <a:gd name="connsiteY86" fmla="*/ 2280356 h 2325511"/>
                <a:gd name="connsiteX87" fmla="*/ 1298222 w 2619022"/>
                <a:gd name="connsiteY87" fmla="*/ 2269067 h 2325511"/>
                <a:gd name="connsiteX88" fmla="*/ 1253066 w 2619022"/>
                <a:gd name="connsiteY88" fmla="*/ 2257778 h 2325511"/>
                <a:gd name="connsiteX89" fmla="*/ 1027289 w 2619022"/>
                <a:gd name="connsiteY89" fmla="*/ 2269067 h 2325511"/>
                <a:gd name="connsiteX90" fmla="*/ 857955 w 2619022"/>
                <a:gd name="connsiteY90" fmla="*/ 2257778 h 2325511"/>
                <a:gd name="connsiteX91" fmla="*/ 824089 w 2619022"/>
                <a:gd name="connsiteY91" fmla="*/ 2246489 h 2325511"/>
                <a:gd name="connsiteX92" fmla="*/ 733777 w 2619022"/>
                <a:gd name="connsiteY92" fmla="*/ 2223911 h 2325511"/>
                <a:gd name="connsiteX93" fmla="*/ 699911 w 2619022"/>
                <a:gd name="connsiteY93" fmla="*/ 2212622 h 2325511"/>
                <a:gd name="connsiteX94" fmla="*/ 654755 w 2619022"/>
                <a:gd name="connsiteY94" fmla="*/ 2201333 h 2325511"/>
                <a:gd name="connsiteX95" fmla="*/ 598311 w 2619022"/>
                <a:gd name="connsiteY95" fmla="*/ 2190045 h 2325511"/>
                <a:gd name="connsiteX96" fmla="*/ 530577 w 2619022"/>
                <a:gd name="connsiteY96" fmla="*/ 2167467 h 2325511"/>
                <a:gd name="connsiteX97" fmla="*/ 485422 w 2619022"/>
                <a:gd name="connsiteY97" fmla="*/ 2099733 h 2325511"/>
                <a:gd name="connsiteX98" fmla="*/ 474133 w 2619022"/>
                <a:gd name="connsiteY98" fmla="*/ 2065867 h 2325511"/>
                <a:gd name="connsiteX99" fmla="*/ 440266 w 2619022"/>
                <a:gd name="connsiteY99" fmla="*/ 2054578 h 2325511"/>
                <a:gd name="connsiteX100" fmla="*/ 395111 w 2619022"/>
                <a:gd name="connsiteY100" fmla="*/ 1986845 h 2325511"/>
                <a:gd name="connsiteX101" fmla="*/ 372533 w 2619022"/>
                <a:gd name="connsiteY101" fmla="*/ 1952978 h 2325511"/>
                <a:gd name="connsiteX102" fmla="*/ 361244 w 2619022"/>
                <a:gd name="connsiteY102" fmla="*/ 1919111 h 2325511"/>
                <a:gd name="connsiteX103" fmla="*/ 349955 w 2619022"/>
                <a:gd name="connsiteY103" fmla="*/ 1806222 h 2325511"/>
                <a:gd name="connsiteX104" fmla="*/ 327377 w 2619022"/>
                <a:gd name="connsiteY104" fmla="*/ 1738489 h 2325511"/>
                <a:gd name="connsiteX105" fmla="*/ 316089 w 2619022"/>
                <a:gd name="connsiteY105" fmla="*/ 1693333 h 2325511"/>
                <a:gd name="connsiteX106" fmla="*/ 293511 w 2619022"/>
                <a:gd name="connsiteY106" fmla="*/ 1625600 h 2325511"/>
                <a:gd name="connsiteX107" fmla="*/ 248355 w 2619022"/>
                <a:gd name="connsiteY107" fmla="*/ 1557867 h 2325511"/>
                <a:gd name="connsiteX108" fmla="*/ 225777 w 2619022"/>
                <a:gd name="connsiteY108" fmla="*/ 1524000 h 2325511"/>
                <a:gd name="connsiteX109" fmla="*/ 214489 w 2619022"/>
                <a:gd name="connsiteY109" fmla="*/ 1490133 h 2325511"/>
                <a:gd name="connsiteX110" fmla="*/ 203200 w 2619022"/>
                <a:gd name="connsiteY110" fmla="*/ 1399822 h 2325511"/>
                <a:gd name="connsiteX111" fmla="*/ 180622 w 2619022"/>
                <a:gd name="connsiteY111" fmla="*/ 1264356 h 2325511"/>
                <a:gd name="connsiteX112" fmla="*/ 146755 w 2619022"/>
                <a:gd name="connsiteY112" fmla="*/ 1162756 h 2325511"/>
                <a:gd name="connsiteX113" fmla="*/ 135466 w 2619022"/>
                <a:gd name="connsiteY113" fmla="*/ 1128889 h 2325511"/>
                <a:gd name="connsiteX114" fmla="*/ 90311 w 2619022"/>
                <a:gd name="connsiteY114" fmla="*/ 903111 h 2325511"/>
                <a:gd name="connsiteX115" fmla="*/ 67733 w 2619022"/>
                <a:gd name="connsiteY115" fmla="*/ 835378 h 2325511"/>
                <a:gd name="connsiteX116" fmla="*/ 56444 w 2619022"/>
                <a:gd name="connsiteY116" fmla="*/ 801511 h 2325511"/>
                <a:gd name="connsiteX117" fmla="*/ 45155 w 2619022"/>
                <a:gd name="connsiteY117" fmla="*/ 722489 h 2325511"/>
                <a:gd name="connsiteX118" fmla="*/ 33866 w 2619022"/>
                <a:gd name="connsiteY118" fmla="*/ 666045 h 2325511"/>
                <a:gd name="connsiteX119" fmla="*/ 22577 w 2619022"/>
                <a:gd name="connsiteY119" fmla="*/ 372533 h 2325511"/>
                <a:gd name="connsiteX120" fmla="*/ 11289 w 2619022"/>
                <a:gd name="connsiteY120" fmla="*/ 259645 h 2325511"/>
                <a:gd name="connsiteX121" fmla="*/ 0 w 2619022"/>
                <a:gd name="connsiteY121" fmla="*/ 56445 h 2325511"/>
                <a:gd name="connsiteX0" fmla="*/ 22577 w 2620412"/>
                <a:gd name="connsiteY0" fmla="*/ 0 h 2325511"/>
                <a:gd name="connsiteX1" fmla="*/ 79022 w 2620412"/>
                <a:gd name="connsiteY1" fmla="*/ 45156 h 2325511"/>
                <a:gd name="connsiteX2" fmla="*/ 124177 w 2620412"/>
                <a:gd name="connsiteY2" fmla="*/ 112889 h 2325511"/>
                <a:gd name="connsiteX3" fmla="*/ 191911 w 2620412"/>
                <a:gd name="connsiteY3" fmla="*/ 158045 h 2325511"/>
                <a:gd name="connsiteX4" fmla="*/ 259644 w 2620412"/>
                <a:gd name="connsiteY4" fmla="*/ 180622 h 2325511"/>
                <a:gd name="connsiteX5" fmla="*/ 417689 w 2620412"/>
                <a:gd name="connsiteY5" fmla="*/ 169333 h 2325511"/>
                <a:gd name="connsiteX6" fmla="*/ 440266 w 2620412"/>
                <a:gd name="connsiteY6" fmla="*/ 135467 h 2325511"/>
                <a:gd name="connsiteX7" fmla="*/ 451555 w 2620412"/>
                <a:gd name="connsiteY7" fmla="*/ 22578 h 2325511"/>
                <a:gd name="connsiteX8" fmla="*/ 462844 w 2620412"/>
                <a:gd name="connsiteY8" fmla="*/ 101600 h 2325511"/>
                <a:gd name="connsiteX9" fmla="*/ 474133 w 2620412"/>
                <a:gd name="connsiteY9" fmla="*/ 135467 h 2325511"/>
                <a:gd name="connsiteX10" fmla="*/ 485422 w 2620412"/>
                <a:gd name="connsiteY10" fmla="*/ 180622 h 2325511"/>
                <a:gd name="connsiteX11" fmla="*/ 519289 w 2620412"/>
                <a:gd name="connsiteY11" fmla="*/ 248356 h 2325511"/>
                <a:gd name="connsiteX12" fmla="*/ 553155 w 2620412"/>
                <a:gd name="connsiteY12" fmla="*/ 270933 h 2325511"/>
                <a:gd name="connsiteX13" fmla="*/ 620889 w 2620412"/>
                <a:gd name="connsiteY13" fmla="*/ 293511 h 2325511"/>
                <a:gd name="connsiteX14" fmla="*/ 699911 w 2620412"/>
                <a:gd name="connsiteY14" fmla="*/ 282222 h 2325511"/>
                <a:gd name="connsiteX15" fmla="*/ 745066 w 2620412"/>
                <a:gd name="connsiteY15" fmla="*/ 270933 h 2325511"/>
                <a:gd name="connsiteX16" fmla="*/ 767644 w 2620412"/>
                <a:gd name="connsiteY16" fmla="*/ 237067 h 2325511"/>
                <a:gd name="connsiteX17" fmla="*/ 835377 w 2620412"/>
                <a:gd name="connsiteY17" fmla="*/ 203200 h 2325511"/>
                <a:gd name="connsiteX18" fmla="*/ 903111 w 2620412"/>
                <a:gd name="connsiteY18" fmla="*/ 135467 h 2325511"/>
                <a:gd name="connsiteX19" fmla="*/ 948266 w 2620412"/>
                <a:gd name="connsiteY19" fmla="*/ 79022 h 2325511"/>
                <a:gd name="connsiteX20" fmla="*/ 970844 w 2620412"/>
                <a:gd name="connsiteY20" fmla="*/ 11289 h 2325511"/>
                <a:gd name="connsiteX21" fmla="*/ 1004711 w 2620412"/>
                <a:gd name="connsiteY21" fmla="*/ 180622 h 2325511"/>
                <a:gd name="connsiteX22" fmla="*/ 1038577 w 2620412"/>
                <a:gd name="connsiteY22" fmla="*/ 203200 h 2325511"/>
                <a:gd name="connsiteX23" fmla="*/ 1106311 w 2620412"/>
                <a:gd name="connsiteY23" fmla="*/ 225778 h 2325511"/>
                <a:gd name="connsiteX24" fmla="*/ 1174044 w 2620412"/>
                <a:gd name="connsiteY24" fmla="*/ 259645 h 2325511"/>
                <a:gd name="connsiteX25" fmla="*/ 1230489 w 2620412"/>
                <a:gd name="connsiteY25" fmla="*/ 248356 h 2325511"/>
                <a:gd name="connsiteX26" fmla="*/ 1332089 w 2620412"/>
                <a:gd name="connsiteY26" fmla="*/ 146756 h 2325511"/>
                <a:gd name="connsiteX27" fmla="*/ 1365955 w 2620412"/>
                <a:gd name="connsiteY27" fmla="*/ 112889 h 2325511"/>
                <a:gd name="connsiteX28" fmla="*/ 1399822 w 2620412"/>
                <a:gd name="connsiteY28" fmla="*/ 79022 h 2325511"/>
                <a:gd name="connsiteX29" fmla="*/ 1422400 w 2620412"/>
                <a:gd name="connsiteY29" fmla="*/ 11289 h 2325511"/>
                <a:gd name="connsiteX30" fmla="*/ 1456266 w 2620412"/>
                <a:gd name="connsiteY30" fmla="*/ 180622 h 2325511"/>
                <a:gd name="connsiteX31" fmla="*/ 1467555 w 2620412"/>
                <a:gd name="connsiteY31" fmla="*/ 214489 h 2325511"/>
                <a:gd name="connsiteX32" fmla="*/ 1478844 w 2620412"/>
                <a:gd name="connsiteY32" fmla="*/ 248356 h 2325511"/>
                <a:gd name="connsiteX33" fmla="*/ 1546577 w 2620412"/>
                <a:gd name="connsiteY33" fmla="*/ 282222 h 2325511"/>
                <a:gd name="connsiteX34" fmla="*/ 1727200 w 2620412"/>
                <a:gd name="connsiteY34" fmla="*/ 270933 h 2325511"/>
                <a:gd name="connsiteX35" fmla="*/ 1794933 w 2620412"/>
                <a:gd name="connsiteY35" fmla="*/ 225778 h 2325511"/>
                <a:gd name="connsiteX36" fmla="*/ 1828800 w 2620412"/>
                <a:gd name="connsiteY36" fmla="*/ 203200 h 2325511"/>
                <a:gd name="connsiteX37" fmla="*/ 1873955 w 2620412"/>
                <a:gd name="connsiteY37" fmla="*/ 169333 h 2325511"/>
                <a:gd name="connsiteX38" fmla="*/ 1941689 w 2620412"/>
                <a:gd name="connsiteY38" fmla="*/ 90311 h 2325511"/>
                <a:gd name="connsiteX39" fmla="*/ 1952977 w 2620412"/>
                <a:gd name="connsiteY39" fmla="*/ 45156 h 2325511"/>
                <a:gd name="connsiteX40" fmla="*/ 1964266 w 2620412"/>
                <a:gd name="connsiteY40" fmla="*/ 11289 h 2325511"/>
                <a:gd name="connsiteX41" fmla="*/ 1975555 w 2620412"/>
                <a:gd name="connsiteY41" fmla="*/ 124178 h 2325511"/>
                <a:gd name="connsiteX42" fmla="*/ 1998133 w 2620412"/>
                <a:gd name="connsiteY42" fmla="*/ 203200 h 2325511"/>
                <a:gd name="connsiteX43" fmla="*/ 2009422 w 2620412"/>
                <a:gd name="connsiteY43" fmla="*/ 248356 h 2325511"/>
                <a:gd name="connsiteX44" fmla="*/ 2054577 w 2620412"/>
                <a:gd name="connsiteY44" fmla="*/ 316089 h 2325511"/>
                <a:gd name="connsiteX45" fmla="*/ 2156177 w 2620412"/>
                <a:gd name="connsiteY45" fmla="*/ 304800 h 2325511"/>
                <a:gd name="connsiteX46" fmla="*/ 2235200 w 2620412"/>
                <a:gd name="connsiteY46" fmla="*/ 282222 h 2325511"/>
                <a:gd name="connsiteX47" fmla="*/ 2291644 w 2620412"/>
                <a:gd name="connsiteY47" fmla="*/ 225778 h 2325511"/>
                <a:gd name="connsiteX48" fmla="*/ 2325511 w 2620412"/>
                <a:gd name="connsiteY48" fmla="*/ 158045 h 2325511"/>
                <a:gd name="connsiteX49" fmla="*/ 2336800 w 2620412"/>
                <a:gd name="connsiteY49" fmla="*/ 112889 h 2325511"/>
                <a:gd name="connsiteX50" fmla="*/ 2359377 w 2620412"/>
                <a:gd name="connsiteY50" fmla="*/ 45156 h 2325511"/>
                <a:gd name="connsiteX51" fmla="*/ 2370666 w 2620412"/>
                <a:gd name="connsiteY51" fmla="*/ 79022 h 2325511"/>
                <a:gd name="connsiteX52" fmla="*/ 2381955 w 2620412"/>
                <a:gd name="connsiteY52" fmla="*/ 124178 h 2325511"/>
                <a:gd name="connsiteX53" fmla="*/ 2404533 w 2620412"/>
                <a:gd name="connsiteY53" fmla="*/ 169333 h 2325511"/>
                <a:gd name="connsiteX54" fmla="*/ 2460977 w 2620412"/>
                <a:gd name="connsiteY54" fmla="*/ 214489 h 2325511"/>
                <a:gd name="connsiteX55" fmla="*/ 2577571 w 2620412"/>
                <a:gd name="connsiteY55" fmla="*/ 220839 h 2325511"/>
                <a:gd name="connsiteX56" fmla="*/ 2619022 w 2620412"/>
                <a:gd name="connsiteY56" fmla="*/ 225778 h 2325511"/>
                <a:gd name="connsiteX57" fmla="*/ 2564870 w 2620412"/>
                <a:gd name="connsiteY57" fmla="*/ 273843 h 2325511"/>
                <a:gd name="connsiteX58" fmla="*/ 2550054 w 2620412"/>
                <a:gd name="connsiteY58" fmla="*/ 313707 h 2325511"/>
                <a:gd name="connsiteX59" fmla="*/ 2539471 w 2620412"/>
                <a:gd name="connsiteY59" fmla="*/ 361245 h 2325511"/>
                <a:gd name="connsiteX60" fmla="*/ 2524037 w 2620412"/>
                <a:gd name="connsiteY60" fmla="*/ 385586 h 2325511"/>
                <a:gd name="connsiteX61" fmla="*/ 2525183 w 2620412"/>
                <a:gd name="connsiteY61" fmla="*/ 404195 h 2325511"/>
                <a:gd name="connsiteX62" fmla="*/ 2494315 w 2620412"/>
                <a:gd name="connsiteY62" fmla="*/ 465226 h 2325511"/>
                <a:gd name="connsiteX63" fmla="*/ 2449689 w 2620412"/>
                <a:gd name="connsiteY63" fmla="*/ 643467 h 2325511"/>
                <a:gd name="connsiteX64" fmla="*/ 2438400 w 2620412"/>
                <a:gd name="connsiteY64" fmla="*/ 711200 h 2325511"/>
                <a:gd name="connsiteX65" fmla="*/ 2427111 w 2620412"/>
                <a:gd name="connsiteY65" fmla="*/ 835378 h 2325511"/>
                <a:gd name="connsiteX66" fmla="*/ 2415822 w 2620412"/>
                <a:gd name="connsiteY66" fmla="*/ 936978 h 2325511"/>
                <a:gd name="connsiteX67" fmla="*/ 2404533 w 2620412"/>
                <a:gd name="connsiteY67" fmla="*/ 1332089 h 2325511"/>
                <a:gd name="connsiteX68" fmla="*/ 2381955 w 2620412"/>
                <a:gd name="connsiteY68" fmla="*/ 1501422 h 2325511"/>
                <a:gd name="connsiteX69" fmla="*/ 2370666 w 2620412"/>
                <a:gd name="connsiteY69" fmla="*/ 1591733 h 2325511"/>
                <a:gd name="connsiteX70" fmla="*/ 2359377 w 2620412"/>
                <a:gd name="connsiteY70" fmla="*/ 1794933 h 2325511"/>
                <a:gd name="connsiteX71" fmla="*/ 2348089 w 2620412"/>
                <a:gd name="connsiteY71" fmla="*/ 1828800 h 2325511"/>
                <a:gd name="connsiteX72" fmla="*/ 2336800 w 2620412"/>
                <a:gd name="connsiteY72" fmla="*/ 1952978 h 2325511"/>
                <a:gd name="connsiteX73" fmla="*/ 2314222 w 2620412"/>
                <a:gd name="connsiteY73" fmla="*/ 2020711 h 2325511"/>
                <a:gd name="connsiteX74" fmla="*/ 2291644 w 2620412"/>
                <a:gd name="connsiteY74" fmla="*/ 2054578 h 2325511"/>
                <a:gd name="connsiteX75" fmla="*/ 2257777 w 2620412"/>
                <a:gd name="connsiteY75" fmla="*/ 2122311 h 2325511"/>
                <a:gd name="connsiteX76" fmla="*/ 2190044 w 2620412"/>
                <a:gd name="connsiteY76" fmla="*/ 2144889 h 2325511"/>
                <a:gd name="connsiteX77" fmla="*/ 2122311 w 2620412"/>
                <a:gd name="connsiteY77" fmla="*/ 2190045 h 2325511"/>
                <a:gd name="connsiteX78" fmla="*/ 2088444 w 2620412"/>
                <a:gd name="connsiteY78" fmla="*/ 2212622 h 2325511"/>
                <a:gd name="connsiteX79" fmla="*/ 2054577 w 2620412"/>
                <a:gd name="connsiteY79" fmla="*/ 2223911 h 2325511"/>
                <a:gd name="connsiteX80" fmla="*/ 1952977 w 2620412"/>
                <a:gd name="connsiteY80" fmla="*/ 2269067 h 2325511"/>
                <a:gd name="connsiteX81" fmla="*/ 1919111 w 2620412"/>
                <a:gd name="connsiteY81" fmla="*/ 2280356 h 2325511"/>
                <a:gd name="connsiteX82" fmla="*/ 1885244 w 2620412"/>
                <a:gd name="connsiteY82" fmla="*/ 2302933 h 2325511"/>
                <a:gd name="connsiteX83" fmla="*/ 1817511 w 2620412"/>
                <a:gd name="connsiteY83" fmla="*/ 2325511 h 2325511"/>
                <a:gd name="connsiteX84" fmla="*/ 1715911 w 2620412"/>
                <a:gd name="connsiteY84" fmla="*/ 2314222 h 2325511"/>
                <a:gd name="connsiteX85" fmla="*/ 1603022 w 2620412"/>
                <a:gd name="connsiteY85" fmla="*/ 2302933 h 2325511"/>
                <a:gd name="connsiteX86" fmla="*/ 1569155 w 2620412"/>
                <a:gd name="connsiteY86" fmla="*/ 2291645 h 2325511"/>
                <a:gd name="connsiteX87" fmla="*/ 1365955 w 2620412"/>
                <a:gd name="connsiteY87" fmla="*/ 2280356 h 2325511"/>
                <a:gd name="connsiteX88" fmla="*/ 1298222 w 2620412"/>
                <a:gd name="connsiteY88" fmla="*/ 2269067 h 2325511"/>
                <a:gd name="connsiteX89" fmla="*/ 1253066 w 2620412"/>
                <a:gd name="connsiteY89" fmla="*/ 2257778 h 2325511"/>
                <a:gd name="connsiteX90" fmla="*/ 1027289 w 2620412"/>
                <a:gd name="connsiteY90" fmla="*/ 2269067 h 2325511"/>
                <a:gd name="connsiteX91" fmla="*/ 857955 w 2620412"/>
                <a:gd name="connsiteY91" fmla="*/ 2257778 h 2325511"/>
                <a:gd name="connsiteX92" fmla="*/ 824089 w 2620412"/>
                <a:gd name="connsiteY92" fmla="*/ 2246489 h 2325511"/>
                <a:gd name="connsiteX93" fmla="*/ 733777 w 2620412"/>
                <a:gd name="connsiteY93" fmla="*/ 2223911 h 2325511"/>
                <a:gd name="connsiteX94" fmla="*/ 699911 w 2620412"/>
                <a:gd name="connsiteY94" fmla="*/ 2212622 h 2325511"/>
                <a:gd name="connsiteX95" fmla="*/ 654755 w 2620412"/>
                <a:gd name="connsiteY95" fmla="*/ 2201333 h 2325511"/>
                <a:gd name="connsiteX96" fmla="*/ 598311 w 2620412"/>
                <a:gd name="connsiteY96" fmla="*/ 2190045 h 2325511"/>
                <a:gd name="connsiteX97" fmla="*/ 530577 w 2620412"/>
                <a:gd name="connsiteY97" fmla="*/ 2167467 h 2325511"/>
                <a:gd name="connsiteX98" fmla="*/ 485422 w 2620412"/>
                <a:gd name="connsiteY98" fmla="*/ 2099733 h 2325511"/>
                <a:gd name="connsiteX99" fmla="*/ 474133 w 2620412"/>
                <a:gd name="connsiteY99" fmla="*/ 2065867 h 2325511"/>
                <a:gd name="connsiteX100" fmla="*/ 440266 w 2620412"/>
                <a:gd name="connsiteY100" fmla="*/ 2054578 h 2325511"/>
                <a:gd name="connsiteX101" fmla="*/ 395111 w 2620412"/>
                <a:gd name="connsiteY101" fmla="*/ 1986845 h 2325511"/>
                <a:gd name="connsiteX102" fmla="*/ 372533 w 2620412"/>
                <a:gd name="connsiteY102" fmla="*/ 1952978 h 2325511"/>
                <a:gd name="connsiteX103" fmla="*/ 361244 w 2620412"/>
                <a:gd name="connsiteY103" fmla="*/ 1919111 h 2325511"/>
                <a:gd name="connsiteX104" fmla="*/ 349955 w 2620412"/>
                <a:gd name="connsiteY104" fmla="*/ 1806222 h 2325511"/>
                <a:gd name="connsiteX105" fmla="*/ 327377 w 2620412"/>
                <a:gd name="connsiteY105" fmla="*/ 1738489 h 2325511"/>
                <a:gd name="connsiteX106" fmla="*/ 316089 w 2620412"/>
                <a:gd name="connsiteY106" fmla="*/ 1693333 h 2325511"/>
                <a:gd name="connsiteX107" fmla="*/ 293511 w 2620412"/>
                <a:gd name="connsiteY107" fmla="*/ 1625600 h 2325511"/>
                <a:gd name="connsiteX108" fmla="*/ 248355 w 2620412"/>
                <a:gd name="connsiteY108" fmla="*/ 1557867 h 2325511"/>
                <a:gd name="connsiteX109" fmla="*/ 225777 w 2620412"/>
                <a:gd name="connsiteY109" fmla="*/ 1524000 h 2325511"/>
                <a:gd name="connsiteX110" fmla="*/ 214489 w 2620412"/>
                <a:gd name="connsiteY110" fmla="*/ 1490133 h 2325511"/>
                <a:gd name="connsiteX111" fmla="*/ 203200 w 2620412"/>
                <a:gd name="connsiteY111" fmla="*/ 1399822 h 2325511"/>
                <a:gd name="connsiteX112" fmla="*/ 180622 w 2620412"/>
                <a:gd name="connsiteY112" fmla="*/ 1264356 h 2325511"/>
                <a:gd name="connsiteX113" fmla="*/ 146755 w 2620412"/>
                <a:gd name="connsiteY113" fmla="*/ 1162756 h 2325511"/>
                <a:gd name="connsiteX114" fmla="*/ 135466 w 2620412"/>
                <a:gd name="connsiteY114" fmla="*/ 1128889 h 2325511"/>
                <a:gd name="connsiteX115" fmla="*/ 90311 w 2620412"/>
                <a:gd name="connsiteY115" fmla="*/ 903111 h 2325511"/>
                <a:gd name="connsiteX116" fmla="*/ 67733 w 2620412"/>
                <a:gd name="connsiteY116" fmla="*/ 835378 h 2325511"/>
                <a:gd name="connsiteX117" fmla="*/ 56444 w 2620412"/>
                <a:gd name="connsiteY117" fmla="*/ 801511 h 2325511"/>
                <a:gd name="connsiteX118" fmla="*/ 45155 w 2620412"/>
                <a:gd name="connsiteY118" fmla="*/ 722489 h 2325511"/>
                <a:gd name="connsiteX119" fmla="*/ 33866 w 2620412"/>
                <a:gd name="connsiteY119" fmla="*/ 666045 h 2325511"/>
                <a:gd name="connsiteX120" fmla="*/ 22577 w 2620412"/>
                <a:gd name="connsiteY120" fmla="*/ 372533 h 2325511"/>
                <a:gd name="connsiteX121" fmla="*/ 11289 w 2620412"/>
                <a:gd name="connsiteY121" fmla="*/ 259645 h 2325511"/>
                <a:gd name="connsiteX122" fmla="*/ 0 w 2620412"/>
                <a:gd name="connsiteY122" fmla="*/ 56445 h 2325511"/>
                <a:gd name="connsiteX0" fmla="*/ 22577 w 2596744"/>
                <a:gd name="connsiteY0" fmla="*/ 0 h 2325511"/>
                <a:gd name="connsiteX1" fmla="*/ 79022 w 2596744"/>
                <a:gd name="connsiteY1" fmla="*/ 45156 h 2325511"/>
                <a:gd name="connsiteX2" fmla="*/ 124177 w 2596744"/>
                <a:gd name="connsiteY2" fmla="*/ 112889 h 2325511"/>
                <a:gd name="connsiteX3" fmla="*/ 191911 w 2596744"/>
                <a:gd name="connsiteY3" fmla="*/ 158045 h 2325511"/>
                <a:gd name="connsiteX4" fmla="*/ 259644 w 2596744"/>
                <a:gd name="connsiteY4" fmla="*/ 180622 h 2325511"/>
                <a:gd name="connsiteX5" fmla="*/ 417689 w 2596744"/>
                <a:gd name="connsiteY5" fmla="*/ 169333 h 2325511"/>
                <a:gd name="connsiteX6" fmla="*/ 440266 w 2596744"/>
                <a:gd name="connsiteY6" fmla="*/ 135467 h 2325511"/>
                <a:gd name="connsiteX7" fmla="*/ 451555 w 2596744"/>
                <a:gd name="connsiteY7" fmla="*/ 22578 h 2325511"/>
                <a:gd name="connsiteX8" fmla="*/ 462844 w 2596744"/>
                <a:gd name="connsiteY8" fmla="*/ 101600 h 2325511"/>
                <a:gd name="connsiteX9" fmla="*/ 474133 w 2596744"/>
                <a:gd name="connsiteY9" fmla="*/ 135467 h 2325511"/>
                <a:gd name="connsiteX10" fmla="*/ 485422 w 2596744"/>
                <a:gd name="connsiteY10" fmla="*/ 180622 h 2325511"/>
                <a:gd name="connsiteX11" fmla="*/ 519289 w 2596744"/>
                <a:gd name="connsiteY11" fmla="*/ 248356 h 2325511"/>
                <a:gd name="connsiteX12" fmla="*/ 553155 w 2596744"/>
                <a:gd name="connsiteY12" fmla="*/ 270933 h 2325511"/>
                <a:gd name="connsiteX13" fmla="*/ 620889 w 2596744"/>
                <a:gd name="connsiteY13" fmla="*/ 293511 h 2325511"/>
                <a:gd name="connsiteX14" fmla="*/ 699911 w 2596744"/>
                <a:gd name="connsiteY14" fmla="*/ 282222 h 2325511"/>
                <a:gd name="connsiteX15" fmla="*/ 745066 w 2596744"/>
                <a:gd name="connsiteY15" fmla="*/ 270933 h 2325511"/>
                <a:gd name="connsiteX16" fmla="*/ 767644 w 2596744"/>
                <a:gd name="connsiteY16" fmla="*/ 237067 h 2325511"/>
                <a:gd name="connsiteX17" fmla="*/ 835377 w 2596744"/>
                <a:gd name="connsiteY17" fmla="*/ 203200 h 2325511"/>
                <a:gd name="connsiteX18" fmla="*/ 903111 w 2596744"/>
                <a:gd name="connsiteY18" fmla="*/ 135467 h 2325511"/>
                <a:gd name="connsiteX19" fmla="*/ 948266 w 2596744"/>
                <a:gd name="connsiteY19" fmla="*/ 79022 h 2325511"/>
                <a:gd name="connsiteX20" fmla="*/ 970844 w 2596744"/>
                <a:gd name="connsiteY20" fmla="*/ 11289 h 2325511"/>
                <a:gd name="connsiteX21" fmla="*/ 1004711 w 2596744"/>
                <a:gd name="connsiteY21" fmla="*/ 180622 h 2325511"/>
                <a:gd name="connsiteX22" fmla="*/ 1038577 w 2596744"/>
                <a:gd name="connsiteY22" fmla="*/ 203200 h 2325511"/>
                <a:gd name="connsiteX23" fmla="*/ 1106311 w 2596744"/>
                <a:gd name="connsiteY23" fmla="*/ 225778 h 2325511"/>
                <a:gd name="connsiteX24" fmla="*/ 1174044 w 2596744"/>
                <a:gd name="connsiteY24" fmla="*/ 259645 h 2325511"/>
                <a:gd name="connsiteX25" fmla="*/ 1230489 w 2596744"/>
                <a:gd name="connsiteY25" fmla="*/ 248356 h 2325511"/>
                <a:gd name="connsiteX26" fmla="*/ 1332089 w 2596744"/>
                <a:gd name="connsiteY26" fmla="*/ 146756 h 2325511"/>
                <a:gd name="connsiteX27" fmla="*/ 1365955 w 2596744"/>
                <a:gd name="connsiteY27" fmla="*/ 112889 h 2325511"/>
                <a:gd name="connsiteX28" fmla="*/ 1399822 w 2596744"/>
                <a:gd name="connsiteY28" fmla="*/ 79022 h 2325511"/>
                <a:gd name="connsiteX29" fmla="*/ 1422400 w 2596744"/>
                <a:gd name="connsiteY29" fmla="*/ 11289 h 2325511"/>
                <a:gd name="connsiteX30" fmla="*/ 1456266 w 2596744"/>
                <a:gd name="connsiteY30" fmla="*/ 180622 h 2325511"/>
                <a:gd name="connsiteX31" fmla="*/ 1467555 w 2596744"/>
                <a:gd name="connsiteY31" fmla="*/ 214489 h 2325511"/>
                <a:gd name="connsiteX32" fmla="*/ 1478844 w 2596744"/>
                <a:gd name="connsiteY32" fmla="*/ 248356 h 2325511"/>
                <a:gd name="connsiteX33" fmla="*/ 1546577 w 2596744"/>
                <a:gd name="connsiteY33" fmla="*/ 282222 h 2325511"/>
                <a:gd name="connsiteX34" fmla="*/ 1727200 w 2596744"/>
                <a:gd name="connsiteY34" fmla="*/ 270933 h 2325511"/>
                <a:gd name="connsiteX35" fmla="*/ 1794933 w 2596744"/>
                <a:gd name="connsiteY35" fmla="*/ 225778 h 2325511"/>
                <a:gd name="connsiteX36" fmla="*/ 1828800 w 2596744"/>
                <a:gd name="connsiteY36" fmla="*/ 203200 h 2325511"/>
                <a:gd name="connsiteX37" fmla="*/ 1873955 w 2596744"/>
                <a:gd name="connsiteY37" fmla="*/ 169333 h 2325511"/>
                <a:gd name="connsiteX38" fmla="*/ 1941689 w 2596744"/>
                <a:gd name="connsiteY38" fmla="*/ 90311 h 2325511"/>
                <a:gd name="connsiteX39" fmla="*/ 1952977 w 2596744"/>
                <a:gd name="connsiteY39" fmla="*/ 45156 h 2325511"/>
                <a:gd name="connsiteX40" fmla="*/ 1964266 w 2596744"/>
                <a:gd name="connsiteY40" fmla="*/ 11289 h 2325511"/>
                <a:gd name="connsiteX41" fmla="*/ 1975555 w 2596744"/>
                <a:gd name="connsiteY41" fmla="*/ 124178 h 2325511"/>
                <a:gd name="connsiteX42" fmla="*/ 1998133 w 2596744"/>
                <a:gd name="connsiteY42" fmla="*/ 203200 h 2325511"/>
                <a:gd name="connsiteX43" fmla="*/ 2009422 w 2596744"/>
                <a:gd name="connsiteY43" fmla="*/ 248356 h 2325511"/>
                <a:gd name="connsiteX44" fmla="*/ 2054577 w 2596744"/>
                <a:gd name="connsiteY44" fmla="*/ 316089 h 2325511"/>
                <a:gd name="connsiteX45" fmla="*/ 2156177 w 2596744"/>
                <a:gd name="connsiteY45" fmla="*/ 304800 h 2325511"/>
                <a:gd name="connsiteX46" fmla="*/ 2235200 w 2596744"/>
                <a:gd name="connsiteY46" fmla="*/ 282222 h 2325511"/>
                <a:gd name="connsiteX47" fmla="*/ 2291644 w 2596744"/>
                <a:gd name="connsiteY47" fmla="*/ 225778 h 2325511"/>
                <a:gd name="connsiteX48" fmla="*/ 2325511 w 2596744"/>
                <a:gd name="connsiteY48" fmla="*/ 158045 h 2325511"/>
                <a:gd name="connsiteX49" fmla="*/ 2336800 w 2596744"/>
                <a:gd name="connsiteY49" fmla="*/ 112889 h 2325511"/>
                <a:gd name="connsiteX50" fmla="*/ 2359377 w 2596744"/>
                <a:gd name="connsiteY50" fmla="*/ 45156 h 2325511"/>
                <a:gd name="connsiteX51" fmla="*/ 2370666 w 2596744"/>
                <a:gd name="connsiteY51" fmla="*/ 79022 h 2325511"/>
                <a:gd name="connsiteX52" fmla="*/ 2381955 w 2596744"/>
                <a:gd name="connsiteY52" fmla="*/ 124178 h 2325511"/>
                <a:gd name="connsiteX53" fmla="*/ 2404533 w 2596744"/>
                <a:gd name="connsiteY53" fmla="*/ 169333 h 2325511"/>
                <a:gd name="connsiteX54" fmla="*/ 2460977 w 2596744"/>
                <a:gd name="connsiteY54" fmla="*/ 214489 h 2325511"/>
                <a:gd name="connsiteX55" fmla="*/ 2577571 w 2596744"/>
                <a:gd name="connsiteY55" fmla="*/ 220839 h 2325511"/>
                <a:gd name="connsiteX56" fmla="*/ 2590447 w 2596744"/>
                <a:gd name="connsiteY56" fmla="*/ 228160 h 2325511"/>
                <a:gd name="connsiteX57" fmla="*/ 2564870 w 2596744"/>
                <a:gd name="connsiteY57" fmla="*/ 273843 h 2325511"/>
                <a:gd name="connsiteX58" fmla="*/ 2550054 w 2596744"/>
                <a:gd name="connsiteY58" fmla="*/ 313707 h 2325511"/>
                <a:gd name="connsiteX59" fmla="*/ 2539471 w 2596744"/>
                <a:gd name="connsiteY59" fmla="*/ 361245 h 2325511"/>
                <a:gd name="connsiteX60" fmla="*/ 2524037 w 2596744"/>
                <a:gd name="connsiteY60" fmla="*/ 385586 h 2325511"/>
                <a:gd name="connsiteX61" fmla="*/ 2525183 w 2596744"/>
                <a:gd name="connsiteY61" fmla="*/ 404195 h 2325511"/>
                <a:gd name="connsiteX62" fmla="*/ 2494315 w 2596744"/>
                <a:gd name="connsiteY62" fmla="*/ 465226 h 2325511"/>
                <a:gd name="connsiteX63" fmla="*/ 2449689 w 2596744"/>
                <a:gd name="connsiteY63" fmla="*/ 643467 h 2325511"/>
                <a:gd name="connsiteX64" fmla="*/ 2438400 w 2596744"/>
                <a:gd name="connsiteY64" fmla="*/ 711200 h 2325511"/>
                <a:gd name="connsiteX65" fmla="*/ 2427111 w 2596744"/>
                <a:gd name="connsiteY65" fmla="*/ 835378 h 2325511"/>
                <a:gd name="connsiteX66" fmla="*/ 2415822 w 2596744"/>
                <a:gd name="connsiteY66" fmla="*/ 936978 h 2325511"/>
                <a:gd name="connsiteX67" fmla="*/ 2404533 w 2596744"/>
                <a:gd name="connsiteY67" fmla="*/ 1332089 h 2325511"/>
                <a:gd name="connsiteX68" fmla="*/ 2381955 w 2596744"/>
                <a:gd name="connsiteY68" fmla="*/ 1501422 h 2325511"/>
                <a:gd name="connsiteX69" fmla="*/ 2370666 w 2596744"/>
                <a:gd name="connsiteY69" fmla="*/ 1591733 h 2325511"/>
                <a:gd name="connsiteX70" fmla="*/ 2359377 w 2596744"/>
                <a:gd name="connsiteY70" fmla="*/ 1794933 h 2325511"/>
                <a:gd name="connsiteX71" fmla="*/ 2348089 w 2596744"/>
                <a:gd name="connsiteY71" fmla="*/ 1828800 h 2325511"/>
                <a:gd name="connsiteX72" fmla="*/ 2336800 w 2596744"/>
                <a:gd name="connsiteY72" fmla="*/ 1952978 h 2325511"/>
                <a:gd name="connsiteX73" fmla="*/ 2314222 w 2596744"/>
                <a:gd name="connsiteY73" fmla="*/ 2020711 h 2325511"/>
                <a:gd name="connsiteX74" fmla="*/ 2291644 w 2596744"/>
                <a:gd name="connsiteY74" fmla="*/ 2054578 h 2325511"/>
                <a:gd name="connsiteX75" fmla="*/ 2257777 w 2596744"/>
                <a:gd name="connsiteY75" fmla="*/ 2122311 h 2325511"/>
                <a:gd name="connsiteX76" fmla="*/ 2190044 w 2596744"/>
                <a:gd name="connsiteY76" fmla="*/ 2144889 h 2325511"/>
                <a:gd name="connsiteX77" fmla="*/ 2122311 w 2596744"/>
                <a:gd name="connsiteY77" fmla="*/ 2190045 h 2325511"/>
                <a:gd name="connsiteX78" fmla="*/ 2088444 w 2596744"/>
                <a:gd name="connsiteY78" fmla="*/ 2212622 h 2325511"/>
                <a:gd name="connsiteX79" fmla="*/ 2054577 w 2596744"/>
                <a:gd name="connsiteY79" fmla="*/ 2223911 h 2325511"/>
                <a:gd name="connsiteX80" fmla="*/ 1952977 w 2596744"/>
                <a:gd name="connsiteY80" fmla="*/ 2269067 h 2325511"/>
                <a:gd name="connsiteX81" fmla="*/ 1919111 w 2596744"/>
                <a:gd name="connsiteY81" fmla="*/ 2280356 h 2325511"/>
                <a:gd name="connsiteX82" fmla="*/ 1885244 w 2596744"/>
                <a:gd name="connsiteY82" fmla="*/ 2302933 h 2325511"/>
                <a:gd name="connsiteX83" fmla="*/ 1817511 w 2596744"/>
                <a:gd name="connsiteY83" fmla="*/ 2325511 h 2325511"/>
                <a:gd name="connsiteX84" fmla="*/ 1715911 w 2596744"/>
                <a:gd name="connsiteY84" fmla="*/ 2314222 h 2325511"/>
                <a:gd name="connsiteX85" fmla="*/ 1603022 w 2596744"/>
                <a:gd name="connsiteY85" fmla="*/ 2302933 h 2325511"/>
                <a:gd name="connsiteX86" fmla="*/ 1569155 w 2596744"/>
                <a:gd name="connsiteY86" fmla="*/ 2291645 h 2325511"/>
                <a:gd name="connsiteX87" fmla="*/ 1365955 w 2596744"/>
                <a:gd name="connsiteY87" fmla="*/ 2280356 h 2325511"/>
                <a:gd name="connsiteX88" fmla="*/ 1298222 w 2596744"/>
                <a:gd name="connsiteY88" fmla="*/ 2269067 h 2325511"/>
                <a:gd name="connsiteX89" fmla="*/ 1253066 w 2596744"/>
                <a:gd name="connsiteY89" fmla="*/ 2257778 h 2325511"/>
                <a:gd name="connsiteX90" fmla="*/ 1027289 w 2596744"/>
                <a:gd name="connsiteY90" fmla="*/ 2269067 h 2325511"/>
                <a:gd name="connsiteX91" fmla="*/ 857955 w 2596744"/>
                <a:gd name="connsiteY91" fmla="*/ 2257778 h 2325511"/>
                <a:gd name="connsiteX92" fmla="*/ 824089 w 2596744"/>
                <a:gd name="connsiteY92" fmla="*/ 2246489 h 2325511"/>
                <a:gd name="connsiteX93" fmla="*/ 733777 w 2596744"/>
                <a:gd name="connsiteY93" fmla="*/ 2223911 h 2325511"/>
                <a:gd name="connsiteX94" fmla="*/ 699911 w 2596744"/>
                <a:gd name="connsiteY94" fmla="*/ 2212622 h 2325511"/>
                <a:gd name="connsiteX95" fmla="*/ 654755 w 2596744"/>
                <a:gd name="connsiteY95" fmla="*/ 2201333 h 2325511"/>
                <a:gd name="connsiteX96" fmla="*/ 598311 w 2596744"/>
                <a:gd name="connsiteY96" fmla="*/ 2190045 h 2325511"/>
                <a:gd name="connsiteX97" fmla="*/ 530577 w 2596744"/>
                <a:gd name="connsiteY97" fmla="*/ 2167467 h 2325511"/>
                <a:gd name="connsiteX98" fmla="*/ 485422 w 2596744"/>
                <a:gd name="connsiteY98" fmla="*/ 2099733 h 2325511"/>
                <a:gd name="connsiteX99" fmla="*/ 474133 w 2596744"/>
                <a:gd name="connsiteY99" fmla="*/ 2065867 h 2325511"/>
                <a:gd name="connsiteX100" fmla="*/ 440266 w 2596744"/>
                <a:gd name="connsiteY100" fmla="*/ 2054578 h 2325511"/>
                <a:gd name="connsiteX101" fmla="*/ 395111 w 2596744"/>
                <a:gd name="connsiteY101" fmla="*/ 1986845 h 2325511"/>
                <a:gd name="connsiteX102" fmla="*/ 372533 w 2596744"/>
                <a:gd name="connsiteY102" fmla="*/ 1952978 h 2325511"/>
                <a:gd name="connsiteX103" fmla="*/ 361244 w 2596744"/>
                <a:gd name="connsiteY103" fmla="*/ 1919111 h 2325511"/>
                <a:gd name="connsiteX104" fmla="*/ 349955 w 2596744"/>
                <a:gd name="connsiteY104" fmla="*/ 1806222 h 2325511"/>
                <a:gd name="connsiteX105" fmla="*/ 327377 w 2596744"/>
                <a:gd name="connsiteY105" fmla="*/ 1738489 h 2325511"/>
                <a:gd name="connsiteX106" fmla="*/ 316089 w 2596744"/>
                <a:gd name="connsiteY106" fmla="*/ 1693333 h 2325511"/>
                <a:gd name="connsiteX107" fmla="*/ 293511 w 2596744"/>
                <a:gd name="connsiteY107" fmla="*/ 1625600 h 2325511"/>
                <a:gd name="connsiteX108" fmla="*/ 248355 w 2596744"/>
                <a:gd name="connsiteY108" fmla="*/ 1557867 h 2325511"/>
                <a:gd name="connsiteX109" fmla="*/ 225777 w 2596744"/>
                <a:gd name="connsiteY109" fmla="*/ 1524000 h 2325511"/>
                <a:gd name="connsiteX110" fmla="*/ 214489 w 2596744"/>
                <a:gd name="connsiteY110" fmla="*/ 1490133 h 2325511"/>
                <a:gd name="connsiteX111" fmla="*/ 203200 w 2596744"/>
                <a:gd name="connsiteY111" fmla="*/ 1399822 h 2325511"/>
                <a:gd name="connsiteX112" fmla="*/ 180622 w 2596744"/>
                <a:gd name="connsiteY112" fmla="*/ 1264356 h 2325511"/>
                <a:gd name="connsiteX113" fmla="*/ 146755 w 2596744"/>
                <a:gd name="connsiteY113" fmla="*/ 1162756 h 2325511"/>
                <a:gd name="connsiteX114" fmla="*/ 135466 w 2596744"/>
                <a:gd name="connsiteY114" fmla="*/ 1128889 h 2325511"/>
                <a:gd name="connsiteX115" fmla="*/ 90311 w 2596744"/>
                <a:gd name="connsiteY115" fmla="*/ 903111 h 2325511"/>
                <a:gd name="connsiteX116" fmla="*/ 67733 w 2596744"/>
                <a:gd name="connsiteY116" fmla="*/ 835378 h 2325511"/>
                <a:gd name="connsiteX117" fmla="*/ 56444 w 2596744"/>
                <a:gd name="connsiteY117" fmla="*/ 801511 h 2325511"/>
                <a:gd name="connsiteX118" fmla="*/ 45155 w 2596744"/>
                <a:gd name="connsiteY118" fmla="*/ 722489 h 2325511"/>
                <a:gd name="connsiteX119" fmla="*/ 33866 w 2596744"/>
                <a:gd name="connsiteY119" fmla="*/ 666045 h 2325511"/>
                <a:gd name="connsiteX120" fmla="*/ 22577 w 2596744"/>
                <a:gd name="connsiteY120" fmla="*/ 372533 h 2325511"/>
                <a:gd name="connsiteX121" fmla="*/ 11289 w 2596744"/>
                <a:gd name="connsiteY121" fmla="*/ 259645 h 2325511"/>
                <a:gd name="connsiteX122" fmla="*/ 0 w 2596744"/>
                <a:gd name="connsiteY122" fmla="*/ 56445 h 2325511"/>
                <a:gd name="connsiteX0" fmla="*/ 22577 w 2596744"/>
                <a:gd name="connsiteY0" fmla="*/ 0 h 2325511"/>
                <a:gd name="connsiteX1" fmla="*/ 79022 w 2596744"/>
                <a:gd name="connsiteY1" fmla="*/ 45156 h 2325511"/>
                <a:gd name="connsiteX2" fmla="*/ 124177 w 2596744"/>
                <a:gd name="connsiteY2" fmla="*/ 112889 h 2325511"/>
                <a:gd name="connsiteX3" fmla="*/ 191911 w 2596744"/>
                <a:gd name="connsiteY3" fmla="*/ 158045 h 2325511"/>
                <a:gd name="connsiteX4" fmla="*/ 259644 w 2596744"/>
                <a:gd name="connsiteY4" fmla="*/ 180622 h 2325511"/>
                <a:gd name="connsiteX5" fmla="*/ 417689 w 2596744"/>
                <a:gd name="connsiteY5" fmla="*/ 169333 h 2325511"/>
                <a:gd name="connsiteX6" fmla="*/ 440266 w 2596744"/>
                <a:gd name="connsiteY6" fmla="*/ 135467 h 2325511"/>
                <a:gd name="connsiteX7" fmla="*/ 451555 w 2596744"/>
                <a:gd name="connsiteY7" fmla="*/ 22578 h 2325511"/>
                <a:gd name="connsiteX8" fmla="*/ 462844 w 2596744"/>
                <a:gd name="connsiteY8" fmla="*/ 101600 h 2325511"/>
                <a:gd name="connsiteX9" fmla="*/ 474133 w 2596744"/>
                <a:gd name="connsiteY9" fmla="*/ 135467 h 2325511"/>
                <a:gd name="connsiteX10" fmla="*/ 485422 w 2596744"/>
                <a:gd name="connsiteY10" fmla="*/ 180622 h 2325511"/>
                <a:gd name="connsiteX11" fmla="*/ 519289 w 2596744"/>
                <a:gd name="connsiteY11" fmla="*/ 248356 h 2325511"/>
                <a:gd name="connsiteX12" fmla="*/ 553155 w 2596744"/>
                <a:gd name="connsiteY12" fmla="*/ 270933 h 2325511"/>
                <a:gd name="connsiteX13" fmla="*/ 620889 w 2596744"/>
                <a:gd name="connsiteY13" fmla="*/ 293511 h 2325511"/>
                <a:gd name="connsiteX14" fmla="*/ 699911 w 2596744"/>
                <a:gd name="connsiteY14" fmla="*/ 282222 h 2325511"/>
                <a:gd name="connsiteX15" fmla="*/ 745066 w 2596744"/>
                <a:gd name="connsiteY15" fmla="*/ 270933 h 2325511"/>
                <a:gd name="connsiteX16" fmla="*/ 767644 w 2596744"/>
                <a:gd name="connsiteY16" fmla="*/ 237067 h 2325511"/>
                <a:gd name="connsiteX17" fmla="*/ 835377 w 2596744"/>
                <a:gd name="connsiteY17" fmla="*/ 203200 h 2325511"/>
                <a:gd name="connsiteX18" fmla="*/ 903111 w 2596744"/>
                <a:gd name="connsiteY18" fmla="*/ 135467 h 2325511"/>
                <a:gd name="connsiteX19" fmla="*/ 948266 w 2596744"/>
                <a:gd name="connsiteY19" fmla="*/ 79022 h 2325511"/>
                <a:gd name="connsiteX20" fmla="*/ 970844 w 2596744"/>
                <a:gd name="connsiteY20" fmla="*/ 11289 h 2325511"/>
                <a:gd name="connsiteX21" fmla="*/ 1004711 w 2596744"/>
                <a:gd name="connsiteY21" fmla="*/ 180622 h 2325511"/>
                <a:gd name="connsiteX22" fmla="*/ 1038577 w 2596744"/>
                <a:gd name="connsiteY22" fmla="*/ 203200 h 2325511"/>
                <a:gd name="connsiteX23" fmla="*/ 1106311 w 2596744"/>
                <a:gd name="connsiteY23" fmla="*/ 225778 h 2325511"/>
                <a:gd name="connsiteX24" fmla="*/ 1174044 w 2596744"/>
                <a:gd name="connsiteY24" fmla="*/ 259645 h 2325511"/>
                <a:gd name="connsiteX25" fmla="*/ 1230489 w 2596744"/>
                <a:gd name="connsiteY25" fmla="*/ 248356 h 2325511"/>
                <a:gd name="connsiteX26" fmla="*/ 1332089 w 2596744"/>
                <a:gd name="connsiteY26" fmla="*/ 146756 h 2325511"/>
                <a:gd name="connsiteX27" fmla="*/ 1365955 w 2596744"/>
                <a:gd name="connsiteY27" fmla="*/ 112889 h 2325511"/>
                <a:gd name="connsiteX28" fmla="*/ 1399822 w 2596744"/>
                <a:gd name="connsiteY28" fmla="*/ 79022 h 2325511"/>
                <a:gd name="connsiteX29" fmla="*/ 1422400 w 2596744"/>
                <a:gd name="connsiteY29" fmla="*/ 11289 h 2325511"/>
                <a:gd name="connsiteX30" fmla="*/ 1456266 w 2596744"/>
                <a:gd name="connsiteY30" fmla="*/ 180622 h 2325511"/>
                <a:gd name="connsiteX31" fmla="*/ 1467555 w 2596744"/>
                <a:gd name="connsiteY31" fmla="*/ 214489 h 2325511"/>
                <a:gd name="connsiteX32" fmla="*/ 1478844 w 2596744"/>
                <a:gd name="connsiteY32" fmla="*/ 248356 h 2325511"/>
                <a:gd name="connsiteX33" fmla="*/ 1546577 w 2596744"/>
                <a:gd name="connsiteY33" fmla="*/ 282222 h 2325511"/>
                <a:gd name="connsiteX34" fmla="*/ 1727200 w 2596744"/>
                <a:gd name="connsiteY34" fmla="*/ 270933 h 2325511"/>
                <a:gd name="connsiteX35" fmla="*/ 1794933 w 2596744"/>
                <a:gd name="connsiteY35" fmla="*/ 225778 h 2325511"/>
                <a:gd name="connsiteX36" fmla="*/ 1828800 w 2596744"/>
                <a:gd name="connsiteY36" fmla="*/ 203200 h 2325511"/>
                <a:gd name="connsiteX37" fmla="*/ 1873955 w 2596744"/>
                <a:gd name="connsiteY37" fmla="*/ 169333 h 2325511"/>
                <a:gd name="connsiteX38" fmla="*/ 1941689 w 2596744"/>
                <a:gd name="connsiteY38" fmla="*/ 90311 h 2325511"/>
                <a:gd name="connsiteX39" fmla="*/ 1952977 w 2596744"/>
                <a:gd name="connsiteY39" fmla="*/ 45156 h 2325511"/>
                <a:gd name="connsiteX40" fmla="*/ 1964266 w 2596744"/>
                <a:gd name="connsiteY40" fmla="*/ 11289 h 2325511"/>
                <a:gd name="connsiteX41" fmla="*/ 1975555 w 2596744"/>
                <a:gd name="connsiteY41" fmla="*/ 124178 h 2325511"/>
                <a:gd name="connsiteX42" fmla="*/ 1998133 w 2596744"/>
                <a:gd name="connsiteY42" fmla="*/ 203200 h 2325511"/>
                <a:gd name="connsiteX43" fmla="*/ 2009422 w 2596744"/>
                <a:gd name="connsiteY43" fmla="*/ 248356 h 2325511"/>
                <a:gd name="connsiteX44" fmla="*/ 2054577 w 2596744"/>
                <a:gd name="connsiteY44" fmla="*/ 316089 h 2325511"/>
                <a:gd name="connsiteX45" fmla="*/ 2156177 w 2596744"/>
                <a:gd name="connsiteY45" fmla="*/ 304800 h 2325511"/>
                <a:gd name="connsiteX46" fmla="*/ 2235200 w 2596744"/>
                <a:gd name="connsiteY46" fmla="*/ 282222 h 2325511"/>
                <a:gd name="connsiteX47" fmla="*/ 2291644 w 2596744"/>
                <a:gd name="connsiteY47" fmla="*/ 225778 h 2325511"/>
                <a:gd name="connsiteX48" fmla="*/ 2325511 w 2596744"/>
                <a:gd name="connsiteY48" fmla="*/ 158045 h 2325511"/>
                <a:gd name="connsiteX49" fmla="*/ 2336800 w 2596744"/>
                <a:gd name="connsiteY49" fmla="*/ 112889 h 2325511"/>
                <a:gd name="connsiteX50" fmla="*/ 2359377 w 2596744"/>
                <a:gd name="connsiteY50" fmla="*/ 45156 h 2325511"/>
                <a:gd name="connsiteX51" fmla="*/ 2370666 w 2596744"/>
                <a:gd name="connsiteY51" fmla="*/ 79022 h 2325511"/>
                <a:gd name="connsiteX52" fmla="*/ 2381955 w 2596744"/>
                <a:gd name="connsiteY52" fmla="*/ 124178 h 2325511"/>
                <a:gd name="connsiteX53" fmla="*/ 2404533 w 2596744"/>
                <a:gd name="connsiteY53" fmla="*/ 169333 h 2325511"/>
                <a:gd name="connsiteX54" fmla="*/ 2460977 w 2596744"/>
                <a:gd name="connsiteY54" fmla="*/ 214489 h 2325511"/>
                <a:gd name="connsiteX55" fmla="*/ 2577571 w 2596744"/>
                <a:gd name="connsiteY55" fmla="*/ 220839 h 2325511"/>
                <a:gd name="connsiteX56" fmla="*/ 2590447 w 2596744"/>
                <a:gd name="connsiteY56" fmla="*/ 228160 h 2325511"/>
                <a:gd name="connsiteX57" fmla="*/ 2564870 w 2596744"/>
                <a:gd name="connsiteY57" fmla="*/ 273843 h 2325511"/>
                <a:gd name="connsiteX58" fmla="*/ 2550054 w 2596744"/>
                <a:gd name="connsiteY58" fmla="*/ 313707 h 2325511"/>
                <a:gd name="connsiteX59" fmla="*/ 2539471 w 2596744"/>
                <a:gd name="connsiteY59" fmla="*/ 361245 h 2325511"/>
                <a:gd name="connsiteX60" fmla="*/ 2524037 w 2596744"/>
                <a:gd name="connsiteY60" fmla="*/ 385586 h 2325511"/>
                <a:gd name="connsiteX61" fmla="*/ 2525183 w 2596744"/>
                <a:gd name="connsiteY61" fmla="*/ 404195 h 2325511"/>
                <a:gd name="connsiteX62" fmla="*/ 2494315 w 2596744"/>
                <a:gd name="connsiteY62" fmla="*/ 465226 h 2325511"/>
                <a:gd name="connsiteX63" fmla="*/ 2449689 w 2596744"/>
                <a:gd name="connsiteY63" fmla="*/ 643467 h 2325511"/>
                <a:gd name="connsiteX64" fmla="*/ 2438400 w 2596744"/>
                <a:gd name="connsiteY64" fmla="*/ 711200 h 2325511"/>
                <a:gd name="connsiteX65" fmla="*/ 2427111 w 2596744"/>
                <a:gd name="connsiteY65" fmla="*/ 835378 h 2325511"/>
                <a:gd name="connsiteX66" fmla="*/ 2415822 w 2596744"/>
                <a:gd name="connsiteY66" fmla="*/ 936978 h 2325511"/>
                <a:gd name="connsiteX67" fmla="*/ 2404533 w 2596744"/>
                <a:gd name="connsiteY67" fmla="*/ 1332089 h 2325511"/>
                <a:gd name="connsiteX68" fmla="*/ 2381955 w 2596744"/>
                <a:gd name="connsiteY68" fmla="*/ 1501422 h 2325511"/>
                <a:gd name="connsiteX69" fmla="*/ 2370666 w 2596744"/>
                <a:gd name="connsiteY69" fmla="*/ 1591733 h 2325511"/>
                <a:gd name="connsiteX70" fmla="*/ 2359377 w 2596744"/>
                <a:gd name="connsiteY70" fmla="*/ 1794933 h 2325511"/>
                <a:gd name="connsiteX71" fmla="*/ 2348089 w 2596744"/>
                <a:gd name="connsiteY71" fmla="*/ 1828800 h 2325511"/>
                <a:gd name="connsiteX72" fmla="*/ 2336800 w 2596744"/>
                <a:gd name="connsiteY72" fmla="*/ 1952978 h 2325511"/>
                <a:gd name="connsiteX73" fmla="*/ 2314222 w 2596744"/>
                <a:gd name="connsiteY73" fmla="*/ 2020711 h 2325511"/>
                <a:gd name="connsiteX74" fmla="*/ 2291644 w 2596744"/>
                <a:gd name="connsiteY74" fmla="*/ 2054578 h 2325511"/>
                <a:gd name="connsiteX75" fmla="*/ 2257777 w 2596744"/>
                <a:gd name="connsiteY75" fmla="*/ 2122311 h 2325511"/>
                <a:gd name="connsiteX76" fmla="*/ 2190044 w 2596744"/>
                <a:gd name="connsiteY76" fmla="*/ 2144889 h 2325511"/>
                <a:gd name="connsiteX77" fmla="*/ 2122311 w 2596744"/>
                <a:gd name="connsiteY77" fmla="*/ 2190045 h 2325511"/>
                <a:gd name="connsiteX78" fmla="*/ 2088444 w 2596744"/>
                <a:gd name="connsiteY78" fmla="*/ 2212622 h 2325511"/>
                <a:gd name="connsiteX79" fmla="*/ 2054577 w 2596744"/>
                <a:gd name="connsiteY79" fmla="*/ 2223911 h 2325511"/>
                <a:gd name="connsiteX80" fmla="*/ 1952977 w 2596744"/>
                <a:gd name="connsiteY80" fmla="*/ 2269067 h 2325511"/>
                <a:gd name="connsiteX81" fmla="*/ 1919111 w 2596744"/>
                <a:gd name="connsiteY81" fmla="*/ 2280356 h 2325511"/>
                <a:gd name="connsiteX82" fmla="*/ 1885244 w 2596744"/>
                <a:gd name="connsiteY82" fmla="*/ 2302933 h 2325511"/>
                <a:gd name="connsiteX83" fmla="*/ 1817511 w 2596744"/>
                <a:gd name="connsiteY83" fmla="*/ 2325511 h 2325511"/>
                <a:gd name="connsiteX84" fmla="*/ 1715911 w 2596744"/>
                <a:gd name="connsiteY84" fmla="*/ 2314222 h 2325511"/>
                <a:gd name="connsiteX85" fmla="*/ 1603022 w 2596744"/>
                <a:gd name="connsiteY85" fmla="*/ 2302933 h 2325511"/>
                <a:gd name="connsiteX86" fmla="*/ 1569155 w 2596744"/>
                <a:gd name="connsiteY86" fmla="*/ 2291645 h 2325511"/>
                <a:gd name="connsiteX87" fmla="*/ 1365955 w 2596744"/>
                <a:gd name="connsiteY87" fmla="*/ 2280356 h 2325511"/>
                <a:gd name="connsiteX88" fmla="*/ 1298222 w 2596744"/>
                <a:gd name="connsiteY88" fmla="*/ 2269067 h 2325511"/>
                <a:gd name="connsiteX89" fmla="*/ 1253066 w 2596744"/>
                <a:gd name="connsiteY89" fmla="*/ 2257778 h 2325511"/>
                <a:gd name="connsiteX90" fmla="*/ 1027289 w 2596744"/>
                <a:gd name="connsiteY90" fmla="*/ 2269067 h 2325511"/>
                <a:gd name="connsiteX91" fmla="*/ 857955 w 2596744"/>
                <a:gd name="connsiteY91" fmla="*/ 2257778 h 2325511"/>
                <a:gd name="connsiteX92" fmla="*/ 824089 w 2596744"/>
                <a:gd name="connsiteY92" fmla="*/ 2246489 h 2325511"/>
                <a:gd name="connsiteX93" fmla="*/ 733777 w 2596744"/>
                <a:gd name="connsiteY93" fmla="*/ 2223911 h 2325511"/>
                <a:gd name="connsiteX94" fmla="*/ 699911 w 2596744"/>
                <a:gd name="connsiteY94" fmla="*/ 2212622 h 2325511"/>
                <a:gd name="connsiteX95" fmla="*/ 654755 w 2596744"/>
                <a:gd name="connsiteY95" fmla="*/ 2201333 h 2325511"/>
                <a:gd name="connsiteX96" fmla="*/ 598311 w 2596744"/>
                <a:gd name="connsiteY96" fmla="*/ 2190045 h 2325511"/>
                <a:gd name="connsiteX97" fmla="*/ 530577 w 2596744"/>
                <a:gd name="connsiteY97" fmla="*/ 2167467 h 2325511"/>
                <a:gd name="connsiteX98" fmla="*/ 485422 w 2596744"/>
                <a:gd name="connsiteY98" fmla="*/ 2099733 h 2325511"/>
                <a:gd name="connsiteX99" fmla="*/ 474133 w 2596744"/>
                <a:gd name="connsiteY99" fmla="*/ 2065867 h 2325511"/>
                <a:gd name="connsiteX100" fmla="*/ 440266 w 2596744"/>
                <a:gd name="connsiteY100" fmla="*/ 2054578 h 2325511"/>
                <a:gd name="connsiteX101" fmla="*/ 395111 w 2596744"/>
                <a:gd name="connsiteY101" fmla="*/ 1986845 h 2325511"/>
                <a:gd name="connsiteX102" fmla="*/ 372533 w 2596744"/>
                <a:gd name="connsiteY102" fmla="*/ 1952978 h 2325511"/>
                <a:gd name="connsiteX103" fmla="*/ 361244 w 2596744"/>
                <a:gd name="connsiteY103" fmla="*/ 1919111 h 2325511"/>
                <a:gd name="connsiteX104" fmla="*/ 349955 w 2596744"/>
                <a:gd name="connsiteY104" fmla="*/ 1806222 h 2325511"/>
                <a:gd name="connsiteX105" fmla="*/ 327377 w 2596744"/>
                <a:gd name="connsiteY105" fmla="*/ 1738489 h 2325511"/>
                <a:gd name="connsiteX106" fmla="*/ 316089 w 2596744"/>
                <a:gd name="connsiteY106" fmla="*/ 1693333 h 2325511"/>
                <a:gd name="connsiteX107" fmla="*/ 293511 w 2596744"/>
                <a:gd name="connsiteY107" fmla="*/ 1625600 h 2325511"/>
                <a:gd name="connsiteX108" fmla="*/ 248355 w 2596744"/>
                <a:gd name="connsiteY108" fmla="*/ 1557867 h 2325511"/>
                <a:gd name="connsiteX109" fmla="*/ 225777 w 2596744"/>
                <a:gd name="connsiteY109" fmla="*/ 1524000 h 2325511"/>
                <a:gd name="connsiteX110" fmla="*/ 214489 w 2596744"/>
                <a:gd name="connsiteY110" fmla="*/ 1490133 h 2325511"/>
                <a:gd name="connsiteX111" fmla="*/ 203200 w 2596744"/>
                <a:gd name="connsiteY111" fmla="*/ 1399822 h 2325511"/>
                <a:gd name="connsiteX112" fmla="*/ 180622 w 2596744"/>
                <a:gd name="connsiteY112" fmla="*/ 1264356 h 2325511"/>
                <a:gd name="connsiteX113" fmla="*/ 146755 w 2596744"/>
                <a:gd name="connsiteY113" fmla="*/ 1162756 h 2325511"/>
                <a:gd name="connsiteX114" fmla="*/ 135466 w 2596744"/>
                <a:gd name="connsiteY114" fmla="*/ 1128889 h 2325511"/>
                <a:gd name="connsiteX115" fmla="*/ 90311 w 2596744"/>
                <a:gd name="connsiteY115" fmla="*/ 903111 h 2325511"/>
                <a:gd name="connsiteX116" fmla="*/ 67733 w 2596744"/>
                <a:gd name="connsiteY116" fmla="*/ 835378 h 2325511"/>
                <a:gd name="connsiteX117" fmla="*/ 56444 w 2596744"/>
                <a:gd name="connsiteY117" fmla="*/ 801511 h 2325511"/>
                <a:gd name="connsiteX118" fmla="*/ 45155 w 2596744"/>
                <a:gd name="connsiteY118" fmla="*/ 722489 h 2325511"/>
                <a:gd name="connsiteX119" fmla="*/ 33866 w 2596744"/>
                <a:gd name="connsiteY119" fmla="*/ 666045 h 2325511"/>
                <a:gd name="connsiteX120" fmla="*/ 22577 w 2596744"/>
                <a:gd name="connsiteY120" fmla="*/ 372533 h 2325511"/>
                <a:gd name="connsiteX121" fmla="*/ 11289 w 2596744"/>
                <a:gd name="connsiteY121" fmla="*/ 259645 h 2325511"/>
                <a:gd name="connsiteX122" fmla="*/ 0 w 2596744"/>
                <a:gd name="connsiteY122" fmla="*/ 56445 h 2325511"/>
                <a:gd name="connsiteX0" fmla="*/ 22577 w 2596744"/>
                <a:gd name="connsiteY0" fmla="*/ 0 h 2325511"/>
                <a:gd name="connsiteX1" fmla="*/ 79022 w 2596744"/>
                <a:gd name="connsiteY1" fmla="*/ 45156 h 2325511"/>
                <a:gd name="connsiteX2" fmla="*/ 124177 w 2596744"/>
                <a:gd name="connsiteY2" fmla="*/ 112889 h 2325511"/>
                <a:gd name="connsiteX3" fmla="*/ 191911 w 2596744"/>
                <a:gd name="connsiteY3" fmla="*/ 158045 h 2325511"/>
                <a:gd name="connsiteX4" fmla="*/ 259644 w 2596744"/>
                <a:gd name="connsiteY4" fmla="*/ 180622 h 2325511"/>
                <a:gd name="connsiteX5" fmla="*/ 417689 w 2596744"/>
                <a:gd name="connsiteY5" fmla="*/ 169333 h 2325511"/>
                <a:gd name="connsiteX6" fmla="*/ 440266 w 2596744"/>
                <a:gd name="connsiteY6" fmla="*/ 135467 h 2325511"/>
                <a:gd name="connsiteX7" fmla="*/ 451555 w 2596744"/>
                <a:gd name="connsiteY7" fmla="*/ 22578 h 2325511"/>
                <a:gd name="connsiteX8" fmla="*/ 462844 w 2596744"/>
                <a:gd name="connsiteY8" fmla="*/ 101600 h 2325511"/>
                <a:gd name="connsiteX9" fmla="*/ 474133 w 2596744"/>
                <a:gd name="connsiteY9" fmla="*/ 135467 h 2325511"/>
                <a:gd name="connsiteX10" fmla="*/ 485422 w 2596744"/>
                <a:gd name="connsiteY10" fmla="*/ 180622 h 2325511"/>
                <a:gd name="connsiteX11" fmla="*/ 519289 w 2596744"/>
                <a:gd name="connsiteY11" fmla="*/ 248356 h 2325511"/>
                <a:gd name="connsiteX12" fmla="*/ 553155 w 2596744"/>
                <a:gd name="connsiteY12" fmla="*/ 270933 h 2325511"/>
                <a:gd name="connsiteX13" fmla="*/ 620889 w 2596744"/>
                <a:gd name="connsiteY13" fmla="*/ 293511 h 2325511"/>
                <a:gd name="connsiteX14" fmla="*/ 699911 w 2596744"/>
                <a:gd name="connsiteY14" fmla="*/ 282222 h 2325511"/>
                <a:gd name="connsiteX15" fmla="*/ 745066 w 2596744"/>
                <a:gd name="connsiteY15" fmla="*/ 270933 h 2325511"/>
                <a:gd name="connsiteX16" fmla="*/ 767644 w 2596744"/>
                <a:gd name="connsiteY16" fmla="*/ 237067 h 2325511"/>
                <a:gd name="connsiteX17" fmla="*/ 835377 w 2596744"/>
                <a:gd name="connsiteY17" fmla="*/ 203200 h 2325511"/>
                <a:gd name="connsiteX18" fmla="*/ 903111 w 2596744"/>
                <a:gd name="connsiteY18" fmla="*/ 135467 h 2325511"/>
                <a:gd name="connsiteX19" fmla="*/ 948266 w 2596744"/>
                <a:gd name="connsiteY19" fmla="*/ 79022 h 2325511"/>
                <a:gd name="connsiteX20" fmla="*/ 970844 w 2596744"/>
                <a:gd name="connsiteY20" fmla="*/ 11289 h 2325511"/>
                <a:gd name="connsiteX21" fmla="*/ 1004711 w 2596744"/>
                <a:gd name="connsiteY21" fmla="*/ 180622 h 2325511"/>
                <a:gd name="connsiteX22" fmla="*/ 1038577 w 2596744"/>
                <a:gd name="connsiteY22" fmla="*/ 203200 h 2325511"/>
                <a:gd name="connsiteX23" fmla="*/ 1106311 w 2596744"/>
                <a:gd name="connsiteY23" fmla="*/ 225778 h 2325511"/>
                <a:gd name="connsiteX24" fmla="*/ 1174044 w 2596744"/>
                <a:gd name="connsiteY24" fmla="*/ 259645 h 2325511"/>
                <a:gd name="connsiteX25" fmla="*/ 1230489 w 2596744"/>
                <a:gd name="connsiteY25" fmla="*/ 248356 h 2325511"/>
                <a:gd name="connsiteX26" fmla="*/ 1332089 w 2596744"/>
                <a:gd name="connsiteY26" fmla="*/ 146756 h 2325511"/>
                <a:gd name="connsiteX27" fmla="*/ 1365955 w 2596744"/>
                <a:gd name="connsiteY27" fmla="*/ 112889 h 2325511"/>
                <a:gd name="connsiteX28" fmla="*/ 1399822 w 2596744"/>
                <a:gd name="connsiteY28" fmla="*/ 79022 h 2325511"/>
                <a:gd name="connsiteX29" fmla="*/ 1422400 w 2596744"/>
                <a:gd name="connsiteY29" fmla="*/ 11289 h 2325511"/>
                <a:gd name="connsiteX30" fmla="*/ 1456266 w 2596744"/>
                <a:gd name="connsiteY30" fmla="*/ 180622 h 2325511"/>
                <a:gd name="connsiteX31" fmla="*/ 1467555 w 2596744"/>
                <a:gd name="connsiteY31" fmla="*/ 214489 h 2325511"/>
                <a:gd name="connsiteX32" fmla="*/ 1478844 w 2596744"/>
                <a:gd name="connsiteY32" fmla="*/ 248356 h 2325511"/>
                <a:gd name="connsiteX33" fmla="*/ 1546577 w 2596744"/>
                <a:gd name="connsiteY33" fmla="*/ 282222 h 2325511"/>
                <a:gd name="connsiteX34" fmla="*/ 1727200 w 2596744"/>
                <a:gd name="connsiteY34" fmla="*/ 270933 h 2325511"/>
                <a:gd name="connsiteX35" fmla="*/ 1794933 w 2596744"/>
                <a:gd name="connsiteY35" fmla="*/ 225778 h 2325511"/>
                <a:gd name="connsiteX36" fmla="*/ 1828800 w 2596744"/>
                <a:gd name="connsiteY36" fmla="*/ 203200 h 2325511"/>
                <a:gd name="connsiteX37" fmla="*/ 1873955 w 2596744"/>
                <a:gd name="connsiteY37" fmla="*/ 169333 h 2325511"/>
                <a:gd name="connsiteX38" fmla="*/ 1941689 w 2596744"/>
                <a:gd name="connsiteY38" fmla="*/ 90311 h 2325511"/>
                <a:gd name="connsiteX39" fmla="*/ 1952977 w 2596744"/>
                <a:gd name="connsiteY39" fmla="*/ 45156 h 2325511"/>
                <a:gd name="connsiteX40" fmla="*/ 1964266 w 2596744"/>
                <a:gd name="connsiteY40" fmla="*/ 11289 h 2325511"/>
                <a:gd name="connsiteX41" fmla="*/ 1975555 w 2596744"/>
                <a:gd name="connsiteY41" fmla="*/ 124178 h 2325511"/>
                <a:gd name="connsiteX42" fmla="*/ 1998133 w 2596744"/>
                <a:gd name="connsiteY42" fmla="*/ 203200 h 2325511"/>
                <a:gd name="connsiteX43" fmla="*/ 2009422 w 2596744"/>
                <a:gd name="connsiteY43" fmla="*/ 248356 h 2325511"/>
                <a:gd name="connsiteX44" fmla="*/ 2054577 w 2596744"/>
                <a:gd name="connsiteY44" fmla="*/ 316089 h 2325511"/>
                <a:gd name="connsiteX45" fmla="*/ 2156177 w 2596744"/>
                <a:gd name="connsiteY45" fmla="*/ 304800 h 2325511"/>
                <a:gd name="connsiteX46" fmla="*/ 2235200 w 2596744"/>
                <a:gd name="connsiteY46" fmla="*/ 282222 h 2325511"/>
                <a:gd name="connsiteX47" fmla="*/ 2291644 w 2596744"/>
                <a:gd name="connsiteY47" fmla="*/ 225778 h 2325511"/>
                <a:gd name="connsiteX48" fmla="*/ 2325511 w 2596744"/>
                <a:gd name="connsiteY48" fmla="*/ 158045 h 2325511"/>
                <a:gd name="connsiteX49" fmla="*/ 2336800 w 2596744"/>
                <a:gd name="connsiteY49" fmla="*/ 112889 h 2325511"/>
                <a:gd name="connsiteX50" fmla="*/ 2359377 w 2596744"/>
                <a:gd name="connsiteY50" fmla="*/ 45156 h 2325511"/>
                <a:gd name="connsiteX51" fmla="*/ 2370666 w 2596744"/>
                <a:gd name="connsiteY51" fmla="*/ 79022 h 2325511"/>
                <a:gd name="connsiteX52" fmla="*/ 2381955 w 2596744"/>
                <a:gd name="connsiteY52" fmla="*/ 124178 h 2325511"/>
                <a:gd name="connsiteX53" fmla="*/ 2404533 w 2596744"/>
                <a:gd name="connsiteY53" fmla="*/ 169333 h 2325511"/>
                <a:gd name="connsiteX54" fmla="*/ 2460977 w 2596744"/>
                <a:gd name="connsiteY54" fmla="*/ 214489 h 2325511"/>
                <a:gd name="connsiteX55" fmla="*/ 2577571 w 2596744"/>
                <a:gd name="connsiteY55" fmla="*/ 220839 h 2325511"/>
                <a:gd name="connsiteX56" fmla="*/ 2590447 w 2596744"/>
                <a:gd name="connsiteY56" fmla="*/ 228160 h 2325511"/>
                <a:gd name="connsiteX57" fmla="*/ 2564870 w 2596744"/>
                <a:gd name="connsiteY57" fmla="*/ 273843 h 2325511"/>
                <a:gd name="connsiteX58" fmla="*/ 2550054 w 2596744"/>
                <a:gd name="connsiteY58" fmla="*/ 313707 h 2325511"/>
                <a:gd name="connsiteX59" fmla="*/ 2539471 w 2596744"/>
                <a:gd name="connsiteY59" fmla="*/ 361245 h 2325511"/>
                <a:gd name="connsiteX60" fmla="*/ 2524037 w 2596744"/>
                <a:gd name="connsiteY60" fmla="*/ 385586 h 2325511"/>
                <a:gd name="connsiteX61" fmla="*/ 2525183 w 2596744"/>
                <a:gd name="connsiteY61" fmla="*/ 404195 h 2325511"/>
                <a:gd name="connsiteX62" fmla="*/ 2494315 w 2596744"/>
                <a:gd name="connsiteY62" fmla="*/ 465226 h 2325511"/>
                <a:gd name="connsiteX63" fmla="*/ 2449689 w 2596744"/>
                <a:gd name="connsiteY63" fmla="*/ 643467 h 2325511"/>
                <a:gd name="connsiteX64" fmla="*/ 2438400 w 2596744"/>
                <a:gd name="connsiteY64" fmla="*/ 711200 h 2325511"/>
                <a:gd name="connsiteX65" fmla="*/ 2427111 w 2596744"/>
                <a:gd name="connsiteY65" fmla="*/ 835378 h 2325511"/>
                <a:gd name="connsiteX66" fmla="*/ 2415822 w 2596744"/>
                <a:gd name="connsiteY66" fmla="*/ 936978 h 2325511"/>
                <a:gd name="connsiteX67" fmla="*/ 2404533 w 2596744"/>
                <a:gd name="connsiteY67" fmla="*/ 1332089 h 2325511"/>
                <a:gd name="connsiteX68" fmla="*/ 2381955 w 2596744"/>
                <a:gd name="connsiteY68" fmla="*/ 1501422 h 2325511"/>
                <a:gd name="connsiteX69" fmla="*/ 2370666 w 2596744"/>
                <a:gd name="connsiteY69" fmla="*/ 1591733 h 2325511"/>
                <a:gd name="connsiteX70" fmla="*/ 2359377 w 2596744"/>
                <a:gd name="connsiteY70" fmla="*/ 1794933 h 2325511"/>
                <a:gd name="connsiteX71" fmla="*/ 2359995 w 2596744"/>
                <a:gd name="connsiteY71" fmla="*/ 1835943 h 2325511"/>
                <a:gd name="connsiteX72" fmla="*/ 2336800 w 2596744"/>
                <a:gd name="connsiteY72" fmla="*/ 1952978 h 2325511"/>
                <a:gd name="connsiteX73" fmla="*/ 2314222 w 2596744"/>
                <a:gd name="connsiteY73" fmla="*/ 2020711 h 2325511"/>
                <a:gd name="connsiteX74" fmla="*/ 2291644 w 2596744"/>
                <a:gd name="connsiteY74" fmla="*/ 2054578 h 2325511"/>
                <a:gd name="connsiteX75" fmla="*/ 2257777 w 2596744"/>
                <a:gd name="connsiteY75" fmla="*/ 2122311 h 2325511"/>
                <a:gd name="connsiteX76" fmla="*/ 2190044 w 2596744"/>
                <a:gd name="connsiteY76" fmla="*/ 2144889 h 2325511"/>
                <a:gd name="connsiteX77" fmla="*/ 2122311 w 2596744"/>
                <a:gd name="connsiteY77" fmla="*/ 2190045 h 2325511"/>
                <a:gd name="connsiteX78" fmla="*/ 2088444 w 2596744"/>
                <a:gd name="connsiteY78" fmla="*/ 2212622 h 2325511"/>
                <a:gd name="connsiteX79" fmla="*/ 2054577 w 2596744"/>
                <a:gd name="connsiteY79" fmla="*/ 2223911 h 2325511"/>
                <a:gd name="connsiteX80" fmla="*/ 1952977 w 2596744"/>
                <a:gd name="connsiteY80" fmla="*/ 2269067 h 2325511"/>
                <a:gd name="connsiteX81" fmla="*/ 1919111 w 2596744"/>
                <a:gd name="connsiteY81" fmla="*/ 2280356 h 2325511"/>
                <a:gd name="connsiteX82" fmla="*/ 1885244 w 2596744"/>
                <a:gd name="connsiteY82" fmla="*/ 2302933 h 2325511"/>
                <a:gd name="connsiteX83" fmla="*/ 1817511 w 2596744"/>
                <a:gd name="connsiteY83" fmla="*/ 2325511 h 2325511"/>
                <a:gd name="connsiteX84" fmla="*/ 1715911 w 2596744"/>
                <a:gd name="connsiteY84" fmla="*/ 2314222 h 2325511"/>
                <a:gd name="connsiteX85" fmla="*/ 1603022 w 2596744"/>
                <a:gd name="connsiteY85" fmla="*/ 2302933 h 2325511"/>
                <a:gd name="connsiteX86" fmla="*/ 1569155 w 2596744"/>
                <a:gd name="connsiteY86" fmla="*/ 2291645 h 2325511"/>
                <a:gd name="connsiteX87" fmla="*/ 1365955 w 2596744"/>
                <a:gd name="connsiteY87" fmla="*/ 2280356 h 2325511"/>
                <a:gd name="connsiteX88" fmla="*/ 1298222 w 2596744"/>
                <a:gd name="connsiteY88" fmla="*/ 2269067 h 2325511"/>
                <a:gd name="connsiteX89" fmla="*/ 1253066 w 2596744"/>
                <a:gd name="connsiteY89" fmla="*/ 2257778 h 2325511"/>
                <a:gd name="connsiteX90" fmla="*/ 1027289 w 2596744"/>
                <a:gd name="connsiteY90" fmla="*/ 2269067 h 2325511"/>
                <a:gd name="connsiteX91" fmla="*/ 857955 w 2596744"/>
                <a:gd name="connsiteY91" fmla="*/ 2257778 h 2325511"/>
                <a:gd name="connsiteX92" fmla="*/ 824089 w 2596744"/>
                <a:gd name="connsiteY92" fmla="*/ 2246489 h 2325511"/>
                <a:gd name="connsiteX93" fmla="*/ 733777 w 2596744"/>
                <a:gd name="connsiteY93" fmla="*/ 2223911 h 2325511"/>
                <a:gd name="connsiteX94" fmla="*/ 699911 w 2596744"/>
                <a:gd name="connsiteY94" fmla="*/ 2212622 h 2325511"/>
                <a:gd name="connsiteX95" fmla="*/ 654755 w 2596744"/>
                <a:gd name="connsiteY95" fmla="*/ 2201333 h 2325511"/>
                <a:gd name="connsiteX96" fmla="*/ 598311 w 2596744"/>
                <a:gd name="connsiteY96" fmla="*/ 2190045 h 2325511"/>
                <a:gd name="connsiteX97" fmla="*/ 530577 w 2596744"/>
                <a:gd name="connsiteY97" fmla="*/ 2167467 h 2325511"/>
                <a:gd name="connsiteX98" fmla="*/ 485422 w 2596744"/>
                <a:gd name="connsiteY98" fmla="*/ 2099733 h 2325511"/>
                <a:gd name="connsiteX99" fmla="*/ 474133 w 2596744"/>
                <a:gd name="connsiteY99" fmla="*/ 2065867 h 2325511"/>
                <a:gd name="connsiteX100" fmla="*/ 440266 w 2596744"/>
                <a:gd name="connsiteY100" fmla="*/ 2054578 h 2325511"/>
                <a:gd name="connsiteX101" fmla="*/ 395111 w 2596744"/>
                <a:gd name="connsiteY101" fmla="*/ 1986845 h 2325511"/>
                <a:gd name="connsiteX102" fmla="*/ 372533 w 2596744"/>
                <a:gd name="connsiteY102" fmla="*/ 1952978 h 2325511"/>
                <a:gd name="connsiteX103" fmla="*/ 361244 w 2596744"/>
                <a:gd name="connsiteY103" fmla="*/ 1919111 h 2325511"/>
                <a:gd name="connsiteX104" fmla="*/ 349955 w 2596744"/>
                <a:gd name="connsiteY104" fmla="*/ 1806222 h 2325511"/>
                <a:gd name="connsiteX105" fmla="*/ 327377 w 2596744"/>
                <a:gd name="connsiteY105" fmla="*/ 1738489 h 2325511"/>
                <a:gd name="connsiteX106" fmla="*/ 316089 w 2596744"/>
                <a:gd name="connsiteY106" fmla="*/ 1693333 h 2325511"/>
                <a:gd name="connsiteX107" fmla="*/ 293511 w 2596744"/>
                <a:gd name="connsiteY107" fmla="*/ 1625600 h 2325511"/>
                <a:gd name="connsiteX108" fmla="*/ 248355 w 2596744"/>
                <a:gd name="connsiteY108" fmla="*/ 1557867 h 2325511"/>
                <a:gd name="connsiteX109" fmla="*/ 225777 w 2596744"/>
                <a:gd name="connsiteY109" fmla="*/ 1524000 h 2325511"/>
                <a:gd name="connsiteX110" fmla="*/ 214489 w 2596744"/>
                <a:gd name="connsiteY110" fmla="*/ 1490133 h 2325511"/>
                <a:gd name="connsiteX111" fmla="*/ 203200 w 2596744"/>
                <a:gd name="connsiteY111" fmla="*/ 1399822 h 2325511"/>
                <a:gd name="connsiteX112" fmla="*/ 180622 w 2596744"/>
                <a:gd name="connsiteY112" fmla="*/ 1264356 h 2325511"/>
                <a:gd name="connsiteX113" fmla="*/ 146755 w 2596744"/>
                <a:gd name="connsiteY113" fmla="*/ 1162756 h 2325511"/>
                <a:gd name="connsiteX114" fmla="*/ 135466 w 2596744"/>
                <a:gd name="connsiteY114" fmla="*/ 1128889 h 2325511"/>
                <a:gd name="connsiteX115" fmla="*/ 90311 w 2596744"/>
                <a:gd name="connsiteY115" fmla="*/ 903111 h 2325511"/>
                <a:gd name="connsiteX116" fmla="*/ 67733 w 2596744"/>
                <a:gd name="connsiteY116" fmla="*/ 835378 h 2325511"/>
                <a:gd name="connsiteX117" fmla="*/ 56444 w 2596744"/>
                <a:gd name="connsiteY117" fmla="*/ 801511 h 2325511"/>
                <a:gd name="connsiteX118" fmla="*/ 45155 w 2596744"/>
                <a:gd name="connsiteY118" fmla="*/ 722489 h 2325511"/>
                <a:gd name="connsiteX119" fmla="*/ 33866 w 2596744"/>
                <a:gd name="connsiteY119" fmla="*/ 666045 h 2325511"/>
                <a:gd name="connsiteX120" fmla="*/ 22577 w 2596744"/>
                <a:gd name="connsiteY120" fmla="*/ 372533 h 2325511"/>
                <a:gd name="connsiteX121" fmla="*/ 11289 w 2596744"/>
                <a:gd name="connsiteY121" fmla="*/ 259645 h 2325511"/>
                <a:gd name="connsiteX122" fmla="*/ 0 w 2596744"/>
                <a:gd name="connsiteY122" fmla="*/ 56445 h 2325511"/>
                <a:gd name="connsiteX0" fmla="*/ 22577 w 2596744"/>
                <a:gd name="connsiteY0" fmla="*/ 0 h 2325511"/>
                <a:gd name="connsiteX1" fmla="*/ 79022 w 2596744"/>
                <a:gd name="connsiteY1" fmla="*/ 45156 h 2325511"/>
                <a:gd name="connsiteX2" fmla="*/ 124177 w 2596744"/>
                <a:gd name="connsiteY2" fmla="*/ 112889 h 2325511"/>
                <a:gd name="connsiteX3" fmla="*/ 191911 w 2596744"/>
                <a:gd name="connsiteY3" fmla="*/ 158045 h 2325511"/>
                <a:gd name="connsiteX4" fmla="*/ 259644 w 2596744"/>
                <a:gd name="connsiteY4" fmla="*/ 180622 h 2325511"/>
                <a:gd name="connsiteX5" fmla="*/ 417689 w 2596744"/>
                <a:gd name="connsiteY5" fmla="*/ 169333 h 2325511"/>
                <a:gd name="connsiteX6" fmla="*/ 440266 w 2596744"/>
                <a:gd name="connsiteY6" fmla="*/ 135467 h 2325511"/>
                <a:gd name="connsiteX7" fmla="*/ 451555 w 2596744"/>
                <a:gd name="connsiteY7" fmla="*/ 22578 h 2325511"/>
                <a:gd name="connsiteX8" fmla="*/ 462844 w 2596744"/>
                <a:gd name="connsiteY8" fmla="*/ 101600 h 2325511"/>
                <a:gd name="connsiteX9" fmla="*/ 474133 w 2596744"/>
                <a:gd name="connsiteY9" fmla="*/ 135467 h 2325511"/>
                <a:gd name="connsiteX10" fmla="*/ 485422 w 2596744"/>
                <a:gd name="connsiteY10" fmla="*/ 180622 h 2325511"/>
                <a:gd name="connsiteX11" fmla="*/ 519289 w 2596744"/>
                <a:gd name="connsiteY11" fmla="*/ 248356 h 2325511"/>
                <a:gd name="connsiteX12" fmla="*/ 553155 w 2596744"/>
                <a:gd name="connsiteY12" fmla="*/ 270933 h 2325511"/>
                <a:gd name="connsiteX13" fmla="*/ 620889 w 2596744"/>
                <a:gd name="connsiteY13" fmla="*/ 293511 h 2325511"/>
                <a:gd name="connsiteX14" fmla="*/ 699911 w 2596744"/>
                <a:gd name="connsiteY14" fmla="*/ 282222 h 2325511"/>
                <a:gd name="connsiteX15" fmla="*/ 745066 w 2596744"/>
                <a:gd name="connsiteY15" fmla="*/ 270933 h 2325511"/>
                <a:gd name="connsiteX16" fmla="*/ 767644 w 2596744"/>
                <a:gd name="connsiteY16" fmla="*/ 237067 h 2325511"/>
                <a:gd name="connsiteX17" fmla="*/ 835377 w 2596744"/>
                <a:gd name="connsiteY17" fmla="*/ 203200 h 2325511"/>
                <a:gd name="connsiteX18" fmla="*/ 903111 w 2596744"/>
                <a:gd name="connsiteY18" fmla="*/ 135467 h 2325511"/>
                <a:gd name="connsiteX19" fmla="*/ 948266 w 2596744"/>
                <a:gd name="connsiteY19" fmla="*/ 79022 h 2325511"/>
                <a:gd name="connsiteX20" fmla="*/ 970844 w 2596744"/>
                <a:gd name="connsiteY20" fmla="*/ 11289 h 2325511"/>
                <a:gd name="connsiteX21" fmla="*/ 1004711 w 2596744"/>
                <a:gd name="connsiteY21" fmla="*/ 180622 h 2325511"/>
                <a:gd name="connsiteX22" fmla="*/ 1038577 w 2596744"/>
                <a:gd name="connsiteY22" fmla="*/ 203200 h 2325511"/>
                <a:gd name="connsiteX23" fmla="*/ 1106311 w 2596744"/>
                <a:gd name="connsiteY23" fmla="*/ 225778 h 2325511"/>
                <a:gd name="connsiteX24" fmla="*/ 1174044 w 2596744"/>
                <a:gd name="connsiteY24" fmla="*/ 259645 h 2325511"/>
                <a:gd name="connsiteX25" fmla="*/ 1230489 w 2596744"/>
                <a:gd name="connsiteY25" fmla="*/ 248356 h 2325511"/>
                <a:gd name="connsiteX26" fmla="*/ 1332089 w 2596744"/>
                <a:gd name="connsiteY26" fmla="*/ 146756 h 2325511"/>
                <a:gd name="connsiteX27" fmla="*/ 1365955 w 2596744"/>
                <a:gd name="connsiteY27" fmla="*/ 112889 h 2325511"/>
                <a:gd name="connsiteX28" fmla="*/ 1399822 w 2596744"/>
                <a:gd name="connsiteY28" fmla="*/ 79022 h 2325511"/>
                <a:gd name="connsiteX29" fmla="*/ 1422400 w 2596744"/>
                <a:gd name="connsiteY29" fmla="*/ 11289 h 2325511"/>
                <a:gd name="connsiteX30" fmla="*/ 1456266 w 2596744"/>
                <a:gd name="connsiteY30" fmla="*/ 180622 h 2325511"/>
                <a:gd name="connsiteX31" fmla="*/ 1467555 w 2596744"/>
                <a:gd name="connsiteY31" fmla="*/ 214489 h 2325511"/>
                <a:gd name="connsiteX32" fmla="*/ 1478844 w 2596744"/>
                <a:gd name="connsiteY32" fmla="*/ 248356 h 2325511"/>
                <a:gd name="connsiteX33" fmla="*/ 1546577 w 2596744"/>
                <a:gd name="connsiteY33" fmla="*/ 282222 h 2325511"/>
                <a:gd name="connsiteX34" fmla="*/ 1727200 w 2596744"/>
                <a:gd name="connsiteY34" fmla="*/ 270933 h 2325511"/>
                <a:gd name="connsiteX35" fmla="*/ 1794933 w 2596744"/>
                <a:gd name="connsiteY35" fmla="*/ 225778 h 2325511"/>
                <a:gd name="connsiteX36" fmla="*/ 1828800 w 2596744"/>
                <a:gd name="connsiteY36" fmla="*/ 203200 h 2325511"/>
                <a:gd name="connsiteX37" fmla="*/ 1873955 w 2596744"/>
                <a:gd name="connsiteY37" fmla="*/ 169333 h 2325511"/>
                <a:gd name="connsiteX38" fmla="*/ 1941689 w 2596744"/>
                <a:gd name="connsiteY38" fmla="*/ 90311 h 2325511"/>
                <a:gd name="connsiteX39" fmla="*/ 1952977 w 2596744"/>
                <a:gd name="connsiteY39" fmla="*/ 45156 h 2325511"/>
                <a:gd name="connsiteX40" fmla="*/ 1964266 w 2596744"/>
                <a:gd name="connsiteY40" fmla="*/ 11289 h 2325511"/>
                <a:gd name="connsiteX41" fmla="*/ 1975555 w 2596744"/>
                <a:gd name="connsiteY41" fmla="*/ 124178 h 2325511"/>
                <a:gd name="connsiteX42" fmla="*/ 1998133 w 2596744"/>
                <a:gd name="connsiteY42" fmla="*/ 203200 h 2325511"/>
                <a:gd name="connsiteX43" fmla="*/ 2009422 w 2596744"/>
                <a:gd name="connsiteY43" fmla="*/ 248356 h 2325511"/>
                <a:gd name="connsiteX44" fmla="*/ 2054577 w 2596744"/>
                <a:gd name="connsiteY44" fmla="*/ 316089 h 2325511"/>
                <a:gd name="connsiteX45" fmla="*/ 2156177 w 2596744"/>
                <a:gd name="connsiteY45" fmla="*/ 304800 h 2325511"/>
                <a:gd name="connsiteX46" fmla="*/ 2235200 w 2596744"/>
                <a:gd name="connsiteY46" fmla="*/ 282222 h 2325511"/>
                <a:gd name="connsiteX47" fmla="*/ 2291644 w 2596744"/>
                <a:gd name="connsiteY47" fmla="*/ 225778 h 2325511"/>
                <a:gd name="connsiteX48" fmla="*/ 2325511 w 2596744"/>
                <a:gd name="connsiteY48" fmla="*/ 158045 h 2325511"/>
                <a:gd name="connsiteX49" fmla="*/ 2336800 w 2596744"/>
                <a:gd name="connsiteY49" fmla="*/ 112889 h 2325511"/>
                <a:gd name="connsiteX50" fmla="*/ 2359377 w 2596744"/>
                <a:gd name="connsiteY50" fmla="*/ 45156 h 2325511"/>
                <a:gd name="connsiteX51" fmla="*/ 2370666 w 2596744"/>
                <a:gd name="connsiteY51" fmla="*/ 79022 h 2325511"/>
                <a:gd name="connsiteX52" fmla="*/ 2381955 w 2596744"/>
                <a:gd name="connsiteY52" fmla="*/ 124178 h 2325511"/>
                <a:gd name="connsiteX53" fmla="*/ 2404533 w 2596744"/>
                <a:gd name="connsiteY53" fmla="*/ 169333 h 2325511"/>
                <a:gd name="connsiteX54" fmla="*/ 2460977 w 2596744"/>
                <a:gd name="connsiteY54" fmla="*/ 214489 h 2325511"/>
                <a:gd name="connsiteX55" fmla="*/ 2577571 w 2596744"/>
                <a:gd name="connsiteY55" fmla="*/ 220839 h 2325511"/>
                <a:gd name="connsiteX56" fmla="*/ 2590447 w 2596744"/>
                <a:gd name="connsiteY56" fmla="*/ 228160 h 2325511"/>
                <a:gd name="connsiteX57" fmla="*/ 2564870 w 2596744"/>
                <a:gd name="connsiteY57" fmla="*/ 273843 h 2325511"/>
                <a:gd name="connsiteX58" fmla="*/ 2550054 w 2596744"/>
                <a:gd name="connsiteY58" fmla="*/ 313707 h 2325511"/>
                <a:gd name="connsiteX59" fmla="*/ 2539471 w 2596744"/>
                <a:gd name="connsiteY59" fmla="*/ 361245 h 2325511"/>
                <a:gd name="connsiteX60" fmla="*/ 2524037 w 2596744"/>
                <a:gd name="connsiteY60" fmla="*/ 385586 h 2325511"/>
                <a:gd name="connsiteX61" fmla="*/ 2525183 w 2596744"/>
                <a:gd name="connsiteY61" fmla="*/ 404195 h 2325511"/>
                <a:gd name="connsiteX62" fmla="*/ 2494315 w 2596744"/>
                <a:gd name="connsiteY62" fmla="*/ 465226 h 2325511"/>
                <a:gd name="connsiteX63" fmla="*/ 2449689 w 2596744"/>
                <a:gd name="connsiteY63" fmla="*/ 643467 h 2325511"/>
                <a:gd name="connsiteX64" fmla="*/ 2438400 w 2596744"/>
                <a:gd name="connsiteY64" fmla="*/ 711200 h 2325511"/>
                <a:gd name="connsiteX65" fmla="*/ 2427111 w 2596744"/>
                <a:gd name="connsiteY65" fmla="*/ 835378 h 2325511"/>
                <a:gd name="connsiteX66" fmla="*/ 2415822 w 2596744"/>
                <a:gd name="connsiteY66" fmla="*/ 936978 h 2325511"/>
                <a:gd name="connsiteX67" fmla="*/ 2404533 w 2596744"/>
                <a:gd name="connsiteY67" fmla="*/ 1332089 h 2325511"/>
                <a:gd name="connsiteX68" fmla="*/ 2381955 w 2596744"/>
                <a:gd name="connsiteY68" fmla="*/ 1501422 h 2325511"/>
                <a:gd name="connsiteX69" fmla="*/ 2370666 w 2596744"/>
                <a:gd name="connsiteY69" fmla="*/ 1591733 h 2325511"/>
                <a:gd name="connsiteX70" fmla="*/ 2371283 w 2596744"/>
                <a:gd name="connsiteY70" fmla="*/ 1792552 h 2325511"/>
                <a:gd name="connsiteX71" fmla="*/ 2359995 w 2596744"/>
                <a:gd name="connsiteY71" fmla="*/ 1835943 h 2325511"/>
                <a:gd name="connsiteX72" fmla="*/ 2336800 w 2596744"/>
                <a:gd name="connsiteY72" fmla="*/ 1952978 h 2325511"/>
                <a:gd name="connsiteX73" fmla="*/ 2314222 w 2596744"/>
                <a:gd name="connsiteY73" fmla="*/ 2020711 h 2325511"/>
                <a:gd name="connsiteX74" fmla="*/ 2291644 w 2596744"/>
                <a:gd name="connsiteY74" fmla="*/ 2054578 h 2325511"/>
                <a:gd name="connsiteX75" fmla="*/ 2257777 w 2596744"/>
                <a:gd name="connsiteY75" fmla="*/ 2122311 h 2325511"/>
                <a:gd name="connsiteX76" fmla="*/ 2190044 w 2596744"/>
                <a:gd name="connsiteY76" fmla="*/ 2144889 h 2325511"/>
                <a:gd name="connsiteX77" fmla="*/ 2122311 w 2596744"/>
                <a:gd name="connsiteY77" fmla="*/ 2190045 h 2325511"/>
                <a:gd name="connsiteX78" fmla="*/ 2088444 w 2596744"/>
                <a:gd name="connsiteY78" fmla="*/ 2212622 h 2325511"/>
                <a:gd name="connsiteX79" fmla="*/ 2054577 w 2596744"/>
                <a:gd name="connsiteY79" fmla="*/ 2223911 h 2325511"/>
                <a:gd name="connsiteX80" fmla="*/ 1952977 w 2596744"/>
                <a:gd name="connsiteY80" fmla="*/ 2269067 h 2325511"/>
                <a:gd name="connsiteX81" fmla="*/ 1919111 w 2596744"/>
                <a:gd name="connsiteY81" fmla="*/ 2280356 h 2325511"/>
                <a:gd name="connsiteX82" fmla="*/ 1885244 w 2596744"/>
                <a:gd name="connsiteY82" fmla="*/ 2302933 h 2325511"/>
                <a:gd name="connsiteX83" fmla="*/ 1817511 w 2596744"/>
                <a:gd name="connsiteY83" fmla="*/ 2325511 h 2325511"/>
                <a:gd name="connsiteX84" fmla="*/ 1715911 w 2596744"/>
                <a:gd name="connsiteY84" fmla="*/ 2314222 h 2325511"/>
                <a:gd name="connsiteX85" fmla="*/ 1603022 w 2596744"/>
                <a:gd name="connsiteY85" fmla="*/ 2302933 h 2325511"/>
                <a:gd name="connsiteX86" fmla="*/ 1569155 w 2596744"/>
                <a:gd name="connsiteY86" fmla="*/ 2291645 h 2325511"/>
                <a:gd name="connsiteX87" fmla="*/ 1365955 w 2596744"/>
                <a:gd name="connsiteY87" fmla="*/ 2280356 h 2325511"/>
                <a:gd name="connsiteX88" fmla="*/ 1298222 w 2596744"/>
                <a:gd name="connsiteY88" fmla="*/ 2269067 h 2325511"/>
                <a:gd name="connsiteX89" fmla="*/ 1253066 w 2596744"/>
                <a:gd name="connsiteY89" fmla="*/ 2257778 h 2325511"/>
                <a:gd name="connsiteX90" fmla="*/ 1027289 w 2596744"/>
                <a:gd name="connsiteY90" fmla="*/ 2269067 h 2325511"/>
                <a:gd name="connsiteX91" fmla="*/ 857955 w 2596744"/>
                <a:gd name="connsiteY91" fmla="*/ 2257778 h 2325511"/>
                <a:gd name="connsiteX92" fmla="*/ 824089 w 2596744"/>
                <a:gd name="connsiteY92" fmla="*/ 2246489 h 2325511"/>
                <a:gd name="connsiteX93" fmla="*/ 733777 w 2596744"/>
                <a:gd name="connsiteY93" fmla="*/ 2223911 h 2325511"/>
                <a:gd name="connsiteX94" fmla="*/ 699911 w 2596744"/>
                <a:gd name="connsiteY94" fmla="*/ 2212622 h 2325511"/>
                <a:gd name="connsiteX95" fmla="*/ 654755 w 2596744"/>
                <a:gd name="connsiteY95" fmla="*/ 2201333 h 2325511"/>
                <a:gd name="connsiteX96" fmla="*/ 598311 w 2596744"/>
                <a:gd name="connsiteY96" fmla="*/ 2190045 h 2325511"/>
                <a:gd name="connsiteX97" fmla="*/ 530577 w 2596744"/>
                <a:gd name="connsiteY97" fmla="*/ 2167467 h 2325511"/>
                <a:gd name="connsiteX98" fmla="*/ 485422 w 2596744"/>
                <a:gd name="connsiteY98" fmla="*/ 2099733 h 2325511"/>
                <a:gd name="connsiteX99" fmla="*/ 474133 w 2596744"/>
                <a:gd name="connsiteY99" fmla="*/ 2065867 h 2325511"/>
                <a:gd name="connsiteX100" fmla="*/ 440266 w 2596744"/>
                <a:gd name="connsiteY100" fmla="*/ 2054578 h 2325511"/>
                <a:gd name="connsiteX101" fmla="*/ 395111 w 2596744"/>
                <a:gd name="connsiteY101" fmla="*/ 1986845 h 2325511"/>
                <a:gd name="connsiteX102" fmla="*/ 372533 w 2596744"/>
                <a:gd name="connsiteY102" fmla="*/ 1952978 h 2325511"/>
                <a:gd name="connsiteX103" fmla="*/ 361244 w 2596744"/>
                <a:gd name="connsiteY103" fmla="*/ 1919111 h 2325511"/>
                <a:gd name="connsiteX104" fmla="*/ 349955 w 2596744"/>
                <a:gd name="connsiteY104" fmla="*/ 1806222 h 2325511"/>
                <a:gd name="connsiteX105" fmla="*/ 327377 w 2596744"/>
                <a:gd name="connsiteY105" fmla="*/ 1738489 h 2325511"/>
                <a:gd name="connsiteX106" fmla="*/ 316089 w 2596744"/>
                <a:gd name="connsiteY106" fmla="*/ 1693333 h 2325511"/>
                <a:gd name="connsiteX107" fmla="*/ 293511 w 2596744"/>
                <a:gd name="connsiteY107" fmla="*/ 1625600 h 2325511"/>
                <a:gd name="connsiteX108" fmla="*/ 248355 w 2596744"/>
                <a:gd name="connsiteY108" fmla="*/ 1557867 h 2325511"/>
                <a:gd name="connsiteX109" fmla="*/ 225777 w 2596744"/>
                <a:gd name="connsiteY109" fmla="*/ 1524000 h 2325511"/>
                <a:gd name="connsiteX110" fmla="*/ 214489 w 2596744"/>
                <a:gd name="connsiteY110" fmla="*/ 1490133 h 2325511"/>
                <a:gd name="connsiteX111" fmla="*/ 203200 w 2596744"/>
                <a:gd name="connsiteY111" fmla="*/ 1399822 h 2325511"/>
                <a:gd name="connsiteX112" fmla="*/ 180622 w 2596744"/>
                <a:gd name="connsiteY112" fmla="*/ 1264356 h 2325511"/>
                <a:gd name="connsiteX113" fmla="*/ 146755 w 2596744"/>
                <a:gd name="connsiteY113" fmla="*/ 1162756 h 2325511"/>
                <a:gd name="connsiteX114" fmla="*/ 135466 w 2596744"/>
                <a:gd name="connsiteY114" fmla="*/ 1128889 h 2325511"/>
                <a:gd name="connsiteX115" fmla="*/ 90311 w 2596744"/>
                <a:gd name="connsiteY115" fmla="*/ 903111 h 2325511"/>
                <a:gd name="connsiteX116" fmla="*/ 67733 w 2596744"/>
                <a:gd name="connsiteY116" fmla="*/ 835378 h 2325511"/>
                <a:gd name="connsiteX117" fmla="*/ 56444 w 2596744"/>
                <a:gd name="connsiteY117" fmla="*/ 801511 h 2325511"/>
                <a:gd name="connsiteX118" fmla="*/ 45155 w 2596744"/>
                <a:gd name="connsiteY118" fmla="*/ 722489 h 2325511"/>
                <a:gd name="connsiteX119" fmla="*/ 33866 w 2596744"/>
                <a:gd name="connsiteY119" fmla="*/ 666045 h 2325511"/>
                <a:gd name="connsiteX120" fmla="*/ 22577 w 2596744"/>
                <a:gd name="connsiteY120" fmla="*/ 372533 h 2325511"/>
                <a:gd name="connsiteX121" fmla="*/ 11289 w 2596744"/>
                <a:gd name="connsiteY121" fmla="*/ 259645 h 2325511"/>
                <a:gd name="connsiteX122" fmla="*/ 0 w 2596744"/>
                <a:gd name="connsiteY122" fmla="*/ 56445 h 2325511"/>
                <a:gd name="connsiteX0" fmla="*/ 22577 w 2596744"/>
                <a:gd name="connsiteY0" fmla="*/ 0 h 2325511"/>
                <a:gd name="connsiteX1" fmla="*/ 79022 w 2596744"/>
                <a:gd name="connsiteY1" fmla="*/ 45156 h 2325511"/>
                <a:gd name="connsiteX2" fmla="*/ 124177 w 2596744"/>
                <a:gd name="connsiteY2" fmla="*/ 112889 h 2325511"/>
                <a:gd name="connsiteX3" fmla="*/ 191911 w 2596744"/>
                <a:gd name="connsiteY3" fmla="*/ 158045 h 2325511"/>
                <a:gd name="connsiteX4" fmla="*/ 259644 w 2596744"/>
                <a:gd name="connsiteY4" fmla="*/ 180622 h 2325511"/>
                <a:gd name="connsiteX5" fmla="*/ 417689 w 2596744"/>
                <a:gd name="connsiteY5" fmla="*/ 169333 h 2325511"/>
                <a:gd name="connsiteX6" fmla="*/ 440266 w 2596744"/>
                <a:gd name="connsiteY6" fmla="*/ 135467 h 2325511"/>
                <a:gd name="connsiteX7" fmla="*/ 451555 w 2596744"/>
                <a:gd name="connsiteY7" fmla="*/ 22578 h 2325511"/>
                <a:gd name="connsiteX8" fmla="*/ 462844 w 2596744"/>
                <a:gd name="connsiteY8" fmla="*/ 101600 h 2325511"/>
                <a:gd name="connsiteX9" fmla="*/ 474133 w 2596744"/>
                <a:gd name="connsiteY9" fmla="*/ 135467 h 2325511"/>
                <a:gd name="connsiteX10" fmla="*/ 485422 w 2596744"/>
                <a:gd name="connsiteY10" fmla="*/ 180622 h 2325511"/>
                <a:gd name="connsiteX11" fmla="*/ 519289 w 2596744"/>
                <a:gd name="connsiteY11" fmla="*/ 248356 h 2325511"/>
                <a:gd name="connsiteX12" fmla="*/ 553155 w 2596744"/>
                <a:gd name="connsiteY12" fmla="*/ 270933 h 2325511"/>
                <a:gd name="connsiteX13" fmla="*/ 620889 w 2596744"/>
                <a:gd name="connsiteY13" fmla="*/ 293511 h 2325511"/>
                <a:gd name="connsiteX14" fmla="*/ 699911 w 2596744"/>
                <a:gd name="connsiteY14" fmla="*/ 282222 h 2325511"/>
                <a:gd name="connsiteX15" fmla="*/ 745066 w 2596744"/>
                <a:gd name="connsiteY15" fmla="*/ 270933 h 2325511"/>
                <a:gd name="connsiteX16" fmla="*/ 767644 w 2596744"/>
                <a:gd name="connsiteY16" fmla="*/ 237067 h 2325511"/>
                <a:gd name="connsiteX17" fmla="*/ 835377 w 2596744"/>
                <a:gd name="connsiteY17" fmla="*/ 203200 h 2325511"/>
                <a:gd name="connsiteX18" fmla="*/ 903111 w 2596744"/>
                <a:gd name="connsiteY18" fmla="*/ 135467 h 2325511"/>
                <a:gd name="connsiteX19" fmla="*/ 948266 w 2596744"/>
                <a:gd name="connsiteY19" fmla="*/ 79022 h 2325511"/>
                <a:gd name="connsiteX20" fmla="*/ 970844 w 2596744"/>
                <a:gd name="connsiteY20" fmla="*/ 11289 h 2325511"/>
                <a:gd name="connsiteX21" fmla="*/ 1004711 w 2596744"/>
                <a:gd name="connsiteY21" fmla="*/ 180622 h 2325511"/>
                <a:gd name="connsiteX22" fmla="*/ 1038577 w 2596744"/>
                <a:gd name="connsiteY22" fmla="*/ 203200 h 2325511"/>
                <a:gd name="connsiteX23" fmla="*/ 1106311 w 2596744"/>
                <a:gd name="connsiteY23" fmla="*/ 225778 h 2325511"/>
                <a:gd name="connsiteX24" fmla="*/ 1174044 w 2596744"/>
                <a:gd name="connsiteY24" fmla="*/ 259645 h 2325511"/>
                <a:gd name="connsiteX25" fmla="*/ 1230489 w 2596744"/>
                <a:gd name="connsiteY25" fmla="*/ 248356 h 2325511"/>
                <a:gd name="connsiteX26" fmla="*/ 1332089 w 2596744"/>
                <a:gd name="connsiteY26" fmla="*/ 146756 h 2325511"/>
                <a:gd name="connsiteX27" fmla="*/ 1365955 w 2596744"/>
                <a:gd name="connsiteY27" fmla="*/ 112889 h 2325511"/>
                <a:gd name="connsiteX28" fmla="*/ 1399822 w 2596744"/>
                <a:gd name="connsiteY28" fmla="*/ 79022 h 2325511"/>
                <a:gd name="connsiteX29" fmla="*/ 1422400 w 2596744"/>
                <a:gd name="connsiteY29" fmla="*/ 11289 h 2325511"/>
                <a:gd name="connsiteX30" fmla="*/ 1456266 w 2596744"/>
                <a:gd name="connsiteY30" fmla="*/ 180622 h 2325511"/>
                <a:gd name="connsiteX31" fmla="*/ 1467555 w 2596744"/>
                <a:gd name="connsiteY31" fmla="*/ 214489 h 2325511"/>
                <a:gd name="connsiteX32" fmla="*/ 1478844 w 2596744"/>
                <a:gd name="connsiteY32" fmla="*/ 248356 h 2325511"/>
                <a:gd name="connsiteX33" fmla="*/ 1546577 w 2596744"/>
                <a:gd name="connsiteY33" fmla="*/ 282222 h 2325511"/>
                <a:gd name="connsiteX34" fmla="*/ 1727200 w 2596744"/>
                <a:gd name="connsiteY34" fmla="*/ 270933 h 2325511"/>
                <a:gd name="connsiteX35" fmla="*/ 1794933 w 2596744"/>
                <a:gd name="connsiteY35" fmla="*/ 225778 h 2325511"/>
                <a:gd name="connsiteX36" fmla="*/ 1828800 w 2596744"/>
                <a:gd name="connsiteY36" fmla="*/ 203200 h 2325511"/>
                <a:gd name="connsiteX37" fmla="*/ 1873955 w 2596744"/>
                <a:gd name="connsiteY37" fmla="*/ 169333 h 2325511"/>
                <a:gd name="connsiteX38" fmla="*/ 1941689 w 2596744"/>
                <a:gd name="connsiteY38" fmla="*/ 90311 h 2325511"/>
                <a:gd name="connsiteX39" fmla="*/ 1952977 w 2596744"/>
                <a:gd name="connsiteY39" fmla="*/ 45156 h 2325511"/>
                <a:gd name="connsiteX40" fmla="*/ 1964266 w 2596744"/>
                <a:gd name="connsiteY40" fmla="*/ 11289 h 2325511"/>
                <a:gd name="connsiteX41" fmla="*/ 1975555 w 2596744"/>
                <a:gd name="connsiteY41" fmla="*/ 124178 h 2325511"/>
                <a:gd name="connsiteX42" fmla="*/ 1998133 w 2596744"/>
                <a:gd name="connsiteY42" fmla="*/ 203200 h 2325511"/>
                <a:gd name="connsiteX43" fmla="*/ 2009422 w 2596744"/>
                <a:gd name="connsiteY43" fmla="*/ 248356 h 2325511"/>
                <a:gd name="connsiteX44" fmla="*/ 2054577 w 2596744"/>
                <a:gd name="connsiteY44" fmla="*/ 316089 h 2325511"/>
                <a:gd name="connsiteX45" fmla="*/ 2156177 w 2596744"/>
                <a:gd name="connsiteY45" fmla="*/ 304800 h 2325511"/>
                <a:gd name="connsiteX46" fmla="*/ 2235200 w 2596744"/>
                <a:gd name="connsiteY46" fmla="*/ 282222 h 2325511"/>
                <a:gd name="connsiteX47" fmla="*/ 2291644 w 2596744"/>
                <a:gd name="connsiteY47" fmla="*/ 225778 h 2325511"/>
                <a:gd name="connsiteX48" fmla="*/ 2325511 w 2596744"/>
                <a:gd name="connsiteY48" fmla="*/ 158045 h 2325511"/>
                <a:gd name="connsiteX49" fmla="*/ 2336800 w 2596744"/>
                <a:gd name="connsiteY49" fmla="*/ 112889 h 2325511"/>
                <a:gd name="connsiteX50" fmla="*/ 2359377 w 2596744"/>
                <a:gd name="connsiteY50" fmla="*/ 45156 h 2325511"/>
                <a:gd name="connsiteX51" fmla="*/ 2370666 w 2596744"/>
                <a:gd name="connsiteY51" fmla="*/ 79022 h 2325511"/>
                <a:gd name="connsiteX52" fmla="*/ 2381955 w 2596744"/>
                <a:gd name="connsiteY52" fmla="*/ 124178 h 2325511"/>
                <a:gd name="connsiteX53" fmla="*/ 2404533 w 2596744"/>
                <a:gd name="connsiteY53" fmla="*/ 169333 h 2325511"/>
                <a:gd name="connsiteX54" fmla="*/ 2460977 w 2596744"/>
                <a:gd name="connsiteY54" fmla="*/ 214489 h 2325511"/>
                <a:gd name="connsiteX55" fmla="*/ 2577571 w 2596744"/>
                <a:gd name="connsiteY55" fmla="*/ 220839 h 2325511"/>
                <a:gd name="connsiteX56" fmla="*/ 2590447 w 2596744"/>
                <a:gd name="connsiteY56" fmla="*/ 228160 h 2325511"/>
                <a:gd name="connsiteX57" fmla="*/ 2564870 w 2596744"/>
                <a:gd name="connsiteY57" fmla="*/ 273843 h 2325511"/>
                <a:gd name="connsiteX58" fmla="*/ 2550054 w 2596744"/>
                <a:gd name="connsiteY58" fmla="*/ 313707 h 2325511"/>
                <a:gd name="connsiteX59" fmla="*/ 2539471 w 2596744"/>
                <a:gd name="connsiteY59" fmla="*/ 361245 h 2325511"/>
                <a:gd name="connsiteX60" fmla="*/ 2524037 w 2596744"/>
                <a:gd name="connsiteY60" fmla="*/ 385586 h 2325511"/>
                <a:gd name="connsiteX61" fmla="*/ 2525183 w 2596744"/>
                <a:gd name="connsiteY61" fmla="*/ 404195 h 2325511"/>
                <a:gd name="connsiteX62" fmla="*/ 2494315 w 2596744"/>
                <a:gd name="connsiteY62" fmla="*/ 465226 h 2325511"/>
                <a:gd name="connsiteX63" fmla="*/ 2449689 w 2596744"/>
                <a:gd name="connsiteY63" fmla="*/ 643467 h 2325511"/>
                <a:gd name="connsiteX64" fmla="*/ 2438400 w 2596744"/>
                <a:gd name="connsiteY64" fmla="*/ 711200 h 2325511"/>
                <a:gd name="connsiteX65" fmla="*/ 2427111 w 2596744"/>
                <a:gd name="connsiteY65" fmla="*/ 835378 h 2325511"/>
                <a:gd name="connsiteX66" fmla="*/ 2415822 w 2596744"/>
                <a:gd name="connsiteY66" fmla="*/ 936978 h 2325511"/>
                <a:gd name="connsiteX67" fmla="*/ 2404533 w 2596744"/>
                <a:gd name="connsiteY67" fmla="*/ 1332089 h 2325511"/>
                <a:gd name="connsiteX68" fmla="*/ 2381955 w 2596744"/>
                <a:gd name="connsiteY68" fmla="*/ 1501422 h 2325511"/>
                <a:gd name="connsiteX69" fmla="*/ 2370666 w 2596744"/>
                <a:gd name="connsiteY69" fmla="*/ 1591733 h 2325511"/>
                <a:gd name="connsiteX70" fmla="*/ 2371283 w 2596744"/>
                <a:gd name="connsiteY70" fmla="*/ 1792552 h 2325511"/>
                <a:gd name="connsiteX71" fmla="*/ 2359995 w 2596744"/>
                <a:gd name="connsiteY71" fmla="*/ 1835943 h 2325511"/>
                <a:gd name="connsiteX72" fmla="*/ 2336800 w 2596744"/>
                <a:gd name="connsiteY72" fmla="*/ 1952978 h 2325511"/>
                <a:gd name="connsiteX73" fmla="*/ 2314222 w 2596744"/>
                <a:gd name="connsiteY73" fmla="*/ 2020711 h 2325511"/>
                <a:gd name="connsiteX74" fmla="*/ 2291644 w 2596744"/>
                <a:gd name="connsiteY74" fmla="*/ 2054578 h 2325511"/>
                <a:gd name="connsiteX75" fmla="*/ 2238727 w 2596744"/>
                <a:gd name="connsiteY75" fmla="*/ 2100880 h 2325511"/>
                <a:gd name="connsiteX76" fmla="*/ 2190044 w 2596744"/>
                <a:gd name="connsiteY76" fmla="*/ 2144889 h 2325511"/>
                <a:gd name="connsiteX77" fmla="*/ 2122311 w 2596744"/>
                <a:gd name="connsiteY77" fmla="*/ 2190045 h 2325511"/>
                <a:gd name="connsiteX78" fmla="*/ 2088444 w 2596744"/>
                <a:gd name="connsiteY78" fmla="*/ 2212622 h 2325511"/>
                <a:gd name="connsiteX79" fmla="*/ 2054577 w 2596744"/>
                <a:gd name="connsiteY79" fmla="*/ 2223911 h 2325511"/>
                <a:gd name="connsiteX80" fmla="*/ 1952977 w 2596744"/>
                <a:gd name="connsiteY80" fmla="*/ 2269067 h 2325511"/>
                <a:gd name="connsiteX81" fmla="*/ 1919111 w 2596744"/>
                <a:gd name="connsiteY81" fmla="*/ 2280356 h 2325511"/>
                <a:gd name="connsiteX82" fmla="*/ 1885244 w 2596744"/>
                <a:gd name="connsiteY82" fmla="*/ 2302933 h 2325511"/>
                <a:gd name="connsiteX83" fmla="*/ 1817511 w 2596744"/>
                <a:gd name="connsiteY83" fmla="*/ 2325511 h 2325511"/>
                <a:gd name="connsiteX84" fmla="*/ 1715911 w 2596744"/>
                <a:gd name="connsiteY84" fmla="*/ 2314222 h 2325511"/>
                <a:gd name="connsiteX85" fmla="*/ 1603022 w 2596744"/>
                <a:gd name="connsiteY85" fmla="*/ 2302933 h 2325511"/>
                <a:gd name="connsiteX86" fmla="*/ 1569155 w 2596744"/>
                <a:gd name="connsiteY86" fmla="*/ 2291645 h 2325511"/>
                <a:gd name="connsiteX87" fmla="*/ 1365955 w 2596744"/>
                <a:gd name="connsiteY87" fmla="*/ 2280356 h 2325511"/>
                <a:gd name="connsiteX88" fmla="*/ 1298222 w 2596744"/>
                <a:gd name="connsiteY88" fmla="*/ 2269067 h 2325511"/>
                <a:gd name="connsiteX89" fmla="*/ 1253066 w 2596744"/>
                <a:gd name="connsiteY89" fmla="*/ 2257778 h 2325511"/>
                <a:gd name="connsiteX90" fmla="*/ 1027289 w 2596744"/>
                <a:gd name="connsiteY90" fmla="*/ 2269067 h 2325511"/>
                <a:gd name="connsiteX91" fmla="*/ 857955 w 2596744"/>
                <a:gd name="connsiteY91" fmla="*/ 2257778 h 2325511"/>
                <a:gd name="connsiteX92" fmla="*/ 824089 w 2596744"/>
                <a:gd name="connsiteY92" fmla="*/ 2246489 h 2325511"/>
                <a:gd name="connsiteX93" fmla="*/ 733777 w 2596744"/>
                <a:gd name="connsiteY93" fmla="*/ 2223911 h 2325511"/>
                <a:gd name="connsiteX94" fmla="*/ 699911 w 2596744"/>
                <a:gd name="connsiteY94" fmla="*/ 2212622 h 2325511"/>
                <a:gd name="connsiteX95" fmla="*/ 654755 w 2596744"/>
                <a:gd name="connsiteY95" fmla="*/ 2201333 h 2325511"/>
                <a:gd name="connsiteX96" fmla="*/ 598311 w 2596744"/>
                <a:gd name="connsiteY96" fmla="*/ 2190045 h 2325511"/>
                <a:gd name="connsiteX97" fmla="*/ 530577 w 2596744"/>
                <a:gd name="connsiteY97" fmla="*/ 2167467 h 2325511"/>
                <a:gd name="connsiteX98" fmla="*/ 485422 w 2596744"/>
                <a:gd name="connsiteY98" fmla="*/ 2099733 h 2325511"/>
                <a:gd name="connsiteX99" fmla="*/ 474133 w 2596744"/>
                <a:gd name="connsiteY99" fmla="*/ 2065867 h 2325511"/>
                <a:gd name="connsiteX100" fmla="*/ 440266 w 2596744"/>
                <a:gd name="connsiteY100" fmla="*/ 2054578 h 2325511"/>
                <a:gd name="connsiteX101" fmla="*/ 395111 w 2596744"/>
                <a:gd name="connsiteY101" fmla="*/ 1986845 h 2325511"/>
                <a:gd name="connsiteX102" fmla="*/ 372533 w 2596744"/>
                <a:gd name="connsiteY102" fmla="*/ 1952978 h 2325511"/>
                <a:gd name="connsiteX103" fmla="*/ 361244 w 2596744"/>
                <a:gd name="connsiteY103" fmla="*/ 1919111 h 2325511"/>
                <a:gd name="connsiteX104" fmla="*/ 349955 w 2596744"/>
                <a:gd name="connsiteY104" fmla="*/ 1806222 h 2325511"/>
                <a:gd name="connsiteX105" fmla="*/ 327377 w 2596744"/>
                <a:gd name="connsiteY105" fmla="*/ 1738489 h 2325511"/>
                <a:gd name="connsiteX106" fmla="*/ 316089 w 2596744"/>
                <a:gd name="connsiteY106" fmla="*/ 1693333 h 2325511"/>
                <a:gd name="connsiteX107" fmla="*/ 293511 w 2596744"/>
                <a:gd name="connsiteY107" fmla="*/ 1625600 h 2325511"/>
                <a:gd name="connsiteX108" fmla="*/ 248355 w 2596744"/>
                <a:gd name="connsiteY108" fmla="*/ 1557867 h 2325511"/>
                <a:gd name="connsiteX109" fmla="*/ 225777 w 2596744"/>
                <a:gd name="connsiteY109" fmla="*/ 1524000 h 2325511"/>
                <a:gd name="connsiteX110" fmla="*/ 214489 w 2596744"/>
                <a:gd name="connsiteY110" fmla="*/ 1490133 h 2325511"/>
                <a:gd name="connsiteX111" fmla="*/ 203200 w 2596744"/>
                <a:gd name="connsiteY111" fmla="*/ 1399822 h 2325511"/>
                <a:gd name="connsiteX112" fmla="*/ 180622 w 2596744"/>
                <a:gd name="connsiteY112" fmla="*/ 1264356 h 2325511"/>
                <a:gd name="connsiteX113" fmla="*/ 146755 w 2596744"/>
                <a:gd name="connsiteY113" fmla="*/ 1162756 h 2325511"/>
                <a:gd name="connsiteX114" fmla="*/ 135466 w 2596744"/>
                <a:gd name="connsiteY114" fmla="*/ 1128889 h 2325511"/>
                <a:gd name="connsiteX115" fmla="*/ 90311 w 2596744"/>
                <a:gd name="connsiteY115" fmla="*/ 903111 h 2325511"/>
                <a:gd name="connsiteX116" fmla="*/ 67733 w 2596744"/>
                <a:gd name="connsiteY116" fmla="*/ 835378 h 2325511"/>
                <a:gd name="connsiteX117" fmla="*/ 56444 w 2596744"/>
                <a:gd name="connsiteY117" fmla="*/ 801511 h 2325511"/>
                <a:gd name="connsiteX118" fmla="*/ 45155 w 2596744"/>
                <a:gd name="connsiteY118" fmla="*/ 722489 h 2325511"/>
                <a:gd name="connsiteX119" fmla="*/ 33866 w 2596744"/>
                <a:gd name="connsiteY119" fmla="*/ 666045 h 2325511"/>
                <a:gd name="connsiteX120" fmla="*/ 22577 w 2596744"/>
                <a:gd name="connsiteY120" fmla="*/ 372533 h 2325511"/>
                <a:gd name="connsiteX121" fmla="*/ 11289 w 2596744"/>
                <a:gd name="connsiteY121" fmla="*/ 259645 h 2325511"/>
                <a:gd name="connsiteX122" fmla="*/ 0 w 2596744"/>
                <a:gd name="connsiteY122" fmla="*/ 56445 h 2325511"/>
                <a:gd name="connsiteX0" fmla="*/ 22577 w 2596744"/>
                <a:gd name="connsiteY0" fmla="*/ 0 h 2325511"/>
                <a:gd name="connsiteX1" fmla="*/ 79022 w 2596744"/>
                <a:gd name="connsiteY1" fmla="*/ 45156 h 2325511"/>
                <a:gd name="connsiteX2" fmla="*/ 124177 w 2596744"/>
                <a:gd name="connsiteY2" fmla="*/ 112889 h 2325511"/>
                <a:gd name="connsiteX3" fmla="*/ 191911 w 2596744"/>
                <a:gd name="connsiteY3" fmla="*/ 158045 h 2325511"/>
                <a:gd name="connsiteX4" fmla="*/ 259644 w 2596744"/>
                <a:gd name="connsiteY4" fmla="*/ 180622 h 2325511"/>
                <a:gd name="connsiteX5" fmla="*/ 417689 w 2596744"/>
                <a:gd name="connsiteY5" fmla="*/ 169333 h 2325511"/>
                <a:gd name="connsiteX6" fmla="*/ 440266 w 2596744"/>
                <a:gd name="connsiteY6" fmla="*/ 135467 h 2325511"/>
                <a:gd name="connsiteX7" fmla="*/ 451555 w 2596744"/>
                <a:gd name="connsiteY7" fmla="*/ 22578 h 2325511"/>
                <a:gd name="connsiteX8" fmla="*/ 462844 w 2596744"/>
                <a:gd name="connsiteY8" fmla="*/ 101600 h 2325511"/>
                <a:gd name="connsiteX9" fmla="*/ 474133 w 2596744"/>
                <a:gd name="connsiteY9" fmla="*/ 135467 h 2325511"/>
                <a:gd name="connsiteX10" fmla="*/ 485422 w 2596744"/>
                <a:gd name="connsiteY10" fmla="*/ 180622 h 2325511"/>
                <a:gd name="connsiteX11" fmla="*/ 519289 w 2596744"/>
                <a:gd name="connsiteY11" fmla="*/ 248356 h 2325511"/>
                <a:gd name="connsiteX12" fmla="*/ 553155 w 2596744"/>
                <a:gd name="connsiteY12" fmla="*/ 270933 h 2325511"/>
                <a:gd name="connsiteX13" fmla="*/ 620889 w 2596744"/>
                <a:gd name="connsiteY13" fmla="*/ 293511 h 2325511"/>
                <a:gd name="connsiteX14" fmla="*/ 699911 w 2596744"/>
                <a:gd name="connsiteY14" fmla="*/ 282222 h 2325511"/>
                <a:gd name="connsiteX15" fmla="*/ 745066 w 2596744"/>
                <a:gd name="connsiteY15" fmla="*/ 270933 h 2325511"/>
                <a:gd name="connsiteX16" fmla="*/ 767644 w 2596744"/>
                <a:gd name="connsiteY16" fmla="*/ 237067 h 2325511"/>
                <a:gd name="connsiteX17" fmla="*/ 835377 w 2596744"/>
                <a:gd name="connsiteY17" fmla="*/ 203200 h 2325511"/>
                <a:gd name="connsiteX18" fmla="*/ 903111 w 2596744"/>
                <a:gd name="connsiteY18" fmla="*/ 135467 h 2325511"/>
                <a:gd name="connsiteX19" fmla="*/ 948266 w 2596744"/>
                <a:gd name="connsiteY19" fmla="*/ 79022 h 2325511"/>
                <a:gd name="connsiteX20" fmla="*/ 970844 w 2596744"/>
                <a:gd name="connsiteY20" fmla="*/ 11289 h 2325511"/>
                <a:gd name="connsiteX21" fmla="*/ 1004711 w 2596744"/>
                <a:gd name="connsiteY21" fmla="*/ 180622 h 2325511"/>
                <a:gd name="connsiteX22" fmla="*/ 1038577 w 2596744"/>
                <a:gd name="connsiteY22" fmla="*/ 203200 h 2325511"/>
                <a:gd name="connsiteX23" fmla="*/ 1106311 w 2596744"/>
                <a:gd name="connsiteY23" fmla="*/ 225778 h 2325511"/>
                <a:gd name="connsiteX24" fmla="*/ 1174044 w 2596744"/>
                <a:gd name="connsiteY24" fmla="*/ 259645 h 2325511"/>
                <a:gd name="connsiteX25" fmla="*/ 1230489 w 2596744"/>
                <a:gd name="connsiteY25" fmla="*/ 248356 h 2325511"/>
                <a:gd name="connsiteX26" fmla="*/ 1332089 w 2596744"/>
                <a:gd name="connsiteY26" fmla="*/ 146756 h 2325511"/>
                <a:gd name="connsiteX27" fmla="*/ 1365955 w 2596744"/>
                <a:gd name="connsiteY27" fmla="*/ 112889 h 2325511"/>
                <a:gd name="connsiteX28" fmla="*/ 1399822 w 2596744"/>
                <a:gd name="connsiteY28" fmla="*/ 79022 h 2325511"/>
                <a:gd name="connsiteX29" fmla="*/ 1422400 w 2596744"/>
                <a:gd name="connsiteY29" fmla="*/ 11289 h 2325511"/>
                <a:gd name="connsiteX30" fmla="*/ 1456266 w 2596744"/>
                <a:gd name="connsiteY30" fmla="*/ 180622 h 2325511"/>
                <a:gd name="connsiteX31" fmla="*/ 1467555 w 2596744"/>
                <a:gd name="connsiteY31" fmla="*/ 214489 h 2325511"/>
                <a:gd name="connsiteX32" fmla="*/ 1478844 w 2596744"/>
                <a:gd name="connsiteY32" fmla="*/ 248356 h 2325511"/>
                <a:gd name="connsiteX33" fmla="*/ 1546577 w 2596744"/>
                <a:gd name="connsiteY33" fmla="*/ 282222 h 2325511"/>
                <a:gd name="connsiteX34" fmla="*/ 1727200 w 2596744"/>
                <a:gd name="connsiteY34" fmla="*/ 270933 h 2325511"/>
                <a:gd name="connsiteX35" fmla="*/ 1794933 w 2596744"/>
                <a:gd name="connsiteY35" fmla="*/ 225778 h 2325511"/>
                <a:gd name="connsiteX36" fmla="*/ 1828800 w 2596744"/>
                <a:gd name="connsiteY36" fmla="*/ 203200 h 2325511"/>
                <a:gd name="connsiteX37" fmla="*/ 1873955 w 2596744"/>
                <a:gd name="connsiteY37" fmla="*/ 169333 h 2325511"/>
                <a:gd name="connsiteX38" fmla="*/ 1941689 w 2596744"/>
                <a:gd name="connsiteY38" fmla="*/ 90311 h 2325511"/>
                <a:gd name="connsiteX39" fmla="*/ 1952977 w 2596744"/>
                <a:gd name="connsiteY39" fmla="*/ 45156 h 2325511"/>
                <a:gd name="connsiteX40" fmla="*/ 1964266 w 2596744"/>
                <a:gd name="connsiteY40" fmla="*/ 11289 h 2325511"/>
                <a:gd name="connsiteX41" fmla="*/ 1975555 w 2596744"/>
                <a:gd name="connsiteY41" fmla="*/ 124178 h 2325511"/>
                <a:gd name="connsiteX42" fmla="*/ 1998133 w 2596744"/>
                <a:gd name="connsiteY42" fmla="*/ 203200 h 2325511"/>
                <a:gd name="connsiteX43" fmla="*/ 2009422 w 2596744"/>
                <a:gd name="connsiteY43" fmla="*/ 248356 h 2325511"/>
                <a:gd name="connsiteX44" fmla="*/ 2054577 w 2596744"/>
                <a:gd name="connsiteY44" fmla="*/ 316089 h 2325511"/>
                <a:gd name="connsiteX45" fmla="*/ 2156177 w 2596744"/>
                <a:gd name="connsiteY45" fmla="*/ 304800 h 2325511"/>
                <a:gd name="connsiteX46" fmla="*/ 2235200 w 2596744"/>
                <a:gd name="connsiteY46" fmla="*/ 282222 h 2325511"/>
                <a:gd name="connsiteX47" fmla="*/ 2291644 w 2596744"/>
                <a:gd name="connsiteY47" fmla="*/ 225778 h 2325511"/>
                <a:gd name="connsiteX48" fmla="*/ 2325511 w 2596744"/>
                <a:gd name="connsiteY48" fmla="*/ 158045 h 2325511"/>
                <a:gd name="connsiteX49" fmla="*/ 2336800 w 2596744"/>
                <a:gd name="connsiteY49" fmla="*/ 112889 h 2325511"/>
                <a:gd name="connsiteX50" fmla="*/ 2359377 w 2596744"/>
                <a:gd name="connsiteY50" fmla="*/ 45156 h 2325511"/>
                <a:gd name="connsiteX51" fmla="*/ 2370666 w 2596744"/>
                <a:gd name="connsiteY51" fmla="*/ 79022 h 2325511"/>
                <a:gd name="connsiteX52" fmla="*/ 2381955 w 2596744"/>
                <a:gd name="connsiteY52" fmla="*/ 124178 h 2325511"/>
                <a:gd name="connsiteX53" fmla="*/ 2404533 w 2596744"/>
                <a:gd name="connsiteY53" fmla="*/ 169333 h 2325511"/>
                <a:gd name="connsiteX54" fmla="*/ 2460977 w 2596744"/>
                <a:gd name="connsiteY54" fmla="*/ 214489 h 2325511"/>
                <a:gd name="connsiteX55" fmla="*/ 2577571 w 2596744"/>
                <a:gd name="connsiteY55" fmla="*/ 220839 h 2325511"/>
                <a:gd name="connsiteX56" fmla="*/ 2590447 w 2596744"/>
                <a:gd name="connsiteY56" fmla="*/ 228160 h 2325511"/>
                <a:gd name="connsiteX57" fmla="*/ 2564870 w 2596744"/>
                <a:gd name="connsiteY57" fmla="*/ 273843 h 2325511"/>
                <a:gd name="connsiteX58" fmla="*/ 2550054 w 2596744"/>
                <a:gd name="connsiteY58" fmla="*/ 313707 h 2325511"/>
                <a:gd name="connsiteX59" fmla="*/ 2539471 w 2596744"/>
                <a:gd name="connsiteY59" fmla="*/ 361245 h 2325511"/>
                <a:gd name="connsiteX60" fmla="*/ 2524037 w 2596744"/>
                <a:gd name="connsiteY60" fmla="*/ 385586 h 2325511"/>
                <a:gd name="connsiteX61" fmla="*/ 2525183 w 2596744"/>
                <a:gd name="connsiteY61" fmla="*/ 404195 h 2325511"/>
                <a:gd name="connsiteX62" fmla="*/ 2494315 w 2596744"/>
                <a:gd name="connsiteY62" fmla="*/ 465226 h 2325511"/>
                <a:gd name="connsiteX63" fmla="*/ 2449689 w 2596744"/>
                <a:gd name="connsiteY63" fmla="*/ 643467 h 2325511"/>
                <a:gd name="connsiteX64" fmla="*/ 2438400 w 2596744"/>
                <a:gd name="connsiteY64" fmla="*/ 711200 h 2325511"/>
                <a:gd name="connsiteX65" fmla="*/ 2427111 w 2596744"/>
                <a:gd name="connsiteY65" fmla="*/ 835378 h 2325511"/>
                <a:gd name="connsiteX66" fmla="*/ 2415822 w 2596744"/>
                <a:gd name="connsiteY66" fmla="*/ 936978 h 2325511"/>
                <a:gd name="connsiteX67" fmla="*/ 2404533 w 2596744"/>
                <a:gd name="connsiteY67" fmla="*/ 1332089 h 2325511"/>
                <a:gd name="connsiteX68" fmla="*/ 2381955 w 2596744"/>
                <a:gd name="connsiteY68" fmla="*/ 1501422 h 2325511"/>
                <a:gd name="connsiteX69" fmla="*/ 2370666 w 2596744"/>
                <a:gd name="connsiteY69" fmla="*/ 1591733 h 2325511"/>
                <a:gd name="connsiteX70" fmla="*/ 2371283 w 2596744"/>
                <a:gd name="connsiteY70" fmla="*/ 1792552 h 2325511"/>
                <a:gd name="connsiteX71" fmla="*/ 2359995 w 2596744"/>
                <a:gd name="connsiteY71" fmla="*/ 1835943 h 2325511"/>
                <a:gd name="connsiteX72" fmla="*/ 2336800 w 2596744"/>
                <a:gd name="connsiteY72" fmla="*/ 1952978 h 2325511"/>
                <a:gd name="connsiteX73" fmla="*/ 2314222 w 2596744"/>
                <a:gd name="connsiteY73" fmla="*/ 2020711 h 2325511"/>
                <a:gd name="connsiteX74" fmla="*/ 2284500 w 2596744"/>
                <a:gd name="connsiteY74" fmla="*/ 2045053 h 2325511"/>
                <a:gd name="connsiteX75" fmla="*/ 2238727 w 2596744"/>
                <a:gd name="connsiteY75" fmla="*/ 2100880 h 2325511"/>
                <a:gd name="connsiteX76" fmla="*/ 2190044 w 2596744"/>
                <a:gd name="connsiteY76" fmla="*/ 2144889 h 2325511"/>
                <a:gd name="connsiteX77" fmla="*/ 2122311 w 2596744"/>
                <a:gd name="connsiteY77" fmla="*/ 2190045 h 2325511"/>
                <a:gd name="connsiteX78" fmla="*/ 2088444 w 2596744"/>
                <a:gd name="connsiteY78" fmla="*/ 2212622 h 2325511"/>
                <a:gd name="connsiteX79" fmla="*/ 2054577 w 2596744"/>
                <a:gd name="connsiteY79" fmla="*/ 2223911 h 2325511"/>
                <a:gd name="connsiteX80" fmla="*/ 1952977 w 2596744"/>
                <a:gd name="connsiteY80" fmla="*/ 2269067 h 2325511"/>
                <a:gd name="connsiteX81" fmla="*/ 1919111 w 2596744"/>
                <a:gd name="connsiteY81" fmla="*/ 2280356 h 2325511"/>
                <a:gd name="connsiteX82" fmla="*/ 1885244 w 2596744"/>
                <a:gd name="connsiteY82" fmla="*/ 2302933 h 2325511"/>
                <a:gd name="connsiteX83" fmla="*/ 1817511 w 2596744"/>
                <a:gd name="connsiteY83" fmla="*/ 2325511 h 2325511"/>
                <a:gd name="connsiteX84" fmla="*/ 1715911 w 2596744"/>
                <a:gd name="connsiteY84" fmla="*/ 2314222 h 2325511"/>
                <a:gd name="connsiteX85" fmla="*/ 1603022 w 2596744"/>
                <a:gd name="connsiteY85" fmla="*/ 2302933 h 2325511"/>
                <a:gd name="connsiteX86" fmla="*/ 1569155 w 2596744"/>
                <a:gd name="connsiteY86" fmla="*/ 2291645 h 2325511"/>
                <a:gd name="connsiteX87" fmla="*/ 1365955 w 2596744"/>
                <a:gd name="connsiteY87" fmla="*/ 2280356 h 2325511"/>
                <a:gd name="connsiteX88" fmla="*/ 1298222 w 2596744"/>
                <a:gd name="connsiteY88" fmla="*/ 2269067 h 2325511"/>
                <a:gd name="connsiteX89" fmla="*/ 1253066 w 2596744"/>
                <a:gd name="connsiteY89" fmla="*/ 2257778 h 2325511"/>
                <a:gd name="connsiteX90" fmla="*/ 1027289 w 2596744"/>
                <a:gd name="connsiteY90" fmla="*/ 2269067 h 2325511"/>
                <a:gd name="connsiteX91" fmla="*/ 857955 w 2596744"/>
                <a:gd name="connsiteY91" fmla="*/ 2257778 h 2325511"/>
                <a:gd name="connsiteX92" fmla="*/ 824089 w 2596744"/>
                <a:gd name="connsiteY92" fmla="*/ 2246489 h 2325511"/>
                <a:gd name="connsiteX93" fmla="*/ 733777 w 2596744"/>
                <a:gd name="connsiteY93" fmla="*/ 2223911 h 2325511"/>
                <a:gd name="connsiteX94" fmla="*/ 699911 w 2596744"/>
                <a:gd name="connsiteY94" fmla="*/ 2212622 h 2325511"/>
                <a:gd name="connsiteX95" fmla="*/ 654755 w 2596744"/>
                <a:gd name="connsiteY95" fmla="*/ 2201333 h 2325511"/>
                <a:gd name="connsiteX96" fmla="*/ 598311 w 2596744"/>
                <a:gd name="connsiteY96" fmla="*/ 2190045 h 2325511"/>
                <a:gd name="connsiteX97" fmla="*/ 530577 w 2596744"/>
                <a:gd name="connsiteY97" fmla="*/ 2167467 h 2325511"/>
                <a:gd name="connsiteX98" fmla="*/ 485422 w 2596744"/>
                <a:gd name="connsiteY98" fmla="*/ 2099733 h 2325511"/>
                <a:gd name="connsiteX99" fmla="*/ 474133 w 2596744"/>
                <a:gd name="connsiteY99" fmla="*/ 2065867 h 2325511"/>
                <a:gd name="connsiteX100" fmla="*/ 440266 w 2596744"/>
                <a:gd name="connsiteY100" fmla="*/ 2054578 h 2325511"/>
                <a:gd name="connsiteX101" fmla="*/ 395111 w 2596744"/>
                <a:gd name="connsiteY101" fmla="*/ 1986845 h 2325511"/>
                <a:gd name="connsiteX102" fmla="*/ 372533 w 2596744"/>
                <a:gd name="connsiteY102" fmla="*/ 1952978 h 2325511"/>
                <a:gd name="connsiteX103" fmla="*/ 361244 w 2596744"/>
                <a:gd name="connsiteY103" fmla="*/ 1919111 h 2325511"/>
                <a:gd name="connsiteX104" fmla="*/ 349955 w 2596744"/>
                <a:gd name="connsiteY104" fmla="*/ 1806222 h 2325511"/>
                <a:gd name="connsiteX105" fmla="*/ 327377 w 2596744"/>
                <a:gd name="connsiteY105" fmla="*/ 1738489 h 2325511"/>
                <a:gd name="connsiteX106" fmla="*/ 316089 w 2596744"/>
                <a:gd name="connsiteY106" fmla="*/ 1693333 h 2325511"/>
                <a:gd name="connsiteX107" fmla="*/ 293511 w 2596744"/>
                <a:gd name="connsiteY107" fmla="*/ 1625600 h 2325511"/>
                <a:gd name="connsiteX108" fmla="*/ 248355 w 2596744"/>
                <a:gd name="connsiteY108" fmla="*/ 1557867 h 2325511"/>
                <a:gd name="connsiteX109" fmla="*/ 225777 w 2596744"/>
                <a:gd name="connsiteY109" fmla="*/ 1524000 h 2325511"/>
                <a:gd name="connsiteX110" fmla="*/ 214489 w 2596744"/>
                <a:gd name="connsiteY110" fmla="*/ 1490133 h 2325511"/>
                <a:gd name="connsiteX111" fmla="*/ 203200 w 2596744"/>
                <a:gd name="connsiteY111" fmla="*/ 1399822 h 2325511"/>
                <a:gd name="connsiteX112" fmla="*/ 180622 w 2596744"/>
                <a:gd name="connsiteY112" fmla="*/ 1264356 h 2325511"/>
                <a:gd name="connsiteX113" fmla="*/ 146755 w 2596744"/>
                <a:gd name="connsiteY113" fmla="*/ 1162756 h 2325511"/>
                <a:gd name="connsiteX114" fmla="*/ 135466 w 2596744"/>
                <a:gd name="connsiteY114" fmla="*/ 1128889 h 2325511"/>
                <a:gd name="connsiteX115" fmla="*/ 90311 w 2596744"/>
                <a:gd name="connsiteY115" fmla="*/ 903111 h 2325511"/>
                <a:gd name="connsiteX116" fmla="*/ 67733 w 2596744"/>
                <a:gd name="connsiteY116" fmla="*/ 835378 h 2325511"/>
                <a:gd name="connsiteX117" fmla="*/ 56444 w 2596744"/>
                <a:gd name="connsiteY117" fmla="*/ 801511 h 2325511"/>
                <a:gd name="connsiteX118" fmla="*/ 45155 w 2596744"/>
                <a:gd name="connsiteY118" fmla="*/ 722489 h 2325511"/>
                <a:gd name="connsiteX119" fmla="*/ 33866 w 2596744"/>
                <a:gd name="connsiteY119" fmla="*/ 666045 h 2325511"/>
                <a:gd name="connsiteX120" fmla="*/ 22577 w 2596744"/>
                <a:gd name="connsiteY120" fmla="*/ 372533 h 2325511"/>
                <a:gd name="connsiteX121" fmla="*/ 11289 w 2596744"/>
                <a:gd name="connsiteY121" fmla="*/ 259645 h 2325511"/>
                <a:gd name="connsiteX122" fmla="*/ 0 w 2596744"/>
                <a:gd name="connsiteY122" fmla="*/ 56445 h 2325511"/>
                <a:gd name="connsiteX0" fmla="*/ 22577 w 2596744"/>
                <a:gd name="connsiteY0" fmla="*/ 0 h 2314225"/>
                <a:gd name="connsiteX1" fmla="*/ 79022 w 2596744"/>
                <a:gd name="connsiteY1" fmla="*/ 45156 h 2314225"/>
                <a:gd name="connsiteX2" fmla="*/ 124177 w 2596744"/>
                <a:gd name="connsiteY2" fmla="*/ 112889 h 2314225"/>
                <a:gd name="connsiteX3" fmla="*/ 191911 w 2596744"/>
                <a:gd name="connsiteY3" fmla="*/ 158045 h 2314225"/>
                <a:gd name="connsiteX4" fmla="*/ 259644 w 2596744"/>
                <a:gd name="connsiteY4" fmla="*/ 180622 h 2314225"/>
                <a:gd name="connsiteX5" fmla="*/ 417689 w 2596744"/>
                <a:gd name="connsiteY5" fmla="*/ 169333 h 2314225"/>
                <a:gd name="connsiteX6" fmla="*/ 440266 w 2596744"/>
                <a:gd name="connsiteY6" fmla="*/ 135467 h 2314225"/>
                <a:gd name="connsiteX7" fmla="*/ 451555 w 2596744"/>
                <a:gd name="connsiteY7" fmla="*/ 22578 h 2314225"/>
                <a:gd name="connsiteX8" fmla="*/ 462844 w 2596744"/>
                <a:gd name="connsiteY8" fmla="*/ 101600 h 2314225"/>
                <a:gd name="connsiteX9" fmla="*/ 474133 w 2596744"/>
                <a:gd name="connsiteY9" fmla="*/ 135467 h 2314225"/>
                <a:gd name="connsiteX10" fmla="*/ 485422 w 2596744"/>
                <a:gd name="connsiteY10" fmla="*/ 180622 h 2314225"/>
                <a:gd name="connsiteX11" fmla="*/ 519289 w 2596744"/>
                <a:gd name="connsiteY11" fmla="*/ 248356 h 2314225"/>
                <a:gd name="connsiteX12" fmla="*/ 553155 w 2596744"/>
                <a:gd name="connsiteY12" fmla="*/ 270933 h 2314225"/>
                <a:gd name="connsiteX13" fmla="*/ 620889 w 2596744"/>
                <a:gd name="connsiteY13" fmla="*/ 293511 h 2314225"/>
                <a:gd name="connsiteX14" fmla="*/ 699911 w 2596744"/>
                <a:gd name="connsiteY14" fmla="*/ 282222 h 2314225"/>
                <a:gd name="connsiteX15" fmla="*/ 745066 w 2596744"/>
                <a:gd name="connsiteY15" fmla="*/ 270933 h 2314225"/>
                <a:gd name="connsiteX16" fmla="*/ 767644 w 2596744"/>
                <a:gd name="connsiteY16" fmla="*/ 237067 h 2314225"/>
                <a:gd name="connsiteX17" fmla="*/ 835377 w 2596744"/>
                <a:gd name="connsiteY17" fmla="*/ 203200 h 2314225"/>
                <a:gd name="connsiteX18" fmla="*/ 903111 w 2596744"/>
                <a:gd name="connsiteY18" fmla="*/ 135467 h 2314225"/>
                <a:gd name="connsiteX19" fmla="*/ 948266 w 2596744"/>
                <a:gd name="connsiteY19" fmla="*/ 79022 h 2314225"/>
                <a:gd name="connsiteX20" fmla="*/ 970844 w 2596744"/>
                <a:gd name="connsiteY20" fmla="*/ 11289 h 2314225"/>
                <a:gd name="connsiteX21" fmla="*/ 1004711 w 2596744"/>
                <a:gd name="connsiteY21" fmla="*/ 180622 h 2314225"/>
                <a:gd name="connsiteX22" fmla="*/ 1038577 w 2596744"/>
                <a:gd name="connsiteY22" fmla="*/ 203200 h 2314225"/>
                <a:gd name="connsiteX23" fmla="*/ 1106311 w 2596744"/>
                <a:gd name="connsiteY23" fmla="*/ 225778 h 2314225"/>
                <a:gd name="connsiteX24" fmla="*/ 1174044 w 2596744"/>
                <a:gd name="connsiteY24" fmla="*/ 259645 h 2314225"/>
                <a:gd name="connsiteX25" fmla="*/ 1230489 w 2596744"/>
                <a:gd name="connsiteY25" fmla="*/ 248356 h 2314225"/>
                <a:gd name="connsiteX26" fmla="*/ 1332089 w 2596744"/>
                <a:gd name="connsiteY26" fmla="*/ 146756 h 2314225"/>
                <a:gd name="connsiteX27" fmla="*/ 1365955 w 2596744"/>
                <a:gd name="connsiteY27" fmla="*/ 112889 h 2314225"/>
                <a:gd name="connsiteX28" fmla="*/ 1399822 w 2596744"/>
                <a:gd name="connsiteY28" fmla="*/ 79022 h 2314225"/>
                <a:gd name="connsiteX29" fmla="*/ 1422400 w 2596744"/>
                <a:gd name="connsiteY29" fmla="*/ 11289 h 2314225"/>
                <a:gd name="connsiteX30" fmla="*/ 1456266 w 2596744"/>
                <a:gd name="connsiteY30" fmla="*/ 180622 h 2314225"/>
                <a:gd name="connsiteX31" fmla="*/ 1467555 w 2596744"/>
                <a:gd name="connsiteY31" fmla="*/ 214489 h 2314225"/>
                <a:gd name="connsiteX32" fmla="*/ 1478844 w 2596744"/>
                <a:gd name="connsiteY32" fmla="*/ 248356 h 2314225"/>
                <a:gd name="connsiteX33" fmla="*/ 1546577 w 2596744"/>
                <a:gd name="connsiteY33" fmla="*/ 282222 h 2314225"/>
                <a:gd name="connsiteX34" fmla="*/ 1727200 w 2596744"/>
                <a:gd name="connsiteY34" fmla="*/ 270933 h 2314225"/>
                <a:gd name="connsiteX35" fmla="*/ 1794933 w 2596744"/>
                <a:gd name="connsiteY35" fmla="*/ 225778 h 2314225"/>
                <a:gd name="connsiteX36" fmla="*/ 1828800 w 2596744"/>
                <a:gd name="connsiteY36" fmla="*/ 203200 h 2314225"/>
                <a:gd name="connsiteX37" fmla="*/ 1873955 w 2596744"/>
                <a:gd name="connsiteY37" fmla="*/ 169333 h 2314225"/>
                <a:gd name="connsiteX38" fmla="*/ 1941689 w 2596744"/>
                <a:gd name="connsiteY38" fmla="*/ 90311 h 2314225"/>
                <a:gd name="connsiteX39" fmla="*/ 1952977 w 2596744"/>
                <a:gd name="connsiteY39" fmla="*/ 45156 h 2314225"/>
                <a:gd name="connsiteX40" fmla="*/ 1964266 w 2596744"/>
                <a:gd name="connsiteY40" fmla="*/ 11289 h 2314225"/>
                <a:gd name="connsiteX41" fmla="*/ 1975555 w 2596744"/>
                <a:gd name="connsiteY41" fmla="*/ 124178 h 2314225"/>
                <a:gd name="connsiteX42" fmla="*/ 1998133 w 2596744"/>
                <a:gd name="connsiteY42" fmla="*/ 203200 h 2314225"/>
                <a:gd name="connsiteX43" fmla="*/ 2009422 w 2596744"/>
                <a:gd name="connsiteY43" fmla="*/ 248356 h 2314225"/>
                <a:gd name="connsiteX44" fmla="*/ 2054577 w 2596744"/>
                <a:gd name="connsiteY44" fmla="*/ 316089 h 2314225"/>
                <a:gd name="connsiteX45" fmla="*/ 2156177 w 2596744"/>
                <a:gd name="connsiteY45" fmla="*/ 304800 h 2314225"/>
                <a:gd name="connsiteX46" fmla="*/ 2235200 w 2596744"/>
                <a:gd name="connsiteY46" fmla="*/ 282222 h 2314225"/>
                <a:gd name="connsiteX47" fmla="*/ 2291644 w 2596744"/>
                <a:gd name="connsiteY47" fmla="*/ 225778 h 2314225"/>
                <a:gd name="connsiteX48" fmla="*/ 2325511 w 2596744"/>
                <a:gd name="connsiteY48" fmla="*/ 158045 h 2314225"/>
                <a:gd name="connsiteX49" fmla="*/ 2336800 w 2596744"/>
                <a:gd name="connsiteY49" fmla="*/ 112889 h 2314225"/>
                <a:gd name="connsiteX50" fmla="*/ 2359377 w 2596744"/>
                <a:gd name="connsiteY50" fmla="*/ 45156 h 2314225"/>
                <a:gd name="connsiteX51" fmla="*/ 2370666 w 2596744"/>
                <a:gd name="connsiteY51" fmla="*/ 79022 h 2314225"/>
                <a:gd name="connsiteX52" fmla="*/ 2381955 w 2596744"/>
                <a:gd name="connsiteY52" fmla="*/ 124178 h 2314225"/>
                <a:gd name="connsiteX53" fmla="*/ 2404533 w 2596744"/>
                <a:gd name="connsiteY53" fmla="*/ 169333 h 2314225"/>
                <a:gd name="connsiteX54" fmla="*/ 2460977 w 2596744"/>
                <a:gd name="connsiteY54" fmla="*/ 214489 h 2314225"/>
                <a:gd name="connsiteX55" fmla="*/ 2577571 w 2596744"/>
                <a:gd name="connsiteY55" fmla="*/ 220839 h 2314225"/>
                <a:gd name="connsiteX56" fmla="*/ 2590447 w 2596744"/>
                <a:gd name="connsiteY56" fmla="*/ 228160 h 2314225"/>
                <a:gd name="connsiteX57" fmla="*/ 2564870 w 2596744"/>
                <a:gd name="connsiteY57" fmla="*/ 273843 h 2314225"/>
                <a:gd name="connsiteX58" fmla="*/ 2550054 w 2596744"/>
                <a:gd name="connsiteY58" fmla="*/ 313707 h 2314225"/>
                <a:gd name="connsiteX59" fmla="*/ 2539471 w 2596744"/>
                <a:gd name="connsiteY59" fmla="*/ 361245 h 2314225"/>
                <a:gd name="connsiteX60" fmla="*/ 2524037 w 2596744"/>
                <a:gd name="connsiteY60" fmla="*/ 385586 h 2314225"/>
                <a:gd name="connsiteX61" fmla="*/ 2525183 w 2596744"/>
                <a:gd name="connsiteY61" fmla="*/ 404195 h 2314225"/>
                <a:gd name="connsiteX62" fmla="*/ 2494315 w 2596744"/>
                <a:gd name="connsiteY62" fmla="*/ 465226 h 2314225"/>
                <a:gd name="connsiteX63" fmla="*/ 2449689 w 2596744"/>
                <a:gd name="connsiteY63" fmla="*/ 643467 h 2314225"/>
                <a:gd name="connsiteX64" fmla="*/ 2438400 w 2596744"/>
                <a:gd name="connsiteY64" fmla="*/ 711200 h 2314225"/>
                <a:gd name="connsiteX65" fmla="*/ 2427111 w 2596744"/>
                <a:gd name="connsiteY65" fmla="*/ 835378 h 2314225"/>
                <a:gd name="connsiteX66" fmla="*/ 2415822 w 2596744"/>
                <a:gd name="connsiteY66" fmla="*/ 936978 h 2314225"/>
                <a:gd name="connsiteX67" fmla="*/ 2404533 w 2596744"/>
                <a:gd name="connsiteY67" fmla="*/ 1332089 h 2314225"/>
                <a:gd name="connsiteX68" fmla="*/ 2381955 w 2596744"/>
                <a:gd name="connsiteY68" fmla="*/ 1501422 h 2314225"/>
                <a:gd name="connsiteX69" fmla="*/ 2370666 w 2596744"/>
                <a:gd name="connsiteY69" fmla="*/ 1591733 h 2314225"/>
                <a:gd name="connsiteX70" fmla="*/ 2371283 w 2596744"/>
                <a:gd name="connsiteY70" fmla="*/ 1792552 h 2314225"/>
                <a:gd name="connsiteX71" fmla="*/ 2359995 w 2596744"/>
                <a:gd name="connsiteY71" fmla="*/ 1835943 h 2314225"/>
                <a:gd name="connsiteX72" fmla="*/ 2336800 w 2596744"/>
                <a:gd name="connsiteY72" fmla="*/ 1952978 h 2314225"/>
                <a:gd name="connsiteX73" fmla="*/ 2314222 w 2596744"/>
                <a:gd name="connsiteY73" fmla="*/ 2020711 h 2314225"/>
                <a:gd name="connsiteX74" fmla="*/ 2284500 w 2596744"/>
                <a:gd name="connsiteY74" fmla="*/ 2045053 h 2314225"/>
                <a:gd name="connsiteX75" fmla="*/ 2238727 w 2596744"/>
                <a:gd name="connsiteY75" fmla="*/ 2100880 h 2314225"/>
                <a:gd name="connsiteX76" fmla="*/ 2190044 w 2596744"/>
                <a:gd name="connsiteY76" fmla="*/ 2144889 h 2314225"/>
                <a:gd name="connsiteX77" fmla="*/ 2122311 w 2596744"/>
                <a:gd name="connsiteY77" fmla="*/ 2190045 h 2314225"/>
                <a:gd name="connsiteX78" fmla="*/ 2088444 w 2596744"/>
                <a:gd name="connsiteY78" fmla="*/ 2212622 h 2314225"/>
                <a:gd name="connsiteX79" fmla="*/ 2054577 w 2596744"/>
                <a:gd name="connsiteY79" fmla="*/ 2223911 h 2314225"/>
                <a:gd name="connsiteX80" fmla="*/ 1952977 w 2596744"/>
                <a:gd name="connsiteY80" fmla="*/ 2269067 h 2314225"/>
                <a:gd name="connsiteX81" fmla="*/ 1919111 w 2596744"/>
                <a:gd name="connsiteY81" fmla="*/ 2280356 h 2314225"/>
                <a:gd name="connsiteX82" fmla="*/ 1885244 w 2596744"/>
                <a:gd name="connsiteY82" fmla="*/ 2302933 h 2314225"/>
                <a:gd name="connsiteX83" fmla="*/ 1817511 w 2596744"/>
                <a:gd name="connsiteY83" fmla="*/ 2304079 h 2314225"/>
                <a:gd name="connsiteX84" fmla="*/ 1715911 w 2596744"/>
                <a:gd name="connsiteY84" fmla="*/ 2314222 h 2314225"/>
                <a:gd name="connsiteX85" fmla="*/ 1603022 w 2596744"/>
                <a:gd name="connsiteY85" fmla="*/ 2302933 h 2314225"/>
                <a:gd name="connsiteX86" fmla="*/ 1569155 w 2596744"/>
                <a:gd name="connsiteY86" fmla="*/ 2291645 h 2314225"/>
                <a:gd name="connsiteX87" fmla="*/ 1365955 w 2596744"/>
                <a:gd name="connsiteY87" fmla="*/ 2280356 h 2314225"/>
                <a:gd name="connsiteX88" fmla="*/ 1298222 w 2596744"/>
                <a:gd name="connsiteY88" fmla="*/ 2269067 h 2314225"/>
                <a:gd name="connsiteX89" fmla="*/ 1253066 w 2596744"/>
                <a:gd name="connsiteY89" fmla="*/ 2257778 h 2314225"/>
                <a:gd name="connsiteX90" fmla="*/ 1027289 w 2596744"/>
                <a:gd name="connsiteY90" fmla="*/ 2269067 h 2314225"/>
                <a:gd name="connsiteX91" fmla="*/ 857955 w 2596744"/>
                <a:gd name="connsiteY91" fmla="*/ 2257778 h 2314225"/>
                <a:gd name="connsiteX92" fmla="*/ 824089 w 2596744"/>
                <a:gd name="connsiteY92" fmla="*/ 2246489 h 2314225"/>
                <a:gd name="connsiteX93" fmla="*/ 733777 w 2596744"/>
                <a:gd name="connsiteY93" fmla="*/ 2223911 h 2314225"/>
                <a:gd name="connsiteX94" fmla="*/ 699911 w 2596744"/>
                <a:gd name="connsiteY94" fmla="*/ 2212622 h 2314225"/>
                <a:gd name="connsiteX95" fmla="*/ 654755 w 2596744"/>
                <a:gd name="connsiteY95" fmla="*/ 2201333 h 2314225"/>
                <a:gd name="connsiteX96" fmla="*/ 598311 w 2596744"/>
                <a:gd name="connsiteY96" fmla="*/ 2190045 h 2314225"/>
                <a:gd name="connsiteX97" fmla="*/ 530577 w 2596744"/>
                <a:gd name="connsiteY97" fmla="*/ 2167467 h 2314225"/>
                <a:gd name="connsiteX98" fmla="*/ 485422 w 2596744"/>
                <a:gd name="connsiteY98" fmla="*/ 2099733 h 2314225"/>
                <a:gd name="connsiteX99" fmla="*/ 474133 w 2596744"/>
                <a:gd name="connsiteY99" fmla="*/ 2065867 h 2314225"/>
                <a:gd name="connsiteX100" fmla="*/ 440266 w 2596744"/>
                <a:gd name="connsiteY100" fmla="*/ 2054578 h 2314225"/>
                <a:gd name="connsiteX101" fmla="*/ 395111 w 2596744"/>
                <a:gd name="connsiteY101" fmla="*/ 1986845 h 2314225"/>
                <a:gd name="connsiteX102" fmla="*/ 372533 w 2596744"/>
                <a:gd name="connsiteY102" fmla="*/ 1952978 h 2314225"/>
                <a:gd name="connsiteX103" fmla="*/ 361244 w 2596744"/>
                <a:gd name="connsiteY103" fmla="*/ 1919111 h 2314225"/>
                <a:gd name="connsiteX104" fmla="*/ 349955 w 2596744"/>
                <a:gd name="connsiteY104" fmla="*/ 1806222 h 2314225"/>
                <a:gd name="connsiteX105" fmla="*/ 327377 w 2596744"/>
                <a:gd name="connsiteY105" fmla="*/ 1738489 h 2314225"/>
                <a:gd name="connsiteX106" fmla="*/ 316089 w 2596744"/>
                <a:gd name="connsiteY106" fmla="*/ 1693333 h 2314225"/>
                <a:gd name="connsiteX107" fmla="*/ 293511 w 2596744"/>
                <a:gd name="connsiteY107" fmla="*/ 1625600 h 2314225"/>
                <a:gd name="connsiteX108" fmla="*/ 248355 w 2596744"/>
                <a:gd name="connsiteY108" fmla="*/ 1557867 h 2314225"/>
                <a:gd name="connsiteX109" fmla="*/ 225777 w 2596744"/>
                <a:gd name="connsiteY109" fmla="*/ 1524000 h 2314225"/>
                <a:gd name="connsiteX110" fmla="*/ 214489 w 2596744"/>
                <a:gd name="connsiteY110" fmla="*/ 1490133 h 2314225"/>
                <a:gd name="connsiteX111" fmla="*/ 203200 w 2596744"/>
                <a:gd name="connsiteY111" fmla="*/ 1399822 h 2314225"/>
                <a:gd name="connsiteX112" fmla="*/ 180622 w 2596744"/>
                <a:gd name="connsiteY112" fmla="*/ 1264356 h 2314225"/>
                <a:gd name="connsiteX113" fmla="*/ 146755 w 2596744"/>
                <a:gd name="connsiteY113" fmla="*/ 1162756 h 2314225"/>
                <a:gd name="connsiteX114" fmla="*/ 135466 w 2596744"/>
                <a:gd name="connsiteY114" fmla="*/ 1128889 h 2314225"/>
                <a:gd name="connsiteX115" fmla="*/ 90311 w 2596744"/>
                <a:gd name="connsiteY115" fmla="*/ 903111 h 2314225"/>
                <a:gd name="connsiteX116" fmla="*/ 67733 w 2596744"/>
                <a:gd name="connsiteY116" fmla="*/ 835378 h 2314225"/>
                <a:gd name="connsiteX117" fmla="*/ 56444 w 2596744"/>
                <a:gd name="connsiteY117" fmla="*/ 801511 h 2314225"/>
                <a:gd name="connsiteX118" fmla="*/ 45155 w 2596744"/>
                <a:gd name="connsiteY118" fmla="*/ 722489 h 2314225"/>
                <a:gd name="connsiteX119" fmla="*/ 33866 w 2596744"/>
                <a:gd name="connsiteY119" fmla="*/ 666045 h 2314225"/>
                <a:gd name="connsiteX120" fmla="*/ 22577 w 2596744"/>
                <a:gd name="connsiteY120" fmla="*/ 372533 h 2314225"/>
                <a:gd name="connsiteX121" fmla="*/ 11289 w 2596744"/>
                <a:gd name="connsiteY121" fmla="*/ 259645 h 2314225"/>
                <a:gd name="connsiteX122" fmla="*/ 0 w 2596744"/>
                <a:gd name="connsiteY122" fmla="*/ 56445 h 2314225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57955 w 2596744"/>
                <a:gd name="connsiteY91" fmla="*/ 2257778 h 2314307"/>
                <a:gd name="connsiteX92" fmla="*/ 824089 w 2596744"/>
                <a:gd name="connsiteY92" fmla="*/ 2246489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0045 h 2314307"/>
                <a:gd name="connsiteX97" fmla="*/ 530577 w 2596744"/>
                <a:gd name="connsiteY97" fmla="*/ 2167467 h 2314307"/>
                <a:gd name="connsiteX98" fmla="*/ 485422 w 2596744"/>
                <a:gd name="connsiteY98" fmla="*/ 2099733 h 2314307"/>
                <a:gd name="connsiteX99" fmla="*/ 474133 w 2596744"/>
                <a:gd name="connsiteY99" fmla="*/ 2065867 h 2314307"/>
                <a:gd name="connsiteX100" fmla="*/ 440266 w 2596744"/>
                <a:gd name="connsiteY100" fmla="*/ 2054578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49955 w 2596744"/>
                <a:gd name="connsiteY104" fmla="*/ 1806222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46489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0045 h 2314307"/>
                <a:gd name="connsiteX97" fmla="*/ 530577 w 2596744"/>
                <a:gd name="connsiteY97" fmla="*/ 2167467 h 2314307"/>
                <a:gd name="connsiteX98" fmla="*/ 485422 w 2596744"/>
                <a:gd name="connsiteY98" fmla="*/ 2099733 h 2314307"/>
                <a:gd name="connsiteX99" fmla="*/ 474133 w 2596744"/>
                <a:gd name="connsiteY99" fmla="*/ 2065867 h 2314307"/>
                <a:gd name="connsiteX100" fmla="*/ 440266 w 2596744"/>
                <a:gd name="connsiteY100" fmla="*/ 2054578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49955 w 2596744"/>
                <a:gd name="connsiteY104" fmla="*/ 1806222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1708 w 2596744"/>
                <a:gd name="connsiteY92" fmla="*/ 2232202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0045 h 2314307"/>
                <a:gd name="connsiteX97" fmla="*/ 530577 w 2596744"/>
                <a:gd name="connsiteY97" fmla="*/ 2167467 h 2314307"/>
                <a:gd name="connsiteX98" fmla="*/ 485422 w 2596744"/>
                <a:gd name="connsiteY98" fmla="*/ 2099733 h 2314307"/>
                <a:gd name="connsiteX99" fmla="*/ 474133 w 2596744"/>
                <a:gd name="connsiteY99" fmla="*/ 2065867 h 2314307"/>
                <a:gd name="connsiteX100" fmla="*/ 440266 w 2596744"/>
                <a:gd name="connsiteY100" fmla="*/ 2054578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49955 w 2596744"/>
                <a:gd name="connsiteY104" fmla="*/ 1806222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1708 w 2596744"/>
                <a:gd name="connsiteY92" fmla="*/ 2232202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0045 h 2314307"/>
                <a:gd name="connsiteX97" fmla="*/ 530577 w 2596744"/>
                <a:gd name="connsiteY97" fmla="*/ 2167467 h 2314307"/>
                <a:gd name="connsiteX98" fmla="*/ 485422 w 2596744"/>
                <a:gd name="connsiteY98" fmla="*/ 2099733 h 2314307"/>
                <a:gd name="connsiteX99" fmla="*/ 474133 w 2596744"/>
                <a:gd name="connsiteY99" fmla="*/ 2065867 h 2314307"/>
                <a:gd name="connsiteX100" fmla="*/ 440266 w 2596744"/>
                <a:gd name="connsiteY100" fmla="*/ 2054578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49955 w 2596744"/>
                <a:gd name="connsiteY104" fmla="*/ 1806222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1708 w 2596744"/>
                <a:gd name="connsiteY92" fmla="*/ 2232202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0045 h 2314307"/>
                <a:gd name="connsiteX97" fmla="*/ 530577 w 2596744"/>
                <a:gd name="connsiteY97" fmla="*/ 2167467 h 2314307"/>
                <a:gd name="connsiteX98" fmla="*/ 485422 w 2596744"/>
                <a:gd name="connsiteY98" fmla="*/ 2099733 h 2314307"/>
                <a:gd name="connsiteX99" fmla="*/ 474133 w 2596744"/>
                <a:gd name="connsiteY99" fmla="*/ 2065867 h 2314307"/>
                <a:gd name="connsiteX100" fmla="*/ 440266 w 2596744"/>
                <a:gd name="connsiteY100" fmla="*/ 2054578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49955 w 2596744"/>
                <a:gd name="connsiteY104" fmla="*/ 1806222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1708 w 2596744"/>
                <a:gd name="connsiteY92" fmla="*/ 2232202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0045 h 2314307"/>
                <a:gd name="connsiteX97" fmla="*/ 530577 w 2596744"/>
                <a:gd name="connsiteY97" fmla="*/ 2167467 h 2314307"/>
                <a:gd name="connsiteX98" fmla="*/ 485422 w 2596744"/>
                <a:gd name="connsiteY98" fmla="*/ 2099733 h 2314307"/>
                <a:gd name="connsiteX99" fmla="*/ 474133 w 2596744"/>
                <a:gd name="connsiteY99" fmla="*/ 2065867 h 2314307"/>
                <a:gd name="connsiteX100" fmla="*/ 440266 w 2596744"/>
                <a:gd name="connsiteY100" fmla="*/ 2054578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49955 w 2596744"/>
                <a:gd name="connsiteY104" fmla="*/ 1806222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0045 h 2314307"/>
                <a:gd name="connsiteX97" fmla="*/ 530577 w 2596744"/>
                <a:gd name="connsiteY97" fmla="*/ 2167467 h 2314307"/>
                <a:gd name="connsiteX98" fmla="*/ 485422 w 2596744"/>
                <a:gd name="connsiteY98" fmla="*/ 2099733 h 2314307"/>
                <a:gd name="connsiteX99" fmla="*/ 474133 w 2596744"/>
                <a:gd name="connsiteY99" fmla="*/ 2065867 h 2314307"/>
                <a:gd name="connsiteX100" fmla="*/ 440266 w 2596744"/>
                <a:gd name="connsiteY100" fmla="*/ 2054578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49955 w 2596744"/>
                <a:gd name="connsiteY104" fmla="*/ 1806222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0045 h 2314307"/>
                <a:gd name="connsiteX97" fmla="*/ 530577 w 2596744"/>
                <a:gd name="connsiteY97" fmla="*/ 2167467 h 2314307"/>
                <a:gd name="connsiteX98" fmla="*/ 485422 w 2596744"/>
                <a:gd name="connsiteY98" fmla="*/ 2099733 h 2314307"/>
                <a:gd name="connsiteX99" fmla="*/ 457465 w 2596744"/>
                <a:gd name="connsiteY99" fmla="*/ 2094442 h 2314307"/>
                <a:gd name="connsiteX100" fmla="*/ 440266 w 2596744"/>
                <a:gd name="connsiteY100" fmla="*/ 2054578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49955 w 2596744"/>
                <a:gd name="connsiteY104" fmla="*/ 1806222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0045 h 2314307"/>
                <a:gd name="connsiteX97" fmla="*/ 530577 w 2596744"/>
                <a:gd name="connsiteY97" fmla="*/ 2167467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40266 w 2596744"/>
                <a:gd name="connsiteY100" fmla="*/ 2054578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49955 w 2596744"/>
                <a:gd name="connsiteY104" fmla="*/ 1806222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0045 h 2314307"/>
                <a:gd name="connsiteX97" fmla="*/ 530577 w 2596744"/>
                <a:gd name="connsiteY97" fmla="*/ 2167467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30741 w 2596744"/>
                <a:gd name="connsiteY100" fmla="*/ 2059340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49955 w 2596744"/>
                <a:gd name="connsiteY104" fmla="*/ 1806222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0045 h 2314307"/>
                <a:gd name="connsiteX97" fmla="*/ 530577 w 2596744"/>
                <a:gd name="connsiteY97" fmla="*/ 2167467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18835 w 2596744"/>
                <a:gd name="connsiteY100" fmla="*/ 2068865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49955 w 2596744"/>
                <a:gd name="connsiteY104" fmla="*/ 1806222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0045 h 2314307"/>
                <a:gd name="connsiteX97" fmla="*/ 528196 w 2596744"/>
                <a:gd name="connsiteY97" fmla="*/ 2176992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18835 w 2596744"/>
                <a:gd name="connsiteY100" fmla="*/ 2068865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49955 w 2596744"/>
                <a:gd name="connsiteY104" fmla="*/ 1806222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9570 h 2314307"/>
                <a:gd name="connsiteX97" fmla="*/ 528196 w 2596744"/>
                <a:gd name="connsiteY97" fmla="*/ 2176992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18835 w 2596744"/>
                <a:gd name="connsiteY100" fmla="*/ 2068865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49955 w 2596744"/>
                <a:gd name="connsiteY104" fmla="*/ 1806222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9570 h 2314307"/>
                <a:gd name="connsiteX97" fmla="*/ 528196 w 2596744"/>
                <a:gd name="connsiteY97" fmla="*/ 2176992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18835 w 2596744"/>
                <a:gd name="connsiteY100" fmla="*/ 2068865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30905 w 2596744"/>
                <a:gd name="connsiteY104" fmla="*/ 1818128 h 2314307"/>
                <a:gd name="connsiteX105" fmla="*/ 327377 w 2596744"/>
                <a:gd name="connsiteY105" fmla="*/ 1738489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9570 h 2314307"/>
                <a:gd name="connsiteX97" fmla="*/ 528196 w 2596744"/>
                <a:gd name="connsiteY97" fmla="*/ 2176992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18835 w 2596744"/>
                <a:gd name="connsiteY100" fmla="*/ 2068865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30905 w 2596744"/>
                <a:gd name="connsiteY104" fmla="*/ 1818128 h 2314307"/>
                <a:gd name="connsiteX105" fmla="*/ 310708 w 2596744"/>
                <a:gd name="connsiteY105" fmla="*/ 1740870 h 2314307"/>
                <a:gd name="connsiteX106" fmla="*/ 316089 w 2596744"/>
                <a:gd name="connsiteY106" fmla="*/ 1693333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9570 h 2314307"/>
                <a:gd name="connsiteX97" fmla="*/ 528196 w 2596744"/>
                <a:gd name="connsiteY97" fmla="*/ 2176992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18835 w 2596744"/>
                <a:gd name="connsiteY100" fmla="*/ 2068865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30905 w 2596744"/>
                <a:gd name="connsiteY104" fmla="*/ 1818128 h 2314307"/>
                <a:gd name="connsiteX105" fmla="*/ 310708 w 2596744"/>
                <a:gd name="connsiteY105" fmla="*/ 1740870 h 2314307"/>
                <a:gd name="connsiteX106" fmla="*/ 292276 w 2596744"/>
                <a:gd name="connsiteY106" fmla="*/ 1695714 h 2314307"/>
                <a:gd name="connsiteX107" fmla="*/ 293511 w 2596744"/>
                <a:gd name="connsiteY107" fmla="*/ 1625600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9570 h 2314307"/>
                <a:gd name="connsiteX97" fmla="*/ 528196 w 2596744"/>
                <a:gd name="connsiteY97" fmla="*/ 2176992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18835 w 2596744"/>
                <a:gd name="connsiteY100" fmla="*/ 2068865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30905 w 2596744"/>
                <a:gd name="connsiteY104" fmla="*/ 1818128 h 2314307"/>
                <a:gd name="connsiteX105" fmla="*/ 310708 w 2596744"/>
                <a:gd name="connsiteY105" fmla="*/ 1740870 h 2314307"/>
                <a:gd name="connsiteX106" fmla="*/ 292276 w 2596744"/>
                <a:gd name="connsiteY106" fmla="*/ 1695714 h 2314307"/>
                <a:gd name="connsiteX107" fmla="*/ 274461 w 2596744"/>
                <a:gd name="connsiteY107" fmla="*/ 1627982 h 2314307"/>
                <a:gd name="connsiteX108" fmla="*/ 248355 w 2596744"/>
                <a:gd name="connsiteY108" fmla="*/ 1557867 h 2314307"/>
                <a:gd name="connsiteX109" fmla="*/ 225777 w 2596744"/>
                <a:gd name="connsiteY109" fmla="*/ 1524000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9570 h 2314307"/>
                <a:gd name="connsiteX97" fmla="*/ 528196 w 2596744"/>
                <a:gd name="connsiteY97" fmla="*/ 2176992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18835 w 2596744"/>
                <a:gd name="connsiteY100" fmla="*/ 2068865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30905 w 2596744"/>
                <a:gd name="connsiteY104" fmla="*/ 1818128 h 2314307"/>
                <a:gd name="connsiteX105" fmla="*/ 310708 w 2596744"/>
                <a:gd name="connsiteY105" fmla="*/ 1740870 h 2314307"/>
                <a:gd name="connsiteX106" fmla="*/ 292276 w 2596744"/>
                <a:gd name="connsiteY106" fmla="*/ 1695714 h 2314307"/>
                <a:gd name="connsiteX107" fmla="*/ 274461 w 2596744"/>
                <a:gd name="connsiteY107" fmla="*/ 1627982 h 2314307"/>
                <a:gd name="connsiteX108" fmla="*/ 248355 w 2596744"/>
                <a:gd name="connsiteY108" fmla="*/ 1557867 h 2314307"/>
                <a:gd name="connsiteX109" fmla="*/ 242446 w 2596744"/>
                <a:gd name="connsiteY109" fmla="*/ 1514475 h 2314307"/>
                <a:gd name="connsiteX110" fmla="*/ 214489 w 2596744"/>
                <a:gd name="connsiteY110" fmla="*/ 1490133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9570 h 2314307"/>
                <a:gd name="connsiteX97" fmla="*/ 528196 w 2596744"/>
                <a:gd name="connsiteY97" fmla="*/ 2176992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18835 w 2596744"/>
                <a:gd name="connsiteY100" fmla="*/ 2068865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30905 w 2596744"/>
                <a:gd name="connsiteY104" fmla="*/ 1818128 h 2314307"/>
                <a:gd name="connsiteX105" fmla="*/ 310708 w 2596744"/>
                <a:gd name="connsiteY105" fmla="*/ 1740870 h 2314307"/>
                <a:gd name="connsiteX106" fmla="*/ 292276 w 2596744"/>
                <a:gd name="connsiteY106" fmla="*/ 1695714 h 2314307"/>
                <a:gd name="connsiteX107" fmla="*/ 274461 w 2596744"/>
                <a:gd name="connsiteY107" fmla="*/ 1627982 h 2314307"/>
                <a:gd name="connsiteX108" fmla="*/ 248355 w 2596744"/>
                <a:gd name="connsiteY108" fmla="*/ 1557867 h 2314307"/>
                <a:gd name="connsiteX109" fmla="*/ 242446 w 2596744"/>
                <a:gd name="connsiteY109" fmla="*/ 1514475 h 2314307"/>
                <a:gd name="connsiteX110" fmla="*/ 240682 w 2596744"/>
                <a:gd name="connsiteY110" fmla="*/ 1463940 h 2314307"/>
                <a:gd name="connsiteX111" fmla="*/ 203200 w 2596744"/>
                <a:gd name="connsiteY111" fmla="*/ 1399822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9570 h 2314307"/>
                <a:gd name="connsiteX97" fmla="*/ 528196 w 2596744"/>
                <a:gd name="connsiteY97" fmla="*/ 2176992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18835 w 2596744"/>
                <a:gd name="connsiteY100" fmla="*/ 2068865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30905 w 2596744"/>
                <a:gd name="connsiteY104" fmla="*/ 1818128 h 2314307"/>
                <a:gd name="connsiteX105" fmla="*/ 310708 w 2596744"/>
                <a:gd name="connsiteY105" fmla="*/ 1740870 h 2314307"/>
                <a:gd name="connsiteX106" fmla="*/ 292276 w 2596744"/>
                <a:gd name="connsiteY106" fmla="*/ 1695714 h 2314307"/>
                <a:gd name="connsiteX107" fmla="*/ 274461 w 2596744"/>
                <a:gd name="connsiteY107" fmla="*/ 1627982 h 2314307"/>
                <a:gd name="connsiteX108" fmla="*/ 248355 w 2596744"/>
                <a:gd name="connsiteY108" fmla="*/ 1557867 h 2314307"/>
                <a:gd name="connsiteX109" fmla="*/ 242446 w 2596744"/>
                <a:gd name="connsiteY109" fmla="*/ 1514475 h 2314307"/>
                <a:gd name="connsiteX110" fmla="*/ 240682 w 2596744"/>
                <a:gd name="connsiteY110" fmla="*/ 1463940 h 2314307"/>
                <a:gd name="connsiteX111" fmla="*/ 222250 w 2596744"/>
                <a:gd name="connsiteY111" fmla="*/ 1378391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33866 w 2596744"/>
                <a:gd name="connsiteY119" fmla="*/ 666045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9570 h 2314307"/>
                <a:gd name="connsiteX97" fmla="*/ 528196 w 2596744"/>
                <a:gd name="connsiteY97" fmla="*/ 2176992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18835 w 2596744"/>
                <a:gd name="connsiteY100" fmla="*/ 2068865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30905 w 2596744"/>
                <a:gd name="connsiteY104" fmla="*/ 1818128 h 2314307"/>
                <a:gd name="connsiteX105" fmla="*/ 310708 w 2596744"/>
                <a:gd name="connsiteY105" fmla="*/ 1740870 h 2314307"/>
                <a:gd name="connsiteX106" fmla="*/ 292276 w 2596744"/>
                <a:gd name="connsiteY106" fmla="*/ 1695714 h 2314307"/>
                <a:gd name="connsiteX107" fmla="*/ 274461 w 2596744"/>
                <a:gd name="connsiteY107" fmla="*/ 1627982 h 2314307"/>
                <a:gd name="connsiteX108" fmla="*/ 248355 w 2596744"/>
                <a:gd name="connsiteY108" fmla="*/ 1557867 h 2314307"/>
                <a:gd name="connsiteX109" fmla="*/ 242446 w 2596744"/>
                <a:gd name="connsiteY109" fmla="*/ 1514475 h 2314307"/>
                <a:gd name="connsiteX110" fmla="*/ 240682 w 2596744"/>
                <a:gd name="connsiteY110" fmla="*/ 1463940 h 2314307"/>
                <a:gd name="connsiteX111" fmla="*/ 222250 w 2596744"/>
                <a:gd name="connsiteY111" fmla="*/ 1378391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43391 w 2596744"/>
                <a:gd name="connsiteY119" fmla="*/ 668426 h 2314307"/>
                <a:gd name="connsiteX120" fmla="*/ 22577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9570 h 2314307"/>
                <a:gd name="connsiteX97" fmla="*/ 528196 w 2596744"/>
                <a:gd name="connsiteY97" fmla="*/ 2176992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18835 w 2596744"/>
                <a:gd name="connsiteY100" fmla="*/ 2068865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30905 w 2596744"/>
                <a:gd name="connsiteY104" fmla="*/ 1818128 h 2314307"/>
                <a:gd name="connsiteX105" fmla="*/ 310708 w 2596744"/>
                <a:gd name="connsiteY105" fmla="*/ 1740870 h 2314307"/>
                <a:gd name="connsiteX106" fmla="*/ 292276 w 2596744"/>
                <a:gd name="connsiteY106" fmla="*/ 1695714 h 2314307"/>
                <a:gd name="connsiteX107" fmla="*/ 274461 w 2596744"/>
                <a:gd name="connsiteY107" fmla="*/ 1627982 h 2314307"/>
                <a:gd name="connsiteX108" fmla="*/ 248355 w 2596744"/>
                <a:gd name="connsiteY108" fmla="*/ 1557867 h 2314307"/>
                <a:gd name="connsiteX109" fmla="*/ 242446 w 2596744"/>
                <a:gd name="connsiteY109" fmla="*/ 1514475 h 2314307"/>
                <a:gd name="connsiteX110" fmla="*/ 240682 w 2596744"/>
                <a:gd name="connsiteY110" fmla="*/ 1463940 h 2314307"/>
                <a:gd name="connsiteX111" fmla="*/ 222250 w 2596744"/>
                <a:gd name="connsiteY111" fmla="*/ 1378391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43391 w 2596744"/>
                <a:gd name="connsiteY119" fmla="*/ 668426 h 2314307"/>
                <a:gd name="connsiteX120" fmla="*/ 29721 w 2596744"/>
                <a:gd name="connsiteY120" fmla="*/ 372533 h 2314307"/>
                <a:gd name="connsiteX121" fmla="*/ 11289 w 2596744"/>
                <a:gd name="connsiteY121" fmla="*/ 259645 h 2314307"/>
                <a:gd name="connsiteX122" fmla="*/ 0 w 2596744"/>
                <a:gd name="connsiteY122" fmla="*/ 56445 h 2314307"/>
                <a:gd name="connsiteX0" fmla="*/ 22577 w 2596744"/>
                <a:gd name="connsiteY0" fmla="*/ 0 h 2314307"/>
                <a:gd name="connsiteX1" fmla="*/ 79022 w 2596744"/>
                <a:gd name="connsiteY1" fmla="*/ 45156 h 2314307"/>
                <a:gd name="connsiteX2" fmla="*/ 124177 w 2596744"/>
                <a:gd name="connsiteY2" fmla="*/ 112889 h 2314307"/>
                <a:gd name="connsiteX3" fmla="*/ 191911 w 2596744"/>
                <a:gd name="connsiteY3" fmla="*/ 158045 h 2314307"/>
                <a:gd name="connsiteX4" fmla="*/ 259644 w 2596744"/>
                <a:gd name="connsiteY4" fmla="*/ 180622 h 2314307"/>
                <a:gd name="connsiteX5" fmla="*/ 417689 w 2596744"/>
                <a:gd name="connsiteY5" fmla="*/ 169333 h 2314307"/>
                <a:gd name="connsiteX6" fmla="*/ 440266 w 2596744"/>
                <a:gd name="connsiteY6" fmla="*/ 135467 h 2314307"/>
                <a:gd name="connsiteX7" fmla="*/ 451555 w 2596744"/>
                <a:gd name="connsiteY7" fmla="*/ 22578 h 2314307"/>
                <a:gd name="connsiteX8" fmla="*/ 462844 w 2596744"/>
                <a:gd name="connsiteY8" fmla="*/ 101600 h 2314307"/>
                <a:gd name="connsiteX9" fmla="*/ 474133 w 2596744"/>
                <a:gd name="connsiteY9" fmla="*/ 135467 h 2314307"/>
                <a:gd name="connsiteX10" fmla="*/ 485422 w 2596744"/>
                <a:gd name="connsiteY10" fmla="*/ 180622 h 2314307"/>
                <a:gd name="connsiteX11" fmla="*/ 519289 w 2596744"/>
                <a:gd name="connsiteY11" fmla="*/ 248356 h 2314307"/>
                <a:gd name="connsiteX12" fmla="*/ 553155 w 2596744"/>
                <a:gd name="connsiteY12" fmla="*/ 270933 h 2314307"/>
                <a:gd name="connsiteX13" fmla="*/ 620889 w 2596744"/>
                <a:gd name="connsiteY13" fmla="*/ 293511 h 2314307"/>
                <a:gd name="connsiteX14" fmla="*/ 699911 w 2596744"/>
                <a:gd name="connsiteY14" fmla="*/ 282222 h 2314307"/>
                <a:gd name="connsiteX15" fmla="*/ 745066 w 2596744"/>
                <a:gd name="connsiteY15" fmla="*/ 270933 h 2314307"/>
                <a:gd name="connsiteX16" fmla="*/ 767644 w 2596744"/>
                <a:gd name="connsiteY16" fmla="*/ 237067 h 2314307"/>
                <a:gd name="connsiteX17" fmla="*/ 835377 w 2596744"/>
                <a:gd name="connsiteY17" fmla="*/ 203200 h 2314307"/>
                <a:gd name="connsiteX18" fmla="*/ 903111 w 2596744"/>
                <a:gd name="connsiteY18" fmla="*/ 135467 h 2314307"/>
                <a:gd name="connsiteX19" fmla="*/ 948266 w 2596744"/>
                <a:gd name="connsiteY19" fmla="*/ 79022 h 2314307"/>
                <a:gd name="connsiteX20" fmla="*/ 970844 w 2596744"/>
                <a:gd name="connsiteY20" fmla="*/ 11289 h 2314307"/>
                <a:gd name="connsiteX21" fmla="*/ 1004711 w 2596744"/>
                <a:gd name="connsiteY21" fmla="*/ 180622 h 2314307"/>
                <a:gd name="connsiteX22" fmla="*/ 1038577 w 2596744"/>
                <a:gd name="connsiteY22" fmla="*/ 203200 h 2314307"/>
                <a:gd name="connsiteX23" fmla="*/ 1106311 w 2596744"/>
                <a:gd name="connsiteY23" fmla="*/ 225778 h 2314307"/>
                <a:gd name="connsiteX24" fmla="*/ 1174044 w 2596744"/>
                <a:gd name="connsiteY24" fmla="*/ 259645 h 2314307"/>
                <a:gd name="connsiteX25" fmla="*/ 1230489 w 2596744"/>
                <a:gd name="connsiteY25" fmla="*/ 248356 h 2314307"/>
                <a:gd name="connsiteX26" fmla="*/ 1332089 w 2596744"/>
                <a:gd name="connsiteY26" fmla="*/ 146756 h 2314307"/>
                <a:gd name="connsiteX27" fmla="*/ 1365955 w 2596744"/>
                <a:gd name="connsiteY27" fmla="*/ 112889 h 2314307"/>
                <a:gd name="connsiteX28" fmla="*/ 1399822 w 2596744"/>
                <a:gd name="connsiteY28" fmla="*/ 79022 h 2314307"/>
                <a:gd name="connsiteX29" fmla="*/ 1422400 w 2596744"/>
                <a:gd name="connsiteY29" fmla="*/ 11289 h 2314307"/>
                <a:gd name="connsiteX30" fmla="*/ 1456266 w 2596744"/>
                <a:gd name="connsiteY30" fmla="*/ 180622 h 2314307"/>
                <a:gd name="connsiteX31" fmla="*/ 1467555 w 2596744"/>
                <a:gd name="connsiteY31" fmla="*/ 214489 h 2314307"/>
                <a:gd name="connsiteX32" fmla="*/ 1478844 w 2596744"/>
                <a:gd name="connsiteY32" fmla="*/ 248356 h 2314307"/>
                <a:gd name="connsiteX33" fmla="*/ 1546577 w 2596744"/>
                <a:gd name="connsiteY33" fmla="*/ 282222 h 2314307"/>
                <a:gd name="connsiteX34" fmla="*/ 1727200 w 2596744"/>
                <a:gd name="connsiteY34" fmla="*/ 270933 h 2314307"/>
                <a:gd name="connsiteX35" fmla="*/ 1794933 w 2596744"/>
                <a:gd name="connsiteY35" fmla="*/ 225778 h 2314307"/>
                <a:gd name="connsiteX36" fmla="*/ 1828800 w 2596744"/>
                <a:gd name="connsiteY36" fmla="*/ 203200 h 2314307"/>
                <a:gd name="connsiteX37" fmla="*/ 1873955 w 2596744"/>
                <a:gd name="connsiteY37" fmla="*/ 169333 h 2314307"/>
                <a:gd name="connsiteX38" fmla="*/ 1941689 w 2596744"/>
                <a:gd name="connsiteY38" fmla="*/ 90311 h 2314307"/>
                <a:gd name="connsiteX39" fmla="*/ 1952977 w 2596744"/>
                <a:gd name="connsiteY39" fmla="*/ 45156 h 2314307"/>
                <a:gd name="connsiteX40" fmla="*/ 1964266 w 2596744"/>
                <a:gd name="connsiteY40" fmla="*/ 11289 h 2314307"/>
                <a:gd name="connsiteX41" fmla="*/ 1975555 w 2596744"/>
                <a:gd name="connsiteY41" fmla="*/ 124178 h 2314307"/>
                <a:gd name="connsiteX42" fmla="*/ 1998133 w 2596744"/>
                <a:gd name="connsiteY42" fmla="*/ 203200 h 2314307"/>
                <a:gd name="connsiteX43" fmla="*/ 2009422 w 2596744"/>
                <a:gd name="connsiteY43" fmla="*/ 248356 h 2314307"/>
                <a:gd name="connsiteX44" fmla="*/ 2054577 w 2596744"/>
                <a:gd name="connsiteY44" fmla="*/ 316089 h 2314307"/>
                <a:gd name="connsiteX45" fmla="*/ 2156177 w 2596744"/>
                <a:gd name="connsiteY45" fmla="*/ 304800 h 2314307"/>
                <a:gd name="connsiteX46" fmla="*/ 2235200 w 2596744"/>
                <a:gd name="connsiteY46" fmla="*/ 282222 h 2314307"/>
                <a:gd name="connsiteX47" fmla="*/ 2291644 w 2596744"/>
                <a:gd name="connsiteY47" fmla="*/ 225778 h 2314307"/>
                <a:gd name="connsiteX48" fmla="*/ 2325511 w 2596744"/>
                <a:gd name="connsiteY48" fmla="*/ 158045 h 2314307"/>
                <a:gd name="connsiteX49" fmla="*/ 2336800 w 2596744"/>
                <a:gd name="connsiteY49" fmla="*/ 112889 h 2314307"/>
                <a:gd name="connsiteX50" fmla="*/ 2359377 w 2596744"/>
                <a:gd name="connsiteY50" fmla="*/ 45156 h 2314307"/>
                <a:gd name="connsiteX51" fmla="*/ 2370666 w 2596744"/>
                <a:gd name="connsiteY51" fmla="*/ 79022 h 2314307"/>
                <a:gd name="connsiteX52" fmla="*/ 2381955 w 2596744"/>
                <a:gd name="connsiteY52" fmla="*/ 124178 h 2314307"/>
                <a:gd name="connsiteX53" fmla="*/ 2404533 w 2596744"/>
                <a:gd name="connsiteY53" fmla="*/ 169333 h 2314307"/>
                <a:gd name="connsiteX54" fmla="*/ 2460977 w 2596744"/>
                <a:gd name="connsiteY54" fmla="*/ 214489 h 2314307"/>
                <a:gd name="connsiteX55" fmla="*/ 2577571 w 2596744"/>
                <a:gd name="connsiteY55" fmla="*/ 220839 h 2314307"/>
                <a:gd name="connsiteX56" fmla="*/ 2590447 w 2596744"/>
                <a:gd name="connsiteY56" fmla="*/ 228160 h 2314307"/>
                <a:gd name="connsiteX57" fmla="*/ 2564870 w 2596744"/>
                <a:gd name="connsiteY57" fmla="*/ 273843 h 2314307"/>
                <a:gd name="connsiteX58" fmla="*/ 2550054 w 2596744"/>
                <a:gd name="connsiteY58" fmla="*/ 313707 h 2314307"/>
                <a:gd name="connsiteX59" fmla="*/ 2539471 w 2596744"/>
                <a:gd name="connsiteY59" fmla="*/ 361245 h 2314307"/>
                <a:gd name="connsiteX60" fmla="*/ 2524037 w 2596744"/>
                <a:gd name="connsiteY60" fmla="*/ 385586 h 2314307"/>
                <a:gd name="connsiteX61" fmla="*/ 2525183 w 2596744"/>
                <a:gd name="connsiteY61" fmla="*/ 404195 h 2314307"/>
                <a:gd name="connsiteX62" fmla="*/ 2494315 w 2596744"/>
                <a:gd name="connsiteY62" fmla="*/ 465226 h 2314307"/>
                <a:gd name="connsiteX63" fmla="*/ 2449689 w 2596744"/>
                <a:gd name="connsiteY63" fmla="*/ 643467 h 2314307"/>
                <a:gd name="connsiteX64" fmla="*/ 2438400 w 2596744"/>
                <a:gd name="connsiteY64" fmla="*/ 711200 h 2314307"/>
                <a:gd name="connsiteX65" fmla="*/ 2427111 w 2596744"/>
                <a:gd name="connsiteY65" fmla="*/ 835378 h 2314307"/>
                <a:gd name="connsiteX66" fmla="*/ 2415822 w 2596744"/>
                <a:gd name="connsiteY66" fmla="*/ 936978 h 2314307"/>
                <a:gd name="connsiteX67" fmla="*/ 2404533 w 2596744"/>
                <a:gd name="connsiteY67" fmla="*/ 1332089 h 2314307"/>
                <a:gd name="connsiteX68" fmla="*/ 2381955 w 2596744"/>
                <a:gd name="connsiteY68" fmla="*/ 1501422 h 2314307"/>
                <a:gd name="connsiteX69" fmla="*/ 2370666 w 2596744"/>
                <a:gd name="connsiteY69" fmla="*/ 1591733 h 2314307"/>
                <a:gd name="connsiteX70" fmla="*/ 2371283 w 2596744"/>
                <a:gd name="connsiteY70" fmla="*/ 1792552 h 2314307"/>
                <a:gd name="connsiteX71" fmla="*/ 2359995 w 2596744"/>
                <a:gd name="connsiteY71" fmla="*/ 1835943 h 2314307"/>
                <a:gd name="connsiteX72" fmla="*/ 2336800 w 2596744"/>
                <a:gd name="connsiteY72" fmla="*/ 1952978 h 2314307"/>
                <a:gd name="connsiteX73" fmla="*/ 2314222 w 2596744"/>
                <a:gd name="connsiteY73" fmla="*/ 2020711 h 2314307"/>
                <a:gd name="connsiteX74" fmla="*/ 2284500 w 2596744"/>
                <a:gd name="connsiteY74" fmla="*/ 2045053 h 2314307"/>
                <a:gd name="connsiteX75" fmla="*/ 2238727 w 2596744"/>
                <a:gd name="connsiteY75" fmla="*/ 2100880 h 2314307"/>
                <a:gd name="connsiteX76" fmla="*/ 2190044 w 2596744"/>
                <a:gd name="connsiteY76" fmla="*/ 2144889 h 2314307"/>
                <a:gd name="connsiteX77" fmla="*/ 2122311 w 2596744"/>
                <a:gd name="connsiteY77" fmla="*/ 2190045 h 2314307"/>
                <a:gd name="connsiteX78" fmla="*/ 2088444 w 2596744"/>
                <a:gd name="connsiteY78" fmla="*/ 2212622 h 2314307"/>
                <a:gd name="connsiteX79" fmla="*/ 2054577 w 2596744"/>
                <a:gd name="connsiteY79" fmla="*/ 2223911 h 2314307"/>
                <a:gd name="connsiteX80" fmla="*/ 1952977 w 2596744"/>
                <a:gd name="connsiteY80" fmla="*/ 2269067 h 2314307"/>
                <a:gd name="connsiteX81" fmla="*/ 1919111 w 2596744"/>
                <a:gd name="connsiteY81" fmla="*/ 2280356 h 2314307"/>
                <a:gd name="connsiteX82" fmla="*/ 1885244 w 2596744"/>
                <a:gd name="connsiteY82" fmla="*/ 2302933 h 2314307"/>
                <a:gd name="connsiteX83" fmla="*/ 1817511 w 2596744"/>
                <a:gd name="connsiteY83" fmla="*/ 2304079 h 2314307"/>
                <a:gd name="connsiteX84" fmla="*/ 1715911 w 2596744"/>
                <a:gd name="connsiteY84" fmla="*/ 2314222 h 2314307"/>
                <a:gd name="connsiteX85" fmla="*/ 1614928 w 2596744"/>
                <a:gd name="connsiteY85" fmla="*/ 2298171 h 2314307"/>
                <a:gd name="connsiteX86" fmla="*/ 1569155 w 2596744"/>
                <a:gd name="connsiteY86" fmla="*/ 2291645 h 2314307"/>
                <a:gd name="connsiteX87" fmla="*/ 1365955 w 2596744"/>
                <a:gd name="connsiteY87" fmla="*/ 2280356 h 2314307"/>
                <a:gd name="connsiteX88" fmla="*/ 1298222 w 2596744"/>
                <a:gd name="connsiteY88" fmla="*/ 2269067 h 2314307"/>
                <a:gd name="connsiteX89" fmla="*/ 1253066 w 2596744"/>
                <a:gd name="connsiteY89" fmla="*/ 2257778 h 2314307"/>
                <a:gd name="connsiteX90" fmla="*/ 1027289 w 2596744"/>
                <a:gd name="connsiteY90" fmla="*/ 2269067 h 2314307"/>
                <a:gd name="connsiteX91" fmla="*/ 862717 w 2596744"/>
                <a:gd name="connsiteY91" fmla="*/ 2243490 h 2314307"/>
                <a:gd name="connsiteX92" fmla="*/ 824089 w 2596744"/>
                <a:gd name="connsiteY92" fmla="*/ 2222677 h 2314307"/>
                <a:gd name="connsiteX93" fmla="*/ 733777 w 2596744"/>
                <a:gd name="connsiteY93" fmla="*/ 2223911 h 2314307"/>
                <a:gd name="connsiteX94" fmla="*/ 699911 w 2596744"/>
                <a:gd name="connsiteY94" fmla="*/ 2212622 h 2314307"/>
                <a:gd name="connsiteX95" fmla="*/ 654755 w 2596744"/>
                <a:gd name="connsiteY95" fmla="*/ 2201333 h 2314307"/>
                <a:gd name="connsiteX96" fmla="*/ 598311 w 2596744"/>
                <a:gd name="connsiteY96" fmla="*/ 2199570 h 2314307"/>
                <a:gd name="connsiteX97" fmla="*/ 528196 w 2596744"/>
                <a:gd name="connsiteY97" fmla="*/ 2176992 h 2314307"/>
                <a:gd name="connsiteX98" fmla="*/ 478278 w 2596744"/>
                <a:gd name="connsiteY98" fmla="*/ 2130689 h 2314307"/>
                <a:gd name="connsiteX99" fmla="*/ 457465 w 2596744"/>
                <a:gd name="connsiteY99" fmla="*/ 2094442 h 2314307"/>
                <a:gd name="connsiteX100" fmla="*/ 418835 w 2596744"/>
                <a:gd name="connsiteY100" fmla="*/ 2068865 h 2314307"/>
                <a:gd name="connsiteX101" fmla="*/ 395111 w 2596744"/>
                <a:gd name="connsiteY101" fmla="*/ 1986845 h 2314307"/>
                <a:gd name="connsiteX102" fmla="*/ 372533 w 2596744"/>
                <a:gd name="connsiteY102" fmla="*/ 1952978 h 2314307"/>
                <a:gd name="connsiteX103" fmla="*/ 361244 w 2596744"/>
                <a:gd name="connsiteY103" fmla="*/ 1919111 h 2314307"/>
                <a:gd name="connsiteX104" fmla="*/ 330905 w 2596744"/>
                <a:gd name="connsiteY104" fmla="*/ 1818128 h 2314307"/>
                <a:gd name="connsiteX105" fmla="*/ 310708 w 2596744"/>
                <a:gd name="connsiteY105" fmla="*/ 1740870 h 2314307"/>
                <a:gd name="connsiteX106" fmla="*/ 292276 w 2596744"/>
                <a:gd name="connsiteY106" fmla="*/ 1695714 h 2314307"/>
                <a:gd name="connsiteX107" fmla="*/ 274461 w 2596744"/>
                <a:gd name="connsiteY107" fmla="*/ 1627982 h 2314307"/>
                <a:gd name="connsiteX108" fmla="*/ 248355 w 2596744"/>
                <a:gd name="connsiteY108" fmla="*/ 1557867 h 2314307"/>
                <a:gd name="connsiteX109" fmla="*/ 242446 w 2596744"/>
                <a:gd name="connsiteY109" fmla="*/ 1514475 h 2314307"/>
                <a:gd name="connsiteX110" fmla="*/ 240682 w 2596744"/>
                <a:gd name="connsiteY110" fmla="*/ 1463940 h 2314307"/>
                <a:gd name="connsiteX111" fmla="*/ 222250 w 2596744"/>
                <a:gd name="connsiteY111" fmla="*/ 1378391 h 2314307"/>
                <a:gd name="connsiteX112" fmla="*/ 180622 w 2596744"/>
                <a:gd name="connsiteY112" fmla="*/ 1264356 h 2314307"/>
                <a:gd name="connsiteX113" fmla="*/ 146755 w 2596744"/>
                <a:gd name="connsiteY113" fmla="*/ 1162756 h 2314307"/>
                <a:gd name="connsiteX114" fmla="*/ 135466 w 2596744"/>
                <a:gd name="connsiteY114" fmla="*/ 1128889 h 2314307"/>
                <a:gd name="connsiteX115" fmla="*/ 90311 w 2596744"/>
                <a:gd name="connsiteY115" fmla="*/ 903111 h 2314307"/>
                <a:gd name="connsiteX116" fmla="*/ 67733 w 2596744"/>
                <a:gd name="connsiteY116" fmla="*/ 835378 h 2314307"/>
                <a:gd name="connsiteX117" fmla="*/ 56444 w 2596744"/>
                <a:gd name="connsiteY117" fmla="*/ 801511 h 2314307"/>
                <a:gd name="connsiteX118" fmla="*/ 45155 w 2596744"/>
                <a:gd name="connsiteY118" fmla="*/ 722489 h 2314307"/>
                <a:gd name="connsiteX119" fmla="*/ 43391 w 2596744"/>
                <a:gd name="connsiteY119" fmla="*/ 668426 h 2314307"/>
                <a:gd name="connsiteX120" fmla="*/ 29721 w 2596744"/>
                <a:gd name="connsiteY120" fmla="*/ 372533 h 2314307"/>
                <a:gd name="connsiteX121" fmla="*/ 18432 w 2596744"/>
                <a:gd name="connsiteY121" fmla="*/ 254883 h 2314307"/>
                <a:gd name="connsiteX122" fmla="*/ 0 w 2596744"/>
                <a:gd name="connsiteY122" fmla="*/ 56445 h 2314307"/>
                <a:gd name="connsiteX0" fmla="*/ 13052 w 2587219"/>
                <a:gd name="connsiteY0" fmla="*/ 0 h 2314307"/>
                <a:gd name="connsiteX1" fmla="*/ 69497 w 2587219"/>
                <a:gd name="connsiteY1" fmla="*/ 45156 h 2314307"/>
                <a:gd name="connsiteX2" fmla="*/ 114652 w 2587219"/>
                <a:gd name="connsiteY2" fmla="*/ 112889 h 2314307"/>
                <a:gd name="connsiteX3" fmla="*/ 182386 w 2587219"/>
                <a:gd name="connsiteY3" fmla="*/ 158045 h 2314307"/>
                <a:gd name="connsiteX4" fmla="*/ 250119 w 2587219"/>
                <a:gd name="connsiteY4" fmla="*/ 180622 h 2314307"/>
                <a:gd name="connsiteX5" fmla="*/ 408164 w 2587219"/>
                <a:gd name="connsiteY5" fmla="*/ 169333 h 2314307"/>
                <a:gd name="connsiteX6" fmla="*/ 430741 w 2587219"/>
                <a:gd name="connsiteY6" fmla="*/ 135467 h 2314307"/>
                <a:gd name="connsiteX7" fmla="*/ 442030 w 2587219"/>
                <a:gd name="connsiteY7" fmla="*/ 22578 h 2314307"/>
                <a:gd name="connsiteX8" fmla="*/ 453319 w 2587219"/>
                <a:gd name="connsiteY8" fmla="*/ 101600 h 2314307"/>
                <a:gd name="connsiteX9" fmla="*/ 464608 w 2587219"/>
                <a:gd name="connsiteY9" fmla="*/ 135467 h 2314307"/>
                <a:gd name="connsiteX10" fmla="*/ 475897 w 2587219"/>
                <a:gd name="connsiteY10" fmla="*/ 180622 h 2314307"/>
                <a:gd name="connsiteX11" fmla="*/ 509764 w 2587219"/>
                <a:gd name="connsiteY11" fmla="*/ 248356 h 2314307"/>
                <a:gd name="connsiteX12" fmla="*/ 543630 w 2587219"/>
                <a:gd name="connsiteY12" fmla="*/ 270933 h 2314307"/>
                <a:gd name="connsiteX13" fmla="*/ 611364 w 2587219"/>
                <a:gd name="connsiteY13" fmla="*/ 293511 h 2314307"/>
                <a:gd name="connsiteX14" fmla="*/ 690386 w 2587219"/>
                <a:gd name="connsiteY14" fmla="*/ 282222 h 2314307"/>
                <a:gd name="connsiteX15" fmla="*/ 735541 w 2587219"/>
                <a:gd name="connsiteY15" fmla="*/ 270933 h 2314307"/>
                <a:gd name="connsiteX16" fmla="*/ 758119 w 2587219"/>
                <a:gd name="connsiteY16" fmla="*/ 237067 h 2314307"/>
                <a:gd name="connsiteX17" fmla="*/ 825852 w 2587219"/>
                <a:gd name="connsiteY17" fmla="*/ 203200 h 2314307"/>
                <a:gd name="connsiteX18" fmla="*/ 893586 w 2587219"/>
                <a:gd name="connsiteY18" fmla="*/ 135467 h 2314307"/>
                <a:gd name="connsiteX19" fmla="*/ 938741 w 2587219"/>
                <a:gd name="connsiteY19" fmla="*/ 79022 h 2314307"/>
                <a:gd name="connsiteX20" fmla="*/ 961319 w 2587219"/>
                <a:gd name="connsiteY20" fmla="*/ 11289 h 2314307"/>
                <a:gd name="connsiteX21" fmla="*/ 995186 w 2587219"/>
                <a:gd name="connsiteY21" fmla="*/ 180622 h 2314307"/>
                <a:gd name="connsiteX22" fmla="*/ 1029052 w 2587219"/>
                <a:gd name="connsiteY22" fmla="*/ 203200 h 2314307"/>
                <a:gd name="connsiteX23" fmla="*/ 1096786 w 2587219"/>
                <a:gd name="connsiteY23" fmla="*/ 225778 h 2314307"/>
                <a:gd name="connsiteX24" fmla="*/ 1164519 w 2587219"/>
                <a:gd name="connsiteY24" fmla="*/ 259645 h 2314307"/>
                <a:gd name="connsiteX25" fmla="*/ 1220964 w 2587219"/>
                <a:gd name="connsiteY25" fmla="*/ 248356 h 2314307"/>
                <a:gd name="connsiteX26" fmla="*/ 1322564 w 2587219"/>
                <a:gd name="connsiteY26" fmla="*/ 146756 h 2314307"/>
                <a:gd name="connsiteX27" fmla="*/ 1356430 w 2587219"/>
                <a:gd name="connsiteY27" fmla="*/ 112889 h 2314307"/>
                <a:gd name="connsiteX28" fmla="*/ 1390297 w 2587219"/>
                <a:gd name="connsiteY28" fmla="*/ 79022 h 2314307"/>
                <a:gd name="connsiteX29" fmla="*/ 1412875 w 2587219"/>
                <a:gd name="connsiteY29" fmla="*/ 11289 h 2314307"/>
                <a:gd name="connsiteX30" fmla="*/ 1446741 w 2587219"/>
                <a:gd name="connsiteY30" fmla="*/ 180622 h 2314307"/>
                <a:gd name="connsiteX31" fmla="*/ 1458030 w 2587219"/>
                <a:gd name="connsiteY31" fmla="*/ 214489 h 2314307"/>
                <a:gd name="connsiteX32" fmla="*/ 1469319 w 2587219"/>
                <a:gd name="connsiteY32" fmla="*/ 248356 h 2314307"/>
                <a:gd name="connsiteX33" fmla="*/ 1537052 w 2587219"/>
                <a:gd name="connsiteY33" fmla="*/ 282222 h 2314307"/>
                <a:gd name="connsiteX34" fmla="*/ 1717675 w 2587219"/>
                <a:gd name="connsiteY34" fmla="*/ 270933 h 2314307"/>
                <a:gd name="connsiteX35" fmla="*/ 1785408 w 2587219"/>
                <a:gd name="connsiteY35" fmla="*/ 225778 h 2314307"/>
                <a:gd name="connsiteX36" fmla="*/ 1819275 w 2587219"/>
                <a:gd name="connsiteY36" fmla="*/ 203200 h 2314307"/>
                <a:gd name="connsiteX37" fmla="*/ 1864430 w 2587219"/>
                <a:gd name="connsiteY37" fmla="*/ 169333 h 2314307"/>
                <a:gd name="connsiteX38" fmla="*/ 1932164 w 2587219"/>
                <a:gd name="connsiteY38" fmla="*/ 90311 h 2314307"/>
                <a:gd name="connsiteX39" fmla="*/ 1943452 w 2587219"/>
                <a:gd name="connsiteY39" fmla="*/ 45156 h 2314307"/>
                <a:gd name="connsiteX40" fmla="*/ 1954741 w 2587219"/>
                <a:gd name="connsiteY40" fmla="*/ 11289 h 2314307"/>
                <a:gd name="connsiteX41" fmla="*/ 1966030 w 2587219"/>
                <a:gd name="connsiteY41" fmla="*/ 124178 h 2314307"/>
                <a:gd name="connsiteX42" fmla="*/ 1988608 w 2587219"/>
                <a:gd name="connsiteY42" fmla="*/ 203200 h 2314307"/>
                <a:gd name="connsiteX43" fmla="*/ 1999897 w 2587219"/>
                <a:gd name="connsiteY43" fmla="*/ 248356 h 2314307"/>
                <a:gd name="connsiteX44" fmla="*/ 2045052 w 2587219"/>
                <a:gd name="connsiteY44" fmla="*/ 316089 h 2314307"/>
                <a:gd name="connsiteX45" fmla="*/ 2146652 w 2587219"/>
                <a:gd name="connsiteY45" fmla="*/ 304800 h 2314307"/>
                <a:gd name="connsiteX46" fmla="*/ 2225675 w 2587219"/>
                <a:gd name="connsiteY46" fmla="*/ 282222 h 2314307"/>
                <a:gd name="connsiteX47" fmla="*/ 2282119 w 2587219"/>
                <a:gd name="connsiteY47" fmla="*/ 225778 h 2314307"/>
                <a:gd name="connsiteX48" fmla="*/ 2315986 w 2587219"/>
                <a:gd name="connsiteY48" fmla="*/ 158045 h 2314307"/>
                <a:gd name="connsiteX49" fmla="*/ 2327275 w 2587219"/>
                <a:gd name="connsiteY49" fmla="*/ 112889 h 2314307"/>
                <a:gd name="connsiteX50" fmla="*/ 2349852 w 2587219"/>
                <a:gd name="connsiteY50" fmla="*/ 45156 h 2314307"/>
                <a:gd name="connsiteX51" fmla="*/ 2361141 w 2587219"/>
                <a:gd name="connsiteY51" fmla="*/ 79022 h 2314307"/>
                <a:gd name="connsiteX52" fmla="*/ 2372430 w 2587219"/>
                <a:gd name="connsiteY52" fmla="*/ 124178 h 2314307"/>
                <a:gd name="connsiteX53" fmla="*/ 2395008 w 2587219"/>
                <a:gd name="connsiteY53" fmla="*/ 169333 h 2314307"/>
                <a:gd name="connsiteX54" fmla="*/ 2451452 w 2587219"/>
                <a:gd name="connsiteY54" fmla="*/ 214489 h 2314307"/>
                <a:gd name="connsiteX55" fmla="*/ 2568046 w 2587219"/>
                <a:gd name="connsiteY55" fmla="*/ 220839 h 2314307"/>
                <a:gd name="connsiteX56" fmla="*/ 2580922 w 2587219"/>
                <a:gd name="connsiteY56" fmla="*/ 228160 h 2314307"/>
                <a:gd name="connsiteX57" fmla="*/ 2555345 w 2587219"/>
                <a:gd name="connsiteY57" fmla="*/ 273843 h 2314307"/>
                <a:gd name="connsiteX58" fmla="*/ 2540529 w 2587219"/>
                <a:gd name="connsiteY58" fmla="*/ 313707 h 2314307"/>
                <a:gd name="connsiteX59" fmla="*/ 2529946 w 2587219"/>
                <a:gd name="connsiteY59" fmla="*/ 361245 h 2314307"/>
                <a:gd name="connsiteX60" fmla="*/ 2514512 w 2587219"/>
                <a:gd name="connsiteY60" fmla="*/ 385586 h 2314307"/>
                <a:gd name="connsiteX61" fmla="*/ 2515658 w 2587219"/>
                <a:gd name="connsiteY61" fmla="*/ 404195 h 2314307"/>
                <a:gd name="connsiteX62" fmla="*/ 2484790 w 2587219"/>
                <a:gd name="connsiteY62" fmla="*/ 465226 h 2314307"/>
                <a:gd name="connsiteX63" fmla="*/ 2440164 w 2587219"/>
                <a:gd name="connsiteY63" fmla="*/ 643467 h 2314307"/>
                <a:gd name="connsiteX64" fmla="*/ 2428875 w 2587219"/>
                <a:gd name="connsiteY64" fmla="*/ 711200 h 2314307"/>
                <a:gd name="connsiteX65" fmla="*/ 2417586 w 2587219"/>
                <a:gd name="connsiteY65" fmla="*/ 835378 h 2314307"/>
                <a:gd name="connsiteX66" fmla="*/ 2406297 w 2587219"/>
                <a:gd name="connsiteY66" fmla="*/ 936978 h 2314307"/>
                <a:gd name="connsiteX67" fmla="*/ 2395008 w 2587219"/>
                <a:gd name="connsiteY67" fmla="*/ 1332089 h 2314307"/>
                <a:gd name="connsiteX68" fmla="*/ 2372430 w 2587219"/>
                <a:gd name="connsiteY68" fmla="*/ 1501422 h 2314307"/>
                <a:gd name="connsiteX69" fmla="*/ 2361141 w 2587219"/>
                <a:gd name="connsiteY69" fmla="*/ 1591733 h 2314307"/>
                <a:gd name="connsiteX70" fmla="*/ 2361758 w 2587219"/>
                <a:gd name="connsiteY70" fmla="*/ 1792552 h 2314307"/>
                <a:gd name="connsiteX71" fmla="*/ 2350470 w 2587219"/>
                <a:gd name="connsiteY71" fmla="*/ 1835943 h 2314307"/>
                <a:gd name="connsiteX72" fmla="*/ 2327275 w 2587219"/>
                <a:gd name="connsiteY72" fmla="*/ 1952978 h 2314307"/>
                <a:gd name="connsiteX73" fmla="*/ 2304697 w 2587219"/>
                <a:gd name="connsiteY73" fmla="*/ 2020711 h 2314307"/>
                <a:gd name="connsiteX74" fmla="*/ 2274975 w 2587219"/>
                <a:gd name="connsiteY74" fmla="*/ 2045053 h 2314307"/>
                <a:gd name="connsiteX75" fmla="*/ 2229202 w 2587219"/>
                <a:gd name="connsiteY75" fmla="*/ 2100880 h 2314307"/>
                <a:gd name="connsiteX76" fmla="*/ 2180519 w 2587219"/>
                <a:gd name="connsiteY76" fmla="*/ 2144889 h 2314307"/>
                <a:gd name="connsiteX77" fmla="*/ 2112786 w 2587219"/>
                <a:gd name="connsiteY77" fmla="*/ 2190045 h 2314307"/>
                <a:gd name="connsiteX78" fmla="*/ 2078919 w 2587219"/>
                <a:gd name="connsiteY78" fmla="*/ 2212622 h 2314307"/>
                <a:gd name="connsiteX79" fmla="*/ 2045052 w 2587219"/>
                <a:gd name="connsiteY79" fmla="*/ 2223911 h 2314307"/>
                <a:gd name="connsiteX80" fmla="*/ 1943452 w 2587219"/>
                <a:gd name="connsiteY80" fmla="*/ 2269067 h 2314307"/>
                <a:gd name="connsiteX81" fmla="*/ 1909586 w 2587219"/>
                <a:gd name="connsiteY81" fmla="*/ 2280356 h 2314307"/>
                <a:gd name="connsiteX82" fmla="*/ 1875719 w 2587219"/>
                <a:gd name="connsiteY82" fmla="*/ 2302933 h 2314307"/>
                <a:gd name="connsiteX83" fmla="*/ 1807986 w 2587219"/>
                <a:gd name="connsiteY83" fmla="*/ 2304079 h 2314307"/>
                <a:gd name="connsiteX84" fmla="*/ 1706386 w 2587219"/>
                <a:gd name="connsiteY84" fmla="*/ 2314222 h 2314307"/>
                <a:gd name="connsiteX85" fmla="*/ 1605403 w 2587219"/>
                <a:gd name="connsiteY85" fmla="*/ 2298171 h 2314307"/>
                <a:gd name="connsiteX86" fmla="*/ 1559630 w 2587219"/>
                <a:gd name="connsiteY86" fmla="*/ 2291645 h 2314307"/>
                <a:gd name="connsiteX87" fmla="*/ 1356430 w 2587219"/>
                <a:gd name="connsiteY87" fmla="*/ 2280356 h 2314307"/>
                <a:gd name="connsiteX88" fmla="*/ 1288697 w 2587219"/>
                <a:gd name="connsiteY88" fmla="*/ 2269067 h 2314307"/>
                <a:gd name="connsiteX89" fmla="*/ 1243541 w 2587219"/>
                <a:gd name="connsiteY89" fmla="*/ 2257778 h 2314307"/>
                <a:gd name="connsiteX90" fmla="*/ 1017764 w 2587219"/>
                <a:gd name="connsiteY90" fmla="*/ 2269067 h 2314307"/>
                <a:gd name="connsiteX91" fmla="*/ 853192 w 2587219"/>
                <a:gd name="connsiteY91" fmla="*/ 2243490 h 2314307"/>
                <a:gd name="connsiteX92" fmla="*/ 814564 w 2587219"/>
                <a:gd name="connsiteY92" fmla="*/ 2222677 h 2314307"/>
                <a:gd name="connsiteX93" fmla="*/ 724252 w 2587219"/>
                <a:gd name="connsiteY93" fmla="*/ 2223911 h 2314307"/>
                <a:gd name="connsiteX94" fmla="*/ 690386 w 2587219"/>
                <a:gd name="connsiteY94" fmla="*/ 2212622 h 2314307"/>
                <a:gd name="connsiteX95" fmla="*/ 645230 w 2587219"/>
                <a:gd name="connsiteY95" fmla="*/ 2201333 h 2314307"/>
                <a:gd name="connsiteX96" fmla="*/ 588786 w 2587219"/>
                <a:gd name="connsiteY96" fmla="*/ 2199570 h 2314307"/>
                <a:gd name="connsiteX97" fmla="*/ 518671 w 2587219"/>
                <a:gd name="connsiteY97" fmla="*/ 2176992 h 2314307"/>
                <a:gd name="connsiteX98" fmla="*/ 468753 w 2587219"/>
                <a:gd name="connsiteY98" fmla="*/ 2130689 h 2314307"/>
                <a:gd name="connsiteX99" fmla="*/ 447940 w 2587219"/>
                <a:gd name="connsiteY99" fmla="*/ 2094442 h 2314307"/>
                <a:gd name="connsiteX100" fmla="*/ 409310 w 2587219"/>
                <a:gd name="connsiteY100" fmla="*/ 2068865 h 2314307"/>
                <a:gd name="connsiteX101" fmla="*/ 385586 w 2587219"/>
                <a:gd name="connsiteY101" fmla="*/ 1986845 h 2314307"/>
                <a:gd name="connsiteX102" fmla="*/ 363008 w 2587219"/>
                <a:gd name="connsiteY102" fmla="*/ 1952978 h 2314307"/>
                <a:gd name="connsiteX103" fmla="*/ 351719 w 2587219"/>
                <a:gd name="connsiteY103" fmla="*/ 1919111 h 2314307"/>
                <a:gd name="connsiteX104" fmla="*/ 321380 w 2587219"/>
                <a:gd name="connsiteY104" fmla="*/ 1818128 h 2314307"/>
                <a:gd name="connsiteX105" fmla="*/ 301183 w 2587219"/>
                <a:gd name="connsiteY105" fmla="*/ 1740870 h 2314307"/>
                <a:gd name="connsiteX106" fmla="*/ 282751 w 2587219"/>
                <a:gd name="connsiteY106" fmla="*/ 1695714 h 2314307"/>
                <a:gd name="connsiteX107" fmla="*/ 264936 w 2587219"/>
                <a:gd name="connsiteY107" fmla="*/ 1627982 h 2314307"/>
                <a:gd name="connsiteX108" fmla="*/ 238830 w 2587219"/>
                <a:gd name="connsiteY108" fmla="*/ 1557867 h 2314307"/>
                <a:gd name="connsiteX109" fmla="*/ 232921 w 2587219"/>
                <a:gd name="connsiteY109" fmla="*/ 1514475 h 2314307"/>
                <a:gd name="connsiteX110" fmla="*/ 231157 w 2587219"/>
                <a:gd name="connsiteY110" fmla="*/ 1463940 h 2314307"/>
                <a:gd name="connsiteX111" fmla="*/ 212725 w 2587219"/>
                <a:gd name="connsiteY111" fmla="*/ 1378391 h 2314307"/>
                <a:gd name="connsiteX112" fmla="*/ 171097 w 2587219"/>
                <a:gd name="connsiteY112" fmla="*/ 1264356 h 2314307"/>
                <a:gd name="connsiteX113" fmla="*/ 137230 w 2587219"/>
                <a:gd name="connsiteY113" fmla="*/ 1162756 h 2314307"/>
                <a:gd name="connsiteX114" fmla="*/ 125941 w 2587219"/>
                <a:gd name="connsiteY114" fmla="*/ 1128889 h 2314307"/>
                <a:gd name="connsiteX115" fmla="*/ 80786 w 2587219"/>
                <a:gd name="connsiteY115" fmla="*/ 903111 h 2314307"/>
                <a:gd name="connsiteX116" fmla="*/ 58208 w 2587219"/>
                <a:gd name="connsiteY116" fmla="*/ 835378 h 2314307"/>
                <a:gd name="connsiteX117" fmla="*/ 46919 w 2587219"/>
                <a:gd name="connsiteY117" fmla="*/ 801511 h 2314307"/>
                <a:gd name="connsiteX118" fmla="*/ 35630 w 2587219"/>
                <a:gd name="connsiteY118" fmla="*/ 722489 h 2314307"/>
                <a:gd name="connsiteX119" fmla="*/ 33866 w 2587219"/>
                <a:gd name="connsiteY119" fmla="*/ 668426 h 2314307"/>
                <a:gd name="connsiteX120" fmla="*/ 20196 w 2587219"/>
                <a:gd name="connsiteY120" fmla="*/ 372533 h 2314307"/>
                <a:gd name="connsiteX121" fmla="*/ 8907 w 2587219"/>
                <a:gd name="connsiteY121" fmla="*/ 254883 h 2314307"/>
                <a:gd name="connsiteX122" fmla="*/ 0 w 2587219"/>
                <a:gd name="connsiteY122" fmla="*/ 39777 h 231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587219" h="2314307">
                  <a:moveTo>
                    <a:pt x="13052" y="0"/>
                  </a:moveTo>
                  <a:cubicBezTo>
                    <a:pt x="31867" y="15052"/>
                    <a:pt x="53378" y="27246"/>
                    <a:pt x="69497" y="45156"/>
                  </a:cubicBezTo>
                  <a:cubicBezTo>
                    <a:pt x="87649" y="65325"/>
                    <a:pt x="92074" y="97837"/>
                    <a:pt x="114652" y="112889"/>
                  </a:cubicBezTo>
                  <a:cubicBezTo>
                    <a:pt x="137230" y="127941"/>
                    <a:pt x="156643" y="149464"/>
                    <a:pt x="182386" y="158045"/>
                  </a:cubicBezTo>
                  <a:lnTo>
                    <a:pt x="250119" y="180622"/>
                  </a:lnTo>
                  <a:cubicBezTo>
                    <a:pt x="302801" y="176859"/>
                    <a:pt x="356925" y="182143"/>
                    <a:pt x="408164" y="169333"/>
                  </a:cubicBezTo>
                  <a:cubicBezTo>
                    <a:pt x="421326" y="166042"/>
                    <a:pt x="427690" y="148687"/>
                    <a:pt x="430741" y="135467"/>
                  </a:cubicBezTo>
                  <a:cubicBezTo>
                    <a:pt x="439244" y="98618"/>
                    <a:pt x="438267" y="60208"/>
                    <a:pt x="442030" y="22578"/>
                  </a:cubicBezTo>
                  <a:cubicBezTo>
                    <a:pt x="445793" y="48919"/>
                    <a:pt x="448101" y="75509"/>
                    <a:pt x="453319" y="101600"/>
                  </a:cubicBezTo>
                  <a:cubicBezTo>
                    <a:pt x="455653" y="113269"/>
                    <a:pt x="461339" y="124025"/>
                    <a:pt x="464608" y="135467"/>
                  </a:cubicBezTo>
                  <a:cubicBezTo>
                    <a:pt x="468870" y="150385"/>
                    <a:pt x="471635" y="165704"/>
                    <a:pt x="475897" y="180622"/>
                  </a:cubicBezTo>
                  <a:cubicBezTo>
                    <a:pt x="483242" y="206331"/>
                    <a:pt x="489974" y="228566"/>
                    <a:pt x="509764" y="248356"/>
                  </a:cubicBezTo>
                  <a:cubicBezTo>
                    <a:pt x="519357" y="257949"/>
                    <a:pt x="531232" y="265423"/>
                    <a:pt x="543630" y="270933"/>
                  </a:cubicBezTo>
                  <a:cubicBezTo>
                    <a:pt x="565378" y="280599"/>
                    <a:pt x="611364" y="293511"/>
                    <a:pt x="611364" y="293511"/>
                  </a:cubicBezTo>
                  <a:cubicBezTo>
                    <a:pt x="637705" y="289748"/>
                    <a:pt x="664207" y="286982"/>
                    <a:pt x="690386" y="282222"/>
                  </a:cubicBezTo>
                  <a:cubicBezTo>
                    <a:pt x="705651" y="279447"/>
                    <a:pt x="722632" y="279539"/>
                    <a:pt x="735541" y="270933"/>
                  </a:cubicBezTo>
                  <a:cubicBezTo>
                    <a:pt x="746830" y="263407"/>
                    <a:pt x="748525" y="246661"/>
                    <a:pt x="758119" y="237067"/>
                  </a:cubicBezTo>
                  <a:cubicBezTo>
                    <a:pt x="780003" y="215183"/>
                    <a:pt x="798307" y="212382"/>
                    <a:pt x="825852" y="203200"/>
                  </a:cubicBezTo>
                  <a:cubicBezTo>
                    <a:pt x="848430" y="180622"/>
                    <a:pt x="883489" y="165758"/>
                    <a:pt x="893586" y="135467"/>
                  </a:cubicBezTo>
                  <a:cubicBezTo>
                    <a:pt x="909165" y="88729"/>
                    <a:pt x="894974" y="108201"/>
                    <a:pt x="938741" y="79022"/>
                  </a:cubicBezTo>
                  <a:cubicBezTo>
                    <a:pt x="946267" y="56444"/>
                    <a:pt x="958691" y="-12364"/>
                    <a:pt x="961319" y="11289"/>
                  </a:cubicBezTo>
                  <a:cubicBezTo>
                    <a:pt x="961865" y="16202"/>
                    <a:pt x="971171" y="164612"/>
                    <a:pt x="995186" y="180622"/>
                  </a:cubicBezTo>
                  <a:cubicBezTo>
                    <a:pt x="1006475" y="188148"/>
                    <a:pt x="1016654" y="197690"/>
                    <a:pt x="1029052" y="203200"/>
                  </a:cubicBezTo>
                  <a:cubicBezTo>
                    <a:pt x="1050800" y="212866"/>
                    <a:pt x="1096786" y="225778"/>
                    <a:pt x="1096786" y="225778"/>
                  </a:cubicBezTo>
                  <a:cubicBezTo>
                    <a:pt x="1113909" y="237194"/>
                    <a:pt x="1141149" y="259645"/>
                    <a:pt x="1164519" y="259645"/>
                  </a:cubicBezTo>
                  <a:cubicBezTo>
                    <a:pt x="1183707" y="259645"/>
                    <a:pt x="1202149" y="252119"/>
                    <a:pt x="1220964" y="248356"/>
                  </a:cubicBezTo>
                  <a:lnTo>
                    <a:pt x="1322564" y="146756"/>
                  </a:lnTo>
                  <a:lnTo>
                    <a:pt x="1356430" y="112889"/>
                  </a:lnTo>
                  <a:lnTo>
                    <a:pt x="1390297" y="79022"/>
                  </a:lnTo>
                  <a:cubicBezTo>
                    <a:pt x="1397823" y="56444"/>
                    <a:pt x="1410247" y="-12364"/>
                    <a:pt x="1412875" y="11289"/>
                  </a:cubicBezTo>
                  <a:cubicBezTo>
                    <a:pt x="1426792" y="136540"/>
                    <a:pt x="1413389" y="80564"/>
                    <a:pt x="1446741" y="180622"/>
                  </a:cubicBezTo>
                  <a:lnTo>
                    <a:pt x="1458030" y="214489"/>
                  </a:lnTo>
                  <a:cubicBezTo>
                    <a:pt x="1461793" y="225778"/>
                    <a:pt x="1459418" y="241755"/>
                    <a:pt x="1469319" y="248356"/>
                  </a:cubicBezTo>
                  <a:cubicBezTo>
                    <a:pt x="1513087" y="277533"/>
                    <a:pt x="1490315" y="266642"/>
                    <a:pt x="1537052" y="282222"/>
                  </a:cubicBezTo>
                  <a:cubicBezTo>
                    <a:pt x="1597260" y="278459"/>
                    <a:pt x="1657681" y="277248"/>
                    <a:pt x="1717675" y="270933"/>
                  </a:cubicBezTo>
                  <a:cubicBezTo>
                    <a:pt x="1758549" y="266631"/>
                    <a:pt x="1754046" y="251913"/>
                    <a:pt x="1785408" y="225778"/>
                  </a:cubicBezTo>
                  <a:cubicBezTo>
                    <a:pt x="1795831" y="217092"/>
                    <a:pt x="1808235" y="211086"/>
                    <a:pt x="1819275" y="203200"/>
                  </a:cubicBezTo>
                  <a:cubicBezTo>
                    <a:pt x="1834585" y="192264"/>
                    <a:pt x="1850145" y="181577"/>
                    <a:pt x="1864430" y="169333"/>
                  </a:cubicBezTo>
                  <a:cubicBezTo>
                    <a:pt x="1897453" y="141028"/>
                    <a:pt x="1905393" y="126006"/>
                    <a:pt x="1932164" y="90311"/>
                  </a:cubicBezTo>
                  <a:cubicBezTo>
                    <a:pt x="1935927" y="75259"/>
                    <a:pt x="1939190" y="60074"/>
                    <a:pt x="1943452" y="45156"/>
                  </a:cubicBezTo>
                  <a:cubicBezTo>
                    <a:pt x="1946721" y="33714"/>
                    <a:pt x="1951472" y="-153"/>
                    <a:pt x="1954741" y="11289"/>
                  </a:cubicBezTo>
                  <a:cubicBezTo>
                    <a:pt x="1965130" y="47651"/>
                    <a:pt x="1960682" y="86741"/>
                    <a:pt x="1966030" y="124178"/>
                  </a:cubicBezTo>
                  <a:cubicBezTo>
                    <a:pt x="1971071" y="159467"/>
                    <a:pt x="1979418" y="171036"/>
                    <a:pt x="1988608" y="203200"/>
                  </a:cubicBezTo>
                  <a:cubicBezTo>
                    <a:pt x="1992870" y="218118"/>
                    <a:pt x="1992958" y="234479"/>
                    <a:pt x="1999897" y="248356"/>
                  </a:cubicBezTo>
                  <a:cubicBezTo>
                    <a:pt x="2012032" y="272626"/>
                    <a:pt x="2045052" y="316089"/>
                    <a:pt x="2045052" y="316089"/>
                  </a:cubicBezTo>
                  <a:cubicBezTo>
                    <a:pt x="2078919" y="312326"/>
                    <a:pt x="2112973" y="309981"/>
                    <a:pt x="2146652" y="304800"/>
                  </a:cubicBezTo>
                  <a:cubicBezTo>
                    <a:pt x="2172977" y="300750"/>
                    <a:pt x="2200386" y="290652"/>
                    <a:pt x="2225675" y="282222"/>
                  </a:cubicBezTo>
                  <a:cubicBezTo>
                    <a:pt x="2285879" y="191914"/>
                    <a:pt x="2206861" y="301036"/>
                    <a:pt x="2282119" y="225778"/>
                  </a:cubicBezTo>
                  <a:cubicBezTo>
                    <a:pt x="2301909" y="205988"/>
                    <a:pt x="2308641" y="183753"/>
                    <a:pt x="2315986" y="158045"/>
                  </a:cubicBezTo>
                  <a:cubicBezTo>
                    <a:pt x="2320248" y="143127"/>
                    <a:pt x="2322817" y="127750"/>
                    <a:pt x="2327275" y="112889"/>
                  </a:cubicBezTo>
                  <a:cubicBezTo>
                    <a:pt x="2334113" y="90094"/>
                    <a:pt x="2349852" y="45156"/>
                    <a:pt x="2349852" y="45156"/>
                  </a:cubicBezTo>
                  <a:cubicBezTo>
                    <a:pt x="2353615" y="56445"/>
                    <a:pt x="2357872" y="67581"/>
                    <a:pt x="2361141" y="79022"/>
                  </a:cubicBezTo>
                  <a:cubicBezTo>
                    <a:pt x="2365403" y="93940"/>
                    <a:pt x="2366982" y="109651"/>
                    <a:pt x="2372430" y="124178"/>
                  </a:cubicBezTo>
                  <a:cubicBezTo>
                    <a:pt x="2378339" y="139935"/>
                    <a:pt x="2386659" y="154722"/>
                    <a:pt x="2395008" y="169333"/>
                  </a:cubicBezTo>
                  <a:cubicBezTo>
                    <a:pt x="2412676" y="200252"/>
                    <a:pt x="2422612" y="205905"/>
                    <a:pt x="2451452" y="214489"/>
                  </a:cubicBezTo>
                  <a:cubicBezTo>
                    <a:pt x="2480292" y="223073"/>
                    <a:pt x="2541705" y="218958"/>
                    <a:pt x="2568046" y="220839"/>
                  </a:cubicBezTo>
                  <a:cubicBezTo>
                    <a:pt x="2594387" y="222720"/>
                    <a:pt x="2588198" y="220120"/>
                    <a:pt x="2580922" y="228160"/>
                  </a:cubicBezTo>
                  <a:cubicBezTo>
                    <a:pt x="2562872" y="252120"/>
                    <a:pt x="2562077" y="259585"/>
                    <a:pt x="2555345" y="273843"/>
                  </a:cubicBezTo>
                  <a:cubicBezTo>
                    <a:pt x="2548613" y="288101"/>
                    <a:pt x="2544762" y="299140"/>
                    <a:pt x="2540529" y="313707"/>
                  </a:cubicBezTo>
                  <a:cubicBezTo>
                    <a:pt x="2536296" y="328274"/>
                    <a:pt x="2534282" y="349265"/>
                    <a:pt x="2529946" y="361245"/>
                  </a:cubicBezTo>
                  <a:cubicBezTo>
                    <a:pt x="2525610" y="373225"/>
                    <a:pt x="2516893" y="378428"/>
                    <a:pt x="2514512" y="385586"/>
                  </a:cubicBezTo>
                  <a:cubicBezTo>
                    <a:pt x="2512131" y="392744"/>
                    <a:pt x="2513865" y="392509"/>
                    <a:pt x="2515658" y="404195"/>
                  </a:cubicBezTo>
                  <a:cubicBezTo>
                    <a:pt x="2517451" y="415881"/>
                    <a:pt x="2497372" y="425347"/>
                    <a:pt x="2484790" y="465226"/>
                  </a:cubicBezTo>
                  <a:cubicBezTo>
                    <a:pt x="2472208" y="505105"/>
                    <a:pt x="2449483" y="602471"/>
                    <a:pt x="2440164" y="643467"/>
                  </a:cubicBezTo>
                  <a:cubicBezTo>
                    <a:pt x="2430845" y="684463"/>
                    <a:pt x="2431549" y="688468"/>
                    <a:pt x="2428875" y="711200"/>
                  </a:cubicBezTo>
                  <a:cubicBezTo>
                    <a:pt x="2424019" y="752479"/>
                    <a:pt x="2421722" y="794021"/>
                    <a:pt x="2417586" y="835378"/>
                  </a:cubicBezTo>
                  <a:cubicBezTo>
                    <a:pt x="2414195" y="869284"/>
                    <a:pt x="2410060" y="903111"/>
                    <a:pt x="2406297" y="936978"/>
                  </a:cubicBezTo>
                  <a:cubicBezTo>
                    <a:pt x="2402534" y="1068682"/>
                    <a:pt x="2400991" y="1200467"/>
                    <a:pt x="2395008" y="1332089"/>
                  </a:cubicBezTo>
                  <a:cubicBezTo>
                    <a:pt x="2391489" y="1409498"/>
                    <a:pt x="2382404" y="1431608"/>
                    <a:pt x="2372430" y="1501422"/>
                  </a:cubicBezTo>
                  <a:cubicBezTo>
                    <a:pt x="2368140" y="1531455"/>
                    <a:pt x="2364904" y="1561629"/>
                    <a:pt x="2361141" y="1591733"/>
                  </a:cubicBezTo>
                  <a:cubicBezTo>
                    <a:pt x="2357378" y="1659466"/>
                    <a:pt x="2363536" y="1751850"/>
                    <a:pt x="2361758" y="1792552"/>
                  </a:cubicBezTo>
                  <a:cubicBezTo>
                    <a:pt x="2359980" y="1833254"/>
                    <a:pt x="2356217" y="1809205"/>
                    <a:pt x="2350470" y="1835943"/>
                  </a:cubicBezTo>
                  <a:cubicBezTo>
                    <a:pt x="2344723" y="1862681"/>
                    <a:pt x="2334904" y="1922183"/>
                    <a:pt x="2327275" y="1952978"/>
                  </a:cubicBezTo>
                  <a:cubicBezTo>
                    <a:pt x="2319646" y="1983773"/>
                    <a:pt x="2313414" y="2005365"/>
                    <a:pt x="2304697" y="2020711"/>
                  </a:cubicBezTo>
                  <a:cubicBezTo>
                    <a:pt x="2295980" y="2036057"/>
                    <a:pt x="2287557" y="2031692"/>
                    <a:pt x="2274975" y="2045053"/>
                  </a:cubicBezTo>
                  <a:cubicBezTo>
                    <a:pt x="2262393" y="2058414"/>
                    <a:pt x="2244945" y="2084241"/>
                    <a:pt x="2229202" y="2100880"/>
                  </a:cubicBezTo>
                  <a:cubicBezTo>
                    <a:pt x="2213459" y="2117519"/>
                    <a:pt x="2199922" y="2130028"/>
                    <a:pt x="2180519" y="2144889"/>
                  </a:cubicBezTo>
                  <a:cubicBezTo>
                    <a:pt x="2161116" y="2159750"/>
                    <a:pt x="2135364" y="2174993"/>
                    <a:pt x="2112786" y="2190045"/>
                  </a:cubicBezTo>
                  <a:cubicBezTo>
                    <a:pt x="2101497" y="2197571"/>
                    <a:pt x="2091790" y="2208332"/>
                    <a:pt x="2078919" y="2212622"/>
                  </a:cubicBezTo>
                  <a:lnTo>
                    <a:pt x="2045052" y="2223911"/>
                  </a:lnTo>
                  <a:cubicBezTo>
                    <a:pt x="1991384" y="2259691"/>
                    <a:pt x="2024058" y="2242198"/>
                    <a:pt x="1943452" y="2269067"/>
                  </a:cubicBezTo>
                  <a:cubicBezTo>
                    <a:pt x="1932163" y="2272830"/>
                    <a:pt x="1919487" y="2273756"/>
                    <a:pt x="1909586" y="2280356"/>
                  </a:cubicBezTo>
                  <a:cubicBezTo>
                    <a:pt x="1898297" y="2287882"/>
                    <a:pt x="1892652" y="2298979"/>
                    <a:pt x="1875719" y="2302933"/>
                  </a:cubicBezTo>
                  <a:cubicBezTo>
                    <a:pt x="1858786" y="2306887"/>
                    <a:pt x="1807986" y="2304079"/>
                    <a:pt x="1807986" y="2304079"/>
                  </a:cubicBezTo>
                  <a:cubicBezTo>
                    <a:pt x="1774119" y="2307460"/>
                    <a:pt x="1740150" y="2315207"/>
                    <a:pt x="1706386" y="2314222"/>
                  </a:cubicBezTo>
                  <a:cubicBezTo>
                    <a:pt x="1672622" y="2313237"/>
                    <a:pt x="1642781" y="2303921"/>
                    <a:pt x="1605403" y="2298171"/>
                  </a:cubicBezTo>
                  <a:cubicBezTo>
                    <a:pt x="1593642" y="2296362"/>
                    <a:pt x="1601125" y="2294614"/>
                    <a:pt x="1559630" y="2291645"/>
                  </a:cubicBezTo>
                  <a:cubicBezTo>
                    <a:pt x="1518135" y="2288676"/>
                    <a:pt x="1424163" y="2284119"/>
                    <a:pt x="1356430" y="2280356"/>
                  </a:cubicBezTo>
                  <a:cubicBezTo>
                    <a:pt x="1333852" y="2276593"/>
                    <a:pt x="1311142" y="2273556"/>
                    <a:pt x="1288697" y="2269067"/>
                  </a:cubicBezTo>
                  <a:cubicBezTo>
                    <a:pt x="1273483" y="2266024"/>
                    <a:pt x="1259056" y="2257778"/>
                    <a:pt x="1243541" y="2257778"/>
                  </a:cubicBezTo>
                  <a:cubicBezTo>
                    <a:pt x="1168188" y="2257778"/>
                    <a:pt x="1093023" y="2265304"/>
                    <a:pt x="1017764" y="2269067"/>
                  </a:cubicBezTo>
                  <a:cubicBezTo>
                    <a:pt x="961319" y="2265304"/>
                    <a:pt x="887059" y="2251222"/>
                    <a:pt x="853192" y="2243490"/>
                  </a:cubicBezTo>
                  <a:cubicBezTo>
                    <a:pt x="819325" y="2235758"/>
                    <a:pt x="831597" y="2231509"/>
                    <a:pt x="814564" y="2222677"/>
                  </a:cubicBezTo>
                  <a:cubicBezTo>
                    <a:pt x="784822" y="2207254"/>
                    <a:pt x="744948" y="2225587"/>
                    <a:pt x="724252" y="2223911"/>
                  </a:cubicBezTo>
                  <a:cubicBezTo>
                    <a:pt x="703556" y="2222235"/>
                    <a:pt x="701827" y="2215891"/>
                    <a:pt x="690386" y="2212622"/>
                  </a:cubicBezTo>
                  <a:cubicBezTo>
                    <a:pt x="675468" y="2208360"/>
                    <a:pt x="662163" y="2203508"/>
                    <a:pt x="645230" y="2201333"/>
                  </a:cubicBezTo>
                  <a:cubicBezTo>
                    <a:pt x="628297" y="2199158"/>
                    <a:pt x="609879" y="2203627"/>
                    <a:pt x="588786" y="2199570"/>
                  </a:cubicBezTo>
                  <a:cubicBezTo>
                    <a:pt x="567693" y="2195513"/>
                    <a:pt x="538677" y="2188472"/>
                    <a:pt x="518671" y="2176992"/>
                  </a:cubicBezTo>
                  <a:cubicBezTo>
                    <a:pt x="498666" y="2165512"/>
                    <a:pt x="480541" y="2144447"/>
                    <a:pt x="468753" y="2130689"/>
                  </a:cubicBezTo>
                  <a:cubicBezTo>
                    <a:pt x="456965" y="2116931"/>
                    <a:pt x="457847" y="2104746"/>
                    <a:pt x="447940" y="2094442"/>
                  </a:cubicBezTo>
                  <a:cubicBezTo>
                    <a:pt x="438033" y="2084138"/>
                    <a:pt x="420599" y="2072628"/>
                    <a:pt x="409310" y="2068865"/>
                  </a:cubicBezTo>
                  <a:cubicBezTo>
                    <a:pt x="397433" y="2044700"/>
                    <a:pt x="393303" y="2006160"/>
                    <a:pt x="385586" y="1986845"/>
                  </a:cubicBezTo>
                  <a:cubicBezTo>
                    <a:pt x="377869" y="1967530"/>
                    <a:pt x="367298" y="1965849"/>
                    <a:pt x="363008" y="1952978"/>
                  </a:cubicBezTo>
                  <a:lnTo>
                    <a:pt x="351719" y="1919111"/>
                  </a:lnTo>
                  <a:cubicBezTo>
                    <a:pt x="347956" y="1881481"/>
                    <a:pt x="329803" y="1847835"/>
                    <a:pt x="321380" y="1818128"/>
                  </a:cubicBezTo>
                  <a:cubicBezTo>
                    <a:pt x="312957" y="1788421"/>
                    <a:pt x="307621" y="1761272"/>
                    <a:pt x="301183" y="1740870"/>
                  </a:cubicBezTo>
                  <a:cubicBezTo>
                    <a:pt x="294745" y="1720468"/>
                    <a:pt x="288792" y="1714529"/>
                    <a:pt x="282751" y="1695714"/>
                  </a:cubicBezTo>
                  <a:cubicBezTo>
                    <a:pt x="276710" y="1676899"/>
                    <a:pt x="272256" y="1650956"/>
                    <a:pt x="264936" y="1627982"/>
                  </a:cubicBezTo>
                  <a:cubicBezTo>
                    <a:pt x="257616" y="1605008"/>
                    <a:pt x="244166" y="1576785"/>
                    <a:pt x="238830" y="1557867"/>
                  </a:cubicBezTo>
                  <a:cubicBezTo>
                    <a:pt x="233494" y="1538949"/>
                    <a:pt x="234200" y="1530130"/>
                    <a:pt x="232921" y="1514475"/>
                  </a:cubicBezTo>
                  <a:cubicBezTo>
                    <a:pt x="231642" y="1498821"/>
                    <a:pt x="234523" y="1486621"/>
                    <a:pt x="231157" y="1463940"/>
                  </a:cubicBezTo>
                  <a:cubicBezTo>
                    <a:pt x="227791" y="1441259"/>
                    <a:pt x="222735" y="1411655"/>
                    <a:pt x="212725" y="1378391"/>
                  </a:cubicBezTo>
                  <a:cubicBezTo>
                    <a:pt x="202715" y="1345127"/>
                    <a:pt x="180546" y="1299001"/>
                    <a:pt x="171097" y="1264356"/>
                  </a:cubicBezTo>
                  <a:cubicBezTo>
                    <a:pt x="171093" y="1264340"/>
                    <a:pt x="142877" y="1179697"/>
                    <a:pt x="137230" y="1162756"/>
                  </a:cubicBezTo>
                  <a:lnTo>
                    <a:pt x="125941" y="1128889"/>
                  </a:lnTo>
                  <a:cubicBezTo>
                    <a:pt x="99999" y="947289"/>
                    <a:pt x="120192" y="1021328"/>
                    <a:pt x="80786" y="903111"/>
                  </a:cubicBezTo>
                  <a:lnTo>
                    <a:pt x="58208" y="835378"/>
                  </a:lnTo>
                  <a:lnTo>
                    <a:pt x="46919" y="801511"/>
                  </a:lnTo>
                  <a:cubicBezTo>
                    <a:pt x="43156" y="775170"/>
                    <a:pt x="37805" y="744670"/>
                    <a:pt x="35630" y="722489"/>
                  </a:cubicBezTo>
                  <a:cubicBezTo>
                    <a:pt x="33455" y="700308"/>
                    <a:pt x="36438" y="726752"/>
                    <a:pt x="33866" y="668426"/>
                  </a:cubicBezTo>
                  <a:cubicBezTo>
                    <a:pt x="31294" y="610100"/>
                    <a:pt x="24356" y="441457"/>
                    <a:pt x="20196" y="372533"/>
                  </a:cubicBezTo>
                  <a:cubicBezTo>
                    <a:pt x="16036" y="303609"/>
                    <a:pt x="12273" y="310342"/>
                    <a:pt x="8907" y="254883"/>
                  </a:cubicBezTo>
                  <a:cubicBezTo>
                    <a:pt x="5541" y="199424"/>
                    <a:pt x="0" y="112781"/>
                    <a:pt x="0" y="39777"/>
                  </a:cubicBezTo>
                </a:path>
              </a:pathLst>
            </a:custGeom>
            <a:solidFill>
              <a:schemeClr val="accent2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112" y="4539111"/>
              <a:ext cx="1088862" cy="871089"/>
            </a:xfrm>
            <a:prstGeom prst="rect">
              <a:avLst/>
            </a:prstGeom>
          </p:spPr>
        </p:pic>
        <p:sp>
          <p:nvSpPr>
            <p:cNvPr id="18" name="Frihandsfigur 17"/>
            <p:cNvSpPr/>
            <p:nvPr/>
          </p:nvSpPr>
          <p:spPr>
            <a:xfrm>
              <a:off x="513988" y="2807303"/>
              <a:ext cx="7184441" cy="3463616"/>
            </a:xfrm>
            <a:custGeom>
              <a:avLst/>
              <a:gdLst>
                <a:gd name="connsiteX0" fmla="*/ 0 w 5486400"/>
                <a:gd name="connsiteY0" fmla="*/ 395111 h 3210028"/>
                <a:gd name="connsiteX1" fmla="*/ 90311 w 5486400"/>
                <a:gd name="connsiteY1" fmla="*/ 406400 h 3210028"/>
                <a:gd name="connsiteX2" fmla="*/ 146756 w 5486400"/>
                <a:gd name="connsiteY2" fmla="*/ 417689 h 3210028"/>
                <a:gd name="connsiteX3" fmla="*/ 237067 w 5486400"/>
                <a:gd name="connsiteY3" fmla="*/ 428978 h 3210028"/>
                <a:gd name="connsiteX4" fmla="*/ 270934 w 5486400"/>
                <a:gd name="connsiteY4" fmla="*/ 440266 h 3210028"/>
                <a:gd name="connsiteX5" fmla="*/ 316089 w 5486400"/>
                <a:gd name="connsiteY5" fmla="*/ 451555 h 3210028"/>
                <a:gd name="connsiteX6" fmla="*/ 372534 w 5486400"/>
                <a:gd name="connsiteY6" fmla="*/ 519289 h 3210028"/>
                <a:gd name="connsiteX7" fmla="*/ 440267 w 5486400"/>
                <a:gd name="connsiteY7" fmla="*/ 564444 h 3210028"/>
                <a:gd name="connsiteX8" fmla="*/ 451556 w 5486400"/>
                <a:gd name="connsiteY8" fmla="*/ 598311 h 3210028"/>
                <a:gd name="connsiteX9" fmla="*/ 474134 w 5486400"/>
                <a:gd name="connsiteY9" fmla="*/ 632178 h 3210028"/>
                <a:gd name="connsiteX10" fmla="*/ 485423 w 5486400"/>
                <a:gd name="connsiteY10" fmla="*/ 677333 h 3210028"/>
                <a:gd name="connsiteX11" fmla="*/ 508000 w 5486400"/>
                <a:gd name="connsiteY11" fmla="*/ 711200 h 3210028"/>
                <a:gd name="connsiteX12" fmla="*/ 530578 w 5486400"/>
                <a:gd name="connsiteY12" fmla="*/ 778933 h 3210028"/>
                <a:gd name="connsiteX13" fmla="*/ 541867 w 5486400"/>
                <a:gd name="connsiteY13" fmla="*/ 812800 h 3210028"/>
                <a:gd name="connsiteX14" fmla="*/ 564445 w 5486400"/>
                <a:gd name="connsiteY14" fmla="*/ 857955 h 3210028"/>
                <a:gd name="connsiteX15" fmla="*/ 598311 w 5486400"/>
                <a:gd name="connsiteY15" fmla="*/ 948266 h 3210028"/>
                <a:gd name="connsiteX16" fmla="*/ 620889 w 5486400"/>
                <a:gd name="connsiteY16" fmla="*/ 1038578 h 3210028"/>
                <a:gd name="connsiteX17" fmla="*/ 643467 w 5486400"/>
                <a:gd name="connsiteY17" fmla="*/ 1083733 h 3210028"/>
                <a:gd name="connsiteX18" fmla="*/ 677334 w 5486400"/>
                <a:gd name="connsiteY18" fmla="*/ 1185333 h 3210028"/>
                <a:gd name="connsiteX19" fmla="*/ 688623 w 5486400"/>
                <a:gd name="connsiteY19" fmla="*/ 1219200 h 3210028"/>
                <a:gd name="connsiteX20" fmla="*/ 699911 w 5486400"/>
                <a:gd name="connsiteY20" fmla="*/ 1332089 h 3210028"/>
                <a:gd name="connsiteX21" fmla="*/ 711200 w 5486400"/>
                <a:gd name="connsiteY21" fmla="*/ 1399822 h 3210028"/>
                <a:gd name="connsiteX22" fmla="*/ 722489 w 5486400"/>
                <a:gd name="connsiteY22" fmla="*/ 1580444 h 3210028"/>
                <a:gd name="connsiteX23" fmla="*/ 733778 w 5486400"/>
                <a:gd name="connsiteY23" fmla="*/ 1704622 h 3210028"/>
                <a:gd name="connsiteX24" fmla="*/ 745067 w 5486400"/>
                <a:gd name="connsiteY24" fmla="*/ 1919111 h 3210028"/>
                <a:gd name="connsiteX25" fmla="*/ 756356 w 5486400"/>
                <a:gd name="connsiteY25" fmla="*/ 1964266 h 3210028"/>
                <a:gd name="connsiteX26" fmla="*/ 778934 w 5486400"/>
                <a:gd name="connsiteY26" fmla="*/ 2054578 h 3210028"/>
                <a:gd name="connsiteX27" fmla="*/ 790223 w 5486400"/>
                <a:gd name="connsiteY27" fmla="*/ 2099733 h 3210028"/>
                <a:gd name="connsiteX28" fmla="*/ 812800 w 5486400"/>
                <a:gd name="connsiteY28" fmla="*/ 2167466 h 3210028"/>
                <a:gd name="connsiteX29" fmla="*/ 824089 w 5486400"/>
                <a:gd name="connsiteY29" fmla="*/ 2201333 h 3210028"/>
                <a:gd name="connsiteX30" fmla="*/ 835378 w 5486400"/>
                <a:gd name="connsiteY30" fmla="*/ 2246489 h 3210028"/>
                <a:gd name="connsiteX31" fmla="*/ 846667 w 5486400"/>
                <a:gd name="connsiteY31" fmla="*/ 2302933 h 3210028"/>
                <a:gd name="connsiteX32" fmla="*/ 869245 w 5486400"/>
                <a:gd name="connsiteY32" fmla="*/ 2336800 h 3210028"/>
                <a:gd name="connsiteX33" fmla="*/ 903111 w 5486400"/>
                <a:gd name="connsiteY33" fmla="*/ 2449689 h 3210028"/>
                <a:gd name="connsiteX34" fmla="*/ 914400 w 5486400"/>
                <a:gd name="connsiteY34" fmla="*/ 2483555 h 3210028"/>
                <a:gd name="connsiteX35" fmla="*/ 936978 w 5486400"/>
                <a:gd name="connsiteY35" fmla="*/ 2596444 h 3210028"/>
                <a:gd name="connsiteX36" fmla="*/ 970845 w 5486400"/>
                <a:gd name="connsiteY36" fmla="*/ 2709333 h 3210028"/>
                <a:gd name="connsiteX37" fmla="*/ 982134 w 5486400"/>
                <a:gd name="connsiteY37" fmla="*/ 2743200 h 3210028"/>
                <a:gd name="connsiteX38" fmla="*/ 993423 w 5486400"/>
                <a:gd name="connsiteY38" fmla="*/ 2777066 h 3210028"/>
                <a:gd name="connsiteX39" fmla="*/ 1004711 w 5486400"/>
                <a:gd name="connsiteY39" fmla="*/ 2822222 h 3210028"/>
                <a:gd name="connsiteX40" fmla="*/ 1049867 w 5486400"/>
                <a:gd name="connsiteY40" fmla="*/ 2901244 h 3210028"/>
                <a:gd name="connsiteX41" fmla="*/ 1083734 w 5486400"/>
                <a:gd name="connsiteY41" fmla="*/ 2991555 h 3210028"/>
                <a:gd name="connsiteX42" fmla="*/ 1106311 w 5486400"/>
                <a:gd name="connsiteY42" fmla="*/ 3025422 h 3210028"/>
                <a:gd name="connsiteX43" fmla="*/ 1140178 w 5486400"/>
                <a:gd name="connsiteY43" fmla="*/ 3048000 h 3210028"/>
                <a:gd name="connsiteX44" fmla="*/ 1174045 w 5486400"/>
                <a:gd name="connsiteY44" fmla="*/ 3093155 h 3210028"/>
                <a:gd name="connsiteX45" fmla="*/ 1207911 w 5486400"/>
                <a:gd name="connsiteY45" fmla="*/ 3104444 h 3210028"/>
                <a:gd name="connsiteX46" fmla="*/ 1444978 w 5486400"/>
                <a:gd name="connsiteY46" fmla="*/ 3127022 h 3210028"/>
                <a:gd name="connsiteX47" fmla="*/ 1659467 w 5486400"/>
                <a:gd name="connsiteY47" fmla="*/ 3160889 h 3210028"/>
                <a:gd name="connsiteX48" fmla="*/ 2178756 w 5486400"/>
                <a:gd name="connsiteY48" fmla="*/ 3183466 h 3210028"/>
                <a:gd name="connsiteX49" fmla="*/ 2438400 w 5486400"/>
                <a:gd name="connsiteY49" fmla="*/ 3194755 h 3210028"/>
                <a:gd name="connsiteX50" fmla="*/ 2517423 w 5486400"/>
                <a:gd name="connsiteY50" fmla="*/ 3172178 h 3210028"/>
                <a:gd name="connsiteX51" fmla="*/ 2551289 w 5486400"/>
                <a:gd name="connsiteY51" fmla="*/ 3149600 h 3210028"/>
                <a:gd name="connsiteX52" fmla="*/ 2641600 w 5486400"/>
                <a:gd name="connsiteY52" fmla="*/ 3127022 h 3210028"/>
                <a:gd name="connsiteX53" fmla="*/ 2743200 w 5486400"/>
                <a:gd name="connsiteY53" fmla="*/ 3070578 h 3210028"/>
                <a:gd name="connsiteX54" fmla="*/ 2765778 w 5486400"/>
                <a:gd name="connsiteY54" fmla="*/ 3036711 h 3210028"/>
                <a:gd name="connsiteX55" fmla="*/ 2856089 w 5486400"/>
                <a:gd name="connsiteY55" fmla="*/ 2935111 h 3210028"/>
                <a:gd name="connsiteX56" fmla="*/ 2878667 w 5486400"/>
                <a:gd name="connsiteY56" fmla="*/ 2867378 h 3210028"/>
                <a:gd name="connsiteX57" fmla="*/ 2901245 w 5486400"/>
                <a:gd name="connsiteY57" fmla="*/ 2777066 h 3210028"/>
                <a:gd name="connsiteX58" fmla="*/ 2912534 w 5486400"/>
                <a:gd name="connsiteY58" fmla="*/ 2551289 h 3210028"/>
                <a:gd name="connsiteX59" fmla="*/ 2935111 w 5486400"/>
                <a:gd name="connsiteY59" fmla="*/ 2370666 h 3210028"/>
                <a:gd name="connsiteX60" fmla="*/ 2946400 w 5486400"/>
                <a:gd name="connsiteY60" fmla="*/ 2235200 h 3210028"/>
                <a:gd name="connsiteX61" fmla="*/ 2957689 w 5486400"/>
                <a:gd name="connsiteY61" fmla="*/ 1930400 h 3210028"/>
                <a:gd name="connsiteX62" fmla="*/ 2980267 w 5486400"/>
                <a:gd name="connsiteY62" fmla="*/ 1794933 h 3210028"/>
                <a:gd name="connsiteX63" fmla="*/ 3002845 w 5486400"/>
                <a:gd name="connsiteY63" fmla="*/ 1761066 h 3210028"/>
                <a:gd name="connsiteX64" fmla="*/ 3036711 w 5486400"/>
                <a:gd name="connsiteY64" fmla="*/ 1670755 h 3210028"/>
                <a:gd name="connsiteX65" fmla="*/ 3059289 w 5486400"/>
                <a:gd name="connsiteY65" fmla="*/ 1591733 h 3210028"/>
                <a:gd name="connsiteX66" fmla="*/ 3081867 w 5486400"/>
                <a:gd name="connsiteY66" fmla="*/ 1524000 h 3210028"/>
                <a:gd name="connsiteX67" fmla="*/ 3160889 w 5486400"/>
                <a:gd name="connsiteY67" fmla="*/ 1422400 h 3210028"/>
                <a:gd name="connsiteX68" fmla="*/ 3183467 w 5486400"/>
                <a:gd name="connsiteY68" fmla="*/ 1388533 h 3210028"/>
                <a:gd name="connsiteX69" fmla="*/ 3217334 w 5486400"/>
                <a:gd name="connsiteY69" fmla="*/ 1365955 h 3210028"/>
                <a:gd name="connsiteX70" fmla="*/ 3318934 w 5486400"/>
                <a:gd name="connsiteY70" fmla="*/ 1286933 h 3210028"/>
                <a:gd name="connsiteX71" fmla="*/ 3420534 w 5486400"/>
                <a:gd name="connsiteY71" fmla="*/ 1207911 h 3210028"/>
                <a:gd name="connsiteX72" fmla="*/ 3454400 w 5486400"/>
                <a:gd name="connsiteY72" fmla="*/ 1185333 h 3210028"/>
                <a:gd name="connsiteX73" fmla="*/ 3657600 w 5486400"/>
                <a:gd name="connsiteY73" fmla="*/ 1140178 h 3210028"/>
                <a:gd name="connsiteX74" fmla="*/ 3759200 w 5486400"/>
                <a:gd name="connsiteY74" fmla="*/ 1095022 h 3210028"/>
                <a:gd name="connsiteX75" fmla="*/ 3793067 w 5486400"/>
                <a:gd name="connsiteY75" fmla="*/ 1083733 h 3210028"/>
                <a:gd name="connsiteX76" fmla="*/ 3826934 w 5486400"/>
                <a:gd name="connsiteY76" fmla="*/ 1072444 h 3210028"/>
                <a:gd name="connsiteX77" fmla="*/ 3894667 w 5486400"/>
                <a:gd name="connsiteY77" fmla="*/ 1061155 h 3210028"/>
                <a:gd name="connsiteX78" fmla="*/ 3973689 w 5486400"/>
                <a:gd name="connsiteY78" fmla="*/ 1049866 h 3210028"/>
                <a:gd name="connsiteX79" fmla="*/ 4278489 w 5486400"/>
                <a:gd name="connsiteY79" fmla="*/ 1027289 h 3210028"/>
                <a:gd name="connsiteX80" fmla="*/ 4323645 w 5486400"/>
                <a:gd name="connsiteY80" fmla="*/ 1016000 h 3210028"/>
                <a:gd name="connsiteX81" fmla="*/ 4436534 w 5486400"/>
                <a:gd name="connsiteY81" fmla="*/ 993422 h 3210028"/>
                <a:gd name="connsiteX82" fmla="*/ 4470400 w 5486400"/>
                <a:gd name="connsiteY82" fmla="*/ 982133 h 3210028"/>
                <a:gd name="connsiteX83" fmla="*/ 4504267 w 5486400"/>
                <a:gd name="connsiteY83" fmla="*/ 959555 h 3210028"/>
                <a:gd name="connsiteX84" fmla="*/ 4538134 w 5486400"/>
                <a:gd name="connsiteY84" fmla="*/ 948266 h 3210028"/>
                <a:gd name="connsiteX85" fmla="*/ 4639734 w 5486400"/>
                <a:gd name="connsiteY85" fmla="*/ 891822 h 3210028"/>
                <a:gd name="connsiteX86" fmla="*/ 4707467 w 5486400"/>
                <a:gd name="connsiteY86" fmla="*/ 846666 h 3210028"/>
                <a:gd name="connsiteX87" fmla="*/ 4741334 w 5486400"/>
                <a:gd name="connsiteY87" fmla="*/ 812800 h 3210028"/>
                <a:gd name="connsiteX88" fmla="*/ 4797778 w 5486400"/>
                <a:gd name="connsiteY88" fmla="*/ 733778 h 3210028"/>
                <a:gd name="connsiteX89" fmla="*/ 4820356 w 5486400"/>
                <a:gd name="connsiteY89" fmla="*/ 666044 h 3210028"/>
                <a:gd name="connsiteX90" fmla="*/ 4831645 w 5486400"/>
                <a:gd name="connsiteY90" fmla="*/ 632178 h 3210028"/>
                <a:gd name="connsiteX91" fmla="*/ 4842934 w 5486400"/>
                <a:gd name="connsiteY91" fmla="*/ 587022 h 3210028"/>
                <a:gd name="connsiteX92" fmla="*/ 4876800 w 5486400"/>
                <a:gd name="connsiteY92" fmla="*/ 485422 h 3210028"/>
                <a:gd name="connsiteX93" fmla="*/ 4910667 w 5486400"/>
                <a:gd name="connsiteY93" fmla="*/ 383822 h 3210028"/>
                <a:gd name="connsiteX94" fmla="*/ 4921956 w 5486400"/>
                <a:gd name="connsiteY94" fmla="*/ 349955 h 3210028"/>
                <a:gd name="connsiteX95" fmla="*/ 4944534 w 5486400"/>
                <a:gd name="connsiteY95" fmla="*/ 316089 h 3210028"/>
                <a:gd name="connsiteX96" fmla="*/ 4967111 w 5486400"/>
                <a:gd name="connsiteY96" fmla="*/ 248355 h 3210028"/>
                <a:gd name="connsiteX97" fmla="*/ 5012267 w 5486400"/>
                <a:gd name="connsiteY97" fmla="*/ 180622 h 3210028"/>
                <a:gd name="connsiteX98" fmla="*/ 5046134 w 5486400"/>
                <a:gd name="connsiteY98" fmla="*/ 112889 h 3210028"/>
                <a:gd name="connsiteX99" fmla="*/ 5080000 w 5486400"/>
                <a:gd name="connsiteY99" fmla="*/ 90311 h 3210028"/>
                <a:gd name="connsiteX100" fmla="*/ 5125156 w 5486400"/>
                <a:gd name="connsiteY100" fmla="*/ 56444 h 3210028"/>
                <a:gd name="connsiteX101" fmla="*/ 5192889 w 5486400"/>
                <a:gd name="connsiteY101" fmla="*/ 11289 h 3210028"/>
                <a:gd name="connsiteX102" fmla="*/ 5486400 w 5486400"/>
                <a:gd name="connsiteY102" fmla="*/ 0 h 3210028"/>
                <a:gd name="connsiteX0" fmla="*/ 0 w 5486400"/>
                <a:gd name="connsiteY0" fmla="*/ 395111 h 3210028"/>
                <a:gd name="connsiteX1" fmla="*/ 90311 w 5486400"/>
                <a:gd name="connsiteY1" fmla="*/ 406400 h 3210028"/>
                <a:gd name="connsiteX2" fmla="*/ 146756 w 5486400"/>
                <a:gd name="connsiteY2" fmla="*/ 417689 h 3210028"/>
                <a:gd name="connsiteX3" fmla="*/ 237067 w 5486400"/>
                <a:gd name="connsiteY3" fmla="*/ 428978 h 3210028"/>
                <a:gd name="connsiteX4" fmla="*/ 270934 w 5486400"/>
                <a:gd name="connsiteY4" fmla="*/ 440266 h 3210028"/>
                <a:gd name="connsiteX5" fmla="*/ 316089 w 5486400"/>
                <a:gd name="connsiteY5" fmla="*/ 451555 h 3210028"/>
                <a:gd name="connsiteX6" fmla="*/ 372534 w 5486400"/>
                <a:gd name="connsiteY6" fmla="*/ 519289 h 3210028"/>
                <a:gd name="connsiteX7" fmla="*/ 440267 w 5486400"/>
                <a:gd name="connsiteY7" fmla="*/ 564444 h 3210028"/>
                <a:gd name="connsiteX8" fmla="*/ 451556 w 5486400"/>
                <a:gd name="connsiteY8" fmla="*/ 598311 h 3210028"/>
                <a:gd name="connsiteX9" fmla="*/ 474134 w 5486400"/>
                <a:gd name="connsiteY9" fmla="*/ 632178 h 3210028"/>
                <a:gd name="connsiteX10" fmla="*/ 485423 w 5486400"/>
                <a:gd name="connsiteY10" fmla="*/ 677333 h 3210028"/>
                <a:gd name="connsiteX11" fmla="*/ 508000 w 5486400"/>
                <a:gd name="connsiteY11" fmla="*/ 711200 h 3210028"/>
                <a:gd name="connsiteX12" fmla="*/ 530578 w 5486400"/>
                <a:gd name="connsiteY12" fmla="*/ 778933 h 3210028"/>
                <a:gd name="connsiteX13" fmla="*/ 541867 w 5486400"/>
                <a:gd name="connsiteY13" fmla="*/ 812800 h 3210028"/>
                <a:gd name="connsiteX14" fmla="*/ 564445 w 5486400"/>
                <a:gd name="connsiteY14" fmla="*/ 857955 h 3210028"/>
                <a:gd name="connsiteX15" fmla="*/ 598311 w 5486400"/>
                <a:gd name="connsiteY15" fmla="*/ 948266 h 3210028"/>
                <a:gd name="connsiteX16" fmla="*/ 620889 w 5486400"/>
                <a:gd name="connsiteY16" fmla="*/ 1038578 h 3210028"/>
                <a:gd name="connsiteX17" fmla="*/ 643467 w 5486400"/>
                <a:gd name="connsiteY17" fmla="*/ 1083733 h 3210028"/>
                <a:gd name="connsiteX18" fmla="*/ 677334 w 5486400"/>
                <a:gd name="connsiteY18" fmla="*/ 1185333 h 3210028"/>
                <a:gd name="connsiteX19" fmla="*/ 688623 w 5486400"/>
                <a:gd name="connsiteY19" fmla="*/ 1219200 h 3210028"/>
                <a:gd name="connsiteX20" fmla="*/ 699911 w 5486400"/>
                <a:gd name="connsiteY20" fmla="*/ 1332089 h 3210028"/>
                <a:gd name="connsiteX21" fmla="*/ 711200 w 5486400"/>
                <a:gd name="connsiteY21" fmla="*/ 1399822 h 3210028"/>
                <a:gd name="connsiteX22" fmla="*/ 722489 w 5486400"/>
                <a:gd name="connsiteY22" fmla="*/ 1580444 h 3210028"/>
                <a:gd name="connsiteX23" fmla="*/ 733778 w 5486400"/>
                <a:gd name="connsiteY23" fmla="*/ 1704622 h 3210028"/>
                <a:gd name="connsiteX24" fmla="*/ 745067 w 5486400"/>
                <a:gd name="connsiteY24" fmla="*/ 1919111 h 3210028"/>
                <a:gd name="connsiteX25" fmla="*/ 756356 w 5486400"/>
                <a:gd name="connsiteY25" fmla="*/ 1964266 h 3210028"/>
                <a:gd name="connsiteX26" fmla="*/ 778934 w 5486400"/>
                <a:gd name="connsiteY26" fmla="*/ 2054578 h 3210028"/>
                <a:gd name="connsiteX27" fmla="*/ 790223 w 5486400"/>
                <a:gd name="connsiteY27" fmla="*/ 2099733 h 3210028"/>
                <a:gd name="connsiteX28" fmla="*/ 812800 w 5486400"/>
                <a:gd name="connsiteY28" fmla="*/ 2167466 h 3210028"/>
                <a:gd name="connsiteX29" fmla="*/ 824089 w 5486400"/>
                <a:gd name="connsiteY29" fmla="*/ 2201333 h 3210028"/>
                <a:gd name="connsiteX30" fmla="*/ 835378 w 5486400"/>
                <a:gd name="connsiteY30" fmla="*/ 2246489 h 3210028"/>
                <a:gd name="connsiteX31" fmla="*/ 846667 w 5486400"/>
                <a:gd name="connsiteY31" fmla="*/ 2302933 h 3210028"/>
                <a:gd name="connsiteX32" fmla="*/ 869245 w 5486400"/>
                <a:gd name="connsiteY32" fmla="*/ 2336800 h 3210028"/>
                <a:gd name="connsiteX33" fmla="*/ 903111 w 5486400"/>
                <a:gd name="connsiteY33" fmla="*/ 2449689 h 3210028"/>
                <a:gd name="connsiteX34" fmla="*/ 914400 w 5486400"/>
                <a:gd name="connsiteY34" fmla="*/ 2483555 h 3210028"/>
                <a:gd name="connsiteX35" fmla="*/ 936978 w 5486400"/>
                <a:gd name="connsiteY35" fmla="*/ 2596444 h 3210028"/>
                <a:gd name="connsiteX36" fmla="*/ 970845 w 5486400"/>
                <a:gd name="connsiteY36" fmla="*/ 2709333 h 3210028"/>
                <a:gd name="connsiteX37" fmla="*/ 982134 w 5486400"/>
                <a:gd name="connsiteY37" fmla="*/ 2743200 h 3210028"/>
                <a:gd name="connsiteX38" fmla="*/ 993423 w 5486400"/>
                <a:gd name="connsiteY38" fmla="*/ 2777066 h 3210028"/>
                <a:gd name="connsiteX39" fmla="*/ 1004711 w 5486400"/>
                <a:gd name="connsiteY39" fmla="*/ 2822222 h 3210028"/>
                <a:gd name="connsiteX40" fmla="*/ 1049867 w 5486400"/>
                <a:gd name="connsiteY40" fmla="*/ 2901244 h 3210028"/>
                <a:gd name="connsiteX41" fmla="*/ 1083734 w 5486400"/>
                <a:gd name="connsiteY41" fmla="*/ 2991555 h 3210028"/>
                <a:gd name="connsiteX42" fmla="*/ 1106311 w 5486400"/>
                <a:gd name="connsiteY42" fmla="*/ 3025422 h 3210028"/>
                <a:gd name="connsiteX43" fmla="*/ 1140178 w 5486400"/>
                <a:gd name="connsiteY43" fmla="*/ 3048000 h 3210028"/>
                <a:gd name="connsiteX44" fmla="*/ 1174045 w 5486400"/>
                <a:gd name="connsiteY44" fmla="*/ 3093155 h 3210028"/>
                <a:gd name="connsiteX45" fmla="*/ 1207911 w 5486400"/>
                <a:gd name="connsiteY45" fmla="*/ 3104444 h 3210028"/>
                <a:gd name="connsiteX46" fmla="*/ 1444978 w 5486400"/>
                <a:gd name="connsiteY46" fmla="*/ 3127022 h 3210028"/>
                <a:gd name="connsiteX47" fmla="*/ 1659467 w 5486400"/>
                <a:gd name="connsiteY47" fmla="*/ 3160889 h 3210028"/>
                <a:gd name="connsiteX48" fmla="*/ 2178756 w 5486400"/>
                <a:gd name="connsiteY48" fmla="*/ 3183466 h 3210028"/>
                <a:gd name="connsiteX49" fmla="*/ 2438400 w 5486400"/>
                <a:gd name="connsiteY49" fmla="*/ 3194755 h 3210028"/>
                <a:gd name="connsiteX50" fmla="*/ 2517423 w 5486400"/>
                <a:gd name="connsiteY50" fmla="*/ 3172178 h 3210028"/>
                <a:gd name="connsiteX51" fmla="*/ 2551289 w 5486400"/>
                <a:gd name="connsiteY51" fmla="*/ 3149600 h 3210028"/>
                <a:gd name="connsiteX52" fmla="*/ 2641600 w 5486400"/>
                <a:gd name="connsiteY52" fmla="*/ 3127022 h 3210028"/>
                <a:gd name="connsiteX53" fmla="*/ 2743200 w 5486400"/>
                <a:gd name="connsiteY53" fmla="*/ 3070578 h 3210028"/>
                <a:gd name="connsiteX54" fmla="*/ 2765778 w 5486400"/>
                <a:gd name="connsiteY54" fmla="*/ 3036711 h 3210028"/>
                <a:gd name="connsiteX55" fmla="*/ 2856089 w 5486400"/>
                <a:gd name="connsiteY55" fmla="*/ 2935111 h 3210028"/>
                <a:gd name="connsiteX56" fmla="*/ 2878667 w 5486400"/>
                <a:gd name="connsiteY56" fmla="*/ 2867378 h 3210028"/>
                <a:gd name="connsiteX57" fmla="*/ 2901245 w 5486400"/>
                <a:gd name="connsiteY57" fmla="*/ 2777066 h 3210028"/>
                <a:gd name="connsiteX58" fmla="*/ 2912534 w 5486400"/>
                <a:gd name="connsiteY58" fmla="*/ 2551289 h 3210028"/>
                <a:gd name="connsiteX59" fmla="*/ 2935111 w 5486400"/>
                <a:gd name="connsiteY59" fmla="*/ 2370666 h 3210028"/>
                <a:gd name="connsiteX60" fmla="*/ 2946400 w 5486400"/>
                <a:gd name="connsiteY60" fmla="*/ 2235200 h 3210028"/>
                <a:gd name="connsiteX61" fmla="*/ 2957689 w 5486400"/>
                <a:gd name="connsiteY61" fmla="*/ 1930400 h 3210028"/>
                <a:gd name="connsiteX62" fmla="*/ 2980267 w 5486400"/>
                <a:gd name="connsiteY62" fmla="*/ 1794933 h 3210028"/>
                <a:gd name="connsiteX63" fmla="*/ 3002845 w 5486400"/>
                <a:gd name="connsiteY63" fmla="*/ 1761066 h 3210028"/>
                <a:gd name="connsiteX64" fmla="*/ 3036711 w 5486400"/>
                <a:gd name="connsiteY64" fmla="*/ 1670755 h 3210028"/>
                <a:gd name="connsiteX65" fmla="*/ 3059289 w 5486400"/>
                <a:gd name="connsiteY65" fmla="*/ 1591733 h 3210028"/>
                <a:gd name="connsiteX66" fmla="*/ 3081867 w 5486400"/>
                <a:gd name="connsiteY66" fmla="*/ 1524000 h 3210028"/>
                <a:gd name="connsiteX67" fmla="*/ 3160889 w 5486400"/>
                <a:gd name="connsiteY67" fmla="*/ 1422400 h 3210028"/>
                <a:gd name="connsiteX68" fmla="*/ 3183467 w 5486400"/>
                <a:gd name="connsiteY68" fmla="*/ 1388533 h 3210028"/>
                <a:gd name="connsiteX69" fmla="*/ 3217334 w 5486400"/>
                <a:gd name="connsiteY69" fmla="*/ 1365955 h 3210028"/>
                <a:gd name="connsiteX70" fmla="*/ 3318934 w 5486400"/>
                <a:gd name="connsiteY70" fmla="*/ 1286933 h 3210028"/>
                <a:gd name="connsiteX71" fmla="*/ 3420534 w 5486400"/>
                <a:gd name="connsiteY71" fmla="*/ 1207911 h 3210028"/>
                <a:gd name="connsiteX72" fmla="*/ 3454400 w 5486400"/>
                <a:gd name="connsiteY72" fmla="*/ 1185333 h 3210028"/>
                <a:gd name="connsiteX73" fmla="*/ 3657600 w 5486400"/>
                <a:gd name="connsiteY73" fmla="*/ 1140178 h 3210028"/>
                <a:gd name="connsiteX74" fmla="*/ 3759200 w 5486400"/>
                <a:gd name="connsiteY74" fmla="*/ 1095022 h 3210028"/>
                <a:gd name="connsiteX75" fmla="*/ 3793067 w 5486400"/>
                <a:gd name="connsiteY75" fmla="*/ 1083733 h 3210028"/>
                <a:gd name="connsiteX76" fmla="*/ 3826934 w 5486400"/>
                <a:gd name="connsiteY76" fmla="*/ 1072444 h 3210028"/>
                <a:gd name="connsiteX77" fmla="*/ 3894667 w 5486400"/>
                <a:gd name="connsiteY77" fmla="*/ 1061155 h 3210028"/>
                <a:gd name="connsiteX78" fmla="*/ 3973689 w 5486400"/>
                <a:gd name="connsiteY78" fmla="*/ 1049866 h 3210028"/>
                <a:gd name="connsiteX79" fmla="*/ 4278489 w 5486400"/>
                <a:gd name="connsiteY79" fmla="*/ 1027289 h 3210028"/>
                <a:gd name="connsiteX80" fmla="*/ 4323645 w 5486400"/>
                <a:gd name="connsiteY80" fmla="*/ 1016000 h 3210028"/>
                <a:gd name="connsiteX81" fmla="*/ 4436534 w 5486400"/>
                <a:gd name="connsiteY81" fmla="*/ 993422 h 3210028"/>
                <a:gd name="connsiteX82" fmla="*/ 4470400 w 5486400"/>
                <a:gd name="connsiteY82" fmla="*/ 982133 h 3210028"/>
                <a:gd name="connsiteX83" fmla="*/ 4504267 w 5486400"/>
                <a:gd name="connsiteY83" fmla="*/ 959555 h 3210028"/>
                <a:gd name="connsiteX84" fmla="*/ 4538134 w 5486400"/>
                <a:gd name="connsiteY84" fmla="*/ 948266 h 3210028"/>
                <a:gd name="connsiteX85" fmla="*/ 4639734 w 5486400"/>
                <a:gd name="connsiteY85" fmla="*/ 891822 h 3210028"/>
                <a:gd name="connsiteX86" fmla="*/ 4707467 w 5486400"/>
                <a:gd name="connsiteY86" fmla="*/ 846666 h 3210028"/>
                <a:gd name="connsiteX87" fmla="*/ 4741334 w 5486400"/>
                <a:gd name="connsiteY87" fmla="*/ 812800 h 3210028"/>
                <a:gd name="connsiteX88" fmla="*/ 4797778 w 5486400"/>
                <a:gd name="connsiteY88" fmla="*/ 733778 h 3210028"/>
                <a:gd name="connsiteX89" fmla="*/ 4820356 w 5486400"/>
                <a:gd name="connsiteY89" fmla="*/ 666044 h 3210028"/>
                <a:gd name="connsiteX90" fmla="*/ 4831645 w 5486400"/>
                <a:gd name="connsiteY90" fmla="*/ 632178 h 3210028"/>
                <a:gd name="connsiteX91" fmla="*/ 4842934 w 5486400"/>
                <a:gd name="connsiteY91" fmla="*/ 587022 h 3210028"/>
                <a:gd name="connsiteX92" fmla="*/ 4876800 w 5486400"/>
                <a:gd name="connsiteY92" fmla="*/ 485422 h 3210028"/>
                <a:gd name="connsiteX93" fmla="*/ 4910667 w 5486400"/>
                <a:gd name="connsiteY93" fmla="*/ 383822 h 3210028"/>
                <a:gd name="connsiteX94" fmla="*/ 4921956 w 5486400"/>
                <a:gd name="connsiteY94" fmla="*/ 349955 h 3210028"/>
                <a:gd name="connsiteX95" fmla="*/ 4944534 w 5486400"/>
                <a:gd name="connsiteY95" fmla="*/ 316089 h 3210028"/>
                <a:gd name="connsiteX96" fmla="*/ 4967111 w 5486400"/>
                <a:gd name="connsiteY96" fmla="*/ 248355 h 3210028"/>
                <a:gd name="connsiteX97" fmla="*/ 5012267 w 5486400"/>
                <a:gd name="connsiteY97" fmla="*/ 180622 h 3210028"/>
                <a:gd name="connsiteX98" fmla="*/ 5046134 w 5486400"/>
                <a:gd name="connsiteY98" fmla="*/ 112889 h 3210028"/>
                <a:gd name="connsiteX99" fmla="*/ 5080000 w 5486400"/>
                <a:gd name="connsiteY99" fmla="*/ 90311 h 3210028"/>
                <a:gd name="connsiteX100" fmla="*/ 5125156 w 5486400"/>
                <a:gd name="connsiteY100" fmla="*/ 56444 h 3210028"/>
                <a:gd name="connsiteX101" fmla="*/ 5486400 w 5486400"/>
                <a:gd name="connsiteY101" fmla="*/ 0 h 3210028"/>
                <a:gd name="connsiteX0" fmla="*/ 0 w 5125156"/>
                <a:gd name="connsiteY0" fmla="*/ 338667 h 3153584"/>
                <a:gd name="connsiteX1" fmla="*/ 90311 w 5125156"/>
                <a:gd name="connsiteY1" fmla="*/ 349956 h 3153584"/>
                <a:gd name="connsiteX2" fmla="*/ 146756 w 5125156"/>
                <a:gd name="connsiteY2" fmla="*/ 361245 h 3153584"/>
                <a:gd name="connsiteX3" fmla="*/ 237067 w 5125156"/>
                <a:gd name="connsiteY3" fmla="*/ 372534 h 3153584"/>
                <a:gd name="connsiteX4" fmla="*/ 270934 w 5125156"/>
                <a:gd name="connsiteY4" fmla="*/ 383822 h 3153584"/>
                <a:gd name="connsiteX5" fmla="*/ 316089 w 5125156"/>
                <a:gd name="connsiteY5" fmla="*/ 395111 h 3153584"/>
                <a:gd name="connsiteX6" fmla="*/ 372534 w 5125156"/>
                <a:gd name="connsiteY6" fmla="*/ 462845 h 3153584"/>
                <a:gd name="connsiteX7" fmla="*/ 440267 w 5125156"/>
                <a:gd name="connsiteY7" fmla="*/ 508000 h 3153584"/>
                <a:gd name="connsiteX8" fmla="*/ 451556 w 5125156"/>
                <a:gd name="connsiteY8" fmla="*/ 541867 h 3153584"/>
                <a:gd name="connsiteX9" fmla="*/ 474134 w 5125156"/>
                <a:gd name="connsiteY9" fmla="*/ 575734 h 3153584"/>
                <a:gd name="connsiteX10" fmla="*/ 485423 w 5125156"/>
                <a:gd name="connsiteY10" fmla="*/ 620889 h 3153584"/>
                <a:gd name="connsiteX11" fmla="*/ 508000 w 5125156"/>
                <a:gd name="connsiteY11" fmla="*/ 654756 h 3153584"/>
                <a:gd name="connsiteX12" fmla="*/ 530578 w 5125156"/>
                <a:gd name="connsiteY12" fmla="*/ 722489 h 3153584"/>
                <a:gd name="connsiteX13" fmla="*/ 541867 w 5125156"/>
                <a:gd name="connsiteY13" fmla="*/ 756356 h 3153584"/>
                <a:gd name="connsiteX14" fmla="*/ 564445 w 5125156"/>
                <a:gd name="connsiteY14" fmla="*/ 801511 h 3153584"/>
                <a:gd name="connsiteX15" fmla="*/ 598311 w 5125156"/>
                <a:gd name="connsiteY15" fmla="*/ 891822 h 3153584"/>
                <a:gd name="connsiteX16" fmla="*/ 620889 w 5125156"/>
                <a:gd name="connsiteY16" fmla="*/ 982134 h 3153584"/>
                <a:gd name="connsiteX17" fmla="*/ 643467 w 5125156"/>
                <a:gd name="connsiteY17" fmla="*/ 1027289 h 3153584"/>
                <a:gd name="connsiteX18" fmla="*/ 677334 w 5125156"/>
                <a:gd name="connsiteY18" fmla="*/ 1128889 h 3153584"/>
                <a:gd name="connsiteX19" fmla="*/ 688623 w 5125156"/>
                <a:gd name="connsiteY19" fmla="*/ 1162756 h 3153584"/>
                <a:gd name="connsiteX20" fmla="*/ 699911 w 5125156"/>
                <a:gd name="connsiteY20" fmla="*/ 1275645 h 3153584"/>
                <a:gd name="connsiteX21" fmla="*/ 711200 w 5125156"/>
                <a:gd name="connsiteY21" fmla="*/ 1343378 h 3153584"/>
                <a:gd name="connsiteX22" fmla="*/ 722489 w 5125156"/>
                <a:gd name="connsiteY22" fmla="*/ 1524000 h 3153584"/>
                <a:gd name="connsiteX23" fmla="*/ 733778 w 5125156"/>
                <a:gd name="connsiteY23" fmla="*/ 1648178 h 3153584"/>
                <a:gd name="connsiteX24" fmla="*/ 745067 w 5125156"/>
                <a:gd name="connsiteY24" fmla="*/ 1862667 h 3153584"/>
                <a:gd name="connsiteX25" fmla="*/ 756356 w 5125156"/>
                <a:gd name="connsiteY25" fmla="*/ 1907822 h 3153584"/>
                <a:gd name="connsiteX26" fmla="*/ 778934 w 5125156"/>
                <a:gd name="connsiteY26" fmla="*/ 1998134 h 3153584"/>
                <a:gd name="connsiteX27" fmla="*/ 790223 w 5125156"/>
                <a:gd name="connsiteY27" fmla="*/ 2043289 h 3153584"/>
                <a:gd name="connsiteX28" fmla="*/ 812800 w 5125156"/>
                <a:gd name="connsiteY28" fmla="*/ 2111022 h 3153584"/>
                <a:gd name="connsiteX29" fmla="*/ 824089 w 5125156"/>
                <a:gd name="connsiteY29" fmla="*/ 2144889 h 3153584"/>
                <a:gd name="connsiteX30" fmla="*/ 835378 w 5125156"/>
                <a:gd name="connsiteY30" fmla="*/ 2190045 h 3153584"/>
                <a:gd name="connsiteX31" fmla="*/ 846667 w 5125156"/>
                <a:gd name="connsiteY31" fmla="*/ 2246489 h 3153584"/>
                <a:gd name="connsiteX32" fmla="*/ 869245 w 5125156"/>
                <a:gd name="connsiteY32" fmla="*/ 2280356 h 3153584"/>
                <a:gd name="connsiteX33" fmla="*/ 903111 w 5125156"/>
                <a:gd name="connsiteY33" fmla="*/ 2393245 h 3153584"/>
                <a:gd name="connsiteX34" fmla="*/ 914400 w 5125156"/>
                <a:gd name="connsiteY34" fmla="*/ 2427111 h 3153584"/>
                <a:gd name="connsiteX35" fmla="*/ 936978 w 5125156"/>
                <a:gd name="connsiteY35" fmla="*/ 2540000 h 3153584"/>
                <a:gd name="connsiteX36" fmla="*/ 970845 w 5125156"/>
                <a:gd name="connsiteY36" fmla="*/ 2652889 h 3153584"/>
                <a:gd name="connsiteX37" fmla="*/ 982134 w 5125156"/>
                <a:gd name="connsiteY37" fmla="*/ 2686756 h 3153584"/>
                <a:gd name="connsiteX38" fmla="*/ 993423 w 5125156"/>
                <a:gd name="connsiteY38" fmla="*/ 2720622 h 3153584"/>
                <a:gd name="connsiteX39" fmla="*/ 1004711 w 5125156"/>
                <a:gd name="connsiteY39" fmla="*/ 2765778 h 3153584"/>
                <a:gd name="connsiteX40" fmla="*/ 1049867 w 5125156"/>
                <a:gd name="connsiteY40" fmla="*/ 2844800 h 3153584"/>
                <a:gd name="connsiteX41" fmla="*/ 1083734 w 5125156"/>
                <a:gd name="connsiteY41" fmla="*/ 2935111 h 3153584"/>
                <a:gd name="connsiteX42" fmla="*/ 1106311 w 5125156"/>
                <a:gd name="connsiteY42" fmla="*/ 2968978 h 3153584"/>
                <a:gd name="connsiteX43" fmla="*/ 1140178 w 5125156"/>
                <a:gd name="connsiteY43" fmla="*/ 2991556 h 3153584"/>
                <a:gd name="connsiteX44" fmla="*/ 1174045 w 5125156"/>
                <a:gd name="connsiteY44" fmla="*/ 3036711 h 3153584"/>
                <a:gd name="connsiteX45" fmla="*/ 1207911 w 5125156"/>
                <a:gd name="connsiteY45" fmla="*/ 3048000 h 3153584"/>
                <a:gd name="connsiteX46" fmla="*/ 1444978 w 5125156"/>
                <a:gd name="connsiteY46" fmla="*/ 3070578 h 3153584"/>
                <a:gd name="connsiteX47" fmla="*/ 1659467 w 5125156"/>
                <a:gd name="connsiteY47" fmla="*/ 3104445 h 3153584"/>
                <a:gd name="connsiteX48" fmla="*/ 2178756 w 5125156"/>
                <a:gd name="connsiteY48" fmla="*/ 3127022 h 3153584"/>
                <a:gd name="connsiteX49" fmla="*/ 2438400 w 5125156"/>
                <a:gd name="connsiteY49" fmla="*/ 3138311 h 3153584"/>
                <a:gd name="connsiteX50" fmla="*/ 2517423 w 5125156"/>
                <a:gd name="connsiteY50" fmla="*/ 3115734 h 3153584"/>
                <a:gd name="connsiteX51" fmla="*/ 2551289 w 5125156"/>
                <a:gd name="connsiteY51" fmla="*/ 3093156 h 3153584"/>
                <a:gd name="connsiteX52" fmla="*/ 2641600 w 5125156"/>
                <a:gd name="connsiteY52" fmla="*/ 3070578 h 3153584"/>
                <a:gd name="connsiteX53" fmla="*/ 2743200 w 5125156"/>
                <a:gd name="connsiteY53" fmla="*/ 3014134 h 3153584"/>
                <a:gd name="connsiteX54" fmla="*/ 2765778 w 5125156"/>
                <a:gd name="connsiteY54" fmla="*/ 2980267 h 3153584"/>
                <a:gd name="connsiteX55" fmla="*/ 2856089 w 5125156"/>
                <a:gd name="connsiteY55" fmla="*/ 2878667 h 3153584"/>
                <a:gd name="connsiteX56" fmla="*/ 2878667 w 5125156"/>
                <a:gd name="connsiteY56" fmla="*/ 2810934 h 3153584"/>
                <a:gd name="connsiteX57" fmla="*/ 2901245 w 5125156"/>
                <a:gd name="connsiteY57" fmla="*/ 2720622 h 3153584"/>
                <a:gd name="connsiteX58" fmla="*/ 2912534 w 5125156"/>
                <a:gd name="connsiteY58" fmla="*/ 2494845 h 3153584"/>
                <a:gd name="connsiteX59" fmla="*/ 2935111 w 5125156"/>
                <a:gd name="connsiteY59" fmla="*/ 2314222 h 3153584"/>
                <a:gd name="connsiteX60" fmla="*/ 2946400 w 5125156"/>
                <a:gd name="connsiteY60" fmla="*/ 2178756 h 3153584"/>
                <a:gd name="connsiteX61" fmla="*/ 2957689 w 5125156"/>
                <a:gd name="connsiteY61" fmla="*/ 1873956 h 3153584"/>
                <a:gd name="connsiteX62" fmla="*/ 2980267 w 5125156"/>
                <a:gd name="connsiteY62" fmla="*/ 1738489 h 3153584"/>
                <a:gd name="connsiteX63" fmla="*/ 3002845 w 5125156"/>
                <a:gd name="connsiteY63" fmla="*/ 1704622 h 3153584"/>
                <a:gd name="connsiteX64" fmla="*/ 3036711 w 5125156"/>
                <a:gd name="connsiteY64" fmla="*/ 1614311 h 3153584"/>
                <a:gd name="connsiteX65" fmla="*/ 3059289 w 5125156"/>
                <a:gd name="connsiteY65" fmla="*/ 1535289 h 3153584"/>
                <a:gd name="connsiteX66" fmla="*/ 3081867 w 5125156"/>
                <a:gd name="connsiteY66" fmla="*/ 1467556 h 3153584"/>
                <a:gd name="connsiteX67" fmla="*/ 3160889 w 5125156"/>
                <a:gd name="connsiteY67" fmla="*/ 1365956 h 3153584"/>
                <a:gd name="connsiteX68" fmla="*/ 3183467 w 5125156"/>
                <a:gd name="connsiteY68" fmla="*/ 1332089 h 3153584"/>
                <a:gd name="connsiteX69" fmla="*/ 3217334 w 5125156"/>
                <a:gd name="connsiteY69" fmla="*/ 1309511 h 3153584"/>
                <a:gd name="connsiteX70" fmla="*/ 3318934 w 5125156"/>
                <a:gd name="connsiteY70" fmla="*/ 1230489 h 3153584"/>
                <a:gd name="connsiteX71" fmla="*/ 3420534 w 5125156"/>
                <a:gd name="connsiteY71" fmla="*/ 1151467 h 3153584"/>
                <a:gd name="connsiteX72" fmla="*/ 3454400 w 5125156"/>
                <a:gd name="connsiteY72" fmla="*/ 1128889 h 3153584"/>
                <a:gd name="connsiteX73" fmla="*/ 3657600 w 5125156"/>
                <a:gd name="connsiteY73" fmla="*/ 1083734 h 3153584"/>
                <a:gd name="connsiteX74" fmla="*/ 3759200 w 5125156"/>
                <a:gd name="connsiteY74" fmla="*/ 1038578 h 3153584"/>
                <a:gd name="connsiteX75" fmla="*/ 3793067 w 5125156"/>
                <a:gd name="connsiteY75" fmla="*/ 1027289 h 3153584"/>
                <a:gd name="connsiteX76" fmla="*/ 3826934 w 5125156"/>
                <a:gd name="connsiteY76" fmla="*/ 1016000 h 3153584"/>
                <a:gd name="connsiteX77" fmla="*/ 3894667 w 5125156"/>
                <a:gd name="connsiteY77" fmla="*/ 1004711 h 3153584"/>
                <a:gd name="connsiteX78" fmla="*/ 3973689 w 5125156"/>
                <a:gd name="connsiteY78" fmla="*/ 993422 h 3153584"/>
                <a:gd name="connsiteX79" fmla="*/ 4278489 w 5125156"/>
                <a:gd name="connsiteY79" fmla="*/ 970845 h 3153584"/>
                <a:gd name="connsiteX80" fmla="*/ 4323645 w 5125156"/>
                <a:gd name="connsiteY80" fmla="*/ 959556 h 3153584"/>
                <a:gd name="connsiteX81" fmla="*/ 4436534 w 5125156"/>
                <a:gd name="connsiteY81" fmla="*/ 936978 h 3153584"/>
                <a:gd name="connsiteX82" fmla="*/ 4470400 w 5125156"/>
                <a:gd name="connsiteY82" fmla="*/ 925689 h 3153584"/>
                <a:gd name="connsiteX83" fmla="*/ 4504267 w 5125156"/>
                <a:gd name="connsiteY83" fmla="*/ 903111 h 3153584"/>
                <a:gd name="connsiteX84" fmla="*/ 4538134 w 5125156"/>
                <a:gd name="connsiteY84" fmla="*/ 891822 h 3153584"/>
                <a:gd name="connsiteX85" fmla="*/ 4639734 w 5125156"/>
                <a:gd name="connsiteY85" fmla="*/ 835378 h 3153584"/>
                <a:gd name="connsiteX86" fmla="*/ 4707467 w 5125156"/>
                <a:gd name="connsiteY86" fmla="*/ 790222 h 3153584"/>
                <a:gd name="connsiteX87" fmla="*/ 4741334 w 5125156"/>
                <a:gd name="connsiteY87" fmla="*/ 756356 h 3153584"/>
                <a:gd name="connsiteX88" fmla="*/ 4797778 w 5125156"/>
                <a:gd name="connsiteY88" fmla="*/ 677334 h 3153584"/>
                <a:gd name="connsiteX89" fmla="*/ 4820356 w 5125156"/>
                <a:gd name="connsiteY89" fmla="*/ 609600 h 3153584"/>
                <a:gd name="connsiteX90" fmla="*/ 4831645 w 5125156"/>
                <a:gd name="connsiteY90" fmla="*/ 575734 h 3153584"/>
                <a:gd name="connsiteX91" fmla="*/ 4842934 w 5125156"/>
                <a:gd name="connsiteY91" fmla="*/ 530578 h 3153584"/>
                <a:gd name="connsiteX92" fmla="*/ 4876800 w 5125156"/>
                <a:gd name="connsiteY92" fmla="*/ 428978 h 3153584"/>
                <a:gd name="connsiteX93" fmla="*/ 4910667 w 5125156"/>
                <a:gd name="connsiteY93" fmla="*/ 327378 h 3153584"/>
                <a:gd name="connsiteX94" fmla="*/ 4921956 w 5125156"/>
                <a:gd name="connsiteY94" fmla="*/ 293511 h 3153584"/>
                <a:gd name="connsiteX95" fmla="*/ 4944534 w 5125156"/>
                <a:gd name="connsiteY95" fmla="*/ 259645 h 3153584"/>
                <a:gd name="connsiteX96" fmla="*/ 4967111 w 5125156"/>
                <a:gd name="connsiteY96" fmla="*/ 191911 h 3153584"/>
                <a:gd name="connsiteX97" fmla="*/ 5012267 w 5125156"/>
                <a:gd name="connsiteY97" fmla="*/ 124178 h 3153584"/>
                <a:gd name="connsiteX98" fmla="*/ 5046134 w 5125156"/>
                <a:gd name="connsiteY98" fmla="*/ 56445 h 3153584"/>
                <a:gd name="connsiteX99" fmla="*/ 5080000 w 5125156"/>
                <a:gd name="connsiteY99" fmla="*/ 33867 h 3153584"/>
                <a:gd name="connsiteX100" fmla="*/ 5125156 w 5125156"/>
                <a:gd name="connsiteY100" fmla="*/ 0 h 3153584"/>
                <a:gd name="connsiteX0" fmla="*/ 0 w 5080000"/>
                <a:gd name="connsiteY0" fmla="*/ 304800 h 3119717"/>
                <a:gd name="connsiteX1" fmla="*/ 90311 w 5080000"/>
                <a:gd name="connsiteY1" fmla="*/ 316089 h 3119717"/>
                <a:gd name="connsiteX2" fmla="*/ 146756 w 5080000"/>
                <a:gd name="connsiteY2" fmla="*/ 327378 h 3119717"/>
                <a:gd name="connsiteX3" fmla="*/ 237067 w 5080000"/>
                <a:gd name="connsiteY3" fmla="*/ 338667 h 3119717"/>
                <a:gd name="connsiteX4" fmla="*/ 270934 w 5080000"/>
                <a:gd name="connsiteY4" fmla="*/ 349955 h 3119717"/>
                <a:gd name="connsiteX5" fmla="*/ 316089 w 5080000"/>
                <a:gd name="connsiteY5" fmla="*/ 361244 h 3119717"/>
                <a:gd name="connsiteX6" fmla="*/ 372534 w 5080000"/>
                <a:gd name="connsiteY6" fmla="*/ 428978 h 3119717"/>
                <a:gd name="connsiteX7" fmla="*/ 440267 w 5080000"/>
                <a:gd name="connsiteY7" fmla="*/ 474133 h 3119717"/>
                <a:gd name="connsiteX8" fmla="*/ 451556 w 5080000"/>
                <a:gd name="connsiteY8" fmla="*/ 508000 h 3119717"/>
                <a:gd name="connsiteX9" fmla="*/ 474134 w 5080000"/>
                <a:gd name="connsiteY9" fmla="*/ 541867 h 3119717"/>
                <a:gd name="connsiteX10" fmla="*/ 485423 w 5080000"/>
                <a:gd name="connsiteY10" fmla="*/ 587022 h 3119717"/>
                <a:gd name="connsiteX11" fmla="*/ 508000 w 5080000"/>
                <a:gd name="connsiteY11" fmla="*/ 620889 h 3119717"/>
                <a:gd name="connsiteX12" fmla="*/ 530578 w 5080000"/>
                <a:gd name="connsiteY12" fmla="*/ 688622 h 3119717"/>
                <a:gd name="connsiteX13" fmla="*/ 541867 w 5080000"/>
                <a:gd name="connsiteY13" fmla="*/ 722489 h 3119717"/>
                <a:gd name="connsiteX14" fmla="*/ 564445 w 5080000"/>
                <a:gd name="connsiteY14" fmla="*/ 767644 h 3119717"/>
                <a:gd name="connsiteX15" fmla="*/ 598311 w 5080000"/>
                <a:gd name="connsiteY15" fmla="*/ 857955 h 3119717"/>
                <a:gd name="connsiteX16" fmla="*/ 620889 w 5080000"/>
                <a:gd name="connsiteY16" fmla="*/ 948267 h 3119717"/>
                <a:gd name="connsiteX17" fmla="*/ 643467 w 5080000"/>
                <a:gd name="connsiteY17" fmla="*/ 993422 h 3119717"/>
                <a:gd name="connsiteX18" fmla="*/ 677334 w 5080000"/>
                <a:gd name="connsiteY18" fmla="*/ 1095022 h 3119717"/>
                <a:gd name="connsiteX19" fmla="*/ 688623 w 5080000"/>
                <a:gd name="connsiteY19" fmla="*/ 1128889 h 3119717"/>
                <a:gd name="connsiteX20" fmla="*/ 699911 w 5080000"/>
                <a:gd name="connsiteY20" fmla="*/ 1241778 h 3119717"/>
                <a:gd name="connsiteX21" fmla="*/ 711200 w 5080000"/>
                <a:gd name="connsiteY21" fmla="*/ 1309511 h 3119717"/>
                <a:gd name="connsiteX22" fmla="*/ 722489 w 5080000"/>
                <a:gd name="connsiteY22" fmla="*/ 1490133 h 3119717"/>
                <a:gd name="connsiteX23" fmla="*/ 733778 w 5080000"/>
                <a:gd name="connsiteY23" fmla="*/ 1614311 h 3119717"/>
                <a:gd name="connsiteX24" fmla="*/ 745067 w 5080000"/>
                <a:gd name="connsiteY24" fmla="*/ 1828800 h 3119717"/>
                <a:gd name="connsiteX25" fmla="*/ 756356 w 5080000"/>
                <a:gd name="connsiteY25" fmla="*/ 1873955 h 3119717"/>
                <a:gd name="connsiteX26" fmla="*/ 778934 w 5080000"/>
                <a:gd name="connsiteY26" fmla="*/ 1964267 h 3119717"/>
                <a:gd name="connsiteX27" fmla="*/ 790223 w 5080000"/>
                <a:gd name="connsiteY27" fmla="*/ 2009422 h 3119717"/>
                <a:gd name="connsiteX28" fmla="*/ 812800 w 5080000"/>
                <a:gd name="connsiteY28" fmla="*/ 2077155 h 3119717"/>
                <a:gd name="connsiteX29" fmla="*/ 824089 w 5080000"/>
                <a:gd name="connsiteY29" fmla="*/ 2111022 h 3119717"/>
                <a:gd name="connsiteX30" fmla="*/ 835378 w 5080000"/>
                <a:gd name="connsiteY30" fmla="*/ 2156178 h 3119717"/>
                <a:gd name="connsiteX31" fmla="*/ 846667 w 5080000"/>
                <a:gd name="connsiteY31" fmla="*/ 2212622 h 3119717"/>
                <a:gd name="connsiteX32" fmla="*/ 869245 w 5080000"/>
                <a:gd name="connsiteY32" fmla="*/ 2246489 h 3119717"/>
                <a:gd name="connsiteX33" fmla="*/ 903111 w 5080000"/>
                <a:gd name="connsiteY33" fmla="*/ 2359378 h 3119717"/>
                <a:gd name="connsiteX34" fmla="*/ 914400 w 5080000"/>
                <a:gd name="connsiteY34" fmla="*/ 2393244 h 3119717"/>
                <a:gd name="connsiteX35" fmla="*/ 936978 w 5080000"/>
                <a:gd name="connsiteY35" fmla="*/ 2506133 h 3119717"/>
                <a:gd name="connsiteX36" fmla="*/ 970845 w 5080000"/>
                <a:gd name="connsiteY36" fmla="*/ 2619022 h 3119717"/>
                <a:gd name="connsiteX37" fmla="*/ 982134 w 5080000"/>
                <a:gd name="connsiteY37" fmla="*/ 2652889 h 3119717"/>
                <a:gd name="connsiteX38" fmla="*/ 993423 w 5080000"/>
                <a:gd name="connsiteY38" fmla="*/ 2686755 h 3119717"/>
                <a:gd name="connsiteX39" fmla="*/ 1004711 w 5080000"/>
                <a:gd name="connsiteY39" fmla="*/ 2731911 h 3119717"/>
                <a:gd name="connsiteX40" fmla="*/ 1049867 w 5080000"/>
                <a:gd name="connsiteY40" fmla="*/ 2810933 h 3119717"/>
                <a:gd name="connsiteX41" fmla="*/ 1083734 w 5080000"/>
                <a:gd name="connsiteY41" fmla="*/ 2901244 h 3119717"/>
                <a:gd name="connsiteX42" fmla="*/ 1106311 w 5080000"/>
                <a:gd name="connsiteY42" fmla="*/ 2935111 h 3119717"/>
                <a:gd name="connsiteX43" fmla="*/ 1140178 w 5080000"/>
                <a:gd name="connsiteY43" fmla="*/ 2957689 h 3119717"/>
                <a:gd name="connsiteX44" fmla="*/ 1174045 w 5080000"/>
                <a:gd name="connsiteY44" fmla="*/ 3002844 h 3119717"/>
                <a:gd name="connsiteX45" fmla="*/ 1207911 w 5080000"/>
                <a:gd name="connsiteY45" fmla="*/ 3014133 h 3119717"/>
                <a:gd name="connsiteX46" fmla="*/ 1444978 w 5080000"/>
                <a:gd name="connsiteY46" fmla="*/ 3036711 h 3119717"/>
                <a:gd name="connsiteX47" fmla="*/ 1659467 w 5080000"/>
                <a:gd name="connsiteY47" fmla="*/ 3070578 h 3119717"/>
                <a:gd name="connsiteX48" fmla="*/ 2178756 w 5080000"/>
                <a:gd name="connsiteY48" fmla="*/ 3093155 h 3119717"/>
                <a:gd name="connsiteX49" fmla="*/ 2438400 w 5080000"/>
                <a:gd name="connsiteY49" fmla="*/ 3104444 h 3119717"/>
                <a:gd name="connsiteX50" fmla="*/ 2517423 w 5080000"/>
                <a:gd name="connsiteY50" fmla="*/ 3081867 h 3119717"/>
                <a:gd name="connsiteX51" fmla="*/ 2551289 w 5080000"/>
                <a:gd name="connsiteY51" fmla="*/ 3059289 h 3119717"/>
                <a:gd name="connsiteX52" fmla="*/ 2641600 w 5080000"/>
                <a:gd name="connsiteY52" fmla="*/ 3036711 h 3119717"/>
                <a:gd name="connsiteX53" fmla="*/ 2743200 w 5080000"/>
                <a:gd name="connsiteY53" fmla="*/ 2980267 h 3119717"/>
                <a:gd name="connsiteX54" fmla="*/ 2765778 w 5080000"/>
                <a:gd name="connsiteY54" fmla="*/ 2946400 h 3119717"/>
                <a:gd name="connsiteX55" fmla="*/ 2856089 w 5080000"/>
                <a:gd name="connsiteY55" fmla="*/ 2844800 h 3119717"/>
                <a:gd name="connsiteX56" fmla="*/ 2878667 w 5080000"/>
                <a:gd name="connsiteY56" fmla="*/ 2777067 h 3119717"/>
                <a:gd name="connsiteX57" fmla="*/ 2901245 w 5080000"/>
                <a:gd name="connsiteY57" fmla="*/ 2686755 h 3119717"/>
                <a:gd name="connsiteX58" fmla="*/ 2912534 w 5080000"/>
                <a:gd name="connsiteY58" fmla="*/ 2460978 h 3119717"/>
                <a:gd name="connsiteX59" fmla="*/ 2935111 w 5080000"/>
                <a:gd name="connsiteY59" fmla="*/ 2280355 h 3119717"/>
                <a:gd name="connsiteX60" fmla="*/ 2946400 w 5080000"/>
                <a:gd name="connsiteY60" fmla="*/ 2144889 h 3119717"/>
                <a:gd name="connsiteX61" fmla="*/ 2957689 w 5080000"/>
                <a:gd name="connsiteY61" fmla="*/ 1840089 h 3119717"/>
                <a:gd name="connsiteX62" fmla="*/ 2980267 w 5080000"/>
                <a:gd name="connsiteY62" fmla="*/ 1704622 h 3119717"/>
                <a:gd name="connsiteX63" fmla="*/ 3002845 w 5080000"/>
                <a:gd name="connsiteY63" fmla="*/ 1670755 h 3119717"/>
                <a:gd name="connsiteX64" fmla="*/ 3036711 w 5080000"/>
                <a:gd name="connsiteY64" fmla="*/ 1580444 h 3119717"/>
                <a:gd name="connsiteX65" fmla="*/ 3059289 w 5080000"/>
                <a:gd name="connsiteY65" fmla="*/ 1501422 h 3119717"/>
                <a:gd name="connsiteX66" fmla="*/ 3081867 w 5080000"/>
                <a:gd name="connsiteY66" fmla="*/ 1433689 h 3119717"/>
                <a:gd name="connsiteX67" fmla="*/ 3160889 w 5080000"/>
                <a:gd name="connsiteY67" fmla="*/ 1332089 h 3119717"/>
                <a:gd name="connsiteX68" fmla="*/ 3183467 w 5080000"/>
                <a:gd name="connsiteY68" fmla="*/ 1298222 h 3119717"/>
                <a:gd name="connsiteX69" fmla="*/ 3217334 w 5080000"/>
                <a:gd name="connsiteY69" fmla="*/ 1275644 h 3119717"/>
                <a:gd name="connsiteX70" fmla="*/ 3318934 w 5080000"/>
                <a:gd name="connsiteY70" fmla="*/ 1196622 h 3119717"/>
                <a:gd name="connsiteX71" fmla="*/ 3420534 w 5080000"/>
                <a:gd name="connsiteY71" fmla="*/ 1117600 h 3119717"/>
                <a:gd name="connsiteX72" fmla="*/ 3454400 w 5080000"/>
                <a:gd name="connsiteY72" fmla="*/ 1095022 h 3119717"/>
                <a:gd name="connsiteX73" fmla="*/ 3657600 w 5080000"/>
                <a:gd name="connsiteY73" fmla="*/ 1049867 h 3119717"/>
                <a:gd name="connsiteX74" fmla="*/ 3759200 w 5080000"/>
                <a:gd name="connsiteY74" fmla="*/ 1004711 h 3119717"/>
                <a:gd name="connsiteX75" fmla="*/ 3793067 w 5080000"/>
                <a:gd name="connsiteY75" fmla="*/ 993422 h 3119717"/>
                <a:gd name="connsiteX76" fmla="*/ 3826934 w 5080000"/>
                <a:gd name="connsiteY76" fmla="*/ 982133 h 3119717"/>
                <a:gd name="connsiteX77" fmla="*/ 3894667 w 5080000"/>
                <a:gd name="connsiteY77" fmla="*/ 970844 h 3119717"/>
                <a:gd name="connsiteX78" fmla="*/ 3973689 w 5080000"/>
                <a:gd name="connsiteY78" fmla="*/ 959555 h 3119717"/>
                <a:gd name="connsiteX79" fmla="*/ 4278489 w 5080000"/>
                <a:gd name="connsiteY79" fmla="*/ 936978 h 3119717"/>
                <a:gd name="connsiteX80" fmla="*/ 4323645 w 5080000"/>
                <a:gd name="connsiteY80" fmla="*/ 925689 h 3119717"/>
                <a:gd name="connsiteX81" fmla="*/ 4436534 w 5080000"/>
                <a:gd name="connsiteY81" fmla="*/ 903111 h 3119717"/>
                <a:gd name="connsiteX82" fmla="*/ 4470400 w 5080000"/>
                <a:gd name="connsiteY82" fmla="*/ 891822 h 3119717"/>
                <a:gd name="connsiteX83" fmla="*/ 4504267 w 5080000"/>
                <a:gd name="connsiteY83" fmla="*/ 869244 h 3119717"/>
                <a:gd name="connsiteX84" fmla="*/ 4538134 w 5080000"/>
                <a:gd name="connsiteY84" fmla="*/ 857955 h 3119717"/>
                <a:gd name="connsiteX85" fmla="*/ 4639734 w 5080000"/>
                <a:gd name="connsiteY85" fmla="*/ 801511 h 3119717"/>
                <a:gd name="connsiteX86" fmla="*/ 4707467 w 5080000"/>
                <a:gd name="connsiteY86" fmla="*/ 756355 h 3119717"/>
                <a:gd name="connsiteX87" fmla="*/ 4741334 w 5080000"/>
                <a:gd name="connsiteY87" fmla="*/ 722489 h 3119717"/>
                <a:gd name="connsiteX88" fmla="*/ 4797778 w 5080000"/>
                <a:gd name="connsiteY88" fmla="*/ 643467 h 3119717"/>
                <a:gd name="connsiteX89" fmla="*/ 4820356 w 5080000"/>
                <a:gd name="connsiteY89" fmla="*/ 575733 h 3119717"/>
                <a:gd name="connsiteX90" fmla="*/ 4831645 w 5080000"/>
                <a:gd name="connsiteY90" fmla="*/ 541867 h 3119717"/>
                <a:gd name="connsiteX91" fmla="*/ 4842934 w 5080000"/>
                <a:gd name="connsiteY91" fmla="*/ 496711 h 3119717"/>
                <a:gd name="connsiteX92" fmla="*/ 4876800 w 5080000"/>
                <a:gd name="connsiteY92" fmla="*/ 395111 h 3119717"/>
                <a:gd name="connsiteX93" fmla="*/ 4910667 w 5080000"/>
                <a:gd name="connsiteY93" fmla="*/ 293511 h 3119717"/>
                <a:gd name="connsiteX94" fmla="*/ 4921956 w 5080000"/>
                <a:gd name="connsiteY94" fmla="*/ 259644 h 3119717"/>
                <a:gd name="connsiteX95" fmla="*/ 4944534 w 5080000"/>
                <a:gd name="connsiteY95" fmla="*/ 225778 h 3119717"/>
                <a:gd name="connsiteX96" fmla="*/ 4967111 w 5080000"/>
                <a:gd name="connsiteY96" fmla="*/ 158044 h 3119717"/>
                <a:gd name="connsiteX97" fmla="*/ 5012267 w 5080000"/>
                <a:gd name="connsiteY97" fmla="*/ 90311 h 3119717"/>
                <a:gd name="connsiteX98" fmla="*/ 5046134 w 5080000"/>
                <a:gd name="connsiteY98" fmla="*/ 22578 h 3119717"/>
                <a:gd name="connsiteX99" fmla="*/ 5080000 w 5080000"/>
                <a:gd name="connsiteY99" fmla="*/ 0 h 3119717"/>
                <a:gd name="connsiteX0" fmla="*/ 0 w 5046134"/>
                <a:gd name="connsiteY0" fmla="*/ 282222 h 3097139"/>
                <a:gd name="connsiteX1" fmla="*/ 90311 w 5046134"/>
                <a:gd name="connsiteY1" fmla="*/ 293511 h 3097139"/>
                <a:gd name="connsiteX2" fmla="*/ 146756 w 5046134"/>
                <a:gd name="connsiteY2" fmla="*/ 304800 h 3097139"/>
                <a:gd name="connsiteX3" fmla="*/ 237067 w 5046134"/>
                <a:gd name="connsiteY3" fmla="*/ 316089 h 3097139"/>
                <a:gd name="connsiteX4" fmla="*/ 270934 w 5046134"/>
                <a:gd name="connsiteY4" fmla="*/ 327377 h 3097139"/>
                <a:gd name="connsiteX5" fmla="*/ 316089 w 5046134"/>
                <a:gd name="connsiteY5" fmla="*/ 338666 h 3097139"/>
                <a:gd name="connsiteX6" fmla="*/ 372534 w 5046134"/>
                <a:gd name="connsiteY6" fmla="*/ 406400 h 3097139"/>
                <a:gd name="connsiteX7" fmla="*/ 440267 w 5046134"/>
                <a:gd name="connsiteY7" fmla="*/ 451555 h 3097139"/>
                <a:gd name="connsiteX8" fmla="*/ 451556 w 5046134"/>
                <a:gd name="connsiteY8" fmla="*/ 485422 h 3097139"/>
                <a:gd name="connsiteX9" fmla="*/ 474134 w 5046134"/>
                <a:gd name="connsiteY9" fmla="*/ 519289 h 3097139"/>
                <a:gd name="connsiteX10" fmla="*/ 485423 w 5046134"/>
                <a:gd name="connsiteY10" fmla="*/ 564444 h 3097139"/>
                <a:gd name="connsiteX11" fmla="*/ 508000 w 5046134"/>
                <a:gd name="connsiteY11" fmla="*/ 598311 h 3097139"/>
                <a:gd name="connsiteX12" fmla="*/ 530578 w 5046134"/>
                <a:gd name="connsiteY12" fmla="*/ 666044 h 3097139"/>
                <a:gd name="connsiteX13" fmla="*/ 541867 w 5046134"/>
                <a:gd name="connsiteY13" fmla="*/ 699911 h 3097139"/>
                <a:gd name="connsiteX14" fmla="*/ 564445 w 5046134"/>
                <a:gd name="connsiteY14" fmla="*/ 745066 h 3097139"/>
                <a:gd name="connsiteX15" fmla="*/ 598311 w 5046134"/>
                <a:gd name="connsiteY15" fmla="*/ 835377 h 3097139"/>
                <a:gd name="connsiteX16" fmla="*/ 620889 w 5046134"/>
                <a:gd name="connsiteY16" fmla="*/ 925689 h 3097139"/>
                <a:gd name="connsiteX17" fmla="*/ 643467 w 5046134"/>
                <a:gd name="connsiteY17" fmla="*/ 970844 h 3097139"/>
                <a:gd name="connsiteX18" fmla="*/ 677334 w 5046134"/>
                <a:gd name="connsiteY18" fmla="*/ 1072444 h 3097139"/>
                <a:gd name="connsiteX19" fmla="*/ 688623 w 5046134"/>
                <a:gd name="connsiteY19" fmla="*/ 1106311 h 3097139"/>
                <a:gd name="connsiteX20" fmla="*/ 699911 w 5046134"/>
                <a:gd name="connsiteY20" fmla="*/ 1219200 h 3097139"/>
                <a:gd name="connsiteX21" fmla="*/ 711200 w 5046134"/>
                <a:gd name="connsiteY21" fmla="*/ 1286933 h 3097139"/>
                <a:gd name="connsiteX22" fmla="*/ 722489 w 5046134"/>
                <a:gd name="connsiteY22" fmla="*/ 1467555 h 3097139"/>
                <a:gd name="connsiteX23" fmla="*/ 733778 w 5046134"/>
                <a:gd name="connsiteY23" fmla="*/ 1591733 h 3097139"/>
                <a:gd name="connsiteX24" fmla="*/ 745067 w 5046134"/>
                <a:gd name="connsiteY24" fmla="*/ 1806222 h 3097139"/>
                <a:gd name="connsiteX25" fmla="*/ 756356 w 5046134"/>
                <a:gd name="connsiteY25" fmla="*/ 1851377 h 3097139"/>
                <a:gd name="connsiteX26" fmla="*/ 778934 w 5046134"/>
                <a:gd name="connsiteY26" fmla="*/ 1941689 h 3097139"/>
                <a:gd name="connsiteX27" fmla="*/ 790223 w 5046134"/>
                <a:gd name="connsiteY27" fmla="*/ 1986844 h 3097139"/>
                <a:gd name="connsiteX28" fmla="*/ 812800 w 5046134"/>
                <a:gd name="connsiteY28" fmla="*/ 2054577 h 3097139"/>
                <a:gd name="connsiteX29" fmla="*/ 824089 w 5046134"/>
                <a:gd name="connsiteY29" fmla="*/ 2088444 h 3097139"/>
                <a:gd name="connsiteX30" fmla="*/ 835378 w 5046134"/>
                <a:gd name="connsiteY30" fmla="*/ 2133600 h 3097139"/>
                <a:gd name="connsiteX31" fmla="*/ 846667 w 5046134"/>
                <a:gd name="connsiteY31" fmla="*/ 2190044 h 3097139"/>
                <a:gd name="connsiteX32" fmla="*/ 869245 w 5046134"/>
                <a:gd name="connsiteY32" fmla="*/ 2223911 h 3097139"/>
                <a:gd name="connsiteX33" fmla="*/ 903111 w 5046134"/>
                <a:gd name="connsiteY33" fmla="*/ 2336800 h 3097139"/>
                <a:gd name="connsiteX34" fmla="*/ 914400 w 5046134"/>
                <a:gd name="connsiteY34" fmla="*/ 2370666 h 3097139"/>
                <a:gd name="connsiteX35" fmla="*/ 936978 w 5046134"/>
                <a:gd name="connsiteY35" fmla="*/ 2483555 h 3097139"/>
                <a:gd name="connsiteX36" fmla="*/ 970845 w 5046134"/>
                <a:gd name="connsiteY36" fmla="*/ 2596444 h 3097139"/>
                <a:gd name="connsiteX37" fmla="*/ 982134 w 5046134"/>
                <a:gd name="connsiteY37" fmla="*/ 2630311 h 3097139"/>
                <a:gd name="connsiteX38" fmla="*/ 993423 w 5046134"/>
                <a:gd name="connsiteY38" fmla="*/ 2664177 h 3097139"/>
                <a:gd name="connsiteX39" fmla="*/ 1004711 w 5046134"/>
                <a:gd name="connsiteY39" fmla="*/ 2709333 h 3097139"/>
                <a:gd name="connsiteX40" fmla="*/ 1049867 w 5046134"/>
                <a:gd name="connsiteY40" fmla="*/ 2788355 h 3097139"/>
                <a:gd name="connsiteX41" fmla="*/ 1083734 w 5046134"/>
                <a:gd name="connsiteY41" fmla="*/ 2878666 h 3097139"/>
                <a:gd name="connsiteX42" fmla="*/ 1106311 w 5046134"/>
                <a:gd name="connsiteY42" fmla="*/ 2912533 h 3097139"/>
                <a:gd name="connsiteX43" fmla="*/ 1140178 w 5046134"/>
                <a:gd name="connsiteY43" fmla="*/ 2935111 h 3097139"/>
                <a:gd name="connsiteX44" fmla="*/ 1174045 w 5046134"/>
                <a:gd name="connsiteY44" fmla="*/ 2980266 h 3097139"/>
                <a:gd name="connsiteX45" fmla="*/ 1207911 w 5046134"/>
                <a:gd name="connsiteY45" fmla="*/ 2991555 h 3097139"/>
                <a:gd name="connsiteX46" fmla="*/ 1444978 w 5046134"/>
                <a:gd name="connsiteY46" fmla="*/ 3014133 h 3097139"/>
                <a:gd name="connsiteX47" fmla="*/ 1659467 w 5046134"/>
                <a:gd name="connsiteY47" fmla="*/ 3048000 h 3097139"/>
                <a:gd name="connsiteX48" fmla="*/ 2178756 w 5046134"/>
                <a:gd name="connsiteY48" fmla="*/ 3070577 h 3097139"/>
                <a:gd name="connsiteX49" fmla="*/ 2438400 w 5046134"/>
                <a:gd name="connsiteY49" fmla="*/ 3081866 h 3097139"/>
                <a:gd name="connsiteX50" fmla="*/ 2517423 w 5046134"/>
                <a:gd name="connsiteY50" fmla="*/ 3059289 h 3097139"/>
                <a:gd name="connsiteX51" fmla="*/ 2551289 w 5046134"/>
                <a:gd name="connsiteY51" fmla="*/ 3036711 h 3097139"/>
                <a:gd name="connsiteX52" fmla="*/ 2641600 w 5046134"/>
                <a:gd name="connsiteY52" fmla="*/ 3014133 h 3097139"/>
                <a:gd name="connsiteX53" fmla="*/ 2743200 w 5046134"/>
                <a:gd name="connsiteY53" fmla="*/ 2957689 h 3097139"/>
                <a:gd name="connsiteX54" fmla="*/ 2765778 w 5046134"/>
                <a:gd name="connsiteY54" fmla="*/ 2923822 h 3097139"/>
                <a:gd name="connsiteX55" fmla="*/ 2856089 w 5046134"/>
                <a:gd name="connsiteY55" fmla="*/ 2822222 h 3097139"/>
                <a:gd name="connsiteX56" fmla="*/ 2878667 w 5046134"/>
                <a:gd name="connsiteY56" fmla="*/ 2754489 h 3097139"/>
                <a:gd name="connsiteX57" fmla="*/ 2901245 w 5046134"/>
                <a:gd name="connsiteY57" fmla="*/ 2664177 h 3097139"/>
                <a:gd name="connsiteX58" fmla="*/ 2912534 w 5046134"/>
                <a:gd name="connsiteY58" fmla="*/ 2438400 h 3097139"/>
                <a:gd name="connsiteX59" fmla="*/ 2935111 w 5046134"/>
                <a:gd name="connsiteY59" fmla="*/ 2257777 h 3097139"/>
                <a:gd name="connsiteX60" fmla="*/ 2946400 w 5046134"/>
                <a:gd name="connsiteY60" fmla="*/ 2122311 h 3097139"/>
                <a:gd name="connsiteX61" fmla="*/ 2957689 w 5046134"/>
                <a:gd name="connsiteY61" fmla="*/ 1817511 h 3097139"/>
                <a:gd name="connsiteX62" fmla="*/ 2980267 w 5046134"/>
                <a:gd name="connsiteY62" fmla="*/ 1682044 h 3097139"/>
                <a:gd name="connsiteX63" fmla="*/ 3002845 w 5046134"/>
                <a:gd name="connsiteY63" fmla="*/ 1648177 h 3097139"/>
                <a:gd name="connsiteX64" fmla="*/ 3036711 w 5046134"/>
                <a:gd name="connsiteY64" fmla="*/ 1557866 h 3097139"/>
                <a:gd name="connsiteX65" fmla="*/ 3059289 w 5046134"/>
                <a:gd name="connsiteY65" fmla="*/ 1478844 h 3097139"/>
                <a:gd name="connsiteX66" fmla="*/ 3081867 w 5046134"/>
                <a:gd name="connsiteY66" fmla="*/ 1411111 h 3097139"/>
                <a:gd name="connsiteX67" fmla="*/ 3160889 w 5046134"/>
                <a:gd name="connsiteY67" fmla="*/ 1309511 h 3097139"/>
                <a:gd name="connsiteX68" fmla="*/ 3183467 w 5046134"/>
                <a:gd name="connsiteY68" fmla="*/ 1275644 h 3097139"/>
                <a:gd name="connsiteX69" fmla="*/ 3217334 w 5046134"/>
                <a:gd name="connsiteY69" fmla="*/ 1253066 h 3097139"/>
                <a:gd name="connsiteX70" fmla="*/ 3318934 w 5046134"/>
                <a:gd name="connsiteY70" fmla="*/ 1174044 h 3097139"/>
                <a:gd name="connsiteX71" fmla="*/ 3420534 w 5046134"/>
                <a:gd name="connsiteY71" fmla="*/ 1095022 h 3097139"/>
                <a:gd name="connsiteX72" fmla="*/ 3454400 w 5046134"/>
                <a:gd name="connsiteY72" fmla="*/ 1072444 h 3097139"/>
                <a:gd name="connsiteX73" fmla="*/ 3657600 w 5046134"/>
                <a:gd name="connsiteY73" fmla="*/ 1027289 h 3097139"/>
                <a:gd name="connsiteX74" fmla="*/ 3759200 w 5046134"/>
                <a:gd name="connsiteY74" fmla="*/ 982133 h 3097139"/>
                <a:gd name="connsiteX75" fmla="*/ 3793067 w 5046134"/>
                <a:gd name="connsiteY75" fmla="*/ 970844 h 3097139"/>
                <a:gd name="connsiteX76" fmla="*/ 3826934 w 5046134"/>
                <a:gd name="connsiteY76" fmla="*/ 959555 h 3097139"/>
                <a:gd name="connsiteX77" fmla="*/ 3894667 w 5046134"/>
                <a:gd name="connsiteY77" fmla="*/ 948266 h 3097139"/>
                <a:gd name="connsiteX78" fmla="*/ 3973689 w 5046134"/>
                <a:gd name="connsiteY78" fmla="*/ 936977 h 3097139"/>
                <a:gd name="connsiteX79" fmla="*/ 4278489 w 5046134"/>
                <a:gd name="connsiteY79" fmla="*/ 914400 h 3097139"/>
                <a:gd name="connsiteX80" fmla="*/ 4323645 w 5046134"/>
                <a:gd name="connsiteY80" fmla="*/ 903111 h 3097139"/>
                <a:gd name="connsiteX81" fmla="*/ 4436534 w 5046134"/>
                <a:gd name="connsiteY81" fmla="*/ 880533 h 3097139"/>
                <a:gd name="connsiteX82" fmla="*/ 4470400 w 5046134"/>
                <a:gd name="connsiteY82" fmla="*/ 869244 h 3097139"/>
                <a:gd name="connsiteX83" fmla="*/ 4504267 w 5046134"/>
                <a:gd name="connsiteY83" fmla="*/ 846666 h 3097139"/>
                <a:gd name="connsiteX84" fmla="*/ 4538134 w 5046134"/>
                <a:gd name="connsiteY84" fmla="*/ 835377 h 3097139"/>
                <a:gd name="connsiteX85" fmla="*/ 4639734 w 5046134"/>
                <a:gd name="connsiteY85" fmla="*/ 778933 h 3097139"/>
                <a:gd name="connsiteX86" fmla="*/ 4707467 w 5046134"/>
                <a:gd name="connsiteY86" fmla="*/ 733777 h 3097139"/>
                <a:gd name="connsiteX87" fmla="*/ 4741334 w 5046134"/>
                <a:gd name="connsiteY87" fmla="*/ 699911 h 3097139"/>
                <a:gd name="connsiteX88" fmla="*/ 4797778 w 5046134"/>
                <a:gd name="connsiteY88" fmla="*/ 620889 h 3097139"/>
                <a:gd name="connsiteX89" fmla="*/ 4820356 w 5046134"/>
                <a:gd name="connsiteY89" fmla="*/ 553155 h 3097139"/>
                <a:gd name="connsiteX90" fmla="*/ 4831645 w 5046134"/>
                <a:gd name="connsiteY90" fmla="*/ 519289 h 3097139"/>
                <a:gd name="connsiteX91" fmla="*/ 4842934 w 5046134"/>
                <a:gd name="connsiteY91" fmla="*/ 474133 h 3097139"/>
                <a:gd name="connsiteX92" fmla="*/ 4876800 w 5046134"/>
                <a:gd name="connsiteY92" fmla="*/ 372533 h 3097139"/>
                <a:gd name="connsiteX93" fmla="*/ 4910667 w 5046134"/>
                <a:gd name="connsiteY93" fmla="*/ 270933 h 3097139"/>
                <a:gd name="connsiteX94" fmla="*/ 4921956 w 5046134"/>
                <a:gd name="connsiteY94" fmla="*/ 237066 h 3097139"/>
                <a:gd name="connsiteX95" fmla="*/ 4944534 w 5046134"/>
                <a:gd name="connsiteY95" fmla="*/ 203200 h 3097139"/>
                <a:gd name="connsiteX96" fmla="*/ 4967111 w 5046134"/>
                <a:gd name="connsiteY96" fmla="*/ 135466 h 3097139"/>
                <a:gd name="connsiteX97" fmla="*/ 5012267 w 5046134"/>
                <a:gd name="connsiteY97" fmla="*/ 67733 h 3097139"/>
                <a:gd name="connsiteX98" fmla="*/ 5046134 w 5046134"/>
                <a:gd name="connsiteY98" fmla="*/ 0 h 3097139"/>
                <a:gd name="connsiteX0" fmla="*/ 0 w 5012267"/>
                <a:gd name="connsiteY0" fmla="*/ 214489 h 3029406"/>
                <a:gd name="connsiteX1" fmla="*/ 90311 w 5012267"/>
                <a:gd name="connsiteY1" fmla="*/ 225778 h 3029406"/>
                <a:gd name="connsiteX2" fmla="*/ 146756 w 5012267"/>
                <a:gd name="connsiteY2" fmla="*/ 237067 h 3029406"/>
                <a:gd name="connsiteX3" fmla="*/ 237067 w 5012267"/>
                <a:gd name="connsiteY3" fmla="*/ 248356 h 3029406"/>
                <a:gd name="connsiteX4" fmla="*/ 270934 w 5012267"/>
                <a:gd name="connsiteY4" fmla="*/ 259644 h 3029406"/>
                <a:gd name="connsiteX5" fmla="*/ 316089 w 5012267"/>
                <a:gd name="connsiteY5" fmla="*/ 270933 h 3029406"/>
                <a:gd name="connsiteX6" fmla="*/ 372534 w 5012267"/>
                <a:gd name="connsiteY6" fmla="*/ 338667 h 3029406"/>
                <a:gd name="connsiteX7" fmla="*/ 440267 w 5012267"/>
                <a:gd name="connsiteY7" fmla="*/ 383822 h 3029406"/>
                <a:gd name="connsiteX8" fmla="*/ 451556 w 5012267"/>
                <a:gd name="connsiteY8" fmla="*/ 417689 h 3029406"/>
                <a:gd name="connsiteX9" fmla="*/ 474134 w 5012267"/>
                <a:gd name="connsiteY9" fmla="*/ 451556 h 3029406"/>
                <a:gd name="connsiteX10" fmla="*/ 485423 w 5012267"/>
                <a:gd name="connsiteY10" fmla="*/ 496711 h 3029406"/>
                <a:gd name="connsiteX11" fmla="*/ 508000 w 5012267"/>
                <a:gd name="connsiteY11" fmla="*/ 530578 h 3029406"/>
                <a:gd name="connsiteX12" fmla="*/ 530578 w 5012267"/>
                <a:gd name="connsiteY12" fmla="*/ 598311 h 3029406"/>
                <a:gd name="connsiteX13" fmla="*/ 541867 w 5012267"/>
                <a:gd name="connsiteY13" fmla="*/ 632178 h 3029406"/>
                <a:gd name="connsiteX14" fmla="*/ 564445 w 5012267"/>
                <a:gd name="connsiteY14" fmla="*/ 677333 h 3029406"/>
                <a:gd name="connsiteX15" fmla="*/ 598311 w 5012267"/>
                <a:gd name="connsiteY15" fmla="*/ 767644 h 3029406"/>
                <a:gd name="connsiteX16" fmla="*/ 620889 w 5012267"/>
                <a:gd name="connsiteY16" fmla="*/ 857956 h 3029406"/>
                <a:gd name="connsiteX17" fmla="*/ 643467 w 5012267"/>
                <a:gd name="connsiteY17" fmla="*/ 903111 h 3029406"/>
                <a:gd name="connsiteX18" fmla="*/ 677334 w 5012267"/>
                <a:gd name="connsiteY18" fmla="*/ 1004711 h 3029406"/>
                <a:gd name="connsiteX19" fmla="*/ 688623 w 5012267"/>
                <a:gd name="connsiteY19" fmla="*/ 1038578 h 3029406"/>
                <a:gd name="connsiteX20" fmla="*/ 699911 w 5012267"/>
                <a:gd name="connsiteY20" fmla="*/ 1151467 h 3029406"/>
                <a:gd name="connsiteX21" fmla="*/ 711200 w 5012267"/>
                <a:gd name="connsiteY21" fmla="*/ 1219200 h 3029406"/>
                <a:gd name="connsiteX22" fmla="*/ 722489 w 5012267"/>
                <a:gd name="connsiteY22" fmla="*/ 1399822 h 3029406"/>
                <a:gd name="connsiteX23" fmla="*/ 733778 w 5012267"/>
                <a:gd name="connsiteY23" fmla="*/ 1524000 h 3029406"/>
                <a:gd name="connsiteX24" fmla="*/ 745067 w 5012267"/>
                <a:gd name="connsiteY24" fmla="*/ 1738489 h 3029406"/>
                <a:gd name="connsiteX25" fmla="*/ 756356 w 5012267"/>
                <a:gd name="connsiteY25" fmla="*/ 1783644 h 3029406"/>
                <a:gd name="connsiteX26" fmla="*/ 778934 w 5012267"/>
                <a:gd name="connsiteY26" fmla="*/ 1873956 h 3029406"/>
                <a:gd name="connsiteX27" fmla="*/ 790223 w 5012267"/>
                <a:gd name="connsiteY27" fmla="*/ 1919111 h 3029406"/>
                <a:gd name="connsiteX28" fmla="*/ 812800 w 5012267"/>
                <a:gd name="connsiteY28" fmla="*/ 1986844 h 3029406"/>
                <a:gd name="connsiteX29" fmla="*/ 824089 w 5012267"/>
                <a:gd name="connsiteY29" fmla="*/ 2020711 h 3029406"/>
                <a:gd name="connsiteX30" fmla="*/ 835378 w 5012267"/>
                <a:gd name="connsiteY30" fmla="*/ 2065867 h 3029406"/>
                <a:gd name="connsiteX31" fmla="*/ 846667 w 5012267"/>
                <a:gd name="connsiteY31" fmla="*/ 2122311 h 3029406"/>
                <a:gd name="connsiteX32" fmla="*/ 869245 w 5012267"/>
                <a:gd name="connsiteY32" fmla="*/ 2156178 h 3029406"/>
                <a:gd name="connsiteX33" fmla="*/ 903111 w 5012267"/>
                <a:gd name="connsiteY33" fmla="*/ 2269067 h 3029406"/>
                <a:gd name="connsiteX34" fmla="*/ 914400 w 5012267"/>
                <a:gd name="connsiteY34" fmla="*/ 2302933 h 3029406"/>
                <a:gd name="connsiteX35" fmla="*/ 936978 w 5012267"/>
                <a:gd name="connsiteY35" fmla="*/ 2415822 h 3029406"/>
                <a:gd name="connsiteX36" fmla="*/ 970845 w 5012267"/>
                <a:gd name="connsiteY36" fmla="*/ 2528711 h 3029406"/>
                <a:gd name="connsiteX37" fmla="*/ 982134 w 5012267"/>
                <a:gd name="connsiteY37" fmla="*/ 2562578 h 3029406"/>
                <a:gd name="connsiteX38" fmla="*/ 993423 w 5012267"/>
                <a:gd name="connsiteY38" fmla="*/ 2596444 h 3029406"/>
                <a:gd name="connsiteX39" fmla="*/ 1004711 w 5012267"/>
                <a:gd name="connsiteY39" fmla="*/ 2641600 h 3029406"/>
                <a:gd name="connsiteX40" fmla="*/ 1049867 w 5012267"/>
                <a:gd name="connsiteY40" fmla="*/ 2720622 h 3029406"/>
                <a:gd name="connsiteX41" fmla="*/ 1083734 w 5012267"/>
                <a:gd name="connsiteY41" fmla="*/ 2810933 h 3029406"/>
                <a:gd name="connsiteX42" fmla="*/ 1106311 w 5012267"/>
                <a:gd name="connsiteY42" fmla="*/ 2844800 h 3029406"/>
                <a:gd name="connsiteX43" fmla="*/ 1140178 w 5012267"/>
                <a:gd name="connsiteY43" fmla="*/ 2867378 h 3029406"/>
                <a:gd name="connsiteX44" fmla="*/ 1174045 w 5012267"/>
                <a:gd name="connsiteY44" fmla="*/ 2912533 h 3029406"/>
                <a:gd name="connsiteX45" fmla="*/ 1207911 w 5012267"/>
                <a:gd name="connsiteY45" fmla="*/ 2923822 h 3029406"/>
                <a:gd name="connsiteX46" fmla="*/ 1444978 w 5012267"/>
                <a:gd name="connsiteY46" fmla="*/ 2946400 h 3029406"/>
                <a:gd name="connsiteX47" fmla="*/ 1659467 w 5012267"/>
                <a:gd name="connsiteY47" fmla="*/ 2980267 h 3029406"/>
                <a:gd name="connsiteX48" fmla="*/ 2178756 w 5012267"/>
                <a:gd name="connsiteY48" fmla="*/ 3002844 h 3029406"/>
                <a:gd name="connsiteX49" fmla="*/ 2438400 w 5012267"/>
                <a:gd name="connsiteY49" fmla="*/ 3014133 h 3029406"/>
                <a:gd name="connsiteX50" fmla="*/ 2517423 w 5012267"/>
                <a:gd name="connsiteY50" fmla="*/ 2991556 h 3029406"/>
                <a:gd name="connsiteX51" fmla="*/ 2551289 w 5012267"/>
                <a:gd name="connsiteY51" fmla="*/ 2968978 h 3029406"/>
                <a:gd name="connsiteX52" fmla="*/ 2641600 w 5012267"/>
                <a:gd name="connsiteY52" fmla="*/ 2946400 h 3029406"/>
                <a:gd name="connsiteX53" fmla="*/ 2743200 w 5012267"/>
                <a:gd name="connsiteY53" fmla="*/ 2889956 h 3029406"/>
                <a:gd name="connsiteX54" fmla="*/ 2765778 w 5012267"/>
                <a:gd name="connsiteY54" fmla="*/ 2856089 h 3029406"/>
                <a:gd name="connsiteX55" fmla="*/ 2856089 w 5012267"/>
                <a:gd name="connsiteY55" fmla="*/ 2754489 h 3029406"/>
                <a:gd name="connsiteX56" fmla="*/ 2878667 w 5012267"/>
                <a:gd name="connsiteY56" fmla="*/ 2686756 h 3029406"/>
                <a:gd name="connsiteX57" fmla="*/ 2901245 w 5012267"/>
                <a:gd name="connsiteY57" fmla="*/ 2596444 h 3029406"/>
                <a:gd name="connsiteX58" fmla="*/ 2912534 w 5012267"/>
                <a:gd name="connsiteY58" fmla="*/ 2370667 h 3029406"/>
                <a:gd name="connsiteX59" fmla="*/ 2935111 w 5012267"/>
                <a:gd name="connsiteY59" fmla="*/ 2190044 h 3029406"/>
                <a:gd name="connsiteX60" fmla="*/ 2946400 w 5012267"/>
                <a:gd name="connsiteY60" fmla="*/ 2054578 h 3029406"/>
                <a:gd name="connsiteX61" fmla="*/ 2957689 w 5012267"/>
                <a:gd name="connsiteY61" fmla="*/ 1749778 h 3029406"/>
                <a:gd name="connsiteX62" fmla="*/ 2980267 w 5012267"/>
                <a:gd name="connsiteY62" fmla="*/ 1614311 h 3029406"/>
                <a:gd name="connsiteX63" fmla="*/ 3002845 w 5012267"/>
                <a:gd name="connsiteY63" fmla="*/ 1580444 h 3029406"/>
                <a:gd name="connsiteX64" fmla="*/ 3036711 w 5012267"/>
                <a:gd name="connsiteY64" fmla="*/ 1490133 h 3029406"/>
                <a:gd name="connsiteX65" fmla="*/ 3059289 w 5012267"/>
                <a:gd name="connsiteY65" fmla="*/ 1411111 h 3029406"/>
                <a:gd name="connsiteX66" fmla="*/ 3081867 w 5012267"/>
                <a:gd name="connsiteY66" fmla="*/ 1343378 h 3029406"/>
                <a:gd name="connsiteX67" fmla="*/ 3160889 w 5012267"/>
                <a:gd name="connsiteY67" fmla="*/ 1241778 h 3029406"/>
                <a:gd name="connsiteX68" fmla="*/ 3183467 w 5012267"/>
                <a:gd name="connsiteY68" fmla="*/ 1207911 h 3029406"/>
                <a:gd name="connsiteX69" fmla="*/ 3217334 w 5012267"/>
                <a:gd name="connsiteY69" fmla="*/ 1185333 h 3029406"/>
                <a:gd name="connsiteX70" fmla="*/ 3318934 w 5012267"/>
                <a:gd name="connsiteY70" fmla="*/ 1106311 h 3029406"/>
                <a:gd name="connsiteX71" fmla="*/ 3420534 w 5012267"/>
                <a:gd name="connsiteY71" fmla="*/ 1027289 h 3029406"/>
                <a:gd name="connsiteX72" fmla="*/ 3454400 w 5012267"/>
                <a:gd name="connsiteY72" fmla="*/ 1004711 h 3029406"/>
                <a:gd name="connsiteX73" fmla="*/ 3657600 w 5012267"/>
                <a:gd name="connsiteY73" fmla="*/ 959556 h 3029406"/>
                <a:gd name="connsiteX74" fmla="*/ 3759200 w 5012267"/>
                <a:gd name="connsiteY74" fmla="*/ 914400 h 3029406"/>
                <a:gd name="connsiteX75" fmla="*/ 3793067 w 5012267"/>
                <a:gd name="connsiteY75" fmla="*/ 903111 h 3029406"/>
                <a:gd name="connsiteX76" fmla="*/ 3826934 w 5012267"/>
                <a:gd name="connsiteY76" fmla="*/ 891822 h 3029406"/>
                <a:gd name="connsiteX77" fmla="*/ 3894667 w 5012267"/>
                <a:gd name="connsiteY77" fmla="*/ 880533 h 3029406"/>
                <a:gd name="connsiteX78" fmla="*/ 3973689 w 5012267"/>
                <a:gd name="connsiteY78" fmla="*/ 869244 h 3029406"/>
                <a:gd name="connsiteX79" fmla="*/ 4278489 w 5012267"/>
                <a:gd name="connsiteY79" fmla="*/ 846667 h 3029406"/>
                <a:gd name="connsiteX80" fmla="*/ 4323645 w 5012267"/>
                <a:gd name="connsiteY80" fmla="*/ 835378 h 3029406"/>
                <a:gd name="connsiteX81" fmla="*/ 4436534 w 5012267"/>
                <a:gd name="connsiteY81" fmla="*/ 812800 h 3029406"/>
                <a:gd name="connsiteX82" fmla="*/ 4470400 w 5012267"/>
                <a:gd name="connsiteY82" fmla="*/ 801511 h 3029406"/>
                <a:gd name="connsiteX83" fmla="*/ 4504267 w 5012267"/>
                <a:gd name="connsiteY83" fmla="*/ 778933 h 3029406"/>
                <a:gd name="connsiteX84" fmla="*/ 4538134 w 5012267"/>
                <a:gd name="connsiteY84" fmla="*/ 767644 h 3029406"/>
                <a:gd name="connsiteX85" fmla="*/ 4639734 w 5012267"/>
                <a:gd name="connsiteY85" fmla="*/ 711200 h 3029406"/>
                <a:gd name="connsiteX86" fmla="*/ 4707467 w 5012267"/>
                <a:gd name="connsiteY86" fmla="*/ 666044 h 3029406"/>
                <a:gd name="connsiteX87" fmla="*/ 4741334 w 5012267"/>
                <a:gd name="connsiteY87" fmla="*/ 632178 h 3029406"/>
                <a:gd name="connsiteX88" fmla="*/ 4797778 w 5012267"/>
                <a:gd name="connsiteY88" fmla="*/ 553156 h 3029406"/>
                <a:gd name="connsiteX89" fmla="*/ 4820356 w 5012267"/>
                <a:gd name="connsiteY89" fmla="*/ 485422 h 3029406"/>
                <a:gd name="connsiteX90" fmla="*/ 4831645 w 5012267"/>
                <a:gd name="connsiteY90" fmla="*/ 451556 h 3029406"/>
                <a:gd name="connsiteX91" fmla="*/ 4842934 w 5012267"/>
                <a:gd name="connsiteY91" fmla="*/ 406400 h 3029406"/>
                <a:gd name="connsiteX92" fmla="*/ 4876800 w 5012267"/>
                <a:gd name="connsiteY92" fmla="*/ 304800 h 3029406"/>
                <a:gd name="connsiteX93" fmla="*/ 4910667 w 5012267"/>
                <a:gd name="connsiteY93" fmla="*/ 203200 h 3029406"/>
                <a:gd name="connsiteX94" fmla="*/ 4921956 w 5012267"/>
                <a:gd name="connsiteY94" fmla="*/ 169333 h 3029406"/>
                <a:gd name="connsiteX95" fmla="*/ 4944534 w 5012267"/>
                <a:gd name="connsiteY95" fmla="*/ 135467 h 3029406"/>
                <a:gd name="connsiteX96" fmla="*/ 4967111 w 5012267"/>
                <a:gd name="connsiteY96" fmla="*/ 67733 h 3029406"/>
                <a:gd name="connsiteX97" fmla="*/ 5012267 w 5012267"/>
                <a:gd name="connsiteY97" fmla="*/ 0 h 3029406"/>
                <a:gd name="connsiteX0" fmla="*/ 0 w 4967111"/>
                <a:gd name="connsiteY0" fmla="*/ 146756 h 2961673"/>
                <a:gd name="connsiteX1" fmla="*/ 90311 w 4967111"/>
                <a:gd name="connsiteY1" fmla="*/ 158045 h 2961673"/>
                <a:gd name="connsiteX2" fmla="*/ 146756 w 4967111"/>
                <a:gd name="connsiteY2" fmla="*/ 169334 h 2961673"/>
                <a:gd name="connsiteX3" fmla="*/ 237067 w 4967111"/>
                <a:gd name="connsiteY3" fmla="*/ 180623 h 2961673"/>
                <a:gd name="connsiteX4" fmla="*/ 270934 w 4967111"/>
                <a:gd name="connsiteY4" fmla="*/ 191911 h 2961673"/>
                <a:gd name="connsiteX5" fmla="*/ 316089 w 4967111"/>
                <a:gd name="connsiteY5" fmla="*/ 203200 h 2961673"/>
                <a:gd name="connsiteX6" fmla="*/ 372534 w 4967111"/>
                <a:gd name="connsiteY6" fmla="*/ 270934 h 2961673"/>
                <a:gd name="connsiteX7" fmla="*/ 440267 w 4967111"/>
                <a:gd name="connsiteY7" fmla="*/ 316089 h 2961673"/>
                <a:gd name="connsiteX8" fmla="*/ 451556 w 4967111"/>
                <a:gd name="connsiteY8" fmla="*/ 349956 h 2961673"/>
                <a:gd name="connsiteX9" fmla="*/ 474134 w 4967111"/>
                <a:gd name="connsiteY9" fmla="*/ 383823 h 2961673"/>
                <a:gd name="connsiteX10" fmla="*/ 485423 w 4967111"/>
                <a:gd name="connsiteY10" fmla="*/ 428978 h 2961673"/>
                <a:gd name="connsiteX11" fmla="*/ 508000 w 4967111"/>
                <a:gd name="connsiteY11" fmla="*/ 462845 h 2961673"/>
                <a:gd name="connsiteX12" fmla="*/ 530578 w 4967111"/>
                <a:gd name="connsiteY12" fmla="*/ 530578 h 2961673"/>
                <a:gd name="connsiteX13" fmla="*/ 541867 w 4967111"/>
                <a:gd name="connsiteY13" fmla="*/ 564445 h 2961673"/>
                <a:gd name="connsiteX14" fmla="*/ 564445 w 4967111"/>
                <a:gd name="connsiteY14" fmla="*/ 609600 h 2961673"/>
                <a:gd name="connsiteX15" fmla="*/ 598311 w 4967111"/>
                <a:gd name="connsiteY15" fmla="*/ 699911 h 2961673"/>
                <a:gd name="connsiteX16" fmla="*/ 620889 w 4967111"/>
                <a:gd name="connsiteY16" fmla="*/ 790223 h 2961673"/>
                <a:gd name="connsiteX17" fmla="*/ 643467 w 4967111"/>
                <a:gd name="connsiteY17" fmla="*/ 835378 h 2961673"/>
                <a:gd name="connsiteX18" fmla="*/ 677334 w 4967111"/>
                <a:gd name="connsiteY18" fmla="*/ 936978 h 2961673"/>
                <a:gd name="connsiteX19" fmla="*/ 688623 w 4967111"/>
                <a:gd name="connsiteY19" fmla="*/ 970845 h 2961673"/>
                <a:gd name="connsiteX20" fmla="*/ 699911 w 4967111"/>
                <a:gd name="connsiteY20" fmla="*/ 1083734 h 2961673"/>
                <a:gd name="connsiteX21" fmla="*/ 711200 w 4967111"/>
                <a:gd name="connsiteY21" fmla="*/ 1151467 h 2961673"/>
                <a:gd name="connsiteX22" fmla="*/ 722489 w 4967111"/>
                <a:gd name="connsiteY22" fmla="*/ 1332089 h 2961673"/>
                <a:gd name="connsiteX23" fmla="*/ 733778 w 4967111"/>
                <a:gd name="connsiteY23" fmla="*/ 1456267 h 2961673"/>
                <a:gd name="connsiteX24" fmla="*/ 745067 w 4967111"/>
                <a:gd name="connsiteY24" fmla="*/ 1670756 h 2961673"/>
                <a:gd name="connsiteX25" fmla="*/ 756356 w 4967111"/>
                <a:gd name="connsiteY25" fmla="*/ 1715911 h 2961673"/>
                <a:gd name="connsiteX26" fmla="*/ 778934 w 4967111"/>
                <a:gd name="connsiteY26" fmla="*/ 1806223 h 2961673"/>
                <a:gd name="connsiteX27" fmla="*/ 790223 w 4967111"/>
                <a:gd name="connsiteY27" fmla="*/ 1851378 h 2961673"/>
                <a:gd name="connsiteX28" fmla="*/ 812800 w 4967111"/>
                <a:gd name="connsiteY28" fmla="*/ 1919111 h 2961673"/>
                <a:gd name="connsiteX29" fmla="*/ 824089 w 4967111"/>
                <a:gd name="connsiteY29" fmla="*/ 1952978 h 2961673"/>
                <a:gd name="connsiteX30" fmla="*/ 835378 w 4967111"/>
                <a:gd name="connsiteY30" fmla="*/ 1998134 h 2961673"/>
                <a:gd name="connsiteX31" fmla="*/ 846667 w 4967111"/>
                <a:gd name="connsiteY31" fmla="*/ 2054578 h 2961673"/>
                <a:gd name="connsiteX32" fmla="*/ 869245 w 4967111"/>
                <a:gd name="connsiteY32" fmla="*/ 2088445 h 2961673"/>
                <a:gd name="connsiteX33" fmla="*/ 903111 w 4967111"/>
                <a:gd name="connsiteY33" fmla="*/ 2201334 h 2961673"/>
                <a:gd name="connsiteX34" fmla="*/ 914400 w 4967111"/>
                <a:gd name="connsiteY34" fmla="*/ 2235200 h 2961673"/>
                <a:gd name="connsiteX35" fmla="*/ 936978 w 4967111"/>
                <a:gd name="connsiteY35" fmla="*/ 2348089 h 2961673"/>
                <a:gd name="connsiteX36" fmla="*/ 970845 w 4967111"/>
                <a:gd name="connsiteY36" fmla="*/ 2460978 h 2961673"/>
                <a:gd name="connsiteX37" fmla="*/ 982134 w 4967111"/>
                <a:gd name="connsiteY37" fmla="*/ 2494845 h 2961673"/>
                <a:gd name="connsiteX38" fmla="*/ 993423 w 4967111"/>
                <a:gd name="connsiteY38" fmla="*/ 2528711 h 2961673"/>
                <a:gd name="connsiteX39" fmla="*/ 1004711 w 4967111"/>
                <a:gd name="connsiteY39" fmla="*/ 2573867 h 2961673"/>
                <a:gd name="connsiteX40" fmla="*/ 1049867 w 4967111"/>
                <a:gd name="connsiteY40" fmla="*/ 2652889 h 2961673"/>
                <a:gd name="connsiteX41" fmla="*/ 1083734 w 4967111"/>
                <a:gd name="connsiteY41" fmla="*/ 2743200 h 2961673"/>
                <a:gd name="connsiteX42" fmla="*/ 1106311 w 4967111"/>
                <a:gd name="connsiteY42" fmla="*/ 2777067 h 2961673"/>
                <a:gd name="connsiteX43" fmla="*/ 1140178 w 4967111"/>
                <a:gd name="connsiteY43" fmla="*/ 2799645 h 2961673"/>
                <a:gd name="connsiteX44" fmla="*/ 1174045 w 4967111"/>
                <a:gd name="connsiteY44" fmla="*/ 2844800 h 2961673"/>
                <a:gd name="connsiteX45" fmla="*/ 1207911 w 4967111"/>
                <a:gd name="connsiteY45" fmla="*/ 2856089 h 2961673"/>
                <a:gd name="connsiteX46" fmla="*/ 1444978 w 4967111"/>
                <a:gd name="connsiteY46" fmla="*/ 2878667 h 2961673"/>
                <a:gd name="connsiteX47" fmla="*/ 1659467 w 4967111"/>
                <a:gd name="connsiteY47" fmla="*/ 2912534 h 2961673"/>
                <a:gd name="connsiteX48" fmla="*/ 2178756 w 4967111"/>
                <a:gd name="connsiteY48" fmla="*/ 2935111 h 2961673"/>
                <a:gd name="connsiteX49" fmla="*/ 2438400 w 4967111"/>
                <a:gd name="connsiteY49" fmla="*/ 2946400 h 2961673"/>
                <a:gd name="connsiteX50" fmla="*/ 2517423 w 4967111"/>
                <a:gd name="connsiteY50" fmla="*/ 2923823 h 2961673"/>
                <a:gd name="connsiteX51" fmla="*/ 2551289 w 4967111"/>
                <a:gd name="connsiteY51" fmla="*/ 2901245 h 2961673"/>
                <a:gd name="connsiteX52" fmla="*/ 2641600 w 4967111"/>
                <a:gd name="connsiteY52" fmla="*/ 2878667 h 2961673"/>
                <a:gd name="connsiteX53" fmla="*/ 2743200 w 4967111"/>
                <a:gd name="connsiteY53" fmla="*/ 2822223 h 2961673"/>
                <a:gd name="connsiteX54" fmla="*/ 2765778 w 4967111"/>
                <a:gd name="connsiteY54" fmla="*/ 2788356 h 2961673"/>
                <a:gd name="connsiteX55" fmla="*/ 2856089 w 4967111"/>
                <a:gd name="connsiteY55" fmla="*/ 2686756 h 2961673"/>
                <a:gd name="connsiteX56" fmla="*/ 2878667 w 4967111"/>
                <a:gd name="connsiteY56" fmla="*/ 2619023 h 2961673"/>
                <a:gd name="connsiteX57" fmla="*/ 2901245 w 4967111"/>
                <a:gd name="connsiteY57" fmla="*/ 2528711 h 2961673"/>
                <a:gd name="connsiteX58" fmla="*/ 2912534 w 4967111"/>
                <a:gd name="connsiteY58" fmla="*/ 2302934 h 2961673"/>
                <a:gd name="connsiteX59" fmla="*/ 2935111 w 4967111"/>
                <a:gd name="connsiteY59" fmla="*/ 2122311 h 2961673"/>
                <a:gd name="connsiteX60" fmla="*/ 2946400 w 4967111"/>
                <a:gd name="connsiteY60" fmla="*/ 1986845 h 2961673"/>
                <a:gd name="connsiteX61" fmla="*/ 2957689 w 4967111"/>
                <a:gd name="connsiteY61" fmla="*/ 1682045 h 2961673"/>
                <a:gd name="connsiteX62" fmla="*/ 2980267 w 4967111"/>
                <a:gd name="connsiteY62" fmla="*/ 1546578 h 2961673"/>
                <a:gd name="connsiteX63" fmla="*/ 3002845 w 4967111"/>
                <a:gd name="connsiteY63" fmla="*/ 1512711 h 2961673"/>
                <a:gd name="connsiteX64" fmla="*/ 3036711 w 4967111"/>
                <a:gd name="connsiteY64" fmla="*/ 1422400 h 2961673"/>
                <a:gd name="connsiteX65" fmla="*/ 3059289 w 4967111"/>
                <a:gd name="connsiteY65" fmla="*/ 1343378 h 2961673"/>
                <a:gd name="connsiteX66" fmla="*/ 3081867 w 4967111"/>
                <a:gd name="connsiteY66" fmla="*/ 1275645 h 2961673"/>
                <a:gd name="connsiteX67" fmla="*/ 3160889 w 4967111"/>
                <a:gd name="connsiteY67" fmla="*/ 1174045 h 2961673"/>
                <a:gd name="connsiteX68" fmla="*/ 3183467 w 4967111"/>
                <a:gd name="connsiteY68" fmla="*/ 1140178 h 2961673"/>
                <a:gd name="connsiteX69" fmla="*/ 3217334 w 4967111"/>
                <a:gd name="connsiteY69" fmla="*/ 1117600 h 2961673"/>
                <a:gd name="connsiteX70" fmla="*/ 3318934 w 4967111"/>
                <a:gd name="connsiteY70" fmla="*/ 1038578 h 2961673"/>
                <a:gd name="connsiteX71" fmla="*/ 3420534 w 4967111"/>
                <a:gd name="connsiteY71" fmla="*/ 959556 h 2961673"/>
                <a:gd name="connsiteX72" fmla="*/ 3454400 w 4967111"/>
                <a:gd name="connsiteY72" fmla="*/ 936978 h 2961673"/>
                <a:gd name="connsiteX73" fmla="*/ 3657600 w 4967111"/>
                <a:gd name="connsiteY73" fmla="*/ 891823 h 2961673"/>
                <a:gd name="connsiteX74" fmla="*/ 3759200 w 4967111"/>
                <a:gd name="connsiteY74" fmla="*/ 846667 h 2961673"/>
                <a:gd name="connsiteX75" fmla="*/ 3793067 w 4967111"/>
                <a:gd name="connsiteY75" fmla="*/ 835378 h 2961673"/>
                <a:gd name="connsiteX76" fmla="*/ 3826934 w 4967111"/>
                <a:gd name="connsiteY76" fmla="*/ 824089 h 2961673"/>
                <a:gd name="connsiteX77" fmla="*/ 3894667 w 4967111"/>
                <a:gd name="connsiteY77" fmla="*/ 812800 h 2961673"/>
                <a:gd name="connsiteX78" fmla="*/ 3973689 w 4967111"/>
                <a:gd name="connsiteY78" fmla="*/ 801511 h 2961673"/>
                <a:gd name="connsiteX79" fmla="*/ 4278489 w 4967111"/>
                <a:gd name="connsiteY79" fmla="*/ 778934 h 2961673"/>
                <a:gd name="connsiteX80" fmla="*/ 4323645 w 4967111"/>
                <a:gd name="connsiteY80" fmla="*/ 767645 h 2961673"/>
                <a:gd name="connsiteX81" fmla="*/ 4436534 w 4967111"/>
                <a:gd name="connsiteY81" fmla="*/ 745067 h 2961673"/>
                <a:gd name="connsiteX82" fmla="*/ 4470400 w 4967111"/>
                <a:gd name="connsiteY82" fmla="*/ 733778 h 2961673"/>
                <a:gd name="connsiteX83" fmla="*/ 4504267 w 4967111"/>
                <a:gd name="connsiteY83" fmla="*/ 711200 h 2961673"/>
                <a:gd name="connsiteX84" fmla="*/ 4538134 w 4967111"/>
                <a:gd name="connsiteY84" fmla="*/ 699911 h 2961673"/>
                <a:gd name="connsiteX85" fmla="*/ 4639734 w 4967111"/>
                <a:gd name="connsiteY85" fmla="*/ 643467 h 2961673"/>
                <a:gd name="connsiteX86" fmla="*/ 4707467 w 4967111"/>
                <a:gd name="connsiteY86" fmla="*/ 598311 h 2961673"/>
                <a:gd name="connsiteX87" fmla="*/ 4741334 w 4967111"/>
                <a:gd name="connsiteY87" fmla="*/ 564445 h 2961673"/>
                <a:gd name="connsiteX88" fmla="*/ 4797778 w 4967111"/>
                <a:gd name="connsiteY88" fmla="*/ 485423 h 2961673"/>
                <a:gd name="connsiteX89" fmla="*/ 4820356 w 4967111"/>
                <a:gd name="connsiteY89" fmla="*/ 417689 h 2961673"/>
                <a:gd name="connsiteX90" fmla="*/ 4831645 w 4967111"/>
                <a:gd name="connsiteY90" fmla="*/ 383823 h 2961673"/>
                <a:gd name="connsiteX91" fmla="*/ 4842934 w 4967111"/>
                <a:gd name="connsiteY91" fmla="*/ 338667 h 2961673"/>
                <a:gd name="connsiteX92" fmla="*/ 4876800 w 4967111"/>
                <a:gd name="connsiteY92" fmla="*/ 237067 h 2961673"/>
                <a:gd name="connsiteX93" fmla="*/ 4910667 w 4967111"/>
                <a:gd name="connsiteY93" fmla="*/ 135467 h 2961673"/>
                <a:gd name="connsiteX94" fmla="*/ 4921956 w 4967111"/>
                <a:gd name="connsiteY94" fmla="*/ 101600 h 2961673"/>
                <a:gd name="connsiteX95" fmla="*/ 4944534 w 4967111"/>
                <a:gd name="connsiteY95" fmla="*/ 67734 h 2961673"/>
                <a:gd name="connsiteX96" fmla="*/ 4967111 w 4967111"/>
                <a:gd name="connsiteY96" fmla="*/ 0 h 2961673"/>
                <a:gd name="connsiteX0" fmla="*/ 0 w 4944534"/>
                <a:gd name="connsiteY0" fmla="*/ 79022 h 2893939"/>
                <a:gd name="connsiteX1" fmla="*/ 90311 w 4944534"/>
                <a:gd name="connsiteY1" fmla="*/ 90311 h 2893939"/>
                <a:gd name="connsiteX2" fmla="*/ 146756 w 4944534"/>
                <a:gd name="connsiteY2" fmla="*/ 101600 h 2893939"/>
                <a:gd name="connsiteX3" fmla="*/ 237067 w 4944534"/>
                <a:gd name="connsiteY3" fmla="*/ 112889 h 2893939"/>
                <a:gd name="connsiteX4" fmla="*/ 270934 w 4944534"/>
                <a:gd name="connsiteY4" fmla="*/ 124177 h 2893939"/>
                <a:gd name="connsiteX5" fmla="*/ 316089 w 4944534"/>
                <a:gd name="connsiteY5" fmla="*/ 135466 h 2893939"/>
                <a:gd name="connsiteX6" fmla="*/ 372534 w 4944534"/>
                <a:gd name="connsiteY6" fmla="*/ 203200 h 2893939"/>
                <a:gd name="connsiteX7" fmla="*/ 440267 w 4944534"/>
                <a:gd name="connsiteY7" fmla="*/ 248355 h 2893939"/>
                <a:gd name="connsiteX8" fmla="*/ 451556 w 4944534"/>
                <a:gd name="connsiteY8" fmla="*/ 282222 h 2893939"/>
                <a:gd name="connsiteX9" fmla="*/ 474134 w 4944534"/>
                <a:gd name="connsiteY9" fmla="*/ 316089 h 2893939"/>
                <a:gd name="connsiteX10" fmla="*/ 485423 w 4944534"/>
                <a:gd name="connsiteY10" fmla="*/ 361244 h 2893939"/>
                <a:gd name="connsiteX11" fmla="*/ 508000 w 4944534"/>
                <a:gd name="connsiteY11" fmla="*/ 395111 h 2893939"/>
                <a:gd name="connsiteX12" fmla="*/ 530578 w 4944534"/>
                <a:gd name="connsiteY12" fmla="*/ 462844 h 2893939"/>
                <a:gd name="connsiteX13" fmla="*/ 541867 w 4944534"/>
                <a:gd name="connsiteY13" fmla="*/ 496711 h 2893939"/>
                <a:gd name="connsiteX14" fmla="*/ 564445 w 4944534"/>
                <a:gd name="connsiteY14" fmla="*/ 541866 h 2893939"/>
                <a:gd name="connsiteX15" fmla="*/ 598311 w 4944534"/>
                <a:gd name="connsiteY15" fmla="*/ 632177 h 2893939"/>
                <a:gd name="connsiteX16" fmla="*/ 620889 w 4944534"/>
                <a:gd name="connsiteY16" fmla="*/ 722489 h 2893939"/>
                <a:gd name="connsiteX17" fmla="*/ 643467 w 4944534"/>
                <a:gd name="connsiteY17" fmla="*/ 767644 h 2893939"/>
                <a:gd name="connsiteX18" fmla="*/ 677334 w 4944534"/>
                <a:gd name="connsiteY18" fmla="*/ 869244 h 2893939"/>
                <a:gd name="connsiteX19" fmla="*/ 688623 w 4944534"/>
                <a:gd name="connsiteY19" fmla="*/ 903111 h 2893939"/>
                <a:gd name="connsiteX20" fmla="*/ 699911 w 4944534"/>
                <a:gd name="connsiteY20" fmla="*/ 1016000 h 2893939"/>
                <a:gd name="connsiteX21" fmla="*/ 711200 w 4944534"/>
                <a:gd name="connsiteY21" fmla="*/ 1083733 h 2893939"/>
                <a:gd name="connsiteX22" fmla="*/ 722489 w 4944534"/>
                <a:gd name="connsiteY22" fmla="*/ 1264355 h 2893939"/>
                <a:gd name="connsiteX23" fmla="*/ 733778 w 4944534"/>
                <a:gd name="connsiteY23" fmla="*/ 1388533 h 2893939"/>
                <a:gd name="connsiteX24" fmla="*/ 745067 w 4944534"/>
                <a:gd name="connsiteY24" fmla="*/ 1603022 h 2893939"/>
                <a:gd name="connsiteX25" fmla="*/ 756356 w 4944534"/>
                <a:gd name="connsiteY25" fmla="*/ 1648177 h 2893939"/>
                <a:gd name="connsiteX26" fmla="*/ 778934 w 4944534"/>
                <a:gd name="connsiteY26" fmla="*/ 1738489 h 2893939"/>
                <a:gd name="connsiteX27" fmla="*/ 790223 w 4944534"/>
                <a:gd name="connsiteY27" fmla="*/ 1783644 h 2893939"/>
                <a:gd name="connsiteX28" fmla="*/ 812800 w 4944534"/>
                <a:gd name="connsiteY28" fmla="*/ 1851377 h 2893939"/>
                <a:gd name="connsiteX29" fmla="*/ 824089 w 4944534"/>
                <a:gd name="connsiteY29" fmla="*/ 1885244 h 2893939"/>
                <a:gd name="connsiteX30" fmla="*/ 835378 w 4944534"/>
                <a:gd name="connsiteY30" fmla="*/ 1930400 h 2893939"/>
                <a:gd name="connsiteX31" fmla="*/ 846667 w 4944534"/>
                <a:gd name="connsiteY31" fmla="*/ 1986844 h 2893939"/>
                <a:gd name="connsiteX32" fmla="*/ 869245 w 4944534"/>
                <a:gd name="connsiteY32" fmla="*/ 2020711 h 2893939"/>
                <a:gd name="connsiteX33" fmla="*/ 903111 w 4944534"/>
                <a:gd name="connsiteY33" fmla="*/ 2133600 h 2893939"/>
                <a:gd name="connsiteX34" fmla="*/ 914400 w 4944534"/>
                <a:gd name="connsiteY34" fmla="*/ 2167466 h 2893939"/>
                <a:gd name="connsiteX35" fmla="*/ 936978 w 4944534"/>
                <a:gd name="connsiteY35" fmla="*/ 2280355 h 2893939"/>
                <a:gd name="connsiteX36" fmla="*/ 970845 w 4944534"/>
                <a:gd name="connsiteY36" fmla="*/ 2393244 h 2893939"/>
                <a:gd name="connsiteX37" fmla="*/ 982134 w 4944534"/>
                <a:gd name="connsiteY37" fmla="*/ 2427111 h 2893939"/>
                <a:gd name="connsiteX38" fmla="*/ 993423 w 4944534"/>
                <a:gd name="connsiteY38" fmla="*/ 2460977 h 2893939"/>
                <a:gd name="connsiteX39" fmla="*/ 1004711 w 4944534"/>
                <a:gd name="connsiteY39" fmla="*/ 2506133 h 2893939"/>
                <a:gd name="connsiteX40" fmla="*/ 1049867 w 4944534"/>
                <a:gd name="connsiteY40" fmla="*/ 2585155 h 2893939"/>
                <a:gd name="connsiteX41" fmla="*/ 1083734 w 4944534"/>
                <a:gd name="connsiteY41" fmla="*/ 2675466 h 2893939"/>
                <a:gd name="connsiteX42" fmla="*/ 1106311 w 4944534"/>
                <a:gd name="connsiteY42" fmla="*/ 2709333 h 2893939"/>
                <a:gd name="connsiteX43" fmla="*/ 1140178 w 4944534"/>
                <a:gd name="connsiteY43" fmla="*/ 2731911 h 2893939"/>
                <a:gd name="connsiteX44" fmla="*/ 1174045 w 4944534"/>
                <a:gd name="connsiteY44" fmla="*/ 2777066 h 2893939"/>
                <a:gd name="connsiteX45" fmla="*/ 1207911 w 4944534"/>
                <a:gd name="connsiteY45" fmla="*/ 2788355 h 2893939"/>
                <a:gd name="connsiteX46" fmla="*/ 1444978 w 4944534"/>
                <a:gd name="connsiteY46" fmla="*/ 2810933 h 2893939"/>
                <a:gd name="connsiteX47" fmla="*/ 1659467 w 4944534"/>
                <a:gd name="connsiteY47" fmla="*/ 2844800 h 2893939"/>
                <a:gd name="connsiteX48" fmla="*/ 2178756 w 4944534"/>
                <a:gd name="connsiteY48" fmla="*/ 2867377 h 2893939"/>
                <a:gd name="connsiteX49" fmla="*/ 2438400 w 4944534"/>
                <a:gd name="connsiteY49" fmla="*/ 2878666 h 2893939"/>
                <a:gd name="connsiteX50" fmla="*/ 2517423 w 4944534"/>
                <a:gd name="connsiteY50" fmla="*/ 2856089 h 2893939"/>
                <a:gd name="connsiteX51" fmla="*/ 2551289 w 4944534"/>
                <a:gd name="connsiteY51" fmla="*/ 2833511 h 2893939"/>
                <a:gd name="connsiteX52" fmla="*/ 2641600 w 4944534"/>
                <a:gd name="connsiteY52" fmla="*/ 2810933 h 2893939"/>
                <a:gd name="connsiteX53" fmla="*/ 2743200 w 4944534"/>
                <a:gd name="connsiteY53" fmla="*/ 2754489 h 2893939"/>
                <a:gd name="connsiteX54" fmla="*/ 2765778 w 4944534"/>
                <a:gd name="connsiteY54" fmla="*/ 2720622 h 2893939"/>
                <a:gd name="connsiteX55" fmla="*/ 2856089 w 4944534"/>
                <a:gd name="connsiteY55" fmla="*/ 2619022 h 2893939"/>
                <a:gd name="connsiteX56" fmla="*/ 2878667 w 4944534"/>
                <a:gd name="connsiteY56" fmla="*/ 2551289 h 2893939"/>
                <a:gd name="connsiteX57" fmla="*/ 2901245 w 4944534"/>
                <a:gd name="connsiteY57" fmla="*/ 2460977 h 2893939"/>
                <a:gd name="connsiteX58" fmla="*/ 2912534 w 4944534"/>
                <a:gd name="connsiteY58" fmla="*/ 2235200 h 2893939"/>
                <a:gd name="connsiteX59" fmla="*/ 2935111 w 4944534"/>
                <a:gd name="connsiteY59" fmla="*/ 2054577 h 2893939"/>
                <a:gd name="connsiteX60" fmla="*/ 2946400 w 4944534"/>
                <a:gd name="connsiteY60" fmla="*/ 1919111 h 2893939"/>
                <a:gd name="connsiteX61" fmla="*/ 2957689 w 4944534"/>
                <a:gd name="connsiteY61" fmla="*/ 1614311 h 2893939"/>
                <a:gd name="connsiteX62" fmla="*/ 2980267 w 4944534"/>
                <a:gd name="connsiteY62" fmla="*/ 1478844 h 2893939"/>
                <a:gd name="connsiteX63" fmla="*/ 3002845 w 4944534"/>
                <a:gd name="connsiteY63" fmla="*/ 1444977 h 2893939"/>
                <a:gd name="connsiteX64" fmla="*/ 3036711 w 4944534"/>
                <a:gd name="connsiteY64" fmla="*/ 1354666 h 2893939"/>
                <a:gd name="connsiteX65" fmla="*/ 3059289 w 4944534"/>
                <a:gd name="connsiteY65" fmla="*/ 1275644 h 2893939"/>
                <a:gd name="connsiteX66" fmla="*/ 3081867 w 4944534"/>
                <a:gd name="connsiteY66" fmla="*/ 1207911 h 2893939"/>
                <a:gd name="connsiteX67" fmla="*/ 3160889 w 4944534"/>
                <a:gd name="connsiteY67" fmla="*/ 1106311 h 2893939"/>
                <a:gd name="connsiteX68" fmla="*/ 3183467 w 4944534"/>
                <a:gd name="connsiteY68" fmla="*/ 1072444 h 2893939"/>
                <a:gd name="connsiteX69" fmla="*/ 3217334 w 4944534"/>
                <a:gd name="connsiteY69" fmla="*/ 1049866 h 2893939"/>
                <a:gd name="connsiteX70" fmla="*/ 3318934 w 4944534"/>
                <a:gd name="connsiteY70" fmla="*/ 970844 h 2893939"/>
                <a:gd name="connsiteX71" fmla="*/ 3420534 w 4944534"/>
                <a:gd name="connsiteY71" fmla="*/ 891822 h 2893939"/>
                <a:gd name="connsiteX72" fmla="*/ 3454400 w 4944534"/>
                <a:gd name="connsiteY72" fmla="*/ 869244 h 2893939"/>
                <a:gd name="connsiteX73" fmla="*/ 3657600 w 4944534"/>
                <a:gd name="connsiteY73" fmla="*/ 824089 h 2893939"/>
                <a:gd name="connsiteX74" fmla="*/ 3759200 w 4944534"/>
                <a:gd name="connsiteY74" fmla="*/ 778933 h 2893939"/>
                <a:gd name="connsiteX75" fmla="*/ 3793067 w 4944534"/>
                <a:gd name="connsiteY75" fmla="*/ 767644 h 2893939"/>
                <a:gd name="connsiteX76" fmla="*/ 3826934 w 4944534"/>
                <a:gd name="connsiteY76" fmla="*/ 756355 h 2893939"/>
                <a:gd name="connsiteX77" fmla="*/ 3894667 w 4944534"/>
                <a:gd name="connsiteY77" fmla="*/ 745066 h 2893939"/>
                <a:gd name="connsiteX78" fmla="*/ 3973689 w 4944534"/>
                <a:gd name="connsiteY78" fmla="*/ 733777 h 2893939"/>
                <a:gd name="connsiteX79" fmla="*/ 4278489 w 4944534"/>
                <a:gd name="connsiteY79" fmla="*/ 711200 h 2893939"/>
                <a:gd name="connsiteX80" fmla="*/ 4323645 w 4944534"/>
                <a:gd name="connsiteY80" fmla="*/ 699911 h 2893939"/>
                <a:gd name="connsiteX81" fmla="*/ 4436534 w 4944534"/>
                <a:gd name="connsiteY81" fmla="*/ 677333 h 2893939"/>
                <a:gd name="connsiteX82" fmla="*/ 4470400 w 4944534"/>
                <a:gd name="connsiteY82" fmla="*/ 666044 h 2893939"/>
                <a:gd name="connsiteX83" fmla="*/ 4504267 w 4944534"/>
                <a:gd name="connsiteY83" fmla="*/ 643466 h 2893939"/>
                <a:gd name="connsiteX84" fmla="*/ 4538134 w 4944534"/>
                <a:gd name="connsiteY84" fmla="*/ 632177 h 2893939"/>
                <a:gd name="connsiteX85" fmla="*/ 4639734 w 4944534"/>
                <a:gd name="connsiteY85" fmla="*/ 575733 h 2893939"/>
                <a:gd name="connsiteX86" fmla="*/ 4707467 w 4944534"/>
                <a:gd name="connsiteY86" fmla="*/ 530577 h 2893939"/>
                <a:gd name="connsiteX87" fmla="*/ 4741334 w 4944534"/>
                <a:gd name="connsiteY87" fmla="*/ 496711 h 2893939"/>
                <a:gd name="connsiteX88" fmla="*/ 4797778 w 4944534"/>
                <a:gd name="connsiteY88" fmla="*/ 417689 h 2893939"/>
                <a:gd name="connsiteX89" fmla="*/ 4820356 w 4944534"/>
                <a:gd name="connsiteY89" fmla="*/ 349955 h 2893939"/>
                <a:gd name="connsiteX90" fmla="*/ 4831645 w 4944534"/>
                <a:gd name="connsiteY90" fmla="*/ 316089 h 2893939"/>
                <a:gd name="connsiteX91" fmla="*/ 4842934 w 4944534"/>
                <a:gd name="connsiteY91" fmla="*/ 270933 h 2893939"/>
                <a:gd name="connsiteX92" fmla="*/ 4876800 w 4944534"/>
                <a:gd name="connsiteY92" fmla="*/ 169333 h 2893939"/>
                <a:gd name="connsiteX93" fmla="*/ 4910667 w 4944534"/>
                <a:gd name="connsiteY93" fmla="*/ 67733 h 2893939"/>
                <a:gd name="connsiteX94" fmla="*/ 4921956 w 4944534"/>
                <a:gd name="connsiteY94" fmla="*/ 33866 h 2893939"/>
                <a:gd name="connsiteX95" fmla="*/ 4944534 w 4944534"/>
                <a:gd name="connsiteY95" fmla="*/ 0 h 2893939"/>
                <a:gd name="connsiteX0" fmla="*/ 0 w 4921956"/>
                <a:gd name="connsiteY0" fmla="*/ 45156 h 2860073"/>
                <a:gd name="connsiteX1" fmla="*/ 90311 w 4921956"/>
                <a:gd name="connsiteY1" fmla="*/ 56445 h 2860073"/>
                <a:gd name="connsiteX2" fmla="*/ 146756 w 4921956"/>
                <a:gd name="connsiteY2" fmla="*/ 67734 h 2860073"/>
                <a:gd name="connsiteX3" fmla="*/ 237067 w 4921956"/>
                <a:gd name="connsiteY3" fmla="*/ 79023 h 2860073"/>
                <a:gd name="connsiteX4" fmla="*/ 270934 w 4921956"/>
                <a:gd name="connsiteY4" fmla="*/ 90311 h 2860073"/>
                <a:gd name="connsiteX5" fmla="*/ 316089 w 4921956"/>
                <a:gd name="connsiteY5" fmla="*/ 101600 h 2860073"/>
                <a:gd name="connsiteX6" fmla="*/ 372534 w 4921956"/>
                <a:gd name="connsiteY6" fmla="*/ 169334 h 2860073"/>
                <a:gd name="connsiteX7" fmla="*/ 440267 w 4921956"/>
                <a:gd name="connsiteY7" fmla="*/ 214489 h 2860073"/>
                <a:gd name="connsiteX8" fmla="*/ 451556 w 4921956"/>
                <a:gd name="connsiteY8" fmla="*/ 248356 h 2860073"/>
                <a:gd name="connsiteX9" fmla="*/ 474134 w 4921956"/>
                <a:gd name="connsiteY9" fmla="*/ 282223 h 2860073"/>
                <a:gd name="connsiteX10" fmla="*/ 485423 w 4921956"/>
                <a:gd name="connsiteY10" fmla="*/ 327378 h 2860073"/>
                <a:gd name="connsiteX11" fmla="*/ 508000 w 4921956"/>
                <a:gd name="connsiteY11" fmla="*/ 361245 h 2860073"/>
                <a:gd name="connsiteX12" fmla="*/ 530578 w 4921956"/>
                <a:gd name="connsiteY12" fmla="*/ 428978 h 2860073"/>
                <a:gd name="connsiteX13" fmla="*/ 541867 w 4921956"/>
                <a:gd name="connsiteY13" fmla="*/ 462845 h 2860073"/>
                <a:gd name="connsiteX14" fmla="*/ 564445 w 4921956"/>
                <a:gd name="connsiteY14" fmla="*/ 508000 h 2860073"/>
                <a:gd name="connsiteX15" fmla="*/ 598311 w 4921956"/>
                <a:gd name="connsiteY15" fmla="*/ 598311 h 2860073"/>
                <a:gd name="connsiteX16" fmla="*/ 620889 w 4921956"/>
                <a:gd name="connsiteY16" fmla="*/ 688623 h 2860073"/>
                <a:gd name="connsiteX17" fmla="*/ 643467 w 4921956"/>
                <a:gd name="connsiteY17" fmla="*/ 733778 h 2860073"/>
                <a:gd name="connsiteX18" fmla="*/ 677334 w 4921956"/>
                <a:gd name="connsiteY18" fmla="*/ 835378 h 2860073"/>
                <a:gd name="connsiteX19" fmla="*/ 688623 w 4921956"/>
                <a:gd name="connsiteY19" fmla="*/ 869245 h 2860073"/>
                <a:gd name="connsiteX20" fmla="*/ 699911 w 4921956"/>
                <a:gd name="connsiteY20" fmla="*/ 982134 h 2860073"/>
                <a:gd name="connsiteX21" fmla="*/ 711200 w 4921956"/>
                <a:gd name="connsiteY21" fmla="*/ 1049867 h 2860073"/>
                <a:gd name="connsiteX22" fmla="*/ 722489 w 4921956"/>
                <a:gd name="connsiteY22" fmla="*/ 1230489 h 2860073"/>
                <a:gd name="connsiteX23" fmla="*/ 733778 w 4921956"/>
                <a:gd name="connsiteY23" fmla="*/ 1354667 h 2860073"/>
                <a:gd name="connsiteX24" fmla="*/ 745067 w 4921956"/>
                <a:gd name="connsiteY24" fmla="*/ 1569156 h 2860073"/>
                <a:gd name="connsiteX25" fmla="*/ 756356 w 4921956"/>
                <a:gd name="connsiteY25" fmla="*/ 1614311 h 2860073"/>
                <a:gd name="connsiteX26" fmla="*/ 778934 w 4921956"/>
                <a:gd name="connsiteY26" fmla="*/ 1704623 h 2860073"/>
                <a:gd name="connsiteX27" fmla="*/ 790223 w 4921956"/>
                <a:gd name="connsiteY27" fmla="*/ 1749778 h 2860073"/>
                <a:gd name="connsiteX28" fmla="*/ 812800 w 4921956"/>
                <a:gd name="connsiteY28" fmla="*/ 1817511 h 2860073"/>
                <a:gd name="connsiteX29" fmla="*/ 824089 w 4921956"/>
                <a:gd name="connsiteY29" fmla="*/ 1851378 h 2860073"/>
                <a:gd name="connsiteX30" fmla="*/ 835378 w 4921956"/>
                <a:gd name="connsiteY30" fmla="*/ 1896534 h 2860073"/>
                <a:gd name="connsiteX31" fmla="*/ 846667 w 4921956"/>
                <a:gd name="connsiteY31" fmla="*/ 1952978 h 2860073"/>
                <a:gd name="connsiteX32" fmla="*/ 869245 w 4921956"/>
                <a:gd name="connsiteY32" fmla="*/ 1986845 h 2860073"/>
                <a:gd name="connsiteX33" fmla="*/ 903111 w 4921956"/>
                <a:gd name="connsiteY33" fmla="*/ 2099734 h 2860073"/>
                <a:gd name="connsiteX34" fmla="*/ 914400 w 4921956"/>
                <a:gd name="connsiteY34" fmla="*/ 2133600 h 2860073"/>
                <a:gd name="connsiteX35" fmla="*/ 936978 w 4921956"/>
                <a:gd name="connsiteY35" fmla="*/ 2246489 h 2860073"/>
                <a:gd name="connsiteX36" fmla="*/ 970845 w 4921956"/>
                <a:gd name="connsiteY36" fmla="*/ 2359378 h 2860073"/>
                <a:gd name="connsiteX37" fmla="*/ 982134 w 4921956"/>
                <a:gd name="connsiteY37" fmla="*/ 2393245 h 2860073"/>
                <a:gd name="connsiteX38" fmla="*/ 993423 w 4921956"/>
                <a:gd name="connsiteY38" fmla="*/ 2427111 h 2860073"/>
                <a:gd name="connsiteX39" fmla="*/ 1004711 w 4921956"/>
                <a:gd name="connsiteY39" fmla="*/ 2472267 h 2860073"/>
                <a:gd name="connsiteX40" fmla="*/ 1049867 w 4921956"/>
                <a:gd name="connsiteY40" fmla="*/ 2551289 h 2860073"/>
                <a:gd name="connsiteX41" fmla="*/ 1083734 w 4921956"/>
                <a:gd name="connsiteY41" fmla="*/ 2641600 h 2860073"/>
                <a:gd name="connsiteX42" fmla="*/ 1106311 w 4921956"/>
                <a:gd name="connsiteY42" fmla="*/ 2675467 h 2860073"/>
                <a:gd name="connsiteX43" fmla="*/ 1140178 w 4921956"/>
                <a:gd name="connsiteY43" fmla="*/ 2698045 h 2860073"/>
                <a:gd name="connsiteX44" fmla="*/ 1174045 w 4921956"/>
                <a:gd name="connsiteY44" fmla="*/ 2743200 h 2860073"/>
                <a:gd name="connsiteX45" fmla="*/ 1207911 w 4921956"/>
                <a:gd name="connsiteY45" fmla="*/ 2754489 h 2860073"/>
                <a:gd name="connsiteX46" fmla="*/ 1444978 w 4921956"/>
                <a:gd name="connsiteY46" fmla="*/ 2777067 h 2860073"/>
                <a:gd name="connsiteX47" fmla="*/ 1659467 w 4921956"/>
                <a:gd name="connsiteY47" fmla="*/ 2810934 h 2860073"/>
                <a:gd name="connsiteX48" fmla="*/ 2178756 w 4921956"/>
                <a:gd name="connsiteY48" fmla="*/ 2833511 h 2860073"/>
                <a:gd name="connsiteX49" fmla="*/ 2438400 w 4921956"/>
                <a:gd name="connsiteY49" fmla="*/ 2844800 h 2860073"/>
                <a:gd name="connsiteX50" fmla="*/ 2517423 w 4921956"/>
                <a:gd name="connsiteY50" fmla="*/ 2822223 h 2860073"/>
                <a:gd name="connsiteX51" fmla="*/ 2551289 w 4921956"/>
                <a:gd name="connsiteY51" fmla="*/ 2799645 h 2860073"/>
                <a:gd name="connsiteX52" fmla="*/ 2641600 w 4921956"/>
                <a:gd name="connsiteY52" fmla="*/ 2777067 h 2860073"/>
                <a:gd name="connsiteX53" fmla="*/ 2743200 w 4921956"/>
                <a:gd name="connsiteY53" fmla="*/ 2720623 h 2860073"/>
                <a:gd name="connsiteX54" fmla="*/ 2765778 w 4921956"/>
                <a:gd name="connsiteY54" fmla="*/ 2686756 h 2860073"/>
                <a:gd name="connsiteX55" fmla="*/ 2856089 w 4921956"/>
                <a:gd name="connsiteY55" fmla="*/ 2585156 h 2860073"/>
                <a:gd name="connsiteX56" fmla="*/ 2878667 w 4921956"/>
                <a:gd name="connsiteY56" fmla="*/ 2517423 h 2860073"/>
                <a:gd name="connsiteX57" fmla="*/ 2901245 w 4921956"/>
                <a:gd name="connsiteY57" fmla="*/ 2427111 h 2860073"/>
                <a:gd name="connsiteX58" fmla="*/ 2912534 w 4921956"/>
                <a:gd name="connsiteY58" fmla="*/ 2201334 h 2860073"/>
                <a:gd name="connsiteX59" fmla="*/ 2935111 w 4921956"/>
                <a:gd name="connsiteY59" fmla="*/ 2020711 h 2860073"/>
                <a:gd name="connsiteX60" fmla="*/ 2946400 w 4921956"/>
                <a:gd name="connsiteY60" fmla="*/ 1885245 h 2860073"/>
                <a:gd name="connsiteX61" fmla="*/ 2957689 w 4921956"/>
                <a:gd name="connsiteY61" fmla="*/ 1580445 h 2860073"/>
                <a:gd name="connsiteX62" fmla="*/ 2980267 w 4921956"/>
                <a:gd name="connsiteY62" fmla="*/ 1444978 h 2860073"/>
                <a:gd name="connsiteX63" fmla="*/ 3002845 w 4921956"/>
                <a:gd name="connsiteY63" fmla="*/ 1411111 h 2860073"/>
                <a:gd name="connsiteX64" fmla="*/ 3036711 w 4921956"/>
                <a:gd name="connsiteY64" fmla="*/ 1320800 h 2860073"/>
                <a:gd name="connsiteX65" fmla="*/ 3059289 w 4921956"/>
                <a:gd name="connsiteY65" fmla="*/ 1241778 h 2860073"/>
                <a:gd name="connsiteX66" fmla="*/ 3081867 w 4921956"/>
                <a:gd name="connsiteY66" fmla="*/ 1174045 h 2860073"/>
                <a:gd name="connsiteX67" fmla="*/ 3160889 w 4921956"/>
                <a:gd name="connsiteY67" fmla="*/ 1072445 h 2860073"/>
                <a:gd name="connsiteX68" fmla="*/ 3183467 w 4921956"/>
                <a:gd name="connsiteY68" fmla="*/ 1038578 h 2860073"/>
                <a:gd name="connsiteX69" fmla="*/ 3217334 w 4921956"/>
                <a:gd name="connsiteY69" fmla="*/ 1016000 h 2860073"/>
                <a:gd name="connsiteX70" fmla="*/ 3318934 w 4921956"/>
                <a:gd name="connsiteY70" fmla="*/ 936978 h 2860073"/>
                <a:gd name="connsiteX71" fmla="*/ 3420534 w 4921956"/>
                <a:gd name="connsiteY71" fmla="*/ 857956 h 2860073"/>
                <a:gd name="connsiteX72" fmla="*/ 3454400 w 4921956"/>
                <a:gd name="connsiteY72" fmla="*/ 835378 h 2860073"/>
                <a:gd name="connsiteX73" fmla="*/ 3657600 w 4921956"/>
                <a:gd name="connsiteY73" fmla="*/ 790223 h 2860073"/>
                <a:gd name="connsiteX74" fmla="*/ 3759200 w 4921956"/>
                <a:gd name="connsiteY74" fmla="*/ 745067 h 2860073"/>
                <a:gd name="connsiteX75" fmla="*/ 3793067 w 4921956"/>
                <a:gd name="connsiteY75" fmla="*/ 733778 h 2860073"/>
                <a:gd name="connsiteX76" fmla="*/ 3826934 w 4921956"/>
                <a:gd name="connsiteY76" fmla="*/ 722489 h 2860073"/>
                <a:gd name="connsiteX77" fmla="*/ 3894667 w 4921956"/>
                <a:gd name="connsiteY77" fmla="*/ 711200 h 2860073"/>
                <a:gd name="connsiteX78" fmla="*/ 3973689 w 4921956"/>
                <a:gd name="connsiteY78" fmla="*/ 699911 h 2860073"/>
                <a:gd name="connsiteX79" fmla="*/ 4278489 w 4921956"/>
                <a:gd name="connsiteY79" fmla="*/ 677334 h 2860073"/>
                <a:gd name="connsiteX80" fmla="*/ 4323645 w 4921956"/>
                <a:gd name="connsiteY80" fmla="*/ 666045 h 2860073"/>
                <a:gd name="connsiteX81" fmla="*/ 4436534 w 4921956"/>
                <a:gd name="connsiteY81" fmla="*/ 643467 h 2860073"/>
                <a:gd name="connsiteX82" fmla="*/ 4470400 w 4921956"/>
                <a:gd name="connsiteY82" fmla="*/ 632178 h 2860073"/>
                <a:gd name="connsiteX83" fmla="*/ 4504267 w 4921956"/>
                <a:gd name="connsiteY83" fmla="*/ 609600 h 2860073"/>
                <a:gd name="connsiteX84" fmla="*/ 4538134 w 4921956"/>
                <a:gd name="connsiteY84" fmla="*/ 598311 h 2860073"/>
                <a:gd name="connsiteX85" fmla="*/ 4639734 w 4921956"/>
                <a:gd name="connsiteY85" fmla="*/ 541867 h 2860073"/>
                <a:gd name="connsiteX86" fmla="*/ 4707467 w 4921956"/>
                <a:gd name="connsiteY86" fmla="*/ 496711 h 2860073"/>
                <a:gd name="connsiteX87" fmla="*/ 4741334 w 4921956"/>
                <a:gd name="connsiteY87" fmla="*/ 462845 h 2860073"/>
                <a:gd name="connsiteX88" fmla="*/ 4797778 w 4921956"/>
                <a:gd name="connsiteY88" fmla="*/ 383823 h 2860073"/>
                <a:gd name="connsiteX89" fmla="*/ 4820356 w 4921956"/>
                <a:gd name="connsiteY89" fmla="*/ 316089 h 2860073"/>
                <a:gd name="connsiteX90" fmla="*/ 4831645 w 4921956"/>
                <a:gd name="connsiteY90" fmla="*/ 282223 h 2860073"/>
                <a:gd name="connsiteX91" fmla="*/ 4842934 w 4921956"/>
                <a:gd name="connsiteY91" fmla="*/ 237067 h 2860073"/>
                <a:gd name="connsiteX92" fmla="*/ 4876800 w 4921956"/>
                <a:gd name="connsiteY92" fmla="*/ 135467 h 2860073"/>
                <a:gd name="connsiteX93" fmla="*/ 4910667 w 4921956"/>
                <a:gd name="connsiteY93" fmla="*/ 33867 h 2860073"/>
                <a:gd name="connsiteX94" fmla="*/ 4921956 w 4921956"/>
                <a:gd name="connsiteY94" fmla="*/ 0 h 2860073"/>
                <a:gd name="connsiteX0" fmla="*/ 0 w 4910667"/>
                <a:gd name="connsiteY0" fmla="*/ 11289 h 2826206"/>
                <a:gd name="connsiteX1" fmla="*/ 90311 w 4910667"/>
                <a:gd name="connsiteY1" fmla="*/ 22578 h 2826206"/>
                <a:gd name="connsiteX2" fmla="*/ 146756 w 4910667"/>
                <a:gd name="connsiteY2" fmla="*/ 33867 h 2826206"/>
                <a:gd name="connsiteX3" fmla="*/ 237067 w 4910667"/>
                <a:gd name="connsiteY3" fmla="*/ 45156 h 2826206"/>
                <a:gd name="connsiteX4" fmla="*/ 270934 w 4910667"/>
                <a:gd name="connsiteY4" fmla="*/ 56444 h 2826206"/>
                <a:gd name="connsiteX5" fmla="*/ 316089 w 4910667"/>
                <a:gd name="connsiteY5" fmla="*/ 67733 h 2826206"/>
                <a:gd name="connsiteX6" fmla="*/ 372534 w 4910667"/>
                <a:gd name="connsiteY6" fmla="*/ 135467 h 2826206"/>
                <a:gd name="connsiteX7" fmla="*/ 440267 w 4910667"/>
                <a:gd name="connsiteY7" fmla="*/ 180622 h 2826206"/>
                <a:gd name="connsiteX8" fmla="*/ 451556 w 4910667"/>
                <a:gd name="connsiteY8" fmla="*/ 214489 h 2826206"/>
                <a:gd name="connsiteX9" fmla="*/ 474134 w 4910667"/>
                <a:gd name="connsiteY9" fmla="*/ 248356 h 2826206"/>
                <a:gd name="connsiteX10" fmla="*/ 485423 w 4910667"/>
                <a:gd name="connsiteY10" fmla="*/ 293511 h 2826206"/>
                <a:gd name="connsiteX11" fmla="*/ 508000 w 4910667"/>
                <a:gd name="connsiteY11" fmla="*/ 327378 h 2826206"/>
                <a:gd name="connsiteX12" fmla="*/ 530578 w 4910667"/>
                <a:gd name="connsiteY12" fmla="*/ 395111 h 2826206"/>
                <a:gd name="connsiteX13" fmla="*/ 541867 w 4910667"/>
                <a:gd name="connsiteY13" fmla="*/ 428978 h 2826206"/>
                <a:gd name="connsiteX14" fmla="*/ 564445 w 4910667"/>
                <a:gd name="connsiteY14" fmla="*/ 474133 h 2826206"/>
                <a:gd name="connsiteX15" fmla="*/ 598311 w 4910667"/>
                <a:gd name="connsiteY15" fmla="*/ 564444 h 2826206"/>
                <a:gd name="connsiteX16" fmla="*/ 620889 w 4910667"/>
                <a:gd name="connsiteY16" fmla="*/ 654756 h 2826206"/>
                <a:gd name="connsiteX17" fmla="*/ 643467 w 4910667"/>
                <a:gd name="connsiteY17" fmla="*/ 699911 h 2826206"/>
                <a:gd name="connsiteX18" fmla="*/ 677334 w 4910667"/>
                <a:gd name="connsiteY18" fmla="*/ 801511 h 2826206"/>
                <a:gd name="connsiteX19" fmla="*/ 688623 w 4910667"/>
                <a:gd name="connsiteY19" fmla="*/ 835378 h 2826206"/>
                <a:gd name="connsiteX20" fmla="*/ 699911 w 4910667"/>
                <a:gd name="connsiteY20" fmla="*/ 948267 h 2826206"/>
                <a:gd name="connsiteX21" fmla="*/ 711200 w 4910667"/>
                <a:gd name="connsiteY21" fmla="*/ 1016000 h 2826206"/>
                <a:gd name="connsiteX22" fmla="*/ 722489 w 4910667"/>
                <a:gd name="connsiteY22" fmla="*/ 1196622 h 2826206"/>
                <a:gd name="connsiteX23" fmla="*/ 733778 w 4910667"/>
                <a:gd name="connsiteY23" fmla="*/ 1320800 h 2826206"/>
                <a:gd name="connsiteX24" fmla="*/ 745067 w 4910667"/>
                <a:gd name="connsiteY24" fmla="*/ 1535289 h 2826206"/>
                <a:gd name="connsiteX25" fmla="*/ 756356 w 4910667"/>
                <a:gd name="connsiteY25" fmla="*/ 1580444 h 2826206"/>
                <a:gd name="connsiteX26" fmla="*/ 778934 w 4910667"/>
                <a:gd name="connsiteY26" fmla="*/ 1670756 h 2826206"/>
                <a:gd name="connsiteX27" fmla="*/ 790223 w 4910667"/>
                <a:gd name="connsiteY27" fmla="*/ 1715911 h 2826206"/>
                <a:gd name="connsiteX28" fmla="*/ 812800 w 4910667"/>
                <a:gd name="connsiteY28" fmla="*/ 1783644 h 2826206"/>
                <a:gd name="connsiteX29" fmla="*/ 824089 w 4910667"/>
                <a:gd name="connsiteY29" fmla="*/ 1817511 h 2826206"/>
                <a:gd name="connsiteX30" fmla="*/ 835378 w 4910667"/>
                <a:gd name="connsiteY30" fmla="*/ 1862667 h 2826206"/>
                <a:gd name="connsiteX31" fmla="*/ 846667 w 4910667"/>
                <a:gd name="connsiteY31" fmla="*/ 1919111 h 2826206"/>
                <a:gd name="connsiteX32" fmla="*/ 869245 w 4910667"/>
                <a:gd name="connsiteY32" fmla="*/ 1952978 h 2826206"/>
                <a:gd name="connsiteX33" fmla="*/ 903111 w 4910667"/>
                <a:gd name="connsiteY33" fmla="*/ 2065867 h 2826206"/>
                <a:gd name="connsiteX34" fmla="*/ 914400 w 4910667"/>
                <a:gd name="connsiteY34" fmla="*/ 2099733 h 2826206"/>
                <a:gd name="connsiteX35" fmla="*/ 936978 w 4910667"/>
                <a:gd name="connsiteY35" fmla="*/ 2212622 h 2826206"/>
                <a:gd name="connsiteX36" fmla="*/ 970845 w 4910667"/>
                <a:gd name="connsiteY36" fmla="*/ 2325511 h 2826206"/>
                <a:gd name="connsiteX37" fmla="*/ 982134 w 4910667"/>
                <a:gd name="connsiteY37" fmla="*/ 2359378 h 2826206"/>
                <a:gd name="connsiteX38" fmla="*/ 993423 w 4910667"/>
                <a:gd name="connsiteY38" fmla="*/ 2393244 h 2826206"/>
                <a:gd name="connsiteX39" fmla="*/ 1004711 w 4910667"/>
                <a:gd name="connsiteY39" fmla="*/ 2438400 h 2826206"/>
                <a:gd name="connsiteX40" fmla="*/ 1049867 w 4910667"/>
                <a:gd name="connsiteY40" fmla="*/ 2517422 h 2826206"/>
                <a:gd name="connsiteX41" fmla="*/ 1083734 w 4910667"/>
                <a:gd name="connsiteY41" fmla="*/ 2607733 h 2826206"/>
                <a:gd name="connsiteX42" fmla="*/ 1106311 w 4910667"/>
                <a:gd name="connsiteY42" fmla="*/ 2641600 h 2826206"/>
                <a:gd name="connsiteX43" fmla="*/ 1140178 w 4910667"/>
                <a:gd name="connsiteY43" fmla="*/ 2664178 h 2826206"/>
                <a:gd name="connsiteX44" fmla="*/ 1174045 w 4910667"/>
                <a:gd name="connsiteY44" fmla="*/ 2709333 h 2826206"/>
                <a:gd name="connsiteX45" fmla="*/ 1207911 w 4910667"/>
                <a:gd name="connsiteY45" fmla="*/ 2720622 h 2826206"/>
                <a:gd name="connsiteX46" fmla="*/ 1444978 w 4910667"/>
                <a:gd name="connsiteY46" fmla="*/ 2743200 h 2826206"/>
                <a:gd name="connsiteX47" fmla="*/ 1659467 w 4910667"/>
                <a:gd name="connsiteY47" fmla="*/ 2777067 h 2826206"/>
                <a:gd name="connsiteX48" fmla="*/ 2178756 w 4910667"/>
                <a:gd name="connsiteY48" fmla="*/ 2799644 h 2826206"/>
                <a:gd name="connsiteX49" fmla="*/ 2438400 w 4910667"/>
                <a:gd name="connsiteY49" fmla="*/ 2810933 h 2826206"/>
                <a:gd name="connsiteX50" fmla="*/ 2517423 w 4910667"/>
                <a:gd name="connsiteY50" fmla="*/ 2788356 h 2826206"/>
                <a:gd name="connsiteX51" fmla="*/ 2551289 w 4910667"/>
                <a:gd name="connsiteY51" fmla="*/ 2765778 h 2826206"/>
                <a:gd name="connsiteX52" fmla="*/ 2641600 w 4910667"/>
                <a:gd name="connsiteY52" fmla="*/ 2743200 h 2826206"/>
                <a:gd name="connsiteX53" fmla="*/ 2743200 w 4910667"/>
                <a:gd name="connsiteY53" fmla="*/ 2686756 h 2826206"/>
                <a:gd name="connsiteX54" fmla="*/ 2765778 w 4910667"/>
                <a:gd name="connsiteY54" fmla="*/ 2652889 h 2826206"/>
                <a:gd name="connsiteX55" fmla="*/ 2856089 w 4910667"/>
                <a:gd name="connsiteY55" fmla="*/ 2551289 h 2826206"/>
                <a:gd name="connsiteX56" fmla="*/ 2878667 w 4910667"/>
                <a:gd name="connsiteY56" fmla="*/ 2483556 h 2826206"/>
                <a:gd name="connsiteX57" fmla="*/ 2901245 w 4910667"/>
                <a:gd name="connsiteY57" fmla="*/ 2393244 h 2826206"/>
                <a:gd name="connsiteX58" fmla="*/ 2912534 w 4910667"/>
                <a:gd name="connsiteY58" fmla="*/ 2167467 h 2826206"/>
                <a:gd name="connsiteX59" fmla="*/ 2935111 w 4910667"/>
                <a:gd name="connsiteY59" fmla="*/ 1986844 h 2826206"/>
                <a:gd name="connsiteX60" fmla="*/ 2946400 w 4910667"/>
                <a:gd name="connsiteY60" fmla="*/ 1851378 h 2826206"/>
                <a:gd name="connsiteX61" fmla="*/ 2957689 w 4910667"/>
                <a:gd name="connsiteY61" fmla="*/ 1546578 h 2826206"/>
                <a:gd name="connsiteX62" fmla="*/ 2980267 w 4910667"/>
                <a:gd name="connsiteY62" fmla="*/ 1411111 h 2826206"/>
                <a:gd name="connsiteX63" fmla="*/ 3002845 w 4910667"/>
                <a:gd name="connsiteY63" fmla="*/ 1377244 h 2826206"/>
                <a:gd name="connsiteX64" fmla="*/ 3036711 w 4910667"/>
                <a:gd name="connsiteY64" fmla="*/ 1286933 h 2826206"/>
                <a:gd name="connsiteX65" fmla="*/ 3059289 w 4910667"/>
                <a:gd name="connsiteY65" fmla="*/ 1207911 h 2826206"/>
                <a:gd name="connsiteX66" fmla="*/ 3081867 w 4910667"/>
                <a:gd name="connsiteY66" fmla="*/ 1140178 h 2826206"/>
                <a:gd name="connsiteX67" fmla="*/ 3160889 w 4910667"/>
                <a:gd name="connsiteY67" fmla="*/ 1038578 h 2826206"/>
                <a:gd name="connsiteX68" fmla="*/ 3183467 w 4910667"/>
                <a:gd name="connsiteY68" fmla="*/ 1004711 h 2826206"/>
                <a:gd name="connsiteX69" fmla="*/ 3217334 w 4910667"/>
                <a:gd name="connsiteY69" fmla="*/ 982133 h 2826206"/>
                <a:gd name="connsiteX70" fmla="*/ 3318934 w 4910667"/>
                <a:gd name="connsiteY70" fmla="*/ 903111 h 2826206"/>
                <a:gd name="connsiteX71" fmla="*/ 3420534 w 4910667"/>
                <a:gd name="connsiteY71" fmla="*/ 824089 h 2826206"/>
                <a:gd name="connsiteX72" fmla="*/ 3454400 w 4910667"/>
                <a:gd name="connsiteY72" fmla="*/ 801511 h 2826206"/>
                <a:gd name="connsiteX73" fmla="*/ 3657600 w 4910667"/>
                <a:gd name="connsiteY73" fmla="*/ 756356 h 2826206"/>
                <a:gd name="connsiteX74" fmla="*/ 3759200 w 4910667"/>
                <a:gd name="connsiteY74" fmla="*/ 711200 h 2826206"/>
                <a:gd name="connsiteX75" fmla="*/ 3793067 w 4910667"/>
                <a:gd name="connsiteY75" fmla="*/ 699911 h 2826206"/>
                <a:gd name="connsiteX76" fmla="*/ 3826934 w 4910667"/>
                <a:gd name="connsiteY76" fmla="*/ 688622 h 2826206"/>
                <a:gd name="connsiteX77" fmla="*/ 3894667 w 4910667"/>
                <a:gd name="connsiteY77" fmla="*/ 677333 h 2826206"/>
                <a:gd name="connsiteX78" fmla="*/ 3973689 w 4910667"/>
                <a:gd name="connsiteY78" fmla="*/ 666044 h 2826206"/>
                <a:gd name="connsiteX79" fmla="*/ 4278489 w 4910667"/>
                <a:gd name="connsiteY79" fmla="*/ 643467 h 2826206"/>
                <a:gd name="connsiteX80" fmla="*/ 4323645 w 4910667"/>
                <a:gd name="connsiteY80" fmla="*/ 632178 h 2826206"/>
                <a:gd name="connsiteX81" fmla="*/ 4436534 w 4910667"/>
                <a:gd name="connsiteY81" fmla="*/ 609600 h 2826206"/>
                <a:gd name="connsiteX82" fmla="*/ 4470400 w 4910667"/>
                <a:gd name="connsiteY82" fmla="*/ 598311 h 2826206"/>
                <a:gd name="connsiteX83" fmla="*/ 4504267 w 4910667"/>
                <a:gd name="connsiteY83" fmla="*/ 575733 h 2826206"/>
                <a:gd name="connsiteX84" fmla="*/ 4538134 w 4910667"/>
                <a:gd name="connsiteY84" fmla="*/ 564444 h 2826206"/>
                <a:gd name="connsiteX85" fmla="*/ 4639734 w 4910667"/>
                <a:gd name="connsiteY85" fmla="*/ 508000 h 2826206"/>
                <a:gd name="connsiteX86" fmla="*/ 4707467 w 4910667"/>
                <a:gd name="connsiteY86" fmla="*/ 462844 h 2826206"/>
                <a:gd name="connsiteX87" fmla="*/ 4741334 w 4910667"/>
                <a:gd name="connsiteY87" fmla="*/ 428978 h 2826206"/>
                <a:gd name="connsiteX88" fmla="*/ 4797778 w 4910667"/>
                <a:gd name="connsiteY88" fmla="*/ 349956 h 2826206"/>
                <a:gd name="connsiteX89" fmla="*/ 4820356 w 4910667"/>
                <a:gd name="connsiteY89" fmla="*/ 282222 h 2826206"/>
                <a:gd name="connsiteX90" fmla="*/ 4831645 w 4910667"/>
                <a:gd name="connsiteY90" fmla="*/ 248356 h 2826206"/>
                <a:gd name="connsiteX91" fmla="*/ 4842934 w 4910667"/>
                <a:gd name="connsiteY91" fmla="*/ 203200 h 2826206"/>
                <a:gd name="connsiteX92" fmla="*/ 4876800 w 4910667"/>
                <a:gd name="connsiteY92" fmla="*/ 101600 h 2826206"/>
                <a:gd name="connsiteX93" fmla="*/ 4910667 w 4910667"/>
                <a:gd name="connsiteY93" fmla="*/ 0 h 2826206"/>
                <a:gd name="connsiteX0" fmla="*/ 0 w 4876800"/>
                <a:gd name="connsiteY0" fmla="*/ 0 h 2814917"/>
                <a:gd name="connsiteX1" fmla="*/ 90311 w 4876800"/>
                <a:gd name="connsiteY1" fmla="*/ 11289 h 2814917"/>
                <a:gd name="connsiteX2" fmla="*/ 146756 w 4876800"/>
                <a:gd name="connsiteY2" fmla="*/ 22578 h 2814917"/>
                <a:gd name="connsiteX3" fmla="*/ 237067 w 4876800"/>
                <a:gd name="connsiteY3" fmla="*/ 33867 h 2814917"/>
                <a:gd name="connsiteX4" fmla="*/ 270934 w 4876800"/>
                <a:gd name="connsiteY4" fmla="*/ 45155 h 2814917"/>
                <a:gd name="connsiteX5" fmla="*/ 316089 w 4876800"/>
                <a:gd name="connsiteY5" fmla="*/ 56444 h 2814917"/>
                <a:gd name="connsiteX6" fmla="*/ 372534 w 4876800"/>
                <a:gd name="connsiteY6" fmla="*/ 124178 h 2814917"/>
                <a:gd name="connsiteX7" fmla="*/ 440267 w 4876800"/>
                <a:gd name="connsiteY7" fmla="*/ 169333 h 2814917"/>
                <a:gd name="connsiteX8" fmla="*/ 451556 w 4876800"/>
                <a:gd name="connsiteY8" fmla="*/ 203200 h 2814917"/>
                <a:gd name="connsiteX9" fmla="*/ 474134 w 4876800"/>
                <a:gd name="connsiteY9" fmla="*/ 237067 h 2814917"/>
                <a:gd name="connsiteX10" fmla="*/ 485423 w 4876800"/>
                <a:gd name="connsiteY10" fmla="*/ 282222 h 2814917"/>
                <a:gd name="connsiteX11" fmla="*/ 508000 w 4876800"/>
                <a:gd name="connsiteY11" fmla="*/ 316089 h 2814917"/>
                <a:gd name="connsiteX12" fmla="*/ 530578 w 4876800"/>
                <a:gd name="connsiteY12" fmla="*/ 383822 h 2814917"/>
                <a:gd name="connsiteX13" fmla="*/ 541867 w 4876800"/>
                <a:gd name="connsiteY13" fmla="*/ 417689 h 2814917"/>
                <a:gd name="connsiteX14" fmla="*/ 564445 w 4876800"/>
                <a:gd name="connsiteY14" fmla="*/ 462844 h 2814917"/>
                <a:gd name="connsiteX15" fmla="*/ 598311 w 4876800"/>
                <a:gd name="connsiteY15" fmla="*/ 553155 h 2814917"/>
                <a:gd name="connsiteX16" fmla="*/ 620889 w 4876800"/>
                <a:gd name="connsiteY16" fmla="*/ 643467 h 2814917"/>
                <a:gd name="connsiteX17" fmla="*/ 643467 w 4876800"/>
                <a:gd name="connsiteY17" fmla="*/ 688622 h 2814917"/>
                <a:gd name="connsiteX18" fmla="*/ 677334 w 4876800"/>
                <a:gd name="connsiteY18" fmla="*/ 790222 h 2814917"/>
                <a:gd name="connsiteX19" fmla="*/ 688623 w 4876800"/>
                <a:gd name="connsiteY19" fmla="*/ 824089 h 2814917"/>
                <a:gd name="connsiteX20" fmla="*/ 699911 w 4876800"/>
                <a:gd name="connsiteY20" fmla="*/ 936978 h 2814917"/>
                <a:gd name="connsiteX21" fmla="*/ 711200 w 4876800"/>
                <a:gd name="connsiteY21" fmla="*/ 1004711 h 2814917"/>
                <a:gd name="connsiteX22" fmla="*/ 722489 w 4876800"/>
                <a:gd name="connsiteY22" fmla="*/ 1185333 h 2814917"/>
                <a:gd name="connsiteX23" fmla="*/ 733778 w 4876800"/>
                <a:gd name="connsiteY23" fmla="*/ 1309511 h 2814917"/>
                <a:gd name="connsiteX24" fmla="*/ 745067 w 4876800"/>
                <a:gd name="connsiteY24" fmla="*/ 1524000 h 2814917"/>
                <a:gd name="connsiteX25" fmla="*/ 756356 w 4876800"/>
                <a:gd name="connsiteY25" fmla="*/ 1569155 h 2814917"/>
                <a:gd name="connsiteX26" fmla="*/ 778934 w 4876800"/>
                <a:gd name="connsiteY26" fmla="*/ 1659467 h 2814917"/>
                <a:gd name="connsiteX27" fmla="*/ 790223 w 4876800"/>
                <a:gd name="connsiteY27" fmla="*/ 1704622 h 2814917"/>
                <a:gd name="connsiteX28" fmla="*/ 812800 w 4876800"/>
                <a:gd name="connsiteY28" fmla="*/ 1772355 h 2814917"/>
                <a:gd name="connsiteX29" fmla="*/ 824089 w 4876800"/>
                <a:gd name="connsiteY29" fmla="*/ 1806222 h 2814917"/>
                <a:gd name="connsiteX30" fmla="*/ 835378 w 4876800"/>
                <a:gd name="connsiteY30" fmla="*/ 1851378 h 2814917"/>
                <a:gd name="connsiteX31" fmla="*/ 846667 w 4876800"/>
                <a:gd name="connsiteY31" fmla="*/ 1907822 h 2814917"/>
                <a:gd name="connsiteX32" fmla="*/ 869245 w 4876800"/>
                <a:gd name="connsiteY32" fmla="*/ 1941689 h 2814917"/>
                <a:gd name="connsiteX33" fmla="*/ 903111 w 4876800"/>
                <a:gd name="connsiteY33" fmla="*/ 2054578 h 2814917"/>
                <a:gd name="connsiteX34" fmla="*/ 914400 w 4876800"/>
                <a:gd name="connsiteY34" fmla="*/ 2088444 h 2814917"/>
                <a:gd name="connsiteX35" fmla="*/ 936978 w 4876800"/>
                <a:gd name="connsiteY35" fmla="*/ 2201333 h 2814917"/>
                <a:gd name="connsiteX36" fmla="*/ 970845 w 4876800"/>
                <a:gd name="connsiteY36" fmla="*/ 2314222 h 2814917"/>
                <a:gd name="connsiteX37" fmla="*/ 982134 w 4876800"/>
                <a:gd name="connsiteY37" fmla="*/ 2348089 h 2814917"/>
                <a:gd name="connsiteX38" fmla="*/ 993423 w 4876800"/>
                <a:gd name="connsiteY38" fmla="*/ 2381955 h 2814917"/>
                <a:gd name="connsiteX39" fmla="*/ 1004711 w 4876800"/>
                <a:gd name="connsiteY39" fmla="*/ 2427111 h 2814917"/>
                <a:gd name="connsiteX40" fmla="*/ 1049867 w 4876800"/>
                <a:gd name="connsiteY40" fmla="*/ 2506133 h 2814917"/>
                <a:gd name="connsiteX41" fmla="*/ 1083734 w 4876800"/>
                <a:gd name="connsiteY41" fmla="*/ 2596444 h 2814917"/>
                <a:gd name="connsiteX42" fmla="*/ 1106311 w 4876800"/>
                <a:gd name="connsiteY42" fmla="*/ 2630311 h 2814917"/>
                <a:gd name="connsiteX43" fmla="*/ 1140178 w 4876800"/>
                <a:gd name="connsiteY43" fmla="*/ 2652889 h 2814917"/>
                <a:gd name="connsiteX44" fmla="*/ 1174045 w 4876800"/>
                <a:gd name="connsiteY44" fmla="*/ 2698044 h 2814917"/>
                <a:gd name="connsiteX45" fmla="*/ 1207911 w 4876800"/>
                <a:gd name="connsiteY45" fmla="*/ 2709333 h 2814917"/>
                <a:gd name="connsiteX46" fmla="*/ 1444978 w 4876800"/>
                <a:gd name="connsiteY46" fmla="*/ 2731911 h 2814917"/>
                <a:gd name="connsiteX47" fmla="*/ 1659467 w 4876800"/>
                <a:gd name="connsiteY47" fmla="*/ 2765778 h 2814917"/>
                <a:gd name="connsiteX48" fmla="*/ 2178756 w 4876800"/>
                <a:gd name="connsiteY48" fmla="*/ 2788355 h 2814917"/>
                <a:gd name="connsiteX49" fmla="*/ 2438400 w 4876800"/>
                <a:gd name="connsiteY49" fmla="*/ 2799644 h 2814917"/>
                <a:gd name="connsiteX50" fmla="*/ 2517423 w 4876800"/>
                <a:gd name="connsiteY50" fmla="*/ 2777067 h 2814917"/>
                <a:gd name="connsiteX51" fmla="*/ 2551289 w 4876800"/>
                <a:gd name="connsiteY51" fmla="*/ 2754489 h 2814917"/>
                <a:gd name="connsiteX52" fmla="*/ 2641600 w 4876800"/>
                <a:gd name="connsiteY52" fmla="*/ 2731911 h 2814917"/>
                <a:gd name="connsiteX53" fmla="*/ 2743200 w 4876800"/>
                <a:gd name="connsiteY53" fmla="*/ 2675467 h 2814917"/>
                <a:gd name="connsiteX54" fmla="*/ 2765778 w 4876800"/>
                <a:gd name="connsiteY54" fmla="*/ 2641600 h 2814917"/>
                <a:gd name="connsiteX55" fmla="*/ 2856089 w 4876800"/>
                <a:gd name="connsiteY55" fmla="*/ 2540000 h 2814917"/>
                <a:gd name="connsiteX56" fmla="*/ 2878667 w 4876800"/>
                <a:gd name="connsiteY56" fmla="*/ 2472267 h 2814917"/>
                <a:gd name="connsiteX57" fmla="*/ 2901245 w 4876800"/>
                <a:gd name="connsiteY57" fmla="*/ 2381955 h 2814917"/>
                <a:gd name="connsiteX58" fmla="*/ 2912534 w 4876800"/>
                <a:gd name="connsiteY58" fmla="*/ 2156178 h 2814917"/>
                <a:gd name="connsiteX59" fmla="*/ 2935111 w 4876800"/>
                <a:gd name="connsiteY59" fmla="*/ 1975555 h 2814917"/>
                <a:gd name="connsiteX60" fmla="*/ 2946400 w 4876800"/>
                <a:gd name="connsiteY60" fmla="*/ 1840089 h 2814917"/>
                <a:gd name="connsiteX61" fmla="*/ 2957689 w 4876800"/>
                <a:gd name="connsiteY61" fmla="*/ 1535289 h 2814917"/>
                <a:gd name="connsiteX62" fmla="*/ 2980267 w 4876800"/>
                <a:gd name="connsiteY62" fmla="*/ 1399822 h 2814917"/>
                <a:gd name="connsiteX63" fmla="*/ 3002845 w 4876800"/>
                <a:gd name="connsiteY63" fmla="*/ 1365955 h 2814917"/>
                <a:gd name="connsiteX64" fmla="*/ 3036711 w 4876800"/>
                <a:gd name="connsiteY64" fmla="*/ 1275644 h 2814917"/>
                <a:gd name="connsiteX65" fmla="*/ 3059289 w 4876800"/>
                <a:gd name="connsiteY65" fmla="*/ 1196622 h 2814917"/>
                <a:gd name="connsiteX66" fmla="*/ 3081867 w 4876800"/>
                <a:gd name="connsiteY66" fmla="*/ 1128889 h 2814917"/>
                <a:gd name="connsiteX67" fmla="*/ 3160889 w 4876800"/>
                <a:gd name="connsiteY67" fmla="*/ 1027289 h 2814917"/>
                <a:gd name="connsiteX68" fmla="*/ 3183467 w 4876800"/>
                <a:gd name="connsiteY68" fmla="*/ 993422 h 2814917"/>
                <a:gd name="connsiteX69" fmla="*/ 3217334 w 4876800"/>
                <a:gd name="connsiteY69" fmla="*/ 970844 h 2814917"/>
                <a:gd name="connsiteX70" fmla="*/ 3318934 w 4876800"/>
                <a:gd name="connsiteY70" fmla="*/ 891822 h 2814917"/>
                <a:gd name="connsiteX71" fmla="*/ 3420534 w 4876800"/>
                <a:gd name="connsiteY71" fmla="*/ 812800 h 2814917"/>
                <a:gd name="connsiteX72" fmla="*/ 3454400 w 4876800"/>
                <a:gd name="connsiteY72" fmla="*/ 790222 h 2814917"/>
                <a:gd name="connsiteX73" fmla="*/ 3657600 w 4876800"/>
                <a:gd name="connsiteY73" fmla="*/ 745067 h 2814917"/>
                <a:gd name="connsiteX74" fmla="*/ 3759200 w 4876800"/>
                <a:gd name="connsiteY74" fmla="*/ 699911 h 2814917"/>
                <a:gd name="connsiteX75" fmla="*/ 3793067 w 4876800"/>
                <a:gd name="connsiteY75" fmla="*/ 688622 h 2814917"/>
                <a:gd name="connsiteX76" fmla="*/ 3826934 w 4876800"/>
                <a:gd name="connsiteY76" fmla="*/ 677333 h 2814917"/>
                <a:gd name="connsiteX77" fmla="*/ 3894667 w 4876800"/>
                <a:gd name="connsiteY77" fmla="*/ 666044 h 2814917"/>
                <a:gd name="connsiteX78" fmla="*/ 3973689 w 4876800"/>
                <a:gd name="connsiteY78" fmla="*/ 654755 h 2814917"/>
                <a:gd name="connsiteX79" fmla="*/ 4278489 w 4876800"/>
                <a:gd name="connsiteY79" fmla="*/ 632178 h 2814917"/>
                <a:gd name="connsiteX80" fmla="*/ 4323645 w 4876800"/>
                <a:gd name="connsiteY80" fmla="*/ 620889 h 2814917"/>
                <a:gd name="connsiteX81" fmla="*/ 4436534 w 4876800"/>
                <a:gd name="connsiteY81" fmla="*/ 598311 h 2814917"/>
                <a:gd name="connsiteX82" fmla="*/ 4470400 w 4876800"/>
                <a:gd name="connsiteY82" fmla="*/ 587022 h 2814917"/>
                <a:gd name="connsiteX83" fmla="*/ 4504267 w 4876800"/>
                <a:gd name="connsiteY83" fmla="*/ 564444 h 2814917"/>
                <a:gd name="connsiteX84" fmla="*/ 4538134 w 4876800"/>
                <a:gd name="connsiteY84" fmla="*/ 553155 h 2814917"/>
                <a:gd name="connsiteX85" fmla="*/ 4639734 w 4876800"/>
                <a:gd name="connsiteY85" fmla="*/ 496711 h 2814917"/>
                <a:gd name="connsiteX86" fmla="*/ 4707467 w 4876800"/>
                <a:gd name="connsiteY86" fmla="*/ 451555 h 2814917"/>
                <a:gd name="connsiteX87" fmla="*/ 4741334 w 4876800"/>
                <a:gd name="connsiteY87" fmla="*/ 417689 h 2814917"/>
                <a:gd name="connsiteX88" fmla="*/ 4797778 w 4876800"/>
                <a:gd name="connsiteY88" fmla="*/ 338667 h 2814917"/>
                <a:gd name="connsiteX89" fmla="*/ 4820356 w 4876800"/>
                <a:gd name="connsiteY89" fmla="*/ 270933 h 2814917"/>
                <a:gd name="connsiteX90" fmla="*/ 4831645 w 4876800"/>
                <a:gd name="connsiteY90" fmla="*/ 237067 h 2814917"/>
                <a:gd name="connsiteX91" fmla="*/ 4842934 w 4876800"/>
                <a:gd name="connsiteY91" fmla="*/ 191911 h 2814917"/>
                <a:gd name="connsiteX92" fmla="*/ 4876800 w 4876800"/>
                <a:gd name="connsiteY92" fmla="*/ 90311 h 2814917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538134 w 6668597"/>
                <a:gd name="connsiteY84" fmla="*/ 564160 h 2825922"/>
                <a:gd name="connsiteX85" fmla="*/ 4639734 w 6668597"/>
                <a:gd name="connsiteY85" fmla="*/ 507716 h 2825922"/>
                <a:gd name="connsiteX86" fmla="*/ 4707467 w 6668597"/>
                <a:gd name="connsiteY86" fmla="*/ 462560 h 2825922"/>
                <a:gd name="connsiteX87" fmla="*/ 4741334 w 6668597"/>
                <a:gd name="connsiteY87" fmla="*/ 428694 h 2825922"/>
                <a:gd name="connsiteX88" fmla="*/ 4797778 w 6668597"/>
                <a:gd name="connsiteY88" fmla="*/ 349672 h 2825922"/>
                <a:gd name="connsiteX89" fmla="*/ 4820356 w 6668597"/>
                <a:gd name="connsiteY89" fmla="*/ 281938 h 2825922"/>
                <a:gd name="connsiteX90" fmla="*/ 4831645 w 6668597"/>
                <a:gd name="connsiteY90" fmla="*/ 248072 h 2825922"/>
                <a:gd name="connsiteX91" fmla="*/ 4842934 w 6668597"/>
                <a:gd name="connsiteY91" fmla="*/ 202916 h 2825922"/>
                <a:gd name="connsiteX92" fmla="*/ 6668597 w 6668597"/>
                <a:gd name="connsiteY92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538134 w 6668597"/>
                <a:gd name="connsiteY84" fmla="*/ 564160 h 2825922"/>
                <a:gd name="connsiteX85" fmla="*/ 4639734 w 6668597"/>
                <a:gd name="connsiteY85" fmla="*/ 507716 h 2825922"/>
                <a:gd name="connsiteX86" fmla="*/ 4707467 w 6668597"/>
                <a:gd name="connsiteY86" fmla="*/ 462560 h 2825922"/>
                <a:gd name="connsiteX87" fmla="*/ 4741334 w 6668597"/>
                <a:gd name="connsiteY87" fmla="*/ 428694 h 2825922"/>
                <a:gd name="connsiteX88" fmla="*/ 4797778 w 6668597"/>
                <a:gd name="connsiteY88" fmla="*/ 349672 h 2825922"/>
                <a:gd name="connsiteX89" fmla="*/ 4820356 w 6668597"/>
                <a:gd name="connsiteY89" fmla="*/ 281938 h 2825922"/>
                <a:gd name="connsiteX90" fmla="*/ 4831645 w 6668597"/>
                <a:gd name="connsiteY90" fmla="*/ 248072 h 2825922"/>
                <a:gd name="connsiteX91" fmla="*/ 5691681 w 6668597"/>
                <a:gd name="connsiteY91" fmla="*/ 55549 h 2825922"/>
                <a:gd name="connsiteX92" fmla="*/ 6668597 w 6668597"/>
                <a:gd name="connsiteY92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538134 w 6668597"/>
                <a:gd name="connsiteY84" fmla="*/ 564160 h 2825922"/>
                <a:gd name="connsiteX85" fmla="*/ 4639734 w 6668597"/>
                <a:gd name="connsiteY85" fmla="*/ 507716 h 2825922"/>
                <a:gd name="connsiteX86" fmla="*/ 4707467 w 6668597"/>
                <a:gd name="connsiteY86" fmla="*/ 462560 h 2825922"/>
                <a:gd name="connsiteX87" fmla="*/ 4741334 w 6668597"/>
                <a:gd name="connsiteY87" fmla="*/ 428694 h 2825922"/>
                <a:gd name="connsiteX88" fmla="*/ 4797778 w 6668597"/>
                <a:gd name="connsiteY88" fmla="*/ 349672 h 2825922"/>
                <a:gd name="connsiteX89" fmla="*/ 4820356 w 6668597"/>
                <a:gd name="connsiteY89" fmla="*/ 281938 h 2825922"/>
                <a:gd name="connsiteX90" fmla="*/ 5229822 w 6668597"/>
                <a:gd name="connsiteY90" fmla="*/ 119125 h 2825922"/>
                <a:gd name="connsiteX91" fmla="*/ 5691681 w 6668597"/>
                <a:gd name="connsiteY91" fmla="*/ 55549 h 2825922"/>
                <a:gd name="connsiteX92" fmla="*/ 6668597 w 6668597"/>
                <a:gd name="connsiteY92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538134 w 6668597"/>
                <a:gd name="connsiteY84" fmla="*/ 564160 h 2825922"/>
                <a:gd name="connsiteX85" fmla="*/ 4639734 w 6668597"/>
                <a:gd name="connsiteY85" fmla="*/ 507716 h 2825922"/>
                <a:gd name="connsiteX86" fmla="*/ 4707467 w 6668597"/>
                <a:gd name="connsiteY86" fmla="*/ 462560 h 2825922"/>
                <a:gd name="connsiteX87" fmla="*/ 4741334 w 6668597"/>
                <a:gd name="connsiteY87" fmla="*/ 428694 h 2825922"/>
                <a:gd name="connsiteX88" fmla="*/ 4797778 w 6668597"/>
                <a:gd name="connsiteY88" fmla="*/ 349672 h 2825922"/>
                <a:gd name="connsiteX89" fmla="*/ 4872748 w 6668597"/>
                <a:gd name="connsiteY89" fmla="*/ 134571 h 2825922"/>
                <a:gd name="connsiteX90" fmla="*/ 5229822 w 6668597"/>
                <a:gd name="connsiteY90" fmla="*/ 119125 h 2825922"/>
                <a:gd name="connsiteX91" fmla="*/ 5691681 w 6668597"/>
                <a:gd name="connsiteY91" fmla="*/ 55549 h 2825922"/>
                <a:gd name="connsiteX92" fmla="*/ 6668597 w 6668597"/>
                <a:gd name="connsiteY92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538134 w 6668597"/>
                <a:gd name="connsiteY84" fmla="*/ 564160 h 2825922"/>
                <a:gd name="connsiteX85" fmla="*/ 4639734 w 6668597"/>
                <a:gd name="connsiteY85" fmla="*/ 507716 h 2825922"/>
                <a:gd name="connsiteX86" fmla="*/ 4707467 w 6668597"/>
                <a:gd name="connsiteY86" fmla="*/ 462560 h 2825922"/>
                <a:gd name="connsiteX87" fmla="*/ 4741334 w 6668597"/>
                <a:gd name="connsiteY87" fmla="*/ 428694 h 2825922"/>
                <a:gd name="connsiteX88" fmla="*/ 4797778 w 6668597"/>
                <a:gd name="connsiteY88" fmla="*/ 349672 h 2825922"/>
                <a:gd name="connsiteX89" fmla="*/ 4872748 w 6668597"/>
                <a:gd name="connsiteY89" fmla="*/ 134571 h 2825922"/>
                <a:gd name="connsiteX90" fmla="*/ 5229822 w 6668597"/>
                <a:gd name="connsiteY90" fmla="*/ 119125 h 2825922"/>
                <a:gd name="connsiteX91" fmla="*/ 6089858 w 6668597"/>
                <a:gd name="connsiteY91" fmla="*/ 37128 h 2825922"/>
                <a:gd name="connsiteX92" fmla="*/ 6668597 w 6668597"/>
                <a:gd name="connsiteY92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538134 w 6668597"/>
                <a:gd name="connsiteY84" fmla="*/ 564160 h 2825922"/>
                <a:gd name="connsiteX85" fmla="*/ 4639734 w 6668597"/>
                <a:gd name="connsiteY85" fmla="*/ 507716 h 2825922"/>
                <a:gd name="connsiteX86" fmla="*/ 4707467 w 6668597"/>
                <a:gd name="connsiteY86" fmla="*/ 462560 h 2825922"/>
                <a:gd name="connsiteX87" fmla="*/ 4741334 w 6668597"/>
                <a:gd name="connsiteY87" fmla="*/ 428694 h 2825922"/>
                <a:gd name="connsiteX88" fmla="*/ 4797778 w 6668597"/>
                <a:gd name="connsiteY88" fmla="*/ 349672 h 2825922"/>
                <a:gd name="connsiteX89" fmla="*/ 4872748 w 6668597"/>
                <a:gd name="connsiteY89" fmla="*/ 134571 h 2825922"/>
                <a:gd name="connsiteX90" fmla="*/ 5589360 w 6668597"/>
                <a:gd name="connsiteY90" fmla="*/ 77678 h 2825922"/>
                <a:gd name="connsiteX91" fmla="*/ 6089858 w 6668597"/>
                <a:gd name="connsiteY91" fmla="*/ 37128 h 2825922"/>
                <a:gd name="connsiteX92" fmla="*/ 6668597 w 6668597"/>
                <a:gd name="connsiteY92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538134 w 6668597"/>
                <a:gd name="connsiteY84" fmla="*/ 564160 h 2825922"/>
                <a:gd name="connsiteX85" fmla="*/ 4639734 w 6668597"/>
                <a:gd name="connsiteY85" fmla="*/ 507716 h 2825922"/>
                <a:gd name="connsiteX86" fmla="*/ 4707467 w 6668597"/>
                <a:gd name="connsiteY86" fmla="*/ 462560 h 2825922"/>
                <a:gd name="connsiteX87" fmla="*/ 4741334 w 6668597"/>
                <a:gd name="connsiteY87" fmla="*/ 428694 h 2825922"/>
                <a:gd name="connsiteX88" fmla="*/ 4797778 w 6668597"/>
                <a:gd name="connsiteY88" fmla="*/ 349672 h 2825922"/>
                <a:gd name="connsiteX89" fmla="*/ 5067253 w 6668597"/>
                <a:gd name="connsiteY89" fmla="*/ 67219 h 2825922"/>
                <a:gd name="connsiteX90" fmla="*/ 5589360 w 6668597"/>
                <a:gd name="connsiteY90" fmla="*/ 77678 h 2825922"/>
                <a:gd name="connsiteX91" fmla="*/ 6089858 w 6668597"/>
                <a:gd name="connsiteY91" fmla="*/ 37128 h 2825922"/>
                <a:gd name="connsiteX92" fmla="*/ 6668597 w 6668597"/>
                <a:gd name="connsiteY92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538134 w 6668597"/>
                <a:gd name="connsiteY84" fmla="*/ 564160 h 2825922"/>
                <a:gd name="connsiteX85" fmla="*/ 4639734 w 6668597"/>
                <a:gd name="connsiteY85" fmla="*/ 507716 h 2825922"/>
                <a:gd name="connsiteX86" fmla="*/ 4707467 w 6668597"/>
                <a:gd name="connsiteY86" fmla="*/ 462560 h 2825922"/>
                <a:gd name="connsiteX87" fmla="*/ 4741334 w 6668597"/>
                <a:gd name="connsiteY87" fmla="*/ 428694 h 2825922"/>
                <a:gd name="connsiteX88" fmla="*/ 4803672 w 6668597"/>
                <a:gd name="connsiteY88" fmla="*/ 90628 h 2825922"/>
                <a:gd name="connsiteX89" fmla="*/ 5067253 w 6668597"/>
                <a:gd name="connsiteY89" fmla="*/ 67219 h 2825922"/>
                <a:gd name="connsiteX90" fmla="*/ 5589360 w 6668597"/>
                <a:gd name="connsiteY90" fmla="*/ 77678 h 2825922"/>
                <a:gd name="connsiteX91" fmla="*/ 6089858 w 6668597"/>
                <a:gd name="connsiteY91" fmla="*/ 37128 h 2825922"/>
                <a:gd name="connsiteX92" fmla="*/ 6668597 w 6668597"/>
                <a:gd name="connsiteY92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538134 w 6668597"/>
                <a:gd name="connsiteY84" fmla="*/ 564160 h 2825922"/>
                <a:gd name="connsiteX85" fmla="*/ 4639734 w 6668597"/>
                <a:gd name="connsiteY85" fmla="*/ 507716 h 2825922"/>
                <a:gd name="connsiteX86" fmla="*/ 4707467 w 6668597"/>
                <a:gd name="connsiteY86" fmla="*/ 462560 h 2825922"/>
                <a:gd name="connsiteX87" fmla="*/ 4741334 w 6668597"/>
                <a:gd name="connsiteY87" fmla="*/ 428694 h 2825922"/>
                <a:gd name="connsiteX88" fmla="*/ 4674333 w 6668597"/>
                <a:gd name="connsiteY88" fmla="*/ 253372 h 2825922"/>
                <a:gd name="connsiteX89" fmla="*/ 4803672 w 6668597"/>
                <a:gd name="connsiteY89" fmla="*/ 90628 h 2825922"/>
                <a:gd name="connsiteX90" fmla="*/ 5067253 w 6668597"/>
                <a:gd name="connsiteY90" fmla="*/ 67219 h 2825922"/>
                <a:gd name="connsiteX91" fmla="*/ 5589360 w 6668597"/>
                <a:gd name="connsiteY91" fmla="*/ 77678 h 2825922"/>
                <a:gd name="connsiteX92" fmla="*/ 6089858 w 6668597"/>
                <a:gd name="connsiteY92" fmla="*/ 37128 h 2825922"/>
                <a:gd name="connsiteX93" fmla="*/ 6668597 w 6668597"/>
                <a:gd name="connsiteY93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538134 w 6668597"/>
                <a:gd name="connsiteY84" fmla="*/ 564160 h 2825922"/>
                <a:gd name="connsiteX85" fmla="*/ 4639734 w 6668597"/>
                <a:gd name="connsiteY85" fmla="*/ 507716 h 2825922"/>
                <a:gd name="connsiteX86" fmla="*/ 4448129 w 6668597"/>
                <a:gd name="connsiteY86" fmla="*/ 410751 h 2825922"/>
                <a:gd name="connsiteX87" fmla="*/ 4741334 w 6668597"/>
                <a:gd name="connsiteY87" fmla="*/ 428694 h 2825922"/>
                <a:gd name="connsiteX88" fmla="*/ 4674333 w 6668597"/>
                <a:gd name="connsiteY88" fmla="*/ 253372 h 2825922"/>
                <a:gd name="connsiteX89" fmla="*/ 4803672 w 6668597"/>
                <a:gd name="connsiteY89" fmla="*/ 90628 h 2825922"/>
                <a:gd name="connsiteX90" fmla="*/ 5067253 w 6668597"/>
                <a:gd name="connsiteY90" fmla="*/ 67219 h 2825922"/>
                <a:gd name="connsiteX91" fmla="*/ 5589360 w 6668597"/>
                <a:gd name="connsiteY91" fmla="*/ 77678 h 2825922"/>
                <a:gd name="connsiteX92" fmla="*/ 6089858 w 6668597"/>
                <a:gd name="connsiteY92" fmla="*/ 37128 h 2825922"/>
                <a:gd name="connsiteX93" fmla="*/ 6668597 w 6668597"/>
                <a:gd name="connsiteY93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538134 w 6668597"/>
                <a:gd name="connsiteY84" fmla="*/ 564160 h 2825922"/>
                <a:gd name="connsiteX85" fmla="*/ 4639734 w 6668597"/>
                <a:gd name="connsiteY85" fmla="*/ 507716 h 2825922"/>
                <a:gd name="connsiteX86" fmla="*/ 4448129 w 6668597"/>
                <a:gd name="connsiteY86" fmla="*/ 410751 h 2825922"/>
                <a:gd name="connsiteX87" fmla="*/ 4529147 w 6668597"/>
                <a:gd name="connsiteY87" fmla="*/ 304353 h 2825922"/>
                <a:gd name="connsiteX88" fmla="*/ 4674333 w 6668597"/>
                <a:gd name="connsiteY88" fmla="*/ 253372 h 2825922"/>
                <a:gd name="connsiteX89" fmla="*/ 4803672 w 6668597"/>
                <a:gd name="connsiteY89" fmla="*/ 90628 h 2825922"/>
                <a:gd name="connsiteX90" fmla="*/ 5067253 w 6668597"/>
                <a:gd name="connsiteY90" fmla="*/ 67219 h 2825922"/>
                <a:gd name="connsiteX91" fmla="*/ 5589360 w 6668597"/>
                <a:gd name="connsiteY91" fmla="*/ 77678 h 2825922"/>
                <a:gd name="connsiteX92" fmla="*/ 6089858 w 6668597"/>
                <a:gd name="connsiteY92" fmla="*/ 37128 h 2825922"/>
                <a:gd name="connsiteX93" fmla="*/ 6668597 w 6668597"/>
                <a:gd name="connsiteY93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538134 w 6668597"/>
                <a:gd name="connsiteY84" fmla="*/ 564160 h 2825922"/>
                <a:gd name="connsiteX85" fmla="*/ 4639734 w 6668597"/>
                <a:gd name="connsiteY85" fmla="*/ 507716 h 2825922"/>
                <a:gd name="connsiteX86" fmla="*/ 4448129 w 6668597"/>
                <a:gd name="connsiteY86" fmla="*/ 410751 h 2825922"/>
                <a:gd name="connsiteX87" fmla="*/ 4529147 w 6668597"/>
                <a:gd name="connsiteY87" fmla="*/ 304353 h 2825922"/>
                <a:gd name="connsiteX88" fmla="*/ 4668440 w 6668597"/>
                <a:gd name="connsiteY88" fmla="*/ 165297 h 2825922"/>
                <a:gd name="connsiteX89" fmla="*/ 4803672 w 6668597"/>
                <a:gd name="connsiteY89" fmla="*/ 90628 h 2825922"/>
                <a:gd name="connsiteX90" fmla="*/ 5067253 w 6668597"/>
                <a:gd name="connsiteY90" fmla="*/ 67219 h 2825922"/>
                <a:gd name="connsiteX91" fmla="*/ 5589360 w 6668597"/>
                <a:gd name="connsiteY91" fmla="*/ 77678 h 2825922"/>
                <a:gd name="connsiteX92" fmla="*/ 6089858 w 6668597"/>
                <a:gd name="connsiteY92" fmla="*/ 37128 h 2825922"/>
                <a:gd name="connsiteX93" fmla="*/ 6668597 w 6668597"/>
                <a:gd name="connsiteY93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538134 w 6668597"/>
                <a:gd name="connsiteY84" fmla="*/ 564160 h 2825922"/>
                <a:gd name="connsiteX85" fmla="*/ 4380395 w 6668597"/>
                <a:gd name="connsiteY85" fmla="*/ 507716 h 2825922"/>
                <a:gd name="connsiteX86" fmla="*/ 4448129 w 6668597"/>
                <a:gd name="connsiteY86" fmla="*/ 410751 h 2825922"/>
                <a:gd name="connsiteX87" fmla="*/ 4529147 w 6668597"/>
                <a:gd name="connsiteY87" fmla="*/ 304353 h 2825922"/>
                <a:gd name="connsiteX88" fmla="*/ 4668440 w 6668597"/>
                <a:gd name="connsiteY88" fmla="*/ 165297 h 2825922"/>
                <a:gd name="connsiteX89" fmla="*/ 4803672 w 6668597"/>
                <a:gd name="connsiteY89" fmla="*/ 90628 h 2825922"/>
                <a:gd name="connsiteX90" fmla="*/ 5067253 w 6668597"/>
                <a:gd name="connsiteY90" fmla="*/ 67219 h 2825922"/>
                <a:gd name="connsiteX91" fmla="*/ 5589360 w 6668597"/>
                <a:gd name="connsiteY91" fmla="*/ 77678 h 2825922"/>
                <a:gd name="connsiteX92" fmla="*/ 6089858 w 6668597"/>
                <a:gd name="connsiteY92" fmla="*/ 37128 h 2825922"/>
                <a:gd name="connsiteX93" fmla="*/ 6668597 w 6668597"/>
                <a:gd name="connsiteY93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36534 w 6668597"/>
                <a:gd name="connsiteY81" fmla="*/ 609316 h 2825922"/>
                <a:gd name="connsiteX82" fmla="*/ 4470400 w 6668597"/>
                <a:gd name="connsiteY82" fmla="*/ 598027 h 2825922"/>
                <a:gd name="connsiteX83" fmla="*/ 4504267 w 6668597"/>
                <a:gd name="connsiteY83" fmla="*/ 575449 h 2825922"/>
                <a:gd name="connsiteX84" fmla="*/ 4343630 w 6668597"/>
                <a:gd name="connsiteY84" fmla="*/ 558979 h 2825922"/>
                <a:gd name="connsiteX85" fmla="*/ 4380395 w 6668597"/>
                <a:gd name="connsiteY85" fmla="*/ 507716 h 2825922"/>
                <a:gd name="connsiteX86" fmla="*/ 4448129 w 6668597"/>
                <a:gd name="connsiteY86" fmla="*/ 410751 h 2825922"/>
                <a:gd name="connsiteX87" fmla="*/ 4529147 w 6668597"/>
                <a:gd name="connsiteY87" fmla="*/ 304353 h 2825922"/>
                <a:gd name="connsiteX88" fmla="*/ 4668440 w 6668597"/>
                <a:gd name="connsiteY88" fmla="*/ 165297 h 2825922"/>
                <a:gd name="connsiteX89" fmla="*/ 4803672 w 6668597"/>
                <a:gd name="connsiteY89" fmla="*/ 90628 h 2825922"/>
                <a:gd name="connsiteX90" fmla="*/ 5067253 w 6668597"/>
                <a:gd name="connsiteY90" fmla="*/ 67219 h 2825922"/>
                <a:gd name="connsiteX91" fmla="*/ 5589360 w 6668597"/>
                <a:gd name="connsiteY91" fmla="*/ 77678 h 2825922"/>
                <a:gd name="connsiteX92" fmla="*/ 6089858 w 6668597"/>
                <a:gd name="connsiteY92" fmla="*/ 37128 h 2825922"/>
                <a:gd name="connsiteX93" fmla="*/ 6668597 w 6668597"/>
                <a:gd name="connsiteY93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470400 w 6668597"/>
                <a:gd name="connsiteY81" fmla="*/ 598027 h 2825922"/>
                <a:gd name="connsiteX82" fmla="*/ 4504267 w 6668597"/>
                <a:gd name="connsiteY82" fmla="*/ 575449 h 2825922"/>
                <a:gd name="connsiteX83" fmla="*/ 4343630 w 6668597"/>
                <a:gd name="connsiteY83" fmla="*/ 558979 h 2825922"/>
                <a:gd name="connsiteX84" fmla="*/ 4380395 w 6668597"/>
                <a:gd name="connsiteY84" fmla="*/ 507716 h 2825922"/>
                <a:gd name="connsiteX85" fmla="*/ 4448129 w 6668597"/>
                <a:gd name="connsiteY85" fmla="*/ 410751 h 2825922"/>
                <a:gd name="connsiteX86" fmla="*/ 4529147 w 6668597"/>
                <a:gd name="connsiteY86" fmla="*/ 304353 h 2825922"/>
                <a:gd name="connsiteX87" fmla="*/ 4668440 w 6668597"/>
                <a:gd name="connsiteY87" fmla="*/ 165297 h 2825922"/>
                <a:gd name="connsiteX88" fmla="*/ 4803672 w 6668597"/>
                <a:gd name="connsiteY88" fmla="*/ 90628 h 2825922"/>
                <a:gd name="connsiteX89" fmla="*/ 5067253 w 6668597"/>
                <a:gd name="connsiteY89" fmla="*/ 67219 h 2825922"/>
                <a:gd name="connsiteX90" fmla="*/ 5589360 w 6668597"/>
                <a:gd name="connsiteY90" fmla="*/ 77678 h 2825922"/>
                <a:gd name="connsiteX91" fmla="*/ 6089858 w 6668597"/>
                <a:gd name="connsiteY91" fmla="*/ 37128 h 2825922"/>
                <a:gd name="connsiteX92" fmla="*/ 6668597 w 6668597"/>
                <a:gd name="connsiteY92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504267 w 6668597"/>
                <a:gd name="connsiteY81" fmla="*/ 575449 h 2825922"/>
                <a:gd name="connsiteX82" fmla="*/ 4343630 w 6668597"/>
                <a:gd name="connsiteY82" fmla="*/ 558979 h 2825922"/>
                <a:gd name="connsiteX83" fmla="*/ 4380395 w 6668597"/>
                <a:gd name="connsiteY83" fmla="*/ 507716 h 2825922"/>
                <a:gd name="connsiteX84" fmla="*/ 4448129 w 6668597"/>
                <a:gd name="connsiteY84" fmla="*/ 410751 h 2825922"/>
                <a:gd name="connsiteX85" fmla="*/ 4529147 w 6668597"/>
                <a:gd name="connsiteY85" fmla="*/ 304353 h 2825922"/>
                <a:gd name="connsiteX86" fmla="*/ 4668440 w 6668597"/>
                <a:gd name="connsiteY86" fmla="*/ 165297 h 2825922"/>
                <a:gd name="connsiteX87" fmla="*/ 4803672 w 6668597"/>
                <a:gd name="connsiteY87" fmla="*/ 90628 h 2825922"/>
                <a:gd name="connsiteX88" fmla="*/ 5067253 w 6668597"/>
                <a:gd name="connsiteY88" fmla="*/ 67219 h 2825922"/>
                <a:gd name="connsiteX89" fmla="*/ 5589360 w 6668597"/>
                <a:gd name="connsiteY89" fmla="*/ 77678 h 2825922"/>
                <a:gd name="connsiteX90" fmla="*/ 6089858 w 6668597"/>
                <a:gd name="connsiteY90" fmla="*/ 37128 h 2825922"/>
                <a:gd name="connsiteX91" fmla="*/ 6668597 w 6668597"/>
                <a:gd name="connsiteY91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59200 w 6668597"/>
                <a:gd name="connsiteY74" fmla="*/ 710916 h 2825922"/>
                <a:gd name="connsiteX75" fmla="*/ 3793067 w 6668597"/>
                <a:gd name="connsiteY75" fmla="*/ 699627 h 2825922"/>
                <a:gd name="connsiteX76" fmla="*/ 3826934 w 6668597"/>
                <a:gd name="connsiteY76" fmla="*/ 688338 h 2825922"/>
                <a:gd name="connsiteX77" fmla="*/ 3894667 w 6668597"/>
                <a:gd name="connsiteY77" fmla="*/ 677049 h 2825922"/>
                <a:gd name="connsiteX78" fmla="*/ 3973689 w 6668597"/>
                <a:gd name="connsiteY78" fmla="*/ 665760 h 2825922"/>
                <a:gd name="connsiteX79" fmla="*/ 4278489 w 6668597"/>
                <a:gd name="connsiteY79" fmla="*/ 643183 h 2825922"/>
                <a:gd name="connsiteX80" fmla="*/ 4323645 w 6668597"/>
                <a:gd name="connsiteY80" fmla="*/ 631894 h 2825922"/>
                <a:gd name="connsiteX81" fmla="*/ 4343630 w 6668597"/>
                <a:gd name="connsiteY81" fmla="*/ 558979 h 2825922"/>
                <a:gd name="connsiteX82" fmla="*/ 4380395 w 6668597"/>
                <a:gd name="connsiteY82" fmla="*/ 507716 h 2825922"/>
                <a:gd name="connsiteX83" fmla="*/ 4448129 w 6668597"/>
                <a:gd name="connsiteY83" fmla="*/ 410751 h 2825922"/>
                <a:gd name="connsiteX84" fmla="*/ 4529147 w 6668597"/>
                <a:gd name="connsiteY84" fmla="*/ 304353 h 2825922"/>
                <a:gd name="connsiteX85" fmla="*/ 4668440 w 6668597"/>
                <a:gd name="connsiteY85" fmla="*/ 165297 h 2825922"/>
                <a:gd name="connsiteX86" fmla="*/ 4803672 w 6668597"/>
                <a:gd name="connsiteY86" fmla="*/ 90628 h 2825922"/>
                <a:gd name="connsiteX87" fmla="*/ 5067253 w 6668597"/>
                <a:gd name="connsiteY87" fmla="*/ 67219 h 2825922"/>
                <a:gd name="connsiteX88" fmla="*/ 5589360 w 6668597"/>
                <a:gd name="connsiteY88" fmla="*/ 77678 h 2825922"/>
                <a:gd name="connsiteX89" fmla="*/ 6089858 w 6668597"/>
                <a:gd name="connsiteY89" fmla="*/ 37128 h 2825922"/>
                <a:gd name="connsiteX90" fmla="*/ 6668597 w 6668597"/>
                <a:gd name="connsiteY90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93067 w 6668597"/>
                <a:gd name="connsiteY74" fmla="*/ 699627 h 2825922"/>
                <a:gd name="connsiteX75" fmla="*/ 3826934 w 6668597"/>
                <a:gd name="connsiteY75" fmla="*/ 688338 h 2825922"/>
                <a:gd name="connsiteX76" fmla="*/ 3894667 w 6668597"/>
                <a:gd name="connsiteY76" fmla="*/ 677049 h 2825922"/>
                <a:gd name="connsiteX77" fmla="*/ 3973689 w 6668597"/>
                <a:gd name="connsiteY77" fmla="*/ 665760 h 2825922"/>
                <a:gd name="connsiteX78" fmla="*/ 4278489 w 6668597"/>
                <a:gd name="connsiteY78" fmla="*/ 643183 h 2825922"/>
                <a:gd name="connsiteX79" fmla="*/ 4323645 w 6668597"/>
                <a:gd name="connsiteY79" fmla="*/ 631894 h 2825922"/>
                <a:gd name="connsiteX80" fmla="*/ 4343630 w 6668597"/>
                <a:gd name="connsiteY80" fmla="*/ 558979 h 2825922"/>
                <a:gd name="connsiteX81" fmla="*/ 4380395 w 6668597"/>
                <a:gd name="connsiteY81" fmla="*/ 507716 h 2825922"/>
                <a:gd name="connsiteX82" fmla="*/ 4448129 w 6668597"/>
                <a:gd name="connsiteY82" fmla="*/ 410751 h 2825922"/>
                <a:gd name="connsiteX83" fmla="*/ 4529147 w 6668597"/>
                <a:gd name="connsiteY83" fmla="*/ 304353 h 2825922"/>
                <a:gd name="connsiteX84" fmla="*/ 4668440 w 6668597"/>
                <a:gd name="connsiteY84" fmla="*/ 165297 h 2825922"/>
                <a:gd name="connsiteX85" fmla="*/ 4803672 w 6668597"/>
                <a:gd name="connsiteY85" fmla="*/ 90628 h 2825922"/>
                <a:gd name="connsiteX86" fmla="*/ 5067253 w 6668597"/>
                <a:gd name="connsiteY86" fmla="*/ 67219 h 2825922"/>
                <a:gd name="connsiteX87" fmla="*/ 5589360 w 6668597"/>
                <a:gd name="connsiteY87" fmla="*/ 77678 h 2825922"/>
                <a:gd name="connsiteX88" fmla="*/ 6089858 w 6668597"/>
                <a:gd name="connsiteY88" fmla="*/ 37128 h 2825922"/>
                <a:gd name="connsiteX89" fmla="*/ 6668597 w 6668597"/>
                <a:gd name="connsiteY89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57600 w 6668597"/>
                <a:gd name="connsiteY73" fmla="*/ 756072 h 2825922"/>
                <a:gd name="connsiteX74" fmla="*/ 3793067 w 6668597"/>
                <a:gd name="connsiteY74" fmla="*/ 699627 h 2825922"/>
                <a:gd name="connsiteX75" fmla="*/ 3894667 w 6668597"/>
                <a:gd name="connsiteY75" fmla="*/ 677049 h 2825922"/>
                <a:gd name="connsiteX76" fmla="*/ 3973689 w 6668597"/>
                <a:gd name="connsiteY76" fmla="*/ 665760 h 2825922"/>
                <a:gd name="connsiteX77" fmla="*/ 4278489 w 6668597"/>
                <a:gd name="connsiteY77" fmla="*/ 643183 h 2825922"/>
                <a:gd name="connsiteX78" fmla="*/ 4323645 w 6668597"/>
                <a:gd name="connsiteY78" fmla="*/ 631894 h 2825922"/>
                <a:gd name="connsiteX79" fmla="*/ 4343630 w 6668597"/>
                <a:gd name="connsiteY79" fmla="*/ 558979 h 2825922"/>
                <a:gd name="connsiteX80" fmla="*/ 4380395 w 6668597"/>
                <a:gd name="connsiteY80" fmla="*/ 507716 h 2825922"/>
                <a:gd name="connsiteX81" fmla="*/ 4448129 w 6668597"/>
                <a:gd name="connsiteY81" fmla="*/ 410751 h 2825922"/>
                <a:gd name="connsiteX82" fmla="*/ 4529147 w 6668597"/>
                <a:gd name="connsiteY82" fmla="*/ 304353 h 2825922"/>
                <a:gd name="connsiteX83" fmla="*/ 4668440 w 6668597"/>
                <a:gd name="connsiteY83" fmla="*/ 165297 h 2825922"/>
                <a:gd name="connsiteX84" fmla="*/ 4803672 w 6668597"/>
                <a:gd name="connsiteY84" fmla="*/ 90628 h 2825922"/>
                <a:gd name="connsiteX85" fmla="*/ 5067253 w 6668597"/>
                <a:gd name="connsiteY85" fmla="*/ 67219 h 2825922"/>
                <a:gd name="connsiteX86" fmla="*/ 5589360 w 6668597"/>
                <a:gd name="connsiteY86" fmla="*/ 77678 h 2825922"/>
                <a:gd name="connsiteX87" fmla="*/ 6089858 w 6668597"/>
                <a:gd name="connsiteY87" fmla="*/ 37128 h 2825922"/>
                <a:gd name="connsiteX88" fmla="*/ 6668597 w 6668597"/>
                <a:gd name="connsiteY88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22236 w 6668597"/>
                <a:gd name="connsiteY73" fmla="*/ 730167 h 2825922"/>
                <a:gd name="connsiteX74" fmla="*/ 3793067 w 6668597"/>
                <a:gd name="connsiteY74" fmla="*/ 699627 h 2825922"/>
                <a:gd name="connsiteX75" fmla="*/ 3894667 w 6668597"/>
                <a:gd name="connsiteY75" fmla="*/ 677049 h 2825922"/>
                <a:gd name="connsiteX76" fmla="*/ 3973689 w 6668597"/>
                <a:gd name="connsiteY76" fmla="*/ 665760 h 2825922"/>
                <a:gd name="connsiteX77" fmla="*/ 4278489 w 6668597"/>
                <a:gd name="connsiteY77" fmla="*/ 643183 h 2825922"/>
                <a:gd name="connsiteX78" fmla="*/ 4323645 w 6668597"/>
                <a:gd name="connsiteY78" fmla="*/ 631894 h 2825922"/>
                <a:gd name="connsiteX79" fmla="*/ 4343630 w 6668597"/>
                <a:gd name="connsiteY79" fmla="*/ 558979 h 2825922"/>
                <a:gd name="connsiteX80" fmla="*/ 4380395 w 6668597"/>
                <a:gd name="connsiteY80" fmla="*/ 507716 h 2825922"/>
                <a:gd name="connsiteX81" fmla="*/ 4448129 w 6668597"/>
                <a:gd name="connsiteY81" fmla="*/ 410751 h 2825922"/>
                <a:gd name="connsiteX82" fmla="*/ 4529147 w 6668597"/>
                <a:gd name="connsiteY82" fmla="*/ 304353 h 2825922"/>
                <a:gd name="connsiteX83" fmla="*/ 4668440 w 6668597"/>
                <a:gd name="connsiteY83" fmla="*/ 165297 h 2825922"/>
                <a:gd name="connsiteX84" fmla="*/ 4803672 w 6668597"/>
                <a:gd name="connsiteY84" fmla="*/ 90628 h 2825922"/>
                <a:gd name="connsiteX85" fmla="*/ 5067253 w 6668597"/>
                <a:gd name="connsiteY85" fmla="*/ 67219 h 2825922"/>
                <a:gd name="connsiteX86" fmla="*/ 5589360 w 6668597"/>
                <a:gd name="connsiteY86" fmla="*/ 77678 h 2825922"/>
                <a:gd name="connsiteX87" fmla="*/ 6089858 w 6668597"/>
                <a:gd name="connsiteY87" fmla="*/ 37128 h 2825922"/>
                <a:gd name="connsiteX88" fmla="*/ 6668597 w 6668597"/>
                <a:gd name="connsiteY88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22236 w 6668597"/>
                <a:gd name="connsiteY73" fmla="*/ 730167 h 2825922"/>
                <a:gd name="connsiteX74" fmla="*/ 3793067 w 6668597"/>
                <a:gd name="connsiteY74" fmla="*/ 699627 h 2825922"/>
                <a:gd name="connsiteX75" fmla="*/ 3894667 w 6668597"/>
                <a:gd name="connsiteY75" fmla="*/ 677049 h 2825922"/>
                <a:gd name="connsiteX76" fmla="*/ 4050312 w 6668597"/>
                <a:gd name="connsiteY76" fmla="*/ 665760 h 2825922"/>
                <a:gd name="connsiteX77" fmla="*/ 4278489 w 6668597"/>
                <a:gd name="connsiteY77" fmla="*/ 643183 h 2825922"/>
                <a:gd name="connsiteX78" fmla="*/ 4323645 w 6668597"/>
                <a:gd name="connsiteY78" fmla="*/ 631894 h 2825922"/>
                <a:gd name="connsiteX79" fmla="*/ 4343630 w 6668597"/>
                <a:gd name="connsiteY79" fmla="*/ 558979 h 2825922"/>
                <a:gd name="connsiteX80" fmla="*/ 4380395 w 6668597"/>
                <a:gd name="connsiteY80" fmla="*/ 507716 h 2825922"/>
                <a:gd name="connsiteX81" fmla="*/ 4448129 w 6668597"/>
                <a:gd name="connsiteY81" fmla="*/ 410751 h 2825922"/>
                <a:gd name="connsiteX82" fmla="*/ 4529147 w 6668597"/>
                <a:gd name="connsiteY82" fmla="*/ 304353 h 2825922"/>
                <a:gd name="connsiteX83" fmla="*/ 4668440 w 6668597"/>
                <a:gd name="connsiteY83" fmla="*/ 165297 h 2825922"/>
                <a:gd name="connsiteX84" fmla="*/ 4803672 w 6668597"/>
                <a:gd name="connsiteY84" fmla="*/ 90628 h 2825922"/>
                <a:gd name="connsiteX85" fmla="*/ 5067253 w 6668597"/>
                <a:gd name="connsiteY85" fmla="*/ 67219 h 2825922"/>
                <a:gd name="connsiteX86" fmla="*/ 5589360 w 6668597"/>
                <a:gd name="connsiteY86" fmla="*/ 77678 h 2825922"/>
                <a:gd name="connsiteX87" fmla="*/ 6089858 w 6668597"/>
                <a:gd name="connsiteY87" fmla="*/ 37128 h 2825922"/>
                <a:gd name="connsiteX88" fmla="*/ 6668597 w 6668597"/>
                <a:gd name="connsiteY88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22236 w 6668597"/>
                <a:gd name="connsiteY73" fmla="*/ 730167 h 2825922"/>
                <a:gd name="connsiteX74" fmla="*/ 3793067 w 6668597"/>
                <a:gd name="connsiteY74" fmla="*/ 699627 h 2825922"/>
                <a:gd name="connsiteX75" fmla="*/ 3900561 w 6668597"/>
                <a:gd name="connsiteY75" fmla="*/ 702953 h 2825922"/>
                <a:gd name="connsiteX76" fmla="*/ 4050312 w 6668597"/>
                <a:gd name="connsiteY76" fmla="*/ 665760 h 2825922"/>
                <a:gd name="connsiteX77" fmla="*/ 4278489 w 6668597"/>
                <a:gd name="connsiteY77" fmla="*/ 643183 h 2825922"/>
                <a:gd name="connsiteX78" fmla="*/ 4323645 w 6668597"/>
                <a:gd name="connsiteY78" fmla="*/ 631894 h 2825922"/>
                <a:gd name="connsiteX79" fmla="*/ 4343630 w 6668597"/>
                <a:gd name="connsiteY79" fmla="*/ 558979 h 2825922"/>
                <a:gd name="connsiteX80" fmla="*/ 4380395 w 6668597"/>
                <a:gd name="connsiteY80" fmla="*/ 507716 h 2825922"/>
                <a:gd name="connsiteX81" fmla="*/ 4448129 w 6668597"/>
                <a:gd name="connsiteY81" fmla="*/ 410751 h 2825922"/>
                <a:gd name="connsiteX82" fmla="*/ 4529147 w 6668597"/>
                <a:gd name="connsiteY82" fmla="*/ 304353 h 2825922"/>
                <a:gd name="connsiteX83" fmla="*/ 4668440 w 6668597"/>
                <a:gd name="connsiteY83" fmla="*/ 165297 h 2825922"/>
                <a:gd name="connsiteX84" fmla="*/ 4803672 w 6668597"/>
                <a:gd name="connsiteY84" fmla="*/ 90628 h 2825922"/>
                <a:gd name="connsiteX85" fmla="*/ 5067253 w 6668597"/>
                <a:gd name="connsiteY85" fmla="*/ 67219 h 2825922"/>
                <a:gd name="connsiteX86" fmla="*/ 5589360 w 6668597"/>
                <a:gd name="connsiteY86" fmla="*/ 77678 h 2825922"/>
                <a:gd name="connsiteX87" fmla="*/ 6089858 w 6668597"/>
                <a:gd name="connsiteY87" fmla="*/ 37128 h 2825922"/>
                <a:gd name="connsiteX88" fmla="*/ 6668597 w 6668597"/>
                <a:gd name="connsiteY88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22236 w 6668597"/>
                <a:gd name="connsiteY73" fmla="*/ 730167 h 2825922"/>
                <a:gd name="connsiteX74" fmla="*/ 3793067 w 6668597"/>
                <a:gd name="connsiteY74" fmla="*/ 699627 h 2825922"/>
                <a:gd name="connsiteX75" fmla="*/ 3900561 w 6668597"/>
                <a:gd name="connsiteY75" fmla="*/ 702953 h 2825922"/>
                <a:gd name="connsiteX76" fmla="*/ 4050312 w 6668597"/>
                <a:gd name="connsiteY76" fmla="*/ 665760 h 2825922"/>
                <a:gd name="connsiteX77" fmla="*/ 4278489 w 6668597"/>
                <a:gd name="connsiteY77" fmla="*/ 643183 h 2825922"/>
                <a:gd name="connsiteX78" fmla="*/ 4323645 w 6668597"/>
                <a:gd name="connsiteY78" fmla="*/ 631894 h 2825922"/>
                <a:gd name="connsiteX79" fmla="*/ 4380395 w 6668597"/>
                <a:gd name="connsiteY79" fmla="*/ 507716 h 2825922"/>
                <a:gd name="connsiteX80" fmla="*/ 4448129 w 6668597"/>
                <a:gd name="connsiteY80" fmla="*/ 410751 h 2825922"/>
                <a:gd name="connsiteX81" fmla="*/ 4529147 w 6668597"/>
                <a:gd name="connsiteY81" fmla="*/ 304353 h 2825922"/>
                <a:gd name="connsiteX82" fmla="*/ 4668440 w 6668597"/>
                <a:gd name="connsiteY82" fmla="*/ 165297 h 2825922"/>
                <a:gd name="connsiteX83" fmla="*/ 4803672 w 6668597"/>
                <a:gd name="connsiteY83" fmla="*/ 90628 h 2825922"/>
                <a:gd name="connsiteX84" fmla="*/ 5067253 w 6668597"/>
                <a:gd name="connsiteY84" fmla="*/ 67219 h 2825922"/>
                <a:gd name="connsiteX85" fmla="*/ 5589360 w 6668597"/>
                <a:gd name="connsiteY85" fmla="*/ 77678 h 2825922"/>
                <a:gd name="connsiteX86" fmla="*/ 6089858 w 6668597"/>
                <a:gd name="connsiteY86" fmla="*/ 37128 h 2825922"/>
                <a:gd name="connsiteX87" fmla="*/ 6668597 w 6668597"/>
                <a:gd name="connsiteY87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22236 w 6668597"/>
                <a:gd name="connsiteY73" fmla="*/ 730167 h 2825922"/>
                <a:gd name="connsiteX74" fmla="*/ 3793067 w 6668597"/>
                <a:gd name="connsiteY74" fmla="*/ 699627 h 2825922"/>
                <a:gd name="connsiteX75" fmla="*/ 3900561 w 6668597"/>
                <a:gd name="connsiteY75" fmla="*/ 702953 h 2825922"/>
                <a:gd name="connsiteX76" fmla="*/ 4050312 w 6668597"/>
                <a:gd name="connsiteY76" fmla="*/ 665760 h 2825922"/>
                <a:gd name="connsiteX77" fmla="*/ 4278489 w 6668597"/>
                <a:gd name="connsiteY77" fmla="*/ 643183 h 2825922"/>
                <a:gd name="connsiteX78" fmla="*/ 4323645 w 6668597"/>
                <a:gd name="connsiteY78" fmla="*/ 631894 h 2825922"/>
                <a:gd name="connsiteX79" fmla="*/ 4380395 w 6668597"/>
                <a:gd name="connsiteY79" fmla="*/ 507716 h 2825922"/>
                <a:gd name="connsiteX80" fmla="*/ 4448129 w 6668597"/>
                <a:gd name="connsiteY80" fmla="*/ 410751 h 2825922"/>
                <a:gd name="connsiteX81" fmla="*/ 4529147 w 6668597"/>
                <a:gd name="connsiteY81" fmla="*/ 304353 h 2825922"/>
                <a:gd name="connsiteX82" fmla="*/ 4686123 w 6668597"/>
                <a:gd name="connsiteY82" fmla="*/ 186021 h 2825922"/>
                <a:gd name="connsiteX83" fmla="*/ 4803672 w 6668597"/>
                <a:gd name="connsiteY83" fmla="*/ 90628 h 2825922"/>
                <a:gd name="connsiteX84" fmla="*/ 5067253 w 6668597"/>
                <a:gd name="connsiteY84" fmla="*/ 67219 h 2825922"/>
                <a:gd name="connsiteX85" fmla="*/ 5589360 w 6668597"/>
                <a:gd name="connsiteY85" fmla="*/ 77678 h 2825922"/>
                <a:gd name="connsiteX86" fmla="*/ 6089858 w 6668597"/>
                <a:gd name="connsiteY86" fmla="*/ 37128 h 2825922"/>
                <a:gd name="connsiteX87" fmla="*/ 6668597 w 6668597"/>
                <a:gd name="connsiteY87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22236 w 6668597"/>
                <a:gd name="connsiteY73" fmla="*/ 730167 h 2825922"/>
                <a:gd name="connsiteX74" fmla="*/ 3793067 w 6668597"/>
                <a:gd name="connsiteY74" fmla="*/ 699627 h 2825922"/>
                <a:gd name="connsiteX75" fmla="*/ 3900561 w 6668597"/>
                <a:gd name="connsiteY75" fmla="*/ 702953 h 2825922"/>
                <a:gd name="connsiteX76" fmla="*/ 4050312 w 6668597"/>
                <a:gd name="connsiteY76" fmla="*/ 665760 h 2825922"/>
                <a:gd name="connsiteX77" fmla="*/ 4278489 w 6668597"/>
                <a:gd name="connsiteY77" fmla="*/ 643183 h 2825922"/>
                <a:gd name="connsiteX78" fmla="*/ 4323645 w 6668597"/>
                <a:gd name="connsiteY78" fmla="*/ 631894 h 2825922"/>
                <a:gd name="connsiteX79" fmla="*/ 4380395 w 6668597"/>
                <a:gd name="connsiteY79" fmla="*/ 507716 h 2825922"/>
                <a:gd name="connsiteX80" fmla="*/ 4448129 w 6668597"/>
                <a:gd name="connsiteY80" fmla="*/ 410751 h 2825922"/>
                <a:gd name="connsiteX81" fmla="*/ 4529147 w 6668597"/>
                <a:gd name="connsiteY81" fmla="*/ 304353 h 2825922"/>
                <a:gd name="connsiteX82" fmla="*/ 4686123 w 6668597"/>
                <a:gd name="connsiteY82" fmla="*/ 186021 h 2825922"/>
                <a:gd name="connsiteX83" fmla="*/ 4803672 w 6668597"/>
                <a:gd name="connsiteY83" fmla="*/ 90628 h 2825922"/>
                <a:gd name="connsiteX84" fmla="*/ 5067253 w 6668597"/>
                <a:gd name="connsiteY84" fmla="*/ 67219 h 2825922"/>
                <a:gd name="connsiteX85" fmla="*/ 5589360 w 6668597"/>
                <a:gd name="connsiteY85" fmla="*/ 77678 h 2825922"/>
                <a:gd name="connsiteX86" fmla="*/ 6089858 w 6668597"/>
                <a:gd name="connsiteY86" fmla="*/ 37128 h 2825922"/>
                <a:gd name="connsiteX87" fmla="*/ 6668597 w 6668597"/>
                <a:gd name="connsiteY87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22236 w 6668597"/>
                <a:gd name="connsiteY73" fmla="*/ 730167 h 2825922"/>
                <a:gd name="connsiteX74" fmla="*/ 3793067 w 6668597"/>
                <a:gd name="connsiteY74" fmla="*/ 699627 h 2825922"/>
                <a:gd name="connsiteX75" fmla="*/ 3900561 w 6668597"/>
                <a:gd name="connsiteY75" fmla="*/ 702953 h 2825922"/>
                <a:gd name="connsiteX76" fmla="*/ 4050312 w 6668597"/>
                <a:gd name="connsiteY76" fmla="*/ 665760 h 2825922"/>
                <a:gd name="connsiteX77" fmla="*/ 4278489 w 6668597"/>
                <a:gd name="connsiteY77" fmla="*/ 643183 h 2825922"/>
                <a:gd name="connsiteX78" fmla="*/ 4323645 w 6668597"/>
                <a:gd name="connsiteY78" fmla="*/ 631894 h 2825922"/>
                <a:gd name="connsiteX79" fmla="*/ 4380395 w 6668597"/>
                <a:gd name="connsiteY79" fmla="*/ 507716 h 2825922"/>
                <a:gd name="connsiteX80" fmla="*/ 4448129 w 6668597"/>
                <a:gd name="connsiteY80" fmla="*/ 410751 h 2825922"/>
                <a:gd name="connsiteX81" fmla="*/ 4529147 w 6668597"/>
                <a:gd name="connsiteY81" fmla="*/ 304353 h 2825922"/>
                <a:gd name="connsiteX82" fmla="*/ 4686123 w 6668597"/>
                <a:gd name="connsiteY82" fmla="*/ 186021 h 2825922"/>
                <a:gd name="connsiteX83" fmla="*/ 4803672 w 6668597"/>
                <a:gd name="connsiteY83" fmla="*/ 90628 h 2825922"/>
                <a:gd name="connsiteX84" fmla="*/ 5067253 w 6668597"/>
                <a:gd name="connsiteY84" fmla="*/ 67219 h 2825922"/>
                <a:gd name="connsiteX85" fmla="*/ 5589360 w 6668597"/>
                <a:gd name="connsiteY85" fmla="*/ 77678 h 2825922"/>
                <a:gd name="connsiteX86" fmla="*/ 6089858 w 6668597"/>
                <a:gd name="connsiteY86" fmla="*/ 37128 h 2825922"/>
                <a:gd name="connsiteX87" fmla="*/ 6668597 w 6668597"/>
                <a:gd name="connsiteY87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22236 w 6668597"/>
                <a:gd name="connsiteY73" fmla="*/ 730167 h 2825922"/>
                <a:gd name="connsiteX74" fmla="*/ 3900561 w 6668597"/>
                <a:gd name="connsiteY74" fmla="*/ 702953 h 2825922"/>
                <a:gd name="connsiteX75" fmla="*/ 4050312 w 6668597"/>
                <a:gd name="connsiteY75" fmla="*/ 665760 h 2825922"/>
                <a:gd name="connsiteX76" fmla="*/ 4278489 w 6668597"/>
                <a:gd name="connsiteY76" fmla="*/ 643183 h 2825922"/>
                <a:gd name="connsiteX77" fmla="*/ 4323645 w 6668597"/>
                <a:gd name="connsiteY77" fmla="*/ 631894 h 2825922"/>
                <a:gd name="connsiteX78" fmla="*/ 4380395 w 6668597"/>
                <a:gd name="connsiteY78" fmla="*/ 507716 h 2825922"/>
                <a:gd name="connsiteX79" fmla="*/ 4448129 w 6668597"/>
                <a:gd name="connsiteY79" fmla="*/ 410751 h 2825922"/>
                <a:gd name="connsiteX80" fmla="*/ 4529147 w 6668597"/>
                <a:gd name="connsiteY80" fmla="*/ 304353 h 2825922"/>
                <a:gd name="connsiteX81" fmla="*/ 4686123 w 6668597"/>
                <a:gd name="connsiteY81" fmla="*/ 186021 h 2825922"/>
                <a:gd name="connsiteX82" fmla="*/ 4803672 w 6668597"/>
                <a:gd name="connsiteY82" fmla="*/ 90628 h 2825922"/>
                <a:gd name="connsiteX83" fmla="*/ 5067253 w 6668597"/>
                <a:gd name="connsiteY83" fmla="*/ 67219 h 2825922"/>
                <a:gd name="connsiteX84" fmla="*/ 5589360 w 6668597"/>
                <a:gd name="connsiteY84" fmla="*/ 77678 h 2825922"/>
                <a:gd name="connsiteX85" fmla="*/ 6089858 w 6668597"/>
                <a:gd name="connsiteY85" fmla="*/ 37128 h 2825922"/>
                <a:gd name="connsiteX86" fmla="*/ 6668597 w 6668597"/>
                <a:gd name="connsiteY86" fmla="*/ 0 h 2825922"/>
                <a:gd name="connsiteX0" fmla="*/ 0 w 6668597"/>
                <a:gd name="connsiteY0" fmla="*/ 11005 h 2825922"/>
                <a:gd name="connsiteX1" fmla="*/ 90311 w 6668597"/>
                <a:gd name="connsiteY1" fmla="*/ 22294 h 2825922"/>
                <a:gd name="connsiteX2" fmla="*/ 146756 w 6668597"/>
                <a:gd name="connsiteY2" fmla="*/ 33583 h 2825922"/>
                <a:gd name="connsiteX3" fmla="*/ 237067 w 6668597"/>
                <a:gd name="connsiteY3" fmla="*/ 44872 h 2825922"/>
                <a:gd name="connsiteX4" fmla="*/ 270934 w 6668597"/>
                <a:gd name="connsiteY4" fmla="*/ 56160 h 2825922"/>
                <a:gd name="connsiteX5" fmla="*/ 316089 w 6668597"/>
                <a:gd name="connsiteY5" fmla="*/ 67449 h 2825922"/>
                <a:gd name="connsiteX6" fmla="*/ 372534 w 6668597"/>
                <a:gd name="connsiteY6" fmla="*/ 135183 h 2825922"/>
                <a:gd name="connsiteX7" fmla="*/ 440267 w 6668597"/>
                <a:gd name="connsiteY7" fmla="*/ 180338 h 2825922"/>
                <a:gd name="connsiteX8" fmla="*/ 451556 w 6668597"/>
                <a:gd name="connsiteY8" fmla="*/ 214205 h 2825922"/>
                <a:gd name="connsiteX9" fmla="*/ 474134 w 6668597"/>
                <a:gd name="connsiteY9" fmla="*/ 248072 h 2825922"/>
                <a:gd name="connsiteX10" fmla="*/ 485423 w 6668597"/>
                <a:gd name="connsiteY10" fmla="*/ 293227 h 2825922"/>
                <a:gd name="connsiteX11" fmla="*/ 508000 w 6668597"/>
                <a:gd name="connsiteY11" fmla="*/ 327094 h 2825922"/>
                <a:gd name="connsiteX12" fmla="*/ 530578 w 6668597"/>
                <a:gd name="connsiteY12" fmla="*/ 394827 h 2825922"/>
                <a:gd name="connsiteX13" fmla="*/ 541867 w 6668597"/>
                <a:gd name="connsiteY13" fmla="*/ 428694 h 2825922"/>
                <a:gd name="connsiteX14" fmla="*/ 564445 w 6668597"/>
                <a:gd name="connsiteY14" fmla="*/ 473849 h 2825922"/>
                <a:gd name="connsiteX15" fmla="*/ 598311 w 6668597"/>
                <a:gd name="connsiteY15" fmla="*/ 564160 h 2825922"/>
                <a:gd name="connsiteX16" fmla="*/ 620889 w 6668597"/>
                <a:gd name="connsiteY16" fmla="*/ 654472 h 2825922"/>
                <a:gd name="connsiteX17" fmla="*/ 643467 w 6668597"/>
                <a:gd name="connsiteY17" fmla="*/ 699627 h 2825922"/>
                <a:gd name="connsiteX18" fmla="*/ 677334 w 6668597"/>
                <a:gd name="connsiteY18" fmla="*/ 801227 h 2825922"/>
                <a:gd name="connsiteX19" fmla="*/ 688623 w 6668597"/>
                <a:gd name="connsiteY19" fmla="*/ 835094 h 2825922"/>
                <a:gd name="connsiteX20" fmla="*/ 699911 w 6668597"/>
                <a:gd name="connsiteY20" fmla="*/ 947983 h 2825922"/>
                <a:gd name="connsiteX21" fmla="*/ 711200 w 6668597"/>
                <a:gd name="connsiteY21" fmla="*/ 1015716 h 2825922"/>
                <a:gd name="connsiteX22" fmla="*/ 722489 w 6668597"/>
                <a:gd name="connsiteY22" fmla="*/ 1196338 h 2825922"/>
                <a:gd name="connsiteX23" fmla="*/ 733778 w 6668597"/>
                <a:gd name="connsiteY23" fmla="*/ 1320516 h 2825922"/>
                <a:gd name="connsiteX24" fmla="*/ 745067 w 6668597"/>
                <a:gd name="connsiteY24" fmla="*/ 1535005 h 2825922"/>
                <a:gd name="connsiteX25" fmla="*/ 756356 w 6668597"/>
                <a:gd name="connsiteY25" fmla="*/ 1580160 h 2825922"/>
                <a:gd name="connsiteX26" fmla="*/ 778934 w 6668597"/>
                <a:gd name="connsiteY26" fmla="*/ 1670472 h 2825922"/>
                <a:gd name="connsiteX27" fmla="*/ 790223 w 6668597"/>
                <a:gd name="connsiteY27" fmla="*/ 1715627 h 2825922"/>
                <a:gd name="connsiteX28" fmla="*/ 812800 w 6668597"/>
                <a:gd name="connsiteY28" fmla="*/ 1783360 h 2825922"/>
                <a:gd name="connsiteX29" fmla="*/ 824089 w 6668597"/>
                <a:gd name="connsiteY29" fmla="*/ 1817227 h 2825922"/>
                <a:gd name="connsiteX30" fmla="*/ 835378 w 6668597"/>
                <a:gd name="connsiteY30" fmla="*/ 1862383 h 2825922"/>
                <a:gd name="connsiteX31" fmla="*/ 846667 w 6668597"/>
                <a:gd name="connsiteY31" fmla="*/ 1918827 h 2825922"/>
                <a:gd name="connsiteX32" fmla="*/ 869245 w 6668597"/>
                <a:gd name="connsiteY32" fmla="*/ 1952694 h 2825922"/>
                <a:gd name="connsiteX33" fmla="*/ 903111 w 6668597"/>
                <a:gd name="connsiteY33" fmla="*/ 2065583 h 2825922"/>
                <a:gd name="connsiteX34" fmla="*/ 914400 w 6668597"/>
                <a:gd name="connsiteY34" fmla="*/ 2099449 h 2825922"/>
                <a:gd name="connsiteX35" fmla="*/ 936978 w 6668597"/>
                <a:gd name="connsiteY35" fmla="*/ 2212338 h 2825922"/>
                <a:gd name="connsiteX36" fmla="*/ 970845 w 6668597"/>
                <a:gd name="connsiteY36" fmla="*/ 2325227 h 2825922"/>
                <a:gd name="connsiteX37" fmla="*/ 982134 w 6668597"/>
                <a:gd name="connsiteY37" fmla="*/ 2359094 h 2825922"/>
                <a:gd name="connsiteX38" fmla="*/ 993423 w 6668597"/>
                <a:gd name="connsiteY38" fmla="*/ 2392960 h 2825922"/>
                <a:gd name="connsiteX39" fmla="*/ 1004711 w 6668597"/>
                <a:gd name="connsiteY39" fmla="*/ 2438116 h 2825922"/>
                <a:gd name="connsiteX40" fmla="*/ 1049867 w 6668597"/>
                <a:gd name="connsiteY40" fmla="*/ 2517138 h 2825922"/>
                <a:gd name="connsiteX41" fmla="*/ 1083734 w 6668597"/>
                <a:gd name="connsiteY41" fmla="*/ 2607449 h 2825922"/>
                <a:gd name="connsiteX42" fmla="*/ 1106311 w 6668597"/>
                <a:gd name="connsiteY42" fmla="*/ 2641316 h 2825922"/>
                <a:gd name="connsiteX43" fmla="*/ 1140178 w 6668597"/>
                <a:gd name="connsiteY43" fmla="*/ 2663894 h 2825922"/>
                <a:gd name="connsiteX44" fmla="*/ 1174045 w 6668597"/>
                <a:gd name="connsiteY44" fmla="*/ 2709049 h 2825922"/>
                <a:gd name="connsiteX45" fmla="*/ 1207911 w 6668597"/>
                <a:gd name="connsiteY45" fmla="*/ 2720338 h 2825922"/>
                <a:gd name="connsiteX46" fmla="*/ 1444978 w 6668597"/>
                <a:gd name="connsiteY46" fmla="*/ 2742916 h 2825922"/>
                <a:gd name="connsiteX47" fmla="*/ 1659467 w 6668597"/>
                <a:gd name="connsiteY47" fmla="*/ 2776783 h 2825922"/>
                <a:gd name="connsiteX48" fmla="*/ 2178756 w 6668597"/>
                <a:gd name="connsiteY48" fmla="*/ 2799360 h 2825922"/>
                <a:gd name="connsiteX49" fmla="*/ 2438400 w 6668597"/>
                <a:gd name="connsiteY49" fmla="*/ 2810649 h 2825922"/>
                <a:gd name="connsiteX50" fmla="*/ 2517423 w 6668597"/>
                <a:gd name="connsiteY50" fmla="*/ 2788072 h 2825922"/>
                <a:gd name="connsiteX51" fmla="*/ 2551289 w 6668597"/>
                <a:gd name="connsiteY51" fmla="*/ 2765494 h 2825922"/>
                <a:gd name="connsiteX52" fmla="*/ 2641600 w 6668597"/>
                <a:gd name="connsiteY52" fmla="*/ 2742916 h 2825922"/>
                <a:gd name="connsiteX53" fmla="*/ 2743200 w 6668597"/>
                <a:gd name="connsiteY53" fmla="*/ 2686472 h 2825922"/>
                <a:gd name="connsiteX54" fmla="*/ 2765778 w 6668597"/>
                <a:gd name="connsiteY54" fmla="*/ 2652605 h 2825922"/>
                <a:gd name="connsiteX55" fmla="*/ 2856089 w 6668597"/>
                <a:gd name="connsiteY55" fmla="*/ 2551005 h 2825922"/>
                <a:gd name="connsiteX56" fmla="*/ 2878667 w 6668597"/>
                <a:gd name="connsiteY56" fmla="*/ 2483272 h 2825922"/>
                <a:gd name="connsiteX57" fmla="*/ 2901245 w 6668597"/>
                <a:gd name="connsiteY57" fmla="*/ 2392960 h 2825922"/>
                <a:gd name="connsiteX58" fmla="*/ 2912534 w 6668597"/>
                <a:gd name="connsiteY58" fmla="*/ 2167183 h 2825922"/>
                <a:gd name="connsiteX59" fmla="*/ 2935111 w 6668597"/>
                <a:gd name="connsiteY59" fmla="*/ 1986560 h 2825922"/>
                <a:gd name="connsiteX60" fmla="*/ 2946400 w 6668597"/>
                <a:gd name="connsiteY60" fmla="*/ 1851094 h 2825922"/>
                <a:gd name="connsiteX61" fmla="*/ 2957689 w 6668597"/>
                <a:gd name="connsiteY61" fmla="*/ 1546294 h 2825922"/>
                <a:gd name="connsiteX62" fmla="*/ 2980267 w 6668597"/>
                <a:gd name="connsiteY62" fmla="*/ 1410827 h 2825922"/>
                <a:gd name="connsiteX63" fmla="*/ 3002845 w 6668597"/>
                <a:gd name="connsiteY63" fmla="*/ 1376960 h 2825922"/>
                <a:gd name="connsiteX64" fmla="*/ 3036711 w 6668597"/>
                <a:gd name="connsiteY64" fmla="*/ 1286649 h 2825922"/>
                <a:gd name="connsiteX65" fmla="*/ 3059289 w 6668597"/>
                <a:gd name="connsiteY65" fmla="*/ 1207627 h 2825922"/>
                <a:gd name="connsiteX66" fmla="*/ 3081867 w 6668597"/>
                <a:gd name="connsiteY66" fmla="*/ 1139894 h 2825922"/>
                <a:gd name="connsiteX67" fmla="*/ 3160889 w 6668597"/>
                <a:gd name="connsiteY67" fmla="*/ 1038294 h 2825922"/>
                <a:gd name="connsiteX68" fmla="*/ 3183467 w 6668597"/>
                <a:gd name="connsiteY68" fmla="*/ 1004427 h 2825922"/>
                <a:gd name="connsiteX69" fmla="*/ 3217334 w 6668597"/>
                <a:gd name="connsiteY69" fmla="*/ 981849 h 2825922"/>
                <a:gd name="connsiteX70" fmla="*/ 3318934 w 6668597"/>
                <a:gd name="connsiteY70" fmla="*/ 902827 h 2825922"/>
                <a:gd name="connsiteX71" fmla="*/ 3420534 w 6668597"/>
                <a:gd name="connsiteY71" fmla="*/ 823805 h 2825922"/>
                <a:gd name="connsiteX72" fmla="*/ 3454400 w 6668597"/>
                <a:gd name="connsiteY72" fmla="*/ 801227 h 2825922"/>
                <a:gd name="connsiteX73" fmla="*/ 3622236 w 6668597"/>
                <a:gd name="connsiteY73" fmla="*/ 730167 h 2825922"/>
                <a:gd name="connsiteX74" fmla="*/ 3859303 w 6668597"/>
                <a:gd name="connsiteY74" fmla="*/ 677049 h 2825922"/>
                <a:gd name="connsiteX75" fmla="*/ 4050312 w 6668597"/>
                <a:gd name="connsiteY75" fmla="*/ 665760 h 2825922"/>
                <a:gd name="connsiteX76" fmla="*/ 4278489 w 6668597"/>
                <a:gd name="connsiteY76" fmla="*/ 643183 h 2825922"/>
                <a:gd name="connsiteX77" fmla="*/ 4323645 w 6668597"/>
                <a:gd name="connsiteY77" fmla="*/ 631894 h 2825922"/>
                <a:gd name="connsiteX78" fmla="*/ 4380395 w 6668597"/>
                <a:gd name="connsiteY78" fmla="*/ 507716 h 2825922"/>
                <a:gd name="connsiteX79" fmla="*/ 4448129 w 6668597"/>
                <a:gd name="connsiteY79" fmla="*/ 410751 h 2825922"/>
                <a:gd name="connsiteX80" fmla="*/ 4529147 w 6668597"/>
                <a:gd name="connsiteY80" fmla="*/ 304353 h 2825922"/>
                <a:gd name="connsiteX81" fmla="*/ 4686123 w 6668597"/>
                <a:gd name="connsiteY81" fmla="*/ 186021 h 2825922"/>
                <a:gd name="connsiteX82" fmla="*/ 4803672 w 6668597"/>
                <a:gd name="connsiteY82" fmla="*/ 90628 h 2825922"/>
                <a:gd name="connsiteX83" fmla="*/ 5067253 w 6668597"/>
                <a:gd name="connsiteY83" fmla="*/ 67219 h 2825922"/>
                <a:gd name="connsiteX84" fmla="*/ 5589360 w 6668597"/>
                <a:gd name="connsiteY84" fmla="*/ 77678 h 2825922"/>
                <a:gd name="connsiteX85" fmla="*/ 6089858 w 6668597"/>
                <a:gd name="connsiteY85" fmla="*/ 37128 h 2825922"/>
                <a:gd name="connsiteX86" fmla="*/ 6668597 w 6668597"/>
                <a:gd name="connsiteY86" fmla="*/ 0 h 282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68597" h="2825922">
                  <a:moveTo>
                    <a:pt x="0" y="11005"/>
                  </a:moveTo>
                  <a:cubicBezTo>
                    <a:pt x="30104" y="14768"/>
                    <a:pt x="60326" y="17681"/>
                    <a:pt x="90311" y="22294"/>
                  </a:cubicBezTo>
                  <a:cubicBezTo>
                    <a:pt x="109275" y="25212"/>
                    <a:pt x="127792" y="30665"/>
                    <a:pt x="146756" y="33583"/>
                  </a:cubicBezTo>
                  <a:cubicBezTo>
                    <a:pt x="176741" y="38196"/>
                    <a:pt x="206963" y="41109"/>
                    <a:pt x="237067" y="44872"/>
                  </a:cubicBezTo>
                  <a:cubicBezTo>
                    <a:pt x="248356" y="48635"/>
                    <a:pt x="259492" y="52891"/>
                    <a:pt x="270934" y="56160"/>
                  </a:cubicBezTo>
                  <a:cubicBezTo>
                    <a:pt x="285852" y="60422"/>
                    <a:pt x="302618" y="59751"/>
                    <a:pt x="316089" y="67449"/>
                  </a:cubicBezTo>
                  <a:cubicBezTo>
                    <a:pt x="347571" y="85439"/>
                    <a:pt x="351280" y="109678"/>
                    <a:pt x="372534" y="135183"/>
                  </a:cubicBezTo>
                  <a:cubicBezTo>
                    <a:pt x="405057" y="174211"/>
                    <a:pt x="398527" y="166425"/>
                    <a:pt x="440267" y="180338"/>
                  </a:cubicBezTo>
                  <a:cubicBezTo>
                    <a:pt x="444030" y="191627"/>
                    <a:pt x="446234" y="203562"/>
                    <a:pt x="451556" y="214205"/>
                  </a:cubicBezTo>
                  <a:cubicBezTo>
                    <a:pt x="457624" y="226340"/>
                    <a:pt x="468789" y="235601"/>
                    <a:pt x="474134" y="248072"/>
                  </a:cubicBezTo>
                  <a:cubicBezTo>
                    <a:pt x="480246" y="262332"/>
                    <a:pt x="479311" y="278966"/>
                    <a:pt x="485423" y="293227"/>
                  </a:cubicBezTo>
                  <a:cubicBezTo>
                    <a:pt x="490767" y="305698"/>
                    <a:pt x="502490" y="314696"/>
                    <a:pt x="508000" y="327094"/>
                  </a:cubicBezTo>
                  <a:cubicBezTo>
                    <a:pt x="517666" y="348842"/>
                    <a:pt x="523052" y="372249"/>
                    <a:pt x="530578" y="394827"/>
                  </a:cubicBezTo>
                  <a:cubicBezTo>
                    <a:pt x="534341" y="406116"/>
                    <a:pt x="536545" y="418051"/>
                    <a:pt x="541867" y="428694"/>
                  </a:cubicBezTo>
                  <a:lnTo>
                    <a:pt x="564445" y="473849"/>
                  </a:lnTo>
                  <a:cubicBezTo>
                    <a:pt x="585258" y="557101"/>
                    <a:pt x="562892" y="481515"/>
                    <a:pt x="598311" y="564160"/>
                  </a:cubicBezTo>
                  <a:cubicBezTo>
                    <a:pt x="623659" y="623305"/>
                    <a:pt x="594381" y="574950"/>
                    <a:pt x="620889" y="654472"/>
                  </a:cubicBezTo>
                  <a:cubicBezTo>
                    <a:pt x="626211" y="670437"/>
                    <a:pt x="637217" y="684002"/>
                    <a:pt x="643467" y="699627"/>
                  </a:cubicBezTo>
                  <a:lnTo>
                    <a:pt x="677334" y="801227"/>
                  </a:lnTo>
                  <a:lnTo>
                    <a:pt x="688623" y="835094"/>
                  </a:lnTo>
                  <a:cubicBezTo>
                    <a:pt x="692386" y="872724"/>
                    <a:pt x="695220" y="910458"/>
                    <a:pt x="699911" y="947983"/>
                  </a:cubicBezTo>
                  <a:cubicBezTo>
                    <a:pt x="702750" y="970695"/>
                    <a:pt x="709128" y="992921"/>
                    <a:pt x="711200" y="1015716"/>
                  </a:cubicBezTo>
                  <a:cubicBezTo>
                    <a:pt x="716662" y="1075793"/>
                    <a:pt x="718033" y="1136178"/>
                    <a:pt x="722489" y="1196338"/>
                  </a:cubicBezTo>
                  <a:cubicBezTo>
                    <a:pt x="725559" y="1237788"/>
                    <a:pt x="731013" y="1279045"/>
                    <a:pt x="733778" y="1320516"/>
                  </a:cubicBezTo>
                  <a:cubicBezTo>
                    <a:pt x="738540" y="1391953"/>
                    <a:pt x="738865" y="1463679"/>
                    <a:pt x="745067" y="1535005"/>
                  </a:cubicBezTo>
                  <a:cubicBezTo>
                    <a:pt x="746411" y="1550462"/>
                    <a:pt x="752990" y="1565015"/>
                    <a:pt x="756356" y="1580160"/>
                  </a:cubicBezTo>
                  <a:cubicBezTo>
                    <a:pt x="790783" y="1735079"/>
                    <a:pt x="748675" y="1564567"/>
                    <a:pt x="778934" y="1670472"/>
                  </a:cubicBezTo>
                  <a:cubicBezTo>
                    <a:pt x="783196" y="1685390"/>
                    <a:pt x="785765" y="1700766"/>
                    <a:pt x="790223" y="1715627"/>
                  </a:cubicBezTo>
                  <a:cubicBezTo>
                    <a:pt x="797061" y="1738422"/>
                    <a:pt x="805274" y="1760782"/>
                    <a:pt x="812800" y="1783360"/>
                  </a:cubicBezTo>
                  <a:cubicBezTo>
                    <a:pt x="816563" y="1794649"/>
                    <a:pt x="821203" y="1805683"/>
                    <a:pt x="824089" y="1817227"/>
                  </a:cubicBezTo>
                  <a:cubicBezTo>
                    <a:pt x="827852" y="1832279"/>
                    <a:pt x="832012" y="1847237"/>
                    <a:pt x="835378" y="1862383"/>
                  </a:cubicBezTo>
                  <a:cubicBezTo>
                    <a:pt x="839540" y="1881113"/>
                    <a:pt x="839930" y="1900861"/>
                    <a:pt x="846667" y="1918827"/>
                  </a:cubicBezTo>
                  <a:cubicBezTo>
                    <a:pt x="851431" y="1931531"/>
                    <a:pt x="863735" y="1940296"/>
                    <a:pt x="869245" y="1952694"/>
                  </a:cubicBezTo>
                  <a:cubicBezTo>
                    <a:pt x="890712" y="2000995"/>
                    <a:pt x="889974" y="2019603"/>
                    <a:pt x="903111" y="2065583"/>
                  </a:cubicBezTo>
                  <a:cubicBezTo>
                    <a:pt x="906380" y="2077025"/>
                    <a:pt x="911131" y="2088008"/>
                    <a:pt x="914400" y="2099449"/>
                  </a:cubicBezTo>
                  <a:cubicBezTo>
                    <a:pt x="931880" y="2160629"/>
                    <a:pt x="922194" y="2138420"/>
                    <a:pt x="936978" y="2212338"/>
                  </a:cubicBezTo>
                  <a:cubicBezTo>
                    <a:pt x="945509" y="2254993"/>
                    <a:pt x="956445" y="2282027"/>
                    <a:pt x="970845" y="2325227"/>
                  </a:cubicBezTo>
                  <a:lnTo>
                    <a:pt x="982134" y="2359094"/>
                  </a:lnTo>
                  <a:cubicBezTo>
                    <a:pt x="985897" y="2370383"/>
                    <a:pt x="990537" y="2381416"/>
                    <a:pt x="993423" y="2392960"/>
                  </a:cubicBezTo>
                  <a:cubicBezTo>
                    <a:pt x="997186" y="2408012"/>
                    <a:pt x="998291" y="2423991"/>
                    <a:pt x="1004711" y="2438116"/>
                  </a:cubicBezTo>
                  <a:cubicBezTo>
                    <a:pt x="1017265" y="2465735"/>
                    <a:pt x="1034815" y="2490797"/>
                    <a:pt x="1049867" y="2517138"/>
                  </a:cubicBezTo>
                  <a:cubicBezTo>
                    <a:pt x="1062214" y="2566528"/>
                    <a:pt x="1057496" y="2561532"/>
                    <a:pt x="1083734" y="2607449"/>
                  </a:cubicBezTo>
                  <a:cubicBezTo>
                    <a:pt x="1090465" y="2619229"/>
                    <a:pt x="1096717" y="2631722"/>
                    <a:pt x="1106311" y="2641316"/>
                  </a:cubicBezTo>
                  <a:cubicBezTo>
                    <a:pt x="1115905" y="2650910"/>
                    <a:pt x="1130584" y="2654300"/>
                    <a:pt x="1140178" y="2663894"/>
                  </a:cubicBezTo>
                  <a:cubicBezTo>
                    <a:pt x="1153482" y="2677198"/>
                    <a:pt x="1159591" y="2697004"/>
                    <a:pt x="1174045" y="2709049"/>
                  </a:cubicBezTo>
                  <a:cubicBezTo>
                    <a:pt x="1183186" y="2716667"/>
                    <a:pt x="1196367" y="2717452"/>
                    <a:pt x="1207911" y="2720338"/>
                  </a:cubicBezTo>
                  <a:cubicBezTo>
                    <a:pt x="1292682" y="2741531"/>
                    <a:pt x="1342126" y="2736488"/>
                    <a:pt x="1444978" y="2742916"/>
                  </a:cubicBezTo>
                  <a:cubicBezTo>
                    <a:pt x="1525331" y="2769700"/>
                    <a:pt x="1523512" y="2771554"/>
                    <a:pt x="1659467" y="2776783"/>
                  </a:cubicBezTo>
                  <a:cubicBezTo>
                    <a:pt x="2028276" y="2790968"/>
                    <a:pt x="1855191" y="2783183"/>
                    <a:pt x="2178756" y="2799360"/>
                  </a:cubicBezTo>
                  <a:cubicBezTo>
                    <a:pt x="2307281" y="2842202"/>
                    <a:pt x="2222731" y="2823336"/>
                    <a:pt x="2438400" y="2810649"/>
                  </a:cubicBezTo>
                  <a:cubicBezTo>
                    <a:pt x="2452861" y="2807034"/>
                    <a:pt x="2501233" y="2796167"/>
                    <a:pt x="2517423" y="2788072"/>
                  </a:cubicBezTo>
                  <a:cubicBezTo>
                    <a:pt x="2529558" y="2782005"/>
                    <a:pt x="2538538" y="2770131"/>
                    <a:pt x="2551289" y="2765494"/>
                  </a:cubicBezTo>
                  <a:cubicBezTo>
                    <a:pt x="2580451" y="2754890"/>
                    <a:pt x="2641600" y="2742916"/>
                    <a:pt x="2641600" y="2742916"/>
                  </a:cubicBezTo>
                  <a:cubicBezTo>
                    <a:pt x="2719235" y="2691159"/>
                    <a:pt x="2683591" y="2706341"/>
                    <a:pt x="2743200" y="2686472"/>
                  </a:cubicBezTo>
                  <a:cubicBezTo>
                    <a:pt x="2750726" y="2675183"/>
                    <a:pt x="2756764" y="2662746"/>
                    <a:pt x="2765778" y="2652605"/>
                  </a:cubicBezTo>
                  <a:cubicBezTo>
                    <a:pt x="2788487" y="2627057"/>
                    <a:pt x="2839008" y="2589437"/>
                    <a:pt x="2856089" y="2551005"/>
                  </a:cubicBezTo>
                  <a:cubicBezTo>
                    <a:pt x="2865755" y="2529257"/>
                    <a:pt x="2871141" y="2505850"/>
                    <a:pt x="2878667" y="2483272"/>
                  </a:cubicBezTo>
                  <a:cubicBezTo>
                    <a:pt x="2896023" y="2431203"/>
                    <a:pt x="2887623" y="2461072"/>
                    <a:pt x="2901245" y="2392960"/>
                  </a:cubicBezTo>
                  <a:cubicBezTo>
                    <a:pt x="2905008" y="2317701"/>
                    <a:pt x="2906276" y="2242276"/>
                    <a:pt x="2912534" y="2167183"/>
                  </a:cubicBezTo>
                  <a:cubicBezTo>
                    <a:pt x="2917573" y="2106716"/>
                    <a:pt x="2930072" y="2047027"/>
                    <a:pt x="2935111" y="1986560"/>
                  </a:cubicBezTo>
                  <a:lnTo>
                    <a:pt x="2946400" y="1851094"/>
                  </a:lnTo>
                  <a:cubicBezTo>
                    <a:pt x="2950163" y="1749494"/>
                    <a:pt x="2951889" y="1647798"/>
                    <a:pt x="2957689" y="1546294"/>
                  </a:cubicBezTo>
                  <a:cubicBezTo>
                    <a:pt x="2958619" y="1530018"/>
                    <a:pt x="2967902" y="1439679"/>
                    <a:pt x="2980267" y="1410827"/>
                  </a:cubicBezTo>
                  <a:cubicBezTo>
                    <a:pt x="2985612" y="1398356"/>
                    <a:pt x="2995319" y="1388249"/>
                    <a:pt x="3002845" y="1376960"/>
                  </a:cubicBezTo>
                  <a:cubicBezTo>
                    <a:pt x="3023657" y="1293712"/>
                    <a:pt x="3001293" y="1369292"/>
                    <a:pt x="3036711" y="1286649"/>
                  </a:cubicBezTo>
                  <a:cubicBezTo>
                    <a:pt x="3049359" y="1257136"/>
                    <a:pt x="3049739" y="1239460"/>
                    <a:pt x="3059289" y="1207627"/>
                  </a:cubicBezTo>
                  <a:cubicBezTo>
                    <a:pt x="3066128" y="1184832"/>
                    <a:pt x="3068666" y="1159696"/>
                    <a:pt x="3081867" y="1139894"/>
                  </a:cubicBezTo>
                  <a:cubicBezTo>
                    <a:pt x="3195998" y="968698"/>
                    <a:pt x="3072465" y="1144403"/>
                    <a:pt x="3160889" y="1038294"/>
                  </a:cubicBezTo>
                  <a:cubicBezTo>
                    <a:pt x="3169575" y="1027871"/>
                    <a:pt x="3173873" y="1014021"/>
                    <a:pt x="3183467" y="1004427"/>
                  </a:cubicBezTo>
                  <a:cubicBezTo>
                    <a:pt x="3193061" y="994833"/>
                    <a:pt x="3207193" y="990863"/>
                    <a:pt x="3217334" y="981849"/>
                  </a:cubicBezTo>
                  <a:cubicBezTo>
                    <a:pt x="3308711" y="900625"/>
                    <a:pt x="3249100" y="926105"/>
                    <a:pt x="3318934" y="902827"/>
                  </a:cubicBezTo>
                  <a:cubicBezTo>
                    <a:pt x="3395081" y="826680"/>
                    <a:pt x="3356376" y="845191"/>
                    <a:pt x="3420534" y="823805"/>
                  </a:cubicBezTo>
                  <a:cubicBezTo>
                    <a:pt x="3431823" y="816279"/>
                    <a:pt x="3420783" y="816833"/>
                    <a:pt x="3454400" y="801227"/>
                  </a:cubicBezTo>
                  <a:cubicBezTo>
                    <a:pt x="3488017" y="785621"/>
                    <a:pt x="3553753" y="739949"/>
                    <a:pt x="3622236" y="730167"/>
                  </a:cubicBezTo>
                  <a:cubicBezTo>
                    <a:pt x="3696596" y="713788"/>
                    <a:pt x="3787957" y="687783"/>
                    <a:pt x="3859303" y="677049"/>
                  </a:cubicBezTo>
                  <a:cubicBezTo>
                    <a:pt x="3930649" y="666315"/>
                    <a:pt x="3980448" y="671404"/>
                    <a:pt x="4050312" y="665760"/>
                  </a:cubicBezTo>
                  <a:cubicBezTo>
                    <a:pt x="4120176" y="660116"/>
                    <a:pt x="3847458" y="662776"/>
                    <a:pt x="4278489" y="643183"/>
                  </a:cubicBezTo>
                  <a:cubicBezTo>
                    <a:pt x="4293541" y="639420"/>
                    <a:pt x="4306661" y="654472"/>
                    <a:pt x="4323645" y="631894"/>
                  </a:cubicBezTo>
                  <a:cubicBezTo>
                    <a:pt x="4340629" y="609316"/>
                    <a:pt x="4359648" y="544573"/>
                    <a:pt x="4380395" y="507716"/>
                  </a:cubicBezTo>
                  <a:cubicBezTo>
                    <a:pt x="4401142" y="470859"/>
                    <a:pt x="4423337" y="444645"/>
                    <a:pt x="4448129" y="410751"/>
                  </a:cubicBezTo>
                  <a:cubicBezTo>
                    <a:pt x="4472921" y="376857"/>
                    <a:pt x="4489481" y="341808"/>
                    <a:pt x="4529147" y="304353"/>
                  </a:cubicBezTo>
                  <a:cubicBezTo>
                    <a:pt x="4568813" y="266898"/>
                    <a:pt x="4622687" y="232003"/>
                    <a:pt x="4686123" y="186021"/>
                  </a:cubicBezTo>
                  <a:cubicBezTo>
                    <a:pt x="4743666" y="124496"/>
                    <a:pt x="4751938" y="146694"/>
                    <a:pt x="4803672" y="90628"/>
                  </a:cubicBezTo>
                  <a:cubicBezTo>
                    <a:pt x="4811198" y="68050"/>
                    <a:pt x="4936305" y="69377"/>
                    <a:pt x="5067253" y="67219"/>
                  </a:cubicBezTo>
                  <a:cubicBezTo>
                    <a:pt x="5198201" y="65061"/>
                    <a:pt x="5418926" y="82693"/>
                    <a:pt x="5589360" y="77678"/>
                  </a:cubicBezTo>
                  <a:cubicBezTo>
                    <a:pt x="5759794" y="72663"/>
                    <a:pt x="6085400" y="51989"/>
                    <a:pt x="6089858" y="37128"/>
                  </a:cubicBezTo>
                  <a:cubicBezTo>
                    <a:pt x="6089865" y="37105"/>
                    <a:pt x="6662949" y="16945"/>
                    <a:pt x="6668597" y="0"/>
                  </a:cubicBezTo>
                </a:path>
              </a:pathLst>
            </a:custGeom>
            <a:ln w="57150">
              <a:solidFill>
                <a:srgbClr val="B6900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979" y="3429000"/>
              <a:ext cx="1117251" cy="921732"/>
            </a:xfrm>
            <a:prstGeom prst="rect">
              <a:avLst/>
            </a:prstGeom>
          </p:spPr>
        </p:pic>
        <p:pic>
          <p:nvPicPr>
            <p:cNvPr id="23" name="Bildobjekt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9161">
              <a:off x="4059453" y="2650701"/>
              <a:ext cx="1043949" cy="1026975"/>
            </a:xfrm>
            <a:prstGeom prst="rect">
              <a:avLst/>
            </a:prstGeom>
          </p:spPr>
        </p:pic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127">
              <a:off x="2416919" y="5547015"/>
              <a:ext cx="1046015" cy="732741"/>
            </a:xfrm>
            <a:prstGeom prst="rect">
              <a:avLst/>
            </a:prstGeom>
          </p:spPr>
        </p:pic>
      </p:grpSp>
      <p:pic>
        <p:nvPicPr>
          <p:cNvPr id="24" name="Bildobjekt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53">
            <a:off x="5120026" y="1524443"/>
            <a:ext cx="2715399" cy="1858863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460648" y="885194"/>
            <a:ext cx="3910648" cy="9540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1" tIns="45712" rIns="91421" bIns="45712">
            <a:spAutoFit/>
          </a:bodyPr>
          <a:lstStyle/>
          <a:p>
            <a:r>
              <a:rPr lang="sv-SE" sz="2800" spc="99" dirty="0">
                <a:solidFill>
                  <a:srgbClr val="FFFF00"/>
                </a:solidFill>
                <a:latin typeface="Comic Sans MS" pitchFamily="66" charset="0"/>
              </a:rPr>
              <a:t>Uniformistisk modell</a:t>
            </a:r>
          </a:p>
          <a:p>
            <a:pPr marL="268232" defTabSz="445995">
              <a:buFont typeface="Arial" pitchFamily="34" charset="0"/>
              <a:buChar char="•"/>
            </a:pPr>
            <a:r>
              <a:rPr lang="sv-SE" sz="2800" spc="99" dirty="0">
                <a:solidFill>
                  <a:srgbClr val="FFFF00"/>
                </a:solidFill>
                <a:latin typeface="Comic Sans MS" pitchFamily="66" charset="0"/>
              </a:rPr>
              <a:t>	Evolution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73673" y="4548520"/>
            <a:ext cx="4229453" cy="22467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1" tIns="45712" rIns="91421" bIns="45712">
            <a:spAutoFit/>
          </a:bodyPr>
          <a:lstStyle/>
          <a:p>
            <a:r>
              <a:rPr lang="sv-SE" sz="2800" spc="99" dirty="0">
                <a:solidFill>
                  <a:srgbClr val="FFFF00"/>
                </a:solidFill>
                <a:latin typeface="Comic Sans MS" pitchFamily="66" charset="0"/>
              </a:rPr>
              <a:t>Katastrofistisk modell</a:t>
            </a:r>
          </a:p>
          <a:p>
            <a:pPr marL="268232" defTabSz="445995">
              <a:buFont typeface="Arial" pitchFamily="34" charset="0"/>
              <a:buChar char="•"/>
            </a:pPr>
            <a:r>
              <a:rPr lang="sv-SE" sz="2800" spc="99" dirty="0">
                <a:solidFill>
                  <a:srgbClr val="FFFF00"/>
                </a:solidFill>
                <a:latin typeface="Comic Sans MS" pitchFamily="66" charset="0"/>
              </a:rPr>
              <a:t>	Ekozoner</a:t>
            </a:r>
          </a:p>
          <a:p>
            <a:pPr marL="268232" defTabSz="445995">
              <a:buFont typeface="Arial" pitchFamily="34" charset="0"/>
              <a:buChar char="•"/>
            </a:pPr>
            <a:r>
              <a:rPr lang="sv-SE" sz="2800" spc="99" dirty="0">
                <a:solidFill>
                  <a:srgbClr val="FFFF00"/>
                </a:solidFill>
                <a:latin typeface="Comic Sans MS" pitchFamily="66" charset="0"/>
              </a:rPr>
              <a:t>	Mobilitet</a:t>
            </a:r>
          </a:p>
          <a:p>
            <a:pPr marL="268232" defTabSz="445995">
              <a:buFont typeface="Arial" pitchFamily="34" charset="0"/>
              <a:buChar char="•"/>
            </a:pPr>
            <a:r>
              <a:rPr lang="sv-SE" sz="2800" spc="99" dirty="0">
                <a:solidFill>
                  <a:srgbClr val="FFFF00"/>
                </a:solidFill>
                <a:latin typeface="Comic Sans MS" pitchFamily="66" charset="0"/>
              </a:rPr>
              <a:t>	Densitet/Sfäricitet</a:t>
            </a:r>
          </a:p>
          <a:p>
            <a:pPr marL="268232" defTabSz="445995">
              <a:buFont typeface="Arial" pitchFamily="34" charset="0"/>
              <a:buChar char="•"/>
            </a:pPr>
            <a:r>
              <a:rPr lang="sv-SE" sz="2800" spc="99" dirty="0">
                <a:solidFill>
                  <a:srgbClr val="FFFF00"/>
                </a:solidFill>
                <a:latin typeface="Comic Sans MS" pitchFamily="66" charset="0"/>
              </a:rPr>
              <a:t>	Intelligens</a:t>
            </a:r>
          </a:p>
        </p:txBody>
      </p:sp>
    </p:spTree>
    <p:extLst>
      <p:ext uri="{BB962C8B-B14F-4D97-AF65-F5344CB8AC3E}">
        <p14:creationId xmlns:p14="http://schemas.microsoft.com/office/powerpoint/2010/main" val="21467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-3.08048E-6 L -0.11961 -0.1267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-63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1 -0.12673 L 0.0007 -0.00023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6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2" grpId="1" build="allAtOnce"/>
      <p:bldP spid="14" grpId="0"/>
      <p:bldP spid="14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Felplacerade fossil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2" y="509451"/>
            <a:ext cx="8887551" cy="632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783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Från apa till människa?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5546"/>
            <a:ext cx="9144000" cy="60924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Människans föregångare?</a:t>
            </a:r>
          </a:p>
        </p:txBody>
      </p:sp>
      <p:pic>
        <p:nvPicPr>
          <p:cNvPr id="5" name="Bildobjekt 4" descr="Människans föregångare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157408" y="1034144"/>
            <a:ext cx="2896936" cy="56388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01600" h="101600" prst="angle"/>
          </a:sp3d>
        </p:spPr>
      </p:pic>
      <p:pic>
        <p:nvPicPr>
          <p:cNvPr id="6" name="Bildobjekt 5" descr="Variation bland människor.jpg"/>
          <p:cNvPicPr>
            <a:picLocks noChangeAspect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>
          <a:xfrm>
            <a:off x="3222175" y="1034148"/>
            <a:ext cx="5780316" cy="564544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01600" h="101600" prst="angle"/>
          </a:sp3d>
        </p:spPr>
      </p:pic>
      <p:sp>
        <p:nvSpPr>
          <p:cNvPr id="2" name="Rektangel 1"/>
          <p:cNvSpPr/>
          <p:nvPr/>
        </p:nvSpPr>
        <p:spPr>
          <a:xfrm>
            <a:off x="3459192" y="1154836"/>
            <a:ext cx="501194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v-SE" sz="3200" dirty="0" smtClean="0">
                <a:solidFill>
                  <a:schemeClr val="accent4"/>
                </a:solidFill>
              </a:rPr>
              <a:t>Människoapor (apmänniskor) är:</a:t>
            </a:r>
            <a:endParaRPr lang="sv-SE" sz="3200" dirty="0">
              <a:solidFill>
                <a:schemeClr val="accent4"/>
              </a:solidFill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sv-SE" sz="3200" dirty="0">
                <a:solidFill>
                  <a:schemeClr val="accent4"/>
                </a:solidFill>
              </a:rPr>
              <a:t>Apor uppgraderade till människor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sv-SE" sz="3200" dirty="0">
                <a:solidFill>
                  <a:schemeClr val="accent4"/>
                </a:solidFill>
              </a:rPr>
              <a:t>Människor nedgraderade till apor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sv-SE" sz="3200" dirty="0" smtClean="0">
                <a:solidFill>
                  <a:schemeClr val="accent4"/>
                </a:solidFill>
              </a:rPr>
              <a:t>Misstag eller bedrägerier</a:t>
            </a:r>
            <a:endParaRPr lang="sv-SE" sz="32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Lucy</a:t>
            </a:r>
            <a:endParaRPr lang="sv-SE" dirty="0"/>
          </a:p>
        </p:txBody>
      </p:sp>
      <p:pic>
        <p:nvPicPr>
          <p:cNvPr id="5" name="Picture 3" descr="Luc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86445" y="953408"/>
            <a:ext cx="6157912" cy="5786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textruta 7"/>
          <p:cNvSpPr txBox="1"/>
          <p:nvPr/>
        </p:nvSpPr>
        <p:spPr>
          <a:xfrm>
            <a:off x="7053970" y="6319334"/>
            <a:ext cx="190236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Från American Museum of Natural History, New York</a:t>
            </a:r>
          </a:p>
        </p:txBody>
      </p:sp>
      <p:pic>
        <p:nvPicPr>
          <p:cNvPr id="9" name="Picture 4" descr="Lucy_Skelet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66" y="984254"/>
            <a:ext cx="2226188" cy="575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79098" y="5417499"/>
            <a:ext cx="1964519" cy="13849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sv-SE" sz="2800" dirty="0" smtClean="0">
                <a:solidFill>
                  <a:schemeClr val="accent4"/>
                </a:solidFill>
              </a:rPr>
              <a:t>Australo-pithecus</a:t>
            </a:r>
          </a:p>
          <a:p>
            <a:pPr algn="ctr">
              <a:tabLst>
                <a:tab pos="263525" algn="l"/>
              </a:tabLst>
            </a:pPr>
            <a:r>
              <a:rPr lang="sv-SE" sz="2800" dirty="0" smtClean="0">
                <a:solidFill>
                  <a:schemeClr val="accent4"/>
                </a:solidFill>
              </a:rPr>
              <a:t>afarensis</a:t>
            </a:r>
            <a:endParaRPr lang="sv-SE" sz="2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163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/>
              <a:t>Människans släktträd?</a:t>
            </a:r>
            <a:endParaRPr lang="sv-SE" dirty="0"/>
          </a:p>
        </p:txBody>
      </p:sp>
      <p:pic>
        <p:nvPicPr>
          <p:cNvPr id="6" name="Bildobjekt 5" descr="Vad vet vi egentligen.jpg"/>
          <p:cNvPicPr>
            <a:picLocks noChangeAspect="1"/>
          </p:cNvPicPr>
          <p:nvPr/>
        </p:nvPicPr>
        <p:blipFill>
          <a:blip r:embed="rId3" cstate="screen"/>
          <a:srcRect b="4195"/>
          <a:stretch>
            <a:fillRect/>
          </a:stretch>
        </p:blipFill>
        <p:spPr>
          <a:xfrm>
            <a:off x="1028135" y="858790"/>
            <a:ext cx="4157904" cy="599921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97865" y="4654287"/>
            <a:ext cx="2901999" cy="18004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1" tIns="45712" rIns="91421" bIns="45712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Aft>
                <a:spcPts val="1200"/>
              </a:spcAft>
            </a:pPr>
            <a:r>
              <a:rPr lang="sv-SE" sz="2000" b="1" spc="99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Från</a:t>
            </a:r>
          </a:p>
          <a:p>
            <a:pPr algn="ctr">
              <a:spcAft>
                <a:spcPts val="600"/>
              </a:spcAft>
            </a:pPr>
            <a:r>
              <a:rPr lang="sv-SE" sz="2800" b="1" spc="99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Scientific American</a:t>
            </a:r>
          </a:p>
          <a:p>
            <a:pPr algn="ctr">
              <a:spcAft>
                <a:spcPts val="1200"/>
              </a:spcAft>
            </a:pPr>
            <a:r>
              <a:rPr lang="sv-SE" sz="2000" b="1" spc="99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Januari 2000</a:t>
            </a:r>
            <a:endParaRPr lang="sv-SE" sz="2000" b="1" spc="99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99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16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Livets struktur</a:t>
            </a:r>
            <a:endParaRPr lang="sv-SE" dirty="0"/>
          </a:p>
        </p:txBody>
      </p:sp>
      <p:pic>
        <p:nvPicPr>
          <p:cNvPr id="4" name="Bildobjekt 3" descr="Livets struktu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60" y="2127024"/>
            <a:ext cx="5143536" cy="4459446"/>
          </a:xfrm>
          <a:prstGeom prst="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 extrusionH="82550">
            <a:bevelT w="127000" h="63500" prst="angle"/>
          </a:sp3d>
        </p:spPr>
      </p:pic>
      <p:grpSp>
        <p:nvGrpSpPr>
          <p:cNvPr id="9" name="Grupp 8"/>
          <p:cNvGrpSpPr/>
          <p:nvPr/>
        </p:nvGrpSpPr>
        <p:grpSpPr>
          <a:xfrm>
            <a:off x="430511" y="1015348"/>
            <a:ext cx="8213463" cy="4105542"/>
            <a:chOff x="430504" y="1015348"/>
            <a:chExt cx="8213462" cy="4105542"/>
          </a:xfrm>
        </p:grpSpPr>
        <p:pic>
          <p:nvPicPr>
            <p:cNvPr id="3" name="Bildobjekt 2" descr="Evolutionsträd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30504" y="1015348"/>
              <a:ext cx="3286148" cy="4105542"/>
            </a:xfrm>
            <a:prstGeom prst="rect">
              <a:avLst/>
            </a:prstGeom>
          </p:spPr>
        </p:pic>
        <p:pic>
          <p:nvPicPr>
            <p:cNvPr id="6" name="Bildobjekt 5" descr="Namnlöst-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7884" y="1071546"/>
              <a:ext cx="2786082" cy="3850294"/>
            </a:xfrm>
            <a:prstGeom prst="rect">
              <a:avLst/>
            </a:prstGeom>
          </p:spPr>
        </p:pic>
        <p:sp>
          <p:nvSpPr>
            <p:cNvPr id="7" name="Höger 6"/>
            <p:cNvSpPr/>
            <p:nvPr/>
          </p:nvSpPr>
          <p:spPr>
            <a:xfrm>
              <a:off x="3930549" y="2500306"/>
              <a:ext cx="2498839" cy="1285884"/>
            </a:xfrm>
            <a:prstGeom prst="rightArrow">
              <a:avLst>
                <a:gd name="adj1" fmla="val 69104"/>
                <a:gd name="adj2" fmla="val 5530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800" spc="99" dirty="0">
                  <a:solidFill>
                    <a:schemeClr val="bg1"/>
                  </a:solidFill>
                </a:rPr>
                <a:t>Så </a:t>
              </a:r>
              <a:r>
                <a:rPr lang="sv-SE" sz="2800" spc="99" dirty="0" smtClean="0">
                  <a:solidFill>
                    <a:schemeClr val="bg1"/>
                  </a:solidFill>
                </a:rPr>
                <a:t>borde det </a:t>
              </a:r>
              <a:r>
                <a:rPr lang="sv-SE" sz="2800" spc="99" dirty="0">
                  <a:solidFill>
                    <a:schemeClr val="bg1"/>
                  </a:solidFill>
                </a:rPr>
                <a:t>se ut</a:t>
              </a:r>
            </a:p>
          </p:txBody>
        </p:sp>
        <p:sp>
          <p:nvSpPr>
            <p:cNvPr id="8" name="Uppåtböjd 7"/>
            <p:cNvSpPr/>
            <p:nvPr/>
          </p:nvSpPr>
          <p:spPr>
            <a:xfrm rot="16719512">
              <a:off x="5660242" y="2783556"/>
              <a:ext cx="2093623" cy="928694"/>
            </a:xfrm>
            <a:prstGeom prst="curvedUp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Höger 9"/>
          <p:cNvSpPr/>
          <p:nvPr/>
        </p:nvSpPr>
        <p:spPr>
          <a:xfrm flipH="1">
            <a:off x="5268497" y="5171621"/>
            <a:ext cx="2497743" cy="1285884"/>
          </a:xfrm>
          <a:prstGeom prst="rightArrow">
            <a:avLst>
              <a:gd name="adj1" fmla="val 68906"/>
              <a:gd name="adj2" fmla="val 5518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2800" spc="99" dirty="0">
                <a:solidFill>
                  <a:schemeClr val="bg1"/>
                </a:solidFill>
              </a:rPr>
              <a:t>Så </a:t>
            </a:r>
            <a:r>
              <a:rPr lang="sv-SE" sz="2800" spc="99" dirty="0" smtClean="0">
                <a:solidFill>
                  <a:schemeClr val="bg1"/>
                </a:solidFill>
              </a:rPr>
              <a:t>ser</a:t>
            </a:r>
          </a:p>
          <a:p>
            <a:pPr algn="ctr"/>
            <a:r>
              <a:rPr lang="sv-SE" sz="2800" spc="99" dirty="0" smtClean="0">
                <a:solidFill>
                  <a:schemeClr val="bg1"/>
                </a:solidFill>
              </a:rPr>
              <a:t>det </a:t>
            </a:r>
            <a:r>
              <a:rPr lang="sv-SE" sz="2800" spc="99" dirty="0">
                <a:solidFill>
                  <a:schemeClr val="bg1"/>
                </a:solidFill>
              </a:rPr>
              <a:t>ut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2007 -0.231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2" descr="Namnlöst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9368"/>
            <a:ext cx="91440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Skilj noga mellan…</a:t>
            </a:r>
          </a:p>
        </p:txBody>
      </p:sp>
      <p:pic>
        <p:nvPicPr>
          <p:cNvPr id="51" name="Bildobjekt 50" descr="Namnlöst-2.jpg"/>
          <p:cNvPicPr>
            <a:picLocks noChangeAspect="1"/>
          </p:cNvPicPr>
          <p:nvPr/>
        </p:nvPicPr>
        <p:blipFill rotWithShape="1">
          <a:blip r:embed="rId4">
            <a:lum bright="-10000" contrast="10000"/>
          </a:blip>
          <a:srcRect r="2905" b="2312"/>
          <a:stretch/>
        </p:blipFill>
        <p:spPr>
          <a:xfrm>
            <a:off x="5896913" y="1594465"/>
            <a:ext cx="3051144" cy="49151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grpSp>
        <p:nvGrpSpPr>
          <p:cNvPr id="2" name="Grupp 53"/>
          <p:cNvGrpSpPr/>
          <p:nvPr/>
        </p:nvGrpSpPr>
        <p:grpSpPr>
          <a:xfrm>
            <a:off x="142159" y="1594465"/>
            <a:ext cx="4320623" cy="3279098"/>
            <a:chOff x="449494" y="1077346"/>
            <a:chExt cx="4770381" cy="3417081"/>
          </a:xfrm>
        </p:grpSpPr>
        <p:pic>
          <p:nvPicPr>
            <p:cNvPr id="53" name="Bildobjekt 52" descr="Namnlöst-1.jpg"/>
            <p:cNvPicPr>
              <a:picLocks noChangeAspect="1"/>
            </p:cNvPicPr>
            <p:nvPr/>
          </p:nvPicPr>
          <p:blipFill>
            <a:blip r:embed="rId5" cstate="screen">
              <a:lum bright="-10000"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494" y="1077346"/>
              <a:ext cx="4770381" cy="3417081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/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relaxedInset"/>
              <a:extrusionClr>
                <a:srgbClr val="FFFFFF"/>
              </a:extrusionClr>
            </a:sp3d>
          </p:spPr>
        </p:pic>
        <p:sp>
          <p:nvSpPr>
            <p:cNvPr id="52" name="textruta 51"/>
            <p:cNvSpPr txBox="1"/>
            <p:nvPr/>
          </p:nvSpPr>
          <p:spPr>
            <a:xfrm>
              <a:off x="2478657" y="2701572"/>
              <a:ext cx="969888" cy="317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lnSpc>
                  <a:spcPts val="2500"/>
                </a:lnSpc>
              </a:pPr>
              <a:r>
                <a:rPr lang="sv-SE" sz="2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Urhund</a:t>
              </a:r>
            </a:p>
          </p:txBody>
        </p:sp>
      </p:grp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48459" y="4870142"/>
            <a:ext cx="3627430" cy="95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191921"/>
            </a:outerShdw>
          </a:effectLst>
        </p:spPr>
        <p:txBody>
          <a:bodyPr wrap="none" lIns="91421" tIns="45712" rIns="91421" bIns="45712">
            <a:spAutoFit/>
          </a:bodyPr>
          <a:lstStyle/>
          <a:p>
            <a:pPr>
              <a:defRPr/>
            </a:pPr>
            <a:r>
              <a:rPr lang="sv-SE" sz="2800" b="1" spc="99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Förprogrammerade</a:t>
            </a:r>
          </a:p>
          <a:p>
            <a:pPr>
              <a:defRPr/>
            </a:pPr>
            <a:r>
              <a:rPr lang="sv-SE" sz="2800" b="1" spc="99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genetiska moduler</a:t>
            </a:r>
            <a:endParaRPr lang="sv-SE" sz="2800" b="1" spc="99" dirty="0"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60794" name="Text Box 26"/>
          <p:cNvSpPr txBox="1">
            <a:spLocks noChangeArrowheads="1"/>
          </p:cNvSpPr>
          <p:nvPr/>
        </p:nvSpPr>
        <p:spPr bwMode="auto">
          <a:xfrm>
            <a:off x="1164608" y="6117087"/>
            <a:ext cx="4687591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191921"/>
            </a:outerShdw>
          </a:effectLst>
        </p:spPr>
        <p:txBody>
          <a:bodyPr wrap="none" lIns="91421" tIns="45712" rIns="91421" bIns="45712">
            <a:spAutoFit/>
          </a:bodyPr>
          <a:lstStyle/>
          <a:p>
            <a:pPr algn="r">
              <a:defRPr/>
            </a:pPr>
            <a:r>
              <a:rPr lang="sv-SE" sz="2800" b="1" spc="99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Spekulativ extrapolation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8461" y="1019623"/>
            <a:ext cx="3933681" cy="55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191921"/>
            </a:outerShdw>
          </a:effectLst>
        </p:spPr>
        <p:txBody>
          <a:bodyPr wrap="square" lIns="91421" tIns="45712" rIns="91421" bIns="45712">
            <a:spAutoFit/>
          </a:bodyPr>
          <a:lstStyle/>
          <a:p>
            <a:pPr>
              <a:defRPr/>
            </a:pPr>
            <a:r>
              <a:rPr lang="sv-SE" sz="3000" b="1" spc="99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Biologisk </a:t>
            </a:r>
            <a:r>
              <a:rPr lang="sv-SE" sz="3000" b="1" spc="99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variation</a:t>
            </a:r>
            <a:endParaRPr lang="sv-SE" sz="3000" b="1" spc="99" dirty="0"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5872373" y="605956"/>
            <a:ext cx="2369969" cy="101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191921"/>
            </a:outerShdw>
          </a:effectLst>
        </p:spPr>
        <p:txBody>
          <a:bodyPr wrap="none" lIns="91421" tIns="45712" rIns="91421" bIns="45712">
            <a:spAutoFit/>
          </a:bodyPr>
          <a:lstStyle/>
          <a:p>
            <a:pPr>
              <a:defRPr/>
            </a:pPr>
            <a:r>
              <a:rPr lang="sv-SE" sz="3000" b="1" spc="99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Gemensamt</a:t>
            </a:r>
          </a:p>
          <a:p>
            <a:pPr>
              <a:defRPr/>
            </a:pPr>
            <a:r>
              <a:rPr lang="sv-SE" sz="3000" b="1" spc="99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ursprung</a:t>
            </a:r>
            <a:endParaRPr lang="sv-SE" sz="3000" b="1" spc="99" dirty="0"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grpSp>
        <p:nvGrpSpPr>
          <p:cNvPr id="14" name="Grupp 13"/>
          <p:cNvGrpSpPr/>
          <p:nvPr/>
        </p:nvGrpSpPr>
        <p:grpSpPr>
          <a:xfrm>
            <a:off x="2513544" y="2368627"/>
            <a:ext cx="5319448" cy="1399142"/>
            <a:chOff x="2381342" y="3833870"/>
            <a:chExt cx="5319448" cy="1399142"/>
          </a:xfrm>
        </p:grpSpPr>
        <p:sp>
          <p:nvSpPr>
            <p:cNvPr id="21" name="Vänster-höger 20"/>
            <p:cNvSpPr/>
            <p:nvPr/>
          </p:nvSpPr>
          <p:spPr>
            <a:xfrm>
              <a:off x="2381342" y="3833870"/>
              <a:ext cx="5319448" cy="1399142"/>
            </a:xfrm>
            <a:prstGeom prst="leftRightArrow">
              <a:avLst>
                <a:gd name="adj1" fmla="val 100000"/>
                <a:gd name="adj2" fmla="val 30586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>
                <a:lnSpc>
                  <a:spcPct val="150000"/>
                </a:lnSpc>
              </a:pPr>
              <a:r>
                <a:rPr lang="sv-SE" sz="3200" b="1" dirty="0" smtClean="0">
                  <a:solidFill>
                    <a:schemeClr val="bg1"/>
                  </a:solidFill>
                </a:rPr>
                <a:t>Mikroevolution</a:t>
              </a:r>
            </a:p>
            <a:p>
              <a:pPr algn="r">
                <a:lnSpc>
                  <a:spcPct val="150000"/>
                </a:lnSpc>
              </a:pPr>
              <a:r>
                <a:rPr lang="sv-SE" sz="3200" b="1" dirty="0" smtClean="0">
                  <a:solidFill>
                    <a:schemeClr val="bg1"/>
                  </a:solidFill>
                </a:rPr>
                <a:t>Makroevolution</a:t>
              </a:r>
              <a:endParaRPr lang="sv-SE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Blixt 11"/>
            <p:cNvSpPr/>
            <p:nvPr/>
          </p:nvSpPr>
          <p:spPr>
            <a:xfrm rot="1451036" flipH="1">
              <a:off x="4578958" y="4298331"/>
              <a:ext cx="834985" cy="593910"/>
            </a:xfrm>
            <a:prstGeom prst="lightningBolt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94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Variation</a:t>
            </a:r>
            <a:endParaRPr lang="sv-SE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94660" y="4548401"/>
            <a:ext cx="2498466" cy="76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20400000" lon="1200000" rev="0"/>
            </a:camera>
            <a:lightRig rig="threePt" dir="t"/>
          </a:scene3d>
        </p:spPr>
        <p:txBody>
          <a:bodyPr wrap="none" lIns="91421" tIns="45712" rIns="91421" bIns="45712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kumimoji="1" lang="sv-SE" sz="4400" b="1" spc="99" dirty="0">
                <a:ln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Ökenräv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21447257">
            <a:off x="6154299" y="2473882"/>
            <a:ext cx="2482308" cy="76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20400000" lon="1200000" rev="0"/>
            </a:camera>
            <a:lightRig rig="threePt" dir="t"/>
          </a:scene3d>
        </p:spPr>
        <p:txBody>
          <a:bodyPr wrap="none" lIns="91421" tIns="45712" rIns="91421" bIns="45712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kumimoji="1" lang="sv-SE" sz="4400" b="1" spc="99" dirty="0">
                <a:ln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Polarräv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73" y="3080851"/>
            <a:ext cx="4508851" cy="3376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20400000" lon="1200000" rev="0"/>
            </a:camera>
            <a:lightRig rig="threePt" dir="t"/>
          </a:scene3d>
          <a:sp3d contourW="6350" prstMaterial="matte">
            <a:bevelT w="158750" h="152400"/>
            <a:contourClr>
              <a:srgbClr val="969696"/>
            </a:contourClr>
          </a:sp3d>
        </p:spPr>
      </p:pic>
      <p:pic>
        <p:nvPicPr>
          <p:cNvPr id="7" name="Bildobjekt 6" descr="Variation bland räv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" y="1090042"/>
            <a:ext cx="5117135" cy="3425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20400000" lon="1200000" rev="0"/>
            </a:camera>
            <a:lightRig rig="threePt" dir="t"/>
          </a:scene3d>
          <a:sp3d contourW="6350" prstMaterial="matte">
            <a:bevelT w="158750" h="152400"/>
            <a:contourClr>
              <a:srgbClr val="969696"/>
            </a:contourClr>
          </a:sp3d>
        </p:spPr>
      </p:pic>
      <p:sp>
        <p:nvSpPr>
          <p:cNvPr id="4" name="textruta 3"/>
          <p:cNvSpPr txBox="1"/>
          <p:nvPr/>
        </p:nvSpPr>
        <p:spPr>
          <a:xfrm>
            <a:off x="7208752" y="6520197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Flickr: dynamosquito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656789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Skapade slag</a:t>
            </a:r>
            <a:endParaRPr lang="sv-SE" dirty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55694" y="4726872"/>
            <a:ext cx="2644775" cy="7078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2" rIns="91421" bIns="45712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38100" h="3810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v-SE" sz="4000" b="1" spc="99" dirty="0">
                <a:ln w="11430"/>
                <a:solidFill>
                  <a:srgbClr val="99FFCC"/>
                </a:solidFill>
              </a:rPr>
              <a:t>Fakta</a:t>
            </a:r>
            <a:endParaRPr lang="nb-NO" sz="4000" b="1" spc="99" dirty="0">
              <a:ln w="11430"/>
              <a:solidFill>
                <a:srgbClr val="99FFCC"/>
              </a:solidFill>
            </a:endParaRPr>
          </a:p>
        </p:txBody>
      </p:sp>
      <p:pic>
        <p:nvPicPr>
          <p:cNvPr id="24587" name="Picture 5" descr="Skapade sla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01029" y="1645712"/>
            <a:ext cx="4175195" cy="2292351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88900" h="88900" prst="artDeco"/>
            <a:contourClr>
              <a:srgbClr val="FFFFFF"/>
            </a:contourClr>
          </a:sp3d>
        </p:spPr>
      </p:pic>
      <p:sp>
        <p:nvSpPr>
          <p:cNvPr id="24588" name="Text Box 6"/>
          <p:cNvSpPr txBox="1">
            <a:spLocks noChangeArrowheads="1"/>
          </p:cNvSpPr>
          <p:nvPr/>
        </p:nvSpPr>
        <p:spPr bwMode="auto">
          <a:xfrm>
            <a:off x="830462" y="933455"/>
            <a:ext cx="2916336" cy="646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1" tIns="45712" rIns="91421" bIns="45712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v-SE" sz="3600" spc="99" dirty="0">
                <a:ln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Skapelsetro</a:t>
            </a:r>
          </a:p>
        </p:txBody>
      </p:sp>
      <p:sp>
        <p:nvSpPr>
          <p:cNvPr id="24589" name="Text Box 7"/>
          <p:cNvSpPr txBox="1">
            <a:spLocks noChangeArrowheads="1"/>
          </p:cNvSpPr>
          <p:nvPr/>
        </p:nvSpPr>
        <p:spPr bwMode="auto">
          <a:xfrm>
            <a:off x="270661" y="3948915"/>
            <a:ext cx="4035938" cy="5539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1" tIns="45712" rIns="91421" bIns="45712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v-SE" sz="3000" spc="99" dirty="0">
                <a:ln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Skapade grundtyper</a:t>
            </a:r>
          </a:p>
        </p:txBody>
      </p:sp>
      <p:pic>
        <p:nvPicPr>
          <p:cNvPr id="24584" name="Picture 9" descr="Evolutionstro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743976" y="1651011"/>
            <a:ext cx="4217987" cy="4031702"/>
          </a:xfrm>
          <a:prstGeom prst="roundRect">
            <a:avLst>
              <a:gd name="adj" fmla="val 6351"/>
            </a:avLst>
          </a:prstGeom>
          <a:ln w="190500" cap="rnd">
            <a:noFill/>
            <a:prstDash val="solid"/>
          </a:ln>
          <a:effectLst/>
          <a:scene3d>
            <a:camera prst="orthographicFront"/>
            <a:lightRig rig="threePt" dir="t"/>
          </a:scene3d>
          <a:sp3d contourW="44450" prstMaterial="matte">
            <a:bevelT w="88900" h="88900" prst="artDeco"/>
            <a:contourClr>
              <a:srgbClr val="FFFFFF"/>
            </a:contourClr>
          </a:sp3d>
        </p:spPr>
      </p:pic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5248253" y="930280"/>
            <a:ext cx="3209430" cy="646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91421" tIns="45712" rIns="91421" bIns="45712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v-SE" sz="3600" spc="99" dirty="0">
                <a:ln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Evolutionstro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4782101" y="5680638"/>
            <a:ext cx="4141736" cy="5539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91421" tIns="45712" rIns="91421" bIns="45712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v-SE" sz="3000" spc="99" dirty="0">
                <a:ln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Gemensamt ursprung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1055694" y="5429961"/>
            <a:ext cx="2644775" cy="1077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1" tIns="45712" rIns="91421" bIns="45712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38100" h="3810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v-SE" sz="2400" b="1" spc="99" dirty="0">
                <a:ln w="11430"/>
                <a:solidFill>
                  <a:srgbClr val="99FFCC"/>
                </a:solidFill>
              </a:rPr>
              <a:t>och</a:t>
            </a:r>
          </a:p>
          <a:p>
            <a:pPr algn="ctr"/>
            <a:r>
              <a:rPr lang="sv-SE" sz="4000" b="1" spc="99" dirty="0">
                <a:ln w="11430"/>
                <a:solidFill>
                  <a:srgbClr val="99FFCC"/>
                </a:solidFill>
              </a:rPr>
              <a:t>Filosofi</a:t>
            </a:r>
            <a:endParaRPr lang="nb-NO" sz="4000" b="1" spc="99" dirty="0">
              <a:ln w="11430"/>
              <a:solidFill>
                <a:srgbClr val="99FF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6" grpId="0"/>
      <p:bldP spid="1628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Inget magiskt med artbegreppet</a:t>
            </a:r>
            <a:endParaRPr lang="sv-SE" sz="3200" dirty="0"/>
          </a:p>
        </p:txBody>
      </p:sp>
      <p:pic>
        <p:nvPicPr>
          <p:cNvPr id="26627" name="Picture 3" descr="Fossila mjukdelar"/>
          <p:cNvPicPr>
            <a:picLocks noChangeAspect="1" noChangeArrowheads="1"/>
          </p:cNvPicPr>
          <p:nvPr/>
        </p:nvPicPr>
        <p:blipFill rotWithShape="1">
          <a:blip r:embed="rId3"/>
          <a:srcRect l="3914" t="2231" r="3135" b="4659"/>
          <a:stretch/>
        </p:blipFill>
        <p:spPr bwMode="auto">
          <a:xfrm>
            <a:off x="49697" y="874643"/>
            <a:ext cx="9034671" cy="592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/>
          <p:cNvSpPr txBox="1"/>
          <p:nvPr/>
        </p:nvSpPr>
        <p:spPr>
          <a:xfrm>
            <a:off x="1742663" y="1567072"/>
            <a:ext cx="2057403" cy="1569644"/>
          </a:xfrm>
          <a:prstGeom prst="rect">
            <a:avLst/>
          </a:prstGeom>
          <a:noFill/>
        </p:spPr>
        <p:txBody>
          <a:bodyPr wrap="square" lIns="91421" tIns="45712" rIns="91421" bIns="45712" rtlCol="0">
            <a:spAutoFit/>
          </a:bodyPr>
          <a:lstStyle/>
          <a:p>
            <a:pPr algn="r"/>
            <a:r>
              <a:rPr lang="sv-SE" sz="3200" dirty="0">
                <a:solidFill>
                  <a:srgbClr val="FFFF00"/>
                </a:solidFill>
              </a:rPr>
              <a:t>Samma</a:t>
            </a:r>
          </a:p>
          <a:p>
            <a:pPr algn="r"/>
            <a:r>
              <a:rPr lang="sv-SE" sz="3200" dirty="0">
                <a:solidFill>
                  <a:srgbClr val="FFFF00"/>
                </a:solidFill>
              </a:rPr>
              <a:t>skapade</a:t>
            </a:r>
          </a:p>
          <a:p>
            <a:pPr algn="r"/>
            <a:r>
              <a:rPr lang="sv-SE" sz="3200" dirty="0">
                <a:solidFill>
                  <a:srgbClr val="FFFF00"/>
                </a:solidFill>
              </a:rPr>
              <a:t>slag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Olika "evolutionsträd"…</a:t>
            </a:r>
            <a:endParaRPr lang="sv-SE" dirty="0"/>
          </a:p>
        </p:txBody>
      </p:sp>
      <p:grpSp>
        <p:nvGrpSpPr>
          <p:cNvPr id="1026" name="Grupp 1025"/>
          <p:cNvGrpSpPr/>
          <p:nvPr/>
        </p:nvGrpSpPr>
        <p:grpSpPr>
          <a:xfrm>
            <a:off x="3362887" y="910769"/>
            <a:ext cx="2669801" cy="5816604"/>
            <a:chOff x="3332406" y="910769"/>
            <a:chExt cx="2669800" cy="5816604"/>
          </a:xfrm>
        </p:grpSpPr>
        <p:sp>
          <p:nvSpPr>
            <p:cNvPr id="25" name="textruta 24"/>
            <p:cNvSpPr txBox="1"/>
            <p:nvPr/>
          </p:nvSpPr>
          <p:spPr>
            <a:xfrm>
              <a:off x="4241789" y="4599993"/>
              <a:ext cx="1760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chemeClr val="accent4"/>
                  </a:solidFill>
                </a:rPr>
                <a:t>Klomaskar</a:t>
              </a:r>
            </a:p>
            <a:p>
              <a:r>
                <a:rPr lang="sv-SE" dirty="0" smtClean="0">
                  <a:solidFill>
                    <a:schemeClr val="accent4"/>
                  </a:solidFill>
                </a:rPr>
                <a:t>(Onychophora)</a:t>
              </a:r>
              <a:endParaRPr lang="sv-SE" dirty="0">
                <a:solidFill>
                  <a:schemeClr val="accent4"/>
                </a:solidFill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4241788" y="3862874"/>
              <a:ext cx="16385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chemeClr val="accent4"/>
                  </a:solidFill>
                </a:rPr>
                <a:t>Havsspindlar</a:t>
              </a:r>
            </a:p>
            <a:p>
              <a:r>
                <a:rPr lang="sv-SE" dirty="0" smtClean="0">
                  <a:solidFill>
                    <a:schemeClr val="accent4"/>
                  </a:solidFill>
                </a:rPr>
                <a:t>(Pycnogonida)</a:t>
              </a:r>
              <a:endParaRPr lang="sv-SE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4241788" y="3125755"/>
              <a:ext cx="1582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chemeClr val="accent4"/>
                  </a:solidFill>
                </a:rPr>
                <a:t>Palpkäkar</a:t>
              </a:r>
            </a:p>
            <a:p>
              <a:r>
                <a:rPr lang="sv-SE" dirty="0" smtClean="0">
                  <a:solidFill>
                    <a:schemeClr val="accent4"/>
                  </a:solidFill>
                </a:rPr>
                <a:t>(Chelicerata)</a:t>
              </a:r>
              <a:endParaRPr lang="sv-SE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4241788" y="2388636"/>
              <a:ext cx="16321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chemeClr val="accent4"/>
                  </a:solidFill>
                </a:rPr>
                <a:t>Mångfotingar</a:t>
              </a:r>
            </a:p>
            <a:p>
              <a:r>
                <a:rPr lang="sv-SE" dirty="0" smtClean="0">
                  <a:solidFill>
                    <a:schemeClr val="accent4"/>
                  </a:solidFill>
                </a:rPr>
                <a:t>(Myriapoda)</a:t>
              </a:r>
              <a:endParaRPr lang="sv-SE" dirty="0">
                <a:solidFill>
                  <a:schemeClr val="accent4"/>
                </a:solidFill>
              </a:endParaRPr>
            </a:p>
          </p:txBody>
        </p:sp>
        <p:pic>
          <p:nvPicPr>
            <p:cNvPr id="1030" name="Picture 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406" y="3125894"/>
              <a:ext cx="962343" cy="643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32406" y="1653825"/>
              <a:ext cx="978227" cy="6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 preferRelativeResize="0"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406" y="3866598"/>
              <a:ext cx="958811" cy="64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 preferRelativeResize="0">
              <a:picLocks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406" y="4608069"/>
              <a:ext cx="957918" cy="64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 preferRelativeResize="0">
              <a:picLocks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406" y="5347856"/>
              <a:ext cx="960739" cy="644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 preferRelativeResize="0">
              <a:picLocks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406" y="6089206"/>
              <a:ext cx="951205" cy="638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ruta 3"/>
            <p:cNvSpPr txBox="1"/>
            <p:nvPr/>
          </p:nvSpPr>
          <p:spPr>
            <a:xfrm>
              <a:off x="4241788" y="6074233"/>
              <a:ext cx="14702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chemeClr val="accent4"/>
                  </a:solidFill>
                </a:rPr>
                <a:t>Rundmaskar</a:t>
              </a:r>
            </a:p>
            <a:p>
              <a:r>
                <a:rPr lang="sv-SE" dirty="0" smtClean="0">
                  <a:solidFill>
                    <a:schemeClr val="accent4"/>
                  </a:solidFill>
                </a:rPr>
                <a:t>(Nematoda)</a:t>
              </a:r>
              <a:endParaRPr lang="sv-SE" dirty="0">
                <a:solidFill>
                  <a:schemeClr val="accent4"/>
                </a:solidFill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4241788" y="5337112"/>
              <a:ext cx="15472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chemeClr val="accent4"/>
                  </a:solidFill>
                </a:rPr>
                <a:t>Björndjur</a:t>
              </a:r>
            </a:p>
            <a:p>
              <a:r>
                <a:rPr lang="sv-SE" dirty="0" smtClean="0">
                  <a:solidFill>
                    <a:schemeClr val="accent4"/>
                  </a:solidFill>
                </a:rPr>
                <a:t>(Tardigrada)</a:t>
              </a:r>
              <a:endParaRPr lang="sv-SE" dirty="0">
                <a:solidFill>
                  <a:schemeClr val="accent4"/>
                </a:solidFill>
              </a:endParaRPr>
            </a:p>
          </p:txBody>
        </p:sp>
        <p:pic>
          <p:nvPicPr>
            <p:cNvPr id="1039" name="Picture 15"/>
            <p:cNvPicPr preferRelativeResize="0">
              <a:picLocks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32406" y="2387519"/>
              <a:ext cx="957545" cy="641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ruta 29"/>
            <p:cNvSpPr txBox="1"/>
            <p:nvPr/>
          </p:nvSpPr>
          <p:spPr>
            <a:xfrm>
              <a:off x="4241788" y="1651517"/>
              <a:ext cx="1428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chemeClr val="accent4"/>
                  </a:solidFill>
                </a:rPr>
                <a:t>Kräftdjur</a:t>
              </a:r>
            </a:p>
            <a:p>
              <a:r>
                <a:rPr lang="sv-SE" dirty="0" smtClean="0">
                  <a:solidFill>
                    <a:schemeClr val="accent4"/>
                  </a:solidFill>
                </a:rPr>
                <a:t>(Crustacea)</a:t>
              </a:r>
              <a:endParaRPr lang="sv-SE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4241788" y="914398"/>
              <a:ext cx="14911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chemeClr val="accent4"/>
                  </a:solidFill>
                </a:rPr>
                <a:t>Sexfotingar</a:t>
              </a:r>
            </a:p>
            <a:p>
              <a:r>
                <a:rPr lang="sv-SE" dirty="0" smtClean="0">
                  <a:solidFill>
                    <a:schemeClr val="accent4"/>
                  </a:solidFill>
                </a:rPr>
                <a:t>(Hexapoda)</a:t>
              </a:r>
              <a:endParaRPr lang="sv-SE" dirty="0">
                <a:solidFill>
                  <a:schemeClr val="accent4"/>
                </a:solidFill>
              </a:endParaRPr>
            </a:p>
          </p:txBody>
        </p:sp>
        <p:pic>
          <p:nvPicPr>
            <p:cNvPr id="1040" name="Picture 16"/>
            <p:cNvPicPr preferRelativeResize="0">
              <a:picLocks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32406" y="910769"/>
              <a:ext cx="968829" cy="645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Bildtext höger 44"/>
          <p:cNvSpPr/>
          <p:nvPr/>
        </p:nvSpPr>
        <p:spPr>
          <a:xfrm>
            <a:off x="579227" y="979708"/>
            <a:ext cx="1567543" cy="5630744"/>
          </a:xfrm>
          <a:prstGeom prst="rightArrow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sv-SE" sz="3200" dirty="0" smtClean="0"/>
              <a:t>Evolutionsträd baserat på molekylär data</a:t>
            </a:r>
            <a:endParaRPr lang="sv-SE" sz="3200" dirty="0"/>
          </a:p>
        </p:txBody>
      </p:sp>
      <p:sp>
        <p:nvSpPr>
          <p:cNvPr id="53" name="Bildtext ned 52"/>
          <p:cNvSpPr/>
          <p:nvPr/>
        </p:nvSpPr>
        <p:spPr>
          <a:xfrm rot="5400000">
            <a:off x="4928978" y="2990949"/>
            <a:ext cx="5649690" cy="1589317"/>
          </a:xfrm>
          <a:prstGeom prst="downArrow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dirty="0" smtClean="0"/>
              <a:t>Evolutionsträd baserat på morfologisk data</a:t>
            </a:r>
            <a:endParaRPr lang="sv-SE" sz="3200" dirty="0"/>
          </a:p>
        </p:txBody>
      </p:sp>
      <p:grpSp>
        <p:nvGrpSpPr>
          <p:cNvPr id="1024" name="Grupp 1023"/>
          <p:cNvGrpSpPr/>
          <p:nvPr/>
        </p:nvGrpSpPr>
        <p:grpSpPr>
          <a:xfrm>
            <a:off x="2258339" y="1191702"/>
            <a:ext cx="948688" cy="5293042"/>
            <a:chOff x="2227858" y="1151945"/>
            <a:chExt cx="948688" cy="5293042"/>
          </a:xfrm>
        </p:grpSpPr>
        <p:cxnSp>
          <p:nvCxnSpPr>
            <p:cNvPr id="32" name="Rak 31"/>
            <p:cNvCxnSpPr/>
            <p:nvPr/>
          </p:nvCxnSpPr>
          <p:spPr>
            <a:xfrm>
              <a:off x="2681246" y="2752145"/>
              <a:ext cx="0" cy="146028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32"/>
            <p:cNvCxnSpPr/>
            <p:nvPr/>
          </p:nvCxnSpPr>
          <p:spPr>
            <a:xfrm>
              <a:off x="2661721" y="2759765"/>
              <a:ext cx="16764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33"/>
            <p:cNvCxnSpPr/>
            <p:nvPr/>
          </p:nvCxnSpPr>
          <p:spPr>
            <a:xfrm>
              <a:off x="2833646" y="2104445"/>
              <a:ext cx="0" cy="132931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k 34"/>
            <p:cNvCxnSpPr/>
            <p:nvPr/>
          </p:nvCxnSpPr>
          <p:spPr>
            <a:xfrm>
              <a:off x="2813644" y="2119685"/>
              <a:ext cx="13716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35"/>
            <p:cNvCxnSpPr/>
            <p:nvPr/>
          </p:nvCxnSpPr>
          <p:spPr>
            <a:xfrm>
              <a:off x="2940326" y="1517705"/>
              <a:ext cx="0" cy="115405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k 36"/>
            <p:cNvCxnSpPr/>
            <p:nvPr/>
          </p:nvCxnSpPr>
          <p:spPr>
            <a:xfrm>
              <a:off x="2955566" y="2653085"/>
              <a:ext cx="21336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k 37"/>
            <p:cNvCxnSpPr/>
            <p:nvPr/>
          </p:nvCxnSpPr>
          <p:spPr>
            <a:xfrm>
              <a:off x="3047006" y="1151945"/>
              <a:ext cx="0" cy="74676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38"/>
            <p:cNvCxnSpPr/>
            <p:nvPr/>
          </p:nvCxnSpPr>
          <p:spPr>
            <a:xfrm>
              <a:off x="2938422" y="1535803"/>
              <a:ext cx="12192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39"/>
            <p:cNvCxnSpPr/>
            <p:nvPr/>
          </p:nvCxnSpPr>
          <p:spPr>
            <a:xfrm>
              <a:off x="3039386" y="1172424"/>
              <a:ext cx="12954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40"/>
            <p:cNvCxnSpPr/>
            <p:nvPr/>
          </p:nvCxnSpPr>
          <p:spPr>
            <a:xfrm>
              <a:off x="3054626" y="1878226"/>
              <a:ext cx="9144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2551706" y="3487950"/>
              <a:ext cx="0" cy="146304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ak 43"/>
            <p:cNvCxnSpPr/>
            <p:nvPr/>
          </p:nvCxnSpPr>
          <p:spPr>
            <a:xfrm>
              <a:off x="2406926" y="4227567"/>
              <a:ext cx="0" cy="135636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2246906" y="4951467"/>
              <a:ext cx="0" cy="149352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2833646" y="3415085"/>
              <a:ext cx="33528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2696486" y="4192325"/>
              <a:ext cx="47244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2533612" y="3491285"/>
              <a:ext cx="12954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49"/>
            <p:cNvCxnSpPr/>
            <p:nvPr/>
          </p:nvCxnSpPr>
          <p:spPr>
            <a:xfrm>
              <a:off x="2388355" y="4230425"/>
              <a:ext cx="157201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50"/>
            <p:cNvCxnSpPr/>
            <p:nvPr/>
          </p:nvCxnSpPr>
          <p:spPr>
            <a:xfrm>
              <a:off x="2551706" y="4931465"/>
              <a:ext cx="62484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k 51"/>
            <p:cNvCxnSpPr/>
            <p:nvPr/>
          </p:nvCxnSpPr>
          <p:spPr>
            <a:xfrm>
              <a:off x="2414546" y="5563925"/>
              <a:ext cx="76200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53"/>
            <p:cNvCxnSpPr/>
            <p:nvPr/>
          </p:nvCxnSpPr>
          <p:spPr>
            <a:xfrm>
              <a:off x="2262146" y="6424985"/>
              <a:ext cx="90678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k 54"/>
            <p:cNvCxnSpPr/>
            <p:nvPr/>
          </p:nvCxnSpPr>
          <p:spPr>
            <a:xfrm>
              <a:off x="2227858" y="4954325"/>
              <a:ext cx="17244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upp 94"/>
          <p:cNvGrpSpPr/>
          <p:nvPr/>
        </p:nvGrpSpPr>
        <p:grpSpPr>
          <a:xfrm>
            <a:off x="5869774" y="1192592"/>
            <a:ext cx="878375" cy="5269707"/>
            <a:chOff x="5798653" y="1202531"/>
            <a:chExt cx="878375" cy="5269707"/>
          </a:xfrm>
        </p:grpSpPr>
        <p:cxnSp>
          <p:nvCxnSpPr>
            <p:cNvPr id="57" name="Rak 56"/>
            <p:cNvCxnSpPr/>
            <p:nvPr/>
          </p:nvCxnSpPr>
          <p:spPr>
            <a:xfrm>
              <a:off x="6206323" y="1202531"/>
              <a:ext cx="0" cy="1495425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k 57"/>
            <p:cNvCxnSpPr/>
            <p:nvPr/>
          </p:nvCxnSpPr>
          <p:spPr>
            <a:xfrm flipH="1">
              <a:off x="5798653" y="1220840"/>
              <a:ext cx="38948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>
              <a:off x="6323943" y="1945117"/>
              <a:ext cx="0" cy="95966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k 59"/>
            <p:cNvCxnSpPr/>
            <p:nvPr/>
          </p:nvCxnSpPr>
          <p:spPr>
            <a:xfrm flipH="1">
              <a:off x="6199576" y="1936064"/>
              <a:ext cx="14645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k 60"/>
            <p:cNvCxnSpPr/>
            <p:nvPr/>
          </p:nvCxnSpPr>
          <p:spPr>
            <a:xfrm>
              <a:off x="6070445" y="1871663"/>
              <a:ext cx="0" cy="198135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k 61"/>
            <p:cNvCxnSpPr/>
            <p:nvPr/>
          </p:nvCxnSpPr>
          <p:spPr>
            <a:xfrm flipH="1">
              <a:off x="5798653" y="1890796"/>
              <a:ext cx="26273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k 62"/>
            <p:cNvCxnSpPr/>
            <p:nvPr/>
          </p:nvCxnSpPr>
          <p:spPr>
            <a:xfrm flipH="1">
              <a:off x="5798653" y="2678448"/>
              <a:ext cx="38948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k 63"/>
            <p:cNvCxnSpPr/>
            <p:nvPr/>
          </p:nvCxnSpPr>
          <p:spPr>
            <a:xfrm>
              <a:off x="5961804" y="3464719"/>
              <a:ext cx="0" cy="75949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64"/>
            <p:cNvCxnSpPr/>
            <p:nvPr/>
          </p:nvCxnSpPr>
          <p:spPr>
            <a:xfrm flipH="1">
              <a:off x="5978471" y="3837291"/>
              <a:ext cx="10864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65"/>
            <p:cNvCxnSpPr/>
            <p:nvPr/>
          </p:nvCxnSpPr>
          <p:spPr>
            <a:xfrm flipH="1">
              <a:off x="5798653" y="3484206"/>
              <a:ext cx="163151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66"/>
            <p:cNvCxnSpPr/>
            <p:nvPr/>
          </p:nvCxnSpPr>
          <p:spPr>
            <a:xfrm flipH="1">
              <a:off x="5801034" y="4217537"/>
              <a:ext cx="18125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67"/>
            <p:cNvCxnSpPr/>
            <p:nvPr/>
          </p:nvCxnSpPr>
          <p:spPr>
            <a:xfrm>
              <a:off x="6441638" y="2405063"/>
              <a:ext cx="0" cy="319801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68"/>
            <p:cNvCxnSpPr/>
            <p:nvPr/>
          </p:nvCxnSpPr>
          <p:spPr>
            <a:xfrm flipH="1">
              <a:off x="6323943" y="2424951"/>
              <a:ext cx="108641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ak 69"/>
            <p:cNvCxnSpPr/>
            <p:nvPr/>
          </p:nvCxnSpPr>
          <p:spPr>
            <a:xfrm flipH="1">
              <a:off x="6079499" y="2886678"/>
              <a:ext cx="23539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ak 70"/>
            <p:cNvCxnSpPr/>
            <p:nvPr/>
          </p:nvCxnSpPr>
          <p:spPr>
            <a:xfrm>
              <a:off x="6559333" y="4017169"/>
              <a:ext cx="0" cy="8620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k 71"/>
            <p:cNvCxnSpPr/>
            <p:nvPr/>
          </p:nvCxnSpPr>
          <p:spPr>
            <a:xfrm>
              <a:off x="6677028" y="4479132"/>
              <a:ext cx="0" cy="199310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ak 72"/>
            <p:cNvCxnSpPr/>
            <p:nvPr/>
          </p:nvCxnSpPr>
          <p:spPr>
            <a:xfrm flipH="1">
              <a:off x="6441638" y="4036468"/>
              <a:ext cx="11769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ak 73"/>
            <p:cNvCxnSpPr/>
            <p:nvPr/>
          </p:nvCxnSpPr>
          <p:spPr>
            <a:xfrm flipH="1">
              <a:off x="6568386" y="4498194"/>
              <a:ext cx="10864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k 74"/>
            <p:cNvCxnSpPr/>
            <p:nvPr/>
          </p:nvCxnSpPr>
          <p:spPr>
            <a:xfrm flipH="1">
              <a:off x="5798653" y="4860333"/>
              <a:ext cx="751626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ak 75"/>
            <p:cNvCxnSpPr/>
            <p:nvPr/>
          </p:nvCxnSpPr>
          <p:spPr>
            <a:xfrm flipH="1">
              <a:off x="5798653" y="5584610"/>
              <a:ext cx="633931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ak 76"/>
            <p:cNvCxnSpPr/>
            <p:nvPr/>
          </p:nvCxnSpPr>
          <p:spPr>
            <a:xfrm flipH="1">
              <a:off x="5798653" y="6453743"/>
              <a:ext cx="87837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8"/>
            <p:cNvCxnSpPr/>
            <p:nvPr/>
          </p:nvCxnSpPr>
          <p:spPr>
            <a:xfrm>
              <a:off x="6041227" y="2616994"/>
              <a:ext cx="0" cy="119062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ak 77"/>
            <p:cNvCxnSpPr/>
            <p:nvPr/>
          </p:nvCxnSpPr>
          <p:spPr>
            <a:xfrm>
              <a:off x="6098387" y="2609867"/>
              <a:ext cx="0" cy="119062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ak 78"/>
            <p:cNvCxnSpPr/>
            <p:nvPr/>
          </p:nvCxnSpPr>
          <p:spPr>
            <a:xfrm>
              <a:off x="6412702" y="4802982"/>
              <a:ext cx="0" cy="119062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79"/>
            <p:cNvCxnSpPr/>
            <p:nvPr/>
          </p:nvCxnSpPr>
          <p:spPr>
            <a:xfrm>
              <a:off x="6469862" y="4795855"/>
              <a:ext cx="0" cy="119062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6518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Människans närmaste släkting</a:t>
            </a:r>
            <a:endParaRPr lang="sv-SE" sz="3600" dirty="0"/>
          </a:p>
        </p:txBody>
      </p:sp>
      <p:pic>
        <p:nvPicPr>
          <p:cNvPr id="3" name="Picture 3" descr="Människans närmaste släkting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34" y="1115223"/>
            <a:ext cx="8869783" cy="5559488"/>
          </a:xfrm>
          <a:prstGeom prst="rect">
            <a:avLst/>
          </a:prstGeom>
          <a:noFill/>
        </p:spPr>
      </p:pic>
      <p:sp>
        <p:nvSpPr>
          <p:cNvPr id="4" name="textruta 3"/>
          <p:cNvSpPr txBox="1"/>
          <p:nvPr/>
        </p:nvSpPr>
        <p:spPr>
          <a:xfrm>
            <a:off x="517219" y="1073416"/>
            <a:ext cx="8092305" cy="3539414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sz="3200" spc="99" dirty="0">
                <a:solidFill>
                  <a:srgbClr val="FFFF00"/>
                </a:solidFill>
              </a:rPr>
              <a:t>Människan är också närmast släkt med:</a:t>
            </a:r>
          </a:p>
          <a:p>
            <a:pPr lvl="1"/>
            <a:r>
              <a:rPr lang="sv-SE" sz="3200" spc="99" dirty="0" smtClean="0">
                <a:solidFill>
                  <a:srgbClr val="FFFF00"/>
                </a:solidFill>
              </a:rPr>
              <a:t>Babian </a:t>
            </a:r>
            <a:r>
              <a:rPr lang="sv-SE" sz="3200" spc="99" dirty="0">
                <a:solidFill>
                  <a:srgbClr val="FFFF00"/>
                </a:solidFill>
              </a:rPr>
              <a:t>(myoglobin)</a:t>
            </a:r>
          </a:p>
          <a:p>
            <a:pPr lvl="1"/>
            <a:r>
              <a:rPr lang="sv-SE" sz="3200" spc="99" dirty="0">
                <a:solidFill>
                  <a:srgbClr val="FFFF00"/>
                </a:solidFill>
              </a:rPr>
              <a:t>Björn (fostrets utseende)</a:t>
            </a:r>
          </a:p>
          <a:p>
            <a:pPr lvl="1"/>
            <a:r>
              <a:rPr lang="sv-SE" sz="3200" spc="99" dirty="0">
                <a:solidFill>
                  <a:srgbClr val="FFFF00"/>
                </a:solidFill>
              </a:rPr>
              <a:t>Råtta (calcitonin)</a:t>
            </a:r>
          </a:p>
          <a:p>
            <a:pPr lvl="1"/>
            <a:r>
              <a:rPr lang="sv-SE" sz="3200" spc="99" dirty="0">
                <a:solidFill>
                  <a:srgbClr val="FFFF00"/>
                </a:solidFill>
              </a:rPr>
              <a:t>Rocka (reflaxin)</a:t>
            </a:r>
          </a:p>
          <a:p>
            <a:pPr lvl="1"/>
            <a:r>
              <a:rPr lang="sv-SE" sz="3200" spc="99" dirty="0">
                <a:solidFill>
                  <a:srgbClr val="FFFF00"/>
                </a:solidFill>
              </a:rPr>
              <a:t>Orm </a:t>
            </a:r>
            <a:r>
              <a:rPr lang="sv-SE" sz="3200" spc="99" dirty="0" smtClean="0">
                <a:solidFill>
                  <a:srgbClr val="FFFF00"/>
                </a:solidFill>
              </a:rPr>
              <a:t>(kolesterol)</a:t>
            </a:r>
            <a:endParaRPr lang="sv-SE" sz="3200" spc="99" dirty="0">
              <a:solidFill>
                <a:srgbClr val="FFFF00"/>
              </a:solidFill>
            </a:endParaRPr>
          </a:p>
          <a:p>
            <a:pPr lvl="1"/>
            <a:r>
              <a:rPr lang="sv-SE" sz="3200" spc="99" dirty="0">
                <a:solidFill>
                  <a:srgbClr val="FFFF00"/>
                </a:solidFill>
              </a:rPr>
              <a:t>Böna (anti-gen A)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84178E-7 L 0.23664 0.2114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05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"Självklart finns inga mellanformer idag"</a:t>
            </a:r>
            <a:endParaRPr lang="sv-SE" sz="2800" dirty="0"/>
          </a:p>
        </p:txBody>
      </p:sp>
      <p:sp>
        <p:nvSpPr>
          <p:cNvPr id="5" name="textruta 4"/>
          <p:cNvSpPr txBox="1"/>
          <p:nvPr/>
        </p:nvSpPr>
        <p:spPr>
          <a:xfrm>
            <a:off x="3490995" y="2502302"/>
            <a:ext cx="222849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390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endParaRPr lang="sv-SE" sz="2390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258459" y="5849148"/>
            <a:ext cx="47262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rgbClr val="FFFF00"/>
                </a:solidFill>
              </a:rPr>
              <a:t>Hundkatt</a:t>
            </a:r>
          </a:p>
          <a:p>
            <a:pPr algn="ctr"/>
            <a:r>
              <a:rPr lang="sv-SE" sz="2400" dirty="0" smtClean="0">
                <a:solidFill>
                  <a:srgbClr val="FFFF00"/>
                </a:solidFill>
              </a:rPr>
              <a:t>(40 miljoner år gammal)</a:t>
            </a:r>
            <a:endParaRPr lang="sv-SE" sz="2400" dirty="0">
              <a:solidFill>
                <a:srgbClr val="FFFF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771895" y="2783500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rgbClr val="FFFF00"/>
                </a:solidFill>
              </a:rPr>
              <a:t>Kattdjur</a:t>
            </a:r>
            <a:endParaRPr lang="sv-SE" sz="2800" dirty="0">
              <a:solidFill>
                <a:srgbClr val="FFFF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677075" y="2783500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rgbClr val="FFFF00"/>
                </a:solidFill>
              </a:rPr>
              <a:t>Hunddjur</a:t>
            </a:r>
            <a:endParaRPr lang="sv-SE" sz="2800" dirty="0">
              <a:solidFill>
                <a:srgbClr val="FFFF00"/>
              </a:solidFill>
            </a:endParaRPr>
          </a:p>
        </p:txBody>
      </p:sp>
      <p:sp>
        <p:nvSpPr>
          <p:cNvPr id="33" name="Vänster-höger 32"/>
          <p:cNvSpPr/>
          <p:nvPr/>
        </p:nvSpPr>
        <p:spPr>
          <a:xfrm>
            <a:off x="3652182" y="1885246"/>
            <a:ext cx="1889301" cy="496712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4114369" y="959457"/>
            <a:ext cx="10342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800" dirty="0" smtClean="0">
                <a:solidFill>
                  <a:srgbClr val="FF0000"/>
                </a:solidFill>
              </a:rPr>
              <a:t>×</a:t>
            </a:r>
            <a:endParaRPr lang="sv-SE" sz="13800" dirty="0">
              <a:solidFill>
                <a:srgbClr val="FF0000"/>
              </a:solidFill>
            </a:endParaRPr>
          </a:p>
        </p:txBody>
      </p:sp>
      <p:pic>
        <p:nvPicPr>
          <p:cNvPr id="12103" name="Picture 100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613" y="1124081"/>
            <a:ext cx="1985265" cy="198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" name="Picture 1005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3953">
            <a:off x="1224873" y="1075990"/>
            <a:ext cx="2263920" cy="219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5" name="Picture 100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328" y="4881916"/>
            <a:ext cx="19383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ruta 44"/>
          <p:cNvSpPr txBox="1"/>
          <p:nvPr/>
        </p:nvSpPr>
        <p:spPr>
          <a:xfrm>
            <a:off x="4322175" y="4834021"/>
            <a:ext cx="47246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?</a:t>
            </a:r>
            <a:endParaRPr lang="sv-SE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78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5" grpId="0"/>
      <p:bldP spid="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Genesi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99FFCC"/>
      </a:accent3>
      <a:accent4>
        <a:srgbClr val="FFFF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kapelseföredrag">
      <a:majorFont>
        <a:latin typeface="Kristen ITC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dirty="0" smtClean="0">
            <a:solidFill>
              <a:schemeClr val="accent4"/>
            </a:solidFill>
          </a:defRPr>
        </a:defPPr>
      </a:lstStyle>
    </a:spDef>
    <a:lnDef>
      <a:spPr>
        <a:ln w="38100">
          <a:solidFill>
            <a:srgbClr val="FFFF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Genesi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99FFCC"/>
      </a:accent3>
      <a:accent4>
        <a:srgbClr val="FFFF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Formgivningsmall- snöig väg</Template>
  <TotalTime>0</TotalTime>
  <Words>976</Words>
  <Application>Microsoft Office PowerPoint</Application>
  <PresentationFormat>Bildspel på skärmen (4:3)</PresentationFormat>
  <Paragraphs>224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5" baseType="lpstr">
      <vt:lpstr>Arial</vt:lpstr>
      <vt:lpstr>Kristen ITC</vt:lpstr>
      <vt:lpstr>Arial Rounded MT Bold</vt:lpstr>
      <vt:lpstr>Calibri</vt:lpstr>
      <vt:lpstr>Wingdings 2</vt:lpstr>
      <vt:lpstr>Times New Roman</vt:lpstr>
      <vt:lpstr>Comic Sans MS</vt:lpstr>
      <vt:lpstr>Flöde</vt:lpstr>
      <vt:lpstr>Innehåll</vt:lpstr>
      <vt:lpstr>Livets struktur</vt:lpstr>
      <vt:lpstr>Skilj noga mellan…</vt:lpstr>
      <vt:lpstr>Variation</vt:lpstr>
      <vt:lpstr>Skapade slag</vt:lpstr>
      <vt:lpstr>Inget magiskt med artbegreppet</vt:lpstr>
      <vt:lpstr>Olika "evolutionsträd"…</vt:lpstr>
      <vt:lpstr>Människans närmaste släkting</vt:lpstr>
      <vt:lpstr>"Självklart finns inga mellanformer idag"</vt:lpstr>
      <vt:lpstr>Inga fossila sekvenser heller…</vt:lpstr>
      <vt:lpstr>Inga halvfabrikat</vt:lpstr>
      <vt:lpstr>Fossil ordning</vt:lpstr>
      <vt:lpstr>Felplacerade fossil</vt:lpstr>
      <vt:lpstr>Från apa till människa?</vt:lpstr>
      <vt:lpstr>Människans föregångare?</vt:lpstr>
      <vt:lpstr>Lucy</vt:lpstr>
      <vt:lpstr>Människans släktträd?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2011-10-07T09:27:56Z</dcterms:created>
  <dcterms:modified xsi:type="dcterms:W3CDTF">2011-10-07T21:39:46Z</dcterms:modified>
</cp:coreProperties>
</file>