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 bookmarkIdSeed="3">
  <p:sldMasterIdLst>
    <p:sldMasterId id="2147483710" r:id="rId1"/>
  </p:sldMasterIdLst>
  <p:notesMasterIdLst>
    <p:notesMasterId r:id="rId11"/>
  </p:notesMasterIdLst>
  <p:handoutMasterIdLst>
    <p:handoutMasterId r:id="rId12"/>
  </p:handoutMasterIdLst>
  <p:sldIdLst>
    <p:sldId id="1372" r:id="rId2"/>
    <p:sldId id="1287" r:id="rId3"/>
    <p:sldId id="1413" r:id="rId4"/>
    <p:sldId id="1414" r:id="rId5"/>
    <p:sldId id="1405" r:id="rId6"/>
    <p:sldId id="1416" r:id="rId7"/>
    <p:sldId id="1415" r:id="rId8"/>
    <p:sldId id="600" r:id="rId9"/>
    <p:sldId id="1182" r:id="rId10"/>
  </p:sldIdLst>
  <p:sldSz cx="12192000" cy="6858000"/>
  <p:notesSz cx="6858000" cy="9945688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aiandra GD" panose="020E0502030308020204" pitchFamily="34" charset="0"/>
      <p:regular r:id="rId17"/>
    </p:embeddedFont>
    <p:embeddedFont>
      <p:font typeface="MV Boli" panose="02000500030200090000" pitchFamily="2" charset="0"/>
      <p:regular r:id="rId18"/>
    </p:embeddedFont>
  </p:embeddedFontLst>
  <p:defaultTextStyle>
    <a:defPPr>
      <a:defRPr lang="sv-SE"/>
    </a:defPPr>
    <a:lvl1pPr marL="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9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7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1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0E40882A-E1E2-4833-8D7A-2A79E55E4BF5}">
          <p14:sldIdLst>
            <p14:sldId id="1372"/>
            <p14:sldId id="1287"/>
            <p14:sldId id="1413"/>
            <p14:sldId id="1414"/>
            <p14:sldId id="1405"/>
            <p14:sldId id="1416"/>
            <p14:sldId id="1415"/>
            <p14:sldId id="600"/>
            <p14:sldId id="1182"/>
          </p14:sldIdLst>
        </p14:section>
      </p14:sectionLst>
    </p:ext>
    <p:ext uri="{EFAFB233-063F-42B5-8137-9DF3F51BA10A}">
      <p15:sldGuideLst xmlns:p15="http://schemas.microsoft.com/office/powerpoint/2012/main">
        <p15:guide id="2" pos="5133" userDrawn="1">
          <p15:clr>
            <a:srgbClr val="A4A3A4"/>
          </p15:clr>
        </p15:guide>
        <p15:guide id="3" orient="horz" pos="36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9C9C9"/>
    <a:srgbClr val="000D28"/>
    <a:srgbClr val="000C24"/>
    <a:srgbClr val="001132"/>
    <a:srgbClr val="FFFFFF"/>
    <a:srgbClr val="000000"/>
    <a:srgbClr val="FFFF00"/>
    <a:srgbClr val="FEFF01"/>
    <a:srgbClr val="CDD7E2"/>
    <a:srgbClr val="BDB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llanmörkt format 1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Format med tema 1 - dekorfär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just format 1 - Dekorfär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just format 2 - Dekorfär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just format 3 - Dekorfär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just format 2 - Dekorfär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just format 2 - Dekorfärg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16" autoAdjust="0"/>
    <p:restoredTop sz="90826" autoAdjust="0"/>
  </p:normalViewPr>
  <p:slideViewPr>
    <p:cSldViewPr snapToGrid="0">
      <p:cViewPr varScale="1">
        <p:scale>
          <a:sx n="116" d="100"/>
          <a:sy n="116" d="100"/>
        </p:scale>
        <p:origin x="684" y="108"/>
      </p:cViewPr>
      <p:guideLst>
        <p:guide pos="5133"/>
        <p:guide orient="horz" pos="36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3738" y="10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/>
          <p:cNvSpPr>
            <a:spLocks noGrp="1"/>
          </p:cNvSpPr>
          <p:nvPr>
            <p:ph type="ftr" sz="quarter" idx="2"/>
          </p:nvPr>
        </p:nvSpPr>
        <p:spPr>
          <a:xfrm>
            <a:off x="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3"/>
          </p:nvPr>
        </p:nvSpPr>
        <p:spPr>
          <a:xfrm>
            <a:off x="388501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6C999-61A9-47F1-89BF-68FCD7A9B4F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BA878-5CE4-4434-B575-4E6BFCFBEE92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9" name="Platshållare för sidhuvud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544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5F8E691-E9E0-4B68-81B8-84F9635A7F9F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3B136D8-B493-42BC-B798-A019C776AC1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729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0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09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31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417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521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trike="noStrike" dirty="0"/>
              <a:t>VO: Dag 5: Vatten- och Luftlevande djur</a:t>
            </a:r>
          </a:p>
          <a:p>
            <a:r>
              <a:rPr lang="sv-SE" strike="noStrike" dirty="0"/>
              <a:t>Dag 6: Landlevande djur (och människan som kommer senare)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36D8-B493-42BC-B798-A019C776AC1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045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sv-SE" sz="6700" b="0" i="0" dirty="0"/>
              <a:t>VO: Detaljerna i spellistan om 24 evolutionsmyter.</a:t>
            </a:r>
          </a:p>
          <a:p>
            <a:endParaRPr lang="sv-SE" sz="6700" b="0" i="0" dirty="0"/>
          </a:p>
          <a:p>
            <a:r>
              <a:rPr lang="sv-SE" sz="6700" b="0" i="0" dirty="0"/>
              <a:t>VO: V</a:t>
            </a:r>
            <a:r>
              <a:rPr lang="sv-SE" sz="6700" b="0" i="0" baseline="0" dirty="0"/>
              <a:t>etenskapligt arbetssätt.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6700" b="0" i="0" baseline="0" dirty="0"/>
              <a:t>Var hypotesen kommer ifrån spelar ingen roll.</a:t>
            </a:r>
            <a:endParaRPr lang="sv-SE" sz="6700" b="0" i="0" dirty="0"/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6700" b="0" i="0" baseline="0" dirty="0"/>
              <a:t>Bibeln är bättre vetenskaplig modell eftersom den bättre står pall mot testen mot verkligehten.</a:t>
            </a:r>
          </a:p>
          <a:p>
            <a:endParaRPr lang="sv-SE" sz="6700" b="0" i="0" dirty="0"/>
          </a:p>
          <a:p>
            <a:r>
              <a:rPr lang="sv-SE" sz="6700" b="0" i="0" dirty="0"/>
              <a:t>VO: Gap = Vattentäta skott</a:t>
            </a:r>
            <a:endParaRPr lang="sv-SE" sz="6700" b="0" i="0" baseline="0" dirty="0"/>
          </a:p>
          <a:p>
            <a:endParaRPr lang="sv-SE" sz="6700" b="0" i="0" dirty="0"/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sv-SE" sz="7200" b="1" dirty="0"/>
              <a:t>Insekter</a:t>
            </a:r>
            <a:r>
              <a:rPr lang="sv-SE" sz="7200" dirty="0"/>
              <a:t> nämns inte i skapelseberättelsen.</a:t>
            </a:r>
            <a:br>
              <a:rPr lang="sv-SE" sz="7200" dirty="0"/>
            </a:br>
            <a:r>
              <a:rPr lang="sv-SE" sz="7200" dirty="0"/>
              <a:t>Hebreiskt ord för ”levande själ” eller ”liv” (nephesh) (1 Mos 1:30) används aldrig om insekter och andra lägre djur.</a:t>
            </a:r>
          </a:p>
          <a:p>
            <a:pPr marL="180000" indent="-1800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sv-SE" sz="7200" dirty="0"/>
              <a:t>Alltså kan ”död” ha funnits bland </a:t>
            </a:r>
            <a:r>
              <a:rPr lang="sv-SE" sz="7200" b="1" dirty="0"/>
              <a:t>insekter, maskar, bakterier</a:t>
            </a:r>
            <a:r>
              <a:rPr lang="sv-SE" sz="7200" dirty="0"/>
              <a:t>, havets lägre djur och </a:t>
            </a:r>
            <a:r>
              <a:rPr lang="sv-SE" sz="7200" b="1" dirty="0"/>
              <a:t>kanske fisk</a:t>
            </a:r>
            <a:r>
              <a:rPr lang="sv-SE" sz="7200" b="0" dirty="0"/>
              <a:t>.</a:t>
            </a:r>
          </a:p>
          <a:p>
            <a:pPr marL="180000" indent="-180000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sv-SE" sz="7200" b="0" dirty="0"/>
          </a:p>
          <a:p>
            <a:pPr eaLnBrk="1" hangingPunct="1">
              <a:lnSpc>
                <a:spcPct val="80000"/>
              </a:lnSpc>
            </a:pPr>
            <a:r>
              <a:rPr lang="sv-SE" sz="7200" b="1" dirty="0">
                <a:effectLst/>
              </a:rPr>
              <a:t>Fiskarna</a:t>
            </a:r>
            <a:r>
              <a:rPr lang="sv-SE" sz="7200" dirty="0">
                <a:effectLst/>
              </a:rPr>
              <a:t> verkar vara lite speciella och kan ha dött redan innan fallet:</a:t>
            </a:r>
          </a:p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sv-SE" sz="7200" dirty="0">
                <a:effectLst/>
              </a:rPr>
              <a:t>Gen 1:30: "allt som har liv" får gröna örter till föda. Hit hör jordens djur, fåglar och kräldjur, men fiskar nämns inte.</a:t>
            </a:r>
          </a:p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sv-SE" sz="7200" dirty="0">
                <a:effectLst/>
              </a:rPr>
              <a:t>Gen 2:20: Adam namnger "varje levande varelse". Boskapsdjur, fåglar och markens vilda djur nämns, men inte fiskar.</a:t>
            </a:r>
          </a:p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sv-SE" sz="7200" dirty="0">
                <a:effectLst/>
              </a:rPr>
              <a:t>Gen 7:22: ”</a:t>
            </a:r>
            <a:r>
              <a:rPr lang="sv-SE" sz="7200" dirty="0"/>
              <a:t>Allt som fanns på </a:t>
            </a:r>
            <a:r>
              <a:rPr lang="sv-SE" sz="7200" i="1" dirty="0"/>
              <a:t>torr mark </a:t>
            </a:r>
            <a:r>
              <a:rPr lang="sv-SE" sz="7200" dirty="0"/>
              <a:t>omkom, allt som hade livsande i sig.”</a:t>
            </a:r>
            <a:endParaRPr lang="sv-SE" sz="7200" dirty="0">
              <a:effectLst/>
            </a:endParaRPr>
          </a:p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sv-SE" sz="7200" dirty="0">
                <a:effectLst/>
              </a:rPr>
              <a:t>Gen 9:9-10:</a:t>
            </a:r>
            <a:r>
              <a:rPr lang="sv-SE" sz="7200" baseline="0" dirty="0">
                <a:effectLst/>
              </a:rPr>
              <a:t> Guds förbund är med människa, fåglar, boskapsdjur och vilda djur, men ej med fiskar.</a:t>
            </a:r>
            <a:endParaRPr lang="sv-SE" sz="7200" dirty="0">
              <a:effectLst/>
            </a:endParaRPr>
          </a:p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sv-SE" sz="7200" dirty="0">
                <a:effectLst/>
              </a:rPr>
              <a:t>Hes 47:10: Det verkar finnas fiskare i evigheten.</a:t>
            </a:r>
          </a:p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sv-SE" sz="7200" i="0" dirty="0">
                <a:effectLst/>
              </a:rPr>
              <a:t>Ej fiskar i Hos 2:</a:t>
            </a:r>
            <a:r>
              <a:rPr lang="sv-SE" sz="7200" i="0" dirty="0"/>
              <a:t>18: "På den dagen skall jag för deras räkning sluta ett förbund med djuren på marken, med fåglarna under himlen och med kräldjuren på jorden."</a:t>
            </a:r>
            <a:endParaRPr lang="sv-SE" sz="7200" i="0" dirty="0">
              <a:effectLst/>
            </a:endParaRPr>
          </a:p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sv-SE" sz="7200" dirty="0">
                <a:effectLst/>
              </a:rPr>
              <a:t>Upp</a:t>
            </a:r>
            <a:r>
              <a:rPr lang="sv-SE" sz="7200" baseline="0" dirty="0">
                <a:effectLst/>
              </a:rPr>
              <a:t> 4:7: De fyra väsendena var lejon (vilt djur), tjur (boskapsdjur), människa (människa) och örn (fågel). Ingen fisk!</a:t>
            </a:r>
            <a:endParaRPr lang="sv-SE" sz="6700" b="0" i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9988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079BDE-2D2F-4A43-8070-CE8502EA97A1}" type="slidenum">
              <a:rPr lang="sv-SE" smtClean="0"/>
              <a:pPr/>
              <a:t>3</a:t>
            </a:fld>
            <a:endParaRPr lang="sv-SE" dirty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/>
          <a:lstStyle/>
          <a:p>
            <a:pPr eaLnBrk="1" hangingPunct="1"/>
            <a:r>
              <a:rPr lang="sv-SE" dirty="0"/>
              <a:t>VO: Alla hunddjur på bilden är samma skapade slag.</a:t>
            </a:r>
          </a:p>
          <a:p>
            <a:pPr eaLnBrk="1" hangingPunct="1"/>
            <a:r>
              <a:rPr lang="sv-SE" dirty="0"/>
              <a:t>Också vargar, rävar och schakaler hör dit.</a:t>
            </a:r>
          </a:p>
        </p:txBody>
      </p:sp>
    </p:spTree>
    <p:extLst>
      <p:ext uri="{BB962C8B-B14F-4D97-AF65-F5344CB8AC3E}">
        <p14:creationId xmlns:p14="http://schemas.microsoft.com/office/powerpoint/2010/main" val="1295255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9095D9-3807-4D05-9D73-6329EAF54D53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/>
          <a:lstStyle/>
          <a:p>
            <a:pPr eaLnBrk="1" hangingPunct="1"/>
            <a:r>
              <a:rPr lang="sv-SE" i="0" strike="noStrike" dirty="0"/>
              <a:t>VO: Gud är vis som skapar möjlighet till variation.</a:t>
            </a:r>
          </a:p>
        </p:txBody>
      </p:sp>
    </p:spTree>
    <p:extLst>
      <p:ext uri="{BB962C8B-B14F-4D97-AF65-F5344CB8AC3E}">
        <p14:creationId xmlns:p14="http://schemas.microsoft.com/office/powerpoint/2010/main" val="69533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VO: Anpassning till olika miljöfaktorer eller genetisk drift.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74689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0" i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9069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0" strike="noStrike" dirty="0">
              <a:solidFill>
                <a:schemeClr val="bg1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82383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sv-SE" sz="2800" dirty="0"/>
              <a:t>VO: </a:t>
            </a:r>
            <a:r>
              <a:rPr lang="sv-SE" sz="2800" b="0" i="0" dirty="0"/>
              <a:t>En stam (phyla) är en "kroppsplan" eller grundläggande arkitektur</a:t>
            </a:r>
            <a:r>
              <a:rPr lang="sv-SE" sz="2800" b="0" i="0" baseline="0" dirty="0"/>
              <a:t> för djuren.</a:t>
            </a:r>
            <a:endParaRPr lang="sv-SE" sz="1100" dirty="0"/>
          </a:p>
          <a:p>
            <a:pPr marL="228600" indent="-228600"/>
            <a:r>
              <a:rPr lang="sv-SE" sz="2800" b="0" dirty="0"/>
              <a:t>Exempel: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sv-SE" sz="2800" dirty="0"/>
              <a:t>Leddjur (Insekter, Spindlar, Kräftdjur…)</a:t>
            </a:r>
            <a:endParaRPr lang="sv-SE" sz="2800" baseline="0" dirty="0"/>
          </a:p>
          <a:p>
            <a:pPr marL="228600" indent="-228600">
              <a:buFont typeface="Arial" pitchFamily="34" charset="0"/>
              <a:buChar char="•"/>
            </a:pPr>
            <a:r>
              <a:rPr lang="sv-SE" sz="2800" baseline="0" dirty="0"/>
              <a:t>Tagghudingar (Sjöstjärnor, Sjöborrar…)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sv-SE" sz="2800" baseline="0" dirty="0"/>
              <a:t>Blötdjur (Snäckor, Musslor, Bläckfiskar…)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sv-SE" sz="2800" baseline="0" dirty="0"/>
              <a:t>Nässeldjur (Maneter, Koraller…)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sv-SE" sz="2800" baseline="0" dirty="0"/>
              <a:t>Ryggsträngsdjur (Ryggradsdjur…)</a:t>
            </a:r>
          </a:p>
          <a:p>
            <a:pPr marL="228600" indent="-228600"/>
            <a:endParaRPr lang="sv-SE" sz="1100" baseline="0" dirty="0"/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b="0" dirty="0"/>
              <a:t>VO: Före kambrium finns i stort sett bara encelliga organismer som bakterier</a:t>
            </a:r>
            <a:r>
              <a:rPr lang="sv-SE" sz="2800" b="0" baseline="0" dirty="0"/>
              <a:t> och</a:t>
            </a:r>
            <a:r>
              <a:rPr lang="sv-SE" sz="2800" b="0" dirty="0"/>
              <a:t> alger</a:t>
            </a:r>
            <a:r>
              <a:rPr lang="sv-SE" sz="2800" b="0" baseline="0" dirty="0"/>
              <a:t>.</a:t>
            </a:r>
            <a:br>
              <a:rPr lang="sv-SE" sz="2800" b="0" baseline="0" dirty="0"/>
            </a:br>
            <a:r>
              <a:rPr lang="sv-SE" sz="2800" b="0" baseline="0" dirty="0"/>
              <a:t>(</a:t>
            </a:r>
            <a:r>
              <a:rPr lang="sv-SE" sz="2800" baseline="0" dirty="0"/>
              <a:t>Undantag är "Edicaran fossils" men de anses inte föregångare till kambriskt liv, utan de ses som ett misslyckat experiment.)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800" baseline="0" dirty="0"/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baseline="0" dirty="0"/>
              <a:t>VO: Kambriska explosionen eller biologins big bang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800" baseline="0" dirty="0"/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baseline="0" dirty="0"/>
              <a:t>VO: </a:t>
            </a:r>
            <a:r>
              <a:rPr lang="sv-SE" sz="2800" b="0" dirty="0"/>
              <a:t>Gräver</a:t>
            </a:r>
            <a:r>
              <a:rPr lang="sv-SE" sz="2800" b="0" baseline="0" dirty="0"/>
              <a:t> vi oss ner för att hitta sjöliljans föregångare</a:t>
            </a:r>
            <a:r>
              <a:rPr lang="sv-SE" sz="2800" b="1" baseline="0" dirty="0"/>
              <a:t> </a:t>
            </a:r>
            <a:r>
              <a:rPr lang="sv-SE" sz="2800" b="0" baseline="0" dirty="0"/>
              <a:t>hittar vi en annan sjölilja.</a:t>
            </a:r>
          </a:p>
          <a:p>
            <a:r>
              <a:rPr lang="sv-SE" sz="2800" b="0" baseline="0" dirty="0"/>
              <a:t>Gräver vi under den nedersta sjöliljan hittar vi ingenting. Inte ett spår av en föregångare till den första sjöliljan. Inga halvfabrikat.</a:t>
            </a:r>
          </a:p>
          <a:p>
            <a:pPr marL="0" indent="0">
              <a:buFont typeface="Arial" pitchFamily="34" charset="0"/>
              <a:buNone/>
            </a:pPr>
            <a:endParaRPr lang="sv-SE" sz="2800" baseline="0" dirty="0"/>
          </a:p>
          <a:p>
            <a:r>
              <a:rPr lang="sv-SE" sz="2800" baseline="0" dirty="0"/>
              <a:t>VO: Fel struktur:</a:t>
            </a:r>
          </a:p>
          <a:p>
            <a:r>
              <a:rPr lang="sv-SE" sz="2800" baseline="0" dirty="0"/>
              <a:t>Vi borde ha </a:t>
            </a:r>
            <a:r>
              <a:rPr lang="sv-SE" sz="2800" b="0" i="0" baseline="0" dirty="0"/>
              <a:t>de största skillnaderna sist (arter blir släkten blir familjer, ordningar, klasser och sist stammar), medan data</a:t>
            </a:r>
            <a:r>
              <a:rPr lang="sv-SE" sz="2800" baseline="0" dirty="0"/>
              <a:t> visar tvärtom.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1FDE7-0D24-46EB-823F-0CBCBB932403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6282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b="0" i="0" dirty="0"/>
              <a:t>VO: Utdöd idag.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17279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648000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2" rIns="91421" bIns="45712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644577"/>
          </a:xfrm>
          <a:prstGeom prst="rect">
            <a:avLst/>
          </a:prstGeom>
        </p:spPr>
        <p:txBody>
          <a:bodyPr lIns="216000"/>
          <a:lstStyle>
            <a:lvl1pPr algn="l" rtl="0" eaLnBrk="1" latinLnBrk="0" hangingPunct="1"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/>
              <a:t>Rubrik</a:t>
            </a:r>
            <a:endParaRPr lang="sv-SE" dirty="0"/>
          </a:p>
        </p:txBody>
      </p:sp>
      <p:sp>
        <p:nvSpPr>
          <p:cNvPr id="7" name="textruta 4">
            <a:extLst>
              <a:ext uri="{FF2B5EF4-FFF2-40B4-BE49-F238E27FC236}">
                <a16:creationId xmlns:a16="http://schemas.microsoft.com/office/drawing/2014/main" id="{F5C0AA52-20B0-42CE-8388-DF95AB151699}"/>
              </a:ext>
            </a:extLst>
          </p:cNvPr>
          <p:cNvSpPr txBox="1"/>
          <p:nvPr userDrawn="1"/>
        </p:nvSpPr>
        <p:spPr>
          <a:xfrm>
            <a:off x="9832066" y="22467"/>
            <a:ext cx="2345066" cy="584775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b="1" dirty="0"/>
              <a:t>Bibelkanalen</a:t>
            </a:r>
            <a:r>
              <a:rPr lang="sv-SE" dirty="0"/>
              <a:t> </a:t>
            </a:r>
            <a:r>
              <a:rPr lang="sv-SE" sz="1400" dirty="0"/>
              <a:t>(YouTube)</a:t>
            </a:r>
            <a:br>
              <a:rPr lang="sv-SE" sz="1400" dirty="0"/>
            </a:br>
            <a:r>
              <a:rPr lang="sv-SE" sz="1800" dirty="0"/>
              <a:t>www.gardeborn.se</a:t>
            </a:r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33598698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npassad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 descr="En bild som visar blomma, växt, full av färg, vit&#10;&#10;Automatiskt genererad beskrivning">
            <a:extLst>
              <a:ext uri="{FF2B5EF4-FFF2-40B4-BE49-F238E27FC236}">
                <a16:creationId xmlns:a16="http://schemas.microsoft.com/office/drawing/2014/main" id="{78B2E659-D2A0-4D5D-A0E9-011D31C561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1FD0E79-3F77-4768-B6E7-DE70D250C3AC}"/>
              </a:ext>
            </a:extLst>
          </p:cNvPr>
          <p:cNvSpPr/>
          <p:nvPr userDrawn="1"/>
        </p:nvSpPr>
        <p:spPr>
          <a:xfrm>
            <a:off x="0" y="2209543"/>
            <a:ext cx="12191999" cy="7078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sv-SE" sz="3200" b="1" dirty="0">
                <a:ln w="6350">
                  <a:noFill/>
                </a:ln>
                <a:solidFill>
                  <a:schemeClr val="tx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Anders Gärdeborn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D8F3DAF-7775-4815-BEE1-FDC5A61CCBBE}"/>
              </a:ext>
            </a:extLst>
          </p:cNvPr>
          <p:cNvSpPr/>
          <p:nvPr userDrawn="1"/>
        </p:nvSpPr>
        <p:spPr>
          <a:xfrm>
            <a:off x="0" y="35883"/>
            <a:ext cx="12192000" cy="1477328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Bibeln  </a:t>
            </a:r>
            <a:r>
              <a:rPr kumimoji="0" lang="sv-SE" sz="54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i  ett   </a:t>
            </a: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Nötskal</a:t>
            </a:r>
            <a:endParaRPr lang="sv-SE" sz="9600" dirty="0">
              <a:effectLst>
                <a:glow rad="127000">
                  <a:srgbClr val="FF1FA4"/>
                </a:glow>
              </a:effectLst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3797431-2F5F-45A4-8E0E-C564EDEB0FCF}"/>
              </a:ext>
            </a:extLst>
          </p:cNvPr>
          <p:cNvSpPr/>
          <p:nvPr userDrawn="1"/>
        </p:nvSpPr>
        <p:spPr>
          <a:xfrm>
            <a:off x="0" y="1400315"/>
            <a:ext cx="12192000" cy="712354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/>
          <a:p>
            <a:pPr algn="ctr">
              <a:lnSpc>
                <a:spcPts val="5100"/>
              </a:lnSpc>
            </a:pPr>
            <a:r>
              <a:rPr kumimoji="0" lang="sv-SE" sz="40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Guds frälsningshistoria  </a:t>
            </a:r>
            <a:r>
              <a:rPr kumimoji="0" lang="sv-SE" sz="28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ett</a:t>
            </a:r>
            <a:r>
              <a:rPr kumimoji="0" lang="sv-SE" sz="40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Vetenskapligt sammanhang</a:t>
            </a:r>
            <a:endParaRPr lang="sv-SE" sz="1600" dirty="0">
              <a:ln w="6350">
                <a:solidFill>
                  <a:schemeClr val="tx1"/>
                </a:solidFill>
              </a:ln>
              <a:solidFill>
                <a:srgbClr val="FF1FA4"/>
              </a:solidFill>
              <a:effectLst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27C695C-7613-4729-9362-1127A52813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862455"/>
            <a:ext cx="12191999" cy="956595"/>
          </a:xfrm>
          <a:prstGeom prst="rect">
            <a:avLst/>
          </a:prstGeom>
          <a:effectLst/>
        </p:spPr>
        <p:txBody>
          <a:bodyPr lIns="432000" anchor="ctr"/>
          <a:lstStyle>
            <a:lvl1pPr algn="ctr">
              <a:lnSpc>
                <a:spcPts val="6000"/>
              </a:lnSpc>
              <a:defRPr sz="5400" b="1">
                <a:ln w="19050">
                  <a:noFill/>
                </a:ln>
                <a:solidFill>
                  <a:schemeClr val="tx1"/>
                </a:solidFill>
                <a:effectLst>
                  <a:glow rad="292100">
                    <a:schemeClr val="accent3">
                      <a:lumMod val="60000"/>
                      <a:lumOff val="40000"/>
                      <a:alpha val="83000"/>
                    </a:schemeClr>
                  </a:glow>
                </a:effectLst>
                <a:latin typeface="+mn-lt"/>
              </a:defRPr>
            </a:lvl1pPr>
          </a:lstStyle>
          <a:p>
            <a:r>
              <a:rPr lang="sv-SE" dirty="0"/>
              <a:t>x. Avsnittsrubrik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BA7D2C7-CCFD-45DF-B9F1-AC10BF10DE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39" y="6035612"/>
            <a:ext cx="1078994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2716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660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82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andra GD" panose="020E0502030308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emf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tiff"/><Relationship Id="rId10" Type="http://schemas.openxmlformats.org/officeDocument/2006/relationships/image" Target="../media/image25.gif"/><Relationship Id="rId4" Type="http://schemas.openxmlformats.org/officeDocument/2006/relationships/image" Target="../media/image19.jpeg"/><Relationship Id="rId9" Type="http://schemas.openxmlformats.org/officeDocument/2006/relationships/image" Target="../media/image24.gif"/><Relationship Id="rId1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79F572-2232-499F-9CCD-87E3919A8F6B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sv-SE" dirty="0"/>
              <a:t>3. Djurens skapelse</a:t>
            </a:r>
          </a:p>
        </p:txBody>
      </p:sp>
    </p:spTree>
    <p:extLst>
      <p:ext uri="{BB962C8B-B14F-4D97-AF65-F5344CB8AC3E}">
        <p14:creationId xmlns:p14="http://schemas.microsoft.com/office/powerpoint/2010/main" val="2064009505"/>
      </p:ext>
    </p:extLst>
  </p:cSld>
  <p:clrMapOvr>
    <a:masterClrMapping/>
  </p:clrMapOvr>
  <p:transition advTm="34383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977" y="2829835"/>
            <a:ext cx="3866313" cy="335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Livets struktur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219876" y="2702835"/>
            <a:ext cx="3336123" cy="307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1" tIns="45712" rIns="91421" bIns="45712">
            <a:spAutoFit/>
          </a:bodyPr>
          <a:lstStyle/>
          <a:p>
            <a:pPr>
              <a:spcAft>
                <a:spcPts val="300"/>
              </a:spcAft>
            </a:pPr>
            <a:r>
              <a:rPr lang="sv-SE" sz="2200" spc="99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Och Gud skapade…</a:t>
            </a:r>
          </a:p>
          <a:p>
            <a:pPr marL="263525" indent="-182563">
              <a:spcAft>
                <a:spcPts val="300"/>
              </a:spcAft>
              <a:buFont typeface="Arial" pitchFamily="34" charset="0"/>
              <a:buChar char="•"/>
            </a:pPr>
            <a:r>
              <a:rPr lang="sv-SE" sz="2200" spc="99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stora havsdjuren…</a:t>
            </a:r>
          </a:p>
          <a:p>
            <a:pPr marL="263525" indent="-182563">
              <a:spcAft>
                <a:spcPts val="300"/>
              </a:spcAft>
              <a:buFont typeface="Arial" pitchFamily="34" charset="0"/>
              <a:buChar char="•"/>
            </a:pPr>
            <a:r>
              <a:rPr lang="sv-SE" sz="2200" spc="99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 bevingade fåglar…</a:t>
            </a:r>
          </a:p>
          <a:p>
            <a:pPr marL="263525" indent="-182563">
              <a:spcAft>
                <a:spcPts val="300"/>
              </a:spcAft>
              <a:buFont typeface="Arial" pitchFamily="34" charset="0"/>
              <a:buChar char="•"/>
            </a:pPr>
            <a:r>
              <a:rPr lang="sv-SE" sz="2200" spc="99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jordens vilda djur…</a:t>
            </a:r>
          </a:p>
          <a:p>
            <a:pPr marL="263525" indent="-182563">
              <a:spcAft>
                <a:spcPts val="300"/>
              </a:spcAft>
              <a:buFont typeface="Arial" pitchFamily="34" charset="0"/>
              <a:buChar char="•"/>
            </a:pPr>
            <a:r>
              <a:rPr lang="sv-SE" sz="2200" spc="99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boskapsdjuren…</a:t>
            </a:r>
          </a:p>
          <a:p>
            <a:pPr marL="263525" indent="-182563">
              <a:spcAft>
                <a:spcPts val="300"/>
              </a:spcAft>
              <a:buFont typeface="Arial" pitchFamily="34" charset="0"/>
              <a:buChar char="•"/>
            </a:pPr>
            <a:r>
              <a:rPr lang="sv-SE" sz="2200" spc="99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och alla kräldjur…</a:t>
            </a:r>
          </a:p>
          <a:p>
            <a:pPr>
              <a:spcAft>
                <a:spcPts val="300"/>
              </a:spcAft>
            </a:pPr>
            <a:r>
              <a:rPr lang="sv-SE" sz="2200" spc="99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efter deras </a:t>
            </a:r>
            <a:r>
              <a:rPr lang="sv-SE" sz="2200" b="1" i="1" u="sng" spc="99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slag</a:t>
            </a:r>
            <a:r>
              <a:rPr lang="sv-SE" sz="2200" spc="99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300"/>
              </a:spcAft>
            </a:pPr>
            <a:r>
              <a:rPr lang="sv-SE" sz="2200" spc="99" dirty="0">
                <a:latin typeface="Calibri" panose="020F0502020204030204" pitchFamily="34" charset="0"/>
                <a:cs typeface="Calibri" panose="020F0502020204030204" pitchFamily="34" charset="0"/>
              </a:rPr>
              <a:t>(1 Mos 1:21&amp;25) 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972042" y="1895752"/>
            <a:ext cx="1857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1" dirty="0">
                <a:ln w="0"/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Skapelse</a:t>
            </a:r>
          </a:p>
        </p:txBody>
      </p:sp>
      <p:sp>
        <p:nvSpPr>
          <p:cNvPr id="25" name="textruta 24"/>
          <p:cNvSpPr txBox="1"/>
          <p:nvPr/>
        </p:nvSpPr>
        <p:spPr>
          <a:xfrm>
            <a:off x="1036726" y="1167878"/>
            <a:ext cx="1728000" cy="540000"/>
          </a:xfrm>
          <a:prstGeom prst="downArrow">
            <a:avLst>
              <a:gd name="adj1" fmla="val 100000"/>
              <a:gd name="adj2" fmla="val 26084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pPr algn="ctr"/>
            <a:r>
              <a:rPr lang="sv-SE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Hypotes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4799606" y="1167878"/>
            <a:ext cx="1728000" cy="540000"/>
          </a:xfrm>
          <a:prstGeom prst="downArrow">
            <a:avLst>
              <a:gd name="adj1" fmla="val 100000"/>
              <a:gd name="adj2" fmla="val 26084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pPr algn="ctr"/>
            <a:r>
              <a:rPr lang="sv-SE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Faktum</a:t>
            </a:r>
          </a:p>
        </p:txBody>
      </p:sp>
      <p:pic>
        <p:nvPicPr>
          <p:cNvPr id="14" name="Bildobjekt 13" descr="Evolutionsträ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130" y="2702835"/>
            <a:ext cx="3133971" cy="3915420"/>
          </a:xfrm>
          <a:prstGeom prst="rect">
            <a:avLst/>
          </a:prstGeom>
        </p:spPr>
      </p:pic>
      <p:sp>
        <p:nvSpPr>
          <p:cNvPr id="20" name="textruta 19"/>
          <p:cNvSpPr txBox="1"/>
          <p:nvPr/>
        </p:nvSpPr>
        <p:spPr>
          <a:xfrm>
            <a:off x="8448629" y="1895752"/>
            <a:ext cx="1992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1" dirty="0">
                <a:ln w="0"/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</a:p>
        </p:txBody>
      </p:sp>
      <p:pic>
        <p:nvPicPr>
          <p:cNvPr id="12" name="Bildobjekt 11" descr="Namnlöst-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082768" y="2859124"/>
            <a:ext cx="1513665" cy="2797262"/>
          </a:xfrm>
          <a:prstGeom prst="rect">
            <a:avLst/>
          </a:prstGeom>
          <a:effectLst>
            <a:glow rad="190500">
              <a:schemeClr val="accent2">
                <a:alpha val="80000"/>
              </a:schemeClr>
            </a:glow>
          </a:effectLst>
        </p:spPr>
      </p:pic>
      <p:sp>
        <p:nvSpPr>
          <p:cNvPr id="15" name="textruta 14"/>
          <p:cNvSpPr txBox="1"/>
          <p:nvPr/>
        </p:nvSpPr>
        <p:spPr>
          <a:xfrm>
            <a:off x="8562486" y="1167878"/>
            <a:ext cx="1728000" cy="540000"/>
          </a:xfrm>
          <a:prstGeom prst="downArrow">
            <a:avLst>
              <a:gd name="adj1" fmla="val 100000"/>
              <a:gd name="adj2" fmla="val 26084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pPr algn="ctr"/>
            <a:r>
              <a:rPr lang="sv-SE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Hypotes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1AAFA852-EA1C-4C73-A300-323431E246DA}"/>
              </a:ext>
            </a:extLst>
          </p:cNvPr>
          <p:cNvSpPr txBox="1"/>
          <p:nvPr/>
        </p:nvSpPr>
        <p:spPr>
          <a:xfrm>
            <a:off x="3932301" y="1768752"/>
            <a:ext cx="3509999" cy="999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sv-SE" sz="3600" b="1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Variation </a:t>
            </a:r>
            <a:r>
              <a:rPr lang="sv-SE" sz="2400" b="1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inom grupp</a:t>
            </a:r>
            <a:endParaRPr lang="sv-SE" sz="3600" b="1" dirty="0">
              <a:ln w="0"/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3500"/>
              </a:lnSpc>
            </a:pPr>
            <a:r>
              <a:rPr lang="sv-SE" sz="3600" b="1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Gap </a:t>
            </a:r>
            <a:r>
              <a:rPr lang="sv-SE" sz="2400" b="1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mellan grupperna</a:t>
            </a:r>
            <a:endParaRPr lang="sv-SE" sz="3600" b="1" dirty="0">
              <a:ln w="0"/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3127575"/>
      </p:ext>
    </p:extLst>
  </p:cSld>
  <p:clrMapOvr>
    <a:masterClrMapping/>
  </p:clrMapOvr>
  <p:transition advTm="3321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5" grpId="0" animBg="1"/>
      <p:bldP spid="13" grpId="0" animBg="1"/>
      <p:bldP spid="20" grpId="0"/>
      <p:bldP spid="15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58F0906-DA58-402A-81FB-D7BA50CDC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-1" y="2559860"/>
            <a:ext cx="12192001" cy="429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Skilj noga mellan…</a:t>
            </a:r>
          </a:p>
        </p:txBody>
      </p:sp>
      <p:grpSp>
        <p:nvGrpSpPr>
          <p:cNvPr id="4" name="Grupp 3"/>
          <p:cNvGrpSpPr/>
          <p:nvPr/>
        </p:nvGrpSpPr>
        <p:grpSpPr>
          <a:xfrm>
            <a:off x="149587" y="1254711"/>
            <a:ext cx="5070368" cy="3700457"/>
            <a:chOff x="27981" y="1523475"/>
            <a:chExt cx="5070368" cy="370045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81" y="1523475"/>
              <a:ext cx="5070368" cy="3700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ruta 2"/>
            <p:cNvSpPr txBox="1"/>
            <p:nvPr/>
          </p:nvSpPr>
          <p:spPr>
            <a:xfrm>
              <a:off x="2197400" y="3237463"/>
              <a:ext cx="9781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0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Urhund</a:t>
              </a:r>
            </a:p>
          </p:txBody>
        </p:sp>
      </p:grp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47598" y="848637"/>
            <a:ext cx="4474347" cy="45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1" tIns="45712" rIns="91421" bIns="45712"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sv-SE" sz="2400" b="1" spc="99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Förändringar </a:t>
            </a:r>
            <a:r>
              <a:rPr lang="sv-SE" sz="2400" b="1" i="1" u="sng" spc="99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inom</a:t>
            </a:r>
            <a:r>
              <a:rPr lang="sv-SE" sz="2400" b="1" spc="99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grupperna</a:t>
            </a:r>
            <a:endParaRPr lang="sv-SE" b="1" spc="99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6054571" y="848637"/>
            <a:ext cx="3055074" cy="81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1" tIns="45712" rIns="91421" bIns="45712"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sv-SE" sz="2400" b="1" spc="99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Förändringar </a:t>
            </a:r>
            <a:r>
              <a:rPr lang="sv-SE" sz="2400" b="1" i="1" u="sng" spc="99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mellan </a:t>
            </a:r>
            <a:r>
              <a:rPr lang="sv-SE" sz="2400" b="1" spc="99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grupperna</a:t>
            </a:r>
          </a:p>
        </p:txBody>
      </p:sp>
      <p:sp>
        <p:nvSpPr>
          <p:cNvPr id="160794" name="Text Box 26"/>
          <p:cNvSpPr txBox="1">
            <a:spLocks noChangeArrowheads="1"/>
          </p:cNvSpPr>
          <p:nvPr/>
        </p:nvSpPr>
        <p:spPr bwMode="auto">
          <a:xfrm>
            <a:off x="3526557" y="5630007"/>
            <a:ext cx="4117547" cy="81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1" tIns="45712" rIns="91421" bIns="45712">
            <a:spAutoFit/>
          </a:bodyPr>
          <a:lstStyle/>
          <a:p>
            <a:pPr algn="r">
              <a:lnSpc>
                <a:spcPts val="2800"/>
              </a:lnSpc>
              <a:defRPr/>
            </a:pPr>
            <a:r>
              <a:rPr lang="sv-SE" sz="2800" b="1" spc="99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Gemensamt ursprung</a:t>
            </a:r>
            <a:br>
              <a:rPr lang="sv-SE" sz="2800" b="1" spc="99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800" b="1" spc="99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är en hypotes</a:t>
            </a:r>
          </a:p>
        </p:txBody>
      </p:sp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887733" y="4951402"/>
            <a:ext cx="3594076" cy="81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1" tIns="45712" rIns="91421" bIns="45712"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sv-SE" sz="2800" b="1" spc="99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Biologisk variation</a:t>
            </a:r>
            <a:br>
              <a:rPr lang="sv-SE" sz="2800" b="1" spc="99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800" b="1" spc="99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är ett faktum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659" y="1264539"/>
            <a:ext cx="3598335" cy="533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Vänster-höger 12"/>
          <p:cNvSpPr/>
          <p:nvPr/>
        </p:nvSpPr>
        <p:spPr>
          <a:xfrm>
            <a:off x="4820575" y="2161274"/>
            <a:ext cx="3337878" cy="786111"/>
          </a:xfrm>
          <a:prstGeom prst="leftRightArrow">
            <a:avLst>
              <a:gd name="adj1" fmla="val 100000"/>
              <a:gd name="adj2" fmla="val 30586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sv-SE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Mikroevolution</a:t>
            </a:r>
          </a:p>
          <a:p>
            <a:pPr algn="r"/>
            <a:r>
              <a:rPr lang="sv-SE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Makroevolution</a:t>
            </a:r>
          </a:p>
        </p:txBody>
      </p:sp>
      <p:sp>
        <p:nvSpPr>
          <p:cNvPr id="14" name="Blixt 13"/>
          <p:cNvSpPr/>
          <p:nvPr/>
        </p:nvSpPr>
        <p:spPr>
          <a:xfrm rot="1201208" flipH="1" flipV="1">
            <a:off x="6227256" y="2343941"/>
            <a:ext cx="563255" cy="386809"/>
          </a:xfrm>
          <a:prstGeom prst="lightningBolt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758042" lon="11252838" rev="16660108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0743105"/>
      </p:ext>
    </p:extLst>
  </p:cSld>
  <p:clrMapOvr>
    <a:masterClrMapping/>
  </p:clrMapOvr>
  <p:transition advTm="2256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7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0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94" grpId="0"/>
      <p:bldP spid="160772" grpId="0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 på variation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9A03235B-71B5-404C-BB2F-D6FB966D11A4}"/>
              </a:ext>
            </a:extLst>
          </p:cNvPr>
          <p:cNvSpPr txBox="1"/>
          <p:nvPr/>
        </p:nvSpPr>
        <p:spPr>
          <a:xfrm>
            <a:off x="4285318" y="1365594"/>
            <a:ext cx="156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v-SE" sz="32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Ökenräv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3F6E2912-0D4A-4745-BD3C-C3E4993B877F}"/>
              </a:ext>
            </a:extLst>
          </p:cNvPr>
          <p:cNvSpPr txBox="1"/>
          <p:nvPr/>
        </p:nvSpPr>
        <p:spPr>
          <a:xfrm>
            <a:off x="6223579" y="1365594"/>
            <a:ext cx="1549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Polarräv</a:t>
            </a:r>
          </a:p>
        </p:txBody>
      </p:sp>
      <p:grpSp>
        <p:nvGrpSpPr>
          <p:cNvPr id="17" name="Grupp 16">
            <a:extLst>
              <a:ext uri="{FF2B5EF4-FFF2-40B4-BE49-F238E27FC236}">
                <a16:creationId xmlns:a16="http://schemas.microsoft.com/office/drawing/2014/main" id="{9A117AF0-73D5-4B82-BDBD-9C0DACDBD296}"/>
              </a:ext>
            </a:extLst>
          </p:cNvPr>
          <p:cNvGrpSpPr/>
          <p:nvPr/>
        </p:nvGrpSpPr>
        <p:grpSpPr>
          <a:xfrm>
            <a:off x="316912" y="1949550"/>
            <a:ext cx="5528355" cy="3780000"/>
            <a:chOff x="289196" y="2057126"/>
            <a:chExt cx="5528355" cy="3780000"/>
          </a:xfrm>
        </p:grpSpPr>
        <p:pic>
          <p:nvPicPr>
            <p:cNvPr id="12" name="Bildobjekt 11" descr="En bild som visar djur, däggdjur, utomhus, räv&#10;&#10;Automatiskt genererad beskrivning">
              <a:extLst>
                <a:ext uri="{FF2B5EF4-FFF2-40B4-BE49-F238E27FC236}">
                  <a16:creationId xmlns:a16="http://schemas.microsoft.com/office/drawing/2014/main" id="{5A8A6CA1-27C2-4F64-8BA2-404A8BF78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196" y="2057126"/>
              <a:ext cx="5528355" cy="378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00D737A5-7921-4CA4-88D7-8CC53AD18588}"/>
                </a:ext>
              </a:extLst>
            </p:cNvPr>
            <p:cNvSpPr txBox="1"/>
            <p:nvPr/>
          </p:nvSpPr>
          <p:spPr>
            <a:xfrm>
              <a:off x="294554" y="5590867"/>
              <a:ext cx="8618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/>
                <a:t>Tom Benson</a:t>
              </a:r>
            </a:p>
          </p:txBody>
        </p:sp>
      </p:grpSp>
      <p:grpSp>
        <p:nvGrpSpPr>
          <p:cNvPr id="19" name="Grupp 18">
            <a:extLst>
              <a:ext uri="{FF2B5EF4-FFF2-40B4-BE49-F238E27FC236}">
                <a16:creationId xmlns:a16="http://schemas.microsoft.com/office/drawing/2014/main" id="{803E99DF-29FD-477A-B85F-A7B43E29B90F}"/>
              </a:ext>
            </a:extLst>
          </p:cNvPr>
          <p:cNvGrpSpPr/>
          <p:nvPr/>
        </p:nvGrpSpPr>
        <p:grpSpPr>
          <a:xfrm>
            <a:off x="6228519" y="1949550"/>
            <a:ext cx="5516280" cy="3780000"/>
            <a:chOff x="6232849" y="2057126"/>
            <a:chExt cx="5516280" cy="3780000"/>
          </a:xfrm>
        </p:grpSpPr>
        <p:pic>
          <p:nvPicPr>
            <p:cNvPr id="16" name="Bildobjekt 15" descr="En bild som visar däggdjur, djur, utomhus, snö&#10;&#10;Automatiskt genererad beskrivning">
              <a:extLst>
                <a:ext uri="{FF2B5EF4-FFF2-40B4-BE49-F238E27FC236}">
                  <a16:creationId xmlns:a16="http://schemas.microsoft.com/office/drawing/2014/main" id="{04616425-8436-44FC-93C7-B46237351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528" t="10870" r="9594" b="9804"/>
            <a:stretch/>
          </p:blipFill>
          <p:spPr>
            <a:xfrm>
              <a:off x="6232849" y="2057126"/>
              <a:ext cx="5516280" cy="378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E5A6F915-1AF1-4B4C-B10C-E001F3E93E5C}"/>
                </a:ext>
              </a:extLst>
            </p:cNvPr>
            <p:cNvSpPr txBox="1"/>
            <p:nvPr/>
          </p:nvSpPr>
          <p:spPr>
            <a:xfrm>
              <a:off x="11230214" y="5590867"/>
              <a:ext cx="5132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sv-SE" sz="1000" dirty="0"/>
                <a:t>Emma</a:t>
              </a:r>
            </a:p>
          </p:txBody>
        </p:sp>
      </p:grpSp>
      <p:sp>
        <p:nvSpPr>
          <p:cNvPr id="20" name="textruta 19">
            <a:extLst>
              <a:ext uri="{FF2B5EF4-FFF2-40B4-BE49-F238E27FC236}">
                <a16:creationId xmlns:a16="http://schemas.microsoft.com/office/drawing/2014/main" id="{FB2FF3DD-FDD0-4E74-95E1-84A1CAB0E333}"/>
              </a:ext>
            </a:extLst>
          </p:cNvPr>
          <p:cNvSpPr txBox="1"/>
          <p:nvPr/>
        </p:nvSpPr>
        <p:spPr>
          <a:xfrm>
            <a:off x="4875121" y="5925670"/>
            <a:ext cx="2348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400" dirty="0"/>
              <a:t>Olika pälstjocklek</a:t>
            </a:r>
          </a:p>
          <a:p>
            <a:pPr algn="ctr"/>
            <a:r>
              <a:rPr lang="sv-SE" sz="2400" dirty="0"/>
              <a:t>Olika öronstorlek</a:t>
            </a:r>
          </a:p>
        </p:txBody>
      </p:sp>
    </p:spTree>
    <p:extLst>
      <p:ext uri="{BB962C8B-B14F-4D97-AF65-F5344CB8AC3E}">
        <p14:creationId xmlns:p14="http://schemas.microsoft.com/office/powerpoint/2010/main" val="85291825"/>
      </p:ext>
    </p:extLst>
  </p:cSld>
  <p:clrMapOvr>
    <a:masterClrMapping/>
  </p:clrMapOvr>
  <p:transition advTm="111628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D215D67-A034-4B82-849F-F78B31A1D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Skapade slag</a:t>
            </a:r>
          </a:p>
        </p:txBody>
      </p:sp>
      <p:pic>
        <p:nvPicPr>
          <p:cNvPr id="5" name="Bildobjekt 4" descr="En bild som visar mat, bord&#10;&#10;Automatiskt genererad beskrivning">
            <a:extLst>
              <a:ext uri="{FF2B5EF4-FFF2-40B4-BE49-F238E27FC236}">
                <a16:creationId xmlns:a16="http://schemas.microsoft.com/office/drawing/2014/main" id="{6951FB5B-D18D-41F7-8F78-142B0D98D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00" y="918353"/>
            <a:ext cx="9771273" cy="5701740"/>
          </a:xfrm>
          <a:prstGeom prst="rect">
            <a:avLst/>
          </a:prstGeom>
        </p:spPr>
      </p:pic>
      <p:pic>
        <p:nvPicPr>
          <p:cNvPr id="9" name="Bildobjekt 8" descr="En bild som visar ritning&#10;&#10;Automatiskt genererad beskrivning">
            <a:extLst>
              <a:ext uri="{FF2B5EF4-FFF2-40B4-BE49-F238E27FC236}">
                <a16:creationId xmlns:a16="http://schemas.microsoft.com/office/drawing/2014/main" id="{C9B59133-7DFF-4888-8418-271FA2D9D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00" y="918353"/>
            <a:ext cx="9771273" cy="5701740"/>
          </a:xfrm>
          <a:prstGeom prst="rect">
            <a:avLst/>
          </a:prstGeom>
        </p:spPr>
      </p:pic>
      <p:pic>
        <p:nvPicPr>
          <p:cNvPr id="11" name="Bildobjekt 10" descr="En bild som visar text&#10;&#10;Automatiskt genererad beskrivning">
            <a:extLst>
              <a:ext uri="{FF2B5EF4-FFF2-40B4-BE49-F238E27FC236}">
                <a16:creationId xmlns:a16="http://schemas.microsoft.com/office/drawing/2014/main" id="{DB24B6BC-E9DF-4CF9-81B7-33F95CDA2D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000" y="918353"/>
            <a:ext cx="9771273" cy="5701740"/>
          </a:xfrm>
          <a:prstGeom prst="rect">
            <a:avLst/>
          </a:prstGeom>
        </p:spPr>
      </p:pic>
      <p:pic>
        <p:nvPicPr>
          <p:cNvPr id="13" name="Bildobjekt 12" descr="En bild som visar text, karta&#10;&#10;Automatiskt genererad beskrivning">
            <a:extLst>
              <a:ext uri="{FF2B5EF4-FFF2-40B4-BE49-F238E27FC236}">
                <a16:creationId xmlns:a16="http://schemas.microsoft.com/office/drawing/2014/main" id="{C27F3027-5F61-48A4-904B-34BF11C1C6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000" y="918353"/>
            <a:ext cx="9771273" cy="57017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3077925"/>
      </p:ext>
    </p:extLst>
  </p:cSld>
  <p:clrMapOvr>
    <a:masterClrMapping/>
  </p:clrMapOvr>
  <p:transition advTm="1515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 23">
            <a:extLst>
              <a:ext uri="{FF2B5EF4-FFF2-40B4-BE49-F238E27FC236}">
                <a16:creationId xmlns:a16="http://schemas.microsoft.com/office/drawing/2014/main" id="{D156C560-C9EF-415E-A9F5-A75D9F201940}"/>
              </a:ext>
            </a:extLst>
          </p:cNvPr>
          <p:cNvGrpSpPr/>
          <p:nvPr/>
        </p:nvGrpSpPr>
        <p:grpSpPr>
          <a:xfrm>
            <a:off x="3327762" y="2262327"/>
            <a:ext cx="3590237" cy="1589241"/>
            <a:chOff x="3263423" y="2825653"/>
            <a:chExt cx="3590237" cy="1589241"/>
          </a:xfrm>
        </p:grpSpPr>
        <p:cxnSp>
          <p:nvCxnSpPr>
            <p:cNvPr id="12" name="Rak koppling 11">
              <a:extLst>
                <a:ext uri="{FF2B5EF4-FFF2-40B4-BE49-F238E27FC236}">
                  <a16:creationId xmlns:a16="http://schemas.microsoft.com/office/drawing/2014/main" id="{690074CD-FD25-4B11-B0F7-DCBE03E2E27F}"/>
                </a:ext>
              </a:extLst>
            </p:cNvPr>
            <p:cNvCxnSpPr/>
            <p:nvPr/>
          </p:nvCxnSpPr>
          <p:spPr>
            <a:xfrm flipV="1">
              <a:off x="5089660" y="2825653"/>
              <a:ext cx="1764000" cy="1080000"/>
            </a:xfrm>
            <a:prstGeom prst="line">
              <a:avLst/>
            </a:prstGeom>
            <a:ln w="139700">
              <a:solidFill>
                <a:schemeClr val="accent5">
                  <a:lumMod val="75000"/>
                </a:schemeClr>
              </a:solidFill>
              <a:headEnd type="none" w="med" len="med"/>
              <a:tailEnd type="stealth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ak koppling 22">
              <a:extLst>
                <a:ext uri="{FF2B5EF4-FFF2-40B4-BE49-F238E27FC236}">
                  <a16:creationId xmlns:a16="http://schemas.microsoft.com/office/drawing/2014/main" id="{4890196B-027B-4E38-8885-B73B9901A8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63423" y="2825653"/>
              <a:ext cx="1764000" cy="1080000"/>
            </a:xfrm>
            <a:prstGeom prst="line">
              <a:avLst/>
            </a:prstGeom>
            <a:ln w="139700">
              <a:solidFill>
                <a:schemeClr val="accent5">
                  <a:lumMod val="75000"/>
                </a:schemeClr>
              </a:solidFill>
              <a:headEnd type="none" w="med" len="med"/>
              <a:tailEnd type="stealth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ak koppling 7">
              <a:extLst>
                <a:ext uri="{FF2B5EF4-FFF2-40B4-BE49-F238E27FC236}">
                  <a16:creationId xmlns:a16="http://schemas.microsoft.com/office/drawing/2014/main" id="{96BE70AF-618F-4E23-87F5-E2CBE1B229E9}"/>
                </a:ext>
              </a:extLst>
            </p:cNvPr>
            <p:cNvCxnSpPr>
              <a:cxnSpLocks/>
            </p:cNvCxnSpPr>
            <p:nvPr/>
          </p:nvCxnSpPr>
          <p:spPr>
            <a:xfrm>
              <a:off x="5059172" y="3924911"/>
              <a:ext cx="0" cy="489983"/>
            </a:xfrm>
            <a:prstGeom prst="line">
              <a:avLst/>
            </a:prstGeom>
            <a:ln w="139700">
              <a:solidFill>
                <a:schemeClr val="accent5">
                  <a:lumMod val="75000"/>
                </a:schemeClr>
              </a:solidFill>
              <a:round/>
              <a:headEnd type="oval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105" name="Picture 1005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4160" y="4336064"/>
            <a:ext cx="2644494" cy="148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Evolutionär förklaring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2759762" y="5865515"/>
            <a:ext cx="47262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sv-SE" sz="3200" b="1" dirty="0">
                <a:solidFill>
                  <a:schemeClr val="accent6">
                    <a:lumMod val="50000"/>
                  </a:schemeClr>
                </a:solidFill>
              </a:rPr>
              <a:t>Hundkatt</a:t>
            </a:r>
          </a:p>
          <a:p>
            <a:pPr algn="ctr">
              <a:lnSpc>
                <a:spcPts val="3300"/>
              </a:lnSpc>
            </a:pPr>
            <a:r>
              <a:rPr lang="sv-SE" sz="2800" b="1" dirty="0">
                <a:solidFill>
                  <a:schemeClr val="accent6">
                    <a:lumMod val="50000"/>
                  </a:schemeClr>
                </a:solidFill>
              </a:rPr>
              <a:t>(40 miljoner år gammal)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24269BBF-763C-47D3-8F2D-B1745FF61B00}"/>
              </a:ext>
            </a:extLst>
          </p:cNvPr>
          <p:cNvGrpSpPr/>
          <p:nvPr/>
        </p:nvGrpSpPr>
        <p:grpSpPr>
          <a:xfrm>
            <a:off x="7531534" y="903857"/>
            <a:ext cx="1985265" cy="2741343"/>
            <a:chOff x="7531534" y="903857"/>
            <a:chExt cx="1985265" cy="2741343"/>
          </a:xfrm>
        </p:grpSpPr>
        <p:sp>
          <p:nvSpPr>
            <p:cNvPr id="10" name="textruta 9"/>
            <p:cNvSpPr txBox="1"/>
            <p:nvPr/>
          </p:nvSpPr>
          <p:spPr>
            <a:xfrm>
              <a:off x="7740522" y="3060425"/>
              <a:ext cx="15672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3200" b="1" dirty="0">
                  <a:solidFill>
                    <a:schemeClr val="accent6">
                      <a:lumMod val="50000"/>
                    </a:schemeClr>
                  </a:solidFill>
                </a:rPr>
                <a:t>Kattdjur</a:t>
              </a:r>
            </a:p>
          </p:txBody>
        </p:sp>
        <p:pic>
          <p:nvPicPr>
            <p:cNvPr id="12103" name="Picture 1005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1534" y="903857"/>
              <a:ext cx="1985265" cy="1985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upp 2">
            <a:extLst>
              <a:ext uri="{FF2B5EF4-FFF2-40B4-BE49-F238E27FC236}">
                <a16:creationId xmlns:a16="http://schemas.microsoft.com/office/drawing/2014/main" id="{01638A9F-4D00-4FD2-9FA4-74A22570E4C9}"/>
              </a:ext>
            </a:extLst>
          </p:cNvPr>
          <p:cNvGrpSpPr/>
          <p:nvPr/>
        </p:nvGrpSpPr>
        <p:grpSpPr>
          <a:xfrm>
            <a:off x="456290" y="855766"/>
            <a:ext cx="2263920" cy="2789434"/>
            <a:chOff x="287614" y="855766"/>
            <a:chExt cx="2263920" cy="2789434"/>
          </a:xfrm>
        </p:grpSpPr>
        <p:sp>
          <p:nvSpPr>
            <p:cNvPr id="9" name="textruta 8"/>
            <p:cNvSpPr txBox="1"/>
            <p:nvPr/>
          </p:nvSpPr>
          <p:spPr>
            <a:xfrm>
              <a:off x="523335" y="3060425"/>
              <a:ext cx="17924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3200" b="1" dirty="0">
                  <a:solidFill>
                    <a:schemeClr val="accent6">
                      <a:lumMod val="50000"/>
                    </a:schemeClr>
                  </a:solidFill>
                </a:rPr>
                <a:t>Hunddjur</a:t>
              </a:r>
            </a:p>
          </p:txBody>
        </p:sp>
        <p:pic>
          <p:nvPicPr>
            <p:cNvPr id="12104" name="Picture 1005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113953">
              <a:off x="287614" y="855766"/>
              <a:ext cx="2263920" cy="2194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4" name="Rak pilkoppling 13">
            <a:extLst>
              <a:ext uri="{FF2B5EF4-FFF2-40B4-BE49-F238E27FC236}">
                <a16:creationId xmlns:a16="http://schemas.microsoft.com/office/drawing/2014/main" id="{D2C78C12-C457-48EB-8A4B-85E39518B400}"/>
              </a:ext>
            </a:extLst>
          </p:cNvPr>
          <p:cNvCxnSpPr/>
          <p:nvPr/>
        </p:nvCxnSpPr>
        <p:spPr>
          <a:xfrm>
            <a:off x="3029584" y="1630406"/>
            <a:ext cx="4186592" cy="0"/>
          </a:xfrm>
          <a:prstGeom prst="straightConnector1">
            <a:avLst/>
          </a:prstGeom>
          <a:ln w="139700">
            <a:solidFill>
              <a:schemeClr val="accent5">
                <a:lumMod val="75000"/>
              </a:schemeClr>
            </a:solidFill>
            <a:headEnd type="stealth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ruta 24">
            <a:extLst>
              <a:ext uri="{FF2B5EF4-FFF2-40B4-BE49-F238E27FC236}">
                <a16:creationId xmlns:a16="http://schemas.microsoft.com/office/drawing/2014/main" id="{AE1CA801-A0C6-4DE1-9227-0BCFC7D9E53C}"/>
              </a:ext>
            </a:extLst>
          </p:cNvPr>
          <p:cNvSpPr txBox="1"/>
          <p:nvPr/>
        </p:nvSpPr>
        <p:spPr>
          <a:xfrm>
            <a:off x="4025432" y="1099132"/>
            <a:ext cx="2194896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v-SE" sz="2000" dirty="0">
                <a:solidFill>
                  <a:schemeClr val="accent5">
                    <a:lumMod val="50000"/>
                  </a:schemeClr>
                </a:solidFill>
              </a:rPr>
              <a:t>Självklart finns inga</a:t>
            </a:r>
          </a:p>
          <a:p>
            <a:pPr algn="ctr">
              <a:lnSpc>
                <a:spcPct val="150000"/>
              </a:lnSpc>
            </a:pPr>
            <a:r>
              <a:rPr lang="sv-SE" sz="2000" dirty="0">
                <a:solidFill>
                  <a:schemeClr val="accent5">
                    <a:lumMod val="50000"/>
                  </a:schemeClr>
                </a:solidFill>
              </a:rPr>
              <a:t>hundkatter här.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55244B00-289E-4DE7-BA51-606902A6F721}"/>
              </a:ext>
            </a:extLst>
          </p:cNvPr>
          <p:cNvSpPr txBox="1"/>
          <p:nvPr/>
        </p:nvSpPr>
        <p:spPr>
          <a:xfrm>
            <a:off x="3651857" y="3874660"/>
            <a:ext cx="2942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solidFill>
                  <a:schemeClr val="accent5">
                    <a:lumMod val="50000"/>
                  </a:schemeClr>
                </a:solidFill>
              </a:rPr>
              <a:t>Men de borde finnas här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0303731"/>
      </p:ext>
    </p:extLst>
  </p:cSld>
  <p:clrMapOvr>
    <a:masterClrMapping/>
  </p:clrMapOvr>
  <p:transition advTm="787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81059" y="-675501"/>
            <a:ext cx="5474266" cy="9141324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Variation bland däggdjur</a:t>
            </a:r>
          </a:p>
        </p:txBody>
      </p:sp>
      <p:sp>
        <p:nvSpPr>
          <p:cNvPr id="8" name="Rektangel 7"/>
          <p:cNvSpPr/>
          <p:nvPr/>
        </p:nvSpPr>
        <p:spPr>
          <a:xfrm>
            <a:off x="947530" y="1105319"/>
            <a:ext cx="9144000" cy="5606981"/>
          </a:xfrm>
          <a:prstGeom prst="rect">
            <a:avLst/>
          </a:prstGeom>
          <a:solidFill>
            <a:srgbClr val="000000">
              <a:alpha val="60000"/>
            </a:srgbClr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textruta 11"/>
          <p:cNvSpPr txBox="1"/>
          <p:nvPr/>
        </p:nvSpPr>
        <p:spPr>
          <a:xfrm>
            <a:off x="8711097" y="5709971"/>
            <a:ext cx="1192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800" i="1" dirty="0">
                <a:latin typeface="Calibri" panose="020F0502020204030204" pitchFamily="34" charset="0"/>
                <a:cs typeface="Calibri" panose="020F0502020204030204" pitchFamily="34" charset="0"/>
              </a:rPr>
              <a:t>Nature</a:t>
            </a:r>
            <a:br>
              <a:rPr lang="sv-SE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Dec 2007</a:t>
            </a:r>
          </a:p>
        </p:txBody>
      </p:sp>
      <p:grpSp>
        <p:nvGrpSpPr>
          <p:cNvPr id="140" name="Grupp 139">
            <a:extLst>
              <a:ext uri="{FF2B5EF4-FFF2-40B4-BE49-F238E27FC236}">
                <a16:creationId xmlns:a16="http://schemas.microsoft.com/office/drawing/2014/main" id="{E81D57EB-EB38-4F58-B02E-530FB31978B4}"/>
              </a:ext>
            </a:extLst>
          </p:cNvPr>
          <p:cNvGrpSpPr/>
          <p:nvPr/>
        </p:nvGrpSpPr>
        <p:grpSpPr>
          <a:xfrm>
            <a:off x="1754563" y="1941793"/>
            <a:ext cx="8266112" cy="4302126"/>
            <a:chOff x="947738" y="1565275"/>
            <a:chExt cx="8266112" cy="4302126"/>
          </a:xfrm>
        </p:grpSpPr>
        <p:grpSp>
          <p:nvGrpSpPr>
            <p:cNvPr id="141" name="Grupp 140">
              <a:extLst>
                <a:ext uri="{FF2B5EF4-FFF2-40B4-BE49-F238E27FC236}">
                  <a16:creationId xmlns:a16="http://schemas.microsoft.com/office/drawing/2014/main" id="{48EC7447-A571-49E5-9DFA-4706DEF4366D}"/>
                </a:ext>
              </a:extLst>
            </p:cNvPr>
            <p:cNvGrpSpPr/>
            <p:nvPr/>
          </p:nvGrpSpPr>
          <p:grpSpPr>
            <a:xfrm>
              <a:off x="1042988" y="1826419"/>
              <a:ext cx="7783512" cy="3890962"/>
              <a:chOff x="1042988" y="1826419"/>
              <a:chExt cx="7783512" cy="3890962"/>
            </a:xfrm>
          </p:grpSpPr>
          <p:sp>
            <p:nvSpPr>
              <p:cNvPr id="164" name="Båge 163">
                <a:extLst>
                  <a:ext uri="{FF2B5EF4-FFF2-40B4-BE49-F238E27FC236}">
                    <a16:creationId xmlns:a16="http://schemas.microsoft.com/office/drawing/2014/main" id="{2260AEA5-884F-4B62-834D-D6C0C9844933}"/>
                  </a:ext>
                </a:extLst>
              </p:cNvPr>
              <p:cNvSpPr/>
              <p:nvPr/>
            </p:nvSpPr>
            <p:spPr>
              <a:xfrm>
                <a:off x="6150596" y="3673473"/>
                <a:ext cx="269081" cy="269081"/>
              </a:xfrm>
              <a:prstGeom prst="arc">
                <a:avLst>
                  <a:gd name="adj1" fmla="val 5363626"/>
                  <a:gd name="adj2" fmla="val 10833531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65" name="Båge 164">
                <a:extLst>
                  <a:ext uri="{FF2B5EF4-FFF2-40B4-BE49-F238E27FC236}">
                    <a16:creationId xmlns:a16="http://schemas.microsoft.com/office/drawing/2014/main" id="{A6DAB3C5-6F5F-4B77-B1BA-53B84002B636}"/>
                  </a:ext>
                </a:extLst>
              </p:cNvPr>
              <p:cNvSpPr/>
              <p:nvPr/>
            </p:nvSpPr>
            <p:spPr>
              <a:xfrm>
                <a:off x="5850559" y="4040979"/>
                <a:ext cx="269081" cy="269081"/>
              </a:xfrm>
              <a:prstGeom prst="arc">
                <a:avLst>
                  <a:gd name="adj1" fmla="val 5363626"/>
                  <a:gd name="adj2" fmla="val 10833531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66" name="Båge 165">
                <a:extLst>
                  <a:ext uri="{FF2B5EF4-FFF2-40B4-BE49-F238E27FC236}">
                    <a16:creationId xmlns:a16="http://schemas.microsoft.com/office/drawing/2014/main" id="{66774A2F-7A9B-46BA-9D6F-8006B639E332}"/>
                  </a:ext>
                </a:extLst>
              </p:cNvPr>
              <p:cNvSpPr/>
              <p:nvPr/>
            </p:nvSpPr>
            <p:spPr>
              <a:xfrm>
                <a:off x="4317829" y="4295771"/>
                <a:ext cx="269081" cy="269081"/>
              </a:xfrm>
              <a:prstGeom prst="arc">
                <a:avLst>
                  <a:gd name="adj1" fmla="val 5363626"/>
                  <a:gd name="adj2" fmla="val 10833531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cxnSp>
            <p:nvCxnSpPr>
              <p:cNvPr id="167" name="Rak koppling 166">
                <a:extLst>
                  <a:ext uri="{FF2B5EF4-FFF2-40B4-BE49-F238E27FC236}">
                    <a16:creationId xmlns:a16="http://schemas.microsoft.com/office/drawing/2014/main" id="{E30A1C56-154D-4F34-9E01-040DEB29DBA0}"/>
                  </a:ext>
                </a:extLst>
              </p:cNvPr>
              <p:cNvCxnSpPr/>
              <p:nvPr/>
            </p:nvCxnSpPr>
            <p:spPr>
              <a:xfrm>
                <a:off x="1043609" y="2204521"/>
                <a:ext cx="0" cy="3419061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Båge 167">
                <a:extLst>
                  <a:ext uri="{FF2B5EF4-FFF2-40B4-BE49-F238E27FC236}">
                    <a16:creationId xmlns:a16="http://schemas.microsoft.com/office/drawing/2014/main" id="{3D94E2A6-3F1D-478D-9FC4-18D0EE510C4A}"/>
                  </a:ext>
                </a:extLst>
              </p:cNvPr>
              <p:cNvSpPr/>
              <p:nvPr/>
            </p:nvSpPr>
            <p:spPr>
              <a:xfrm>
                <a:off x="1042988" y="5538789"/>
                <a:ext cx="171449" cy="171449"/>
              </a:xfrm>
              <a:prstGeom prst="arc">
                <a:avLst>
                  <a:gd name="adj1" fmla="val 5363626"/>
                  <a:gd name="adj2" fmla="val 10833531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cxnSp>
            <p:nvCxnSpPr>
              <p:cNvPr id="169" name="Rak koppling 168">
                <a:extLst>
                  <a:ext uri="{FF2B5EF4-FFF2-40B4-BE49-F238E27FC236}">
                    <a16:creationId xmlns:a16="http://schemas.microsoft.com/office/drawing/2014/main" id="{7AC46FE0-842F-4CD6-A1EC-2EE61A2460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8404" y="5098256"/>
                <a:ext cx="0" cy="613432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Rak koppling 169">
                <a:extLst>
                  <a:ext uri="{FF2B5EF4-FFF2-40B4-BE49-F238E27FC236}">
                    <a16:creationId xmlns:a16="http://schemas.microsoft.com/office/drawing/2014/main" id="{285A1280-6D23-4335-A982-A6E66FDCC782}"/>
                  </a:ext>
                </a:extLst>
              </p:cNvPr>
              <p:cNvCxnSpPr/>
              <p:nvPr/>
            </p:nvCxnSpPr>
            <p:spPr>
              <a:xfrm>
                <a:off x="1129620" y="5710233"/>
                <a:ext cx="815861" cy="7148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Båge 170">
                <a:extLst>
                  <a:ext uri="{FF2B5EF4-FFF2-40B4-BE49-F238E27FC236}">
                    <a16:creationId xmlns:a16="http://schemas.microsoft.com/office/drawing/2014/main" id="{533DE4D1-BCE5-4103-89AC-0BE90A8370F7}"/>
                  </a:ext>
                </a:extLst>
              </p:cNvPr>
              <p:cNvSpPr/>
              <p:nvPr/>
            </p:nvSpPr>
            <p:spPr>
              <a:xfrm rot="16200000">
                <a:off x="1809750" y="5448300"/>
                <a:ext cx="269081" cy="269081"/>
              </a:xfrm>
              <a:prstGeom prst="arc">
                <a:avLst>
                  <a:gd name="adj1" fmla="val 5363626"/>
                  <a:gd name="adj2" fmla="val 10833531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cxnSp>
            <p:nvCxnSpPr>
              <p:cNvPr id="172" name="Rak koppling 171">
                <a:extLst>
                  <a:ext uri="{FF2B5EF4-FFF2-40B4-BE49-F238E27FC236}">
                    <a16:creationId xmlns:a16="http://schemas.microsoft.com/office/drawing/2014/main" id="{A890F258-E923-480B-81B8-CC6F097729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7353" y="5591176"/>
                <a:ext cx="684000" cy="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Rak koppling 172">
                <a:extLst>
                  <a:ext uri="{FF2B5EF4-FFF2-40B4-BE49-F238E27FC236}">
                    <a16:creationId xmlns:a16="http://schemas.microsoft.com/office/drawing/2014/main" id="{3100DCCE-9EB6-4CFB-9283-0CF3FDDCF1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0699" y="5519734"/>
                <a:ext cx="687270" cy="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Rak koppling 173">
                <a:extLst>
                  <a:ext uri="{FF2B5EF4-FFF2-40B4-BE49-F238E27FC236}">
                    <a16:creationId xmlns:a16="http://schemas.microsoft.com/office/drawing/2014/main" id="{C1DC2662-1FE1-4F61-BE17-0380B1463D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7003" y="4988718"/>
                <a:ext cx="0" cy="475318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Båge 174">
                <a:extLst>
                  <a:ext uri="{FF2B5EF4-FFF2-40B4-BE49-F238E27FC236}">
                    <a16:creationId xmlns:a16="http://schemas.microsoft.com/office/drawing/2014/main" id="{9314B828-BCEF-47CB-9C09-9A38BACB85CA}"/>
                  </a:ext>
                </a:extLst>
              </p:cNvPr>
              <p:cNvSpPr/>
              <p:nvPr/>
            </p:nvSpPr>
            <p:spPr>
              <a:xfrm>
                <a:off x="1854995" y="5124452"/>
                <a:ext cx="259556" cy="259556"/>
              </a:xfrm>
              <a:prstGeom prst="arc">
                <a:avLst>
                  <a:gd name="adj1" fmla="val 21427055"/>
                  <a:gd name="adj2" fmla="val 10833531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cxnSp>
            <p:nvCxnSpPr>
              <p:cNvPr id="176" name="Rak koppling 175">
                <a:extLst>
                  <a:ext uri="{FF2B5EF4-FFF2-40B4-BE49-F238E27FC236}">
                    <a16:creationId xmlns:a16="http://schemas.microsoft.com/office/drawing/2014/main" id="{BEB1DDB6-50F0-4C30-994D-708CDE6760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5617" y="4298156"/>
                <a:ext cx="0" cy="97776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Rak koppling 176">
                <a:extLst>
                  <a:ext uri="{FF2B5EF4-FFF2-40B4-BE49-F238E27FC236}">
                    <a16:creationId xmlns:a16="http://schemas.microsoft.com/office/drawing/2014/main" id="{082B9C9C-F462-49DB-A317-BECDF34569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7415" y="5145877"/>
                <a:ext cx="684000" cy="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Rak koppling 177">
                <a:extLst>
                  <a:ext uri="{FF2B5EF4-FFF2-40B4-BE49-F238E27FC236}">
                    <a16:creationId xmlns:a16="http://schemas.microsoft.com/office/drawing/2014/main" id="{9F4D9536-2561-4A63-8FED-29106A8A1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6754" y="4783931"/>
                <a:ext cx="0" cy="22680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Rak koppling 178">
                <a:extLst>
                  <a:ext uri="{FF2B5EF4-FFF2-40B4-BE49-F238E27FC236}">
                    <a16:creationId xmlns:a16="http://schemas.microsoft.com/office/drawing/2014/main" id="{C05E2B72-E383-4697-AD0D-D698CFF261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4588" y="4791072"/>
                <a:ext cx="1423079" cy="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Rak koppling 179">
                <a:extLst>
                  <a:ext uri="{FF2B5EF4-FFF2-40B4-BE49-F238E27FC236}">
                    <a16:creationId xmlns:a16="http://schemas.microsoft.com/office/drawing/2014/main" id="{75D0A9CD-3CFA-40E2-92D2-8EB60FF87A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6104" y="4702966"/>
                <a:ext cx="1530232" cy="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Rak koppling 180">
                <a:extLst>
                  <a:ext uri="{FF2B5EF4-FFF2-40B4-BE49-F238E27FC236}">
                    <a16:creationId xmlns:a16="http://schemas.microsoft.com/office/drawing/2014/main" id="{9D26C59B-9BCC-45E8-A2EF-2FD60C9CCB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00948" y="1826419"/>
                <a:ext cx="0" cy="284400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Rak koppling 181">
                <a:extLst>
                  <a:ext uri="{FF2B5EF4-FFF2-40B4-BE49-F238E27FC236}">
                    <a16:creationId xmlns:a16="http://schemas.microsoft.com/office/drawing/2014/main" id="{41F56F0C-5FEF-475C-A5C7-B5F830188F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72460" y="4300538"/>
                <a:ext cx="0" cy="27000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Rak koppling 182">
                <a:extLst>
                  <a:ext uri="{FF2B5EF4-FFF2-40B4-BE49-F238E27FC236}">
                    <a16:creationId xmlns:a16="http://schemas.microsoft.com/office/drawing/2014/main" id="{257DF82C-9064-4414-8B0B-86AF297780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3846" y="4565647"/>
                <a:ext cx="1332000" cy="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Rak koppling 183">
                <a:extLst>
                  <a:ext uri="{FF2B5EF4-FFF2-40B4-BE49-F238E27FC236}">
                    <a16:creationId xmlns:a16="http://schemas.microsoft.com/office/drawing/2014/main" id="{49EEC258-7142-4F5F-833C-C3713E5082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7160" y="3415506"/>
                <a:ext cx="0" cy="890452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Rak koppling 184">
                <a:extLst>
                  <a:ext uri="{FF2B5EF4-FFF2-40B4-BE49-F238E27FC236}">
                    <a16:creationId xmlns:a16="http://schemas.microsoft.com/office/drawing/2014/main" id="{B9A42DFF-17A2-421E-A954-BFEE07AAC9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0223" y="4308473"/>
                <a:ext cx="1088074" cy="317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Rak koppling 185">
                <a:extLst>
                  <a:ext uri="{FF2B5EF4-FFF2-40B4-BE49-F238E27FC236}">
                    <a16:creationId xmlns:a16="http://schemas.microsoft.com/office/drawing/2014/main" id="{B628F70D-6B47-42EA-B7F3-ADC9504E69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4118" y="3942554"/>
                <a:ext cx="1583532" cy="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Rak koppling 186">
                <a:extLst>
                  <a:ext uri="{FF2B5EF4-FFF2-40B4-BE49-F238E27FC236}">
                    <a16:creationId xmlns:a16="http://schemas.microsoft.com/office/drawing/2014/main" id="{8C2657AD-46B5-4DD3-8D46-A96FC52E4B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5477" y="3527422"/>
                <a:ext cx="1481023" cy="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Rak koppling 187">
                <a:extLst>
                  <a:ext uri="{FF2B5EF4-FFF2-40B4-BE49-F238E27FC236}">
                    <a16:creationId xmlns:a16="http://schemas.microsoft.com/office/drawing/2014/main" id="{6520E15E-2B48-459A-AC71-2A5AB627CE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4478" y="3541711"/>
                <a:ext cx="0" cy="268152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Rak koppling 188">
                <a:extLst>
                  <a:ext uri="{FF2B5EF4-FFF2-40B4-BE49-F238E27FC236}">
                    <a16:creationId xmlns:a16="http://schemas.microsoft.com/office/drawing/2014/main" id="{6E9A1A39-58A6-4DD0-9030-C73E54B1B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6827" y="4437062"/>
                <a:ext cx="834911" cy="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Rak koppling 189">
                <a:extLst>
                  <a:ext uri="{FF2B5EF4-FFF2-40B4-BE49-F238E27FC236}">
                    <a16:creationId xmlns:a16="http://schemas.microsoft.com/office/drawing/2014/main" id="{FD3F5552-ABD0-40FD-83BB-6EACFD3585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17654" y="5138738"/>
                <a:ext cx="0" cy="263388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Båge 190">
                <a:extLst>
                  <a:ext uri="{FF2B5EF4-FFF2-40B4-BE49-F238E27FC236}">
                    <a16:creationId xmlns:a16="http://schemas.microsoft.com/office/drawing/2014/main" id="{0D2B4C55-0B8B-45A9-B670-0198C3B31D3E}"/>
                  </a:ext>
                </a:extLst>
              </p:cNvPr>
              <p:cNvSpPr/>
              <p:nvPr/>
            </p:nvSpPr>
            <p:spPr>
              <a:xfrm>
                <a:off x="1526382" y="5322095"/>
                <a:ext cx="269081" cy="269081"/>
              </a:xfrm>
              <a:prstGeom prst="arc">
                <a:avLst>
                  <a:gd name="adj1" fmla="val 5363626"/>
                  <a:gd name="adj2" fmla="val 10833531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92" name="Båge 191">
                <a:extLst>
                  <a:ext uri="{FF2B5EF4-FFF2-40B4-BE49-F238E27FC236}">
                    <a16:creationId xmlns:a16="http://schemas.microsoft.com/office/drawing/2014/main" id="{5D409B58-B90B-4873-B30D-5273B84D5C81}"/>
                  </a:ext>
                </a:extLst>
              </p:cNvPr>
              <p:cNvSpPr/>
              <p:nvPr/>
            </p:nvSpPr>
            <p:spPr>
              <a:xfrm>
                <a:off x="1976438" y="5250657"/>
                <a:ext cx="269081" cy="269081"/>
              </a:xfrm>
              <a:prstGeom prst="arc">
                <a:avLst>
                  <a:gd name="adj1" fmla="val 5363626"/>
                  <a:gd name="adj2" fmla="val 10833531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93" name="Båge 192">
                <a:extLst>
                  <a:ext uri="{FF2B5EF4-FFF2-40B4-BE49-F238E27FC236}">
                    <a16:creationId xmlns:a16="http://schemas.microsoft.com/office/drawing/2014/main" id="{EAFECB32-B466-4499-A8EF-0E91851DE9A6}"/>
                  </a:ext>
                </a:extLst>
              </p:cNvPr>
              <p:cNvSpPr/>
              <p:nvPr/>
            </p:nvSpPr>
            <p:spPr>
              <a:xfrm rot="16200000">
                <a:off x="2647950" y="5250653"/>
                <a:ext cx="269081" cy="269081"/>
              </a:xfrm>
              <a:prstGeom prst="arc">
                <a:avLst>
                  <a:gd name="adj1" fmla="val 5363626"/>
                  <a:gd name="adj2" fmla="val 10833531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94" name="Båge 193">
                <a:extLst>
                  <a:ext uri="{FF2B5EF4-FFF2-40B4-BE49-F238E27FC236}">
                    <a16:creationId xmlns:a16="http://schemas.microsoft.com/office/drawing/2014/main" id="{A055D537-59C5-4456-908D-1F746E512B51}"/>
                  </a:ext>
                </a:extLst>
              </p:cNvPr>
              <p:cNvSpPr/>
              <p:nvPr/>
            </p:nvSpPr>
            <p:spPr>
              <a:xfrm>
                <a:off x="2397920" y="4876796"/>
                <a:ext cx="269081" cy="269081"/>
              </a:xfrm>
              <a:prstGeom prst="arc">
                <a:avLst>
                  <a:gd name="adj1" fmla="val 5363626"/>
                  <a:gd name="adj2" fmla="val 10833531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95" name="Båge 194">
                <a:extLst>
                  <a:ext uri="{FF2B5EF4-FFF2-40B4-BE49-F238E27FC236}">
                    <a16:creationId xmlns:a16="http://schemas.microsoft.com/office/drawing/2014/main" id="{FFF04541-4388-4DF8-B525-4AB6C4EC49DE}"/>
                  </a:ext>
                </a:extLst>
              </p:cNvPr>
              <p:cNvSpPr/>
              <p:nvPr/>
            </p:nvSpPr>
            <p:spPr>
              <a:xfrm rot="16200000">
                <a:off x="3067673" y="4876796"/>
                <a:ext cx="269081" cy="269081"/>
              </a:xfrm>
              <a:prstGeom prst="arc">
                <a:avLst>
                  <a:gd name="adj1" fmla="val 5363626"/>
                  <a:gd name="adj2" fmla="val 10833531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96" name="Båge 195">
                <a:extLst>
                  <a:ext uri="{FF2B5EF4-FFF2-40B4-BE49-F238E27FC236}">
                    <a16:creationId xmlns:a16="http://schemas.microsoft.com/office/drawing/2014/main" id="{2668EE75-3EAB-4EC2-B6ED-91783759640C}"/>
                  </a:ext>
                </a:extLst>
              </p:cNvPr>
              <p:cNvSpPr/>
              <p:nvPr/>
            </p:nvSpPr>
            <p:spPr>
              <a:xfrm>
                <a:off x="3272460" y="4433885"/>
                <a:ext cx="269081" cy="269081"/>
              </a:xfrm>
              <a:prstGeom prst="arc">
                <a:avLst>
                  <a:gd name="adj1" fmla="val 5363626"/>
                  <a:gd name="adj2" fmla="val 10833531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97" name="Båge 196">
                <a:extLst>
                  <a:ext uri="{FF2B5EF4-FFF2-40B4-BE49-F238E27FC236}">
                    <a16:creationId xmlns:a16="http://schemas.microsoft.com/office/drawing/2014/main" id="{56D4FCC2-B4A7-4647-9CE9-55D5276E85C8}"/>
                  </a:ext>
                </a:extLst>
              </p:cNvPr>
              <p:cNvSpPr/>
              <p:nvPr/>
            </p:nvSpPr>
            <p:spPr>
              <a:xfrm>
                <a:off x="2600948" y="4521991"/>
                <a:ext cx="269081" cy="269081"/>
              </a:xfrm>
              <a:prstGeom prst="arc">
                <a:avLst>
                  <a:gd name="adj1" fmla="val 5363626"/>
                  <a:gd name="adj2" fmla="val 10833531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98" name="Båge 197">
                <a:extLst>
                  <a:ext uri="{FF2B5EF4-FFF2-40B4-BE49-F238E27FC236}">
                    <a16:creationId xmlns:a16="http://schemas.microsoft.com/office/drawing/2014/main" id="{00BB0728-1BBF-403E-8B08-918C04F1C49D}"/>
                  </a:ext>
                </a:extLst>
              </p:cNvPr>
              <p:cNvSpPr/>
              <p:nvPr/>
            </p:nvSpPr>
            <p:spPr>
              <a:xfrm rot="16200000">
                <a:off x="4791698" y="4433885"/>
                <a:ext cx="269081" cy="269081"/>
              </a:xfrm>
              <a:prstGeom prst="arc">
                <a:avLst>
                  <a:gd name="adj1" fmla="val 5363626"/>
                  <a:gd name="adj2" fmla="val 10833531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99" name="Båge 198">
                <a:extLst>
                  <a:ext uri="{FF2B5EF4-FFF2-40B4-BE49-F238E27FC236}">
                    <a16:creationId xmlns:a16="http://schemas.microsoft.com/office/drawing/2014/main" id="{90C08AB5-D260-46F3-90E7-181AD2E8797C}"/>
                  </a:ext>
                </a:extLst>
              </p:cNvPr>
              <p:cNvSpPr/>
              <p:nvPr/>
            </p:nvSpPr>
            <p:spPr>
              <a:xfrm rot="16200000">
                <a:off x="5648949" y="4296566"/>
                <a:ext cx="269081" cy="269081"/>
              </a:xfrm>
              <a:prstGeom prst="arc">
                <a:avLst>
                  <a:gd name="adj1" fmla="val 5363626"/>
                  <a:gd name="adj2" fmla="val 10833531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200" name="Båge 199">
                <a:extLst>
                  <a:ext uri="{FF2B5EF4-FFF2-40B4-BE49-F238E27FC236}">
                    <a16:creationId xmlns:a16="http://schemas.microsoft.com/office/drawing/2014/main" id="{2319EFE9-418B-4EAA-A5A8-90F674B8073F}"/>
                  </a:ext>
                </a:extLst>
              </p:cNvPr>
              <p:cNvSpPr/>
              <p:nvPr/>
            </p:nvSpPr>
            <p:spPr>
              <a:xfrm>
                <a:off x="5317160" y="4167981"/>
                <a:ext cx="269081" cy="269081"/>
              </a:xfrm>
              <a:prstGeom prst="arc">
                <a:avLst>
                  <a:gd name="adj1" fmla="val 5363626"/>
                  <a:gd name="adj2" fmla="val 10833531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201" name="Båge 200">
                <a:extLst>
                  <a:ext uri="{FF2B5EF4-FFF2-40B4-BE49-F238E27FC236}">
                    <a16:creationId xmlns:a16="http://schemas.microsoft.com/office/drawing/2014/main" id="{5AC85E2E-E0D5-48E8-9EB1-E8683520EC65}"/>
                  </a:ext>
                </a:extLst>
              </p:cNvPr>
              <p:cNvSpPr/>
              <p:nvPr/>
            </p:nvSpPr>
            <p:spPr>
              <a:xfrm rot="16200000">
                <a:off x="6129962" y="4167981"/>
                <a:ext cx="269081" cy="269081"/>
              </a:xfrm>
              <a:prstGeom prst="arc">
                <a:avLst>
                  <a:gd name="adj1" fmla="val 5363626"/>
                  <a:gd name="adj2" fmla="val 10833531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202" name="Båge 201">
                <a:extLst>
                  <a:ext uri="{FF2B5EF4-FFF2-40B4-BE49-F238E27FC236}">
                    <a16:creationId xmlns:a16="http://schemas.microsoft.com/office/drawing/2014/main" id="{29D5F193-8831-42B5-80C2-DC787185779A}"/>
                  </a:ext>
                </a:extLst>
              </p:cNvPr>
              <p:cNvSpPr/>
              <p:nvPr/>
            </p:nvSpPr>
            <p:spPr>
              <a:xfrm rot="16200000">
                <a:off x="6925299" y="4042566"/>
                <a:ext cx="269081" cy="269081"/>
              </a:xfrm>
              <a:prstGeom prst="arc">
                <a:avLst>
                  <a:gd name="adj1" fmla="val 5363626"/>
                  <a:gd name="adj2" fmla="val 10833531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cxnSp>
            <p:nvCxnSpPr>
              <p:cNvPr id="203" name="Rak koppling 202">
                <a:extLst>
                  <a:ext uri="{FF2B5EF4-FFF2-40B4-BE49-F238E27FC236}">
                    <a16:creationId xmlns:a16="http://schemas.microsoft.com/office/drawing/2014/main" id="{ACA93951-DA90-467D-BB5B-FBFC35697E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94380" y="3943350"/>
                <a:ext cx="0" cy="243545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Båge 203">
                <a:extLst>
                  <a:ext uri="{FF2B5EF4-FFF2-40B4-BE49-F238E27FC236}">
                    <a16:creationId xmlns:a16="http://schemas.microsoft.com/office/drawing/2014/main" id="{CF2BA478-20BA-450C-B6AA-C3E9C02E75FB}"/>
                  </a:ext>
                </a:extLst>
              </p:cNvPr>
              <p:cNvSpPr/>
              <p:nvPr/>
            </p:nvSpPr>
            <p:spPr>
              <a:xfrm rot="16200000">
                <a:off x="7725397" y="3673473"/>
                <a:ext cx="269081" cy="269081"/>
              </a:xfrm>
              <a:prstGeom prst="arc">
                <a:avLst>
                  <a:gd name="adj1" fmla="val 5363626"/>
                  <a:gd name="adj2" fmla="val 10833531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</p:grpSp>
        <p:grpSp>
          <p:nvGrpSpPr>
            <p:cNvPr id="142" name="Grupp 141">
              <a:extLst>
                <a:ext uri="{FF2B5EF4-FFF2-40B4-BE49-F238E27FC236}">
                  <a16:creationId xmlns:a16="http://schemas.microsoft.com/office/drawing/2014/main" id="{C86055CC-18AE-42C9-86FC-4A27597DF402}"/>
                </a:ext>
              </a:extLst>
            </p:cNvPr>
            <p:cNvGrpSpPr/>
            <p:nvPr/>
          </p:nvGrpSpPr>
          <p:grpSpPr>
            <a:xfrm>
              <a:off x="947738" y="1565275"/>
              <a:ext cx="8266112" cy="3761581"/>
              <a:chOff x="947738" y="1565275"/>
              <a:chExt cx="8266112" cy="3761581"/>
            </a:xfrm>
          </p:grpSpPr>
          <p:sp>
            <p:nvSpPr>
              <p:cNvPr id="150" name="Frihandsfigur: Form 149">
                <a:extLst>
                  <a:ext uri="{FF2B5EF4-FFF2-40B4-BE49-F238E27FC236}">
                    <a16:creationId xmlns:a16="http://schemas.microsoft.com/office/drawing/2014/main" id="{03F0FD08-DAFC-4DFA-A7B2-E00FAC7CE495}"/>
                  </a:ext>
                </a:extLst>
              </p:cNvPr>
              <p:cNvSpPr/>
              <p:nvPr/>
            </p:nvSpPr>
            <p:spPr>
              <a:xfrm>
                <a:off x="952500" y="4145756"/>
                <a:ext cx="176213" cy="754857"/>
              </a:xfrm>
              <a:custGeom>
                <a:avLst/>
                <a:gdLst>
                  <a:gd name="connsiteX0" fmla="*/ 95250 w 176213"/>
                  <a:gd name="connsiteY0" fmla="*/ 0 h 754857"/>
                  <a:gd name="connsiteX1" fmla="*/ 176213 w 176213"/>
                  <a:gd name="connsiteY1" fmla="*/ 238125 h 754857"/>
                  <a:gd name="connsiteX2" fmla="*/ 176213 w 176213"/>
                  <a:gd name="connsiteY2" fmla="*/ 540544 h 754857"/>
                  <a:gd name="connsiteX3" fmla="*/ 88106 w 176213"/>
                  <a:gd name="connsiteY3" fmla="*/ 754857 h 754857"/>
                  <a:gd name="connsiteX4" fmla="*/ 0 w 176213"/>
                  <a:gd name="connsiteY4" fmla="*/ 533400 h 754857"/>
                  <a:gd name="connsiteX5" fmla="*/ 0 w 176213"/>
                  <a:gd name="connsiteY5" fmla="*/ 242888 h 754857"/>
                  <a:gd name="connsiteX6" fmla="*/ 95250 w 176213"/>
                  <a:gd name="connsiteY6" fmla="*/ 0 h 754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213" h="754857">
                    <a:moveTo>
                      <a:pt x="95250" y="0"/>
                    </a:moveTo>
                    <a:lnTo>
                      <a:pt x="176213" y="238125"/>
                    </a:lnTo>
                    <a:lnTo>
                      <a:pt x="176213" y="540544"/>
                    </a:lnTo>
                    <a:lnTo>
                      <a:pt x="88106" y="754857"/>
                    </a:lnTo>
                    <a:lnTo>
                      <a:pt x="0" y="533400"/>
                    </a:lnTo>
                    <a:lnTo>
                      <a:pt x="0" y="242888"/>
                    </a:lnTo>
                    <a:lnTo>
                      <a:pt x="95250" y="0"/>
                    </a:lnTo>
                    <a:close/>
                  </a:path>
                </a:pathLst>
              </a:cu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51" name="Frihandsfigur: Form 150">
                <a:extLst>
                  <a:ext uri="{FF2B5EF4-FFF2-40B4-BE49-F238E27FC236}">
                    <a16:creationId xmlns:a16="http://schemas.microsoft.com/office/drawing/2014/main" id="{22FDE797-3AA1-4DE9-B007-895B554FBA0B}"/>
                  </a:ext>
                </a:extLst>
              </p:cNvPr>
              <p:cNvSpPr/>
              <p:nvPr/>
            </p:nvSpPr>
            <p:spPr>
              <a:xfrm>
                <a:off x="947738" y="4955381"/>
                <a:ext cx="176213" cy="371475"/>
              </a:xfrm>
              <a:custGeom>
                <a:avLst/>
                <a:gdLst>
                  <a:gd name="connsiteX0" fmla="*/ 95250 w 176213"/>
                  <a:gd name="connsiteY0" fmla="*/ 0 h 754857"/>
                  <a:gd name="connsiteX1" fmla="*/ 176213 w 176213"/>
                  <a:gd name="connsiteY1" fmla="*/ 238125 h 754857"/>
                  <a:gd name="connsiteX2" fmla="*/ 176213 w 176213"/>
                  <a:gd name="connsiteY2" fmla="*/ 540544 h 754857"/>
                  <a:gd name="connsiteX3" fmla="*/ 88106 w 176213"/>
                  <a:gd name="connsiteY3" fmla="*/ 754857 h 754857"/>
                  <a:gd name="connsiteX4" fmla="*/ 0 w 176213"/>
                  <a:gd name="connsiteY4" fmla="*/ 533400 h 754857"/>
                  <a:gd name="connsiteX5" fmla="*/ 0 w 176213"/>
                  <a:gd name="connsiteY5" fmla="*/ 242888 h 754857"/>
                  <a:gd name="connsiteX6" fmla="*/ 95250 w 176213"/>
                  <a:gd name="connsiteY6" fmla="*/ 0 h 754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213" h="754857">
                    <a:moveTo>
                      <a:pt x="95250" y="0"/>
                    </a:moveTo>
                    <a:lnTo>
                      <a:pt x="176213" y="238125"/>
                    </a:lnTo>
                    <a:lnTo>
                      <a:pt x="176213" y="540544"/>
                    </a:lnTo>
                    <a:lnTo>
                      <a:pt x="88106" y="754857"/>
                    </a:lnTo>
                    <a:lnTo>
                      <a:pt x="0" y="533400"/>
                    </a:lnTo>
                    <a:lnTo>
                      <a:pt x="0" y="242888"/>
                    </a:lnTo>
                    <a:lnTo>
                      <a:pt x="95250" y="0"/>
                    </a:lnTo>
                    <a:close/>
                  </a:path>
                </a:pathLst>
              </a:cu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52" name="Frihandsfigur: Form 151">
                <a:extLst>
                  <a:ext uri="{FF2B5EF4-FFF2-40B4-BE49-F238E27FC236}">
                    <a16:creationId xmlns:a16="http://schemas.microsoft.com/office/drawing/2014/main" id="{65B0FB77-6D97-46A8-946F-DF022F67E3B1}"/>
                  </a:ext>
                </a:extLst>
              </p:cNvPr>
              <p:cNvSpPr/>
              <p:nvPr/>
            </p:nvSpPr>
            <p:spPr>
              <a:xfrm>
                <a:off x="1412079" y="4448175"/>
                <a:ext cx="226220" cy="795337"/>
              </a:xfrm>
              <a:custGeom>
                <a:avLst/>
                <a:gdLst>
                  <a:gd name="connsiteX0" fmla="*/ 95250 w 176213"/>
                  <a:gd name="connsiteY0" fmla="*/ 0 h 754857"/>
                  <a:gd name="connsiteX1" fmla="*/ 176213 w 176213"/>
                  <a:gd name="connsiteY1" fmla="*/ 238125 h 754857"/>
                  <a:gd name="connsiteX2" fmla="*/ 176213 w 176213"/>
                  <a:gd name="connsiteY2" fmla="*/ 540544 h 754857"/>
                  <a:gd name="connsiteX3" fmla="*/ 88106 w 176213"/>
                  <a:gd name="connsiteY3" fmla="*/ 754857 h 754857"/>
                  <a:gd name="connsiteX4" fmla="*/ 0 w 176213"/>
                  <a:gd name="connsiteY4" fmla="*/ 533400 h 754857"/>
                  <a:gd name="connsiteX5" fmla="*/ 0 w 176213"/>
                  <a:gd name="connsiteY5" fmla="*/ 242888 h 754857"/>
                  <a:gd name="connsiteX6" fmla="*/ 95250 w 176213"/>
                  <a:gd name="connsiteY6" fmla="*/ 0 h 754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213" h="754857">
                    <a:moveTo>
                      <a:pt x="95250" y="0"/>
                    </a:moveTo>
                    <a:lnTo>
                      <a:pt x="176213" y="238125"/>
                    </a:lnTo>
                    <a:lnTo>
                      <a:pt x="176213" y="540544"/>
                    </a:lnTo>
                    <a:lnTo>
                      <a:pt x="88106" y="754857"/>
                    </a:lnTo>
                    <a:lnTo>
                      <a:pt x="0" y="533400"/>
                    </a:lnTo>
                    <a:lnTo>
                      <a:pt x="0" y="242888"/>
                    </a:lnTo>
                    <a:lnTo>
                      <a:pt x="95250" y="0"/>
                    </a:lnTo>
                    <a:close/>
                  </a:path>
                </a:pathLst>
              </a:cu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53" name="Frihandsfigur: Form 152">
                <a:extLst>
                  <a:ext uri="{FF2B5EF4-FFF2-40B4-BE49-F238E27FC236}">
                    <a16:creationId xmlns:a16="http://schemas.microsoft.com/office/drawing/2014/main" id="{D72A0C06-59F7-44A7-8F77-D405A59E7D85}"/>
                  </a:ext>
                </a:extLst>
              </p:cNvPr>
              <p:cNvSpPr/>
              <p:nvPr/>
            </p:nvSpPr>
            <p:spPr>
              <a:xfrm>
                <a:off x="2443163" y="1571625"/>
                <a:ext cx="302418" cy="576263"/>
              </a:xfrm>
              <a:custGeom>
                <a:avLst/>
                <a:gdLst>
                  <a:gd name="connsiteX0" fmla="*/ 0 w 302418"/>
                  <a:gd name="connsiteY0" fmla="*/ 0 h 576263"/>
                  <a:gd name="connsiteX1" fmla="*/ 302418 w 302418"/>
                  <a:gd name="connsiteY1" fmla="*/ 0 h 576263"/>
                  <a:gd name="connsiteX2" fmla="*/ 302418 w 302418"/>
                  <a:gd name="connsiteY2" fmla="*/ 240506 h 576263"/>
                  <a:gd name="connsiteX3" fmla="*/ 157162 w 302418"/>
                  <a:gd name="connsiteY3" fmla="*/ 576263 h 576263"/>
                  <a:gd name="connsiteX4" fmla="*/ 7143 w 302418"/>
                  <a:gd name="connsiteY4" fmla="*/ 278606 h 576263"/>
                  <a:gd name="connsiteX5" fmla="*/ 0 w 302418"/>
                  <a:gd name="connsiteY5" fmla="*/ 0 h 5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418" h="576263">
                    <a:moveTo>
                      <a:pt x="0" y="0"/>
                    </a:moveTo>
                    <a:lnTo>
                      <a:pt x="302418" y="0"/>
                    </a:lnTo>
                    <a:lnTo>
                      <a:pt x="302418" y="240506"/>
                    </a:lnTo>
                    <a:lnTo>
                      <a:pt x="157162" y="576263"/>
                    </a:lnTo>
                    <a:lnTo>
                      <a:pt x="7143" y="27860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54" name="Frihandsfigur: Form 153">
                <a:extLst>
                  <a:ext uri="{FF2B5EF4-FFF2-40B4-BE49-F238E27FC236}">
                    <a16:creationId xmlns:a16="http://schemas.microsoft.com/office/drawing/2014/main" id="{EF29610D-1180-4B86-BEB5-89E461149F53}"/>
                  </a:ext>
                </a:extLst>
              </p:cNvPr>
              <p:cNvSpPr/>
              <p:nvPr/>
            </p:nvSpPr>
            <p:spPr>
              <a:xfrm>
                <a:off x="2457451" y="2909888"/>
                <a:ext cx="271462" cy="576263"/>
              </a:xfrm>
              <a:custGeom>
                <a:avLst/>
                <a:gdLst>
                  <a:gd name="connsiteX0" fmla="*/ 0 w 302418"/>
                  <a:gd name="connsiteY0" fmla="*/ 0 h 576263"/>
                  <a:gd name="connsiteX1" fmla="*/ 302418 w 302418"/>
                  <a:gd name="connsiteY1" fmla="*/ 0 h 576263"/>
                  <a:gd name="connsiteX2" fmla="*/ 302418 w 302418"/>
                  <a:gd name="connsiteY2" fmla="*/ 240506 h 576263"/>
                  <a:gd name="connsiteX3" fmla="*/ 157162 w 302418"/>
                  <a:gd name="connsiteY3" fmla="*/ 576263 h 576263"/>
                  <a:gd name="connsiteX4" fmla="*/ 7143 w 302418"/>
                  <a:gd name="connsiteY4" fmla="*/ 278606 h 576263"/>
                  <a:gd name="connsiteX5" fmla="*/ 0 w 302418"/>
                  <a:gd name="connsiteY5" fmla="*/ 0 h 5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418" h="576263">
                    <a:moveTo>
                      <a:pt x="0" y="0"/>
                    </a:moveTo>
                    <a:lnTo>
                      <a:pt x="302418" y="0"/>
                    </a:lnTo>
                    <a:lnTo>
                      <a:pt x="302418" y="240506"/>
                    </a:lnTo>
                    <a:lnTo>
                      <a:pt x="157162" y="576263"/>
                    </a:lnTo>
                    <a:lnTo>
                      <a:pt x="7143" y="27860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55" name="Frihandsfigur: Form 154">
                <a:extLst>
                  <a:ext uri="{FF2B5EF4-FFF2-40B4-BE49-F238E27FC236}">
                    <a16:creationId xmlns:a16="http://schemas.microsoft.com/office/drawing/2014/main" id="{0B8FD700-56D5-413F-A5F8-EC4252349371}"/>
                  </a:ext>
                </a:extLst>
              </p:cNvPr>
              <p:cNvSpPr/>
              <p:nvPr/>
            </p:nvSpPr>
            <p:spPr>
              <a:xfrm>
                <a:off x="2319338" y="4171950"/>
                <a:ext cx="552450" cy="354806"/>
              </a:xfrm>
              <a:custGeom>
                <a:avLst/>
                <a:gdLst>
                  <a:gd name="connsiteX0" fmla="*/ 4762 w 552450"/>
                  <a:gd name="connsiteY0" fmla="*/ 0 h 354806"/>
                  <a:gd name="connsiteX1" fmla="*/ 552450 w 552450"/>
                  <a:gd name="connsiteY1" fmla="*/ 0 h 354806"/>
                  <a:gd name="connsiteX2" fmla="*/ 552450 w 552450"/>
                  <a:gd name="connsiteY2" fmla="*/ 76200 h 354806"/>
                  <a:gd name="connsiteX3" fmla="*/ 280987 w 552450"/>
                  <a:gd name="connsiteY3" fmla="*/ 354806 h 354806"/>
                  <a:gd name="connsiteX4" fmla="*/ 0 w 552450"/>
                  <a:gd name="connsiteY4" fmla="*/ 85725 h 354806"/>
                  <a:gd name="connsiteX5" fmla="*/ 4762 w 552450"/>
                  <a:gd name="connsiteY5" fmla="*/ 0 h 354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2450" h="354806">
                    <a:moveTo>
                      <a:pt x="4762" y="0"/>
                    </a:moveTo>
                    <a:lnTo>
                      <a:pt x="552450" y="0"/>
                    </a:lnTo>
                    <a:lnTo>
                      <a:pt x="552450" y="76200"/>
                    </a:lnTo>
                    <a:lnTo>
                      <a:pt x="280987" y="354806"/>
                    </a:lnTo>
                    <a:lnTo>
                      <a:pt x="0" y="85725"/>
                    </a:lnTo>
                    <a:lnTo>
                      <a:pt x="4762" y="0"/>
                    </a:lnTo>
                    <a:close/>
                  </a:path>
                </a:pathLst>
              </a:cu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56" name="Frihandsfigur: Form 155">
                <a:extLst>
                  <a:ext uri="{FF2B5EF4-FFF2-40B4-BE49-F238E27FC236}">
                    <a16:creationId xmlns:a16="http://schemas.microsoft.com/office/drawing/2014/main" id="{E4F08B4C-1697-469D-8929-B6B161EEA1E2}"/>
                  </a:ext>
                </a:extLst>
              </p:cNvPr>
              <p:cNvSpPr/>
              <p:nvPr/>
            </p:nvSpPr>
            <p:spPr>
              <a:xfrm>
                <a:off x="2947194" y="2174875"/>
                <a:ext cx="647700" cy="2190750"/>
              </a:xfrm>
              <a:custGeom>
                <a:avLst/>
                <a:gdLst>
                  <a:gd name="connsiteX0" fmla="*/ 298450 w 647700"/>
                  <a:gd name="connsiteY0" fmla="*/ 0 h 2190750"/>
                  <a:gd name="connsiteX1" fmla="*/ 444500 w 647700"/>
                  <a:gd name="connsiteY1" fmla="*/ 200025 h 2190750"/>
                  <a:gd name="connsiteX2" fmla="*/ 444500 w 647700"/>
                  <a:gd name="connsiteY2" fmla="*/ 377825 h 2190750"/>
                  <a:gd name="connsiteX3" fmla="*/ 647700 w 647700"/>
                  <a:gd name="connsiteY3" fmla="*/ 615950 h 2190750"/>
                  <a:gd name="connsiteX4" fmla="*/ 647700 w 647700"/>
                  <a:gd name="connsiteY4" fmla="*/ 1800225 h 2190750"/>
                  <a:gd name="connsiteX5" fmla="*/ 327025 w 647700"/>
                  <a:gd name="connsiteY5" fmla="*/ 2190750 h 2190750"/>
                  <a:gd name="connsiteX6" fmla="*/ 0 w 647700"/>
                  <a:gd name="connsiteY6" fmla="*/ 1835150 h 2190750"/>
                  <a:gd name="connsiteX7" fmla="*/ 0 w 647700"/>
                  <a:gd name="connsiteY7" fmla="*/ 603250 h 2190750"/>
                  <a:gd name="connsiteX8" fmla="*/ 168275 w 647700"/>
                  <a:gd name="connsiteY8" fmla="*/ 396875 h 2190750"/>
                  <a:gd name="connsiteX9" fmla="*/ 168275 w 647700"/>
                  <a:gd name="connsiteY9" fmla="*/ 215900 h 2190750"/>
                  <a:gd name="connsiteX10" fmla="*/ 298450 w 647700"/>
                  <a:gd name="connsiteY10" fmla="*/ 0 h 2190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7700" h="2190750">
                    <a:moveTo>
                      <a:pt x="298450" y="0"/>
                    </a:moveTo>
                    <a:lnTo>
                      <a:pt x="444500" y="200025"/>
                    </a:lnTo>
                    <a:lnTo>
                      <a:pt x="444500" y="377825"/>
                    </a:lnTo>
                    <a:lnTo>
                      <a:pt x="647700" y="615950"/>
                    </a:lnTo>
                    <a:lnTo>
                      <a:pt x="647700" y="1800225"/>
                    </a:lnTo>
                    <a:lnTo>
                      <a:pt x="327025" y="2190750"/>
                    </a:lnTo>
                    <a:lnTo>
                      <a:pt x="0" y="1835150"/>
                    </a:lnTo>
                    <a:lnTo>
                      <a:pt x="0" y="603250"/>
                    </a:lnTo>
                    <a:lnTo>
                      <a:pt x="168275" y="396875"/>
                    </a:lnTo>
                    <a:lnTo>
                      <a:pt x="168275" y="215900"/>
                    </a:lnTo>
                    <a:lnTo>
                      <a:pt x="298450" y="0"/>
                    </a:lnTo>
                    <a:close/>
                  </a:path>
                </a:pathLst>
              </a:cu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57" name="Frihandsfigur: Form 156">
                <a:extLst>
                  <a:ext uri="{FF2B5EF4-FFF2-40B4-BE49-F238E27FC236}">
                    <a16:creationId xmlns:a16="http://schemas.microsoft.com/office/drawing/2014/main" id="{645E1E64-5E2F-4B0F-BB7D-C700CDE90516}"/>
                  </a:ext>
                </a:extLst>
              </p:cNvPr>
              <p:cNvSpPr/>
              <p:nvPr/>
            </p:nvSpPr>
            <p:spPr>
              <a:xfrm>
                <a:off x="3606800" y="2003425"/>
                <a:ext cx="1444625" cy="2422525"/>
              </a:xfrm>
              <a:custGeom>
                <a:avLst/>
                <a:gdLst>
                  <a:gd name="connsiteX0" fmla="*/ 746125 w 1444625"/>
                  <a:gd name="connsiteY0" fmla="*/ 0 h 2422525"/>
                  <a:gd name="connsiteX1" fmla="*/ 949325 w 1444625"/>
                  <a:gd name="connsiteY1" fmla="*/ 149225 h 2422525"/>
                  <a:gd name="connsiteX2" fmla="*/ 1285875 w 1444625"/>
                  <a:gd name="connsiteY2" fmla="*/ 231775 h 2422525"/>
                  <a:gd name="connsiteX3" fmla="*/ 1397000 w 1444625"/>
                  <a:gd name="connsiteY3" fmla="*/ 311150 h 2422525"/>
                  <a:gd name="connsiteX4" fmla="*/ 1444625 w 1444625"/>
                  <a:gd name="connsiteY4" fmla="*/ 374650 h 2422525"/>
                  <a:gd name="connsiteX5" fmla="*/ 1444625 w 1444625"/>
                  <a:gd name="connsiteY5" fmla="*/ 444500 h 2422525"/>
                  <a:gd name="connsiteX6" fmla="*/ 1422400 w 1444625"/>
                  <a:gd name="connsiteY6" fmla="*/ 504825 h 2422525"/>
                  <a:gd name="connsiteX7" fmla="*/ 1333500 w 1444625"/>
                  <a:gd name="connsiteY7" fmla="*/ 596900 h 2422525"/>
                  <a:gd name="connsiteX8" fmla="*/ 1190625 w 1444625"/>
                  <a:gd name="connsiteY8" fmla="*/ 669925 h 2422525"/>
                  <a:gd name="connsiteX9" fmla="*/ 1066800 w 1444625"/>
                  <a:gd name="connsiteY9" fmla="*/ 701675 h 2422525"/>
                  <a:gd name="connsiteX10" fmla="*/ 984250 w 1444625"/>
                  <a:gd name="connsiteY10" fmla="*/ 758825 h 2422525"/>
                  <a:gd name="connsiteX11" fmla="*/ 971550 w 1444625"/>
                  <a:gd name="connsiteY11" fmla="*/ 800100 h 2422525"/>
                  <a:gd name="connsiteX12" fmla="*/ 971550 w 1444625"/>
                  <a:gd name="connsiteY12" fmla="*/ 1400175 h 2422525"/>
                  <a:gd name="connsiteX13" fmla="*/ 762000 w 1444625"/>
                  <a:gd name="connsiteY13" fmla="*/ 1809750 h 2422525"/>
                  <a:gd name="connsiteX14" fmla="*/ 762000 w 1444625"/>
                  <a:gd name="connsiteY14" fmla="*/ 1854200 h 2422525"/>
                  <a:gd name="connsiteX15" fmla="*/ 1050925 w 1444625"/>
                  <a:gd name="connsiteY15" fmla="*/ 1854200 h 2422525"/>
                  <a:gd name="connsiteX16" fmla="*/ 1054100 w 1444625"/>
                  <a:gd name="connsiteY16" fmla="*/ 2073275 h 2422525"/>
                  <a:gd name="connsiteX17" fmla="*/ 1035050 w 1444625"/>
                  <a:gd name="connsiteY17" fmla="*/ 2120900 h 2422525"/>
                  <a:gd name="connsiteX18" fmla="*/ 996950 w 1444625"/>
                  <a:gd name="connsiteY18" fmla="*/ 2174875 h 2422525"/>
                  <a:gd name="connsiteX19" fmla="*/ 708025 w 1444625"/>
                  <a:gd name="connsiteY19" fmla="*/ 2422525 h 2422525"/>
                  <a:gd name="connsiteX20" fmla="*/ 393700 w 1444625"/>
                  <a:gd name="connsiteY20" fmla="*/ 2165350 h 2422525"/>
                  <a:gd name="connsiteX21" fmla="*/ 384175 w 1444625"/>
                  <a:gd name="connsiteY21" fmla="*/ 2114550 h 2422525"/>
                  <a:gd name="connsiteX22" fmla="*/ 368300 w 1444625"/>
                  <a:gd name="connsiteY22" fmla="*/ 2079625 h 2422525"/>
                  <a:gd name="connsiteX23" fmla="*/ 368300 w 1444625"/>
                  <a:gd name="connsiteY23" fmla="*/ 1841500 h 2422525"/>
                  <a:gd name="connsiteX24" fmla="*/ 685800 w 1444625"/>
                  <a:gd name="connsiteY24" fmla="*/ 1841500 h 2422525"/>
                  <a:gd name="connsiteX25" fmla="*/ 485775 w 1444625"/>
                  <a:gd name="connsiteY25" fmla="*/ 1441450 h 2422525"/>
                  <a:gd name="connsiteX26" fmla="*/ 485775 w 1444625"/>
                  <a:gd name="connsiteY26" fmla="*/ 717550 h 2422525"/>
                  <a:gd name="connsiteX27" fmla="*/ 304800 w 1444625"/>
                  <a:gd name="connsiteY27" fmla="*/ 676275 h 2422525"/>
                  <a:gd name="connsiteX28" fmla="*/ 114300 w 1444625"/>
                  <a:gd name="connsiteY28" fmla="*/ 590550 h 2422525"/>
                  <a:gd name="connsiteX29" fmla="*/ 15875 w 1444625"/>
                  <a:gd name="connsiteY29" fmla="*/ 469900 h 2422525"/>
                  <a:gd name="connsiteX30" fmla="*/ 0 w 1444625"/>
                  <a:gd name="connsiteY30" fmla="*/ 415925 h 2422525"/>
                  <a:gd name="connsiteX31" fmla="*/ 0 w 1444625"/>
                  <a:gd name="connsiteY31" fmla="*/ 352425 h 2422525"/>
                  <a:gd name="connsiteX32" fmla="*/ 76200 w 1444625"/>
                  <a:gd name="connsiteY32" fmla="*/ 282575 h 2422525"/>
                  <a:gd name="connsiteX33" fmla="*/ 180975 w 1444625"/>
                  <a:gd name="connsiteY33" fmla="*/ 225425 h 2422525"/>
                  <a:gd name="connsiteX34" fmla="*/ 352425 w 1444625"/>
                  <a:gd name="connsiteY34" fmla="*/ 177800 h 2422525"/>
                  <a:gd name="connsiteX35" fmla="*/ 485775 w 1444625"/>
                  <a:gd name="connsiteY35" fmla="*/ 165100 h 2422525"/>
                  <a:gd name="connsiteX36" fmla="*/ 571500 w 1444625"/>
                  <a:gd name="connsiteY36" fmla="*/ 161925 h 2422525"/>
                  <a:gd name="connsiteX37" fmla="*/ 746125 w 1444625"/>
                  <a:gd name="connsiteY37" fmla="*/ 0 h 24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444625" h="2422525">
                    <a:moveTo>
                      <a:pt x="746125" y="0"/>
                    </a:moveTo>
                    <a:lnTo>
                      <a:pt x="949325" y="149225"/>
                    </a:lnTo>
                    <a:lnTo>
                      <a:pt x="1285875" y="231775"/>
                    </a:lnTo>
                    <a:lnTo>
                      <a:pt x="1397000" y="311150"/>
                    </a:lnTo>
                    <a:lnTo>
                      <a:pt x="1444625" y="374650"/>
                    </a:lnTo>
                    <a:lnTo>
                      <a:pt x="1444625" y="444500"/>
                    </a:lnTo>
                    <a:lnTo>
                      <a:pt x="1422400" y="504825"/>
                    </a:lnTo>
                    <a:lnTo>
                      <a:pt x="1333500" y="596900"/>
                    </a:lnTo>
                    <a:lnTo>
                      <a:pt x="1190625" y="669925"/>
                    </a:lnTo>
                    <a:lnTo>
                      <a:pt x="1066800" y="701675"/>
                    </a:lnTo>
                    <a:lnTo>
                      <a:pt x="984250" y="758825"/>
                    </a:lnTo>
                    <a:lnTo>
                      <a:pt x="971550" y="800100"/>
                    </a:lnTo>
                    <a:lnTo>
                      <a:pt x="971550" y="1400175"/>
                    </a:lnTo>
                    <a:lnTo>
                      <a:pt x="762000" y="1809750"/>
                    </a:lnTo>
                    <a:lnTo>
                      <a:pt x="762000" y="1854200"/>
                    </a:lnTo>
                    <a:lnTo>
                      <a:pt x="1050925" y="1854200"/>
                    </a:lnTo>
                    <a:cubicBezTo>
                      <a:pt x="1051983" y="1927225"/>
                      <a:pt x="1053042" y="2000250"/>
                      <a:pt x="1054100" y="2073275"/>
                    </a:cubicBezTo>
                    <a:lnTo>
                      <a:pt x="1035050" y="2120900"/>
                    </a:lnTo>
                    <a:lnTo>
                      <a:pt x="996950" y="2174875"/>
                    </a:lnTo>
                    <a:lnTo>
                      <a:pt x="708025" y="2422525"/>
                    </a:lnTo>
                    <a:lnTo>
                      <a:pt x="393700" y="2165350"/>
                    </a:lnTo>
                    <a:lnTo>
                      <a:pt x="384175" y="2114550"/>
                    </a:lnTo>
                    <a:lnTo>
                      <a:pt x="368300" y="2079625"/>
                    </a:lnTo>
                    <a:lnTo>
                      <a:pt x="368300" y="1841500"/>
                    </a:lnTo>
                    <a:lnTo>
                      <a:pt x="685800" y="1841500"/>
                    </a:lnTo>
                    <a:lnTo>
                      <a:pt x="485775" y="1441450"/>
                    </a:lnTo>
                    <a:lnTo>
                      <a:pt x="485775" y="717550"/>
                    </a:lnTo>
                    <a:lnTo>
                      <a:pt x="304800" y="676275"/>
                    </a:lnTo>
                    <a:lnTo>
                      <a:pt x="114300" y="590550"/>
                    </a:lnTo>
                    <a:lnTo>
                      <a:pt x="15875" y="469900"/>
                    </a:lnTo>
                    <a:lnTo>
                      <a:pt x="0" y="415925"/>
                    </a:lnTo>
                    <a:lnTo>
                      <a:pt x="0" y="352425"/>
                    </a:lnTo>
                    <a:lnTo>
                      <a:pt x="76200" y="282575"/>
                    </a:lnTo>
                    <a:lnTo>
                      <a:pt x="180975" y="225425"/>
                    </a:lnTo>
                    <a:lnTo>
                      <a:pt x="352425" y="177800"/>
                    </a:lnTo>
                    <a:lnTo>
                      <a:pt x="485775" y="165100"/>
                    </a:lnTo>
                    <a:lnTo>
                      <a:pt x="571500" y="161925"/>
                    </a:lnTo>
                    <a:lnTo>
                      <a:pt x="746125" y="0"/>
                    </a:lnTo>
                    <a:close/>
                  </a:path>
                </a:pathLst>
              </a:cu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58" name="Frihandsfigur: Form 157">
                <a:extLst>
                  <a:ext uri="{FF2B5EF4-FFF2-40B4-BE49-F238E27FC236}">
                    <a16:creationId xmlns:a16="http://schemas.microsoft.com/office/drawing/2014/main" id="{B6995A81-1EC2-4DA6-BD30-CEE2D7B94383}"/>
                  </a:ext>
                </a:extLst>
              </p:cNvPr>
              <p:cNvSpPr/>
              <p:nvPr/>
            </p:nvSpPr>
            <p:spPr>
              <a:xfrm>
                <a:off x="4987925" y="2216150"/>
                <a:ext cx="660400" cy="1663700"/>
              </a:xfrm>
              <a:custGeom>
                <a:avLst/>
                <a:gdLst>
                  <a:gd name="connsiteX0" fmla="*/ 327025 w 660400"/>
                  <a:gd name="connsiteY0" fmla="*/ 0 h 1663700"/>
                  <a:gd name="connsiteX1" fmla="*/ 473075 w 660400"/>
                  <a:gd name="connsiteY1" fmla="*/ 301625 h 1663700"/>
                  <a:gd name="connsiteX2" fmla="*/ 473075 w 660400"/>
                  <a:gd name="connsiteY2" fmla="*/ 600075 h 1663700"/>
                  <a:gd name="connsiteX3" fmla="*/ 660400 w 660400"/>
                  <a:gd name="connsiteY3" fmla="*/ 835025 h 1663700"/>
                  <a:gd name="connsiteX4" fmla="*/ 660400 w 660400"/>
                  <a:gd name="connsiteY4" fmla="*/ 1273175 h 1663700"/>
                  <a:gd name="connsiteX5" fmla="*/ 330200 w 660400"/>
                  <a:gd name="connsiteY5" fmla="*/ 1663700 h 1663700"/>
                  <a:gd name="connsiteX6" fmla="*/ 0 w 660400"/>
                  <a:gd name="connsiteY6" fmla="*/ 1308100 h 1663700"/>
                  <a:gd name="connsiteX7" fmla="*/ 0 w 660400"/>
                  <a:gd name="connsiteY7" fmla="*/ 822325 h 1663700"/>
                  <a:gd name="connsiteX8" fmla="*/ 200025 w 660400"/>
                  <a:gd name="connsiteY8" fmla="*/ 609600 h 1663700"/>
                  <a:gd name="connsiteX9" fmla="*/ 200025 w 660400"/>
                  <a:gd name="connsiteY9" fmla="*/ 276225 h 1663700"/>
                  <a:gd name="connsiteX10" fmla="*/ 327025 w 660400"/>
                  <a:gd name="connsiteY10" fmla="*/ 0 h 16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0400" h="1663700">
                    <a:moveTo>
                      <a:pt x="327025" y="0"/>
                    </a:moveTo>
                    <a:lnTo>
                      <a:pt x="473075" y="301625"/>
                    </a:lnTo>
                    <a:lnTo>
                      <a:pt x="473075" y="600075"/>
                    </a:lnTo>
                    <a:lnTo>
                      <a:pt x="660400" y="835025"/>
                    </a:lnTo>
                    <a:lnTo>
                      <a:pt x="660400" y="1273175"/>
                    </a:lnTo>
                    <a:lnTo>
                      <a:pt x="330200" y="1663700"/>
                    </a:lnTo>
                    <a:lnTo>
                      <a:pt x="0" y="1308100"/>
                    </a:lnTo>
                    <a:lnTo>
                      <a:pt x="0" y="822325"/>
                    </a:lnTo>
                    <a:lnTo>
                      <a:pt x="200025" y="609600"/>
                    </a:lnTo>
                    <a:lnTo>
                      <a:pt x="200025" y="276225"/>
                    </a:lnTo>
                    <a:lnTo>
                      <a:pt x="327025" y="0"/>
                    </a:lnTo>
                    <a:close/>
                  </a:path>
                </a:pathLst>
              </a:cu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59" name="Frihandsfigur: Form 158">
                <a:extLst>
                  <a:ext uri="{FF2B5EF4-FFF2-40B4-BE49-F238E27FC236}">
                    <a16:creationId xmlns:a16="http://schemas.microsoft.com/office/drawing/2014/main" id="{D0278D39-A1A8-4223-95EE-882D20C2CB87}"/>
                  </a:ext>
                </a:extLst>
              </p:cNvPr>
              <p:cNvSpPr/>
              <p:nvPr/>
            </p:nvSpPr>
            <p:spPr>
              <a:xfrm>
                <a:off x="5705475" y="2168525"/>
                <a:ext cx="295275" cy="2022474"/>
              </a:xfrm>
              <a:custGeom>
                <a:avLst/>
                <a:gdLst>
                  <a:gd name="connsiteX0" fmla="*/ 146050 w 295275"/>
                  <a:gd name="connsiteY0" fmla="*/ 0 h 2117725"/>
                  <a:gd name="connsiteX1" fmla="*/ 215900 w 295275"/>
                  <a:gd name="connsiteY1" fmla="*/ 384175 h 2117725"/>
                  <a:gd name="connsiteX2" fmla="*/ 215900 w 295275"/>
                  <a:gd name="connsiteY2" fmla="*/ 1428750 h 2117725"/>
                  <a:gd name="connsiteX3" fmla="*/ 295275 w 295275"/>
                  <a:gd name="connsiteY3" fmla="*/ 1584325 h 2117725"/>
                  <a:gd name="connsiteX4" fmla="*/ 295275 w 295275"/>
                  <a:gd name="connsiteY4" fmla="*/ 1882775 h 2117725"/>
                  <a:gd name="connsiteX5" fmla="*/ 142875 w 295275"/>
                  <a:gd name="connsiteY5" fmla="*/ 2117725 h 2117725"/>
                  <a:gd name="connsiteX6" fmla="*/ 0 w 295275"/>
                  <a:gd name="connsiteY6" fmla="*/ 1879600 h 2117725"/>
                  <a:gd name="connsiteX7" fmla="*/ 0 w 295275"/>
                  <a:gd name="connsiteY7" fmla="*/ 1555750 h 2117725"/>
                  <a:gd name="connsiteX8" fmla="*/ 85725 w 295275"/>
                  <a:gd name="connsiteY8" fmla="*/ 1412875 h 2117725"/>
                  <a:gd name="connsiteX9" fmla="*/ 85725 w 295275"/>
                  <a:gd name="connsiteY9" fmla="*/ 368300 h 2117725"/>
                  <a:gd name="connsiteX10" fmla="*/ 146050 w 295275"/>
                  <a:gd name="connsiteY10" fmla="*/ 0 h 2117725"/>
                  <a:gd name="connsiteX0" fmla="*/ 146050 w 295275"/>
                  <a:gd name="connsiteY0" fmla="*/ 0 h 2024856"/>
                  <a:gd name="connsiteX1" fmla="*/ 215900 w 295275"/>
                  <a:gd name="connsiteY1" fmla="*/ 384175 h 2024856"/>
                  <a:gd name="connsiteX2" fmla="*/ 215900 w 295275"/>
                  <a:gd name="connsiteY2" fmla="*/ 1428750 h 2024856"/>
                  <a:gd name="connsiteX3" fmla="*/ 295275 w 295275"/>
                  <a:gd name="connsiteY3" fmla="*/ 1584325 h 2024856"/>
                  <a:gd name="connsiteX4" fmla="*/ 295275 w 295275"/>
                  <a:gd name="connsiteY4" fmla="*/ 1882775 h 2024856"/>
                  <a:gd name="connsiteX5" fmla="*/ 130969 w 295275"/>
                  <a:gd name="connsiteY5" fmla="*/ 2024856 h 2024856"/>
                  <a:gd name="connsiteX6" fmla="*/ 0 w 295275"/>
                  <a:gd name="connsiteY6" fmla="*/ 1879600 h 2024856"/>
                  <a:gd name="connsiteX7" fmla="*/ 0 w 295275"/>
                  <a:gd name="connsiteY7" fmla="*/ 1555750 h 2024856"/>
                  <a:gd name="connsiteX8" fmla="*/ 85725 w 295275"/>
                  <a:gd name="connsiteY8" fmla="*/ 1412875 h 2024856"/>
                  <a:gd name="connsiteX9" fmla="*/ 85725 w 295275"/>
                  <a:gd name="connsiteY9" fmla="*/ 368300 h 2024856"/>
                  <a:gd name="connsiteX10" fmla="*/ 146050 w 295275"/>
                  <a:gd name="connsiteY10" fmla="*/ 0 h 2024856"/>
                  <a:gd name="connsiteX0" fmla="*/ 146050 w 295275"/>
                  <a:gd name="connsiteY0" fmla="*/ 0 h 2022474"/>
                  <a:gd name="connsiteX1" fmla="*/ 215900 w 295275"/>
                  <a:gd name="connsiteY1" fmla="*/ 384175 h 2022474"/>
                  <a:gd name="connsiteX2" fmla="*/ 215900 w 295275"/>
                  <a:gd name="connsiteY2" fmla="*/ 1428750 h 2022474"/>
                  <a:gd name="connsiteX3" fmla="*/ 295275 w 295275"/>
                  <a:gd name="connsiteY3" fmla="*/ 1584325 h 2022474"/>
                  <a:gd name="connsiteX4" fmla="*/ 295275 w 295275"/>
                  <a:gd name="connsiteY4" fmla="*/ 1882775 h 2022474"/>
                  <a:gd name="connsiteX5" fmla="*/ 142876 w 295275"/>
                  <a:gd name="connsiteY5" fmla="*/ 2022474 h 2022474"/>
                  <a:gd name="connsiteX6" fmla="*/ 0 w 295275"/>
                  <a:gd name="connsiteY6" fmla="*/ 1879600 h 2022474"/>
                  <a:gd name="connsiteX7" fmla="*/ 0 w 295275"/>
                  <a:gd name="connsiteY7" fmla="*/ 1555750 h 2022474"/>
                  <a:gd name="connsiteX8" fmla="*/ 85725 w 295275"/>
                  <a:gd name="connsiteY8" fmla="*/ 1412875 h 2022474"/>
                  <a:gd name="connsiteX9" fmla="*/ 85725 w 295275"/>
                  <a:gd name="connsiteY9" fmla="*/ 368300 h 2022474"/>
                  <a:gd name="connsiteX10" fmla="*/ 146050 w 295275"/>
                  <a:gd name="connsiteY10" fmla="*/ 0 h 202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5275" h="2022474">
                    <a:moveTo>
                      <a:pt x="146050" y="0"/>
                    </a:moveTo>
                    <a:lnTo>
                      <a:pt x="215900" y="384175"/>
                    </a:lnTo>
                    <a:lnTo>
                      <a:pt x="215900" y="1428750"/>
                    </a:lnTo>
                    <a:lnTo>
                      <a:pt x="295275" y="1584325"/>
                    </a:lnTo>
                    <a:lnTo>
                      <a:pt x="295275" y="1882775"/>
                    </a:lnTo>
                    <a:lnTo>
                      <a:pt x="142876" y="2022474"/>
                    </a:lnTo>
                    <a:lnTo>
                      <a:pt x="0" y="1879600"/>
                    </a:lnTo>
                    <a:lnTo>
                      <a:pt x="0" y="1555750"/>
                    </a:lnTo>
                    <a:lnTo>
                      <a:pt x="85725" y="1412875"/>
                    </a:lnTo>
                    <a:lnTo>
                      <a:pt x="85725" y="368300"/>
                    </a:lnTo>
                    <a:lnTo>
                      <a:pt x="146050" y="0"/>
                    </a:lnTo>
                    <a:close/>
                  </a:path>
                </a:pathLst>
              </a:cu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60" name="Frihandsfigur: Form 159">
                <a:extLst>
                  <a:ext uri="{FF2B5EF4-FFF2-40B4-BE49-F238E27FC236}">
                    <a16:creationId xmlns:a16="http://schemas.microsoft.com/office/drawing/2014/main" id="{3A17B6F7-0403-4661-9DCA-BFCC483CEB4C}"/>
                  </a:ext>
                </a:extLst>
              </p:cNvPr>
              <p:cNvSpPr/>
              <p:nvPr/>
            </p:nvSpPr>
            <p:spPr>
              <a:xfrm>
                <a:off x="6019800" y="2308225"/>
                <a:ext cx="285750" cy="1520825"/>
              </a:xfrm>
              <a:custGeom>
                <a:avLst/>
                <a:gdLst>
                  <a:gd name="connsiteX0" fmla="*/ 133350 w 285750"/>
                  <a:gd name="connsiteY0" fmla="*/ 0 h 1520825"/>
                  <a:gd name="connsiteX1" fmla="*/ 285750 w 285750"/>
                  <a:gd name="connsiteY1" fmla="*/ 295275 h 1520825"/>
                  <a:gd name="connsiteX2" fmla="*/ 285750 w 285750"/>
                  <a:gd name="connsiteY2" fmla="*/ 1206500 h 1520825"/>
                  <a:gd name="connsiteX3" fmla="*/ 127000 w 285750"/>
                  <a:gd name="connsiteY3" fmla="*/ 1520825 h 1520825"/>
                  <a:gd name="connsiteX4" fmla="*/ 0 w 285750"/>
                  <a:gd name="connsiteY4" fmla="*/ 1196975 h 1520825"/>
                  <a:gd name="connsiteX5" fmla="*/ 0 w 285750"/>
                  <a:gd name="connsiteY5" fmla="*/ 311150 h 1520825"/>
                  <a:gd name="connsiteX6" fmla="*/ 133350 w 285750"/>
                  <a:gd name="connsiteY6" fmla="*/ 0 h 1520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750" h="1520825">
                    <a:moveTo>
                      <a:pt x="133350" y="0"/>
                    </a:moveTo>
                    <a:lnTo>
                      <a:pt x="285750" y="295275"/>
                    </a:lnTo>
                    <a:lnTo>
                      <a:pt x="285750" y="1206500"/>
                    </a:lnTo>
                    <a:lnTo>
                      <a:pt x="127000" y="1520825"/>
                    </a:lnTo>
                    <a:lnTo>
                      <a:pt x="0" y="1196975"/>
                    </a:lnTo>
                    <a:lnTo>
                      <a:pt x="0" y="311150"/>
                    </a:lnTo>
                    <a:lnTo>
                      <a:pt x="133350" y="0"/>
                    </a:lnTo>
                    <a:close/>
                  </a:path>
                </a:pathLst>
              </a:cu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61" name="Frihandsfigur: Form 160">
                <a:extLst>
                  <a:ext uri="{FF2B5EF4-FFF2-40B4-BE49-F238E27FC236}">
                    <a16:creationId xmlns:a16="http://schemas.microsoft.com/office/drawing/2014/main" id="{FCF0061E-E2E3-446F-84C1-FF2A41460AE3}"/>
                  </a:ext>
                </a:extLst>
              </p:cNvPr>
              <p:cNvSpPr/>
              <p:nvPr/>
            </p:nvSpPr>
            <p:spPr>
              <a:xfrm>
                <a:off x="6372225" y="1571625"/>
                <a:ext cx="1882775" cy="1889125"/>
              </a:xfrm>
              <a:custGeom>
                <a:avLst/>
                <a:gdLst>
                  <a:gd name="connsiteX0" fmla="*/ 3175 w 1882775"/>
                  <a:gd name="connsiteY0" fmla="*/ 0 h 1889125"/>
                  <a:gd name="connsiteX1" fmla="*/ 1882775 w 1882775"/>
                  <a:gd name="connsiteY1" fmla="*/ 0 h 1889125"/>
                  <a:gd name="connsiteX2" fmla="*/ 1882775 w 1882775"/>
                  <a:gd name="connsiteY2" fmla="*/ 196850 h 1889125"/>
                  <a:gd name="connsiteX3" fmla="*/ 1854200 w 1882775"/>
                  <a:gd name="connsiteY3" fmla="*/ 276225 h 1889125"/>
                  <a:gd name="connsiteX4" fmla="*/ 1746250 w 1882775"/>
                  <a:gd name="connsiteY4" fmla="*/ 381000 h 1889125"/>
                  <a:gd name="connsiteX5" fmla="*/ 1622425 w 1882775"/>
                  <a:gd name="connsiteY5" fmla="*/ 460375 h 1889125"/>
                  <a:gd name="connsiteX6" fmla="*/ 1508125 w 1882775"/>
                  <a:gd name="connsiteY6" fmla="*/ 495300 h 1889125"/>
                  <a:gd name="connsiteX7" fmla="*/ 1365250 w 1882775"/>
                  <a:gd name="connsiteY7" fmla="*/ 536575 h 1889125"/>
                  <a:gd name="connsiteX8" fmla="*/ 1266825 w 1882775"/>
                  <a:gd name="connsiteY8" fmla="*/ 561975 h 1889125"/>
                  <a:gd name="connsiteX9" fmla="*/ 1266825 w 1882775"/>
                  <a:gd name="connsiteY9" fmla="*/ 1012825 h 1889125"/>
                  <a:gd name="connsiteX10" fmla="*/ 1127125 w 1882775"/>
                  <a:gd name="connsiteY10" fmla="*/ 1244600 h 1889125"/>
                  <a:gd name="connsiteX11" fmla="*/ 1127125 w 1882775"/>
                  <a:gd name="connsiteY11" fmla="*/ 1612900 h 1889125"/>
                  <a:gd name="connsiteX12" fmla="*/ 993775 w 1882775"/>
                  <a:gd name="connsiteY12" fmla="*/ 1889125 h 1889125"/>
                  <a:gd name="connsiteX13" fmla="*/ 850900 w 1882775"/>
                  <a:gd name="connsiteY13" fmla="*/ 1631950 h 1889125"/>
                  <a:gd name="connsiteX14" fmla="*/ 854075 w 1882775"/>
                  <a:gd name="connsiteY14" fmla="*/ 1279525 h 1889125"/>
                  <a:gd name="connsiteX15" fmla="*/ 717550 w 1882775"/>
                  <a:gd name="connsiteY15" fmla="*/ 1025525 h 1889125"/>
                  <a:gd name="connsiteX16" fmla="*/ 717550 w 1882775"/>
                  <a:gd name="connsiteY16" fmla="*/ 571500 h 1889125"/>
                  <a:gd name="connsiteX17" fmla="*/ 504825 w 1882775"/>
                  <a:gd name="connsiteY17" fmla="*/ 527050 h 1889125"/>
                  <a:gd name="connsiteX18" fmla="*/ 231775 w 1882775"/>
                  <a:gd name="connsiteY18" fmla="*/ 425450 h 1889125"/>
                  <a:gd name="connsiteX19" fmla="*/ 133350 w 1882775"/>
                  <a:gd name="connsiteY19" fmla="*/ 349250 h 1889125"/>
                  <a:gd name="connsiteX20" fmla="*/ 31750 w 1882775"/>
                  <a:gd name="connsiteY20" fmla="*/ 206375 h 1889125"/>
                  <a:gd name="connsiteX21" fmla="*/ 0 w 1882775"/>
                  <a:gd name="connsiteY21" fmla="*/ 120650 h 1889125"/>
                  <a:gd name="connsiteX22" fmla="*/ 3175 w 1882775"/>
                  <a:gd name="connsiteY22" fmla="*/ 0 h 188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82775" h="1889125">
                    <a:moveTo>
                      <a:pt x="3175" y="0"/>
                    </a:moveTo>
                    <a:lnTo>
                      <a:pt x="1882775" y="0"/>
                    </a:lnTo>
                    <a:lnTo>
                      <a:pt x="1882775" y="196850"/>
                    </a:lnTo>
                    <a:lnTo>
                      <a:pt x="1854200" y="276225"/>
                    </a:lnTo>
                    <a:lnTo>
                      <a:pt x="1746250" y="381000"/>
                    </a:lnTo>
                    <a:lnTo>
                      <a:pt x="1622425" y="460375"/>
                    </a:lnTo>
                    <a:lnTo>
                      <a:pt x="1508125" y="495300"/>
                    </a:lnTo>
                    <a:lnTo>
                      <a:pt x="1365250" y="536575"/>
                    </a:lnTo>
                    <a:lnTo>
                      <a:pt x="1266825" y="561975"/>
                    </a:lnTo>
                    <a:lnTo>
                      <a:pt x="1266825" y="1012825"/>
                    </a:lnTo>
                    <a:lnTo>
                      <a:pt x="1127125" y="1244600"/>
                    </a:lnTo>
                    <a:lnTo>
                      <a:pt x="1127125" y="1612900"/>
                    </a:lnTo>
                    <a:lnTo>
                      <a:pt x="993775" y="1889125"/>
                    </a:lnTo>
                    <a:lnTo>
                      <a:pt x="850900" y="1631950"/>
                    </a:lnTo>
                    <a:cubicBezTo>
                      <a:pt x="851958" y="1514475"/>
                      <a:pt x="853017" y="1397000"/>
                      <a:pt x="854075" y="1279525"/>
                    </a:cubicBezTo>
                    <a:lnTo>
                      <a:pt x="717550" y="1025525"/>
                    </a:lnTo>
                    <a:lnTo>
                      <a:pt x="717550" y="571500"/>
                    </a:lnTo>
                    <a:lnTo>
                      <a:pt x="504825" y="527050"/>
                    </a:lnTo>
                    <a:lnTo>
                      <a:pt x="231775" y="425450"/>
                    </a:lnTo>
                    <a:lnTo>
                      <a:pt x="133350" y="349250"/>
                    </a:lnTo>
                    <a:lnTo>
                      <a:pt x="31750" y="206375"/>
                    </a:lnTo>
                    <a:lnTo>
                      <a:pt x="0" y="120650"/>
                    </a:lnTo>
                    <a:cubicBezTo>
                      <a:pt x="1058" y="80433"/>
                      <a:pt x="2117" y="40217"/>
                      <a:pt x="3175" y="0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62" name="Frihandsfigur: Form 161">
                <a:extLst>
                  <a:ext uri="{FF2B5EF4-FFF2-40B4-BE49-F238E27FC236}">
                    <a16:creationId xmlns:a16="http://schemas.microsoft.com/office/drawing/2014/main" id="{D68EAB02-B9BE-4FB8-80DB-157487FC384E}"/>
                  </a:ext>
                </a:extLst>
              </p:cNvPr>
              <p:cNvSpPr/>
              <p:nvPr/>
            </p:nvSpPr>
            <p:spPr>
              <a:xfrm>
                <a:off x="8324850" y="1565275"/>
                <a:ext cx="889000" cy="1895475"/>
              </a:xfrm>
              <a:custGeom>
                <a:avLst/>
                <a:gdLst>
                  <a:gd name="connsiteX0" fmla="*/ 0 w 889000"/>
                  <a:gd name="connsiteY0" fmla="*/ 0 h 1895475"/>
                  <a:gd name="connsiteX1" fmla="*/ 889000 w 889000"/>
                  <a:gd name="connsiteY1" fmla="*/ 0 h 1895475"/>
                  <a:gd name="connsiteX2" fmla="*/ 889000 w 889000"/>
                  <a:gd name="connsiteY2" fmla="*/ 247650 h 1895475"/>
                  <a:gd name="connsiteX3" fmla="*/ 860425 w 889000"/>
                  <a:gd name="connsiteY3" fmla="*/ 323850 h 1895475"/>
                  <a:gd name="connsiteX4" fmla="*/ 774700 w 889000"/>
                  <a:gd name="connsiteY4" fmla="*/ 419100 h 1895475"/>
                  <a:gd name="connsiteX5" fmla="*/ 698500 w 889000"/>
                  <a:gd name="connsiteY5" fmla="*/ 488950 h 1895475"/>
                  <a:gd name="connsiteX6" fmla="*/ 625475 w 889000"/>
                  <a:gd name="connsiteY6" fmla="*/ 536575 h 1895475"/>
                  <a:gd name="connsiteX7" fmla="*/ 539750 w 889000"/>
                  <a:gd name="connsiteY7" fmla="*/ 546100 h 1895475"/>
                  <a:gd name="connsiteX8" fmla="*/ 533400 w 889000"/>
                  <a:gd name="connsiteY8" fmla="*/ 600075 h 1895475"/>
                  <a:gd name="connsiteX9" fmla="*/ 673100 w 889000"/>
                  <a:gd name="connsiteY9" fmla="*/ 600075 h 1895475"/>
                  <a:gd name="connsiteX10" fmla="*/ 673100 w 889000"/>
                  <a:gd name="connsiteY10" fmla="*/ 996950 h 1895475"/>
                  <a:gd name="connsiteX11" fmla="*/ 606425 w 889000"/>
                  <a:gd name="connsiteY11" fmla="*/ 1190625 h 1895475"/>
                  <a:gd name="connsiteX12" fmla="*/ 606425 w 889000"/>
                  <a:gd name="connsiteY12" fmla="*/ 1584325 h 1895475"/>
                  <a:gd name="connsiteX13" fmla="*/ 450850 w 889000"/>
                  <a:gd name="connsiteY13" fmla="*/ 1895475 h 1895475"/>
                  <a:gd name="connsiteX14" fmla="*/ 311150 w 889000"/>
                  <a:gd name="connsiteY14" fmla="*/ 1555750 h 1895475"/>
                  <a:gd name="connsiteX15" fmla="*/ 311150 w 889000"/>
                  <a:gd name="connsiteY15" fmla="*/ 1222375 h 1895475"/>
                  <a:gd name="connsiteX16" fmla="*/ 234950 w 889000"/>
                  <a:gd name="connsiteY16" fmla="*/ 1016000 h 1895475"/>
                  <a:gd name="connsiteX17" fmla="*/ 234950 w 889000"/>
                  <a:gd name="connsiteY17" fmla="*/ 593725 h 1895475"/>
                  <a:gd name="connsiteX18" fmla="*/ 400050 w 889000"/>
                  <a:gd name="connsiteY18" fmla="*/ 593725 h 1895475"/>
                  <a:gd name="connsiteX19" fmla="*/ 400050 w 889000"/>
                  <a:gd name="connsiteY19" fmla="*/ 565150 h 1895475"/>
                  <a:gd name="connsiteX20" fmla="*/ 225425 w 889000"/>
                  <a:gd name="connsiteY20" fmla="*/ 523875 h 1895475"/>
                  <a:gd name="connsiteX21" fmla="*/ 158750 w 889000"/>
                  <a:gd name="connsiteY21" fmla="*/ 476250 h 1895475"/>
                  <a:gd name="connsiteX22" fmla="*/ 53975 w 889000"/>
                  <a:gd name="connsiteY22" fmla="*/ 358775 h 1895475"/>
                  <a:gd name="connsiteX23" fmla="*/ 22225 w 889000"/>
                  <a:gd name="connsiteY23" fmla="*/ 241300 h 1895475"/>
                  <a:gd name="connsiteX24" fmla="*/ 9525 w 889000"/>
                  <a:gd name="connsiteY24" fmla="*/ 152400 h 1895475"/>
                  <a:gd name="connsiteX25" fmla="*/ 0 w 889000"/>
                  <a:gd name="connsiteY25" fmla="*/ 0 h 189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89000" h="1895475">
                    <a:moveTo>
                      <a:pt x="0" y="0"/>
                    </a:moveTo>
                    <a:lnTo>
                      <a:pt x="889000" y="0"/>
                    </a:lnTo>
                    <a:lnTo>
                      <a:pt x="889000" y="247650"/>
                    </a:lnTo>
                    <a:lnTo>
                      <a:pt x="860425" y="323850"/>
                    </a:lnTo>
                    <a:lnTo>
                      <a:pt x="774700" y="419100"/>
                    </a:lnTo>
                    <a:lnTo>
                      <a:pt x="698500" y="488950"/>
                    </a:lnTo>
                    <a:lnTo>
                      <a:pt x="625475" y="536575"/>
                    </a:lnTo>
                    <a:lnTo>
                      <a:pt x="539750" y="546100"/>
                    </a:lnTo>
                    <a:lnTo>
                      <a:pt x="533400" y="600075"/>
                    </a:lnTo>
                    <a:lnTo>
                      <a:pt x="673100" y="600075"/>
                    </a:lnTo>
                    <a:lnTo>
                      <a:pt x="673100" y="996950"/>
                    </a:lnTo>
                    <a:lnTo>
                      <a:pt x="606425" y="1190625"/>
                    </a:lnTo>
                    <a:lnTo>
                      <a:pt x="606425" y="1584325"/>
                    </a:lnTo>
                    <a:lnTo>
                      <a:pt x="450850" y="1895475"/>
                    </a:lnTo>
                    <a:lnTo>
                      <a:pt x="311150" y="1555750"/>
                    </a:lnTo>
                    <a:lnTo>
                      <a:pt x="311150" y="1222375"/>
                    </a:lnTo>
                    <a:lnTo>
                      <a:pt x="234950" y="1016000"/>
                    </a:lnTo>
                    <a:lnTo>
                      <a:pt x="234950" y="593725"/>
                    </a:lnTo>
                    <a:lnTo>
                      <a:pt x="400050" y="593725"/>
                    </a:lnTo>
                    <a:lnTo>
                      <a:pt x="400050" y="565150"/>
                    </a:lnTo>
                    <a:lnTo>
                      <a:pt x="225425" y="523875"/>
                    </a:lnTo>
                    <a:lnTo>
                      <a:pt x="158750" y="476250"/>
                    </a:lnTo>
                    <a:lnTo>
                      <a:pt x="53975" y="358775"/>
                    </a:lnTo>
                    <a:lnTo>
                      <a:pt x="22225" y="241300"/>
                    </a:lnTo>
                    <a:lnTo>
                      <a:pt x="9525" y="15240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63" name="Frihandsfigur: Form 162">
                <a:extLst>
                  <a:ext uri="{FF2B5EF4-FFF2-40B4-BE49-F238E27FC236}">
                    <a16:creationId xmlns:a16="http://schemas.microsoft.com/office/drawing/2014/main" id="{49E2DCBE-0832-482A-B534-B8B304723817}"/>
                  </a:ext>
                </a:extLst>
              </p:cNvPr>
              <p:cNvSpPr/>
              <p:nvPr/>
            </p:nvSpPr>
            <p:spPr>
              <a:xfrm>
                <a:off x="1545431" y="2714625"/>
                <a:ext cx="583406" cy="1602582"/>
              </a:xfrm>
              <a:custGeom>
                <a:avLst/>
                <a:gdLst>
                  <a:gd name="connsiteX0" fmla="*/ 297656 w 583406"/>
                  <a:gd name="connsiteY0" fmla="*/ 0 h 1602582"/>
                  <a:gd name="connsiteX1" fmla="*/ 388144 w 583406"/>
                  <a:gd name="connsiteY1" fmla="*/ 452438 h 1602582"/>
                  <a:gd name="connsiteX2" fmla="*/ 388144 w 583406"/>
                  <a:gd name="connsiteY2" fmla="*/ 923925 h 1602582"/>
                  <a:gd name="connsiteX3" fmla="*/ 583406 w 583406"/>
                  <a:gd name="connsiteY3" fmla="*/ 923925 h 1602582"/>
                  <a:gd name="connsiteX4" fmla="*/ 583406 w 583406"/>
                  <a:gd name="connsiteY4" fmla="*/ 978694 h 1602582"/>
                  <a:gd name="connsiteX5" fmla="*/ 352425 w 583406"/>
                  <a:gd name="connsiteY5" fmla="*/ 1240632 h 1602582"/>
                  <a:gd name="connsiteX6" fmla="*/ 581025 w 583406"/>
                  <a:gd name="connsiteY6" fmla="*/ 1240632 h 1602582"/>
                  <a:gd name="connsiteX7" fmla="*/ 581025 w 583406"/>
                  <a:gd name="connsiteY7" fmla="*/ 1371600 h 1602582"/>
                  <a:gd name="connsiteX8" fmla="*/ 547687 w 583406"/>
                  <a:gd name="connsiteY8" fmla="*/ 1416844 h 1602582"/>
                  <a:gd name="connsiteX9" fmla="*/ 500062 w 583406"/>
                  <a:gd name="connsiteY9" fmla="*/ 1447800 h 1602582"/>
                  <a:gd name="connsiteX10" fmla="*/ 433387 w 583406"/>
                  <a:gd name="connsiteY10" fmla="*/ 1483519 h 1602582"/>
                  <a:gd name="connsiteX11" fmla="*/ 402431 w 583406"/>
                  <a:gd name="connsiteY11" fmla="*/ 1512094 h 1602582"/>
                  <a:gd name="connsiteX12" fmla="*/ 345281 w 583406"/>
                  <a:gd name="connsiteY12" fmla="*/ 1552575 h 1602582"/>
                  <a:gd name="connsiteX13" fmla="*/ 307181 w 583406"/>
                  <a:gd name="connsiteY13" fmla="*/ 1602582 h 1602582"/>
                  <a:gd name="connsiteX14" fmla="*/ 261937 w 583406"/>
                  <a:gd name="connsiteY14" fmla="*/ 1547813 h 1602582"/>
                  <a:gd name="connsiteX15" fmla="*/ 171450 w 583406"/>
                  <a:gd name="connsiteY15" fmla="*/ 1485900 h 1602582"/>
                  <a:gd name="connsiteX16" fmla="*/ 102394 w 583406"/>
                  <a:gd name="connsiteY16" fmla="*/ 1452563 h 1602582"/>
                  <a:gd name="connsiteX17" fmla="*/ 66675 w 583406"/>
                  <a:gd name="connsiteY17" fmla="*/ 1414463 h 1602582"/>
                  <a:gd name="connsiteX18" fmla="*/ 21431 w 583406"/>
                  <a:gd name="connsiteY18" fmla="*/ 1359694 h 1602582"/>
                  <a:gd name="connsiteX19" fmla="*/ 0 w 583406"/>
                  <a:gd name="connsiteY19" fmla="*/ 1326357 h 1602582"/>
                  <a:gd name="connsiteX20" fmla="*/ 0 w 583406"/>
                  <a:gd name="connsiteY20" fmla="*/ 1238250 h 1602582"/>
                  <a:gd name="connsiteX21" fmla="*/ 259556 w 583406"/>
                  <a:gd name="connsiteY21" fmla="*/ 1238250 h 1602582"/>
                  <a:gd name="connsiteX22" fmla="*/ 11906 w 583406"/>
                  <a:gd name="connsiteY22" fmla="*/ 1007269 h 1602582"/>
                  <a:gd name="connsiteX23" fmla="*/ 11906 w 583406"/>
                  <a:gd name="connsiteY23" fmla="*/ 926307 h 1602582"/>
                  <a:gd name="connsiteX24" fmla="*/ 209550 w 583406"/>
                  <a:gd name="connsiteY24" fmla="*/ 926307 h 1602582"/>
                  <a:gd name="connsiteX25" fmla="*/ 209550 w 583406"/>
                  <a:gd name="connsiteY25" fmla="*/ 426244 h 1602582"/>
                  <a:gd name="connsiteX26" fmla="*/ 297656 w 583406"/>
                  <a:gd name="connsiteY26" fmla="*/ 0 h 160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83406" h="1602582">
                    <a:moveTo>
                      <a:pt x="297656" y="0"/>
                    </a:moveTo>
                    <a:lnTo>
                      <a:pt x="388144" y="452438"/>
                    </a:lnTo>
                    <a:lnTo>
                      <a:pt x="388144" y="923925"/>
                    </a:lnTo>
                    <a:lnTo>
                      <a:pt x="583406" y="923925"/>
                    </a:lnTo>
                    <a:lnTo>
                      <a:pt x="583406" y="978694"/>
                    </a:lnTo>
                    <a:lnTo>
                      <a:pt x="352425" y="1240632"/>
                    </a:lnTo>
                    <a:lnTo>
                      <a:pt x="581025" y="1240632"/>
                    </a:lnTo>
                    <a:lnTo>
                      <a:pt x="581025" y="1371600"/>
                    </a:lnTo>
                    <a:lnTo>
                      <a:pt x="547687" y="1416844"/>
                    </a:lnTo>
                    <a:lnTo>
                      <a:pt x="500062" y="1447800"/>
                    </a:lnTo>
                    <a:lnTo>
                      <a:pt x="433387" y="1483519"/>
                    </a:lnTo>
                    <a:lnTo>
                      <a:pt x="402431" y="1512094"/>
                    </a:lnTo>
                    <a:lnTo>
                      <a:pt x="345281" y="1552575"/>
                    </a:lnTo>
                    <a:lnTo>
                      <a:pt x="307181" y="1602582"/>
                    </a:lnTo>
                    <a:lnTo>
                      <a:pt x="261937" y="1547813"/>
                    </a:lnTo>
                    <a:lnTo>
                      <a:pt x="171450" y="1485900"/>
                    </a:lnTo>
                    <a:lnTo>
                      <a:pt x="102394" y="1452563"/>
                    </a:lnTo>
                    <a:lnTo>
                      <a:pt x="66675" y="1414463"/>
                    </a:lnTo>
                    <a:lnTo>
                      <a:pt x="21431" y="1359694"/>
                    </a:lnTo>
                    <a:lnTo>
                      <a:pt x="0" y="1326357"/>
                    </a:lnTo>
                    <a:lnTo>
                      <a:pt x="0" y="1238250"/>
                    </a:lnTo>
                    <a:lnTo>
                      <a:pt x="259556" y="1238250"/>
                    </a:lnTo>
                    <a:lnTo>
                      <a:pt x="11906" y="1007269"/>
                    </a:lnTo>
                    <a:lnTo>
                      <a:pt x="11906" y="926307"/>
                    </a:lnTo>
                    <a:lnTo>
                      <a:pt x="209550" y="926307"/>
                    </a:lnTo>
                    <a:lnTo>
                      <a:pt x="209550" y="426244"/>
                    </a:lnTo>
                    <a:lnTo>
                      <a:pt x="297656" y="0"/>
                    </a:lnTo>
                    <a:close/>
                  </a:path>
                </a:pathLst>
              </a:cu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</p:grpSp>
        <p:grpSp>
          <p:nvGrpSpPr>
            <p:cNvPr id="143" name="Grupp 142">
              <a:extLst>
                <a:ext uri="{FF2B5EF4-FFF2-40B4-BE49-F238E27FC236}">
                  <a16:creationId xmlns:a16="http://schemas.microsoft.com/office/drawing/2014/main" id="{1DED7604-D0C9-4C9C-AAA8-BC9DCF57604E}"/>
                </a:ext>
              </a:extLst>
            </p:cNvPr>
            <p:cNvGrpSpPr/>
            <p:nvPr/>
          </p:nvGrpSpPr>
          <p:grpSpPr>
            <a:xfrm>
              <a:off x="1393031" y="3398838"/>
              <a:ext cx="7504114" cy="2468563"/>
              <a:chOff x="1393031" y="3398838"/>
              <a:chExt cx="7504114" cy="2468563"/>
            </a:xfrm>
          </p:grpSpPr>
          <p:sp>
            <p:nvSpPr>
              <p:cNvPr id="144" name="Ellips 143">
                <a:extLst>
                  <a:ext uri="{FF2B5EF4-FFF2-40B4-BE49-F238E27FC236}">
                    <a16:creationId xmlns:a16="http://schemas.microsoft.com/office/drawing/2014/main" id="{24DC6B7C-47AD-4597-9830-2013D0C89104}"/>
                  </a:ext>
                </a:extLst>
              </p:cNvPr>
              <p:cNvSpPr/>
              <p:nvPr/>
            </p:nvSpPr>
            <p:spPr>
              <a:xfrm rot="16200000">
                <a:off x="1393031" y="5624513"/>
                <a:ext cx="242888" cy="2428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sz="1600" dirty="0"/>
                  <a:t>1</a:t>
                </a:r>
                <a:endParaRPr lang="sv-SE" dirty="0"/>
              </a:p>
            </p:txBody>
          </p:sp>
          <p:sp>
            <p:nvSpPr>
              <p:cNvPr id="145" name="Ellips 144">
                <a:extLst>
                  <a:ext uri="{FF2B5EF4-FFF2-40B4-BE49-F238E27FC236}">
                    <a16:creationId xmlns:a16="http://schemas.microsoft.com/office/drawing/2014/main" id="{DB7700BF-EAAD-4A06-9EDA-27523F5A952F}"/>
                  </a:ext>
                </a:extLst>
              </p:cNvPr>
              <p:cNvSpPr/>
              <p:nvPr/>
            </p:nvSpPr>
            <p:spPr>
              <a:xfrm rot="16200000">
                <a:off x="2250282" y="5405438"/>
                <a:ext cx="242888" cy="2428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sz="1600" dirty="0"/>
                  <a:t>2</a:t>
                </a:r>
                <a:endParaRPr lang="sv-SE" dirty="0"/>
              </a:p>
            </p:txBody>
          </p:sp>
          <p:sp>
            <p:nvSpPr>
              <p:cNvPr id="146" name="Ellips 145">
                <a:extLst>
                  <a:ext uri="{FF2B5EF4-FFF2-40B4-BE49-F238E27FC236}">
                    <a16:creationId xmlns:a16="http://schemas.microsoft.com/office/drawing/2014/main" id="{0B0181C4-3E4D-43DC-ABA5-4A250615A7C5}"/>
                  </a:ext>
                </a:extLst>
              </p:cNvPr>
              <p:cNvSpPr/>
              <p:nvPr/>
            </p:nvSpPr>
            <p:spPr>
              <a:xfrm rot="16200000">
                <a:off x="4040982" y="4614863"/>
                <a:ext cx="242888" cy="2428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dirty="0"/>
                  <a:t>3</a:t>
                </a:r>
              </a:p>
            </p:txBody>
          </p:sp>
          <p:sp>
            <p:nvSpPr>
              <p:cNvPr id="147" name="Ellips 146">
                <a:extLst>
                  <a:ext uri="{FF2B5EF4-FFF2-40B4-BE49-F238E27FC236}">
                    <a16:creationId xmlns:a16="http://schemas.microsoft.com/office/drawing/2014/main" id="{AA674D4A-399E-4C9D-90FE-F4AC6075395D}"/>
                  </a:ext>
                </a:extLst>
              </p:cNvPr>
              <p:cNvSpPr/>
              <p:nvPr/>
            </p:nvSpPr>
            <p:spPr>
              <a:xfrm rot="16200000">
                <a:off x="2478882" y="3400426"/>
                <a:ext cx="242888" cy="2428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dirty="0"/>
                  <a:t>4</a:t>
                </a:r>
              </a:p>
            </p:txBody>
          </p:sp>
          <p:sp>
            <p:nvSpPr>
              <p:cNvPr id="148" name="Ellips 147">
                <a:extLst>
                  <a:ext uri="{FF2B5EF4-FFF2-40B4-BE49-F238E27FC236}">
                    <a16:creationId xmlns:a16="http://schemas.microsoft.com/office/drawing/2014/main" id="{F1A362DB-3869-4229-ACEC-C56544D528EE}"/>
                  </a:ext>
                </a:extLst>
              </p:cNvPr>
              <p:cNvSpPr/>
              <p:nvPr/>
            </p:nvSpPr>
            <p:spPr>
              <a:xfrm rot="16200000">
                <a:off x="7250907" y="3402013"/>
                <a:ext cx="242888" cy="2428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dirty="0"/>
                  <a:t>6</a:t>
                </a:r>
              </a:p>
            </p:txBody>
          </p:sp>
          <p:sp>
            <p:nvSpPr>
              <p:cNvPr id="149" name="Ellips 148">
                <a:extLst>
                  <a:ext uri="{FF2B5EF4-FFF2-40B4-BE49-F238E27FC236}">
                    <a16:creationId xmlns:a16="http://schemas.microsoft.com/office/drawing/2014/main" id="{D87D439B-A347-4438-B019-FB8C48AF4832}"/>
                  </a:ext>
                </a:extLst>
              </p:cNvPr>
              <p:cNvSpPr/>
              <p:nvPr/>
            </p:nvSpPr>
            <p:spPr>
              <a:xfrm rot="16200000">
                <a:off x="8654257" y="3398838"/>
                <a:ext cx="242888" cy="2428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dirty="0"/>
                  <a:t>5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31415954"/>
      </p:ext>
    </p:extLst>
  </p:cSld>
  <p:clrMapOvr>
    <a:masterClrMapping/>
  </p:clrMapOvr>
  <p:transition advTm="985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objekt 19" descr="En bild som visar berg, dal, kanjon, natur&#10;&#10;Automatiskt genererad beskrivning">
            <a:extLst>
              <a:ext uri="{FF2B5EF4-FFF2-40B4-BE49-F238E27FC236}">
                <a16:creationId xmlns:a16="http://schemas.microsoft.com/office/drawing/2014/main" id="{293F88CE-A21C-4222-AC20-D9FDC32C17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"/>
          <a:stretch/>
        </p:blipFill>
        <p:spPr>
          <a:xfrm>
            <a:off x="0" y="647429"/>
            <a:ext cx="12192000" cy="6210571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79417B11-4FEF-45CF-8155-50E969A680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7752"/>
          <a:stretch/>
        </p:blipFill>
        <p:spPr>
          <a:xfrm>
            <a:off x="208708" y="1417676"/>
            <a:ext cx="5250820" cy="4791378"/>
          </a:xfrm>
          <a:prstGeom prst="rect">
            <a:avLst/>
          </a:prstGeom>
        </p:spPr>
      </p:pic>
      <p:pic>
        <p:nvPicPr>
          <p:cNvPr id="32" name="Bildobjekt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9" r="9613"/>
          <a:stretch/>
        </p:blipFill>
        <p:spPr>
          <a:xfrm>
            <a:off x="6401830" y="1417676"/>
            <a:ext cx="4498926" cy="4791378"/>
          </a:xfrm>
          <a:prstGeom prst="rect">
            <a:avLst/>
          </a:prstGeom>
        </p:spPr>
      </p:pic>
      <p:pic>
        <p:nvPicPr>
          <p:cNvPr id="6" name="Bildobjekt 5" descr="Namnlöst-4-kopia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41084" flipH="1">
            <a:off x="1996753" y="4897809"/>
            <a:ext cx="668352" cy="41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982417">
            <a:off x="2698747" y="5511634"/>
            <a:ext cx="563871" cy="33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Bildobjekt 8" descr="Namnlöst-6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8122" y="3565539"/>
            <a:ext cx="471653" cy="47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Bildobjekt 9" descr="Namnlöst-6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3538" y="4287493"/>
            <a:ext cx="890255" cy="38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4025851">
            <a:off x="6648130" y="5291587"/>
            <a:ext cx="489864" cy="29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4025851">
            <a:off x="6669903" y="3631163"/>
            <a:ext cx="489864" cy="29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4025851">
            <a:off x="6671498" y="2040984"/>
            <a:ext cx="489864" cy="29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9" name="textruta 18"/>
          <p:cNvSpPr txBox="1"/>
          <p:nvPr/>
        </p:nvSpPr>
        <p:spPr>
          <a:xfrm>
            <a:off x="5428789" y="1890093"/>
            <a:ext cx="1080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000" dirty="0">
                <a:sym typeface="Wingdings" panose="05000000000000000000" pitchFamily="2" charset="2"/>
              </a:rPr>
              <a:t>idag</a:t>
            </a:r>
            <a:endParaRPr lang="sv-SE" sz="2000" dirty="0"/>
          </a:p>
        </p:txBody>
      </p:sp>
      <p:sp>
        <p:nvSpPr>
          <p:cNvPr id="23" name="textruta 22"/>
          <p:cNvSpPr txBox="1"/>
          <p:nvPr/>
        </p:nvSpPr>
        <p:spPr>
          <a:xfrm>
            <a:off x="3533350" y="5566701"/>
            <a:ext cx="202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000" dirty="0"/>
              <a:t>Djurens utseende</a:t>
            </a:r>
          </a:p>
        </p:txBody>
      </p:sp>
      <p:sp>
        <p:nvSpPr>
          <p:cNvPr id="24" name="textruta 23"/>
          <p:cNvSpPr txBox="1"/>
          <p:nvPr/>
        </p:nvSpPr>
        <p:spPr>
          <a:xfrm>
            <a:off x="8967669" y="5566701"/>
            <a:ext cx="202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000" dirty="0"/>
              <a:t>Djurens utseende</a:t>
            </a:r>
          </a:p>
        </p:txBody>
      </p:sp>
      <p:sp>
        <p:nvSpPr>
          <p:cNvPr id="45" name="Vänster 44"/>
          <p:cNvSpPr/>
          <p:nvPr/>
        </p:nvSpPr>
        <p:spPr>
          <a:xfrm>
            <a:off x="10650173" y="4811874"/>
            <a:ext cx="1367543" cy="574983"/>
          </a:xfrm>
          <a:prstGeom prst="leftArrow">
            <a:avLst>
              <a:gd name="adj1" fmla="val 100000"/>
              <a:gd name="adj2" fmla="val 40302"/>
            </a:avLst>
          </a:prstGeom>
          <a:solidFill>
            <a:srgbClr val="E600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700"/>
              </a:lnSpc>
            </a:pPr>
            <a:r>
              <a:rPr lang="sv-SE" dirty="0"/>
              <a:t>Kambriska</a:t>
            </a:r>
          </a:p>
          <a:p>
            <a:pPr algn="ctr">
              <a:lnSpc>
                <a:spcPts val="1700"/>
              </a:lnSpc>
            </a:pPr>
            <a:r>
              <a:rPr lang="sv-SE" dirty="0"/>
              <a:t>explosionen</a:t>
            </a:r>
          </a:p>
        </p:txBody>
      </p:sp>
      <p:sp>
        <p:nvSpPr>
          <p:cNvPr id="47" name="Vänster 46"/>
          <p:cNvSpPr/>
          <p:nvPr/>
        </p:nvSpPr>
        <p:spPr>
          <a:xfrm rot="20584862">
            <a:off x="9629479" y="2804008"/>
            <a:ext cx="1367543" cy="574983"/>
          </a:xfrm>
          <a:prstGeom prst="leftArrow">
            <a:avLst>
              <a:gd name="adj1" fmla="val 100000"/>
              <a:gd name="adj2" fmla="val 40302"/>
            </a:avLst>
          </a:prstGeom>
          <a:solidFill>
            <a:srgbClr val="E600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700"/>
              </a:lnSpc>
            </a:pPr>
            <a:r>
              <a:rPr lang="sv-SE" dirty="0"/>
              <a:t>Utdöda stammar</a:t>
            </a:r>
          </a:p>
        </p:txBody>
      </p:sp>
      <p:sp>
        <p:nvSpPr>
          <p:cNvPr id="48" name="Vänster 47"/>
          <p:cNvSpPr/>
          <p:nvPr/>
        </p:nvSpPr>
        <p:spPr>
          <a:xfrm rot="597524">
            <a:off x="7132372" y="5286961"/>
            <a:ext cx="1367543" cy="574984"/>
          </a:xfrm>
          <a:prstGeom prst="leftArrow">
            <a:avLst>
              <a:gd name="adj1" fmla="val 100000"/>
              <a:gd name="adj2" fmla="val 40302"/>
            </a:avLst>
          </a:prstGeom>
          <a:solidFill>
            <a:srgbClr val="E600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700"/>
              </a:lnSpc>
            </a:pPr>
            <a:r>
              <a:rPr lang="sv-SE" dirty="0"/>
              <a:t>Få "enkla" stammar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5B5C9C21-A775-466E-84AA-F34B057DFC33}"/>
              </a:ext>
            </a:extLst>
          </p:cNvPr>
          <p:cNvSpPr txBox="1"/>
          <p:nvPr/>
        </p:nvSpPr>
        <p:spPr>
          <a:xfrm rot="16200000">
            <a:off x="-1478370" y="3906062"/>
            <a:ext cx="3589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/>
              <a:t>Tid =Miljontals år (om evolution)</a:t>
            </a:r>
          </a:p>
        </p:txBody>
      </p:sp>
      <p:pic>
        <p:nvPicPr>
          <p:cNvPr id="49" name="Bildobjekt 48">
            <a:extLst>
              <a:ext uri="{FF2B5EF4-FFF2-40B4-BE49-F238E27FC236}">
                <a16:creationId xmlns:a16="http://schemas.microsoft.com/office/drawing/2014/main" id="{04BE8DB2-CBF9-410F-AA3E-F5DEF18F93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949669" flipH="1">
            <a:off x="8056884" y="4251411"/>
            <a:ext cx="611012" cy="84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5" name="Bildobjekt 54">
            <a:extLst>
              <a:ext uri="{FF2B5EF4-FFF2-40B4-BE49-F238E27FC236}">
                <a16:creationId xmlns:a16="http://schemas.microsoft.com/office/drawing/2014/main" id="{D4C7702B-FD5B-4FDC-A67F-FB4444D4B2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56106">
            <a:off x="7998936" y="2896671"/>
            <a:ext cx="655412" cy="91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9756A2F3-CE0D-4B84-A624-4373E5204D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3322" y="1747629"/>
            <a:ext cx="496502" cy="83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2" name="textruta 21"/>
          <p:cNvSpPr txBox="1"/>
          <p:nvPr/>
        </p:nvSpPr>
        <p:spPr>
          <a:xfrm rot="16200000">
            <a:off x="4610789" y="3894392"/>
            <a:ext cx="3613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/>
              <a:t>Tid = Tusentals år (om syndaflod)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2F72D123-835F-43CC-BD41-3FE337382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Inga fossila sekvenser heller…</a:t>
            </a:r>
          </a:p>
        </p:txBody>
      </p:sp>
      <p:pic>
        <p:nvPicPr>
          <p:cNvPr id="30" name="Picture 13">
            <a:extLst>
              <a:ext uri="{FF2B5EF4-FFF2-40B4-BE49-F238E27FC236}">
                <a16:creationId xmlns:a16="http://schemas.microsoft.com/office/drawing/2014/main" id="{493C96C0-6FE3-4627-8DF4-2F7BAB804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1374" y="1768023"/>
            <a:ext cx="776070" cy="64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4" name="Bildobjekt 33" descr="Namnlöst-5.gif">
            <a:extLst>
              <a:ext uri="{FF2B5EF4-FFF2-40B4-BE49-F238E27FC236}">
                <a16:creationId xmlns:a16="http://schemas.microsoft.com/office/drawing/2014/main" id="{E46F27B8-3ED8-48F8-9F85-FB6D05010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6699" y="2663547"/>
            <a:ext cx="870231" cy="420366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D4CEDCFF-0ED8-41E6-B02A-539FC7017302}"/>
              </a:ext>
            </a:extLst>
          </p:cNvPr>
          <p:cNvSpPr txBox="1"/>
          <p:nvPr/>
        </p:nvSpPr>
        <p:spPr>
          <a:xfrm>
            <a:off x="1376514" y="1025920"/>
            <a:ext cx="3560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Darwinistisk förväntan</a:t>
            </a: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F01DD4F3-AAD7-4499-BB42-C9D0FD4F1B60}"/>
              </a:ext>
            </a:extLst>
          </p:cNvPr>
          <p:cNvSpPr txBox="1"/>
          <p:nvPr/>
        </p:nvSpPr>
        <p:spPr>
          <a:xfrm>
            <a:off x="6671184" y="1025920"/>
            <a:ext cx="3803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Faktisk fossil förekomst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AC092098-49AC-47FB-9510-2FB1DC2EDD88}"/>
              </a:ext>
            </a:extLst>
          </p:cNvPr>
          <p:cNvSpPr txBox="1"/>
          <p:nvPr/>
        </p:nvSpPr>
        <p:spPr>
          <a:xfrm>
            <a:off x="0" y="6581001"/>
            <a:ext cx="599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Tyxyso</a:t>
            </a:r>
          </a:p>
        </p:txBody>
      </p:sp>
      <p:sp>
        <p:nvSpPr>
          <p:cNvPr id="50" name="textruta 49">
            <a:extLst>
              <a:ext uri="{FF2B5EF4-FFF2-40B4-BE49-F238E27FC236}">
                <a16:creationId xmlns:a16="http://schemas.microsoft.com/office/drawing/2014/main" id="{97CCE49C-D2C8-4B8C-9294-FC6ED4F15B2F}"/>
              </a:ext>
            </a:extLst>
          </p:cNvPr>
          <p:cNvSpPr txBox="1"/>
          <p:nvPr/>
        </p:nvSpPr>
        <p:spPr>
          <a:xfrm>
            <a:off x="8507270" y="5040094"/>
            <a:ext cx="2124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000" dirty="0"/>
              <a:t>Ett 40-tal stammar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2307764"/>
      </p:ext>
    </p:extLst>
  </p:cSld>
  <p:clrMapOvr>
    <a:masterClrMapping/>
  </p:clrMapOvr>
  <p:transition advTm="4752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  <p:bldP spid="45" grpId="0" animBg="1"/>
      <p:bldP spid="47" grpId="0" animBg="1"/>
      <p:bldP spid="48" grpId="0" animBg="1"/>
      <p:bldP spid="28" grpId="0"/>
      <p:bldP spid="22" grpId="0"/>
      <p:bldP spid="16" grpId="0"/>
      <p:bldP spid="35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/>
        </p:nvSpPr>
        <p:spPr>
          <a:xfrm>
            <a:off x="6629586" y="1315276"/>
            <a:ext cx="3677892" cy="5012125"/>
          </a:xfrm>
          <a:prstGeom prst="rect">
            <a:avLst/>
          </a:prstGeom>
          <a:noFill/>
        </p:spPr>
        <p:txBody>
          <a:bodyPr wrap="none" lIns="91421" tIns="45712" rIns="91421" bIns="45712" rtlCol="0">
            <a:spAutoFit/>
          </a:bodyPr>
          <a:lstStyle/>
          <a:p>
            <a:pPr>
              <a:lnSpc>
                <a:spcPts val="4300"/>
              </a:lnSpc>
            </a:pPr>
            <a:r>
              <a:rPr lang="sv-SE" sz="3600" b="1" spc="99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Trilobit</a:t>
            </a:r>
          </a:p>
          <a:p>
            <a:pPr marL="342900" indent="-342900">
              <a:lnSpc>
                <a:spcPts val="4300"/>
              </a:lnSpc>
              <a:buSzPct val="170000"/>
              <a:buFont typeface="Arial" pitchFamily="34" charset="0"/>
              <a:buChar char="•"/>
            </a:pPr>
            <a:r>
              <a:rPr lang="sv-SE" sz="2800" b="1" spc="99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Skal</a:t>
            </a:r>
          </a:p>
          <a:p>
            <a:pPr marL="342900" indent="-342900">
              <a:lnSpc>
                <a:spcPts val="4300"/>
              </a:lnSpc>
              <a:buSzPct val="170000"/>
              <a:buFont typeface="Arial" pitchFamily="34" charset="0"/>
              <a:buChar char="•"/>
            </a:pPr>
            <a:r>
              <a:rPr lang="sv-SE" sz="2800" b="1" spc="99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Segmenterad kropp</a:t>
            </a:r>
          </a:p>
          <a:p>
            <a:pPr marL="342900" indent="-342900">
              <a:lnSpc>
                <a:spcPts val="4300"/>
              </a:lnSpc>
              <a:buSzPct val="170000"/>
              <a:buFont typeface="Arial" pitchFamily="34" charset="0"/>
              <a:buChar char="•"/>
            </a:pPr>
            <a:r>
              <a:rPr lang="sv-SE" sz="2800" b="1" spc="99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Komplexa muskler</a:t>
            </a:r>
          </a:p>
          <a:p>
            <a:pPr marL="342900" indent="-342900">
              <a:lnSpc>
                <a:spcPts val="4300"/>
              </a:lnSpc>
              <a:buSzPct val="170000"/>
              <a:buFont typeface="Arial" pitchFamily="34" charset="0"/>
              <a:buChar char="•"/>
            </a:pPr>
            <a:r>
              <a:rPr lang="sv-SE" sz="2800" b="1" spc="99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Andning</a:t>
            </a:r>
          </a:p>
          <a:p>
            <a:pPr marL="342900" indent="-342900">
              <a:lnSpc>
                <a:spcPts val="4300"/>
              </a:lnSpc>
              <a:buSzPct val="170000"/>
              <a:buFont typeface="Arial" pitchFamily="34" charset="0"/>
              <a:buChar char="•"/>
            </a:pPr>
            <a:r>
              <a:rPr lang="sv-SE" sz="2800" b="1" spc="99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Nervsystem</a:t>
            </a:r>
          </a:p>
          <a:p>
            <a:pPr marL="342900" indent="-342900">
              <a:lnSpc>
                <a:spcPts val="4300"/>
              </a:lnSpc>
              <a:buSzPct val="170000"/>
              <a:buFont typeface="Arial" pitchFamily="34" charset="0"/>
              <a:buChar char="•"/>
            </a:pPr>
            <a:r>
              <a:rPr lang="sv-SE" sz="2800" b="1" spc="99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Sammansatta ögon</a:t>
            </a:r>
          </a:p>
          <a:p>
            <a:pPr marL="342900" indent="-342900">
              <a:lnSpc>
                <a:spcPts val="4300"/>
              </a:lnSpc>
              <a:buSzPct val="170000"/>
              <a:buFont typeface="Arial" pitchFamily="34" charset="0"/>
              <a:buChar char="•"/>
            </a:pPr>
            <a:r>
              <a:rPr lang="sv-SE" sz="2800" b="1" spc="99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Hjärta</a:t>
            </a:r>
          </a:p>
          <a:p>
            <a:pPr marL="342900" indent="-342900">
              <a:lnSpc>
                <a:spcPts val="4300"/>
              </a:lnSpc>
              <a:buSzPct val="170000"/>
              <a:buFont typeface="Arial" pitchFamily="34" charset="0"/>
              <a:buChar char="•"/>
            </a:pPr>
            <a:r>
              <a:rPr lang="sv-SE" sz="2800" b="1" spc="99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Blodcirkulation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Inga halvfabrikat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08" y="822299"/>
            <a:ext cx="4975225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379436"/>
      </p:ext>
    </p:extLst>
  </p:cSld>
  <p:clrMapOvr>
    <a:masterClrMapping/>
  </p:clrMapOvr>
  <p:transition advTm="109797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3|78.7|18.2|36.1|2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5|65.7|4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68.7|3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25.3|47|76|105.9|10.1"/>
</p:tagLst>
</file>

<file path=ppt/theme/theme1.xml><?xml version="1.0" encoding="utf-8"?>
<a:theme xmlns:a="http://schemas.openxmlformats.org/drawingml/2006/main" name="3_Office-tema">
  <a:themeElements>
    <a:clrScheme name="MDV färger">
      <a:dk1>
        <a:sysClr val="windowText" lastClr="000000"/>
      </a:dk1>
      <a:lt1>
        <a:sysClr val="window" lastClr="FFFFFF"/>
      </a:lt1>
      <a:dk2>
        <a:srgbClr val="8E8E8E"/>
      </a:dk2>
      <a:lt2>
        <a:srgbClr val="FF9500"/>
      </a:lt2>
      <a:accent1>
        <a:srgbClr val="FF2D55"/>
      </a:accent1>
      <a:accent2>
        <a:srgbClr val="FFCC00"/>
      </a:accent2>
      <a:accent3>
        <a:srgbClr val="4CD964"/>
      </a:accent3>
      <a:accent4>
        <a:srgbClr val="5AC8FA"/>
      </a:accent4>
      <a:accent5>
        <a:srgbClr val="007AFF"/>
      </a:accent5>
      <a:accent6>
        <a:srgbClr val="ED1EB4"/>
      </a:accent6>
      <a:hlink>
        <a:srgbClr val="FF9500"/>
      </a:hlink>
      <a:folHlink>
        <a:srgbClr val="8E8E93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34D51E0-DD6F-4430-BB4D-28D71708AF21}">
  <we:reference id="wa104380121" version="2.0.0.0" store="sv-SE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706</Words>
  <Application>Microsoft Office PowerPoint</Application>
  <PresentationFormat>Bredbild</PresentationFormat>
  <Paragraphs>125</Paragraphs>
  <Slides>9</Slides>
  <Notes>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5" baseType="lpstr">
      <vt:lpstr>Times New Roman</vt:lpstr>
      <vt:lpstr>Maiandra GD</vt:lpstr>
      <vt:lpstr>Calibri</vt:lpstr>
      <vt:lpstr>MV Boli</vt:lpstr>
      <vt:lpstr>Arial</vt:lpstr>
      <vt:lpstr>3_Office-tema</vt:lpstr>
      <vt:lpstr>3. Djurens skapelse</vt:lpstr>
      <vt:lpstr>Livets struktur</vt:lpstr>
      <vt:lpstr>Skilj noga mellan…</vt:lpstr>
      <vt:lpstr>Exempel på variation</vt:lpstr>
      <vt:lpstr>Skapade slag</vt:lpstr>
      <vt:lpstr>Evolutionär förklaring</vt:lpstr>
      <vt:lpstr>Variation bland däggdjur</vt:lpstr>
      <vt:lpstr>Inga fossila sekvenser heller…</vt:lpstr>
      <vt:lpstr>Inga halvfabrikat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2011-10-18T13:22:29Z</dcterms:created>
  <dcterms:modified xsi:type="dcterms:W3CDTF">2021-02-26T15:09:54Z</dcterms:modified>
</cp:coreProperties>
</file>