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0"/>
  </p:notesMasterIdLst>
  <p:sldIdLst>
    <p:sldId id="1380" r:id="rId2"/>
    <p:sldId id="1381" r:id="rId3"/>
    <p:sldId id="1384" r:id="rId4"/>
    <p:sldId id="1387" r:id="rId5"/>
    <p:sldId id="1401" r:id="rId6"/>
    <p:sldId id="1386" r:id="rId7"/>
    <p:sldId id="1400" r:id="rId8"/>
    <p:sldId id="1402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50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 Gärdeborn" initials="AG" lastIdx="1" clrIdx="0">
    <p:extLst>
      <p:ext uri="{19B8F6BF-5375-455C-9EA6-DF929625EA0E}">
        <p15:presenceInfo xmlns:p15="http://schemas.microsoft.com/office/powerpoint/2012/main" userId="5a5c02333dfc4f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2D2E2F"/>
    <a:srgbClr val="E4EAE8"/>
    <a:srgbClr val="FAB770"/>
    <a:srgbClr val="E9DDAF"/>
    <a:srgbClr val="96CFA6"/>
    <a:srgbClr val="78FF99"/>
    <a:srgbClr val="99FF99"/>
    <a:srgbClr val="70BD9D"/>
    <a:srgbClr val="FFE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4" autoAdjust="0"/>
    <p:restoredTop sz="87129" autoAdjust="0"/>
  </p:normalViewPr>
  <p:slideViewPr>
    <p:cSldViewPr snapToGrid="0">
      <p:cViewPr varScale="1">
        <p:scale>
          <a:sx n="114" d="100"/>
          <a:sy n="114" d="100"/>
        </p:scale>
        <p:origin x="678" y="132"/>
      </p:cViewPr>
      <p:guideLst>
        <p:guide orient="horz" pos="3362"/>
        <p:guide pos="506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5CBD-AA23-4A9B-A8C0-80E77E03612D}" type="datetimeFigureOut">
              <a:rPr lang="sv-SE" smtClean="0"/>
              <a:t>2021-03-26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76EC-C84D-4117-AB1D-1C19FDABD0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Innehåll: Hur Bibeln ska tolkas.</a:t>
            </a:r>
          </a:p>
          <a:p>
            <a:r>
              <a:rPr lang="sv-SE" dirty="0"/>
              <a:t>Denna video kanske skulle varit den första jag gjorde på Bibelkanalen.</a:t>
            </a:r>
          </a:p>
          <a:p>
            <a:r>
              <a:rPr lang="sv-SE" dirty="0"/>
              <a:t>Den förklarar varför jag tror som jag tror och lär som jag lär.</a:t>
            </a:r>
          </a:p>
          <a:p>
            <a:r>
              <a:rPr lang="sv-SE" dirty="0"/>
              <a:t>Många känner inte igen det jag säger utifrån sin samfundstradition.</a:t>
            </a:r>
          </a:p>
          <a:p>
            <a:r>
              <a:rPr lang="sv-SE" dirty="0"/>
              <a:t>Jag har försökt vara oberoende av samfundstraditioner.</a:t>
            </a:r>
          </a:p>
          <a:p>
            <a:r>
              <a:rPr lang="sv-SE" dirty="0"/>
              <a:t>Jag försöker istället grunda min uppfattning direkt på Bibeln.</a:t>
            </a:r>
          </a:p>
          <a:p>
            <a:endParaRPr lang="sv-SE" dirty="0"/>
          </a:p>
          <a:p>
            <a:r>
              <a:rPr lang="sv-SE" dirty="0"/>
              <a:t>Pixabay</a:t>
            </a:r>
            <a:endParaRPr lang="LID4096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960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Detta (förra bilden) lät kaxigt.</a:t>
            </a:r>
          </a:p>
          <a:p>
            <a:r>
              <a:rPr lang="sv-SE" sz="1200" dirty="0"/>
              <a:t>Alla samfund har väl ambitionen att grunda sig på Bibeln?</a:t>
            </a:r>
          </a:p>
          <a:p>
            <a:r>
              <a:rPr lang="sv-SE" sz="1200" dirty="0"/>
              <a:t>Ja, absolut, men ändå har vi följande problem:</a:t>
            </a:r>
          </a:p>
          <a:p>
            <a:endParaRPr lang="sv-SE" sz="1200" dirty="0"/>
          </a:p>
          <a:p>
            <a:r>
              <a:rPr lang="sv-SE" sz="1200" dirty="0"/>
              <a:t>Beskriv utvecklingen kortfattat. (Stora schismen 1054)</a:t>
            </a:r>
          </a:p>
          <a:p>
            <a:r>
              <a:rPr lang="sv-SE" sz="1200" dirty="0"/>
              <a:t>Inga frälsningsavgörande skillnader? Jodå, tex dopsynen…</a:t>
            </a:r>
          </a:p>
          <a:p>
            <a:r>
              <a:rPr lang="sv-SE" sz="1200" dirty="0"/>
              <a:t>Visar bara huvuddragen.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Varje gren kan vara ganska vildvuxen.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Saknade grenar (typ arianism, JV, mormoner)</a:t>
            </a:r>
            <a:br>
              <a:rPr lang="sv-SE" sz="1200" dirty="0"/>
            </a:br>
            <a:r>
              <a:rPr lang="sv-SE" sz="1200" dirty="0"/>
              <a:t>Om de är ”kristna” eller inte spelar ingen roll. De </a:t>
            </a:r>
            <a:r>
              <a:rPr lang="sv-SE" sz="1200" i="1" dirty="0"/>
              <a:t>säger sig </a:t>
            </a:r>
            <a:r>
              <a:rPr lang="sv-SE" sz="1200" dirty="0"/>
              <a:t>stödja sig på Bibeln.</a:t>
            </a:r>
          </a:p>
          <a:p>
            <a:endParaRPr lang="sv-SE" sz="1200" dirty="0"/>
          </a:p>
          <a:p>
            <a:r>
              <a:rPr lang="sv-SE" sz="1200" i="1" u="sng" dirty="0"/>
              <a:t>Alla</a:t>
            </a:r>
            <a:r>
              <a:rPr lang="sv-SE" sz="1200" dirty="0"/>
              <a:t> säger sig stödja sig på Bibeln. En del visserligen inte </a:t>
            </a:r>
            <a:r>
              <a:rPr lang="sv-SE" sz="1200" i="1" u="sng" dirty="0"/>
              <a:t>uteslutande</a:t>
            </a:r>
            <a:r>
              <a:rPr lang="sv-SE" sz="1200" dirty="0"/>
              <a:t> på Bibeln. RKK har traditionen, men den antas i sin tur bero på Bibeln.</a:t>
            </a:r>
          </a:p>
          <a:p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Försök till lösningar: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Liberalteologi kapitulerar för problemet: Vi är fria att tolka som vi vill. Du får tolka på ditt sätt och jag på mitt, så är vi alla nöjda. Var och en blir salig på sin tro.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Det finns vissa grundläggande gemensamma sanningar som är lika för alla, tex treenighetsläran.</a:t>
            </a:r>
          </a:p>
          <a:p>
            <a:r>
              <a:rPr lang="sv-SE" sz="1200" dirty="0"/>
              <a:t>Nej, så enkelt är det inte. I bilden finns tex unitarier med. Och så måste vi räkna bort stora delar av hebreiska rötter-rörelsen.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Och man kan inte definiera en kristen som en som tror på TE och sedan stödja sig på att alla kristna tror ju ändock på TE. Cirkelbevis.</a:t>
            </a:r>
          </a:p>
          <a:p>
            <a:r>
              <a:rPr lang="sv-SE" sz="1200" dirty="0"/>
              <a:t> </a:t>
            </a:r>
          </a:p>
          <a:p>
            <a:r>
              <a:rPr lang="sv-SE" sz="1200" dirty="0">
                <a:highlight>
                  <a:srgbClr val="FFFF00"/>
                </a:highlight>
              </a:rPr>
              <a:t>Denna video: Ge verktyget, inte promota viss lära.</a:t>
            </a:r>
            <a:br>
              <a:rPr lang="sv-SE" sz="1200" dirty="0">
                <a:highlight>
                  <a:srgbClr val="FFFF00"/>
                </a:highlight>
              </a:rPr>
            </a:br>
            <a:r>
              <a:rPr lang="sv-SE" sz="1200" dirty="0">
                <a:highlight>
                  <a:srgbClr val="FFFF00"/>
                </a:highlight>
              </a:rPr>
              <a:t>Just därför att det finns så</a:t>
            </a:r>
            <a:r>
              <a:rPr lang="sv-SE" sz="1200" dirty="0"/>
              <a:t> många (varandra uteslutande) läror vill jag finna en annan väg (än att ansluta sig till en viss religiös tradition).</a:t>
            </a:r>
          </a:p>
          <a:p>
            <a:r>
              <a:rPr lang="sv-SE" sz="1200" dirty="0"/>
              <a:t>Övriga videor: Använder jag dessa tolkningsprinciper, utan hänsyn till religiös tradition.</a:t>
            </a:r>
          </a:p>
          <a:p>
            <a:r>
              <a:rPr lang="sv-SE" sz="1200" dirty="0"/>
              <a:t>Åtminstone försöker jag =&gt; Viktigt att du testar det jag säger, och med denna video vill tillhandahålla verktygen för ett sådant testande.</a:t>
            </a:r>
          </a:p>
          <a:p>
            <a:endParaRPr lang="sv-SE" dirty="0"/>
          </a:p>
          <a:p>
            <a:r>
              <a:rPr lang="sv-SE" dirty="0"/>
              <a:t>https://en.wikipedia.org/wiki/Western_Christianity#/media/File:BranchesofChristianity.svg</a:t>
            </a:r>
            <a:endParaRPr lang="LID4096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45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Förra bilden visar att det inte är så här enkelt.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76EC-C84D-4117-AB1D-1C19FDABD09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6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”Teologiska filter” = Lager av religion</a:t>
            </a:r>
          </a:p>
          <a:p>
            <a:endParaRPr lang="sv-SE" dirty="0"/>
          </a:p>
          <a:p>
            <a:r>
              <a:rPr lang="sv-SE" dirty="0"/>
              <a:t>Räcker inte med att välja rätt bibelöversättning eftersom alla har översättarglasögon. Kanske de måste ha det?</a:t>
            </a:r>
          </a:p>
          <a:p>
            <a:endParaRPr lang="sv-SE" dirty="0"/>
          </a:p>
          <a:p>
            <a:r>
              <a:rPr lang="sv-SE" dirty="0"/>
              <a:t>Kulturellt inflytande: Kan även vara politiskt (som när kejsar Konstantin kallade samman nicenska kyrkomötet för han ville ena Romarriket).</a:t>
            </a:r>
          </a:p>
          <a:p>
            <a:endParaRPr lang="sv-SE" dirty="0"/>
          </a:p>
          <a:p>
            <a:r>
              <a:rPr lang="sv-SE" dirty="0"/>
              <a:t>”som Luther”: Jag nämner honom eftersom han haft ett oerhört inflytande i Norden.</a:t>
            </a:r>
          </a:p>
          <a:p>
            <a:r>
              <a:rPr lang="sv-SE" dirty="0"/>
              <a:t>Andra länder har andra som påverkat mer.</a:t>
            </a:r>
          </a:p>
          <a:p>
            <a:r>
              <a:rPr lang="sv-SE" dirty="0"/>
              <a:t>Katoliker har t.o.m. officiellt ett sådant inflytande och kallar det tradition.</a:t>
            </a:r>
          </a:p>
          <a:p>
            <a:endParaRPr lang="sv-SE" dirty="0"/>
          </a:p>
          <a:p>
            <a:r>
              <a:rPr lang="sv-SE" dirty="0"/>
              <a:t>Bibelläsaren 2: Behöver inte vara en andlig varelse. Kan vara Jesus (Herrens budbärare)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Grundtext 3: Eller ”Andning”. Även grundtexten kan använda ordet i metaforisk betydelse betydande ”ande”.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Bibelläsaren 3: Nu uttalar jag mig inte om rätt eller fel. Jag bara visar vad som vad som är tolkning eller inte.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76EC-C84D-4117-AB1D-1C19FDABD09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57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Induktion – Bygger på observationer</a:t>
            </a:r>
          </a:p>
          <a:p>
            <a:r>
              <a:rPr lang="sv-SE" dirty="0"/>
              <a:t>Deduktion – Bygger på logik och slutledningsförmåga</a:t>
            </a:r>
          </a:p>
          <a:p>
            <a:r>
              <a:rPr lang="sv-SE" dirty="0"/>
              <a:t>Naturen - Empiri</a:t>
            </a:r>
          </a:p>
          <a:p>
            <a:r>
              <a:rPr lang="sv-SE" dirty="0"/>
              <a:t>Teori – Generella principer</a:t>
            </a:r>
          </a:p>
          <a:p>
            <a:r>
              <a:rPr lang="sv-SE" dirty="0"/>
              <a:t>Tolkningar – Specifika omständigheter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76EC-C84D-4117-AB1D-1C19FDABD09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008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Bibelkanalen hämta mycket inspiration från 4Winds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76EC-C84D-4117-AB1D-1C19FDABD09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32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Modifierade från 4Winds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</a:rPr>
              <a:t>*1 ”Inspirerad”: Nästa nivå är </a:t>
            </a:r>
            <a:r>
              <a:rPr lang="sv-SE" i="1" dirty="0">
                <a:solidFill>
                  <a:schemeClr val="tx1"/>
                </a:solidFill>
              </a:rPr>
              <a:t>Uppenbarad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”Tillförlitlig” =&gt; </a:t>
            </a:r>
            <a:r>
              <a:rPr lang="sv-SE" i="1" dirty="0">
                <a:solidFill>
                  <a:schemeClr val="tx1"/>
                </a:solidFill>
              </a:rPr>
              <a:t>Ofelbar</a:t>
            </a:r>
            <a:r>
              <a:rPr lang="sv-SE" dirty="0">
                <a:solidFill>
                  <a:schemeClr val="tx1"/>
                </a:solidFill>
              </a:rPr>
              <a:t> och </a:t>
            </a:r>
            <a:r>
              <a:rPr lang="sv-SE" i="1" dirty="0">
                <a:solidFill>
                  <a:schemeClr val="tx1"/>
                </a:solidFill>
              </a:rPr>
              <a:t>utan motsättningar</a:t>
            </a:r>
            <a:r>
              <a:rPr lang="sv-SE" i="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sv-SE" i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i="0" dirty="0">
                <a:solidFill>
                  <a:schemeClr val="tx1"/>
                </a:solidFill>
              </a:rPr>
              <a:t>*6. ”Israel” kontrasteras mot ”hedningarna”.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3952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i="1" dirty="0"/>
              <a:t>Klassisk kristendom:</a:t>
            </a:r>
            <a:r>
              <a:rPr lang="sv-SE" dirty="0"/>
              <a:t> Baserar sig på kyrkomöten och trosbekännelser från 300-talet och framåt </a:t>
            </a:r>
            <a:r>
              <a:rPr lang="sv-SE" i="1" dirty="0"/>
              <a:t>då det grekiska inflytande redan var stort</a:t>
            </a:r>
            <a:r>
              <a:rPr lang="sv-SE" dirty="0"/>
              <a:t>.</a:t>
            </a:r>
          </a:p>
          <a:p>
            <a:r>
              <a:rPr lang="sv-SE" dirty="0"/>
              <a:t>Bild: Kejsar Konstantin nere till vänster.</a:t>
            </a:r>
          </a:p>
          <a:p>
            <a:endParaRPr lang="sv-SE" dirty="0"/>
          </a:p>
          <a:p>
            <a:r>
              <a:rPr lang="sv-SE" dirty="0"/>
              <a:t>Vi måste tillbaka 300 år till:</a:t>
            </a:r>
          </a:p>
          <a:p>
            <a:endParaRPr lang="sv-SE" dirty="0"/>
          </a:p>
          <a:p>
            <a:r>
              <a:rPr lang="sv-SE" i="1" dirty="0"/>
              <a:t>Apostolisk kristendom:</a:t>
            </a:r>
            <a:r>
              <a:rPr lang="sv-SE" dirty="0"/>
              <a:t> Baserar sig på Jesus, apostlarnas och de apostoliska fädernas lära.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Bild: Innan konsten blev influerad med glorior etc.</a:t>
            </a:r>
          </a:p>
          <a:p>
            <a:endParaRPr lang="sv-SE" dirty="0"/>
          </a:p>
          <a:p>
            <a:r>
              <a:rPr lang="sv-SE" dirty="0"/>
              <a:t>Wikipedia</a:t>
            </a:r>
            <a:endParaRPr lang="LID4096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141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4139755" y="350599"/>
            <a:ext cx="3912491" cy="1282980"/>
          </a:xfrm>
          <a:prstGeom prst="rect">
            <a:avLst/>
          </a:prstGeom>
        </p:spPr>
        <p:txBody>
          <a:bodyPr wrap="none" lIns="43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96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Rubrik</a:t>
            </a:r>
            <a:endParaRPr lang="sv-SE" sz="9600" dirty="0">
              <a:effectLst>
                <a:glow rad="127000">
                  <a:schemeClr val="accent6">
                    <a:lumMod val="60000"/>
                    <a:lumOff val="40000"/>
                  </a:schemeClr>
                </a:glow>
              </a:effectLs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D59A02-5201-4C6C-8253-D11C32783D45}"/>
              </a:ext>
            </a:extLst>
          </p:cNvPr>
          <p:cNvSpPr/>
          <p:nvPr userDrawn="1"/>
        </p:nvSpPr>
        <p:spPr>
          <a:xfrm>
            <a:off x="2215264" y="2972231"/>
            <a:ext cx="7184571" cy="743714"/>
          </a:xfrm>
          <a:prstGeom prst="rect">
            <a:avLst/>
          </a:prstGeom>
        </p:spPr>
        <p:txBody>
          <a:bodyPr wrap="none" lIns="432000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Frälsningsplanen skriven på himlavalvet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4303683" y="4042370"/>
            <a:ext cx="358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200" b="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154" y="5943449"/>
            <a:ext cx="1078994" cy="743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E44920D-EA40-43DA-87C9-AC54E0011632}"/>
              </a:ext>
            </a:extLst>
          </p:cNvPr>
          <p:cNvSpPr/>
          <p:nvPr userDrawn="1"/>
        </p:nvSpPr>
        <p:spPr>
          <a:xfrm>
            <a:off x="2503715" y="2180496"/>
            <a:ext cx="7184571" cy="743714"/>
          </a:xfrm>
          <a:prstGeom prst="rect">
            <a:avLst/>
          </a:prstGeom>
        </p:spPr>
        <p:txBody>
          <a:bodyPr wrap="none" lIns="432000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Underrubrik</a:t>
            </a:r>
            <a:endParaRPr lang="sv-S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75BC810-1BB1-484D-8967-54E093D375BF}"/>
              </a:ext>
            </a:extLst>
          </p:cNvPr>
          <p:cNvSpPr/>
          <p:nvPr userDrawn="1"/>
        </p:nvSpPr>
        <p:spPr>
          <a:xfrm>
            <a:off x="4303683" y="3250635"/>
            <a:ext cx="358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200" b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</p:spTree>
    <p:extLst>
      <p:ext uri="{BB962C8B-B14F-4D97-AF65-F5344CB8AC3E}">
        <p14:creationId xmlns:p14="http://schemas.microsoft.com/office/powerpoint/2010/main" val="42398621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84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46800" rIns="91421" bIns="46800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0"/>
            <a:ext cx="9676153" cy="684000"/>
          </a:xfrm>
          <a:prstGeom prst="rect">
            <a:avLst/>
          </a:prstGeom>
        </p:spPr>
        <p:txBody>
          <a:bodyPr lIns="216000" tIns="46800" bIns="46800" anchor="ctr" anchorCtr="0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23FA4FA-DA30-4834-8DEF-6E4890637401}"/>
              </a:ext>
            </a:extLst>
          </p:cNvPr>
          <p:cNvSpPr txBox="1"/>
          <p:nvPr userDrawn="1"/>
        </p:nvSpPr>
        <p:spPr>
          <a:xfrm>
            <a:off x="9824449" y="42117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sz="1800" dirty="0"/>
              <a:t>www.gardeborn.se</a:t>
            </a:r>
            <a:endParaRPr lang="LID4096" sz="1800" dirty="0"/>
          </a:p>
        </p:txBody>
      </p:sp>
    </p:spTree>
    <p:extLst>
      <p:ext uri="{BB962C8B-B14F-4D97-AF65-F5344CB8AC3E}">
        <p14:creationId xmlns:p14="http://schemas.microsoft.com/office/powerpoint/2010/main" val="33464570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0813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52096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56860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26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D54C69FE-D209-49C0-A1CE-94F733885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704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60C3730-E306-4496-A9AA-0281C2B3633F}"/>
              </a:ext>
            </a:extLst>
          </p:cNvPr>
          <p:cNvSpPr/>
          <p:nvPr/>
        </p:nvSpPr>
        <p:spPr>
          <a:xfrm>
            <a:off x="0" y="250632"/>
            <a:ext cx="12192000" cy="1347292"/>
          </a:xfrm>
          <a:prstGeom prst="rect">
            <a:avLst/>
          </a:prstGeom>
          <a:effectLst/>
        </p:spPr>
        <p:txBody>
          <a:bodyPr wrap="square" lIns="0" rIns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1500" b="1" dirty="0">
                <a:ln/>
                <a:solidFill>
                  <a:srgbClr val="78FF99"/>
                </a:solidFill>
                <a:effectLst>
                  <a:glow rad="88900">
                    <a:schemeClr val="tx1"/>
                  </a:glow>
                </a:effectLst>
              </a:rPr>
              <a:t>Bibelns tolkning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0BC0F87-1168-4842-8404-72CF5CC2CA3F}"/>
              </a:ext>
            </a:extLst>
          </p:cNvPr>
          <p:cNvSpPr/>
          <p:nvPr/>
        </p:nvSpPr>
        <p:spPr>
          <a:xfrm>
            <a:off x="4728329" y="1404963"/>
            <a:ext cx="2735342" cy="405683"/>
          </a:xfrm>
          <a:prstGeom prst="rect">
            <a:avLst/>
          </a:prstGeom>
          <a:noFill/>
        </p:spPr>
        <p:txBody>
          <a:bodyPr wrap="none" lIns="72000" tIns="36000" rIns="72000" bIns="0">
            <a:spAutoFit/>
          </a:bodyPr>
          <a:lstStyle/>
          <a:p>
            <a:pPr algn="ctr"/>
            <a:r>
              <a:rPr lang="sv-SE" sz="2400" b="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0293E30-4416-430D-9230-8B75DCE896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23" y="6009236"/>
            <a:ext cx="1078994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96073"/>
      </p:ext>
    </p:extLst>
  </p:cSld>
  <p:clrMapOvr>
    <a:masterClrMapping/>
  </p:clrMapOvr>
  <p:transition advTm="59964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A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B4268-130F-4CDB-AEA2-93F9C3A2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Problemet</a:t>
            </a:r>
            <a:endParaRPr lang="LID4096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9A4B6083-6BCB-45AC-8B95-D48D9F39A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674" y="2257131"/>
            <a:ext cx="11098001" cy="4600869"/>
          </a:xfrm>
          <a:prstGeom prst="rect">
            <a:avLst/>
          </a:prstGeom>
        </p:spPr>
      </p:pic>
      <p:pic>
        <p:nvPicPr>
          <p:cNvPr id="11" name="Grundtexten">
            <a:extLst>
              <a:ext uri="{FF2B5EF4-FFF2-40B4-BE49-F238E27FC236}">
                <a16:creationId xmlns:a16="http://schemas.microsoft.com/office/drawing/2014/main" id="{B83707D3-CE77-4CD9-8BFF-5CB79BDDBD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5" y="4743450"/>
            <a:ext cx="1163755" cy="142597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010030C8-41C3-4B07-87B1-95FD91EFA9DB}"/>
              </a:ext>
            </a:extLst>
          </p:cNvPr>
          <p:cNvSpPr txBox="1"/>
          <p:nvPr/>
        </p:nvSpPr>
        <p:spPr>
          <a:xfrm>
            <a:off x="-2" y="6173129"/>
            <a:ext cx="135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Bibel-</a:t>
            </a:r>
          </a:p>
          <a:p>
            <a:pPr algn="ctr"/>
            <a:r>
              <a:rPr lang="sv-SE" b="1" dirty="0"/>
              <a:t>handskrifter</a:t>
            </a:r>
            <a:endParaRPr lang="LID4096" b="1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2BC4EB1-4A54-4869-A0C1-E1F2338CEA63}"/>
              </a:ext>
            </a:extLst>
          </p:cNvPr>
          <p:cNvSpPr txBox="1"/>
          <p:nvPr/>
        </p:nvSpPr>
        <p:spPr>
          <a:xfrm>
            <a:off x="131375" y="838351"/>
            <a:ext cx="6258502" cy="2661940"/>
          </a:xfrm>
          <a:prstGeom prst="roundRect">
            <a:avLst>
              <a:gd name="adj" fmla="val 8319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Gemensam nämnare: Alla stöder sig på Bibeln.</a:t>
            </a:r>
            <a:endParaRPr lang="sv-SE" sz="1200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266700" indent="-2667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Lyssnarens syn är en droppe i en ocean av möjliga </a:t>
            </a:r>
            <a:br>
              <a:rPr lang="sv-S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bibeltolkningar.</a:t>
            </a:r>
            <a:endParaRPr lang="sv-S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266700" indent="-2667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Försök till lösning:</a:t>
            </a:r>
          </a:p>
          <a:p>
            <a:pPr marL="625475" lvl="1" indent="-265113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Liberalteologi.</a:t>
            </a:r>
            <a:endParaRPr lang="sv-S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625475" lvl="1" indent="-265113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Det finns grundläggande gemensamma kristna sanningar.</a:t>
            </a:r>
            <a:endParaRPr lang="sv-S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625475" lvl="1" indent="-265113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Använd ett objektivt verktyg för att bedöma</a:t>
            </a:r>
            <a:br>
              <a:rPr lang="sv-S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genuin/biblisk lära (vid sidan av samfundstradition)</a:t>
            </a:r>
            <a:endParaRPr lang="LID4096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686680"/>
      </p:ext>
    </p:extLst>
  </p:cSld>
  <p:clrMapOvr>
    <a:masterClrMapping/>
  </p:clrMapOvr>
  <p:transition advTm="5422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</p:bldLst>
  </p:timing>
  <p:extLst>
    <p:ext uri="{3A86A75C-4F4B-4683-9AE1-C65F6400EC91}">
      <p14:laserTraceLst xmlns:p14="http://schemas.microsoft.com/office/powerpoint/2010/main">
        <p14:tracePtLst>
          <p14:tracePt t="29956" x="5181600" y="44450"/>
          <p14:tracePt t="29962" x="5099050" y="88900"/>
          <p14:tracePt t="29974" x="4991100" y="127000"/>
          <p14:tracePt t="29991" x="4762500" y="171450"/>
          <p14:tracePt t="30008" x="4495800" y="190500"/>
          <p14:tracePt t="30025" x="4279900" y="196850"/>
          <p14:tracePt t="30041" x="4140200" y="184150"/>
          <p14:tracePt t="30058" x="3994150" y="146050"/>
          <p14:tracePt t="30075" x="3778250" y="101600"/>
          <p14:tracePt t="30077" x="3670300" y="82550"/>
          <p14:tracePt t="30091" x="3492500" y="63500"/>
          <p14:tracePt t="30108" x="3416300" y="38100"/>
          <p14:tracePt t="30124" x="3365500" y="38100"/>
          <p14:tracePt t="30141" x="3289300" y="19050"/>
          <p14:tracePt t="30157" x="3194050" y="6350"/>
          <p14:tracePt t="30270" x="2565400" y="63500"/>
          <p14:tracePt t="30277" x="2501900" y="190500"/>
          <p14:tracePt t="30285" x="2419350" y="330200"/>
          <p14:tracePt t="30295" x="2330450" y="482600"/>
          <p14:tracePt t="30310" x="2139950" y="793750"/>
          <p14:tracePt t="30325" x="2038350" y="952500"/>
          <p14:tracePt t="30341" x="1797050" y="1352550"/>
          <p14:tracePt t="30358" x="1720850" y="1612900"/>
          <p14:tracePt t="30375" x="1657350" y="1898650"/>
          <p14:tracePt t="30391" x="1625600" y="2222500"/>
          <p14:tracePt t="30408" x="1619250" y="2552700"/>
          <p14:tracePt t="30425" x="1612900" y="2876550"/>
          <p14:tracePt t="30442" x="1612900" y="3155950"/>
          <p14:tracePt t="30458" x="1600200" y="3390900"/>
          <p14:tracePt t="30475" x="1587500" y="3549650"/>
          <p14:tracePt t="30491" x="1587500" y="3625850"/>
          <p14:tracePt t="30508" x="1587500" y="3657600"/>
          <p14:tracePt t="30525" x="1606550" y="3695700"/>
          <p14:tracePt t="30541" x="1612900" y="3721100"/>
          <p14:tracePt t="30560" x="1638300" y="3848100"/>
          <p14:tracePt t="30575" x="1670050" y="3981450"/>
          <p14:tracePt t="30591" x="1695450" y="4108450"/>
          <p14:tracePt t="30608" x="1720850" y="4197350"/>
          <p14:tracePt t="30625" x="1733550" y="4260850"/>
          <p14:tracePt t="30642" x="1733550" y="4311650"/>
          <p14:tracePt t="30658" x="1733550" y="4349750"/>
          <p14:tracePt t="30675" x="1727200" y="4438650"/>
          <p14:tracePt t="30692" x="1708150" y="4584700"/>
          <p14:tracePt t="30708" x="1689100" y="4781550"/>
          <p14:tracePt t="30712" x="1682750" y="4908550"/>
          <p14:tracePt t="30725" x="1682750" y="5029200"/>
          <p14:tracePt t="30742" x="1689100" y="5245100"/>
          <p14:tracePt t="30743" x="1695450" y="5340350"/>
          <p14:tracePt t="30760" x="1689100" y="5537200"/>
          <p14:tracePt t="30775" x="1670050" y="5702300"/>
          <p14:tracePt t="30792" x="1657350" y="5746750"/>
          <p14:tracePt t="30825" x="1657350" y="5753100"/>
          <p14:tracePt t="30898" x="1644650" y="5772150"/>
          <p14:tracePt t="30905" x="1631950" y="5791200"/>
          <p14:tracePt t="30913" x="1619250" y="5810250"/>
          <p14:tracePt t="30925" x="1619250" y="5816600"/>
          <p14:tracePt t="30993" x="1619250" y="5810250"/>
          <p14:tracePt t="31001" x="1612900" y="5784850"/>
          <p14:tracePt t="31010" x="1600200" y="5765800"/>
          <p14:tracePt t="31026" x="1574800" y="5721350"/>
          <p14:tracePt t="31042" x="1536700" y="5676900"/>
          <p14:tracePt t="31059" x="1511300" y="5613400"/>
          <p14:tracePt t="31075" x="1492250" y="5537200"/>
          <p14:tracePt t="31092" x="1473200" y="5441950"/>
          <p14:tracePt t="31109" x="1454150" y="5346700"/>
          <p14:tracePt t="31125" x="1416050" y="5264150"/>
          <p14:tracePt t="31142" x="1371600" y="5168900"/>
          <p14:tracePt t="31159" x="1320800" y="5067300"/>
          <p14:tracePt t="31175" x="1276350" y="4965700"/>
          <p14:tracePt t="31192" x="1238250" y="4914900"/>
          <p14:tracePt t="31209" x="1212850" y="4851400"/>
          <p14:tracePt t="31225" x="1181100" y="4794250"/>
          <p14:tracePt t="31227" x="1162050" y="4768850"/>
          <p14:tracePt t="31242" x="1149350" y="4749800"/>
          <p14:tracePt t="31259" x="1085850" y="4711700"/>
          <p14:tracePt t="31275" x="1035050" y="4692650"/>
          <p14:tracePt t="31292" x="977900" y="4673600"/>
          <p14:tracePt t="31309" x="914400" y="4673600"/>
          <p14:tracePt t="31328" x="838200" y="4660900"/>
          <p14:tracePt t="31342" x="774700" y="4654550"/>
          <p14:tracePt t="31359" x="736600" y="4648200"/>
          <p14:tracePt t="31375" x="698500" y="4648200"/>
          <p14:tracePt t="31392" x="660400" y="4641850"/>
          <p14:tracePt t="31409" x="603250" y="4654550"/>
          <p14:tracePt t="31426" x="533400" y="4667250"/>
          <p14:tracePt t="31442" x="469900" y="4679950"/>
          <p14:tracePt t="31459" x="431800" y="4699000"/>
          <p14:tracePt t="31475" x="419100" y="4705350"/>
          <p14:tracePt t="31494" x="400050" y="4737100"/>
          <p14:tracePt t="31509" x="368300" y="4794250"/>
          <p14:tracePt t="31526" x="317500" y="4876800"/>
          <p14:tracePt t="31542" x="241300" y="4959350"/>
          <p14:tracePt t="31559" x="203200" y="5041900"/>
          <p14:tracePt t="31576" x="177800" y="5086350"/>
          <p14:tracePt t="31593" x="171450" y="5105400"/>
          <p14:tracePt t="31609" x="171450" y="5118100"/>
          <p14:tracePt t="31626" x="171450" y="5143500"/>
          <p14:tracePt t="31642" x="177800" y="5200650"/>
          <p14:tracePt t="31659" x="184150" y="5302250"/>
          <p14:tracePt t="31676" x="190500" y="5435600"/>
          <p14:tracePt t="31692" x="203200" y="5575300"/>
          <p14:tracePt t="31709" x="215900" y="5670550"/>
          <p14:tracePt t="31726" x="228600" y="5715000"/>
          <p14:tracePt t="31742" x="234950" y="5727700"/>
          <p14:tracePt t="31759" x="247650" y="5772150"/>
          <p14:tracePt t="31776" x="260350" y="5810250"/>
          <p14:tracePt t="31792" x="285750" y="5905500"/>
          <p14:tracePt t="31809" x="317500" y="6007100"/>
          <p14:tracePt t="31826" x="336550" y="6083300"/>
          <p14:tracePt t="31843" x="368300" y="6127750"/>
          <p14:tracePt t="31859" x="393700" y="6153150"/>
          <p14:tracePt t="31876" x="412750" y="6172200"/>
          <p14:tracePt t="31892" x="431800" y="6197600"/>
          <p14:tracePt t="31909" x="495300" y="6235700"/>
          <p14:tracePt t="31911" x="539750" y="6267450"/>
          <p14:tracePt t="31926" x="590550" y="6299200"/>
          <p14:tracePt t="31927" x="635000" y="6330950"/>
          <p14:tracePt t="31943" x="679450" y="6362700"/>
          <p14:tracePt t="31959" x="742950" y="6400800"/>
          <p14:tracePt t="31961" x="762000" y="6413500"/>
          <p14:tracePt t="31977" x="781050" y="6413500"/>
          <p14:tracePt t="31993" x="825500" y="6394450"/>
          <p14:tracePt t="32009" x="869950" y="6375400"/>
          <p14:tracePt t="32026" x="920750" y="6343650"/>
          <p14:tracePt t="32043" x="977900" y="6311900"/>
          <p14:tracePt t="32059" x="1022350" y="6292850"/>
          <p14:tracePt t="32076" x="1035050" y="6280150"/>
          <p14:tracePt t="32093" x="1035050" y="6267450"/>
          <p14:tracePt t="32109" x="1041400" y="6229350"/>
          <p14:tracePt t="32126" x="1054100" y="6153150"/>
          <p14:tracePt t="32143" x="1066800" y="6057900"/>
          <p14:tracePt t="32159" x="1073150" y="5949950"/>
          <p14:tracePt t="32178" x="1079500" y="5816600"/>
          <p14:tracePt t="32193" x="1085850" y="5753100"/>
          <p14:tracePt t="32210" x="1085850" y="5695950"/>
          <p14:tracePt t="32226" x="1085850" y="5645150"/>
          <p14:tracePt t="32243" x="1079500" y="5575300"/>
          <p14:tracePt t="32260" x="1066800" y="5505450"/>
          <p14:tracePt t="32276" x="1066800" y="5416550"/>
          <p14:tracePt t="32293" x="1060450" y="5321300"/>
          <p14:tracePt t="32310" x="1054100" y="5232400"/>
          <p14:tracePt t="32326" x="1047750" y="5175250"/>
          <p14:tracePt t="32343" x="1041400" y="5130800"/>
          <p14:tracePt t="32360" x="1028700" y="5111750"/>
          <p14:tracePt t="32376" x="1009650" y="5099050"/>
          <p14:tracePt t="32393" x="990600" y="5080000"/>
          <p14:tracePt t="32410" x="965200" y="5054600"/>
          <p14:tracePt t="32427" x="927100" y="5035550"/>
          <p14:tracePt t="32443" x="908050" y="5022850"/>
          <p14:tracePt t="32460" x="882650" y="5016500"/>
          <p14:tracePt t="32476" x="863600" y="5016500"/>
          <p14:tracePt t="32493" x="825500" y="5010150"/>
          <p14:tracePt t="32510" x="768350" y="5016500"/>
          <p14:tracePt t="32526" x="717550" y="5016500"/>
          <p14:tracePt t="32543" x="685800" y="5029200"/>
          <p14:tracePt t="32560" x="660400" y="5035550"/>
          <p14:tracePt t="32576" x="635000" y="5060950"/>
          <p14:tracePt t="32593" x="590550" y="5111750"/>
          <p14:tracePt t="32610" x="539750" y="5181600"/>
          <p14:tracePt t="32627" x="488950" y="5270500"/>
          <p14:tracePt t="32643" x="438150" y="5353050"/>
          <p14:tracePt t="32660" x="406400" y="5429250"/>
          <p14:tracePt t="32677" x="393700" y="5473700"/>
          <p14:tracePt t="32693" x="374650" y="5562600"/>
          <p14:tracePt t="32710" x="349250" y="5632450"/>
          <p14:tracePt t="32727" x="336550" y="5734050"/>
          <p14:tracePt t="32743" x="336550" y="5835650"/>
          <p14:tracePt t="32760" x="342900" y="5905500"/>
          <p14:tracePt t="32777" x="374650" y="5949950"/>
          <p14:tracePt t="32793" x="400050" y="5969000"/>
          <p14:tracePt t="32810" x="412750" y="5975350"/>
          <p14:tracePt t="32827" x="419100" y="5988050"/>
          <p14:tracePt t="32843" x="457200" y="6032500"/>
          <p14:tracePt t="32860" x="514350" y="6108700"/>
          <p14:tracePt t="32877" x="590550" y="6191250"/>
          <p14:tracePt t="32893" x="685800" y="6248400"/>
          <p14:tracePt t="32912" x="819150" y="6292850"/>
          <p14:tracePt t="32927" x="876300" y="6292850"/>
          <p14:tracePt t="32943" x="914400" y="6299200"/>
          <p14:tracePt t="32960" x="952500" y="6299200"/>
          <p14:tracePt t="32977" x="1009650" y="6299200"/>
          <p14:tracePt t="32994" x="1085850" y="6273800"/>
          <p14:tracePt t="33011" x="1155700" y="6197600"/>
          <p14:tracePt t="33027" x="1200150" y="6108700"/>
          <p14:tracePt t="33044" x="1231900" y="6019800"/>
          <p14:tracePt t="33060" x="1263650" y="5918200"/>
          <p14:tracePt t="33077" x="1289050" y="5835650"/>
          <p14:tracePt t="33094" x="1301750" y="5778500"/>
          <p14:tracePt t="33111" x="1327150" y="5689600"/>
          <p14:tracePt t="33127" x="1346200" y="5568950"/>
          <p14:tracePt t="33144" x="1346200" y="5454650"/>
          <p14:tracePt t="33146" x="1339850" y="5391150"/>
          <p14:tracePt t="33162" x="1320800" y="5264150"/>
          <p14:tracePt t="33177" x="1301750" y="5137150"/>
          <p14:tracePt t="33194" x="1289050" y="5022850"/>
          <p14:tracePt t="33210" x="1270000" y="4959350"/>
          <p14:tracePt t="33228" x="1257300" y="4895850"/>
          <p14:tracePt t="33244" x="1231900" y="4857750"/>
          <p14:tracePt t="33260" x="1193800" y="4838700"/>
          <p14:tracePt t="33277" x="1155700" y="4838700"/>
          <p14:tracePt t="33294" x="1092200" y="4838700"/>
          <p14:tracePt t="33310" x="1009650" y="4832350"/>
          <p14:tracePt t="33327" x="958850" y="4832350"/>
          <p14:tracePt t="33344" x="946150" y="4832350"/>
          <p14:tracePt t="33403" x="939800" y="4832350"/>
          <p14:tracePt t="33412" x="933450" y="4838700"/>
          <p14:tracePt t="33419" x="927100" y="4845050"/>
          <p14:tracePt t="33431" x="920750" y="4851400"/>
          <p14:tracePt t="33444" x="914400" y="4864100"/>
          <p14:tracePt t="33515" x="914400" y="4870450"/>
          <p14:tracePt t="33797" x="908050" y="4870450"/>
          <p14:tracePt t="33822" x="908050" y="4864100"/>
          <p14:tracePt t="33832" x="895350" y="4864100"/>
          <p14:tracePt t="33837" x="876300" y="4864100"/>
          <p14:tracePt t="33847" x="850900" y="4870450"/>
          <p14:tracePt t="33861" x="838200" y="4876800"/>
          <p14:tracePt t="33968" x="838200" y="4883150"/>
          <p14:tracePt t="33983" x="838200" y="4889500"/>
          <p14:tracePt t="33991" x="838200" y="4895850"/>
          <p14:tracePt t="34391" x="831850" y="4895850"/>
          <p14:tracePt t="34398" x="831850" y="4902200"/>
          <p14:tracePt t="34405" x="831850" y="4908550"/>
          <p14:tracePt t="34483" x="831850" y="4921250"/>
          <p14:tracePt t="34490" x="825500" y="4927600"/>
          <p14:tracePt t="34498" x="819150" y="4933950"/>
          <p14:tracePt t="34512" x="819150" y="4940300"/>
          <p14:tracePt t="34572" x="819150" y="4933950"/>
          <p14:tracePt t="34581" x="819150" y="4940300"/>
          <p14:tracePt t="38028" x="825500" y="4946650"/>
          <p14:tracePt t="38036" x="882650" y="4972050"/>
          <p14:tracePt t="38044" x="946150" y="4991100"/>
          <p14:tracePt t="38052" x="1009650" y="5010150"/>
          <p14:tracePt t="38064" x="1060450" y="5041900"/>
          <p14:tracePt t="38081" x="1130300" y="5073650"/>
          <p14:tracePt t="38099" x="1168400" y="5092700"/>
          <p14:tracePt t="38117" x="1238250" y="5143500"/>
          <p14:tracePt t="38131" x="1276350" y="5168900"/>
          <p14:tracePt t="38148" x="1282700" y="5175250"/>
          <p14:tracePt t="38165" x="1295400" y="5181600"/>
          <p14:tracePt t="38182" x="1301750" y="5181600"/>
          <p14:tracePt t="38198" x="1327150" y="5187950"/>
          <p14:tracePt t="38215" x="1371600" y="5187950"/>
          <p14:tracePt t="38231" x="1409700" y="5194300"/>
          <p14:tracePt t="38248" x="1435100" y="5194300"/>
          <p14:tracePt t="38265" x="1466850" y="5194300"/>
          <p14:tracePt t="38281" x="1498600" y="5187950"/>
          <p14:tracePt t="38298" x="1543050" y="5181600"/>
          <p14:tracePt t="38315" x="1562100" y="5181600"/>
          <p14:tracePt t="38331" x="1600200" y="5181600"/>
          <p14:tracePt t="38348" x="1631950" y="5194300"/>
          <p14:tracePt t="38365" x="1670050" y="5213350"/>
          <p14:tracePt t="38382" x="1676400" y="5226050"/>
          <p14:tracePt t="38398" x="1689100" y="5232400"/>
          <p14:tracePt t="38454" x="1689100" y="5238750"/>
          <p14:tracePt t="38462" x="1682750" y="5238750"/>
          <p14:tracePt t="38469" x="1670050" y="5245100"/>
          <p14:tracePt t="38482" x="1651000" y="5251450"/>
          <p14:tracePt t="38498" x="1619250" y="5264150"/>
          <p14:tracePt t="38515" x="1612900" y="5295900"/>
          <p14:tracePt t="38532" x="1612900" y="5334000"/>
          <p14:tracePt t="38575" x="1606550" y="5334000"/>
          <p14:tracePt t="38592" x="1606550" y="5340350"/>
          <p14:tracePt t="38600" x="1612900" y="5340350"/>
          <p14:tracePt t="38617" x="1606550" y="5340350"/>
          <p14:tracePt t="38671" x="1568450" y="5327650"/>
          <p14:tracePt t="38680" x="1555750" y="5327650"/>
          <p14:tracePt t="38687" x="1524000" y="5314950"/>
          <p14:tracePt t="38698" x="1511300" y="5295900"/>
          <p14:tracePt t="38715" x="1485900" y="5302250"/>
          <p14:tracePt t="38748" x="1479550" y="5308600"/>
          <p14:tracePt t="38765" x="1492250" y="5321300"/>
          <p14:tracePt t="38782" x="1485900" y="5321300"/>
          <p14:tracePt t="38798" x="1485900" y="5308600"/>
          <p14:tracePt t="38815" x="1479550" y="5238750"/>
          <p14:tracePt t="38832" x="1473200" y="5194300"/>
          <p14:tracePt t="38848" x="1479550" y="5143500"/>
          <p14:tracePt t="39019" x="1485900" y="5143500"/>
          <p14:tracePt t="39027" x="1492250" y="5149850"/>
          <p14:tracePt t="39332" x="1498600" y="5149850"/>
          <p14:tracePt t="39340" x="1504950" y="5156200"/>
          <p14:tracePt t="39349" x="1517650" y="5175250"/>
          <p14:tracePt t="39365" x="1574800" y="5219700"/>
          <p14:tracePt t="39383" x="1682750" y="5295900"/>
          <p14:tracePt t="39399" x="1803400" y="5384800"/>
          <p14:tracePt t="39416" x="1917700" y="5461000"/>
          <p14:tracePt t="39433" x="2012950" y="5511800"/>
          <p14:tracePt t="39449" x="2070100" y="5530850"/>
          <p14:tracePt t="39466" x="2101850" y="5530850"/>
          <p14:tracePt t="39482" x="2120900" y="5530850"/>
          <p14:tracePt t="39499" x="2133600" y="5524500"/>
          <p14:tracePt t="39516" x="2133600" y="5530850"/>
          <p14:tracePt t="39727" x="2146300" y="5530850"/>
          <p14:tracePt t="39736" x="2159000" y="5530850"/>
          <p14:tracePt t="39743" x="2171700" y="5530850"/>
          <p14:tracePt t="39751" x="2203450" y="5537200"/>
          <p14:tracePt t="39768" x="2279650" y="5549900"/>
          <p14:tracePt t="39784" x="2381250" y="5556250"/>
          <p14:tracePt t="39800" x="2527300" y="5556250"/>
          <p14:tracePt t="39816" x="2698750" y="5556250"/>
          <p14:tracePt t="39833" x="2870200" y="5549900"/>
          <p14:tracePt t="39849" x="3022600" y="5543550"/>
          <p14:tracePt t="39866" x="3149600" y="5530850"/>
          <p14:tracePt t="39882" x="3244850" y="5524500"/>
          <p14:tracePt t="39899" x="3302000" y="5518150"/>
          <p14:tracePt t="39933" x="3314700" y="5518150"/>
          <p14:tracePt t="40050" x="3314700" y="5524500"/>
          <p14:tracePt t="40057" x="3302000" y="5543550"/>
          <p14:tracePt t="40066" x="3282950" y="5556250"/>
          <p14:tracePt t="40083" x="3244850" y="5588000"/>
          <p14:tracePt t="40100" x="3219450" y="5619750"/>
          <p14:tracePt t="40117" x="3200400" y="5638800"/>
          <p14:tracePt t="40133" x="3194050" y="5645150"/>
          <p14:tracePt t="40167" x="3194050" y="5651500"/>
          <p14:tracePt t="40183" x="3168650" y="5695950"/>
          <p14:tracePt t="40200" x="3111500" y="5765800"/>
          <p14:tracePt t="40217" x="3054350" y="5848350"/>
          <p14:tracePt t="40233" x="3041650" y="5867400"/>
          <p14:tracePt t="40250" x="3028950" y="5880100"/>
          <p14:tracePt t="40324" x="3028950" y="5886450"/>
          <p14:tracePt t="40331" x="3028950" y="5892800"/>
          <p14:tracePt t="40339" x="3022600" y="5899150"/>
          <p14:tracePt t="40350" x="3022600" y="5905500"/>
          <p14:tracePt t="40367" x="3016250" y="5905500"/>
          <p14:tracePt t="40499" x="3016250" y="5899150"/>
          <p14:tracePt t="40508" x="3003550" y="5867400"/>
          <p14:tracePt t="40517" x="2984500" y="5835650"/>
          <p14:tracePt t="40533" x="2971800" y="5784850"/>
          <p14:tracePt t="40550" x="2965450" y="5740400"/>
          <p14:tracePt t="40567" x="2959100" y="5708650"/>
          <p14:tracePt t="40584" x="2959100" y="5689600"/>
          <p14:tracePt t="40678" x="2952750" y="5689600"/>
          <p14:tracePt t="40686" x="2952750" y="5683250"/>
          <p14:tracePt t="40700" x="2952750" y="5676900"/>
          <p14:tracePt t="40718" x="2952750" y="5651500"/>
          <p14:tracePt t="40733" x="2952750" y="5638800"/>
          <p14:tracePt t="40750" x="2946400" y="5626100"/>
          <p14:tracePt t="40767" x="2933700" y="5619750"/>
          <p14:tracePt t="40783" x="2927350" y="5613400"/>
          <p14:tracePt t="40800" x="2908300" y="5594350"/>
          <p14:tracePt t="40817" x="2901950" y="5575300"/>
          <p14:tracePt t="40833" x="2895600" y="5549900"/>
          <p14:tracePt t="40850" x="2882900" y="5518150"/>
          <p14:tracePt t="40867" x="2857500" y="5473700"/>
          <p14:tracePt t="40884" x="2813050" y="5435600"/>
          <p14:tracePt t="40900" x="2749550" y="5397500"/>
          <p14:tracePt t="40917" x="2692400" y="5359400"/>
          <p14:tracePt t="40934" x="2628900" y="5334000"/>
          <p14:tracePt t="40951" x="2527300" y="5283200"/>
          <p14:tracePt t="40967" x="2463800" y="5245100"/>
          <p14:tracePt t="40984" x="2381250" y="5219700"/>
          <p14:tracePt t="41000" x="2279650" y="5194300"/>
          <p14:tracePt t="41017" x="2108200" y="5181600"/>
          <p14:tracePt t="41034" x="1898650" y="5175250"/>
          <p14:tracePt t="41050" x="1670050" y="5175250"/>
          <p14:tracePt t="41067" x="1498600" y="5187950"/>
          <p14:tracePt t="41084" x="1454150" y="5194300"/>
          <p14:tracePt t="41118" x="1454150" y="5200650"/>
          <p14:tracePt t="41134" x="1454150" y="5213350"/>
          <p14:tracePt t="41151" x="1466850" y="5264150"/>
          <p14:tracePt t="41167" x="1473200" y="5346700"/>
          <p14:tracePt t="41170" x="1479550" y="5397500"/>
          <p14:tracePt t="41186" x="1485900" y="5499100"/>
          <p14:tracePt t="41201" x="1498600" y="5549900"/>
          <p14:tracePt t="41217" x="1524000" y="5626100"/>
          <p14:tracePt t="41234" x="1593850" y="5689600"/>
          <p14:tracePt t="41251" x="1638300" y="5721350"/>
          <p14:tracePt t="41267" x="1714500" y="5753100"/>
          <p14:tracePt t="41284" x="1809750" y="5810250"/>
          <p14:tracePt t="41300" x="1911350" y="5842000"/>
          <p14:tracePt t="41318" x="2006600" y="5861050"/>
          <p14:tracePt t="41334" x="2114550" y="5867400"/>
          <p14:tracePt t="41354" x="2222500" y="5867400"/>
          <p14:tracePt t="41367" x="2330450" y="5848350"/>
          <p14:tracePt t="41384" x="2425700" y="5816600"/>
          <p14:tracePt t="41401" x="2571750" y="5772150"/>
          <p14:tracePt t="41417" x="2628900" y="5759450"/>
          <p14:tracePt t="41436" x="2774950" y="5715000"/>
          <p14:tracePt t="41451" x="2813050" y="5702300"/>
          <p14:tracePt t="41467" x="2844800" y="5657850"/>
          <p14:tracePt t="41484" x="2851150" y="5594350"/>
          <p14:tracePt t="41501" x="2851150" y="5530850"/>
          <p14:tracePt t="41517" x="2851150" y="5454650"/>
          <p14:tracePt t="41534" x="2844800" y="5372100"/>
          <p14:tracePt t="41551" x="2819400" y="5302250"/>
          <p14:tracePt t="41567" x="2774950" y="5238750"/>
          <p14:tracePt t="41584" x="2705100" y="5200650"/>
          <p14:tracePt t="41601" x="2654300" y="5168900"/>
          <p14:tracePt t="41618" x="2603500" y="5143500"/>
          <p14:tracePt t="41619" x="2578100" y="5137150"/>
          <p14:tracePt t="41634" x="2559050" y="5130800"/>
          <p14:tracePt t="41651" x="2514600" y="5118100"/>
          <p14:tracePt t="41667" x="2501900" y="5118100"/>
          <p14:tracePt t="41686" x="2489200" y="5118100"/>
          <p14:tracePt t="41701" x="2438400" y="5156200"/>
          <p14:tracePt t="41718" x="2387600" y="5194300"/>
          <p14:tracePt t="41734" x="2336800" y="5257800"/>
          <p14:tracePt t="41751" x="2298700" y="5308600"/>
          <p14:tracePt t="41767" x="2286000" y="5346700"/>
          <p14:tracePt t="41784" x="2286000" y="5378450"/>
          <p14:tracePt t="41801" x="2286000" y="5429250"/>
          <p14:tracePt t="41818" x="2292350" y="5480050"/>
          <p14:tracePt t="41834" x="2305050" y="5537200"/>
          <p14:tracePt t="41851" x="2324100" y="5626100"/>
          <p14:tracePt t="41867" x="2368550" y="5695950"/>
          <p14:tracePt t="41886" x="2432050" y="5778500"/>
          <p14:tracePt t="41901" x="2489200" y="5816600"/>
          <p14:tracePt t="41918" x="2552700" y="5861050"/>
          <p14:tracePt t="41934" x="2628900" y="5899150"/>
          <p14:tracePt t="41951" x="2724150" y="5924550"/>
          <p14:tracePt t="41967" x="2825750" y="5930900"/>
          <p14:tracePt t="41984" x="2901950" y="5924550"/>
          <p14:tracePt t="42001" x="2933700" y="5899150"/>
          <p14:tracePt t="42018" x="2946400" y="5835650"/>
          <p14:tracePt t="42034" x="2952750" y="5746750"/>
          <p14:tracePt t="42051" x="2952750" y="5664200"/>
          <p14:tracePt t="42068" x="2952750" y="5600700"/>
          <p14:tracePt t="42084" x="2946400" y="5549900"/>
          <p14:tracePt t="42101" x="2946400" y="5524500"/>
          <p14:tracePt t="42119" x="2927350" y="5486400"/>
          <p14:tracePt t="42135" x="2895600" y="5448300"/>
          <p14:tracePt t="42151" x="2844800" y="5397500"/>
          <p14:tracePt t="42168" x="2781300" y="5321300"/>
          <p14:tracePt t="42184" x="2692400" y="5257800"/>
          <p14:tracePt t="42201" x="2597150" y="5207000"/>
          <p14:tracePt t="42218" x="2508250" y="5181600"/>
          <p14:tracePt t="42236" x="2419350" y="5162550"/>
          <p14:tracePt t="42252" x="2305050" y="5162550"/>
          <p14:tracePt t="42268" x="2165350" y="5162550"/>
          <p14:tracePt t="42284" x="2044700" y="5168900"/>
          <p14:tracePt t="42301" x="1981200" y="5181600"/>
          <p14:tracePt t="42318" x="1949450" y="5194300"/>
          <p14:tracePt t="42335" x="1930400" y="5219700"/>
          <p14:tracePt t="42351" x="1898650" y="5264150"/>
          <p14:tracePt t="42369" x="1854200" y="5340350"/>
          <p14:tracePt t="42385" x="1835150" y="5397500"/>
          <p14:tracePt t="42401" x="1809750" y="5461000"/>
          <p14:tracePt t="42418" x="1809750" y="5511800"/>
          <p14:tracePt t="42435" x="1809750" y="5562600"/>
          <p14:tracePt t="42452" x="1809750" y="5600700"/>
          <p14:tracePt t="42468" x="1822450" y="5651500"/>
          <p14:tracePt t="42485" x="1847850" y="5715000"/>
          <p14:tracePt t="42501" x="1905000" y="5772150"/>
          <p14:tracePt t="42518" x="1974850" y="5829300"/>
          <p14:tracePt t="42535" x="2051050" y="5867400"/>
          <p14:tracePt t="42552" x="2127250" y="5892800"/>
          <p14:tracePt t="42568" x="2203450" y="5905500"/>
          <p14:tracePt t="42585" x="2286000" y="5911850"/>
          <p14:tracePt t="42601" x="2381250" y="5918200"/>
          <p14:tracePt t="42619" x="2514600" y="5911850"/>
          <p14:tracePt t="42635" x="2603500" y="5918200"/>
          <p14:tracePt t="42651" x="2679700" y="5918200"/>
          <p14:tracePt t="42668" x="2743200" y="5911850"/>
          <p14:tracePt t="42685" x="2794000" y="5886450"/>
          <p14:tracePt t="42702" x="2838450" y="5848350"/>
          <p14:tracePt t="42718" x="2889250" y="5772150"/>
          <p14:tracePt t="42735" x="2933700" y="5708650"/>
          <p14:tracePt t="42752" x="2971800" y="5638800"/>
          <p14:tracePt t="42768" x="2978150" y="5581650"/>
          <p14:tracePt t="42785" x="2984500" y="5537200"/>
          <p14:tracePt t="42802" x="2971800" y="5467350"/>
          <p14:tracePt t="42818" x="2940050" y="5378450"/>
          <p14:tracePt t="42835" x="2895600" y="5302250"/>
          <p14:tracePt t="42852" x="2851150" y="5226050"/>
          <p14:tracePt t="42853" x="2819400" y="5200650"/>
          <p14:tracePt t="42868" x="2781300" y="5175250"/>
          <p14:tracePt t="42885" x="2654300" y="5130800"/>
          <p14:tracePt t="42902" x="2559050" y="5124450"/>
          <p14:tracePt t="42918" x="2451100" y="5118100"/>
          <p14:tracePt t="42935" x="2362200" y="5118100"/>
          <p14:tracePt t="42952" x="2298700" y="5118100"/>
          <p14:tracePt t="42968" x="2247900" y="5111750"/>
          <p14:tracePt t="42985" x="2197100" y="5111750"/>
          <p14:tracePt t="43002" x="2139950" y="5137150"/>
          <p14:tracePt t="43019" x="2082800" y="5168900"/>
          <p14:tracePt t="43036" x="2032000" y="5207000"/>
          <p14:tracePt t="43054" x="2000250" y="5257800"/>
          <p14:tracePt t="43069" x="1993900" y="5283200"/>
          <p14:tracePt t="43085" x="1981200" y="5295900"/>
          <p14:tracePt t="43103" x="1968500" y="5340350"/>
          <p14:tracePt t="43119" x="1943100" y="5403850"/>
          <p14:tracePt t="43135" x="1930400" y="5435600"/>
          <p14:tracePt t="43152" x="1930400" y="5473700"/>
          <p14:tracePt t="43169" x="1930400" y="5492750"/>
          <p14:tracePt t="43186" x="1943100" y="5518150"/>
          <p14:tracePt t="43202" x="1955800" y="5530850"/>
          <p14:tracePt t="43219" x="1981200" y="5568950"/>
          <p14:tracePt t="43236" x="2019300" y="5632450"/>
          <p14:tracePt t="43253" x="2063750" y="5708650"/>
          <p14:tracePt t="43256" x="2089150" y="5740400"/>
          <p14:tracePt t="43269" x="2114550" y="5772150"/>
          <p14:tracePt t="43286" x="2159000" y="5810250"/>
          <p14:tracePt t="43303" x="2190750" y="5835650"/>
          <p14:tracePt t="43319" x="2197100" y="5842000"/>
          <p14:tracePt t="43353" x="2203450" y="5842000"/>
          <p14:tracePt t="43369" x="2209800" y="5848350"/>
          <p14:tracePt t="43385" x="2241550" y="5867400"/>
          <p14:tracePt t="43402" x="2266950" y="5880100"/>
          <p14:tracePt t="43419" x="2292350" y="5886450"/>
          <p14:tracePt t="43436" x="2324100" y="5886450"/>
          <p14:tracePt t="43452" x="2355850" y="5873750"/>
          <p14:tracePt t="43469" x="2381250" y="5861050"/>
          <p14:tracePt t="43485" x="2406650" y="5842000"/>
          <p14:tracePt t="43502" x="2413000" y="5835650"/>
          <p14:tracePt t="43536" x="2419350" y="5829300"/>
          <p14:tracePt t="43583" x="2425700" y="5829300"/>
          <p14:tracePt t="43606" x="2425700" y="5822950"/>
          <p14:tracePt t="43613" x="2425700" y="5816600"/>
          <p14:tracePt t="43621" x="2432050" y="5816600"/>
          <p14:tracePt t="43636" x="2438400" y="5816600"/>
          <p14:tracePt t="43652" x="2438400" y="5810250"/>
          <p14:tracePt t="43670" x="2451100" y="5803900"/>
          <p14:tracePt t="43686" x="2451100" y="5797550"/>
          <p14:tracePt t="43702" x="2457450" y="5797550"/>
          <p14:tracePt t="43719" x="2463800" y="5791200"/>
          <p14:tracePt t="43736" x="2470150" y="5784850"/>
          <p14:tracePt t="43752" x="2489200" y="5765800"/>
          <p14:tracePt t="43769" x="2540000" y="5740400"/>
          <p14:tracePt t="43786" x="2578100" y="5702300"/>
          <p14:tracePt t="43802" x="2628900" y="5664200"/>
          <p14:tracePt t="43819" x="2667000" y="5638800"/>
          <p14:tracePt t="43837" x="2679700" y="5632450"/>
          <p14:tracePt t="43869" x="2679700" y="5626100"/>
          <p14:tracePt t="43904" x="2679700" y="5619750"/>
          <p14:tracePt t="43936" x="2679700" y="5613400"/>
          <p14:tracePt t="43953" x="2686050" y="5613400"/>
          <p14:tracePt t="43986" x="2686050" y="5607050"/>
          <p14:tracePt t="44086" x="2686050" y="5613400"/>
          <p14:tracePt t="44109" x="2686050" y="5607050"/>
          <p14:tracePt t="44337" x="2686050" y="5613400"/>
          <p14:tracePt t="44372" x="2679700" y="5613400"/>
          <p14:tracePt t="44391" x="2692400" y="5613400"/>
          <p14:tracePt t="44396" x="2711450" y="5613400"/>
          <p14:tracePt t="44404" x="2730500" y="5613400"/>
          <p14:tracePt t="44420" x="2781300" y="5613400"/>
          <p14:tracePt t="44437" x="2825750" y="5613400"/>
          <p14:tracePt t="44453" x="2863850" y="5613400"/>
          <p14:tracePt t="44469" x="2908300" y="5613400"/>
          <p14:tracePt t="44487" x="2965450" y="5626100"/>
          <p14:tracePt t="44504" x="3016250" y="5638800"/>
          <p14:tracePt t="44520" x="3048000" y="5645150"/>
          <p14:tracePt t="44536" x="3060700" y="5651500"/>
          <p14:tracePt t="44574" x="3067050" y="5651500"/>
          <p14:tracePt t="44587" x="3073400" y="5645150"/>
          <p14:tracePt t="44603" x="3105150" y="5613400"/>
          <p14:tracePt t="44621" x="3168650" y="5562600"/>
          <p14:tracePt t="44637" x="3200400" y="5556250"/>
          <p14:tracePt t="44654" x="3251200" y="5543550"/>
          <p14:tracePt t="44670" x="3257550" y="5537200"/>
          <p14:tracePt t="44799" x="3263900" y="5537200"/>
          <p14:tracePt t="44807" x="3276600" y="5537200"/>
          <p14:tracePt t="44815" x="3302000" y="5530850"/>
          <p14:tracePt t="44824" x="3340100" y="5524500"/>
          <p14:tracePt t="44836" x="3371850" y="5518150"/>
          <p14:tracePt t="44853" x="3429000" y="5505450"/>
          <p14:tracePt t="44870" x="3473450" y="5492750"/>
          <p14:tracePt t="44887" x="3517900" y="5467350"/>
          <p14:tracePt t="44904" x="3536950" y="5467350"/>
          <p14:tracePt t="45061" x="3530600" y="5467350"/>
          <p14:tracePt t="45070" x="3524250" y="5473700"/>
          <p14:tracePt t="45087" x="3454400" y="5505450"/>
          <p14:tracePt t="45104" x="3359150" y="5543550"/>
          <p14:tracePt t="45121" x="3282950" y="5562600"/>
          <p14:tracePt t="45137" x="3232150" y="5568950"/>
          <p14:tracePt t="45154" x="3225800" y="5568950"/>
          <p14:tracePt t="45225" x="3219450" y="5568950"/>
          <p14:tracePt t="45230" x="3206750" y="5568950"/>
          <p14:tracePt t="45239" x="3187700" y="5568950"/>
          <p14:tracePt t="45254" x="3124200" y="5568950"/>
          <p14:tracePt t="45271" x="3092450" y="5568950"/>
          <p14:tracePt t="45463" x="3098800" y="5568950"/>
          <p14:tracePt t="45472" x="3111500" y="5568950"/>
          <p14:tracePt t="45479" x="3162300" y="5568950"/>
          <p14:tracePt t="45490" x="3213100" y="5568950"/>
          <p14:tracePt t="45504" x="3327400" y="5568950"/>
          <p14:tracePt t="45521" x="3460750" y="5562600"/>
          <p14:tracePt t="45537" x="3587750" y="5549900"/>
          <p14:tracePt t="45554" x="3663950" y="5543550"/>
          <p14:tracePt t="45571" x="3695700" y="5537200"/>
          <p14:tracePt t="45588" x="3702050" y="5537200"/>
          <p14:tracePt t="45673" x="3702050" y="5530850"/>
          <p14:tracePt t="45682" x="3708400" y="5530850"/>
          <p14:tracePt t="45812" x="3708400" y="5524500"/>
          <p14:tracePt t="45852" x="3708400" y="5518150"/>
          <p14:tracePt t="45857" x="3702050" y="5518150"/>
          <p14:tracePt t="45883" x="3695700" y="5518150"/>
          <p14:tracePt t="45892" x="3689350" y="5518150"/>
          <p14:tracePt t="46932" x="3683000" y="5518150"/>
          <p14:tracePt t="46945" x="3683000" y="5511800"/>
          <p14:tracePt t="46953" x="3676650" y="5511800"/>
          <p14:tracePt t="47462" x="3676650" y="5505450"/>
          <p14:tracePt t="50684" x="3689350" y="5505450"/>
          <p14:tracePt t="50693" x="3765550" y="5518150"/>
          <p14:tracePt t="50709" x="3898900" y="5568950"/>
          <p14:tracePt t="50725" x="3994150" y="5607050"/>
          <p14:tracePt t="50742" x="4083050" y="5645150"/>
          <p14:tracePt t="50759" x="4191000" y="5651500"/>
          <p14:tracePt t="50776" x="4273550" y="5657850"/>
          <p14:tracePt t="50792" x="4311650" y="5664200"/>
          <p14:tracePt t="50808" x="4324350" y="5664200"/>
          <p14:tracePt t="50825" x="4337050" y="5657850"/>
          <p14:tracePt t="50842" x="4337050" y="5651500"/>
          <p14:tracePt t="50858" x="4349750" y="5651500"/>
          <p14:tracePt t="50876" x="4375150" y="5632450"/>
          <p14:tracePt t="50893" x="4451350" y="5594350"/>
          <p14:tracePt t="50910" x="4514850" y="5568950"/>
          <p14:tracePt t="50925" x="4584700" y="5549900"/>
          <p14:tracePt t="50942" x="4616450" y="5543550"/>
          <p14:tracePt t="50958" x="4622800" y="5543550"/>
          <p14:tracePt t="50975" x="4629150" y="5543550"/>
          <p14:tracePt t="50992" x="4629150" y="5530850"/>
          <p14:tracePt t="51009" x="4641850" y="5524500"/>
          <p14:tracePt t="51025" x="4654550" y="5499100"/>
          <p14:tracePt t="51042" x="4660900" y="5461000"/>
          <p14:tracePt t="51060" x="4654550" y="5410200"/>
          <p14:tracePt t="51075" x="4629150" y="5346700"/>
          <p14:tracePt t="51092" x="4597400" y="5289550"/>
          <p14:tracePt t="51109" x="4584700" y="5264150"/>
          <p14:tracePt t="51125" x="4565650" y="5238750"/>
          <p14:tracePt t="51142" x="4552950" y="5226050"/>
          <p14:tracePt t="51160" x="4540250" y="5213350"/>
          <p14:tracePt t="51175" x="4521200" y="5207000"/>
          <p14:tracePt t="51192" x="4464050" y="5187950"/>
          <p14:tracePt t="51209" x="4387850" y="5156200"/>
          <p14:tracePt t="51225" x="4324350" y="5137150"/>
          <p14:tracePt t="51242" x="4286250" y="5130800"/>
          <p14:tracePt t="51259" x="4267200" y="5130800"/>
          <p14:tracePt t="51276" x="4254500" y="5130800"/>
          <p14:tracePt t="51292" x="4241800" y="5143500"/>
          <p14:tracePt t="51309" x="4229100" y="5149850"/>
          <p14:tracePt t="51326" x="4222750" y="5162550"/>
          <p14:tracePt t="51342" x="4197350" y="5175250"/>
          <p14:tracePt t="51343" x="4184650" y="5187950"/>
          <p14:tracePt t="51359" x="4171950" y="5207000"/>
          <p14:tracePt t="51376" x="4140200" y="5264150"/>
          <p14:tracePt t="51393" x="4108450" y="5327650"/>
          <p14:tracePt t="51409" x="4083050" y="5403850"/>
          <p14:tracePt t="51426" x="4070350" y="5429250"/>
          <p14:tracePt t="51442" x="4064000" y="5473700"/>
          <p14:tracePt t="51459" x="4064000" y="5524500"/>
          <p14:tracePt t="51476" x="4064000" y="5588000"/>
          <p14:tracePt t="51492" x="4057650" y="5664200"/>
          <p14:tracePt t="51509" x="4057650" y="5740400"/>
          <p14:tracePt t="51526" x="4057650" y="5803900"/>
          <p14:tracePt t="51542" x="4070350" y="5816600"/>
          <p14:tracePt t="51559" x="4076700" y="5829300"/>
          <p14:tracePt t="51576" x="4102100" y="5835650"/>
          <p14:tracePt t="51593" x="4159250" y="5861050"/>
          <p14:tracePt t="51609" x="4222750" y="5892800"/>
          <p14:tracePt t="51626" x="4292600" y="5924550"/>
          <p14:tracePt t="51643" x="4362450" y="5930900"/>
          <p14:tracePt t="51659" x="4432300" y="5930900"/>
          <p14:tracePt t="51676" x="4489450" y="5905500"/>
          <p14:tracePt t="51692" x="4533900" y="5848350"/>
          <p14:tracePt t="51709" x="4559300" y="5810250"/>
          <p14:tracePt t="51726" x="4591050" y="5765800"/>
          <p14:tracePt t="51743" x="4603750" y="5746750"/>
          <p14:tracePt t="51759" x="4629150" y="5727700"/>
          <p14:tracePt t="51776" x="4648200" y="5695950"/>
          <p14:tracePt t="51792" x="4660900" y="5676900"/>
          <p14:tracePt t="51809" x="4660900" y="5645150"/>
          <p14:tracePt t="51827" x="4667250" y="5600700"/>
          <p14:tracePt t="51846" x="4667250" y="5530850"/>
          <p14:tracePt t="51859" x="4673600" y="5492750"/>
          <p14:tracePt t="51876" x="4667250" y="5454650"/>
          <p14:tracePt t="51893" x="4654550" y="5422900"/>
          <p14:tracePt t="51909" x="4635500" y="5397500"/>
          <p14:tracePt t="51926" x="4597400" y="5353050"/>
          <p14:tracePt t="51942" x="4559300" y="5321300"/>
          <p14:tracePt t="51959" x="4514850" y="5283200"/>
          <p14:tracePt t="51976" x="4483100" y="5257800"/>
          <p14:tracePt t="51993" x="4464050" y="5245100"/>
          <p14:tracePt t="52009" x="4451350" y="5232400"/>
          <p14:tracePt t="52026" x="4445000" y="5219700"/>
          <p14:tracePt t="52043" x="4438650" y="5219700"/>
          <p14:tracePt t="52059" x="4425950" y="5219700"/>
          <p14:tracePt t="52060" x="4419600" y="5219700"/>
          <p14:tracePt t="52076" x="4394200" y="5213350"/>
          <p14:tracePt t="52078" x="4362450" y="5207000"/>
          <p14:tracePt t="52093" x="4292600" y="5207000"/>
          <p14:tracePt t="52110" x="4241800" y="5213350"/>
          <p14:tracePt t="52126" x="4229100" y="5213350"/>
          <p14:tracePt t="52159" x="4222750" y="5213350"/>
          <p14:tracePt t="52197" x="4222750" y="5219700"/>
          <p14:tracePt t="52210" x="4216400" y="5226050"/>
          <p14:tracePt t="52226" x="4184650" y="5283200"/>
          <p14:tracePt t="52243" x="4159250" y="5334000"/>
          <p14:tracePt t="52260" x="4152900" y="5359400"/>
          <p14:tracePt t="52276" x="4146550" y="5378450"/>
          <p14:tracePt t="52293" x="4146550" y="5403850"/>
          <p14:tracePt t="52309" x="4146550" y="5435600"/>
          <p14:tracePt t="52327" x="4152900" y="5492750"/>
          <p14:tracePt t="52343" x="4159250" y="5537200"/>
          <p14:tracePt t="52360" x="4165600" y="5588000"/>
          <p14:tracePt t="52377" x="4191000" y="5613400"/>
          <p14:tracePt t="52393" x="4210050" y="5638800"/>
          <p14:tracePt t="52410" x="4222750" y="5657850"/>
          <p14:tracePt t="52427" x="4260850" y="5670550"/>
          <p14:tracePt t="52443" x="4292600" y="5689600"/>
          <p14:tracePt t="52460" x="4318000" y="5715000"/>
          <p14:tracePt t="52477" x="4343400" y="5734050"/>
          <p14:tracePt t="52494" x="4362450" y="5734050"/>
          <p14:tracePt t="52510" x="4375150" y="5740400"/>
          <p14:tracePt t="52543" x="4387850" y="5740400"/>
          <p14:tracePt t="52560" x="4425950" y="5721350"/>
          <p14:tracePt t="52578" x="4476750" y="5689600"/>
          <p14:tracePt t="52593" x="4502150" y="5670550"/>
          <p14:tracePt t="52610" x="4527550" y="5651500"/>
          <p14:tracePt t="52626" x="4552950" y="5626100"/>
          <p14:tracePt t="52643" x="4565650" y="5594350"/>
          <p14:tracePt t="52660" x="4578350" y="5556250"/>
          <p14:tracePt t="52677" x="4578350" y="5499100"/>
          <p14:tracePt t="52693" x="4578350" y="5448300"/>
          <p14:tracePt t="52710" x="4572000" y="5391150"/>
          <p14:tracePt t="52727" x="4565650" y="5353050"/>
          <p14:tracePt t="52744" x="4559300" y="5321300"/>
          <p14:tracePt t="52746" x="4552950" y="5302250"/>
          <p14:tracePt t="52760" x="4552950" y="5289550"/>
          <p14:tracePt t="52777" x="4521200" y="5245100"/>
          <p14:tracePt t="52793" x="4470400" y="5194300"/>
          <p14:tracePt t="52810" x="4457700" y="5194300"/>
          <p14:tracePt t="52828" x="4425950" y="5175250"/>
          <p14:tracePt t="52844" x="4413250" y="5168900"/>
          <p14:tracePt t="52860" x="4394200" y="5168900"/>
          <p14:tracePt t="52877" x="4349750" y="5168900"/>
          <p14:tracePt t="52893" x="4286250" y="5175250"/>
          <p14:tracePt t="52910" x="4222750" y="5187950"/>
          <p14:tracePt t="52927" x="4178300" y="5207000"/>
          <p14:tracePt t="52944" x="4140200" y="5232400"/>
          <p14:tracePt t="52960" x="4114800" y="5276850"/>
          <p14:tracePt t="52977" x="4095750" y="5340350"/>
          <p14:tracePt t="52994" x="4076700" y="5391150"/>
          <p14:tracePt t="53011" x="4070350" y="5473700"/>
          <p14:tracePt t="53027" x="4076700" y="5524500"/>
          <p14:tracePt t="53044" x="4102100" y="5562600"/>
          <p14:tracePt t="53061" x="4140200" y="5613400"/>
          <p14:tracePt t="53077" x="4184650" y="5664200"/>
          <p14:tracePt t="53094" x="4254500" y="5715000"/>
          <p14:tracePt t="53110" x="4349750" y="5772150"/>
          <p14:tracePt t="53127" x="4425950" y="5816600"/>
          <p14:tracePt t="53144" x="4476750" y="5835650"/>
          <p14:tracePt t="53160" x="4521200" y="5854700"/>
          <p14:tracePt t="53177" x="4559300" y="5867400"/>
          <p14:tracePt t="53194" x="4610100" y="5867400"/>
          <p14:tracePt t="53210" x="4654550" y="5854700"/>
          <p14:tracePt t="53227" x="4686300" y="5829300"/>
          <p14:tracePt t="53244" x="4711700" y="5803900"/>
          <p14:tracePt t="53261" x="4724400" y="5721350"/>
          <p14:tracePt t="53277" x="4730750" y="5670550"/>
          <p14:tracePt t="53294" x="4730750" y="5626100"/>
          <p14:tracePt t="53311" x="4724400" y="5588000"/>
          <p14:tracePt t="53327" x="4718050" y="5537200"/>
          <p14:tracePt t="53344" x="4705350" y="5492750"/>
          <p14:tracePt t="53360" x="4673600" y="5441950"/>
          <p14:tracePt t="53377" x="4622800" y="5378450"/>
          <p14:tracePt t="53394" x="4572000" y="5327650"/>
          <p14:tracePt t="53411" x="4546600" y="5289550"/>
          <p14:tracePt t="53427" x="4533900" y="5283200"/>
          <p14:tracePt t="53444" x="4527550" y="5283200"/>
          <p14:tracePt t="53461" x="4521200" y="5276850"/>
          <p14:tracePt t="53477" x="4495800" y="5270500"/>
          <p14:tracePt t="53495" x="4400550" y="5257800"/>
          <p14:tracePt t="53511" x="4368800" y="5257800"/>
          <p14:tracePt t="53527" x="4292600" y="5257800"/>
          <p14:tracePt t="53544" x="4260850" y="5257800"/>
          <p14:tracePt t="53561" x="4241800" y="5257800"/>
          <p14:tracePt t="53594" x="4235450" y="5264150"/>
          <p14:tracePt t="53611" x="4210050" y="5302250"/>
          <p14:tracePt t="53627" x="4191000" y="5353050"/>
          <p14:tracePt t="53644" x="4178300" y="5403850"/>
          <p14:tracePt t="53661" x="4171950" y="5448300"/>
          <p14:tracePt t="53678" x="4171950" y="5467350"/>
          <p14:tracePt t="53694" x="4171950" y="5473700"/>
          <p14:tracePt t="53728" x="4171950" y="5480050"/>
          <p14:tracePt t="53744" x="4171950" y="5505450"/>
          <p14:tracePt t="53761" x="4178300" y="5537200"/>
          <p14:tracePt t="53778" x="4184650" y="5575300"/>
          <p14:tracePt t="53794" x="4184650" y="5613400"/>
          <p14:tracePt t="53811" x="4191000" y="5632450"/>
          <p14:tracePt t="62832" x="4203700" y="5632450"/>
          <p14:tracePt t="62840" x="4235450" y="5632450"/>
          <p14:tracePt t="62850" x="4298950" y="5619750"/>
          <p14:tracePt t="62869" x="4464050" y="5607050"/>
          <p14:tracePt t="62886" x="4616450" y="5594350"/>
          <p14:tracePt t="62902" x="4787900" y="5613400"/>
          <p14:tracePt t="62918" x="5086350" y="5664200"/>
          <p14:tracePt t="62935" x="5410200" y="5695950"/>
          <p14:tracePt t="62952" x="5753100" y="5702300"/>
          <p14:tracePt t="62969" x="6400800" y="5746750"/>
          <p14:tracePt t="62985" x="6870700" y="5784850"/>
          <p14:tracePt t="63002" x="7321550" y="5810250"/>
          <p14:tracePt t="63019" x="7759700" y="5835650"/>
          <p14:tracePt t="63035" x="8147050" y="5861050"/>
          <p14:tracePt t="63052" x="8458200" y="5867400"/>
          <p14:tracePt t="63069" x="8718550" y="5873750"/>
          <p14:tracePt t="63085" x="8921750" y="5892800"/>
          <p14:tracePt t="63102" x="9080500" y="5892800"/>
          <p14:tracePt t="63119" x="9232900" y="5905500"/>
          <p14:tracePt t="63135" x="9353550" y="5911850"/>
          <p14:tracePt t="63152" x="9461500" y="5911850"/>
          <p14:tracePt t="63169" x="9537700" y="5911850"/>
          <p14:tracePt t="63185" x="9594850" y="5911850"/>
          <p14:tracePt t="63203" x="9677400" y="5918200"/>
          <p14:tracePt t="63219" x="9734550" y="5918200"/>
          <p14:tracePt t="63236" x="9804400" y="5918200"/>
          <p14:tracePt t="63252" x="9842500" y="5924550"/>
          <p14:tracePt t="63347" x="9848850" y="5924550"/>
          <p14:tracePt t="63412" x="9848850" y="5918200"/>
          <p14:tracePt t="63420" x="9848850" y="5911850"/>
          <p14:tracePt t="63430" x="9855200" y="5905500"/>
          <p14:tracePt t="63441" x="9855200" y="5899150"/>
          <p14:tracePt t="63454" x="9855200" y="5892800"/>
          <p14:tracePt t="63502" x="9848850" y="5892800"/>
          <p14:tracePt t="63510" x="9848850" y="5905500"/>
          <p14:tracePt t="63519" x="9842500" y="5924550"/>
          <p14:tracePt t="63536" x="9842500" y="5956300"/>
          <p14:tracePt t="63553" x="9855200" y="5975350"/>
          <p14:tracePt t="63570" x="9836150" y="5975350"/>
          <p14:tracePt t="63597" x="9829800" y="5975350"/>
          <p14:tracePt t="63606" x="9829800" y="5969000"/>
          <p14:tracePt t="63619" x="9823450" y="5962650"/>
          <p14:tracePt t="63636" x="9791700" y="5962650"/>
          <p14:tracePt t="63710" x="9791700" y="5975350"/>
          <p14:tracePt t="63722" x="9785350" y="5975350"/>
          <p14:tracePt t="63728" x="9810750" y="5975350"/>
          <p14:tracePt t="63736" x="9791700" y="5969000"/>
          <p14:tracePt t="63753" x="9804400" y="5918200"/>
          <p14:tracePt t="63769" x="9823450" y="5867400"/>
          <p14:tracePt t="63786" x="9848850" y="5867400"/>
          <p14:tracePt t="63803" x="9867900" y="5867400"/>
          <p14:tracePt t="63819" x="9867900" y="5861050"/>
          <p14:tracePt t="63853" x="9899650" y="5867400"/>
          <p14:tracePt t="63870" x="9956800" y="5886450"/>
          <p14:tracePt t="63887" x="10109200" y="5905500"/>
          <p14:tracePt t="63904" x="10242550" y="5899150"/>
          <p14:tracePt t="63920" x="10344150" y="5886450"/>
          <p14:tracePt t="63936" x="10407650" y="5880100"/>
          <p14:tracePt t="63953" x="10439400" y="5861050"/>
          <p14:tracePt t="63969" x="10445750" y="5854700"/>
          <p14:tracePt t="64106" x="10445750" y="5848350"/>
          <p14:tracePt t="64113" x="10439400" y="5848350"/>
          <p14:tracePt t="64121" x="10433050" y="5848350"/>
          <p14:tracePt t="64137" x="10426700" y="5848350"/>
          <p14:tracePt t="64153" x="10407650" y="5842000"/>
          <p14:tracePt t="64170" x="10375900" y="5842000"/>
          <p14:tracePt t="64187" x="10331450" y="5835650"/>
          <p14:tracePt t="64203" x="10261600" y="5822950"/>
          <p14:tracePt t="64220" x="10172700" y="5822950"/>
          <p14:tracePt t="64236" x="10077450" y="5829300"/>
          <p14:tracePt t="64253" x="10007600" y="5835650"/>
          <p14:tracePt t="64270" x="9956800" y="5835650"/>
          <p14:tracePt t="64287" x="9918700" y="5835650"/>
          <p14:tracePt t="64303" x="9893300" y="5835650"/>
          <p14:tracePt t="64320" x="9855200" y="5829300"/>
          <p14:tracePt t="64336" x="9779000" y="5822950"/>
          <p14:tracePt t="64353" x="9690100" y="5822950"/>
          <p14:tracePt t="64370" x="9607550" y="5829300"/>
          <p14:tracePt t="64387" x="9486900" y="5829300"/>
          <p14:tracePt t="64403" x="9448800" y="5829300"/>
          <p14:tracePt t="64420" x="9436100" y="5829300"/>
          <p14:tracePt t="64436" x="9436100" y="5835650"/>
          <p14:tracePt t="64453" x="9410700" y="5861050"/>
          <p14:tracePt t="64470" x="9378950" y="5892800"/>
          <p14:tracePt t="64487" x="9366250" y="5911850"/>
          <p14:tracePt t="64503" x="9359900" y="5924550"/>
          <p14:tracePt t="64549" x="9372600" y="5924550"/>
          <p14:tracePt t="64555" x="9372600" y="5930900"/>
          <p14:tracePt t="64570" x="9385300" y="5956300"/>
          <p14:tracePt t="64586" x="9423400" y="6026150"/>
          <p14:tracePt t="64603" x="9461500" y="6083300"/>
          <p14:tracePt t="64620" x="9499600" y="6121400"/>
          <p14:tracePt t="64621" x="9518650" y="6127750"/>
          <p14:tracePt t="64638" x="9544050" y="6134100"/>
          <p14:tracePt t="64655" x="9582150" y="6134100"/>
          <p14:tracePt t="64670" x="9607550" y="6134100"/>
          <p14:tracePt t="64687" x="9632950" y="6134100"/>
          <p14:tracePt t="64703" x="9677400" y="6153150"/>
          <p14:tracePt t="64720" x="9728200" y="6172200"/>
          <p14:tracePt t="64737" x="9772650" y="6178550"/>
          <p14:tracePt t="64753" x="9836150" y="6184900"/>
          <p14:tracePt t="64770" x="9925050" y="6184900"/>
          <p14:tracePt t="64787" x="10001250" y="6184900"/>
          <p14:tracePt t="64803" x="10071100" y="6184900"/>
          <p14:tracePt t="64821" x="10121900" y="6184900"/>
          <p14:tracePt t="64837" x="10172700" y="6184900"/>
          <p14:tracePt t="64854" x="10229850" y="6178550"/>
          <p14:tracePt t="64871" x="10331450" y="6172200"/>
          <p14:tracePt t="64888" x="10433050" y="6165850"/>
          <p14:tracePt t="64903" x="10553700" y="6165850"/>
          <p14:tracePt t="64920" x="10668000" y="6165850"/>
          <p14:tracePt t="64937" x="10756900" y="6165850"/>
          <p14:tracePt t="64954" x="10820400" y="6165850"/>
          <p14:tracePt t="64970" x="10890250" y="6159500"/>
          <p14:tracePt t="64987" x="10966450" y="6159500"/>
          <p14:tracePt t="65004" x="11055350" y="6153150"/>
          <p14:tracePt t="65020" x="11163300" y="6153150"/>
          <p14:tracePt t="65037" x="11290300" y="6153150"/>
          <p14:tracePt t="65054" x="11417300" y="6153150"/>
          <p14:tracePt t="65055" x="11461750" y="6146800"/>
          <p14:tracePt t="65071" x="11512550" y="6134100"/>
          <p14:tracePt t="65088" x="11525250" y="6108700"/>
          <p14:tracePt t="65104" x="11544300" y="6076950"/>
          <p14:tracePt t="65121" x="11544300" y="6057900"/>
          <p14:tracePt t="65137" x="11544300" y="6051550"/>
          <p14:tracePt t="65154" x="11550650" y="6045200"/>
          <p14:tracePt t="65171" x="11563350" y="6026150"/>
          <p14:tracePt t="65188" x="11563350" y="6013450"/>
          <p14:tracePt t="65204" x="11563350" y="6007100"/>
          <p14:tracePt t="65220" x="11557000" y="5994400"/>
          <p14:tracePt t="65238" x="11557000" y="5981700"/>
          <p14:tracePt t="65254" x="11557000" y="5969000"/>
          <p14:tracePt t="65270" x="11550650" y="5956300"/>
          <p14:tracePt t="65288" x="11550650" y="5949950"/>
          <p14:tracePt t="65305" x="11531600" y="5943600"/>
          <p14:tracePt t="65322" x="11499850" y="5930900"/>
          <p14:tracePt t="65337" x="11417300" y="5924550"/>
          <p14:tracePt t="65354" x="11315700" y="5918200"/>
          <p14:tracePt t="65371" x="11214100" y="5911850"/>
          <p14:tracePt t="65387" x="11125200" y="5905500"/>
          <p14:tracePt t="65404" x="11055350" y="5892800"/>
          <p14:tracePt t="65421" x="10991850" y="5873750"/>
          <p14:tracePt t="65438" x="10915650" y="5861050"/>
          <p14:tracePt t="65454" x="10807700" y="5848350"/>
          <p14:tracePt t="65471" x="10661650" y="5835650"/>
          <p14:tracePt t="65488" x="10502900" y="5829300"/>
          <p14:tracePt t="65505" x="10369550" y="5822950"/>
          <p14:tracePt t="65521" x="10293350" y="5816600"/>
          <p14:tracePt t="65538" x="10255250" y="5816600"/>
          <p14:tracePt t="65555" x="10242550" y="5810250"/>
          <p14:tracePt t="65571" x="10236200" y="5810250"/>
          <p14:tracePt t="65588" x="10191750" y="5803900"/>
          <p14:tracePt t="65604" x="10128250" y="5797550"/>
          <p14:tracePt t="65621" x="10045700" y="5797550"/>
          <p14:tracePt t="65638" x="9982200" y="5797550"/>
          <p14:tracePt t="65654" x="9956800" y="5797550"/>
          <p14:tracePt t="65672" x="9944100" y="5803900"/>
          <p14:tracePt t="65688" x="9931400" y="5810250"/>
          <p14:tracePt t="65705" x="9899650" y="5816600"/>
          <p14:tracePt t="65721" x="9836150" y="5829300"/>
          <p14:tracePt t="65738" x="9759950" y="5842000"/>
          <p14:tracePt t="65754" x="9696450" y="5848350"/>
          <p14:tracePt t="65771" x="9652000" y="5848350"/>
          <p14:tracePt t="65814" x="9645650" y="5848350"/>
          <p14:tracePt t="65823" x="9639300" y="5848350"/>
          <p14:tracePt t="65838" x="9632950" y="5854700"/>
          <p14:tracePt t="65855" x="9620250" y="5867400"/>
          <p14:tracePt t="65871" x="9607550" y="5880100"/>
          <p14:tracePt t="65888" x="9594850" y="5886450"/>
          <p14:tracePt t="65921" x="9588500" y="5892800"/>
          <p14:tracePt t="65938" x="9575800" y="5905500"/>
          <p14:tracePt t="65954" x="9556750" y="5918200"/>
          <p14:tracePt t="65971" x="9550400" y="5918200"/>
          <p14:tracePt t="65988" x="9544050" y="5918200"/>
          <p14:tracePt t="66056" x="9544050" y="5924550"/>
          <p14:tracePt t="66073" x="9544050" y="5930900"/>
          <p14:tracePt t="66088" x="9544050" y="5949950"/>
          <p14:tracePt t="66230" x="9537700" y="5949950"/>
          <p14:tracePt t="66367" x="9537700" y="5956300"/>
          <p14:tracePt t="66390" x="9537700" y="5962650"/>
          <p14:tracePt t="66397" x="9550400" y="5969000"/>
          <p14:tracePt t="66406" x="9556750" y="5981700"/>
          <p14:tracePt t="66424" x="9594850" y="5994400"/>
          <p14:tracePt t="66439" x="9626600" y="6000750"/>
          <p14:tracePt t="66455" x="9652000" y="6013450"/>
          <p14:tracePt t="66472" x="9671050" y="6013450"/>
          <p14:tracePt t="66488" x="9677400" y="6013450"/>
          <p14:tracePt t="66505" x="9683750" y="6013450"/>
          <p14:tracePt t="66522" x="9715500" y="6013450"/>
          <p14:tracePt t="66538" x="9753600" y="6013450"/>
          <p14:tracePt t="66555" x="9798050" y="6013450"/>
          <p14:tracePt t="66572" x="9817100" y="6013450"/>
          <p14:tracePt t="66588" x="9823450" y="6013450"/>
          <p14:tracePt t="66605" x="9823450" y="6019800"/>
          <p14:tracePt t="66638" x="9836150" y="6019800"/>
          <p14:tracePt t="66656" x="9861550" y="6019800"/>
          <p14:tracePt t="66672" x="9912350" y="6026150"/>
          <p14:tracePt t="66689" x="9969500" y="6032500"/>
          <p14:tracePt t="66705" x="10045700" y="6038850"/>
          <p14:tracePt t="66722" x="10121900" y="6045200"/>
          <p14:tracePt t="66739" x="10248900" y="6051550"/>
          <p14:tracePt t="66755" x="10350500" y="6070600"/>
          <p14:tracePt t="66772" x="10477500" y="6076950"/>
          <p14:tracePt t="66789" x="10629900" y="6076950"/>
          <p14:tracePt t="66805" x="10763250" y="6089650"/>
          <p14:tracePt t="66822" x="10896600" y="6089650"/>
          <p14:tracePt t="66838" x="10985500" y="6083300"/>
          <p14:tracePt t="66855" x="11017250" y="6076950"/>
          <p14:tracePt t="66872" x="11023600" y="6070600"/>
          <p14:tracePt t="66888" x="11017250" y="6032500"/>
          <p14:tracePt t="66905" x="11010900" y="6007100"/>
          <p14:tracePt t="66922" x="11010900" y="6000750"/>
          <p14:tracePt t="66976" x="11010900" y="5994400"/>
          <p14:tracePt t="66991" x="11010900" y="5988050"/>
          <p14:tracePt t="66998" x="11010900" y="5981700"/>
          <p14:tracePt t="67007" x="11010900" y="5975350"/>
          <p14:tracePt t="67022" x="11017250" y="5969000"/>
          <p14:tracePt t="67071" x="11017250" y="5962650"/>
          <p14:tracePt t="67077" x="11017250" y="5956300"/>
          <p14:tracePt t="67089" x="11010900" y="5956300"/>
          <p14:tracePt t="67123" x="11010900" y="5949950"/>
          <p14:tracePt t="67139" x="10998200" y="5924550"/>
          <p14:tracePt t="67156" x="10985500" y="5873750"/>
          <p14:tracePt t="67172" x="10947400" y="5803900"/>
          <p14:tracePt t="67189" x="10896600" y="5695950"/>
          <p14:tracePt t="67205" x="10845800" y="5588000"/>
          <p14:tracePt t="67222" x="10788650" y="5454650"/>
          <p14:tracePt t="67239" x="10744200" y="5308600"/>
          <p14:tracePt t="67256" x="10706100" y="5187950"/>
          <p14:tracePt t="67272" x="10661650" y="5099050"/>
          <p14:tracePt t="67289" x="10598150" y="5035550"/>
          <p14:tracePt t="67306" x="10534650" y="4991100"/>
          <p14:tracePt t="67322" x="10477500" y="4940300"/>
          <p14:tracePt t="67339" x="10420350" y="4876800"/>
          <p14:tracePt t="67356" x="10407650" y="4857750"/>
          <p14:tracePt t="67372" x="10407650" y="4851400"/>
          <p14:tracePt t="67406" x="10401300" y="4851400"/>
          <p14:tracePt t="67422" x="10388600" y="4851400"/>
          <p14:tracePt t="67439" x="10350500" y="4851400"/>
          <p14:tracePt t="67456" x="10312400" y="4838700"/>
          <p14:tracePt t="67472" x="10280650" y="4826000"/>
          <p14:tracePt t="67490" x="10242550" y="4794250"/>
          <p14:tracePt t="67506" x="10210800" y="4775200"/>
          <p14:tracePt t="67523" x="10166350" y="4768850"/>
          <p14:tracePt t="67539" x="10102850" y="4762500"/>
          <p14:tracePt t="67557" x="9950450" y="4775200"/>
          <p14:tracePt t="67573" x="9823450" y="4781550"/>
          <p14:tracePt t="67589" x="9715500" y="4800600"/>
          <p14:tracePt t="67606" x="9645650" y="4806950"/>
          <p14:tracePt t="67622" x="9601200" y="4806950"/>
          <p14:tracePt t="67639" x="9575800" y="4819650"/>
          <p14:tracePt t="67656" x="9537700" y="4851400"/>
          <p14:tracePt t="67672" x="9505950" y="4883150"/>
          <p14:tracePt t="67690" x="9467850" y="4914900"/>
          <p14:tracePt t="67706" x="9448800" y="4940300"/>
          <p14:tracePt t="67722" x="9448800" y="4946650"/>
          <p14:tracePt t="67739" x="9442450" y="4953000"/>
          <p14:tracePt t="67756" x="9442450" y="4972050"/>
          <p14:tracePt t="67773" x="9442450" y="5003800"/>
          <p14:tracePt t="67790" x="9436100" y="5073650"/>
          <p14:tracePt t="67806" x="9429750" y="5149850"/>
          <p14:tracePt t="67807" x="9429750" y="5187950"/>
          <p14:tracePt t="67823" x="9436100" y="5219700"/>
          <p14:tracePt t="67839" x="9455150" y="5289550"/>
          <p14:tracePt t="67857" x="9474200" y="5308600"/>
          <p14:tracePt t="67873" x="9474200" y="5314950"/>
          <p14:tracePt t="67889" x="9480550" y="5321300"/>
          <p14:tracePt t="67906" x="9493250" y="5346700"/>
          <p14:tracePt t="67923" x="9518650" y="5391150"/>
          <p14:tracePt t="67940" x="9544050" y="5454650"/>
          <p14:tracePt t="67956" x="9575800" y="5511800"/>
          <p14:tracePt t="67973" x="9613900" y="5549900"/>
          <p14:tracePt t="67989" x="9639300" y="5562600"/>
          <p14:tracePt t="68006" x="9658350" y="5562600"/>
          <p14:tracePt t="68023" x="9683750" y="5562600"/>
          <p14:tracePt t="68040" x="9690100" y="5562600"/>
          <p14:tracePt t="68056" x="9696450" y="5562600"/>
          <p14:tracePt t="68057" x="9702800" y="5562600"/>
          <p14:tracePt t="68074" x="9734550" y="5568950"/>
          <p14:tracePt t="68090" x="9791700" y="5575300"/>
          <p14:tracePt t="68107" x="9848850" y="5575300"/>
          <p14:tracePt t="68123" x="9899650" y="5568950"/>
          <p14:tracePt t="68140" x="9944100" y="5562600"/>
          <p14:tracePt t="68156" x="9988550" y="5556250"/>
          <p14:tracePt t="68174" x="10020300" y="5549900"/>
          <p14:tracePt t="68190" x="10052050" y="5549900"/>
          <p14:tracePt t="68207" x="10077450" y="5549900"/>
          <p14:tracePt t="68223" x="10109200" y="5549900"/>
          <p14:tracePt t="68240" x="10134600" y="5543550"/>
          <p14:tracePt t="68257" x="10160000" y="5530850"/>
          <p14:tracePt t="68273" x="10198100" y="5511800"/>
          <p14:tracePt t="68290" x="10242550" y="5486400"/>
          <p14:tracePt t="68291" x="10261600" y="5473700"/>
          <p14:tracePt t="68308" x="10274300" y="5461000"/>
          <p14:tracePt t="68323" x="10280650" y="5441950"/>
          <p14:tracePt t="68342" x="10299700" y="5416550"/>
          <p14:tracePt t="68356" x="10318750" y="5372100"/>
          <p14:tracePt t="68374" x="10325100" y="5321300"/>
          <p14:tracePt t="68390" x="10325100" y="5264150"/>
          <p14:tracePt t="68406" x="10325100" y="5213350"/>
          <p14:tracePt t="68423" x="10318750" y="5168900"/>
          <p14:tracePt t="68440" x="10318750" y="5118100"/>
          <p14:tracePt t="68456" x="10306050" y="5073650"/>
          <p14:tracePt t="68473" x="10287000" y="5041900"/>
          <p14:tracePt t="68490" x="10267950" y="5010150"/>
          <p14:tracePt t="68508" x="10236200" y="4978400"/>
          <p14:tracePt t="68523" x="10210800" y="4959350"/>
          <p14:tracePt t="68540" x="10198100" y="4953000"/>
          <p14:tracePt t="68557" x="10147300" y="4921250"/>
          <p14:tracePt t="68574" x="10109200" y="4902200"/>
          <p14:tracePt t="68590" x="10083800" y="4889500"/>
          <p14:tracePt t="68607" x="10058400" y="4876800"/>
          <p14:tracePt t="68623" x="10020300" y="4870450"/>
          <p14:tracePt t="68640" x="9950450" y="4864100"/>
          <p14:tracePt t="68657" x="9855200" y="4864100"/>
          <p14:tracePt t="68674" x="9766300" y="4870450"/>
          <p14:tracePt t="68690" x="9702800" y="4870450"/>
          <p14:tracePt t="68707" x="9671050" y="4870450"/>
          <p14:tracePt t="68752" x="9671050" y="4876800"/>
          <p14:tracePt t="68776" x="9671050" y="4883150"/>
          <p14:tracePt t="68784" x="9658350" y="4895850"/>
          <p14:tracePt t="68793" x="9639300" y="4908550"/>
          <p14:tracePt t="68807" x="9626600" y="4927600"/>
          <p14:tracePt t="68823" x="9588500" y="4978400"/>
          <p14:tracePt t="68840" x="9563100" y="5003800"/>
          <p14:tracePt t="68857" x="9550400" y="5022850"/>
          <p14:tracePt t="68874" x="9537700" y="5022850"/>
          <p14:tracePt t="68890" x="9531350" y="5035550"/>
          <p14:tracePt t="68907" x="9531350" y="5041900"/>
          <p14:tracePt t="69325" x="9525000" y="5041900"/>
          <p14:tracePt t="72271" x="9518650" y="5041900"/>
          <p14:tracePt t="72280" x="9480550" y="5041900"/>
          <p14:tracePt t="72288" x="9429750" y="5048250"/>
          <p14:tracePt t="72296" x="9385300" y="5060950"/>
          <p14:tracePt t="72310" x="9347200" y="5067300"/>
          <p14:tracePt t="72327" x="9264650" y="5080000"/>
          <p14:tracePt t="72344" x="9220200" y="5080000"/>
          <p14:tracePt t="72360" x="9156700" y="5080000"/>
          <p14:tracePt t="72377" x="9105900" y="5080000"/>
          <p14:tracePt t="72393" x="9055100" y="5080000"/>
          <p14:tracePt t="72410" x="9017000" y="5086350"/>
          <p14:tracePt t="72427" x="8997950" y="5086350"/>
          <p14:tracePt t="72443" x="8985250" y="5086350"/>
          <p14:tracePt t="72460" x="8966200" y="5086350"/>
          <p14:tracePt t="72476" x="8934450" y="5086350"/>
          <p14:tracePt t="72493" x="8902700" y="5092700"/>
          <p14:tracePt t="72510" x="8864600" y="5092700"/>
          <p14:tracePt t="72527" x="8839200" y="5105400"/>
          <p14:tracePt t="72543" x="8813800" y="5105400"/>
          <p14:tracePt t="72560" x="8788400" y="5105400"/>
          <p14:tracePt t="72577" x="8756650" y="5105400"/>
          <p14:tracePt t="72594" x="8686800" y="5105400"/>
          <p14:tracePt t="72610" x="8636000" y="5105400"/>
          <p14:tracePt t="72627" x="8585200" y="5105400"/>
          <p14:tracePt t="72643" x="8559800" y="5105400"/>
          <p14:tracePt t="74632" x="8534400" y="5105400"/>
          <p14:tracePt t="74641" x="8509000" y="5105400"/>
          <p14:tracePt t="74647" x="8451850" y="5105400"/>
          <p14:tracePt t="74664" x="8343900" y="5099050"/>
          <p14:tracePt t="74679" x="8286750" y="5099050"/>
          <p14:tracePt t="74697" x="8255000" y="5092700"/>
          <p14:tracePt t="74712" x="8255000" y="5086350"/>
          <p14:tracePt t="74729" x="8242300" y="5080000"/>
          <p14:tracePt t="74745" x="8223250" y="5073650"/>
          <p14:tracePt t="74762" x="8185150" y="5067300"/>
          <p14:tracePt t="74767" x="8178800" y="5060950"/>
          <p14:tracePt t="74779" x="8172450" y="5048250"/>
          <p14:tracePt t="74795" x="8147050" y="5029200"/>
          <p14:tracePt t="74812" x="8128000" y="5003800"/>
          <p14:tracePt t="74829" x="8089900" y="4984750"/>
          <p14:tracePt t="74846" x="8058150" y="4959350"/>
          <p14:tracePt t="74862" x="8045450" y="4940300"/>
          <p14:tracePt t="74879" x="8039100" y="4940300"/>
          <p14:tracePt t="74895" x="8039100" y="4927600"/>
          <p14:tracePt t="74912" x="8026400" y="4927600"/>
          <p14:tracePt t="74914" x="8020050" y="4921250"/>
          <p14:tracePt t="74929" x="8013700" y="4914900"/>
          <p14:tracePt t="74945" x="8007350" y="4908550"/>
          <p14:tracePt t="74962" x="8001000" y="4908550"/>
          <p14:tracePt t="74979" x="7988300" y="4908550"/>
          <p14:tracePt t="74995" x="7950200" y="4908550"/>
          <p14:tracePt t="75012" x="7918450" y="4921250"/>
          <p14:tracePt t="75029" x="7905750" y="4921250"/>
          <p14:tracePt t="75045" x="7899400" y="4921250"/>
          <p14:tracePt t="75165" x="7893050" y="4921250"/>
          <p14:tracePt t="75211" x="7893050" y="4914900"/>
          <p14:tracePt t="75219" x="7886700" y="4902200"/>
          <p14:tracePt t="75229" x="7886700" y="4889500"/>
          <p14:tracePt t="75245" x="7880350" y="4883150"/>
          <p14:tracePt t="75590" x="7886700" y="4876800"/>
          <p14:tracePt t="75599" x="7893050" y="4870450"/>
          <p14:tracePt t="75606" x="7912100" y="4864100"/>
          <p14:tracePt t="75617" x="7931150" y="4851400"/>
          <p14:tracePt t="75630" x="7931150" y="4864100"/>
          <p14:tracePt t="75647" x="7975600" y="4819650"/>
          <p14:tracePt t="75663" x="8007350" y="4762500"/>
          <p14:tracePt t="75680" x="8045450" y="4724400"/>
          <p14:tracePt t="75696" x="8096250" y="4692650"/>
          <p14:tracePt t="75713" x="8147050" y="4660900"/>
          <p14:tracePt t="75729" x="8185150" y="4622800"/>
          <p14:tracePt t="75746" x="8210550" y="4597400"/>
          <p14:tracePt t="75763" x="8229600" y="4572000"/>
          <p14:tracePt t="75780" x="8235950" y="4540250"/>
          <p14:tracePt t="75796" x="8242300" y="4521200"/>
          <p14:tracePt t="75813" x="8255000" y="4483100"/>
          <p14:tracePt t="75829" x="8267700" y="4425950"/>
          <p14:tracePt t="75847" x="8299450" y="4279900"/>
          <p14:tracePt t="75864" x="8305800" y="4146550"/>
          <p14:tracePt t="75880" x="8318500" y="4006850"/>
          <p14:tracePt t="75897" x="8356600" y="3879850"/>
          <p14:tracePt t="75914" x="8394700" y="3752850"/>
          <p14:tracePt t="75929" x="8401050" y="3613150"/>
          <p14:tracePt t="75946" x="8394700" y="3486150"/>
          <p14:tracePt t="75963" x="8388350" y="3352800"/>
          <p14:tracePt t="75980" x="8388350" y="3238500"/>
          <p14:tracePt t="75996" x="8394700" y="3162300"/>
          <p14:tracePt t="76013" x="8407400" y="3098800"/>
          <p14:tracePt t="76030" x="8413750" y="3048000"/>
          <p14:tracePt t="76046" x="8413750" y="3009900"/>
          <p14:tracePt t="76063" x="8413750" y="2971800"/>
          <p14:tracePt t="76079" x="8407400" y="2914650"/>
          <p14:tracePt t="76098" x="8388350" y="2800350"/>
          <p14:tracePt t="76113" x="8362950" y="2711450"/>
          <p14:tracePt t="76130" x="8337550" y="2635250"/>
          <p14:tracePt t="76146" x="8324850" y="2603500"/>
          <p14:tracePt t="76163" x="8312150" y="2578100"/>
          <p14:tracePt t="76180" x="8299450" y="2552700"/>
          <p14:tracePt t="76196" x="8255000" y="2514600"/>
          <p14:tracePt t="76213" x="8216900" y="2470150"/>
          <p14:tracePt t="76230" x="8153400" y="2413000"/>
          <p14:tracePt t="76247" x="8115300" y="2381250"/>
          <p14:tracePt t="76263" x="8064500" y="2349500"/>
          <p14:tracePt t="76280" x="8032750" y="2324100"/>
          <p14:tracePt t="76297" x="8001000" y="2305050"/>
          <p14:tracePt t="76300" x="7988300" y="2305050"/>
          <p14:tracePt t="76314" x="7956550" y="2298700"/>
          <p14:tracePt t="76330" x="7867650" y="2298700"/>
          <p14:tracePt t="76347" x="7664450" y="2311400"/>
          <p14:tracePt t="76363" x="7467600" y="2311400"/>
          <p14:tracePt t="76380" x="7277100" y="2330450"/>
          <p14:tracePt t="76396" x="7137400" y="2336800"/>
          <p14:tracePt t="76413" x="7080250" y="2355850"/>
          <p14:tracePt t="76430" x="7067550" y="2362200"/>
          <p14:tracePt t="76447" x="7067550" y="2381250"/>
          <p14:tracePt t="76463" x="7061200" y="2413000"/>
          <p14:tracePt t="76480" x="7048500" y="2501900"/>
          <p14:tracePt t="76498" x="7023100" y="2628900"/>
          <p14:tracePt t="76514" x="6978650" y="2768600"/>
          <p14:tracePt t="76530" x="6959600" y="2895600"/>
          <p14:tracePt t="76547" x="6953250" y="2965450"/>
          <p14:tracePt t="76564" x="6953250" y="3022600"/>
          <p14:tracePt t="76580" x="6965950" y="3079750"/>
          <p14:tracePt t="76597" x="6972300" y="3168650"/>
          <p14:tracePt t="76613" x="6972300" y="3378200"/>
          <p14:tracePt t="76631" x="6953250" y="3606800"/>
          <p14:tracePt t="76647" x="6940550" y="3778250"/>
          <p14:tracePt t="76663" x="6940550" y="3886200"/>
          <p14:tracePt t="76680" x="6940550" y="3898900"/>
          <p14:tracePt t="76697" x="6940550" y="3905250"/>
          <p14:tracePt t="76714" x="6946900" y="3911600"/>
          <p14:tracePt t="76730" x="6965950" y="3949700"/>
          <p14:tracePt t="76747" x="7010400" y="4019550"/>
          <p14:tracePt t="76764" x="7080250" y="4140200"/>
          <p14:tracePt t="76765" x="7105650" y="4197350"/>
          <p14:tracePt t="76781" x="7143750" y="4260850"/>
          <p14:tracePt t="76781" x="7169150" y="4305300"/>
          <p14:tracePt t="76797" x="7194550" y="4343400"/>
          <p14:tracePt t="76814" x="7200900" y="4362450"/>
          <p14:tracePt t="76830" x="7207250" y="4362450"/>
          <p14:tracePt t="76901" x="7213600" y="4368800"/>
          <p14:tracePt t="76908" x="7226300" y="4375150"/>
          <p14:tracePt t="76916" x="7232650" y="4394200"/>
          <p14:tracePt t="76930" x="7245350" y="4394200"/>
          <p14:tracePt t="76948" x="7270750" y="4406900"/>
          <p14:tracePt t="76964" x="7289800" y="4413250"/>
          <p14:tracePt t="76980" x="7327900" y="4432300"/>
          <p14:tracePt t="76997" x="7372350" y="4451350"/>
          <p14:tracePt t="77014" x="7448550" y="4489450"/>
          <p14:tracePt t="77030" x="7543800" y="4527550"/>
          <p14:tracePt t="77047" x="7620000" y="4552950"/>
          <p14:tracePt t="77064" x="7664450" y="4559300"/>
          <p14:tracePt t="77080" x="7702550" y="4559300"/>
          <p14:tracePt t="77097" x="7753350" y="4552950"/>
          <p14:tracePt t="77114" x="7816850" y="4552950"/>
          <p14:tracePt t="77130" x="7905750" y="4559300"/>
          <p14:tracePt t="77147" x="8007350" y="4565650"/>
          <p14:tracePt t="77165" x="8102600" y="4591050"/>
          <p14:tracePt t="77181" x="8235950" y="4629150"/>
          <p14:tracePt t="77197" x="8299450" y="4635500"/>
          <p14:tracePt t="77214" x="8356600" y="4641850"/>
          <p14:tracePt t="77231" x="8426450" y="4641850"/>
          <p14:tracePt t="77247" x="8515350" y="4648200"/>
          <p14:tracePt t="77264" x="8610600" y="4648200"/>
          <p14:tracePt t="77281" x="8699500" y="4641850"/>
          <p14:tracePt t="77297" x="8807450" y="4641850"/>
          <p14:tracePt t="77314" x="8934450" y="4641850"/>
          <p14:tracePt t="77331" x="9093200" y="4635500"/>
          <p14:tracePt t="77347" x="9283700" y="4635500"/>
          <p14:tracePt t="77364" x="9505950" y="4648200"/>
          <p14:tracePt t="77381" x="9734550" y="4660900"/>
          <p14:tracePt t="77397" x="9950450" y="4667250"/>
          <p14:tracePt t="77414" x="10134600" y="4654550"/>
          <p14:tracePt t="77415" x="10204450" y="4629150"/>
          <p14:tracePt t="77431" x="10267950" y="4597400"/>
          <p14:tracePt t="77433" x="10325100" y="4559300"/>
          <p14:tracePt t="77447" x="10426700" y="4470400"/>
          <p14:tracePt t="77464" x="10477500" y="4400550"/>
          <p14:tracePt t="77481" x="10521950" y="4330700"/>
          <p14:tracePt t="77497" x="10566400" y="4267200"/>
          <p14:tracePt t="77514" x="10610850" y="4184650"/>
          <p14:tracePt t="77531" x="10655300" y="4076700"/>
          <p14:tracePt t="77547" x="10674350" y="3943350"/>
          <p14:tracePt t="77564" x="10680700" y="3816350"/>
          <p14:tracePt t="77581" x="10687050" y="3689350"/>
          <p14:tracePt t="77598" x="10699750" y="3568700"/>
          <p14:tracePt t="77616" x="10706100" y="3416300"/>
          <p14:tracePt t="77631" x="10706100" y="3314700"/>
          <p14:tracePt t="77648" x="10706100" y="3270250"/>
          <p14:tracePt t="77664" x="10693400" y="3175000"/>
          <p14:tracePt t="77666" x="10674350" y="3124200"/>
          <p14:tracePt t="77682" x="10636250" y="3022600"/>
          <p14:tracePt t="77698" x="10591800" y="2946400"/>
          <p14:tracePt t="77714" x="10547350" y="2863850"/>
          <p14:tracePt t="77731" x="10509250" y="2787650"/>
          <p14:tracePt t="77748" x="10471150" y="2711450"/>
          <p14:tracePt t="77764" x="10426700" y="2641600"/>
          <p14:tracePt t="77781" x="10363200" y="2559050"/>
          <p14:tracePt t="77798" x="10299700" y="2495550"/>
          <p14:tracePt t="77814" x="10236200" y="2451100"/>
          <p14:tracePt t="77831" x="10166350" y="2406650"/>
          <p14:tracePt t="77848" x="10071100" y="2368550"/>
          <p14:tracePt t="77865" x="9937750" y="2311400"/>
          <p14:tracePt t="77881" x="9836150" y="2266950"/>
          <p14:tracePt t="77898" x="9734550" y="2241550"/>
          <p14:tracePt t="77916" x="9632950" y="2209800"/>
          <p14:tracePt t="77931" x="9537700" y="2190750"/>
          <p14:tracePt t="77948" x="9448800" y="2184400"/>
          <p14:tracePt t="77965" x="9321800" y="2178050"/>
          <p14:tracePt t="77981" x="9169400" y="2178050"/>
          <p14:tracePt t="77998" x="9017000" y="2178050"/>
          <p14:tracePt t="78014" x="8864600" y="2178050"/>
          <p14:tracePt t="78031" x="8743950" y="2178050"/>
          <p14:tracePt t="78049" x="8667750" y="2171700"/>
          <p14:tracePt t="78064" x="8597900" y="2171700"/>
          <p14:tracePt t="78081" x="8553450" y="2178050"/>
          <p14:tracePt t="78098" x="8483600" y="2203450"/>
          <p14:tracePt t="78099" x="8439150" y="2222500"/>
          <p14:tracePt t="78116" x="8337550" y="2260600"/>
          <p14:tracePt t="78131" x="8229600" y="2292350"/>
          <p14:tracePt t="78148" x="8134350" y="2330450"/>
          <p14:tracePt t="78165" x="8070850" y="2355850"/>
          <p14:tracePt t="78181" x="8013700" y="2387600"/>
          <p14:tracePt t="78198" x="7969250" y="2425700"/>
          <p14:tracePt t="78215" x="7912100" y="2495550"/>
          <p14:tracePt t="78231" x="7854950" y="2590800"/>
          <p14:tracePt t="78248" x="7785100" y="2673350"/>
          <p14:tracePt t="78265" x="7696200" y="2736850"/>
          <p14:tracePt t="78281" x="7613650" y="2781300"/>
          <p14:tracePt t="78298" x="7562850" y="2813050"/>
          <p14:tracePt t="78315" x="7531100" y="2838450"/>
          <p14:tracePt t="78331" x="7512050" y="2863850"/>
          <p14:tracePt t="78348" x="7499350" y="2901950"/>
          <p14:tracePt t="78365" x="7454900" y="2990850"/>
          <p14:tracePt t="78381" x="7442200" y="3079750"/>
          <p14:tracePt t="78398" x="7429500" y="3143250"/>
          <p14:tracePt t="78415" x="7416800" y="3187700"/>
          <p14:tracePt t="78431" x="7416800" y="3213100"/>
          <p14:tracePt t="78448" x="7416800" y="3225800"/>
          <p14:tracePt t="78465" x="7416800" y="3244850"/>
          <p14:tracePt t="78481" x="7416800" y="3289300"/>
          <p14:tracePt t="78498" x="7404100" y="3378200"/>
          <p14:tracePt t="78515" x="7385050" y="3473450"/>
          <p14:tracePt t="78532" x="7378700" y="3556000"/>
          <p14:tracePt t="78548" x="7372350" y="3606800"/>
          <p14:tracePt t="78565" x="7372350" y="3613150"/>
          <p14:tracePt t="78620" x="7372350" y="3619500"/>
          <p14:tracePt t="78628" x="7372350" y="3625850"/>
          <p14:tracePt t="78636" x="7372350" y="3644900"/>
          <p14:tracePt t="78649" x="7372350" y="3663950"/>
          <p14:tracePt t="78665" x="7372350" y="3689350"/>
          <p14:tracePt t="78682" x="7372350" y="3695700"/>
          <p14:tracePt t="78802" x="7372350" y="3708400"/>
          <p14:tracePt t="78810" x="7366000" y="3708400"/>
          <p14:tracePt t="78818" x="7366000" y="3714750"/>
          <p14:tracePt t="78832" x="7366000" y="3721100"/>
          <p14:tracePt t="92592" x="7385050" y="3721100"/>
          <p14:tracePt t="92610" x="7524750" y="3670300"/>
          <p14:tracePt t="92627" x="7683500" y="3625850"/>
          <p14:tracePt t="92644" x="7835900" y="3594100"/>
          <p14:tracePt t="92660" x="7956550" y="3562350"/>
          <p14:tracePt t="92677" x="8026400" y="3530600"/>
          <p14:tracePt t="92694" x="8089900" y="3473450"/>
          <p14:tracePt t="92710" x="8159750" y="3448050"/>
          <p14:tracePt t="92727" x="8242300" y="3422650"/>
          <p14:tracePt t="92744" x="8331200" y="3390900"/>
          <p14:tracePt t="92746" x="8369300" y="3371850"/>
          <p14:tracePt t="92761" x="8407400" y="3352800"/>
          <p14:tracePt t="92779" x="8489950" y="3289300"/>
          <p14:tracePt t="92794" x="8547100" y="3257550"/>
          <p14:tracePt t="92810" x="8604250" y="3232150"/>
          <p14:tracePt t="92827" x="8648700" y="3213100"/>
          <p14:tracePt t="92844" x="8680450" y="3206750"/>
          <p14:tracePt t="92860" x="8693150" y="3194050"/>
          <p14:tracePt t="92877" x="8699500" y="3194050"/>
          <p14:tracePt t="92894" x="8705850" y="3181350"/>
          <p14:tracePt t="92910" x="8743950" y="3181350"/>
          <p14:tracePt t="92928" x="8832850" y="3168650"/>
          <p14:tracePt t="92944" x="8978900" y="3168650"/>
          <p14:tracePt t="92960" x="9169400" y="3155950"/>
          <p14:tracePt t="92978" x="9334500" y="3143250"/>
          <p14:tracePt t="92994" x="9461500" y="3130550"/>
          <p14:tracePt t="93011" x="9544050" y="3105150"/>
          <p14:tracePt t="93028" x="9575800" y="3079750"/>
          <p14:tracePt t="93052" x="9582150" y="3079750"/>
          <p14:tracePt t="93060" x="9594850" y="3073400"/>
          <p14:tracePt t="93077" x="9620250" y="3073400"/>
          <p14:tracePt t="93094" x="9639300" y="3060700"/>
          <p14:tracePt t="93110" x="9664700" y="3022600"/>
          <p14:tracePt t="93127" x="9696450" y="2965450"/>
          <p14:tracePt t="93144" x="9728200" y="2908300"/>
          <p14:tracePt t="93161" x="9759950" y="2876550"/>
          <p14:tracePt t="93177" x="9779000" y="2851150"/>
          <p14:tracePt t="93215" x="9779000" y="2838450"/>
          <p14:tracePt t="93231" x="9779000" y="2832100"/>
          <p14:tracePt t="93244" x="9772650" y="2825750"/>
          <p14:tracePt t="93261" x="9772650" y="2819400"/>
          <p14:tracePt t="93294" x="9779000" y="2819400"/>
          <p14:tracePt t="93311" x="9791700" y="2813050"/>
          <p14:tracePt t="93327" x="9798050" y="2806700"/>
          <p14:tracePt t="93344" x="9804400" y="2787650"/>
          <p14:tracePt t="93361" x="9817100" y="2768600"/>
          <p14:tracePt t="93377" x="9829800" y="2749550"/>
          <p14:tracePt t="93395" x="9842500" y="2743200"/>
          <p14:tracePt t="93411" x="9855200" y="2743200"/>
          <p14:tracePt t="93428" x="9861550" y="2736850"/>
          <p14:tracePt t="93444" x="9880600" y="2736850"/>
          <p14:tracePt t="93446" x="9899650" y="2736850"/>
          <p14:tracePt t="93462" x="9925050" y="2736850"/>
          <p14:tracePt t="93477" x="9956800" y="2736850"/>
          <p14:tracePt t="93494" x="9975850" y="2736850"/>
          <p14:tracePt t="93495" x="9994900" y="2730500"/>
          <p14:tracePt t="93512" x="10058400" y="2724150"/>
          <p14:tracePt t="93528" x="10128250" y="2717800"/>
          <p14:tracePt t="93544" x="10172700" y="2698750"/>
          <p14:tracePt t="93561" x="10191750" y="2667000"/>
          <p14:tracePt t="93578" x="10204450" y="2647950"/>
          <p14:tracePt t="93594" x="10204450" y="2628900"/>
          <p14:tracePt t="93611" x="10204450" y="2616200"/>
          <p14:tracePt t="93628" x="10198100" y="2609850"/>
          <p14:tracePt t="93644" x="10191750" y="2603500"/>
          <p14:tracePt t="93661" x="10179050" y="2590800"/>
          <p14:tracePt t="93678" x="10153650" y="2578100"/>
          <p14:tracePt t="93696" x="10090150" y="2559050"/>
          <p14:tracePt t="93711" x="10052050" y="2559050"/>
          <p14:tracePt t="93728" x="10020300" y="2546350"/>
          <p14:tracePt t="93744" x="9994900" y="2546350"/>
          <p14:tracePt t="93761" x="9956800" y="2546350"/>
          <p14:tracePt t="93778" x="9918700" y="2546350"/>
          <p14:tracePt t="93795" x="9867900" y="2552700"/>
          <p14:tracePt t="93811" x="9836150" y="2559050"/>
          <p14:tracePt t="93828" x="9804400" y="2559050"/>
          <p14:tracePt t="93845" x="9766300" y="2565400"/>
          <p14:tracePt t="93861" x="9734550" y="2565400"/>
          <p14:tracePt t="93878" x="9709150" y="2565400"/>
          <p14:tracePt t="93895" x="9683750" y="2565400"/>
          <p14:tracePt t="93911" x="9645650" y="2571750"/>
          <p14:tracePt t="93929" x="9550400" y="2609850"/>
          <p14:tracePt t="93945" x="9448800" y="2628900"/>
          <p14:tracePt t="93961" x="9359900" y="2654300"/>
          <p14:tracePt t="93978" x="9309100" y="2660650"/>
          <p14:tracePt t="93995" x="9290050" y="2667000"/>
          <p14:tracePt t="94011" x="9277350" y="2667000"/>
          <p14:tracePt t="94028" x="9264650" y="2667000"/>
          <p14:tracePt t="94045" x="9258300" y="2673350"/>
          <p14:tracePt t="94061" x="9245600" y="2686050"/>
          <p14:tracePt t="94078" x="9239250" y="2724150"/>
          <p14:tracePt t="94095" x="9232900" y="2755900"/>
          <p14:tracePt t="94111" x="9232900" y="2794000"/>
          <p14:tracePt t="94128" x="9239250" y="2813050"/>
          <p14:tracePt t="94145" x="9245600" y="2819400"/>
          <p14:tracePt t="94178" x="9245600" y="2825750"/>
          <p14:tracePt t="94195" x="9264650" y="2832100"/>
          <p14:tracePt t="94196" x="9271000" y="2832100"/>
          <p14:tracePt t="94212" x="9302750" y="2844800"/>
          <p14:tracePt t="94228" x="9347200" y="2870200"/>
          <p14:tracePt t="94245" x="9378950" y="2870200"/>
          <p14:tracePt t="94261" x="9404350" y="2870200"/>
          <p14:tracePt t="94278" x="9436100" y="2870200"/>
          <p14:tracePt t="94295" x="9480550" y="2870200"/>
          <p14:tracePt t="94312" x="9544050" y="2857500"/>
          <p14:tracePt t="94328" x="9632950" y="2851150"/>
          <p14:tracePt t="94345" x="9734550" y="2838450"/>
          <p14:tracePt t="94362" x="9842500" y="2838450"/>
          <p14:tracePt t="94378" x="9931400" y="2832100"/>
          <p14:tracePt t="94395" x="9988550" y="2819400"/>
          <p14:tracePt t="94411" x="10001250" y="2813050"/>
          <p14:tracePt t="94428" x="10020300" y="2806700"/>
          <p14:tracePt t="94446" x="10064750" y="2794000"/>
          <p14:tracePt t="94462" x="10115550" y="2787650"/>
          <p14:tracePt t="94479" x="10166350" y="2787650"/>
          <p14:tracePt t="94495" x="10210800" y="2787650"/>
          <p14:tracePt t="94512" x="10229850" y="2787650"/>
          <p14:tracePt t="94545" x="10248900" y="2787650"/>
          <p14:tracePt t="94562" x="10261600" y="2781300"/>
          <p14:tracePt t="94579" x="10299700" y="2774950"/>
          <p14:tracePt t="94595" x="10356850" y="2774950"/>
          <p14:tracePt t="94612" x="10401300" y="2774950"/>
          <p14:tracePt t="94629" x="10426700" y="2774950"/>
          <p14:tracePt t="94646" x="10445750" y="2774950"/>
          <p14:tracePt t="94662" x="10458450" y="2774950"/>
          <p14:tracePt t="94679" x="10483850" y="2755900"/>
          <p14:tracePt t="94695" x="10496550" y="2755900"/>
          <p14:tracePt t="94712" x="10496550" y="2749550"/>
          <p14:tracePt t="94729" x="10502900" y="2749550"/>
          <p14:tracePt t="94745" x="10502900" y="2743200"/>
          <p14:tracePt t="94779" x="10502900" y="2736850"/>
          <p14:tracePt t="94795" x="10496550" y="2724150"/>
          <p14:tracePt t="94812" x="10490200" y="2717800"/>
          <p14:tracePt t="94829" x="10477500" y="2705100"/>
          <p14:tracePt t="94845" x="10464800" y="2692400"/>
          <p14:tracePt t="94862" x="10433050" y="2686050"/>
          <p14:tracePt t="94881" x="10337800" y="2647950"/>
          <p14:tracePt t="94895" x="10299700" y="2641600"/>
          <p14:tracePt t="94912" x="10229850" y="2622550"/>
          <p14:tracePt t="94929" x="10160000" y="2609850"/>
          <p14:tracePt t="94930" x="10128250" y="2597150"/>
          <p14:tracePt t="94945" x="10064750" y="2578100"/>
          <p14:tracePt t="94962" x="10001250" y="2578100"/>
          <p14:tracePt t="94979" x="9950450" y="2571750"/>
          <p14:tracePt t="94996" x="9912350" y="2571750"/>
          <p14:tracePt t="95013" x="9867900" y="2571750"/>
          <p14:tracePt t="95029" x="9836150" y="2571750"/>
          <p14:tracePt t="95045" x="9791700" y="2578100"/>
          <p14:tracePt t="95062" x="9747250" y="2590800"/>
          <p14:tracePt t="95079" x="9709150" y="2609850"/>
          <p14:tracePt t="95096" x="9690100" y="2622550"/>
          <p14:tracePt t="95112" x="9671050" y="2635250"/>
          <p14:tracePt t="95129" x="9658350" y="2641600"/>
          <p14:tracePt t="95146" x="9645650" y="2647950"/>
          <p14:tracePt t="95162" x="9645650" y="2660650"/>
          <p14:tracePt t="95179" x="9632950" y="2673350"/>
          <p14:tracePt t="95195" x="9626600" y="2679700"/>
          <p14:tracePt t="96202" x="9620250" y="2679700"/>
          <p14:tracePt t="96210" x="9613900" y="2686050"/>
          <p14:tracePt t="96218" x="9607550" y="2686050"/>
          <p14:tracePt t="96242" x="9607550" y="2692400"/>
          <p14:tracePt t="96300" x="9601200" y="2692400"/>
          <p14:tracePt t="96306" x="9594850" y="2698750"/>
          <p14:tracePt t="96317" x="9575800" y="2717800"/>
          <p14:tracePt t="96330" x="9550400" y="2730500"/>
          <p14:tracePt t="96348" x="9423400" y="2806700"/>
          <p14:tracePt t="96364" x="9340850" y="2838450"/>
          <p14:tracePt t="96380" x="9271000" y="2870200"/>
          <p14:tracePt t="96397" x="9232900" y="2870200"/>
          <p14:tracePt t="96413" x="9207500" y="2863850"/>
          <p14:tracePt t="96492" x="9201150" y="2863850"/>
          <p14:tracePt t="96516" x="9194800" y="2863850"/>
          <p14:tracePt t="96524" x="9188450" y="2863850"/>
          <p14:tracePt t="96534" x="9182100" y="2863850"/>
          <p14:tracePt t="96547" x="9169400" y="2857500"/>
          <p14:tracePt t="96564" x="9150350" y="2857500"/>
          <p14:tracePt t="96622" x="9144000" y="2857500"/>
          <p14:tracePt t="96629" x="9124950" y="2876550"/>
          <p14:tracePt t="96638" x="9099550" y="2889250"/>
          <p14:tracePt t="96647" x="9086850" y="2901950"/>
          <p14:tracePt t="96664" x="9042400" y="2927350"/>
          <p14:tracePt t="96680" x="9023350" y="2946400"/>
          <p14:tracePt t="96697" x="9004300" y="2952750"/>
          <p14:tracePt t="96714" x="8947150" y="2990850"/>
          <p14:tracePt t="96730" x="8845550" y="3073400"/>
          <p14:tracePt t="96747" x="8680450" y="3225800"/>
          <p14:tracePt t="96764" x="8458200" y="3498850"/>
          <p14:tracePt t="96765" x="8362950" y="3632200"/>
          <p14:tracePt t="96781" x="8286750" y="3746500"/>
          <p14:tracePt t="96784" x="8216900" y="3848100"/>
          <p14:tracePt t="96798" x="8159750" y="3956050"/>
          <p14:tracePt t="96814" x="8147050" y="3987800"/>
          <p14:tracePt t="96831" x="8147050" y="4006850"/>
          <p14:tracePt t="96847" x="8153400" y="4057650"/>
          <p14:tracePt t="96864" x="8153400" y="4152900"/>
          <p14:tracePt t="96880" x="8121650" y="4349750"/>
          <p14:tracePt t="96897" x="8058150" y="4559300"/>
          <p14:tracePt t="96914" x="7981950" y="4794250"/>
          <p14:tracePt t="96931" x="7937500" y="4953000"/>
          <p14:tracePt t="96947" x="7912100" y="5029200"/>
          <p14:tracePt t="96964" x="7912100" y="5035550"/>
          <p14:tracePt t="97008" x="7912100" y="5029200"/>
          <p14:tracePt t="97016" x="7912100" y="5022850"/>
          <p14:tracePt t="97032" x="7918450" y="5003800"/>
          <p14:tracePt t="97047" x="7899400" y="4997450"/>
          <p14:tracePt t="97064" x="7734300" y="5035550"/>
          <p14:tracePt t="97081" x="7556500" y="5080000"/>
          <p14:tracePt t="97097" x="7416800" y="5086350"/>
          <p14:tracePt t="97114" x="7366000" y="5086350"/>
          <p14:tracePt t="97160" x="7366000" y="5080000"/>
          <p14:tracePt t="97176" x="7366000" y="5073650"/>
          <p14:tracePt t="97186" x="7366000" y="5067300"/>
          <p14:tracePt t="97194" x="7366000" y="5054600"/>
          <p14:tracePt t="97202" x="7372350" y="5048250"/>
          <p14:tracePt t="97214" x="7372350" y="5041900"/>
          <p14:tracePt t="97231" x="7385050" y="5029200"/>
          <p14:tracePt t="97248" x="7385050" y="5016500"/>
          <p14:tracePt t="97250" x="7391400" y="5010150"/>
          <p14:tracePt t="97282" x="7397750" y="5003800"/>
          <p14:tracePt t="97362" x="7404100" y="5003800"/>
          <p14:tracePt t="97370" x="7410450" y="5003800"/>
          <p14:tracePt t="97381" x="7429500" y="4997450"/>
          <p14:tracePt t="97397" x="7480300" y="4972050"/>
          <p14:tracePt t="97414" x="7543800" y="4953000"/>
          <p14:tracePt t="97431" x="7594600" y="4933950"/>
          <p14:tracePt t="97448" x="7645400" y="4921250"/>
          <p14:tracePt t="97464" x="7664450" y="4921250"/>
          <p14:tracePt t="97685" x="7664450" y="4914900"/>
          <p14:tracePt t="97692" x="7664450" y="4908550"/>
          <p14:tracePt t="97708" x="7664450" y="4902200"/>
          <p14:tracePt t="97716" x="7664450" y="4895850"/>
          <p14:tracePt t="97758" x="7658100" y="4889500"/>
          <p14:tracePt t="97766" x="7658100" y="4883150"/>
          <p14:tracePt t="97774" x="7651750" y="4876800"/>
          <p14:tracePt t="97786" x="7651750" y="4870450"/>
          <p14:tracePt t="97798" x="7639050" y="4864100"/>
          <p14:tracePt t="97815" x="7626350" y="4851400"/>
          <p14:tracePt t="97831" x="7607300" y="4845050"/>
          <p14:tracePt t="97848" x="7588250" y="4832350"/>
          <p14:tracePt t="97865" x="7556500" y="4826000"/>
          <p14:tracePt t="97881" x="7505700" y="4813300"/>
          <p14:tracePt t="97899" x="7423150" y="4813300"/>
          <p14:tracePt t="97915" x="7366000" y="4806950"/>
          <p14:tracePt t="97933" x="7346950" y="4806950"/>
          <p14:tracePt t="98014" x="7334250" y="4806950"/>
          <p14:tracePt t="98024" x="7327900" y="4813300"/>
          <p14:tracePt t="98031" x="7308850" y="4826000"/>
          <p14:tracePt t="98048" x="7283450" y="4832350"/>
          <p14:tracePt t="98065" x="7277100" y="4838700"/>
          <p14:tracePt t="98152" x="7277100" y="4851400"/>
          <p14:tracePt t="98160" x="7264400" y="4870450"/>
          <p14:tracePt t="98170" x="7251700" y="4889500"/>
          <p14:tracePt t="98182" x="7245350" y="4908550"/>
          <p14:tracePt t="98198" x="7232650" y="4940300"/>
          <p14:tracePt t="98215" x="7226300" y="4953000"/>
          <p14:tracePt t="98280" x="7226300" y="4959350"/>
          <p14:tracePt t="98288" x="7226300" y="4965700"/>
          <p14:tracePt t="98299" x="7232650" y="4972050"/>
          <p14:tracePt t="98315" x="7239000" y="4997450"/>
          <p14:tracePt t="98332" x="7258050" y="5016500"/>
          <p14:tracePt t="98348" x="7264400" y="5041900"/>
          <p14:tracePt t="98365" x="7270750" y="5048250"/>
          <p14:tracePt t="98382" x="7289800" y="5054600"/>
          <p14:tracePt t="98398" x="7302500" y="5060950"/>
          <p14:tracePt t="98416" x="7302500" y="5073650"/>
          <p14:tracePt t="98432" x="7315200" y="5080000"/>
          <p14:tracePt t="98450" x="7321550" y="5092700"/>
          <p14:tracePt t="98465" x="7327900" y="5092700"/>
          <p14:tracePt t="98482" x="7359650" y="5105400"/>
          <p14:tracePt t="98499" x="7378700" y="5105400"/>
          <p14:tracePt t="98515" x="7397750" y="5111750"/>
          <p14:tracePt t="98532" x="7423150" y="5124450"/>
          <p14:tracePt t="98549" x="7435850" y="5130800"/>
          <p14:tracePt t="98565" x="7448550" y="5130800"/>
          <p14:tracePt t="98582" x="7467600" y="5137150"/>
          <p14:tracePt t="98599" x="7486650" y="5137150"/>
          <p14:tracePt t="98615" x="7512050" y="5143500"/>
          <p14:tracePt t="98632" x="7550150" y="5149850"/>
          <p14:tracePt t="98649" x="7588250" y="5149850"/>
          <p14:tracePt t="98665" x="7613650" y="5149850"/>
          <p14:tracePt t="98682" x="7626350" y="5149850"/>
          <p14:tracePt t="98700" x="7639050" y="5149850"/>
          <p14:tracePt t="98715" x="7658100" y="5149850"/>
          <p14:tracePt t="98732" x="7689850" y="5143500"/>
          <p14:tracePt t="98749" x="7721600" y="5124450"/>
          <p14:tracePt t="98765" x="7753350" y="5099050"/>
          <p14:tracePt t="98782" x="7778750" y="5092700"/>
          <p14:tracePt t="98799" x="7791450" y="5086350"/>
          <p14:tracePt t="98815" x="7797800" y="5086350"/>
          <p14:tracePt t="98876" x="7797800" y="5080000"/>
          <p14:tracePt t="98885" x="7797800" y="5067300"/>
          <p14:tracePt t="98894" x="7797800" y="5048250"/>
          <p14:tracePt t="98903" x="7797800" y="5029200"/>
          <p14:tracePt t="98916" x="7791450" y="5010150"/>
          <p14:tracePt t="98932" x="7785100" y="4972050"/>
          <p14:tracePt t="98949" x="7778750" y="4959350"/>
          <p14:tracePt t="98998" x="7772400" y="4953000"/>
          <p14:tracePt t="99016" x="7759700" y="4946650"/>
          <p14:tracePt t="99032" x="7740650" y="4927600"/>
          <p14:tracePt t="99049" x="7708900" y="4908550"/>
          <p14:tracePt t="99065" x="7670800" y="4889500"/>
          <p14:tracePt t="99082" x="7632700" y="4876800"/>
          <p14:tracePt t="99099" x="7607300" y="4857750"/>
          <p14:tracePt t="99116" x="7581900" y="4851400"/>
          <p14:tracePt t="99132" x="7569200" y="4838700"/>
          <p14:tracePt t="99150" x="7518400" y="4838700"/>
          <p14:tracePt t="99166" x="7499350" y="4838700"/>
          <p14:tracePt t="99183" x="7461250" y="4838700"/>
          <p14:tracePt t="99276" x="7454900" y="4838700"/>
          <p14:tracePt t="99287" x="7448550" y="4838700"/>
          <p14:tracePt t="99292" x="7442200" y="4838700"/>
          <p14:tracePt t="99302" x="7435850" y="4838700"/>
          <p14:tracePt t="99316" x="7429500" y="4832350"/>
          <p14:tracePt t="99332" x="7416800" y="4838700"/>
          <p14:tracePt t="99349" x="7391400" y="4845050"/>
          <p14:tracePt t="99366" x="7366000" y="4864100"/>
          <p14:tracePt t="99383" x="7346950" y="4876800"/>
          <p14:tracePt t="99399" x="7340600" y="4883150"/>
          <p14:tracePt t="99416" x="7340600" y="4889500"/>
          <p14:tracePt t="99432" x="7334250" y="4889500"/>
          <p14:tracePt t="99474" x="7327900" y="4895850"/>
          <p14:tracePt t="99482" x="7321550" y="4902200"/>
          <p14:tracePt t="99499" x="7296150" y="4933950"/>
          <p14:tracePt t="99516" x="7283450" y="4946650"/>
          <p14:tracePt t="99728" x="7283450" y="4940300"/>
          <p14:tracePt t="99737" x="7289800" y="4933950"/>
          <p14:tracePt t="99744" x="7296150" y="4921250"/>
          <p14:tracePt t="99751" x="7302500" y="4914900"/>
          <p14:tracePt t="99817" x="7302500" y="4908550"/>
          <p14:tracePt t="102724" x="7289800" y="4908550"/>
          <p14:tracePt t="102732" x="7258050" y="4908550"/>
          <p14:tracePt t="102741" x="7162800" y="4914900"/>
          <p14:tracePt t="102752" x="7048500" y="4914900"/>
          <p14:tracePt t="102769" x="6902450" y="4921250"/>
          <p14:tracePt t="102786" x="6908800" y="4927600"/>
          <p14:tracePt t="102802" x="7004050" y="4946650"/>
          <p14:tracePt t="102821" x="7448550" y="4953000"/>
          <p14:tracePt t="102836" x="7759700" y="4927600"/>
          <p14:tracePt t="102852" x="8032750" y="4851400"/>
          <p14:tracePt t="102869" x="8324850" y="4679950"/>
          <p14:tracePt t="102886" x="8636000" y="4464050"/>
          <p14:tracePt t="102903" x="8940800" y="4210050"/>
          <p14:tracePt t="102919" x="9251950" y="3956050"/>
          <p14:tracePt t="102935" x="9569450" y="3695700"/>
          <p14:tracePt t="102952" x="9829800" y="3479800"/>
          <p14:tracePt t="102969" x="9994900" y="3340100"/>
          <p14:tracePt t="102985" x="10083800" y="3251200"/>
          <p14:tracePt t="103002" x="10121900" y="3155950"/>
          <p14:tracePt t="103019" x="10128250" y="3067050"/>
          <p14:tracePt t="103035" x="10115550" y="2965450"/>
          <p14:tracePt t="103052" x="10090150" y="2863850"/>
          <p14:tracePt t="103070" x="10039350" y="2717800"/>
          <p14:tracePt t="103085" x="10001250" y="2622550"/>
          <p14:tracePt t="103102" x="9950450" y="2552700"/>
          <p14:tracePt t="103119" x="9880600" y="2520950"/>
          <p14:tracePt t="103136" x="9823450" y="2495550"/>
          <p14:tracePt t="103152" x="9779000" y="2482850"/>
          <p14:tracePt t="103169" x="9747250" y="2482850"/>
          <p14:tracePt t="103185" x="9709150" y="2514600"/>
          <p14:tracePt t="103202" x="9645650" y="2565400"/>
          <p14:tracePt t="103219" x="9575800" y="2635250"/>
          <p14:tracePt t="103236" x="9505950" y="2730500"/>
          <p14:tracePt t="103252" x="9436100" y="2851150"/>
          <p14:tracePt t="103269" x="9353550" y="2959100"/>
          <p14:tracePt t="103286" x="9321800" y="3041650"/>
          <p14:tracePt t="103305" x="9309100" y="3155950"/>
          <p14:tracePt t="103319" x="9309100" y="3187700"/>
          <p14:tracePt t="103335" x="9309100" y="3194050"/>
          <p14:tracePt t="103558" x="9309100" y="3187700"/>
          <p14:tracePt t="103568" x="9302750" y="3187700"/>
          <p14:tracePt t="103573" x="9302750" y="3181350"/>
          <p14:tracePt t="103587" x="9296400" y="3168650"/>
          <p14:tracePt t="103898" x="9296400" y="3162300"/>
          <p14:tracePt t="103905" x="9290050" y="3155950"/>
          <p14:tracePt t="103912" x="9283700" y="3143250"/>
          <p14:tracePt t="103921" x="9283700" y="3136900"/>
          <p14:tracePt t="103936" x="9271000" y="3130550"/>
          <p14:tracePt t="103954" x="9271000" y="3117850"/>
          <p14:tracePt t="103970" x="9271000" y="3111500"/>
          <p14:tracePt t="103987" x="9271000" y="3105150"/>
          <p14:tracePt t="104003" x="9271000" y="3098800"/>
          <p14:tracePt t="104090" x="9264650" y="3098800"/>
          <p14:tracePt t="124256" x="9264650" y="3092450"/>
          <p14:tracePt t="124280" x="9264650" y="3086100"/>
          <p14:tracePt t="124290" x="9258300" y="3086100"/>
          <p14:tracePt t="124296" x="9251950" y="3079750"/>
          <p14:tracePt t="124305" x="9245600" y="3060700"/>
          <p14:tracePt t="124320" x="9226550" y="3035300"/>
          <p14:tracePt t="124337" x="9201150" y="3016250"/>
          <p14:tracePt t="124354" x="9188450" y="3009900"/>
          <p14:tracePt t="124371" x="9175750" y="2990850"/>
          <p14:tracePt t="124388" x="9163050" y="2965450"/>
          <p14:tracePt t="124403" x="9150350" y="2940050"/>
          <p14:tracePt t="124420" x="9144000" y="2908300"/>
          <p14:tracePt t="124437" x="9131300" y="2882900"/>
          <p14:tracePt t="124453" x="9131300" y="2870200"/>
          <p14:tracePt t="126785" x="9118600" y="2870200"/>
          <p14:tracePt t="126792" x="9099550" y="2870200"/>
          <p14:tracePt t="126802" x="9067800" y="2870200"/>
          <p14:tracePt t="126810" x="9042400" y="2870200"/>
          <p14:tracePt t="126824" x="9017000" y="2882900"/>
          <p14:tracePt t="126839" x="8997950" y="2882900"/>
          <p14:tracePt t="126856" x="8959850" y="2889250"/>
          <p14:tracePt t="126872" x="8896350" y="2895600"/>
          <p14:tracePt t="126890" x="8782050" y="2895600"/>
          <p14:tracePt t="126905" x="8667750" y="2895600"/>
          <p14:tracePt t="126922" x="8496300" y="2895600"/>
          <p14:tracePt t="126939" x="8305800" y="2895600"/>
          <p14:tracePt t="126955" x="8077200" y="2895600"/>
          <p14:tracePt t="126972" x="7816850" y="2882900"/>
          <p14:tracePt t="126989" x="7537450" y="2851150"/>
          <p14:tracePt t="127006" x="7270750" y="2832100"/>
          <p14:tracePt t="127023" x="7010400" y="2800350"/>
          <p14:tracePt t="127039" x="6788150" y="2774950"/>
          <p14:tracePt t="127056" x="6591300" y="2762250"/>
          <p14:tracePt t="127072" x="6375400" y="2743200"/>
          <p14:tracePt t="127090" x="6000750" y="2717800"/>
          <p14:tracePt t="127106" x="5873750" y="2705100"/>
          <p14:tracePt t="127122" x="5619750" y="2660650"/>
          <p14:tracePt t="127140" x="5283200" y="2622550"/>
          <p14:tracePt t="127156" x="5156200" y="2590800"/>
          <p14:tracePt t="127172" x="5067300" y="2559050"/>
          <p14:tracePt t="127189" x="4984750" y="2546350"/>
          <p14:tracePt t="127206" x="4851400" y="2533650"/>
          <p14:tracePt t="127222" x="4654550" y="2527300"/>
          <p14:tracePt t="127239" x="4381500" y="2514600"/>
          <p14:tracePt t="127256" x="4070350" y="2508250"/>
          <p14:tracePt t="127272" x="3797300" y="2508250"/>
          <p14:tracePt t="127289" x="3606800" y="2470150"/>
          <p14:tracePt t="127306" x="3511550" y="2444750"/>
          <p14:tracePt t="127323" x="3492500" y="2425700"/>
          <p14:tracePt t="127372" x="3492500" y="2419350"/>
          <p14:tracePt t="127380" x="3498850" y="2413000"/>
          <p14:tracePt t="127391" x="3498850" y="2406650"/>
          <p14:tracePt t="127406" x="3498850" y="2393950"/>
          <p14:tracePt t="127424" x="3498850" y="2387600"/>
          <p14:tracePt t="127457" x="3498850" y="2374900"/>
          <p14:tracePt t="127473" x="3498850" y="2336800"/>
          <p14:tracePt t="127490" x="3498850" y="2324100"/>
          <p14:tracePt t="127506" x="3492500" y="2317750"/>
          <p14:tracePt t="127523" x="3486150" y="2305050"/>
          <p14:tracePt t="127539" x="3479800" y="2279650"/>
          <p14:tracePt t="127558" x="3460750" y="2241550"/>
          <p14:tracePt t="127574" x="3454400" y="2209800"/>
          <p14:tracePt t="127590" x="3448050" y="2165350"/>
          <p14:tracePt t="127606" x="3441700" y="2133600"/>
          <p14:tracePt t="127623" x="3429000" y="2101850"/>
          <p14:tracePt t="127640" x="3409950" y="2076450"/>
          <p14:tracePt t="127656" x="3397250" y="2063750"/>
          <p14:tracePt t="127673" x="3384550" y="2051050"/>
          <p14:tracePt t="127728" x="3378200" y="2044700"/>
          <p14:tracePt t="127736" x="3378200" y="2038350"/>
          <p14:tracePt t="127745" x="3378200" y="2032000"/>
          <p14:tracePt t="127757" x="3378200" y="2025650"/>
          <p14:tracePt t="127773" x="3378200" y="2006600"/>
          <p14:tracePt t="127790" x="3371850" y="1993900"/>
          <p14:tracePt t="127807" x="3371850" y="1981200"/>
          <p14:tracePt t="128044" x="3371850" y="1968500"/>
          <p14:tracePt t="128049" x="3371850" y="1962150"/>
          <p14:tracePt t="128060" x="3371850" y="1955800"/>
          <p14:tracePt t="128074" x="3359150" y="1962150"/>
          <p14:tracePt t="128090" x="3359150" y="1955800"/>
          <p14:tracePt t="128170" x="3359150" y="1949450"/>
          <p14:tracePt t="128178" x="3359150" y="1943100"/>
          <p14:tracePt t="192153" x="3340100" y="1943100"/>
          <p14:tracePt t="192162" x="3295650" y="1949450"/>
          <p14:tracePt t="192177" x="3124200" y="1949450"/>
          <p14:tracePt t="192194" x="2990850" y="1962150"/>
          <p14:tracePt t="192211" x="2914650" y="1962150"/>
          <p14:tracePt t="192228" x="2851150" y="1949450"/>
          <p14:tracePt t="192244" x="2774950" y="1949450"/>
          <p14:tracePt t="192261" x="2711450" y="1943100"/>
          <p14:tracePt t="192277" x="2679700" y="1943100"/>
          <p14:tracePt t="192294" x="2673350" y="1943100"/>
          <p14:tracePt t="192311" x="2667000" y="1943100"/>
          <p14:tracePt t="192387" x="2660650" y="1943100"/>
          <p14:tracePt t="192395" x="2654300" y="1943100"/>
          <p14:tracePt t="192402" x="2635250" y="1943100"/>
          <p14:tracePt t="192411" x="2616200" y="1943100"/>
          <p14:tracePt t="192428" x="2565400" y="1955800"/>
          <p14:tracePt t="192444" x="2489200" y="2019300"/>
          <p14:tracePt t="192460" x="2381250" y="2203450"/>
          <p14:tracePt t="192477" x="2279650" y="2451100"/>
          <p14:tracePt t="192494" x="2190750" y="2730500"/>
          <p14:tracePt t="192511" x="2095500" y="3016250"/>
          <p14:tracePt t="192527" x="2025650" y="3251200"/>
          <p14:tracePt t="192544" x="2006600" y="3384550"/>
          <p14:tracePt t="192561" x="2006600" y="3441700"/>
          <p14:tracePt t="192577" x="2006600" y="3486150"/>
          <p14:tracePt t="192594" x="2000250" y="3536950"/>
          <p14:tracePt t="192610" x="1981200" y="3632200"/>
          <p14:tracePt t="192628" x="1962150" y="3886200"/>
          <p14:tracePt t="192644" x="1949450" y="4095750"/>
          <p14:tracePt t="192661" x="1962150" y="4298950"/>
          <p14:tracePt t="192677" x="1987550" y="4495800"/>
          <p14:tracePt t="192694" x="2000250" y="4660900"/>
          <p14:tracePt t="192711" x="2012950" y="4800600"/>
          <p14:tracePt t="192727" x="2019300" y="4921250"/>
          <p14:tracePt t="192745" x="2012950" y="5029200"/>
          <p14:tracePt t="192761" x="2000250" y="5111750"/>
          <p14:tracePt t="192777" x="1987550" y="5207000"/>
          <p14:tracePt t="192794" x="1981200" y="5308600"/>
          <p14:tracePt t="192811" x="1962150" y="5403850"/>
          <p14:tracePt t="192828" x="1962150" y="5492750"/>
          <p14:tracePt t="192844" x="1955800" y="5568950"/>
          <p14:tracePt t="192861" x="1936750" y="5626100"/>
          <p14:tracePt t="192878" x="1905000" y="5689600"/>
          <p14:tracePt t="192894" x="1898650" y="5721350"/>
          <p14:tracePt t="192911" x="1898650" y="5727700"/>
          <p14:tracePt t="192975" x="1898650" y="5715000"/>
          <p14:tracePt t="192983" x="1898650" y="5708650"/>
          <p14:tracePt t="192990" x="1898650" y="5695950"/>
          <p14:tracePt t="192999" x="1898650" y="5689600"/>
          <p14:tracePt t="193011" x="1898650" y="5670550"/>
          <p14:tracePt t="193028" x="1892300" y="5632450"/>
          <p14:tracePt t="193044" x="1879600" y="5568950"/>
          <p14:tracePt t="193049" x="1866900" y="5537200"/>
          <p14:tracePt t="193061" x="1854200" y="5486400"/>
          <p14:tracePt t="193078" x="1797050" y="5365750"/>
          <p14:tracePt t="193095" x="1765300" y="5308600"/>
          <p14:tracePt t="193112" x="1752600" y="5276850"/>
          <p14:tracePt t="193128" x="1714500" y="5219700"/>
          <p14:tracePt t="193144" x="1689100" y="5200650"/>
          <p14:tracePt t="193161" x="1676400" y="5194300"/>
          <p14:tracePt t="193178" x="1663700" y="5194300"/>
          <p14:tracePt t="193194" x="1651000" y="5200650"/>
          <p14:tracePt t="193211" x="1625600" y="5219700"/>
          <p14:tracePt t="193228" x="1587500" y="5238750"/>
          <p14:tracePt t="193244" x="1549400" y="5257800"/>
          <p14:tracePt t="193261" x="1530350" y="5276850"/>
          <p14:tracePt t="193278" x="1524000" y="5289550"/>
          <p14:tracePt t="193295" x="1498600" y="5334000"/>
          <p14:tracePt t="193311" x="1498600" y="5461000"/>
          <p14:tracePt t="193312" x="1524000" y="5537200"/>
          <p14:tracePt t="193328" x="1587500" y="5670550"/>
          <p14:tracePt t="193344" x="1663700" y="5791200"/>
          <p14:tracePt t="193361" x="1752600" y="5842000"/>
          <p14:tracePt t="193378" x="1854200" y="5854700"/>
          <p14:tracePt t="193394" x="1943100" y="5842000"/>
          <p14:tracePt t="193411" x="2032000" y="5791200"/>
          <p14:tracePt t="193428" x="2082800" y="5740400"/>
          <p14:tracePt t="193445" x="2127250" y="5708650"/>
          <p14:tracePt t="193462" x="2165350" y="5676900"/>
          <p14:tracePt t="193478" x="2203450" y="5645150"/>
          <p14:tracePt t="193495" x="2228850" y="5619750"/>
          <p14:tracePt t="193511" x="2235200" y="5588000"/>
          <p14:tracePt t="193528" x="2241550" y="5556250"/>
          <p14:tracePt t="193545" x="2241550" y="5505450"/>
          <p14:tracePt t="193546" x="2228850" y="5473700"/>
          <p14:tracePt t="193563" x="2197100" y="5391150"/>
          <p14:tracePt t="193578" x="2146300" y="5314950"/>
          <p14:tracePt t="193595" x="2108200" y="5257800"/>
          <p14:tracePt t="193612" x="2076450" y="5238750"/>
          <p14:tracePt t="193628" x="2057400" y="5238750"/>
          <p14:tracePt t="193645" x="2038350" y="5238750"/>
          <p14:tracePt t="193661" x="2006600" y="5270500"/>
          <p14:tracePt t="193678" x="1949450" y="5314950"/>
          <p14:tracePt t="193695" x="1879600" y="5334000"/>
          <p14:tracePt t="193712" x="1809750" y="5365750"/>
          <p14:tracePt t="193728" x="1746250" y="5391150"/>
          <p14:tracePt t="193745" x="1714500" y="5403850"/>
          <p14:tracePt t="193761" x="1708150" y="5410200"/>
          <p14:tracePt t="193778" x="1701800" y="5422900"/>
          <p14:tracePt t="193795" x="1701800" y="5461000"/>
          <p14:tracePt t="193812" x="1701800" y="5537200"/>
          <p14:tracePt t="193813" x="1701800" y="5581650"/>
          <p14:tracePt t="193828" x="1701800" y="5664200"/>
          <p14:tracePt t="193845" x="1695450" y="5715000"/>
          <p14:tracePt t="193862" x="1695450" y="5734050"/>
          <p14:tracePt t="193878" x="1701800" y="5734050"/>
          <p14:tracePt t="193895" x="1727200" y="5727700"/>
          <p14:tracePt t="193912" x="1765300" y="5702300"/>
          <p14:tracePt t="193928" x="1803400" y="5664200"/>
          <p14:tracePt t="193945" x="1828800" y="5651500"/>
          <p14:tracePt t="193962" x="1841500" y="5645150"/>
          <p14:tracePt t="193978" x="1847850" y="5638800"/>
          <p14:tracePt t="193995" x="1847850" y="5619750"/>
          <p14:tracePt t="194012" x="1847850" y="5568950"/>
          <p14:tracePt t="194028" x="1835150" y="5486400"/>
          <p14:tracePt t="194045" x="1809750" y="5422900"/>
          <p14:tracePt t="194047" x="1797050" y="5391150"/>
          <p14:tracePt t="194062" x="1765300" y="5340350"/>
          <p14:tracePt t="194079" x="1739900" y="5308600"/>
          <p14:tracePt t="194095" x="1727200" y="5295900"/>
          <p14:tracePt t="194112" x="1727200" y="5289550"/>
          <p14:tracePt t="194129" x="1714500" y="5289550"/>
          <p14:tracePt t="194145" x="1676400" y="5295900"/>
          <p14:tracePt t="194162" x="1631950" y="5302250"/>
          <p14:tracePt t="194179" x="1587500" y="5314950"/>
          <p14:tracePt t="194195" x="1549400" y="5334000"/>
          <p14:tracePt t="194212" x="1524000" y="5359400"/>
          <p14:tracePt t="194229" x="1511300" y="5397500"/>
          <p14:tracePt t="194245" x="1511300" y="5435600"/>
          <p14:tracePt t="194262" x="1549400" y="5486400"/>
          <p14:tracePt t="194279" x="1600200" y="5537200"/>
          <p14:tracePt t="194296" x="1701800" y="5581650"/>
          <p14:tracePt t="194312" x="1758950" y="5588000"/>
          <p14:tracePt t="194329" x="1809750" y="5594350"/>
          <p14:tracePt t="194346" x="1828800" y="5594350"/>
          <p14:tracePt t="194362" x="1860550" y="5575300"/>
          <p14:tracePt t="194379" x="1892300" y="5543550"/>
          <p14:tracePt t="194395" x="1905000" y="5486400"/>
          <p14:tracePt t="194412" x="1930400" y="5435600"/>
          <p14:tracePt t="194429" x="1936750" y="5416550"/>
          <p14:tracePt t="194445" x="1936750" y="5410200"/>
          <p14:tracePt t="194479" x="1930400" y="5410200"/>
          <p14:tracePt t="194497" x="1917700" y="5397500"/>
          <p14:tracePt t="194529" x="1905000" y="5391150"/>
          <p14:tracePt t="194547" x="1866900" y="5391150"/>
          <p14:tracePt t="409313" x="1866900" y="5397500"/>
          <p14:tracePt t="409319" x="1860550" y="5410200"/>
          <p14:tracePt t="409327" x="1854200" y="5429250"/>
          <p14:tracePt t="409343" x="1854200" y="5435600"/>
          <p14:tracePt t="409445" x="1854200" y="5441950"/>
          <p14:tracePt t="409468" x="1854200" y="5448300"/>
          <p14:tracePt t="409479" x="1860550" y="5461000"/>
          <p14:tracePt t="409483" x="1873250" y="5480050"/>
          <p14:tracePt t="409494" x="1898650" y="5511800"/>
          <p14:tracePt t="409509" x="2000250" y="5581650"/>
          <p14:tracePt t="409526" x="2133600" y="5638800"/>
          <p14:tracePt t="409542" x="2292350" y="5645150"/>
          <p14:tracePt t="409560" x="2470150" y="5645150"/>
          <p14:tracePt t="409576" x="2698750" y="5638800"/>
          <p14:tracePt t="409593" x="3016250" y="5632450"/>
          <p14:tracePt t="409609" x="3422650" y="5632450"/>
          <p14:tracePt t="409626" x="3822700" y="5626100"/>
          <p14:tracePt t="409628" x="4013200" y="5619750"/>
          <p14:tracePt t="409643" x="4178300" y="5607050"/>
          <p14:tracePt t="409660" x="4464050" y="5581650"/>
          <p14:tracePt t="409676" x="4705350" y="5568950"/>
          <p14:tracePt t="409693" x="4902200" y="5562600"/>
          <p14:tracePt t="409711" x="5149850" y="5562600"/>
          <p14:tracePt t="409726" x="5251450" y="5543550"/>
          <p14:tracePt t="409743" x="5327650" y="5511800"/>
          <p14:tracePt t="409760" x="5378450" y="5499100"/>
          <p14:tracePt t="409776" x="5467350" y="5461000"/>
          <p14:tracePt t="409793" x="5594350" y="5429250"/>
          <p14:tracePt t="409809" x="5740400" y="5410200"/>
          <p14:tracePt t="409826" x="5886450" y="5397500"/>
          <p14:tracePt t="409843" x="6013450" y="5403850"/>
          <p14:tracePt t="409859" x="6127750" y="5403850"/>
          <p14:tracePt t="409876" x="6235700" y="5403850"/>
          <p14:tracePt t="409894" x="6407150" y="5391150"/>
          <p14:tracePt t="409909" x="6470650" y="5384800"/>
          <p14:tracePt t="409926" x="6692900" y="5384800"/>
          <p14:tracePt t="409943" x="6851650" y="5410200"/>
          <p14:tracePt t="409959" x="7042150" y="5441950"/>
          <p14:tracePt t="409976" x="7289800" y="5467350"/>
          <p14:tracePt t="409993" x="7524750" y="5461000"/>
          <p14:tracePt t="410009" x="7727950" y="5429250"/>
          <p14:tracePt t="410028" x="7899400" y="5372100"/>
          <p14:tracePt t="410043" x="8083550" y="5264150"/>
          <p14:tracePt t="410059" x="8255000" y="5168900"/>
          <p14:tracePt t="410076" x="8420100" y="5073650"/>
          <p14:tracePt t="410093" x="8585200" y="4965700"/>
          <p14:tracePt t="410109" x="8737600" y="4902200"/>
          <p14:tracePt t="410126" x="8851900" y="4800600"/>
          <p14:tracePt t="410143" x="8915400" y="4724400"/>
          <p14:tracePt t="410144" x="8947150" y="4686300"/>
          <p14:tracePt t="410160" x="8991600" y="4610100"/>
          <p14:tracePt t="410177" x="9036050" y="4546600"/>
          <p14:tracePt t="410193" x="9086850" y="4483100"/>
          <p14:tracePt t="410210" x="9137650" y="4425950"/>
          <p14:tracePt t="410226" x="9182100" y="4375150"/>
          <p14:tracePt t="410243" x="9239250" y="4318000"/>
          <p14:tracePt t="410260" x="9302750" y="4229100"/>
          <p14:tracePt t="410276" x="9372600" y="4127500"/>
          <p14:tracePt t="410293" x="9417050" y="3987800"/>
          <p14:tracePt t="410310" x="9417050" y="3841750"/>
          <p14:tracePt t="410326" x="9398000" y="3752850"/>
          <p14:tracePt t="410343" x="9385300" y="3752850"/>
          <p14:tracePt t="410360" x="9366250" y="3759200"/>
          <p14:tracePt t="410376" x="9347200" y="3771900"/>
          <p14:tracePt t="410393" x="9347200" y="3778250"/>
          <p14:tracePt t="410410" x="9347200" y="3765550"/>
          <p14:tracePt t="410426" x="9347200" y="3778250"/>
          <p14:tracePt t="410443" x="9309100" y="3771900"/>
          <p14:tracePt t="410460" x="9258300" y="3803650"/>
          <p14:tracePt t="410476" x="9245600" y="3803650"/>
          <p14:tracePt t="410493" x="9251950" y="3784600"/>
          <p14:tracePt t="410510" x="9232900" y="3784600"/>
          <p14:tracePt t="410527" x="9194800" y="3790950"/>
          <p14:tracePt t="410543" x="9182100" y="3714750"/>
          <p14:tracePt t="410560" x="9188450" y="3638550"/>
          <p14:tracePt t="410576" x="9213850" y="3632200"/>
          <p14:tracePt t="410593" x="9271000" y="3638550"/>
          <p14:tracePt t="410610" x="9353550" y="3632200"/>
          <p14:tracePt t="410627" x="9448800" y="3632200"/>
          <p14:tracePt t="410644" x="9575800" y="3600450"/>
          <p14:tracePt t="410660" x="9664700" y="3581400"/>
          <p14:tracePt t="410677" x="9779000" y="3556000"/>
          <p14:tracePt t="410694" x="9899650" y="3536950"/>
          <p14:tracePt t="410710" x="10039350" y="3524250"/>
          <p14:tracePt t="410727" x="10172700" y="3517900"/>
          <p14:tracePt t="410744" x="10293350" y="3511550"/>
          <p14:tracePt t="410761" x="10382250" y="3505200"/>
          <p14:tracePt t="410778" x="10433050" y="3479800"/>
          <p14:tracePt t="410794" x="10471150" y="3460750"/>
          <p14:tracePt t="410810" x="10509250" y="3454400"/>
          <p14:tracePt t="410827" x="10547350" y="3454400"/>
          <p14:tracePt t="410843" x="10598150" y="3441700"/>
          <p14:tracePt t="410846" x="10623550" y="3441700"/>
          <p14:tracePt t="410860" x="10648950" y="3429000"/>
          <p14:tracePt t="410878" x="10693400" y="3378200"/>
          <p14:tracePt t="410895" x="10706100" y="3352800"/>
          <p14:tracePt t="410910" x="10706100" y="3314700"/>
          <p14:tracePt t="410927" x="10712450" y="3289300"/>
          <p14:tracePt t="410944" x="10718800" y="3270250"/>
          <p14:tracePt t="410960" x="10725150" y="3244850"/>
          <p14:tracePt t="410977" x="10725150" y="3225800"/>
          <p14:tracePt t="410994" x="10718800" y="3206750"/>
          <p14:tracePt t="411010" x="10706100" y="3187700"/>
          <p14:tracePt t="411027" x="10674350" y="3175000"/>
          <p14:tracePt t="411044" x="10648950" y="3155950"/>
          <p14:tracePt t="411060" x="10610850" y="3149600"/>
          <p14:tracePt t="411078" x="10541000" y="3130550"/>
          <p14:tracePt t="411094" x="10521950" y="3124200"/>
          <p14:tracePt t="411110" x="10483850" y="3117850"/>
          <p14:tracePt t="411112" x="10471150" y="3117850"/>
          <p14:tracePt t="411128" x="10433050" y="3111500"/>
          <p14:tracePt t="411144" x="10375900" y="3111500"/>
          <p14:tracePt t="411160" x="10299700" y="3111500"/>
          <p14:tracePt t="411178" x="10217150" y="3111500"/>
          <p14:tracePt t="411194" x="10134600" y="3111500"/>
          <p14:tracePt t="411211" x="10071100" y="3111500"/>
          <p14:tracePt t="411227" x="10013950" y="3111500"/>
          <p14:tracePt t="411244" x="9963150" y="3105150"/>
          <p14:tracePt t="411260" x="9893300" y="3111500"/>
          <p14:tracePt t="411277" x="9829800" y="3117850"/>
          <p14:tracePt t="411294" x="9772650" y="3130550"/>
          <p14:tracePt t="411298" x="9747250" y="3130550"/>
          <p14:tracePt t="411310" x="9728200" y="3136900"/>
          <p14:tracePt t="411328" x="9702800" y="3143250"/>
          <p14:tracePt t="411386" x="9696450" y="3143250"/>
          <p14:tracePt t="411402" x="9690100" y="3143250"/>
          <p14:tracePt t="411411" x="9683750" y="3143250"/>
          <p14:tracePt t="411419" x="9683750" y="3149600"/>
          <p14:tracePt t="411427" x="9677400" y="3155950"/>
          <p14:tracePt t="411445" x="9664700" y="3168650"/>
          <p14:tracePt t="411461" x="9658350" y="3181350"/>
          <p14:tracePt t="411477" x="9652000" y="3194050"/>
          <p14:tracePt t="411494" x="9645650" y="3213100"/>
          <p14:tracePt t="411511" x="9639300" y="3219450"/>
          <p14:tracePt t="411527" x="9632950" y="3238500"/>
          <p14:tracePt t="411544" x="9632950" y="3263900"/>
          <p14:tracePt t="411563" x="9632950" y="3302000"/>
          <p14:tracePt t="411579" x="9639300" y="3327400"/>
          <p14:tracePt t="411594" x="9652000" y="3346450"/>
          <p14:tracePt t="411611" x="9664700" y="3359150"/>
          <p14:tracePt t="411628" x="9677400" y="3378200"/>
          <p14:tracePt t="411644" x="9709150" y="3409950"/>
          <p14:tracePt t="411661" x="9728200" y="3435350"/>
          <p14:tracePt t="411677" x="9740900" y="3441700"/>
          <p14:tracePt t="411694" x="9759950" y="3448050"/>
          <p14:tracePt t="411711" x="9810750" y="3454400"/>
          <p14:tracePt t="411728" x="9874250" y="3467100"/>
          <p14:tracePt t="411744" x="9925050" y="3467100"/>
          <p14:tracePt t="411761" x="9975850" y="3467100"/>
          <p14:tracePt t="411778" x="10013950" y="3467100"/>
          <p14:tracePt t="411794" x="10052050" y="3460750"/>
          <p14:tracePt t="411795" x="10064750" y="3454400"/>
          <p14:tracePt t="411811" x="10090150" y="3454400"/>
          <p14:tracePt t="411828" x="10153650" y="3429000"/>
          <p14:tracePt t="411844" x="10229850" y="3409950"/>
          <p14:tracePt t="411861" x="10337800" y="3403600"/>
          <p14:tracePt t="411879" x="10433050" y="3378200"/>
          <p14:tracePt t="411895" x="10515600" y="3365500"/>
          <p14:tracePt t="411912" x="10566400" y="3340100"/>
          <p14:tracePt t="411928" x="10585450" y="3308350"/>
          <p14:tracePt t="411945" x="10591800" y="3282950"/>
          <p14:tracePt t="411962" x="10591800" y="3257550"/>
          <p14:tracePt t="411977" x="10591800" y="3244850"/>
          <p14:tracePt t="411994" x="10585450" y="3238500"/>
          <p14:tracePt t="412011" x="10585450" y="3225800"/>
          <p14:tracePt t="412028" x="10585450" y="3213100"/>
          <p14:tracePt t="412045" x="10585450" y="3200400"/>
          <p14:tracePt t="412061" x="10579100" y="3181350"/>
          <p14:tracePt t="412078" x="10547350" y="3155950"/>
          <p14:tracePt t="412095" x="10496550" y="3136900"/>
          <p14:tracePt t="412112" x="10401300" y="3117850"/>
          <p14:tracePt t="412128" x="10325100" y="3111500"/>
          <p14:tracePt t="412145" x="10280650" y="3105150"/>
          <p14:tracePt t="412161" x="10255250" y="3105150"/>
          <p14:tracePt t="412178" x="10248900" y="3105150"/>
          <p14:tracePt t="412195" x="10242550" y="3105150"/>
          <p14:tracePt t="412211" x="10210800" y="3105150"/>
          <p14:tracePt t="412228" x="10147300" y="3105150"/>
          <p14:tracePt t="412245" x="10071100" y="3105150"/>
          <p14:tracePt t="412261" x="10013950" y="3117850"/>
          <p14:tracePt t="412278" x="9994900" y="3117850"/>
          <p14:tracePt t="412295" x="9982200" y="3117850"/>
          <p14:tracePt t="412345" x="9975850" y="3117850"/>
          <p14:tracePt t="412352" x="9963150" y="3117850"/>
          <p14:tracePt t="412361" x="9937750" y="3124200"/>
          <p14:tracePt t="412379" x="9886950" y="3136900"/>
          <p14:tracePt t="412395" x="9861550" y="3149600"/>
          <p14:tracePt t="412412" x="9848850" y="3155950"/>
          <p14:tracePt t="412456" x="9842500" y="3168650"/>
          <p14:tracePt t="412467" x="9836150" y="3175000"/>
          <p14:tracePt t="412478" x="9836150" y="3187700"/>
          <p14:tracePt t="412496" x="9817100" y="3225800"/>
          <p14:tracePt t="412512" x="9810750" y="3238500"/>
          <p14:tracePt t="412528" x="9804400" y="3257550"/>
          <p14:tracePt t="412732" x="9798050" y="32575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l: höger 44">
            <a:extLst>
              <a:ext uri="{FF2B5EF4-FFF2-40B4-BE49-F238E27FC236}">
                <a16:creationId xmlns:a16="http://schemas.microsoft.com/office/drawing/2014/main" id="{0DB67B93-F484-4D84-A975-C572E9A2ECE6}"/>
              </a:ext>
            </a:extLst>
          </p:cNvPr>
          <p:cNvSpPr/>
          <p:nvPr/>
        </p:nvSpPr>
        <p:spPr>
          <a:xfrm>
            <a:off x="1619251" y="4200271"/>
            <a:ext cx="8498588" cy="486509"/>
          </a:xfrm>
          <a:prstGeom prst="rightArrow">
            <a:avLst>
              <a:gd name="adj1" fmla="val 38253"/>
              <a:gd name="adj2" fmla="val 80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D629BC-22AA-4DDA-9170-56C84CCF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här enkelt är det inte</a:t>
            </a:r>
          </a:p>
        </p:txBody>
      </p:sp>
      <p:pic>
        <p:nvPicPr>
          <p:cNvPr id="34" name="Bibelläsaren">
            <a:extLst>
              <a:ext uri="{FF2B5EF4-FFF2-40B4-BE49-F238E27FC236}">
                <a16:creationId xmlns:a16="http://schemas.microsoft.com/office/drawing/2014/main" id="{8F3A246A-F07A-465E-A01D-420453277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02" y="3232014"/>
            <a:ext cx="1988686" cy="2013859"/>
          </a:xfrm>
          <a:prstGeom prst="rect">
            <a:avLst/>
          </a:prstGeom>
        </p:spPr>
      </p:pic>
      <p:pic>
        <p:nvPicPr>
          <p:cNvPr id="27" name="Grundtexten">
            <a:extLst>
              <a:ext uri="{FF2B5EF4-FFF2-40B4-BE49-F238E27FC236}">
                <a16:creationId xmlns:a16="http://schemas.microsoft.com/office/drawing/2014/main" id="{F1871ADD-5639-435F-80A6-86837DC3A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2" y="3345001"/>
            <a:ext cx="1577558" cy="1933016"/>
          </a:xfrm>
          <a:prstGeom prst="rect">
            <a:avLst/>
          </a:prstGeom>
        </p:spPr>
      </p:pic>
      <p:sp>
        <p:nvSpPr>
          <p:cNvPr id="42" name="textruta 41">
            <a:extLst>
              <a:ext uri="{FF2B5EF4-FFF2-40B4-BE49-F238E27FC236}">
                <a16:creationId xmlns:a16="http://schemas.microsoft.com/office/drawing/2014/main" id="{24C2906D-3AB8-4242-9594-C919FEFC2503}"/>
              </a:ext>
            </a:extLst>
          </p:cNvPr>
          <p:cNvSpPr txBox="1"/>
          <p:nvPr/>
        </p:nvSpPr>
        <p:spPr>
          <a:xfrm>
            <a:off x="9455286" y="5550234"/>
            <a:ext cx="149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Bibelläsaren</a:t>
            </a:r>
            <a:endParaRPr lang="sv-SE" sz="1600" b="1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E9F16E4A-3EBF-4899-879E-82BA81761407}"/>
              </a:ext>
            </a:extLst>
          </p:cNvPr>
          <p:cNvSpPr txBox="1"/>
          <p:nvPr/>
        </p:nvSpPr>
        <p:spPr>
          <a:xfrm>
            <a:off x="251834" y="5550234"/>
            <a:ext cx="328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Grundtext</a:t>
            </a:r>
            <a:endParaRPr lang="sv-SE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493284"/>
      </p:ext>
    </p:extLst>
  </p:cSld>
  <p:clrMapOvr>
    <a:masterClrMapping/>
  </p:clrMapOvr>
  <p:transition advTm="20431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BABED83F-C67C-4BC9-A622-008F04A8A3D2}"/>
              </a:ext>
            </a:extLst>
          </p:cNvPr>
          <p:cNvSpPr/>
          <p:nvPr/>
        </p:nvSpPr>
        <p:spPr>
          <a:xfrm>
            <a:off x="367644" y="6141555"/>
            <a:ext cx="11736000" cy="262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7040657-4016-4AAA-A9A0-2C49F335DA86}"/>
              </a:ext>
            </a:extLst>
          </p:cNvPr>
          <p:cNvSpPr/>
          <p:nvPr/>
        </p:nvSpPr>
        <p:spPr>
          <a:xfrm>
            <a:off x="367643" y="6379163"/>
            <a:ext cx="11736000" cy="262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C06F1A5-7555-4D3E-9B28-A313E1A2963C}"/>
              </a:ext>
            </a:extLst>
          </p:cNvPr>
          <p:cNvSpPr/>
          <p:nvPr/>
        </p:nvSpPr>
        <p:spPr>
          <a:xfrm>
            <a:off x="367644" y="5903947"/>
            <a:ext cx="11736000" cy="262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5" name="Pil: höger 44">
            <a:extLst>
              <a:ext uri="{FF2B5EF4-FFF2-40B4-BE49-F238E27FC236}">
                <a16:creationId xmlns:a16="http://schemas.microsoft.com/office/drawing/2014/main" id="{0DB67B93-F484-4D84-A975-C572E9A2ECE6}"/>
              </a:ext>
            </a:extLst>
          </p:cNvPr>
          <p:cNvSpPr/>
          <p:nvPr/>
        </p:nvSpPr>
        <p:spPr>
          <a:xfrm>
            <a:off x="1619251" y="4200271"/>
            <a:ext cx="8498588" cy="486509"/>
          </a:xfrm>
          <a:prstGeom prst="rightArrow">
            <a:avLst>
              <a:gd name="adj1" fmla="val 38253"/>
              <a:gd name="adj2" fmla="val 80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D629BC-22AA-4DDA-9170-56C84CCF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här är det</a:t>
            </a:r>
          </a:p>
        </p:txBody>
      </p:sp>
      <p:pic>
        <p:nvPicPr>
          <p:cNvPr id="34" name="Bibelläsaren">
            <a:extLst>
              <a:ext uri="{FF2B5EF4-FFF2-40B4-BE49-F238E27FC236}">
                <a16:creationId xmlns:a16="http://schemas.microsoft.com/office/drawing/2014/main" id="{8F3A246A-F07A-465E-A01D-420453277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02" y="3232014"/>
            <a:ext cx="1988686" cy="2013859"/>
          </a:xfrm>
          <a:prstGeom prst="rect">
            <a:avLst/>
          </a:prstGeom>
        </p:spPr>
      </p:pic>
      <p:pic>
        <p:nvPicPr>
          <p:cNvPr id="27" name="Grundtexten">
            <a:extLst>
              <a:ext uri="{FF2B5EF4-FFF2-40B4-BE49-F238E27FC236}">
                <a16:creationId xmlns:a16="http://schemas.microsoft.com/office/drawing/2014/main" id="{F1871ADD-5639-435F-80A6-86837DC3A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2" y="3345001"/>
            <a:ext cx="1577558" cy="1933016"/>
          </a:xfrm>
          <a:prstGeom prst="rect">
            <a:avLst/>
          </a:prstGeom>
        </p:spPr>
      </p:pic>
      <p:pic>
        <p:nvPicPr>
          <p:cNvPr id="36" name="Bibel">
            <a:extLst>
              <a:ext uri="{FF2B5EF4-FFF2-40B4-BE49-F238E27FC236}">
                <a16:creationId xmlns:a16="http://schemas.microsoft.com/office/drawing/2014/main" id="{F8D10F31-C402-42A3-B509-291859DE1D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4" y="3718871"/>
            <a:ext cx="2186143" cy="1781706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D732E667-AD16-4EEF-9647-9068608C15C2}"/>
              </a:ext>
            </a:extLst>
          </p:cNvPr>
          <p:cNvSpPr txBox="1"/>
          <p:nvPr/>
        </p:nvSpPr>
        <p:spPr>
          <a:xfrm>
            <a:off x="251834" y="5550234"/>
            <a:ext cx="32820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Grundtext</a:t>
            </a:r>
            <a:endParaRPr lang="sv-SE" sz="1600" b="1" dirty="0"/>
          </a:p>
          <a:p>
            <a:pPr marL="447675" indent="-265113">
              <a:buAutoNum type="arabicPeriod"/>
            </a:pPr>
            <a:r>
              <a:rPr lang="sv-SE" sz="1600" dirty="0"/>
              <a:t>Gehenna (geografisk plats)</a:t>
            </a:r>
          </a:p>
          <a:p>
            <a:pPr marL="447675" indent="-265113">
              <a:buAutoNum type="arabicPeriod"/>
            </a:pPr>
            <a:r>
              <a:rPr lang="sv-SE" sz="1600" dirty="0"/>
              <a:t>Budbärare</a:t>
            </a:r>
            <a:endParaRPr lang="sv-SE" sz="1200" dirty="0">
              <a:highlight>
                <a:srgbClr val="FFFF00"/>
              </a:highlight>
            </a:endParaRPr>
          </a:p>
          <a:p>
            <a:pPr marL="447675" indent="-265113">
              <a:buFontTx/>
              <a:buAutoNum type="arabicPeriod"/>
            </a:pPr>
            <a:r>
              <a:rPr lang="sv-SE" sz="1600" dirty="0"/>
              <a:t>Vind/Andedräkt (opersonlig)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C3637E22-820D-4702-BF66-5B1E88978473}"/>
              </a:ext>
            </a:extLst>
          </p:cNvPr>
          <p:cNvSpPr txBox="1"/>
          <p:nvPr/>
        </p:nvSpPr>
        <p:spPr>
          <a:xfrm>
            <a:off x="5043024" y="5550234"/>
            <a:ext cx="200856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Översättning</a:t>
            </a:r>
            <a:endParaRPr lang="sv-SE" sz="1600" b="1" dirty="0"/>
          </a:p>
          <a:p>
            <a:pPr marL="447675" indent="-265113">
              <a:buAutoNum type="arabicPeriod"/>
            </a:pPr>
            <a:r>
              <a:rPr lang="sv-SE" sz="1600" dirty="0"/>
              <a:t>Helvete</a:t>
            </a:r>
          </a:p>
          <a:p>
            <a:pPr marL="447675" indent="-265113">
              <a:buAutoNum type="arabicPeriod"/>
            </a:pPr>
            <a:r>
              <a:rPr lang="sv-SE" sz="1600" dirty="0"/>
              <a:t>Ängel</a:t>
            </a:r>
          </a:p>
          <a:p>
            <a:pPr marL="447675" indent="-265113">
              <a:buFontTx/>
              <a:buAutoNum type="arabicPeriod"/>
            </a:pPr>
            <a:r>
              <a:rPr lang="sv-SE" sz="1600" dirty="0"/>
              <a:t>Ande (personlig)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24C2906D-3AB8-4242-9594-C919FEFC2503}"/>
              </a:ext>
            </a:extLst>
          </p:cNvPr>
          <p:cNvSpPr txBox="1"/>
          <p:nvPr/>
        </p:nvSpPr>
        <p:spPr>
          <a:xfrm>
            <a:off x="9455286" y="5550234"/>
            <a:ext cx="270324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Bibelläsaren</a:t>
            </a:r>
            <a:endParaRPr lang="sv-SE" sz="1600" b="1" dirty="0"/>
          </a:p>
          <a:p>
            <a:pPr marL="447675" indent="-265113">
              <a:buAutoNum type="arabicPeriod"/>
            </a:pPr>
            <a:r>
              <a:rPr lang="sv-SE" sz="1600" dirty="0"/>
              <a:t>Evig plåga i eld</a:t>
            </a:r>
          </a:p>
          <a:p>
            <a:pPr marL="447675" indent="-265113">
              <a:buAutoNum type="arabicPeriod"/>
            </a:pPr>
            <a:r>
              <a:rPr lang="sv-SE" sz="1600" dirty="0"/>
              <a:t>Andevarelse med vingar</a:t>
            </a:r>
          </a:p>
          <a:p>
            <a:pPr marL="447675" indent="-265113">
              <a:buFontTx/>
              <a:buAutoNum type="arabicPeriod"/>
            </a:pPr>
            <a:r>
              <a:rPr lang="sv-SE" sz="1600" dirty="0"/>
              <a:t>En person i Treenigheten</a:t>
            </a:r>
          </a:p>
        </p:txBody>
      </p:sp>
      <p:grpSp>
        <p:nvGrpSpPr>
          <p:cNvPr id="6" name="Moln">
            <a:extLst>
              <a:ext uri="{FF2B5EF4-FFF2-40B4-BE49-F238E27FC236}">
                <a16:creationId xmlns:a16="http://schemas.microsoft.com/office/drawing/2014/main" id="{561AC53A-8134-4E29-911B-C6B506D39F09}"/>
              </a:ext>
            </a:extLst>
          </p:cNvPr>
          <p:cNvGrpSpPr/>
          <p:nvPr/>
        </p:nvGrpSpPr>
        <p:grpSpPr>
          <a:xfrm>
            <a:off x="4179657" y="346084"/>
            <a:ext cx="3902475" cy="3921919"/>
            <a:chOff x="4179657" y="346084"/>
            <a:chExt cx="3902475" cy="3921919"/>
          </a:xfrm>
        </p:grpSpPr>
        <p:sp>
          <p:nvSpPr>
            <p:cNvPr id="28" name="Pil: höger 27">
              <a:extLst>
                <a:ext uri="{FF2B5EF4-FFF2-40B4-BE49-F238E27FC236}">
                  <a16:creationId xmlns:a16="http://schemas.microsoft.com/office/drawing/2014/main" id="{FE0478B9-A2DF-4928-B841-BB01BE18AC52}"/>
                </a:ext>
              </a:extLst>
            </p:cNvPr>
            <p:cNvSpPr/>
            <p:nvPr/>
          </p:nvSpPr>
          <p:spPr>
            <a:xfrm rot="18393939" flipH="1">
              <a:off x="3510138" y="3104108"/>
              <a:ext cx="1825548" cy="486509"/>
            </a:xfrm>
            <a:prstGeom prst="rightArrow">
              <a:avLst>
                <a:gd name="adj1" fmla="val 38253"/>
                <a:gd name="adj2" fmla="val 80335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53" name="Pil: höger 52">
              <a:extLst>
                <a:ext uri="{FF2B5EF4-FFF2-40B4-BE49-F238E27FC236}">
                  <a16:creationId xmlns:a16="http://schemas.microsoft.com/office/drawing/2014/main" id="{EA142A20-8846-4AE9-8710-939D579A945F}"/>
                </a:ext>
              </a:extLst>
            </p:cNvPr>
            <p:cNvSpPr/>
            <p:nvPr/>
          </p:nvSpPr>
          <p:spPr>
            <a:xfrm rot="3206061">
              <a:off x="6373445" y="3072011"/>
              <a:ext cx="1905475" cy="486509"/>
            </a:xfrm>
            <a:prstGeom prst="rightArrow">
              <a:avLst>
                <a:gd name="adj1" fmla="val 38253"/>
                <a:gd name="adj2" fmla="val 80335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8" name="Moln 47">
              <a:extLst>
                <a:ext uri="{FF2B5EF4-FFF2-40B4-BE49-F238E27FC236}">
                  <a16:creationId xmlns:a16="http://schemas.microsoft.com/office/drawing/2014/main" id="{88116230-3546-42B6-AC2A-4F48AD6CB8A3}"/>
                </a:ext>
              </a:extLst>
            </p:cNvPr>
            <p:cNvSpPr/>
            <p:nvPr/>
          </p:nvSpPr>
          <p:spPr>
            <a:xfrm>
              <a:off x="4267460" y="346084"/>
              <a:ext cx="3814672" cy="2611110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200" dirty="0"/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99290A63-2572-4D96-9911-EFAC7BB60A63}"/>
                </a:ext>
              </a:extLst>
            </p:cNvPr>
            <p:cNvSpPr/>
            <p:nvPr/>
          </p:nvSpPr>
          <p:spPr>
            <a:xfrm>
              <a:off x="5096524" y="824797"/>
              <a:ext cx="2432027" cy="1587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600" b="1" dirty="0">
                  <a:solidFill>
                    <a:schemeClr val="tx1"/>
                  </a:solidFill>
                </a:rPr>
                <a:t>Teologiska filter</a:t>
              </a:r>
              <a:endParaRPr lang="sv-SE" sz="1600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  <a:p>
              <a:pPr marL="285750" indent="-196850">
                <a:buFont typeface="Arial" panose="020B0604020202020204" pitchFamily="34" charset="0"/>
                <a:buChar char="•"/>
              </a:pPr>
              <a:r>
                <a:rPr lang="sv-SE" sz="1600" dirty="0">
                  <a:solidFill>
                    <a:schemeClr val="tx1"/>
                  </a:solidFill>
                </a:rPr>
                <a:t>Kyrkofäder</a:t>
              </a:r>
            </a:p>
            <a:p>
              <a:pPr marL="285750" indent="-196850">
                <a:buFont typeface="Arial" panose="020B0604020202020204" pitchFamily="34" charset="0"/>
                <a:buChar char="•"/>
              </a:pPr>
              <a:r>
                <a:rPr lang="sv-SE" sz="1600" dirty="0">
                  <a:solidFill>
                    <a:schemeClr val="tx1"/>
                  </a:solidFill>
                </a:rPr>
                <a:t>Kyrkomöten</a:t>
              </a:r>
            </a:p>
            <a:p>
              <a:pPr marL="285750" indent="-196850">
                <a:buFont typeface="Arial" panose="020B0604020202020204" pitchFamily="34" charset="0"/>
                <a:buChar char="•"/>
              </a:pPr>
              <a:r>
                <a:rPr lang="sv-SE" sz="1600" dirty="0">
                  <a:solidFill>
                    <a:schemeClr val="tx1"/>
                  </a:solidFill>
                </a:rPr>
                <a:t>Trosbekännelser</a:t>
              </a:r>
            </a:p>
            <a:p>
              <a:pPr marL="285750" indent="-196850">
                <a:buFont typeface="Arial" panose="020B0604020202020204" pitchFamily="34" charset="0"/>
                <a:buChar char="•"/>
              </a:pPr>
              <a:r>
                <a:rPr lang="sv-SE" sz="1600" dirty="0">
                  <a:solidFill>
                    <a:schemeClr val="tx1"/>
                  </a:solidFill>
                </a:rPr>
                <a:t>Teologiska universitet</a:t>
              </a:r>
            </a:p>
            <a:p>
              <a:pPr marL="285750" indent="-196850">
                <a:buFont typeface="Arial" panose="020B0604020202020204" pitchFamily="34" charset="0"/>
                <a:buChar char="•"/>
              </a:pPr>
              <a:r>
                <a:rPr lang="sv-SE" sz="1600" dirty="0">
                  <a:solidFill>
                    <a:schemeClr val="tx1"/>
                  </a:solidFill>
                </a:rPr>
                <a:t>Enskilda bibeluttolkare (som Luther)</a:t>
              </a:r>
              <a:endParaRPr lang="LID4096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Kulturellt inflytande">
            <a:extLst>
              <a:ext uri="{FF2B5EF4-FFF2-40B4-BE49-F238E27FC236}">
                <a16:creationId xmlns:a16="http://schemas.microsoft.com/office/drawing/2014/main" id="{25BF2EED-1364-4DA6-A093-593A05F7C470}"/>
              </a:ext>
            </a:extLst>
          </p:cNvPr>
          <p:cNvGrpSpPr/>
          <p:nvPr/>
        </p:nvGrpSpPr>
        <p:grpSpPr>
          <a:xfrm>
            <a:off x="287563" y="972003"/>
            <a:ext cx="3894020" cy="1625820"/>
            <a:chOff x="287563" y="972003"/>
            <a:chExt cx="3894020" cy="1625820"/>
          </a:xfrm>
        </p:grpSpPr>
        <p:pic>
          <p:nvPicPr>
            <p:cNvPr id="56" name="Bildobjekt 55">
              <a:extLst>
                <a:ext uri="{FF2B5EF4-FFF2-40B4-BE49-F238E27FC236}">
                  <a16:creationId xmlns:a16="http://schemas.microsoft.com/office/drawing/2014/main" id="{F1FC7348-5E1C-44D8-8101-4A6ABCB30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7563" y="972003"/>
              <a:ext cx="1164150" cy="1625820"/>
            </a:xfrm>
            <a:prstGeom prst="rect">
              <a:avLst/>
            </a:prstGeom>
          </p:spPr>
        </p:pic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EE5A81E9-D404-4707-B6FE-B06CA518A050}"/>
                </a:ext>
              </a:extLst>
            </p:cNvPr>
            <p:cNvSpPr/>
            <p:nvPr/>
          </p:nvSpPr>
          <p:spPr>
            <a:xfrm>
              <a:off x="1545255" y="1064204"/>
              <a:ext cx="2216326" cy="5679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b="1" dirty="0">
                  <a:solidFill>
                    <a:schemeClr val="tx1"/>
                  </a:solidFill>
                </a:rPr>
                <a:t>Kulturellt inflytande</a:t>
              </a:r>
            </a:p>
            <a:p>
              <a:pPr algn="ctr"/>
              <a:r>
                <a:rPr lang="sv-SE" sz="1600" dirty="0">
                  <a:solidFill>
                    <a:schemeClr val="tx1"/>
                  </a:solidFill>
                </a:rPr>
                <a:t>Inte minst från Grekland</a:t>
              </a:r>
              <a:endParaRPr lang="LID4096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Pil: höger 57">
              <a:extLst>
                <a:ext uri="{FF2B5EF4-FFF2-40B4-BE49-F238E27FC236}">
                  <a16:creationId xmlns:a16="http://schemas.microsoft.com/office/drawing/2014/main" id="{7E9E1B57-DBFB-4B6F-BD48-47C4F3F0ABDF}"/>
                </a:ext>
              </a:extLst>
            </p:cNvPr>
            <p:cNvSpPr/>
            <p:nvPr/>
          </p:nvSpPr>
          <p:spPr>
            <a:xfrm rot="10800000" flipH="1">
              <a:off x="1507591" y="1450658"/>
              <a:ext cx="2673992" cy="486509"/>
            </a:xfrm>
            <a:prstGeom prst="rightArrow">
              <a:avLst>
                <a:gd name="adj1" fmla="val 38253"/>
                <a:gd name="adj2" fmla="val 80335"/>
              </a:avLst>
            </a:prstGeom>
            <a:solidFill>
              <a:srgbClr val="96CFA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grpSp>
        <p:nvGrpSpPr>
          <p:cNvPr id="8" name="Bibliskt inflytande">
            <a:extLst>
              <a:ext uri="{FF2B5EF4-FFF2-40B4-BE49-F238E27FC236}">
                <a16:creationId xmlns:a16="http://schemas.microsoft.com/office/drawing/2014/main" id="{EF5DF2A4-83D3-459C-9812-783D7B71994F}"/>
              </a:ext>
            </a:extLst>
          </p:cNvPr>
          <p:cNvGrpSpPr/>
          <p:nvPr/>
        </p:nvGrpSpPr>
        <p:grpSpPr>
          <a:xfrm>
            <a:off x="1685198" y="2541441"/>
            <a:ext cx="2700939" cy="508073"/>
            <a:chOff x="1685198" y="2541441"/>
            <a:chExt cx="2700939" cy="508073"/>
          </a:xfrm>
        </p:grpSpPr>
        <p:sp>
          <p:nvSpPr>
            <p:cNvPr id="31" name="Pil från Bokrulle">
              <a:extLst>
                <a:ext uri="{FF2B5EF4-FFF2-40B4-BE49-F238E27FC236}">
                  <a16:creationId xmlns:a16="http://schemas.microsoft.com/office/drawing/2014/main" id="{90B9A5C9-01F9-46EA-BC1F-046E59EEC2DF}"/>
                </a:ext>
              </a:extLst>
            </p:cNvPr>
            <p:cNvSpPr/>
            <p:nvPr/>
          </p:nvSpPr>
          <p:spPr>
            <a:xfrm rot="9158806" flipH="1">
              <a:off x="1685198" y="2563005"/>
              <a:ext cx="2700939" cy="486509"/>
            </a:xfrm>
            <a:prstGeom prst="rightArrow">
              <a:avLst>
                <a:gd name="adj1" fmla="val 38253"/>
                <a:gd name="adj2" fmla="val 80335"/>
              </a:avLst>
            </a:prstGeom>
            <a:solidFill>
              <a:srgbClr val="E9DDAF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4C7FEE64-1C4A-434E-BCB1-0E0E45E3D30C}"/>
                </a:ext>
              </a:extLst>
            </p:cNvPr>
            <p:cNvSpPr/>
            <p:nvPr/>
          </p:nvSpPr>
          <p:spPr>
            <a:xfrm rot="19980000">
              <a:off x="1856294" y="2541441"/>
              <a:ext cx="1793961" cy="252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b="1" dirty="0">
                  <a:solidFill>
                    <a:schemeClr val="tx1"/>
                  </a:solidFill>
                </a:rPr>
                <a:t>Bibliskt inflytande</a:t>
              </a:r>
            </a:p>
          </p:txBody>
        </p:sp>
      </p:grpSp>
      <p:grpSp>
        <p:nvGrpSpPr>
          <p:cNvPr id="10" name="Glasögon B">
            <a:extLst>
              <a:ext uri="{FF2B5EF4-FFF2-40B4-BE49-F238E27FC236}">
                <a16:creationId xmlns:a16="http://schemas.microsoft.com/office/drawing/2014/main" id="{E93D2171-F52A-449C-AA48-39BA9C9CF324}"/>
              </a:ext>
            </a:extLst>
          </p:cNvPr>
          <p:cNvGrpSpPr/>
          <p:nvPr/>
        </p:nvGrpSpPr>
        <p:grpSpPr>
          <a:xfrm>
            <a:off x="7815927" y="4211500"/>
            <a:ext cx="1330012" cy="1358523"/>
            <a:chOff x="7815927" y="4211500"/>
            <a:chExt cx="1330012" cy="1358523"/>
          </a:xfrm>
        </p:grpSpPr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54574F48-1835-45F1-BC7D-00823B17B34D}"/>
                </a:ext>
              </a:extLst>
            </p:cNvPr>
            <p:cNvSpPr txBox="1"/>
            <p:nvPr/>
          </p:nvSpPr>
          <p:spPr>
            <a:xfrm>
              <a:off x="7840117" y="4739026"/>
              <a:ext cx="12816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600" dirty="0"/>
                <a:t>Bibelläsarens</a:t>
              </a:r>
              <a:br>
                <a:rPr lang="sv-SE" sz="1600" dirty="0"/>
              </a:br>
              <a:r>
                <a:rPr lang="sv-SE" sz="1600" dirty="0"/>
                <a:t>teologiska</a:t>
              </a:r>
            </a:p>
            <a:p>
              <a:pPr algn="ctr"/>
              <a:r>
                <a:rPr lang="sv-SE" sz="1600" dirty="0"/>
                <a:t>glasögon</a:t>
              </a:r>
              <a:endParaRPr lang="LID4096" sz="1600" dirty="0"/>
            </a:p>
          </p:txBody>
        </p: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D9603296-D9A3-437E-B127-A56C7513AC77}"/>
                </a:ext>
              </a:extLst>
            </p:cNvPr>
            <p:cNvGrpSpPr/>
            <p:nvPr/>
          </p:nvGrpSpPr>
          <p:grpSpPr>
            <a:xfrm>
              <a:off x="7815927" y="4211500"/>
              <a:ext cx="1330012" cy="486509"/>
              <a:chOff x="7815927" y="4211500"/>
              <a:chExt cx="1330012" cy="486509"/>
            </a:xfrm>
          </p:grpSpPr>
          <p:sp>
            <p:nvSpPr>
              <p:cNvPr id="4" name="Ellips 3">
                <a:extLst>
                  <a:ext uri="{FF2B5EF4-FFF2-40B4-BE49-F238E27FC236}">
                    <a16:creationId xmlns:a16="http://schemas.microsoft.com/office/drawing/2014/main" id="{3E92C02F-3A39-4BFD-92E3-65412FFD5AE5}"/>
                  </a:ext>
                </a:extLst>
              </p:cNvPr>
              <p:cNvSpPr/>
              <p:nvPr/>
            </p:nvSpPr>
            <p:spPr>
              <a:xfrm>
                <a:off x="7881309" y="4225398"/>
                <a:ext cx="517360" cy="457163"/>
              </a:xfrm>
              <a:prstGeom prst="ellipse">
                <a:avLst/>
              </a:prstGeom>
              <a:solidFill>
                <a:schemeClr val="accent5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7" name="Ellips 36">
                <a:extLst>
                  <a:ext uri="{FF2B5EF4-FFF2-40B4-BE49-F238E27FC236}">
                    <a16:creationId xmlns:a16="http://schemas.microsoft.com/office/drawing/2014/main" id="{946708A7-F1DC-46F9-8107-BBA046ED1BFD}"/>
                  </a:ext>
                </a:extLst>
              </p:cNvPr>
              <p:cNvSpPr/>
              <p:nvPr/>
            </p:nvSpPr>
            <p:spPr>
              <a:xfrm>
                <a:off x="8566024" y="4226810"/>
                <a:ext cx="517360" cy="457163"/>
              </a:xfrm>
              <a:prstGeom prst="ellipse">
                <a:avLst/>
              </a:prstGeom>
              <a:solidFill>
                <a:schemeClr val="accent5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pic>
            <p:nvPicPr>
              <p:cNvPr id="44" name="Bildobjekt 43">
                <a:extLst>
                  <a:ext uri="{FF2B5EF4-FFF2-40B4-BE49-F238E27FC236}">
                    <a16:creationId xmlns:a16="http://schemas.microsoft.com/office/drawing/2014/main" id="{A1CAFCAB-92C0-41BD-8013-891F3C6CD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815927" y="4211500"/>
                <a:ext cx="1330012" cy="486509"/>
              </a:xfrm>
              <a:prstGeom prst="rect">
                <a:avLst/>
              </a:prstGeom>
            </p:spPr>
          </p:pic>
        </p:grpSp>
      </p:grpSp>
      <p:grpSp>
        <p:nvGrpSpPr>
          <p:cNvPr id="43" name="Glasögon Ö">
            <a:extLst>
              <a:ext uri="{FF2B5EF4-FFF2-40B4-BE49-F238E27FC236}">
                <a16:creationId xmlns:a16="http://schemas.microsoft.com/office/drawing/2014/main" id="{814EE822-ABE5-441A-8A2B-0323DD51098D}"/>
              </a:ext>
            </a:extLst>
          </p:cNvPr>
          <p:cNvGrpSpPr/>
          <p:nvPr/>
        </p:nvGrpSpPr>
        <p:grpSpPr>
          <a:xfrm>
            <a:off x="2600670" y="4211500"/>
            <a:ext cx="1348960" cy="1358523"/>
            <a:chOff x="7806456" y="4211500"/>
            <a:chExt cx="1348960" cy="1358523"/>
          </a:xfrm>
        </p:grpSpPr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EE9B365F-B61B-4A49-9460-9202B9E9C5F0}"/>
                </a:ext>
              </a:extLst>
            </p:cNvPr>
            <p:cNvSpPr txBox="1"/>
            <p:nvPr/>
          </p:nvSpPr>
          <p:spPr>
            <a:xfrm>
              <a:off x="7806456" y="4739026"/>
              <a:ext cx="1348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600" dirty="0"/>
                <a:t>Översättarens</a:t>
              </a:r>
              <a:br>
                <a:rPr lang="sv-SE" sz="1600" dirty="0"/>
              </a:br>
              <a:r>
                <a:rPr lang="sv-SE" sz="1600" dirty="0"/>
                <a:t>teologiska</a:t>
              </a:r>
            </a:p>
            <a:p>
              <a:pPr algn="ctr"/>
              <a:r>
                <a:rPr lang="sv-SE" sz="1600" dirty="0"/>
                <a:t>glasögon</a:t>
              </a:r>
              <a:endParaRPr lang="LID4096" sz="1600" dirty="0"/>
            </a:p>
          </p:txBody>
        </p:sp>
        <p:grpSp>
          <p:nvGrpSpPr>
            <p:cNvPr id="47" name="Grupp 46">
              <a:extLst>
                <a:ext uri="{FF2B5EF4-FFF2-40B4-BE49-F238E27FC236}">
                  <a16:creationId xmlns:a16="http://schemas.microsoft.com/office/drawing/2014/main" id="{8B5D84E9-EF2F-4124-A9B1-6330C11809F6}"/>
                </a:ext>
              </a:extLst>
            </p:cNvPr>
            <p:cNvGrpSpPr/>
            <p:nvPr/>
          </p:nvGrpSpPr>
          <p:grpSpPr>
            <a:xfrm>
              <a:off x="7815927" y="4211500"/>
              <a:ext cx="1330012" cy="486509"/>
              <a:chOff x="7815927" y="4211500"/>
              <a:chExt cx="1330012" cy="486509"/>
            </a:xfrm>
          </p:grpSpPr>
          <p:sp>
            <p:nvSpPr>
              <p:cNvPr id="50" name="Ellips 49">
                <a:extLst>
                  <a:ext uri="{FF2B5EF4-FFF2-40B4-BE49-F238E27FC236}">
                    <a16:creationId xmlns:a16="http://schemas.microsoft.com/office/drawing/2014/main" id="{AD46DDCA-76FB-446F-AE12-789405104F77}"/>
                  </a:ext>
                </a:extLst>
              </p:cNvPr>
              <p:cNvSpPr/>
              <p:nvPr/>
            </p:nvSpPr>
            <p:spPr>
              <a:xfrm>
                <a:off x="7881309" y="4225398"/>
                <a:ext cx="517360" cy="457163"/>
              </a:xfrm>
              <a:prstGeom prst="ellipse">
                <a:avLst/>
              </a:prstGeom>
              <a:solidFill>
                <a:schemeClr val="accent5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54" name="Ellips 53">
                <a:extLst>
                  <a:ext uri="{FF2B5EF4-FFF2-40B4-BE49-F238E27FC236}">
                    <a16:creationId xmlns:a16="http://schemas.microsoft.com/office/drawing/2014/main" id="{2598C0B1-E4CC-463C-B288-E6183828401B}"/>
                  </a:ext>
                </a:extLst>
              </p:cNvPr>
              <p:cNvSpPr/>
              <p:nvPr/>
            </p:nvSpPr>
            <p:spPr>
              <a:xfrm>
                <a:off x="8566024" y="4226810"/>
                <a:ext cx="517360" cy="457163"/>
              </a:xfrm>
              <a:prstGeom prst="ellipse">
                <a:avLst/>
              </a:prstGeom>
              <a:solidFill>
                <a:schemeClr val="accent5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pic>
            <p:nvPicPr>
              <p:cNvPr id="55" name="Bildobjekt 54">
                <a:extLst>
                  <a:ext uri="{FF2B5EF4-FFF2-40B4-BE49-F238E27FC236}">
                    <a16:creationId xmlns:a16="http://schemas.microsoft.com/office/drawing/2014/main" id="{6F384E16-D04E-4FF6-93D6-DCF92383A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815927" y="4211500"/>
                <a:ext cx="1330012" cy="486509"/>
              </a:xfrm>
              <a:prstGeom prst="rect">
                <a:avLst/>
              </a:prstGeom>
            </p:spPr>
          </p:pic>
        </p:grpSp>
      </p:grpSp>
      <p:grpSp>
        <p:nvGrpSpPr>
          <p:cNvPr id="13" name="Personliga ideer">
            <a:extLst>
              <a:ext uri="{FF2B5EF4-FFF2-40B4-BE49-F238E27FC236}">
                <a16:creationId xmlns:a16="http://schemas.microsoft.com/office/drawing/2014/main" id="{93DF44EA-48DF-4BED-BAB6-6F26B836BDFE}"/>
              </a:ext>
            </a:extLst>
          </p:cNvPr>
          <p:cNvGrpSpPr/>
          <p:nvPr/>
        </p:nvGrpSpPr>
        <p:grpSpPr>
          <a:xfrm>
            <a:off x="8139989" y="1473903"/>
            <a:ext cx="3235542" cy="1236538"/>
            <a:chOff x="7908536" y="1332269"/>
            <a:chExt cx="3235542" cy="1236538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2D492D3D-57E1-413E-9D41-524BBC52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1302" y="1332269"/>
              <a:ext cx="1182776" cy="1236538"/>
            </a:xfrm>
            <a:prstGeom prst="rect">
              <a:avLst/>
            </a:prstGeom>
          </p:spPr>
        </p:pic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D49EDB-2614-439B-A8BC-523FC907FB0C}"/>
                </a:ext>
              </a:extLst>
            </p:cNvPr>
            <p:cNvGrpSpPr/>
            <p:nvPr/>
          </p:nvGrpSpPr>
          <p:grpSpPr>
            <a:xfrm rot="21176240">
              <a:off x="7908536" y="1593321"/>
              <a:ext cx="2160296" cy="513045"/>
              <a:chOff x="7832798" y="1770912"/>
              <a:chExt cx="2160296" cy="513045"/>
            </a:xfrm>
          </p:grpSpPr>
          <p:sp>
            <p:nvSpPr>
              <p:cNvPr id="59" name="Pil från Bokrulle">
                <a:extLst>
                  <a:ext uri="{FF2B5EF4-FFF2-40B4-BE49-F238E27FC236}">
                    <a16:creationId xmlns:a16="http://schemas.microsoft.com/office/drawing/2014/main" id="{57163A1A-4A5F-4746-83FF-E05E1C91CD80}"/>
                  </a:ext>
                </a:extLst>
              </p:cNvPr>
              <p:cNvSpPr/>
              <p:nvPr/>
            </p:nvSpPr>
            <p:spPr>
              <a:xfrm rot="1106795" flipH="1">
                <a:off x="7832798" y="1797448"/>
                <a:ext cx="2160296" cy="486509"/>
              </a:xfrm>
              <a:prstGeom prst="rightArrow">
                <a:avLst>
                  <a:gd name="adj1" fmla="val 38253"/>
                  <a:gd name="adj2" fmla="val 80335"/>
                </a:avLst>
              </a:prstGeom>
              <a:solidFill>
                <a:srgbClr val="FAB77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2103EB55-4556-44FA-89CC-D7EFCAEADB6F}"/>
                  </a:ext>
                </a:extLst>
              </p:cNvPr>
              <p:cNvSpPr/>
              <p:nvPr/>
            </p:nvSpPr>
            <p:spPr>
              <a:xfrm rot="1080000">
                <a:off x="8334960" y="1770912"/>
                <a:ext cx="1616605" cy="2524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600" b="1" dirty="0">
                    <a:solidFill>
                      <a:schemeClr val="tx1"/>
                    </a:solidFill>
                  </a:rPr>
                  <a:t>Personliga idéer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5851279"/>
      </p:ext>
    </p:extLst>
  </p:cSld>
  <p:clrMapOvr>
    <a:masterClrMapping/>
  </p:clrMapOvr>
  <p:transition advTm="4387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" grpId="0" animBg="1"/>
      <p:bldP spid="3" grpId="1" animBg="1"/>
      <p:bldP spid="38" grpId="0" uiExpand="1" build="p" bldLvl="2"/>
      <p:bldP spid="41" grpId="0" uiExpand="1" build="p" bldLvl="2"/>
      <p:bldP spid="42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BABED83F-C67C-4BC9-A622-008F04A8A3D2}"/>
              </a:ext>
            </a:extLst>
          </p:cNvPr>
          <p:cNvSpPr/>
          <p:nvPr/>
        </p:nvSpPr>
        <p:spPr>
          <a:xfrm>
            <a:off x="462146" y="6196419"/>
            <a:ext cx="11403754" cy="262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7040657-4016-4AAA-A9A0-2C49F335DA86}"/>
              </a:ext>
            </a:extLst>
          </p:cNvPr>
          <p:cNvSpPr/>
          <p:nvPr/>
        </p:nvSpPr>
        <p:spPr>
          <a:xfrm>
            <a:off x="462145" y="6434027"/>
            <a:ext cx="11403754" cy="262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C06F1A5-7555-4D3E-9B28-A313E1A2963C}"/>
              </a:ext>
            </a:extLst>
          </p:cNvPr>
          <p:cNvSpPr/>
          <p:nvPr/>
        </p:nvSpPr>
        <p:spPr>
          <a:xfrm>
            <a:off x="462146" y="5958811"/>
            <a:ext cx="11403754" cy="262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5" name="Pil: höger 44">
            <a:extLst>
              <a:ext uri="{FF2B5EF4-FFF2-40B4-BE49-F238E27FC236}">
                <a16:creationId xmlns:a16="http://schemas.microsoft.com/office/drawing/2014/main" id="{0DB67B93-F484-4D84-A975-C572E9A2ECE6}"/>
              </a:ext>
            </a:extLst>
          </p:cNvPr>
          <p:cNvSpPr/>
          <p:nvPr/>
        </p:nvSpPr>
        <p:spPr>
          <a:xfrm>
            <a:off x="1619251" y="4200271"/>
            <a:ext cx="8498588" cy="486509"/>
          </a:xfrm>
          <a:prstGeom prst="rightArrow">
            <a:avLst>
              <a:gd name="adj1" fmla="val 38253"/>
              <a:gd name="adj2" fmla="val 80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D629BC-22AA-4DDA-9170-56C84CCF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9319848" cy="684000"/>
          </a:xfrm>
        </p:spPr>
        <p:txBody>
          <a:bodyPr/>
          <a:lstStyle/>
          <a:p>
            <a:r>
              <a:rPr lang="sv-SE" dirty="0"/>
              <a:t>Motsvarande gäller inom vetenskapen</a:t>
            </a:r>
          </a:p>
        </p:txBody>
      </p:sp>
      <p:pic>
        <p:nvPicPr>
          <p:cNvPr id="34" name="Bibelläsaren">
            <a:extLst>
              <a:ext uri="{FF2B5EF4-FFF2-40B4-BE49-F238E27FC236}">
                <a16:creationId xmlns:a16="http://schemas.microsoft.com/office/drawing/2014/main" id="{8F3A246A-F07A-465E-A01D-420453277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833481" y="3603213"/>
            <a:ext cx="2227059" cy="1546057"/>
          </a:xfrm>
          <a:prstGeom prst="rect">
            <a:avLst/>
          </a:prstGeom>
        </p:spPr>
      </p:pic>
      <p:pic>
        <p:nvPicPr>
          <p:cNvPr id="27" name="Grundtexten">
            <a:extLst>
              <a:ext uri="{FF2B5EF4-FFF2-40B4-BE49-F238E27FC236}">
                <a16:creationId xmlns:a16="http://schemas.microsoft.com/office/drawing/2014/main" id="{F1871ADD-5639-435F-80A6-86837DC3A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61" y="3696495"/>
            <a:ext cx="1793513" cy="1345134"/>
          </a:xfrm>
          <a:prstGeom prst="rect">
            <a:avLst/>
          </a:prstGeom>
        </p:spPr>
      </p:pic>
      <p:pic>
        <p:nvPicPr>
          <p:cNvPr id="36" name="Bibel">
            <a:extLst>
              <a:ext uri="{FF2B5EF4-FFF2-40B4-BE49-F238E27FC236}">
                <a16:creationId xmlns:a16="http://schemas.microsoft.com/office/drawing/2014/main" id="{F8D10F31-C402-42A3-B509-291859DE1D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0975" y="3700053"/>
            <a:ext cx="2186143" cy="1637702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D732E667-AD16-4EEF-9647-9068608C15C2}"/>
              </a:ext>
            </a:extLst>
          </p:cNvPr>
          <p:cNvSpPr txBox="1"/>
          <p:nvPr/>
        </p:nvSpPr>
        <p:spPr>
          <a:xfrm>
            <a:off x="462146" y="5550234"/>
            <a:ext cx="3282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50000"/>
                  </a:schemeClr>
                </a:solidFill>
              </a:rPr>
              <a:t>Naturen</a:t>
            </a:r>
            <a:endParaRPr lang="sv-SE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47675" indent="-265113">
              <a:buAutoNum type="arabicPeriod"/>
            </a:pPr>
            <a:r>
              <a:rPr lang="sv-SE" sz="1600" dirty="0"/>
              <a:t>Likheter bland organismer</a:t>
            </a:r>
          </a:p>
          <a:p>
            <a:pPr marL="447675" indent="-265113">
              <a:buAutoNum type="arabicPeriod"/>
            </a:pPr>
            <a:r>
              <a:rPr lang="sv-SE" sz="1600" dirty="0"/>
              <a:t>Biologisk funktion</a:t>
            </a:r>
          </a:p>
          <a:p>
            <a:pPr marL="447675" indent="-265113">
              <a:buFontTx/>
              <a:buAutoNum type="arabicPeriod"/>
            </a:pPr>
            <a:r>
              <a:rPr lang="sv-SE" sz="1600" dirty="0"/>
              <a:t>Geologiska sediment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C3637E22-820D-4702-BF66-5B1E88978473}"/>
              </a:ext>
            </a:extLst>
          </p:cNvPr>
          <p:cNvSpPr txBox="1"/>
          <p:nvPr/>
        </p:nvSpPr>
        <p:spPr>
          <a:xfrm>
            <a:off x="4302360" y="5550234"/>
            <a:ext cx="3152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accent6">
                    <a:lumMod val="50000"/>
                  </a:schemeClr>
                </a:solidFill>
              </a:rPr>
              <a:t>Teori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47675" indent="-265113">
              <a:buAutoNum type="arabicPeriod"/>
            </a:pPr>
            <a:r>
              <a:rPr lang="sv-SE" sz="1600" dirty="0"/>
              <a:t>Gemensamt ursprung</a:t>
            </a:r>
          </a:p>
          <a:p>
            <a:pPr marL="447675" indent="-265113">
              <a:buAutoNum type="arabicPeriod"/>
            </a:pPr>
            <a:r>
              <a:rPr lang="sv-SE" sz="1600" dirty="0"/>
              <a:t>Mutationer och naturligt urval</a:t>
            </a:r>
          </a:p>
          <a:p>
            <a:pPr marL="447675" indent="-265113">
              <a:buFontTx/>
              <a:buAutoNum type="arabicPeriod"/>
            </a:pPr>
            <a:r>
              <a:rPr lang="sv-SE" sz="1600" dirty="0"/>
              <a:t>Uniformism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24C2906D-3AB8-4242-9594-C919FEFC2503}"/>
              </a:ext>
            </a:extLst>
          </p:cNvPr>
          <p:cNvSpPr txBox="1"/>
          <p:nvPr/>
        </p:nvSpPr>
        <p:spPr>
          <a:xfrm>
            <a:off x="8596104" y="5550234"/>
            <a:ext cx="3282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2400" b="1" dirty="0">
                <a:solidFill>
                  <a:schemeClr val="accent6">
                    <a:lumMod val="50000"/>
                  </a:schemeClr>
                </a:solidFill>
              </a:rPr>
              <a:t>Tolkningar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47675" indent="-265113">
              <a:buAutoNum type="arabicPeriod"/>
            </a:pPr>
            <a:r>
              <a:rPr lang="sv-SE" sz="1600" dirty="0"/>
              <a:t>Apa/Människa samma ursprung</a:t>
            </a:r>
          </a:p>
          <a:p>
            <a:pPr marL="447675" indent="-265113">
              <a:buAutoNum type="arabicPeriod"/>
            </a:pPr>
            <a:r>
              <a:rPr lang="sv-SE" sz="1600" dirty="0"/>
              <a:t>Design är bara skenbar</a:t>
            </a:r>
          </a:p>
          <a:p>
            <a:pPr marL="447675" indent="-265113">
              <a:buFontTx/>
              <a:buAutoNum type="arabicPeriod"/>
            </a:pPr>
            <a:r>
              <a:rPr lang="sv-SE" sz="1600" dirty="0"/>
              <a:t>En gammal jord</a:t>
            </a:r>
          </a:p>
        </p:txBody>
      </p:sp>
      <p:grpSp>
        <p:nvGrpSpPr>
          <p:cNvPr id="6" name="Moln">
            <a:extLst>
              <a:ext uri="{FF2B5EF4-FFF2-40B4-BE49-F238E27FC236}">
                <a16:creationId xmlns:a16="http://schemas.microsoft.com/office/drawing/2014/main" id="{561AC53A-8134-4E29-911B-C6B506D39F09}"/>
              </a:ext>
            </a:extLst>
          </p:cNvPr>
          <p:cNvGrpSpPr/>
          <p:nvPr/>
        </p:nvGrpSpPr>
        <p:grpSpPr>
          <a:xfrm>
            <a:off x="4179657" y="740990"/>
            <a:ext cx="3902475" cy="3527013"/>
            <a:chOff x="4179657" y="740990"/>
            <a:chExt cx="3902475" cy="3527013"/>
          </a:xfrm>
        </p:grpSpPr>
        <p:sp>
          <p:nvSpPr>
            <p:cNvPr id="28" name="Pil: höger 27">
              <a:extLst>
                <a:ext uri="{FF2B5EF4-FFF2-40B4-BE49-F238E27FC236}">
                  <a16:creationId xmlns:a16="http://schemas.microsoft.com/office/drawing/2014/main" id="{FE0478B9-A2DF-4928-B841-BB01BE18AC52}"/>
                </a:ext>
              </a:extLst>
            </p:cNvPr>
            <p:cNvSpPr/>
            <p:nvPr/>
          </p:nvSpPr>
          <p:spPr>
            <a:xfrm rot="18393939" flipH="1">
              <a:off x="3510138" y="3104108"/>
              <a:ext cx="1825548" cy="486509"/>
            </a:xfrm>
            <a:prstGeom prst="rightArrow">
              <a:avLst>
                <a:gd name="adj1" fmla="val 38253"/>
                <a:gd name="adj2" fmla="val 80335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53" name="Pil: höger 52">
              <a:extLst>
                <a:ext uri="{FF2B5EF4-FFF2-40B4-BE49-F238E27FC236}">
                  <a16:creationId xmlns:a16="http://schemas.microsoft.com/office/drawing/2014/main" id="{EA142A20-8846-4AE9-8710-939D579A945F}"/>
                </a:ext>
              </a:extLst>
            </p:cNvPr>
            <p:cNvSpPr/>
            <p:nvPr/>
          </p:nvSpPr>
          <p:spPr>
            <a:xfrm rot="3206061">
              <a:off x="6373445" y="3072011"/>
              <a:ext cx="1905475" cy="486509"/>
            </a:xfrm>
            <a:prstGeom prst="rightArrow">
              <a:avLst>
                <a:gd name="adj1" fmla="val 38253"/>
                <a:gd name="adj2" fmla="val 80335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8" name="Moln 47">
              <a:extLst>
                <a:ext uri="{FF2B5EF4-FFF2-40B4-BE49-F238E27FC236}">
                  <a16:creationId xmlns:a16="http://schemas.microsoft.com/office/drawing/2014/main" id="{88116230-3546-42B6-AC2A-4F48AD6CB8A3}"/>
                </a:ext>
              </a:extLst>
            </p:cNvPr>
            <p:cNvSpPr/>
            <p:nvPr/>
          </p:nvSpPr>
          <p:spPr>
            <a:xfrm>
              <a:off x="4267460" y="740990"/>
              <a:ext cx="3814672" cy="2216203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200" dirty="0"/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99290A63-2572-4D96-9911-EFAC7BB60A63}"/>
                </a:ext>
              </a:extLst>
            </p:cNvPr>
            <p:cNvSpPr/>
            <p:nvPr/>
          </p:nvSpPr>
          <p:spPr>
            <a:xfrm>
              <a:off x="5313376" y="1281058"/>
              <a:ext cx="1923866" cy="1086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600" b="1" dirty="0">
                  <a:solidFill>
                    <a:schemeClr val="tx1"/>
                  </a:solidFill>
                </a:rPr>
                <a:t>Naturalistiskt filter</a:t>
              </a:r>
            </a:p>
            <a:p>
              <a:pPr marL="285750" indent="-196850">
                <a:buFont typeface="Arial" panose="020B0604020202020204" pitchFamily="34" charset="0"/>
                <a:buChar char="•"/>
              </a:pPr>
              <a:r>
                <a:rPr lang="sv-SE" sz="1600" dirty="0">
                  <a:solidFill>
                    <a:schemeClr val="tx1"/>
                  </a:solidFill>
                </a:rPr>
                <a:t>Evolution</a:t>
              </a:r>
            </a:p>
            <a:p>
              <a:pPr marL="285750" indent="-196850">
                <a:buFont typeface="Arial" panose="020B0604020202020204" pitchFamily="34" charset="0"/>
                <a:buChar char="•"/>
              </a:pPr>
              <a:r>
                <a:rPr lang="sv-SE" sz="1600" dirty="0">
                  <a:solidFill>
                    <a:schemeClr val="tx1"/>
                  </a:solidFill>
                </a:rPr>
                <a:t>Djup tid</a:t>
              </a:r>
            </a:p>
          </p:txBody>
        </p:sp>
      </p:grpSp>
      <p:grpSp>
        <p:nvGrpSpPr>
          <p:cNvPr id="7" name="Kulturellt inflytande">
            <a:extLst>
              <a:ext uri="{FF2B5EF4-FFF2-40B4-BE49-F238E27FC236}">
                <a16:creationId xmlns:a16="http://schemas.microsoft.com/office/drawing/2014/main" id="{25BF2EED-1364-4DA6-A093-593A05F7C470}"/>
              </a:ext>
            </a:extLst>
          </p:cNvPr>
          <p:cNvGrpSpPr/>
          <p:nvPr/>
        </p:nvGrpSpPr>
        <p:grpSpPr>
          <a:xfrm>
            <a:off x="287563" y="972003"/>
            <a:ext cx="3894020" cy="1625820"/>
            <a:chOff x="287563" y="972003"/>
            <a:chExt cx="3894020" cy="1625820"/>
          </a:xfrm>
        </p:grpSpPr>
        <p:pic>
          <p:nvPicPr>
            <p:cNvPr id="56" name="Bildobjekt 55">
              <a:extLst>
                <a:ext uri="{FF2B5EF4-FFF2-40B4-BE49-F238E27FC236}">
                  <a16:creationId xmlns:a16="http://schemas.microsoft.com/office/drawing/2014/main" id="{F1FC7348-5E1C-44D8-8101-4A6ABCB30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7563" y="972003"/>
              <a:ext cx="1164150" cy="1625820"/>
            </a:xfrm>
            <a:prstGeom prst="rect">
              <a:avLst/>
            </a:prstGeom>
          </p:spPr>
        </p:pic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EE5A81E9-D404-4707-B6FE-B06CA518A050}"/>
                </a:ext>
              </a:extLst>
            </p:cNvPr>
            <p:cNvSpPr/>
            <p:nvPr/>
          </p:nvSpPr>
          <p:spPr>
            <a:xfrm>
              <a:off x="1607812" y="1125266"/>
              <a:ext cx="2216326" cy="2503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b="1" dirty="0">
                  <a:solidFill>
                    <a:schemeClr val="tx1"/>
                  </a:solidFill>
                </a:rPr>
                <a:t>Kulturellt inflytande</a:t>
              </a:r>
            </a:p>
          </p:txBody>
        </p:sp>
        <p:sp>
          <p:nvSpPr>
            <p:cNvPr id="58" name="Pil: höger 57">
              <a:extLst>
                <a:ext uri="{FF2B5EF4-FFF2-40B4-BE49-F238E27FC236}">
                  <a16:creationId xmlns:a16="http://schemas.microsoft.com/office/drawing/2014/main" id="{7E9E1B57-DBFB-4B6F-BD48-47C4F3F0ABDF}"/>
                </a:ext>
              </a:extLst>
            </p:cNvPr>
            <p:cNvSpPr/>
            <p:nvPr/>
          </p:nvSpPr>
          <p:spPr>
            <a:xfrm rot="10800000" flipH="1">
              <a:off x="1507591" y="1450658"/>
              <a:ext cx="2673992" cy="486509"/>
            </a:xfrm>
            <a:prstGeom prst="rightArrow">
              <a:avLst>
                <a:gd name="adj1" fmla="val 38253"/>
                <a:gd name="adj2" fmla="val 80335"/>
              </a:avLst>
            </a:prstGeom>
            <a:solidFill>
              <a:srgbClr val="96CFA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1" name="Pil från Bokrulle">
            <a:extLst>
              <a:ext uri="{FF2B5EF4-FFF2-40B4-BE49-F238E27FC236}">
                <a16:creationId xmlns:a16="http://schemas.microsoft.com/office/drawing/2014/main" id="{90B9A5C9-01F9-46EA-BC1F-046E59EEC2DF}"/>
              </a:ext>
            </a:extLst>
          </p:cNvPr>
          <p:cNvSpPr/>
          <p:nvPr/>
        </p:nvSpPr>
        <p:spPr>
          <a:xfrm rot="9158806" flipH="1">
            <a:off x="1685198" y="2563005"/>
            <a:ext cx="2700939" cy="486509"/>
          </a:xfrm>
          <a:prstGeom prst="rightArrow">
            <a:avLst>
              <a:gd name="adj1" fmla="val 38253"/>
              <a:gd name="adj2" fmla="val 80335"/>
            </a:avLst>
          </a:prstGeom>
          <a:solidFill>
            <a:srgbClr val="E9DDA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0" name="Glasögon B">
            <a:extLst>
              <a:ext uri="{FF2B5EF4-FFF2-40B4-BE49-F238E27FC236}">
                <a16:creationId xmlns:a16="http://schemas.microsoft.com/office/drawing/2014/main" id="{E93D2171-F52A-449C-AA48-39BA9C9CF324}"/>
              </a:ext>
            </a:extLst>
          </p:cNvPr>
          <p:cNvGrpSpPr/>
          <p:nvPr/>
        </p:nvGrpSpPr>
        <p:grpSpPr>
          <a:xfrm>
            <a:off x="7815927" y="4211500"/>
            <a:ext cx="1330012" cy="1112301"/>
            <a:chOff x="7815927" y="4211500"/>
            <a:chExt cx="1330012" cy="1112301"/>
          </a:xfrm>
        </p:grpSpPr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54574F48-1835-45F1-BC7D-00823B17B34D}"/>
                </a:ext>
              </a:extLst>
            </p:cNvPr>
            <p:cNvSpPr txBox="1"/>
            <p:nvPr/>
          </p:nvSpPr>
          <p:spPr>
            <a:xfrm>
              <a:off x="7864100" y="4739026"/>
              <a:ext cx="12336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600" dirty="0"/>
                <a:t>Vetenskaplig</a:t>
              </a:r>
            </a:p>
            <a:p>
              <a:pPr algn="ctr"/>
              <a:r>
                <a:rPr lang="sv-SE" sz="1600" dirty="0"/>
                <a:t>deduktion</a:t>
              </a:r>
              <a:endParaRPr lang="LID4096" sz="1600" dirty="0"/>
            </a:p>
          </p:txBody>
        </p: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D9603296-D9A3-437E-B127-A56C7513AC77}"/>
                </a:ext>
              </a:extLst>
            </p:cNvPr>
            <p:cNvGrpSpPr/>
            <p:nvPr/>
          </p:nvGrpSpPr>
          <p:grpSpPr>
            <a:xfrm>
              <a:off x="7815927" y="4211500"/>
              <a:ext cx="1330012" cy="486509"/>
              <a:chOff x="7815927" y="4211500"/>
              <a:chExt cx="1330012" cy="486509"/>
            </a:xfrm>
          </p:grpSpPr>
          <p:sp>
            <p:nvSpPr>
              <p:cNvPr id="4" name="Ellips 3">
                <a:extLst>
                  <a:ext uri="{FF2B5EF4-FFF2-40B4-BE49-F238E27FC236}">
                    <a16:creationId xmlns:a16="http://schemas.microsoft.com/office/drawing/2014/main" id="{3E92C02F-3A39-4BFD-92E3-65412FFD5AE5}"/>
                  </a:ext>
                </a:extLst>
              </p:cNvPr>
              <p:cNvSpPr/>
              <p:nvPr/>
            </p:nvSpPr>
            <p:spPr>
              <a:xfrm>
                <a:off x="7881309" y="4225398"/>
                <a:ext cx="517360" cy="457163"/>
              </a:xfrm>
              <a:prstGeom prst="ellipse">
                <a:avLst/>
              </a:prstGeom>
              <a:solidFill>
                <a:schemeClr val="accent5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37" name="Ellips 36">
                <a:extLst>
                  <a:ext uri="{FF2B5EF4-FFF2-40B4-BE49-F238E27FC236}">
                    <a16:creationId xmlns:a16="http://schemas.microsoft.com/office/drawing/2014/main" id="{946708A7-F1DC-46F9-8107-BBA046ED1BFD}"/>
                  </a:ext>
                </a:extLst>
              </p:cNvPr>
              <p:cNvSpPr/>
              <p:nvPr/>
            </p:nvSpPr>
            <p:spPr>
              <a:xfrm>
                <a:off x="8566024" y="4226810"/>
                <a:ext cx="517360" cy="457163"/>
              </a:xfrm>
              <a:prstGeom prst="ellipse">
                <a:avLst/>
              </a:prstGeom>
              <a:solidFill>
                <a:schemeClr val="accent5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pic>
            <p:nvPicPr>
              <p:cNvPr id="44" name="Bildobjekt 43">
                <a:extLst>
                  <a:ext uri="{FF2B5EF4-FFF2-40B4-BE49-F238E27FC236}">
                    <a16:creationId xmlns:a16="http://schemas.microsoft.com/office/drawing/2014/main" id="{A1CAFCAB-92C0-41BD-8013-891F3C6CD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815927" y="4211500"/>
                <a:ext cx="1330012" cy="486509"/>
              </a:xfrm>
              <a:prstGeom prst="rect">
                <a:avLst/>
              </a:prstGeom>
            </p:spPr>
          </p:pic>
        </p:grpSp>
      </p:grpSp>
      <p:grpSp>
        <p:nvGrpSpPr>
          <p:cNvPr id="43" name="Glasögon Ö">
            <a:extLst>
              <a:ext uri="{FF2B5EF4-FFF2-40B4-BE49-F238E27FC236}">
                <a16:creationId xmlns:a16="http://schemas.microsoft.com/office/drawing/2014/main" id="{814EE822-ABE5-441A-8A2B-0323DD51098D}"/>
              </a:ext>
            </a:extLst>
          </p:cNvPr>
          <p:cNvGrpSpPr/>
          <p:nvPr/>
        </p:nvGrpSpPr>
        <p:grpSpPr>
          <a:xfrm>
            <a:off x="2610141" y="4211500"/>
            <a:ext cx="1330012" cy="1112301"/>
            <a:chOff x="7815927" y="4211500"/>
            <a:chExt cx="1330012" cy="1112301"/>
          </a:xfrm>
        </p:grpSpPr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EE9B365F-B61B-4A49-9460-9202B9E9C5F0}"/>
                </a:ext>
              </a:extLst>
            </p:cNvPr>
            <p:cNvSpPr txBox="1"/>
            <p:nvPr/>
          </p:nvSpPr>
          <p:spPr>
            <a:xfrm>
              <a:off x="7864102" y="4739026"/>
              <a:ext cx="12336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600" dirty="0"/>
                <a:t>Vetenskaplig</a:t>
              </a:r>
            </a:p>
            <a:p>
              <a:pPr algn="ctr"/>
              <a:r>
                <a:rPr lang="sv-SE" sz="1600" dirty="0"/>
                <a:t>induktion</a:t>
              </a:r>
              <a:endParaRPr lang="LID4096" sz="1600" dirty="0"/>
            </a:p>
          </p:txBody>
        </p:sp>
        <p:grpSp>
          <p:nvGrpSpPr>
            <p:cNvPr id="47" name="Grupp 46">
              <a:extLst>
                <a:ext uri="{FF2B5EF4-FFF2-40B4-BE49-F238E27FC236}">
                  <a16:creationId xmlns:a16="http://schemas.microsoft.com/office/drawing/2014/main" id="{8B5D84E9-EF2F-4124-A9B1-6330C11809F6}"/>
                </a:ext>
              </a:extLst>
            </p:cNvPr>
            <p:cNvGrpSpPr/>
            <p:nvPr/>
          </p:nvGrpSpPr>
          <p:grpSpPr>
            <a:xfrm>
              <a:off x="7815927" y="4211500"/>
              <a:ext cx="1330012" cy="486509"/>
              <a:chOff x="7815927" y="4211500"/>
              <a:chExt cx="1330012" cy="486509"/>
            </a:xfrm>
          </p:grpSpPr>
          <p:sp>
            <p:nvSpPr>
              <p:cNvPr id="50" name="Ellips 49">
                <a:extLst>
                  <a:ext uri="{FF2B5EF4-FFF2-40B4-BE49-F238E27FC236}">
                    <a16:creationId xmlns:a16="http://schemas.microsoft.com/office/drawing/2014/main" id="{AD46DDCA-76FB-446F-AE12-789405104F77}"/>
                  </a:ext>
                </a:extLst>
              </p:cNvPr>
              <p:cNvSpPr/>
              <p:nvPr/>
            </p:nvSpPr>
            <p:spPr>
              <a:xfrm>
                <a:off x="7881309" y="4225398"/>
                <a:ext cx="517360" cy="457163"/>
              </a:xfrm>
              <a:prstGeom prst="ellipse">
                <a:avLst/>
              </a:prstGeom>
              <a:solidFill>
                <a:schemeClr val="accent5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54" name="Ellips 53">
                <a:extLst>
                  <a:ext uri="{FF2B5EF4-FFF2-40B4-BE49-F238E27FC236}">
                    <a16:creationId xmlns:a16="http://schemas.microsoft.com/office/drawing/2014/main" id="{2598C0B1-E4CC-463C-B288-E6183828401B}"/>
                  </a:ext>
                </a:extLst>
              </p:cNvPr>
              <p:cNvSpPr/>
              <p:nvPr/>
            </p:nvSpPr>
            <p:spPr>
              <a:xfrm>
                <a:off x="8566024" y="4226810"/>
                <a:ext cx="517360" cy="457163"/>
              </a:xfrm>
              <a:prstGeom prst="ellipse">
                <a:avLst/>
              </a:prstGeom>
              <a:solidFill>
                <a:schemeClr val="accent5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pic>
            <p:nvPicPr>
              <p:cNvPr id="55" name="Bildobjekt 54">
                <a:extLst>
                  <a:ext uri="{FF2B5EF4-FFF2-40B4-BE49-F238E27FC236}">
                    <a16:creationId xmlns:a16="http://schemas.microsoft.com/office/drawing/2014/main" id="{6F384E16-D04E-4FF6-93D6-DCF92383A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815927" y="4211500"/>
                <a:ext cx="1330012" cy="486509"/>
              </a:xfrm>
              <a:prstGeom prst="rect">
                <a:avLst/>
              </a:prstGeom>
            </p:spPr>
          </p:pic>
        </p:grpSp>
      </p:grpSp>
      <p:grpSp>
        <p:nvGrpSpPr>
          <p:cNvPr id="13" name="Personliga ideer">
            <a:extLst>
              <a:ext uri="{FF2B5EF4-FFF2-40B4-BE49-F238E27FC236}">
                <a16:creationId xmlns:a16="http://schemas.microsoft.com/office/drawing/2014/main" id="{93DF44EA-48DF-4BED-BAB6-6F26B836BDFE}"/>
              </a:ext>
            </a:extLst>
          </p:cNvPr>
          <p:cNvGrpSpPr/>
          <p:nvPr/>
        </p:nvGrpSpPr>
        <p:grpSpPr>
          <a:xfrm>
            <a:off x="8127327" y="1473903"/>
            <a:ext cx="3248204" cy="1236538"/>
            <a:chOff x="7895874" y="1332269"/>
            <a:chExt cx="3248204" cy="1236538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2D492D3D-57E1-413E-9D41-524BBC52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1302" y="1332269"/>
              <a:ext cx="1182776" cy="1236538"/>
            </a:xfrm>
            <a:prstGeom prst="rect">
              <a:avLst/>
            </a:prstGeom>
          </p:spPr>
        </p:pic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D49EDB-2614-439B-A8BC-523FC907FB0C}"/>
                </a:ext>
              </a:extLst>
            </p:cNvPr>
            <p:cNvGrpSpPr/>
            <p:nvPr/>
          </p:nvGrpSpPr>
          <p:grpSpPr>
            <a:xfrm rot="21176240">
              <a:off x="7895874" y="1388143"/>
              <a:ext cx="2160296" cy="719004"/>
              <a:chOff x="7832798" y="1564953"/>
              <a:chExt cx="2160296" cy="719004"/>
            </a:xfrm>
          </p:grpSpPr>
          <p:sp>
            <p:nvSpPr>
              <p:cNvPr id="59" name="Pil från Bokrulle">
                <a:extLst>
                  <a:ext uri="{FF2B5EF4-FFF2-40B4-BE49-F238E27FC236}">
                    <a16:creationId xmlns:a16="http://schemas.microsoft.com/office/drawing/2014/main" id="{57163A1A-4A5F-4746-83FF-E05E1C91CD80}"/>
                  </a:ext>
                </a:extLst>
              </p:cNvPr>
              <p:cNvSpPr/>
              <p:nvPr/>
            </p:nvSpPr>
            <p:spPr>
              <a:xfrm rot="1106795" flipH="1">
                <a:off x="7832798" y="1797448"/>
                <a:ext cx="2160296" cy="486509"/>
              </a:xfrm>
              <a:prstGeom prst="rightArrow">
                <a:avLst>
                  <a:gd name="adj1" fmla="val 38253"/>
                  <a:gd name="adj2" fmla="val 80335"/>
                </a:avLst>
              </a:prstGeom>
              <a:solidFill>
                <a:srgbClr val="FAB77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2103EB55-4556-44FA-89CC-D7EFCAEADB6F}"/>
                  </a:ext>
                </a:extLst>
              </p:cNvPr>
              <p:cNvSpPr/>
              <p:nvPr/>
            </p:nvSpPr>
            <p:spPr>
              <a:xfrm rot="1080000">
                <a:off x="8363746" y="1564953"/>
                <a:ext cx="1616605" cy="2524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600" b="1" dirty="0">
                    <a:solidFill>
                      <a:schemeClr val="tx1"/>
                    </a:solidFill>
                  </a:rPr>
                  <a:t>Personliga idéer</a:t>
                </a:r>
              </a:p>
            </p:txBody>
          </p:sp>
        </p:grpSp>
      </p:grpSp>
      <p:sp>
        <p:nvSpPr>
          <p:cNvPr id="51" name="Rektangel 50">
            <a:extLst>
              <a:ext uri="{FF2B5EF4-FFF2-40B4-BE49-F238E27FC236}">
                <a16:creationId xmlns:a16="http://schemas.microsoft.com/office/drawing/2014/main" id="{828657C6-DDE1-4E99-AB78-F78FBC5A184F}"/>
              </a:ext>
            </a:extLst>
          </p:cNvPr>
          <p:cNvSpPr/>
          <p:nvPr/>
        </p:nvSpPr>
        <p:spPr>
          <a:xfrm rot="19980000">
            <a:off x="1632299" y="2466229"/>
            <a:ext cx="1883771" cy="250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Observationer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0632342-88C8-42A3-9477-2620F8FCA881}"/>
              </a:ext>
            </a:extLst>
          </p:cNvPr>
          <p:cNvSpPr txBox="1"/>
          <p:nvPr/>
        </p:nvSpPr>
        <p:spPr>
          <a:xfrm>
            <a:off x="2292553" y="1081694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?</a:t>
            </a:r>
            <a:endParaRPr lang="LID4096" sz="8000" b="1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216D9F31-3CAE-4D1B-BEEC-9E662DB98291}"/>
              </a:ext>
            </a:extLst>
          </p:cNvPr>
          <p:cNvSpPr txBox="1"/>
          <p:nvPr/>
        </p:nvSpPr>
        <p:spPr>
          <a:xfrm rot="660000">
            <a:off x="8984762" y="1430453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?</a:t>
            </a:r>
            <a:endParaRPr lang="LID4096" sz="8000" b="1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4E3A5462-1256-4102-9ECE-391C5C7CF4C4}"/>
              </a:ext>
            </a:extLst>
          </p:cNvPr>
          <p:cNvSpPr txBox="1"/>
          <p:nvPr/>
        </p:nvSpPr>
        <p:spPr>
          <a:xfrm rot="19980000">
            <a:off x="2460939" y="2291921"/>
            <a:ext cx="750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X</a:t>
            </a:r>
            <a:endParaRPr lang="LID4096" sz="8000" b="1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48934"/>
      </p:ext>
    </p:extLst>
  </p:cSld>
  <p:clrMapOvr>
    <a:masterClrMapping/>
  </p:clrMapOvr>
  <p:transition advTm="2684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animBg="1"/>
      <p:bldP spid="32" grpId="1" uiExpand="1" animBg="1"/>
      <p:bldP spid="33" grpId="0" animBg="1"/>
      <p:bldP spid="3" grpId="0" uiExpand="1" animBg="1"/>
      <p:bldP spid="3" grpId="1" uiExpand="1" animBg="1"/>
      <p:bldP spid="38" grpId="0" uiExpand="1" build="p" bldLvl="2"/>
      <p:bldP spid="41" grpId="0" uiExpand="1" build="p" bldLvl="2"/>
      <p:bldP spid="42" grpId="0" uiExpand="1" build="p" bldLvl="2"/>
      <p:bldP spid="31" grpId="0" animBg="1"/>
      <p:bldP spid="51" grpId="0"/>
      <p:bldP spid="8" grpId="0"/>
      <p:bldP spid="52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l: höger 44">
            <a:extLst>
              <a:ext uri="{FF2B5EF4-FFF2-40B4-BE49-F238E27FC236}">
                <a16:creationId xmlns:a16="http://schemas.microsoft.com/office/drawing/2014/main" id="{0DB67B93-F484-4D84-A975-C572E9A2ECE6}"/>
              </a:ext>
            </a:extLst>
          </p:cNvPr>
          <p:cNvSpPr/>
          <p:nvPr/>
        </p:nvSpPr>
        <p:spPr>
          <a:xfrm>
            <a:off x="1619251" y="4200271"/>
            <a:ext cx="8498588" cy="486509"/>
          </a:xfrm>
          <a:prstGeom prst="rightArrow">
            <a:avLst>
              <a:gd name="adj1" fmla="val 38253"/>
              <a:gd name="adj2" fmla="val 80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D629BC-22AA-4DDA-9170-56C84CCF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här borde det vara</a:t>
            </a:r>
          </a:p>
        </p:txBody>
      </p:sp>
      <p:pic>
        <p:nvPicPr>
          <p:cNvPr id="34" name="Bibelläsaren">
            <a:extLst>
              <a:ext uri="{FF2B5EF4-FFF2-40B4-BE49-F238E27FC236}">
                <a16:creationId xmlns:a16="http://schemas.microsoft.com/office/drawing/2014/main" id="{8F3A246A-F07A-465E-A01D-420453277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02" y="3232014"/>
            <a:ext cx="1988686" cy="2013859"/>
          </a:xfrm>
          <a:prstGeom prst="rect">
            <a:avLst/>
          </a:prstGeom>
        </p:spPr>
      </p:pic>
      <p:pic>
        <p:nvPicPr>
          <p:cNvPr id="27" name="Grundtexten">
            <a:extLst>
              <a:ext uri="{FF2B5EF4-FFF2-40B4-BE49-F238E27FC236}">
                <a16:creationId xmlns:a16="http://schemas.microsoft.com/office/drawing/2014/main" id="{F1871ADD-5639-435F-80A6-86837DC3A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2" y="3345001"/>
            <a:ext cx="1577558" cy="1933016"/>
          </a:xfrm>
          <a:prstGeom prst="rect">
            <a:avLst/>
          </a:prstGeom>
        </p:spPr>
      </p:pic>
      <p:sp>
        <p:nvSpPr>
          <p:cNvPr id="42" name="textruta 41">
            <a:extLst>
              <a:ext uri="{FF2B5EF4-FFF2-40B4-BE49-F238E27FC236}">
                <a16:creationId xmlns:a16="http://schemas.microsoft.com/office/drawing/2014/main" id="{24C2906D-3AB8-4242-9594-C919FEFC2503}"/>
              </a:ext>
            </a:extLst>
          </p:cNvPr>
          <p:cNvSpPr txBox="1"/>
          <p:nvPr/>
        </p:nvSpPr>
        <p:spPr>
          <a:xfrm>
            <a:off x="9455286" y="5550234"/>
            <a:ext cx="149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Bibelläsaren</a:t>
            </a:r>
            <a:endParaRPr lang="sv-SE" sz="1600" b="1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E9F16E4A-3EBF-4899-879E-82BA81761407}"/>
              </a:ext>
            </a:extLst>
          </p:cNvPr>
          <p:cNvSpPr txBox="1"/>
          <p:nvPr/>
        </p:nvSpPr>
        <p:spPr>
          <a:xfrm>
            <a:off x="251834" y="5550234"/>
            <a:ext cx="328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Grundtext</a:t>
            </a:r>
            <a:endParaRPr lang="sv-SE" sz="1600" b="1" dirty="0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82893A3D-9B0F-4D72-8BF2-9D8C6AF82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000">
            <a:off x="4908336" y="3402524"/>
            <a:ext cx="1703324" cy="1993891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F7F98448-8035-48FA-8980-79E31E4FEB74}"/>
              </a:ext>
            </a:extLst>
          </p:cNvPr>
          <p:cNvSpPr txBox="1"/>
          <p:nvPr/>
        </p:nvSpPr>
        <p:spPr>
          <a:xfrm>
            <a:off x="4938556" y="5550234"/>
            <a:ext cx="328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Tolkningsprinciper</a:t>
            </a:r>
            <a:endParaRPr lang="sv-SE" sz="1600" b="1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BC660F7-355A-446D-A03F-3F2630A16627}"/>
              </a:ext>
            </a:extLst>
          </p:cNvPr>
          <p:cNvSpPr txBox="1"/>
          <p:nvPr/>
        </p:nvSpPr>
        <p:spPr>
          <a:xfrm>
            <a:off x="-2" y="820393"/>
            <a:ext cx="9961302" cy="2092881"/>
          </a:xfrm>
          <a:prstGeom prst="rect">
            <a:avLst/>
          </a:prstGeom>
          <a:noFill/>
        </p:spPr>
        <p:txBody>
          <a:bodyPr wrap="square" lIns="216000">
            <a:spAutoFit/>
          </a:bodyPr>
          <a:lstStyle/>
          <a:p>
            <a:r>
              <a:rPr lang="sv-SE" sz="2000" dirty="0"/>
              <a:t>Hjälpmedel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Internetbaserade verktyg för bibliska språk, tex </a:t>
            </a:r>
            <a:r>
              <a:rPr lang="sv-SE" sz="2000" b="1" i="1" dirty="0"/>
              <a:t>Blue Letter Bible</a:t>
            </a:r>
            <a:r>
              <a:rPr lang="sv-SE" sz="2000" dirty="0"/>
              <a:t>: </a:t>
            </a:r>
            <a:r>
              <a:rPr lang="sv-SE" sz="2000" i="1" u="sng" dirty="0"/>
              <a:t>www.blueletterbible.org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Goda internetsajter, tex </a:t>
            </a:r>
            <a:r>
              <a:rPr lang="sv-SE" sz="2000" b="1" i="1" dirty="0"/>
              <a:t>4Winds Fellowships</a:t>
            </a:r>
            <a:r>
              <a:rPr lang="sv-SE" sz="2000" dirty="0"/>
              <a:t>: </a:t>
            </a:r>
            <a:r>
              <a:rPr lang="sv-SE" sz="2000" i="1" u="sng" dirty="0"/>
              <a:t>www.4windsfellowships.net</a:t>
            </a:r>
            <a:endParaRPr lang="sv-SE" sz="2000" i="1" u="sng" dirty="0">
              <a:highlight>
                <a:srgbClr val="FFFF00"/>
              </a:highligh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2000" b="1" i="1" dirty="0"/>
              <a:t>Bibelkanalen</a:t>
            </a:r>
            <a:r>
              <a:rPr lang="sv-SE" sz="2000" dirty="0"/>
              <a:t>:</a:t>
            </a:r>
            <a:r>
              <a:rPr lang="sv-SE" sz="2000" i="1" dirty="0"/>
              <a:t> </a:t>
            </a:r>
            <a:r>
              <a:rPr lang="sv-SE" sz="2000" i="1" u="sng" dirty="0"/>
              <a:t>www.youtube.com/c/bibelkanalen</a:t>
            </a:r>
          </a:p>
          <a:p>
            <a:r>
              <a:rPr lang="sv-SE" sz="2000" dirty="0"/>
              <a:t>Naturligtvis måste Bibelkanalen testas från samma tolkningsprinciper</a:t>
            </a:r>
            <a:br>
              <a:rPr lang="sv-SE" sz="2000" dirty="0"/>
            </a:br>
            <a:r>
              <a:rPr lang="sv-SE" sz="2000" dirty="0">
                <a:solidFill>
                  <a:srgbClr val="C00000"/>
                </a:solidFill>
              </a:rPr>
              <a:t>Pröva allt, behåll det goda. </a:t>
            </a:r>
            <a:r>
              <a:rPr lang="sv-SE" sz="2000" dirty="0"/>
              <a:t>(1 Tess 5:21)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217612"/>
      </p:ext>
    </p:extLst>
  </p:cSld>
  <p:clrMapOvr>
    <a:masterClrMapping/>
  </p:clrMapOvr>
  <p:transition advTm="1577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F040BE-E43C-4F8F-BC0B-C342B8C4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Sunda tolkningsprinciper</a:t>
            </a:r>
            <a:endParaRPr lang="sv-SE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774A31E-9886-4320-A05B-B24117B938A8}"/>
              </a:ext>
            </a:extLst>
          </p:cNvPr>
          <p:cNvSpPr txBox="1"/>
          <p:nvPr/>
        </p:nvSpPr>
        <p:spPr>
          <a:xfrm>
            <a:off x="0" y="685604"/>
            <a:ext cx="12192000" cy="6117059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Bibeln är </a:t>
            </a:r>
            <a:r>
              <a:rPr lang="sv-SE" i="1" u="sng" dirty="0">
                <a:solidFill>
                  <a:schemeClr val="accent5">
                    <a:lumMod val="75000"/>
                  </a:schemeClr>
                </a:solidFill>
              </a:rPr>
              <a:t>inspirerad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 av Gud och därför </a:t>
            </a: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tillförlitlig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 (i sin ursprungliga form).</a:t>
            </a:r>
            <a:endParaRPr lang="sv-SE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Bibeln </a:t>
            </a:r>
            <a:r>
              <a:rPr lang="sv-SE" i="1" u="sng" dirty="0">
                <a:solidFill>
                  <a:schemeClr val="accent5">
                    <a:lumMod val="75000"/>
                  </a:schemeClr>
                </a:solidFill>
              </a:rPr>
              <a:t>upplyst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 av Sanningens Anden är </a:t>
            </a: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tillräcklig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 (för att utrusta en gudsmänniska).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Följ </a:t>
            </a: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grammatiken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, och låt dess nyanser vägleda tolkningen.</a:t>
            </a:r>
            <a:br>
              <a:rPr lang="sv-SE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dirty="0">
                <a:solidFill>
                  <a:srgbClr val="C00000"/>
                </a:solidFill>
              </a:rPr>
              <a:t>Varje ande som bekänner att Jesus är Kristus som </a:t>
            </a:r>
            <a:r>
              <a:rPr lang="sv-SE" i="1" u="sng" dirty="0">
                <a:solidFill>
                  <a:srgbClr val="C00000"/>
                </a:solidFill>
              </a:rPr>
              <a:t>kommit</a:t>
            </a:r>
            <a:r>
              <a:rPr lang="sv-SE" dirty="0"/>
              <a:t> [perfekt =&gt; gäller fortfarande] </a:t>
            </a:r>
            <a:r>
              <a:rPr lang="sv-SE" dirty="0">
                <a:solidFill>
                  <a:srgbClr val="C00000"/>
                </a:solidFill>
              </a:rPr>
              <a:t>i köttet, den är från Gud. </a:t>
            </a:r>
            <a:r>
              <a:rPr lang="sv-SE" sz="1400" dirty="0"/>
              <a:t>(1 Joh 4:2)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Ta hänsyn till den </a:t>
            </a: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historiska situationen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, kulturen, åhörarna och litterära kontexten, och gå inte utöver denna.</a:t>
            </a:r>
            <a:br>
              <a:rPr lang="sv-SE" dirty="0"/>
            </a:br>
            <a:r>
              <a:rPr lang="sv-SE" dirty="0"/>
              <a:t>Fel fråga: Vad betyder det för mig? Rätt fråga: Vad betydde det för dem som adresserades?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Tolka texten </a:t>
            </a: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bokstavligt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 om inte sammanhanget kräver en allegorisk tolkning.</a:t>
            </a:r>
            <a:br>
              <a:rPr lang="sv-SE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dirty="0"/>
              <a:t>Att Jesus är Guds Lamm betyder inte att han är ett får.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Lita på </a:t>
            </a: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apostlarnas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 andliga urskiljning när det gäller att låsa upp och förstå Gamla testamentets mysterier.</a:t>
            </a:r>
            <a:br>
              <a:rPr lang="sv-SE" sz="1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dirty="0"/>
              <a:t>Ingen ersättningsteologi: </a:t>
            </a:r>
            <a:r>
              <a:rPr lang="sv-SE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Israel</a:t>
            </a:r>
            <a:r>
              <a:rPr lang="sv-SE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är älskade för fädernas skull, för Gud ångrar inte sina gåvor och sin kallelse. </a:t>
            </a: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(Rom 11:28-29)</a:t>
            </a:r>
            <a:endParaRPr lang="sv-SE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Tolka </a:t>
            </a: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progressivt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 där senare uppenbarelser kompletterar tidigare, men motsäger dem aldrig.</a:t>
            </a:r>
            <a:br>
              <a:rPr lang="sv-SE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dirty="0">
                <a:solidFill>
                  <a:srgbClr val="C00000"/>
                </a:solidFill>
              </a:rPr>
              <a:t>Försegla bokrullen till den sista tiden. </a:t>
            </a:r>
            <a:r>
              <a:rPr lang="sv-SE" sz="1400" dirty="0"/>
              <a:t>(Dan 12:4)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Försegla inte profetians ord i denna bok. </a:t>
            </a:r>
            <a:r>
              <a:rPr lang="sv-SE" sz="1400" dirty="0"/>
              <a:t>(Upp 22:10)</a:t>
            </a:r>
            <a:endParaRPr lang="sv-SE" dirty="0">
              <a:solidFill>
                <a:srgbClr val="C00000"/>
              </a:solidFill>
            </a:endParaRP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Avfärda alla läror som innehåller ologiska slutsatser eller ömsesidigt uteslutande idéer.</a:t>
            </a:r>
            <a:br>
              <a:rPr lang="sv-SE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dirty="0"/>
              <a:t>Enkel utkorelse: Gud väljer om jag ska bli frälst, men jag själv väljer om jag inte ska bli frälst.</a:t>
            </a:r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Förvissa dig om att alla doktriner står i samklang med Guds uppenbarade egenskaper.</a:t>
            </a:r>
            <a:br>
              <a:rPr lang="sv-SE" dirty="0"/>
            </a:br>
            <a:r>
              <a:rPr lang="sv-SE" dirty="0"/>
              <a:t>Helvetesläran stämmer inte med Guds kärlek.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Spåra (om möjligt) moderna lärosatser till deras källa för att se när, var och varför de uppstod.</a:t>
            </a:r>
            <a:br>
              <a:rPr lang="sv-SE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dirty="0"/>
              <a:t>De ”apostoliska fäderna” är mer trovärdiga än de senare fäderna.</a:t>
            </a:r>
          </a:p>
        </p:txBody>
      </p:sp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FDC3676C-6571-4D56-A924-8CCFFC586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627">
            <a:off x="9827942" y="4258437"/>
            <a:ext cx="1945619" cy="2277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436715"/>
      </p:ext>
    </p:extLst>
  </p:cSld>
  <p:clrMapOvr>
    <a:masterClrMapping/>
  </p:clrMapOvr>
  <p:transition advTm="7579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745064-8A2C-4E7C-8D1C-40CF78A0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Avslutande poäng</a:t>
            </a:r>
            <a:endParaRPr lang="LID4096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E1BC1A0-90C0-4C43-B40D-A0A775CA6E3B}"/>
              </a:ext>
            </a:extLst>
          </p:cNvPr>
          <p:cNvSpPr/>
          <p:nvPr/>
        </p:nvSpPr>
        <p:spPr>
          <a:xfrm>
            <a:off x="4623657" y="2358607"/>
            <a:ext cx="6601231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v-SE" sz="5400" b="1" dirty="0">
                <a:ln/>
                <a:solidFill>
                  <a:schemeClr val="accent3"/>
                </a:solidFill>
              </a:rPr>
              <a:t>Klassisk kristendom</a:t>
            </a: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sv-SE" sz="2400" b="1" dirty="0">
                <a:ln/>
                <a:solidFill>
                  <a:schemeClr val="accent3"/>
                </a:solidFill>
              </a:rPr>
              <a:t>är inte detsamma som       </a:t>
            </a:r>
          </a:p>
          <a:p>
            <a:r>
              <a:rPr lang="sv-SE" sz="5400" b="1" dirty="0">
                <a:ln/>
                <a:solidFill>
                  <a:schemeClr val="accent3"/>
                </a:solidFill>
              </a:rPr>
              <a:t>Apostolisk kristendom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3E900C-58B7-429D-8A9E-80140D6B1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151" y="856754"/>
            <a:ext cx="4222679" cy="282157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556F220-7A3C-40E5-A496-AC4E2B6D2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151" y="3786295"/>
            <a:ext cx="4222679" cy="287407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50BE14D-BFAD-40CF-BE0D-5ECEA2B78175}"/>
              </a:ext>
            </a:extLst>
          </p:cNvPr>
          <p:cNvSpPr txBox="1"/>
          <p:nvPr/>
        </p:nvSpPr>
        <p:spPr>
          <a:xfrm>
            <a:off x="496167" y="900000"/>
            <a:ext cx="3576647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Första kyrkomötet, 325 e.Kr. i Nicaea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6C53064-4AD8-4C59-B857-CC2D95DBFD04}"/>
              </a:ext>
            </a:extLst>
          </p:cNvPr>
          <p:cNvSpPr txBox="1"/>
          <p:nvPr/>
        </p:nvSpPr>
        <p:spPr>
          <a:xfrm>
            <a:off x="496167" y="6252374"/>
            <a:ext cx="3576647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Kristen måltid, katakomb i Rom</a:t>
            </a:r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27015"/>
      </p:ext>
    </p:extLst>
  </p:cSld>
  <p:clrMapOvr>
    <a:masterClrMapping/>
  </p:clrMapOvr>
  <p:transition advTm="158175">
    <p:fade/>
  </p:transition>
  <p:extLst>
    <p:ext uri="{3A86A75C-4F4B-4683-9AE1-C65F6400EC91}">
      <p14:laserTraceLst xmlns:p14="http://schemas.microsoft.com/office/powerpoint/2010/main">
        <p14:tracePtLst>
          <p14:tracePt t="41638" x="3321050" y="241300"/>
          <p14:tracePt t="41645" x="3340100" y="247650"/>
          <p14:tracePt t="41652" x="3384550" y="292100"/>
          <p14:tracePt t="41661" x="3429000" y="336550"/>
          <p14:tracePt t="41678" x="3492500" y="387350"/>
          <p14:tracePt t="41694" x="3505200" y="444500"/>
          <p14:tracePt t="41711" x="3498850" y="508000"/>
          <p14:tracePt t="41727" x="3454400" y="571500"/>
          <p14:tracePt t="41744" x="3403600" y="622300"/>
          <p14:tracePt t="41761" x="3359150" y="641350"/>
          <p14:tracePt t="41777" x="3333750" y="679450"/>
          <p14:tracePt t="41794" x="3327400" y="711200"/>
          <p14:tracePt t="41811" x="3346450" y="742950"/>
          <p14:tracePt t="41827" x="3365500" y="781050"/>
          <p14:tracePt t="41844" x="3378200" y="825500"/>
          <p14:tracePt t="41863" x="3371850" y="908050"/>
          <p14:tracePt t="41878" x="3302000" y="1003300"/>
          <p14:tracePt t="41894" x="3244850" y="1085850"/>
          <p14:tracePt t="41911" x="3200400" y="1143000"/>
          <p14:tracePt t="41928" x="3194050" y="1168400"/>
          <p14:tracePt t="41945" x="3194050" y="1181100"/>
          <p14:tracePt t="41962" x="3194050" y="1200150"/>
          <p14:tracePt t="41977" x="3175000" y="1219200"/>
          <p14:tracePt t="41994" x="3149600" y="1257300"/>
          <p14:tracePt t="42011" x="3111500" y="1301750"/>
          <p14:tracePt t="42028" x="3073400" y="1339850"/>
          <p14:tracePt t="42044" x="3048000" y="1365250"/>
          <p14:tracePt t="42061" x="3048000" y="1371600"/>
          <p14:tracePt t="42094" x="3041650" y="1371600"/>
          <p14:tracePt t="42176" x="3041650" y="1365250"/>
          <p14:tracePt t="42195" x="3041650" y="1339850"/>
          <p14:tracePt t="42211" x="3035300" y="1320800"/>
          <p14:tracePt t="42228" x="3016250" y="1295400"/>
          <p14:tracePt t="42244" x="3003550" y="1276350"/>
          <p14:tracePt t="42261" x="2990850" y="1257300"/>
          <p14:tracePt t="42278" x="2978150" y="1244600"/>
          <p14:tracePt t="42295" x="2959100" y="1231900"/>
          <p14:tracePt t="42311" x="2946400" y="1219200"/>
          <p14:tracePt t="42328" x="2933700" y="1212850"/>
          <p14:tracePt t="42344" x="2901950" y="1206500"/>
          <p14:tracePt t="42361" x="2851150" y="1206500"/>
          <p14:tracePt t="42378" x="2749550" y="1181100"/>
          <p14:tracePt t="42394" x="2603500" y="1181100"/>
          <p14:tracePt t="42411" x="2406650" y="1155700"/>
          <p14:tracePt t="42428" x="2209800" y="1136650"/>
          <p14:tracePt t="42445" x="2019300" y="1111250"/>
          <p14:tracePt t="42461" x="1847850" y="1104900"/>
          <p14:tracePt t="42478" x="1720850" y="1098550"/>
          <p14:tracePt t="42495" x="1619250" y="1104900"/>
          <p14:tracePt t="42511" x="1511300" y="1111250"/>
          <p14:tracePt t="42528" x="1403350" y="1130300"/>
          <p14:tracePt t="42545" x="1225550" y="1155700"/>
          <p14:tracePt t="42561" x="1123950" y="1168400"/>
          <p14:tracePt t="42578" x="1028700" y="1181100"/>
          <p14:tracePt t="42595" x="952500" y="1193800"/>
          <p14:tracePt t="42611" x="882650" y="1206500"/>
          <p14:tracePt t="42628" x="819150" y="1219200"/>
          <p14:tracePt t="42645" x="762000" y="1238250"/>
          <p14:tracePt t="42662" x="704850" y="1263650"/>
          <p14:tracePt t="42678" x="641350" y="1301750"/>
          <p14:tracePt t="42695" x="571500" y="1346200"/>
          <p14:tracePt t="42711" x="482600" y="1409700"/>
          <p14:tracePt t="42728" x="381000" y="1466850"/>
          <p14:tracePt t="42745" x="292100" y="1524000"/>
          <p14:tracePt t="42762" x="222250" y="1574800"/>
          <p14:tracePt t="42764" x="196850" y="1593850"/>
          <p14:tracePt t="42778" x="177800" y="1619250"/>
          <p14:tracePt t="42796" x="139700" y="1670050"/>
          <p14:tracePt t="42812" x="114300" y="1720850"/>
          <p14:tracePt t="42829" x="88900" y="1797050"/>
          <p14:tracePt t="42845" x="57150" y="1879600"/>
          <p14:tracePt t="42862" x="31750" y="1981200"/>
          <p14:tracePt t="42878" x="12700" y="2101850"/>
          <p14:tracePt t="42895" x="6350" y="2228850"/>
          <p14:tracePt t="42912" x="0" y="2317750"/>
          <p14:tracePt t="42929" x="31750" y="2387600"/>
          <p14:tracePt t="42945" x="69850" y="2444750"/>
          <p14:tracePt t="42962" x="101600" y="2514600"/>
          <p14:tracePt t="42980" x="152400" y="2622550"/>
          <p14:tracePt t="42996" x="196850" y="2717800"/>
          <p14:tracePt t="43012" x="234950" y="2743200"/>
          <p14:tracePt t="43029" x="323850" y="2863850"/>
          <p14:tracePt t="43045" x="368300" y="2901950"/>
          <p14:tracePt t="43062" x="495300" y="2984500"/>
          <p14:tracePt t="43078" x="590550" y="3028950"/>
          <p14:tracePt t="43095" x="673100" y="3067050"/>
          <p14:tracePt t="43112" x="749300" y="3098800"/>
          <p14:tracePt t="43128" x="819150" y="3143250"/>
          <p14:tracePt t="43145" x="895350" y="3175000"/>
          <p14:tracePt t="43162" x="984250" y="3225800"/>
          <p14:tracePt t="43179" x="1092200" y="3270250"/>
          <p14:tracePt t="43195" x="1187450" y="3308350"/>
          <p14:tracePt t="43212" x="1250950" y="3333750"/>
          <p14:tracePt t="43214" x="1282700" y="3346450"/>
          <p14:tracePt t="43229" x="1352550" y="3378200"/>
          <p14:tracePt t="43246" x="1416050" y="3403600"/>
          <p14:tracePt t="43262" x="1447800" y="3416300"/>
          <p14:tracePt t="43279" x="1511300" y="3441700"/>
          <p14:tracePt t="43280" x="1555750" y="3448050"/>
          <p14:tracePt t="43296" x="1682750" y="3473450"/>
          <p14:tracePt t="43312" x="1822450" y="3505200"/>
          <p14:tracePt t="43329" x="1962150" y="3524250"/>
          <p14:tracePt t="43345" x="2101850" y="3543300"/>
          <p14:tracePt t="43362" x="2216150" y="3549650"/>
          <p14:tracePt t="43379" x="2324100" y="3556000"/>
          <p14:tracePt t="43395" x="2432050" y="3556000"/>
          <p14:tracePt t="43412" x="2533650" y="3556000"/>
          <p14:tracePt t="43429" x="2647950" y="3556000"/>
          <p14:tracePt t="43445" x="2774950" y="3536950"/>
          <p14:tracePt t="43462" x="2895600" y="3530600"/>
          <p14:tracePt t="43480" x="2971800" y="3511550"/>
          <p14:tracePt t="43495" x="2990850" y="3492500"/>
          <p14:tracePt t="43512" x="3009900" y="3454400"/>
          <p14:tracePt t="43529" x="3035300" y="3397250"/>
          <p14:tracePt t="43545" x="3073400" y="3340100"/>
          <p14:tracePt t="43562" x="3105150" y="3282950"/>
          <p14:tracePt t="43579" x="3168650" y="3244850"/>
          <p14:tracePt t="43595" x="3244850" y="3213100"/>
          <p14:tracePt t="43612" x="3295650" y="3194050"/>
          <p14:tracePt t="43629" x="3340100" y="3162300"/>
          <p14:tracePt t="43646" x="3384550" y="3117850"/>
          <p14:tracePt t="43662" x="3429000" y="3054350"/>
          <p14:tracePt t="43679" x="3492500" y="2940050"/>
          <p14:tracePt t="43696" x="3568700" y="2819400"/>
          <p14:tracePt t="43713" x="3708400" y="2641600"/>
          <p14:tracePt t="43730" x="3765550" y="2540000"/>
          <p14:tracePt t="43746" x="3803650" y="2463800"/>
          <p14:tracePt t="43762" x="3829050" y="2381250"/>
          <p14:tracePt t="43779" x="3848100" y="2311400"/>
          <p14:tracePt t="43796" x="3854450" y="2216150"/>
          <p14:tracePt t="43812" x="3854450" y="2114550"/>
          <p14:tracePt t="43829" x="3848100" y="2000250"/>
          <p14:tracePt t="43846" x="3829050" y="1885950"/>
          <p14:tracePt t="43863" x="3822700" y="1828800"/>
          <p14:tracePt t="43879" x="3829050" y="1746250"/>
          <p14:tracePt t="43896" x="3816350" y="1676400"/>
          <p14:tracePt t="43912" x="3790950" y="1593850"/>
          <p14:tracePt t="43929" x="3740150" y="1530350"/>
          <p14:tracePt t="43946" x="3683000" y="1460500"/>
          <p14:tracePt t="43964" x="3575050" y="1371600"/>
          <p14:tracePt t="43979" x="3492500" y="1314450"/>
          <p14:tracePt t="43996" x="3409950" y="1263650"/>
          <p14:tracePt t="44013" x="3327400" y="1212850"/>
          <p14:tracePt t="44029" x="3270250" y="1181100"/>
          <p14:tracePt t="44046" x="3219450" y="1155700"/>
          <p14:tracePt t="44063" x="3149600" y="1111250"/>
          <p14:tracePt t="44079" x="3054350" y="1085850"/>
          <p14:tracePt t="44096" x="2946400" y="1054100"/>
          <p14:tracePt t="44113" x="2838450" y="1009650"/>
          <p14:tracePt t="44130" x="2724150" y="971550"/>
          <p14:tracePt t="44146" x="2609850" y="939800"/>
          <p14:tracePt t="44163" x="2514600" y="901700"/>
          <p14:tracePt t="44180" x="2444750" y="882650"/>
          <p14:tracePt t="44196" x="2374900" y="863600"/>
          <p14:tracePt t="44198" x="2343150" y="863600"/>
          <p14:tracePt t="44216" x="2273300" y="857250"/>
          <p14:tracePt t="44229" x="2190750" y="850900"/>
          <p14:tracePt t="44246" x="2082800" y="850900"/>
          <p14:tracePt t="44263" x="1955800" y="850900"/>
          <p14:tracePt t="44280" x="1841500" y="850900"/>
          <p14:tracePt t="44296" x="1720850" y="850900"/>
          <p14:tracePt t="44313" x="1612900" y="863600"/>
          <p14:tracePt t="44330" x="1524000" y="889000"/>
          <p14:tracePt t="44346" x="1435100" y="908050"/>
          <p14:tracePt t="44363" x="1371600" y="920750"/>
          <p14:tracePt t="44380" x="1308100" y="939800"/>
          <p14:tracePt t="44396" x="1238250" y="965200"/>
          <p14:tracePt t="44413" x="1149350" y="996950"/>
          <p14:tracePt t="44430" x="1047750" y="1022350"/>
          <p14:tracePt t="44432" x="996950" y="1035050"/>
          <p14:tracePt t="44446" x="952500" y="1041400"/>
          <p14:tracePt t="44464" x="850900" y="1066800"/>
          <p14:tracePt t="44480" x="793750" y="1085850"/>
          <p14:tracePt t="44496" x="774700" y="1111250"/>
          <p14:tracePt t="44513" x="762000" y="1130300"/>
          <p14:tracePt t="44530" x="755650" y="1143000"/>
          <p14:tracePt t="44546" x="742950" y="1174750"/>
          <p14:tracePt t="44563" x="704850" y="1212850"/>
          <p14:tracePt t="44580" x="647700" y="1263650"/>
          <p14:tracePt t="44596" x="603250" y="1314450"/>
          <p14:tracePt t="44613" x="565150" y="1352550"/>
          <p14:tracePt t="44630" x="533400" y="1403350"/>
          <p14:tracePt t="44646" x="520700" y="1454150"/>
          <p14:tracePt t="44663" x="508000" y="1517650"/>
          <p14:tracePt t="44680" x="469900" y="1606550"/>
          <p14:tracePt t="44696" x="425450" y="1701800"/>
          <p14:tracePt t="44714" x="368300" y="1841500"/>
          <p14:tracePt t="44730" x="355600" y="1917700"/>
          <p14:tracePt t="44746" x="368300" y="1987550"/>
          <p14:tracePt t="44763" x="387350" y="2057400"/>
          <p14:tracePt t="44780" x="425450" y="2139950"/>
          <p14:tracePt t="44797" x="457200" y="2247900"/>
          <p14:tracePt t="44813" x="476250" y="2362200"/>
          <p14:tracePt t="44830" x="508000" y="2470150"/>
          <p14:tracePt t="44846" x="546100" y="2565400"/>
          <p14:tracePt t="44863" x="590550" y="2660650"/>
          <p14:tracePt t="44880" x="641350" y="2730500"/>
          <p14:tracePt t="44881" x="666750" y="2762250"/>
          <p14:tracePt t="44898" x="723900" y="2819400"/>
          <p14:tracePt t="44914" x="800100" y="2863850"/>
          <p14:tracePt t="44930" x="882650" y="2927350"/>
          <p14:tracePt t="44947" x="939800" y="2978150"/>
          <p14:tracePt t="44963" x="1181100" y="3136900"/>
          <p14:tracePt t="44980" x="1358900" y="3251200"/>
          <p14:tracePt t="44997" x="1530350" y="3340100"/>
          <p14:tracePt t="45013" x="1657350" y="3390900"/>
          <p14:tracePt t="45030" x="1746250" y="3416300"/>
          <p14:tracePt t="45047" x="1809750" y="3409950"/>
          <p14:tracePt t="45063" x="1860550" y="3422650"/>
          <p14:tracePt t="45080" x="1949450" y="3422650"/>
          <p14:tracePt t="45097" x="2070100" y="3429000"/>
          <p14:tracePt t="45114" x="2222500" y="3435350"/>
          <p14:tracePt t="45131" x="2374900" y="3454400"/>
          <p14:tracePt t="45132" x="2438400" y="3454400"/>
          <p14:tracePt t="45150" x="2559050" y="3454400"/>
          <p14:tracePt t="45164" x="2647950" y="3441700"/>
          <p14:tracePt t="45182" x="2724150" y="3403600"/>
          <p14:tracePt t="45197" x="2794000" y="3371850"/>
          <p14:tracePt t="45214" x="2870200" y="3333750"/>
          <p14:tracePt t="45230" x="2940050" y="3282950"/>
          <p14:tracePt t="45247" x="3048000" y="3219450"/>
          <p14:tracePt t="45264" x="3130550" y="3143250"/>
          <p14:tracePt t="45281" x="3187700" y="3079750"/>
          <p14:tracePt t="45297" x="3219450" y="3003550"/>
          <p14:tracePt t="45314" x="3238500" y="2914650"/>
          <p14:tracePt t="45331" x="3257550" y="2800350"/>
          <p14:tracePt t="45348" x="3295650" y="2705100"/>
          <p14:tracePt t="45364" x="3333750" y="2590800"/>
          <p14:tracePt t="45382" x="3359150" y="2432050"/>
          <p14:tracePt t="45398" x="3352800" y="2324100"/>
          <p14:tracePt t="45414" x="3340100" y="2216150"/>
          <p14:tracePt t="45430" x="3327400" y="2108200"/>
          <p14:tracePt t="45447" x="3321050" y="1981200"/>
          <p14:tracePt t="45464" x="3314700" y="1905000"/>
          <p14:tracePt t="45481" x="3321050" y="1822450"/>
          <p14:tracePt t="45497" x="3308350" y="1752600"/>
          <p14:tracePt t="45514" x="3308350" y="1682750"/>
          <p14:tracePt t="45531" x="3289300" y="1606550"/>
          <p14:tracePt t="45548" x="3238500" y="1511300"/>
          <p14:tracePt t="45564" x="3162300" y="1441450"/>
          <p14:tracePt t="45581" x="3086100" y="1384300"/>
          <p14:tracePt t="45598" x="3009900" y="1352550"/>
          <p14:tracePt t="45614" x="2940050" y="1314450"/>
          <p14:tracePt t="45632" x="2870200" y="1289050"/>
          <p14:tracePt t="45647" x="2819400" y="1276350"/>
          <p14:tracePt t="45664" x="2736850" y="1263650"/>
          <p14:tracePt t="45681" x="2628900" y="1257300"/>
          <p14:tracePt t="45698" x="2489200" y="1257300"/>
          <p14:tracePt t="45714" x="2311400" y="1250950"/>
          <p14:tracePt t="45731" x="2133600" y="1231900"/>
          <p14:tracePt t="45747" x="1993900" y="1219200"/>
          <p14:tracePt t="45764" x="1905000" y="1219200"/>
          <p14:tracePt t="45781" x="1854200" y="1225550"/>
          <p14:tracePt t="45797" x="1797050" y="1231900"/>
          <p14:tracePt t="45814" x="1708150" y="1250950"/>
          <p14:tracePt t="45831" x="1600200" y="1289050"/>
          <p14:tracePt t="45848" x="1492250" y="1314450"/>
          <p14:tracePt t="45864" x="1390650" y="1327150"/>
          <p14:tracePt t="45866" x="1358900" y="1327150"/>
          <p14:tracePt t="45882" x="1327150" y="1327150"/>
          <p14:tracePt t="45922" x="1320800" y="1339850"/>
          <p14:tracePt t="45931" x="1314450" y="1352550"/>
          <p14:tracePt t="45947" x="1250950" y="1403350"/>
          <p14:tracePt t="45965" x="1174750" y="1460500"/>
          <p14:tracePt t="45981" x="1092200" y="1524000"/>
          <p14:tracePt t="45998" x="1035050" y="1581150"/>
          <p14:tracePt t="46014" x="1003300" y="1612900"/>
          <p14:tracePt t="46031" x="984250" y="1631950"/>
          <p14:tracePt t="46048" x="965200" y="1663700"/>
          <p14:tracePt t="46064" x="939800" y="1701800"/>
          <p14:tracePt t="46081" x="914400" y="1771650"/>
          <p14:tracePt t="46098" x="895350" y="1822450"/>
          <p14:tracePt t="46114" x="889000" y="1873250"/>
          <p14:tracePt t="46134" x="889000" y="1930400"/>
          <p14:tracePt t="46148" x="889000" y="1981200"/>
          <p14:tracePt t="46164" x="889000" y="2038350"/>
          <p14:tracePt t="46181" x="901700" y="2089150"/>
          <p14:tracePt t="46198" x="927100" y="2146300"/>
          <p14:tracePt t="46215" x="958850" y="2216150"/>
          <p14:tracePt t="46231" x="984250" y="2273300"/>
          <p14:tracePt t="46248" x="1028700" y="2336800"/>
          <p14:tracePt t="46265" x="1079500" y="2406650"/>
          <p14:tracePt t="46281" x="1123950" y="2476500"/>
          <p14:tracePt t="46298" x="1168400" y="2546350"/>
          <p14:tracePt t="46300" x="1193800" y="2584450"/>
          <p14:tracePt t="46315" x="1219200" y="2616200"/>
          <p14:tracePt t="46332" x="1314450" y="2730500"/>
          <p14:tracePt t="46348" x="1390650" y="2781300"/>
          <p14:tracePt t="46365" x="1466850" y="2838450"/>
          <p14:tracePt t="46381" x="1517650" y="2882900"/>
          <p14:tracePt t="46399" x="1562100" y="2908300"/>
          <p14:tracePt t="46415" x="1606550" y="2933700"/>
          <p14:tracePt t="46431" x="1638300" y="2952750"/>
          <p14:tracePt t="46448" x="1676400" y="2959100"/>
          <p14:tracePt t="46464" x="1701800" y="2971800"/>
          <p14:tracePt t="46481" x="1727200" y="2978150"/>
          <p14:tracePt t="46498" x="1752600" y="2984500"/>
          <p14:tracePt t="46515" x="1765300" y="2990850"/>
          <p14:tracePt t="46531" x="1771650" y="2997200"/>
          <p14:tracePt t="46590" x="1778000" y="2997200"/>
          <p14:tracePt t="46600" x="1784350" y="2997200"/>
          <p14:tracePt t="46615" x="1822450" y="3016250"/>
          <p14:tracePt t="46632" x="1873250" y="3041650"/>
          <p14:tracePt t="46648" x="1936750" y="3060700"/>
          <p14:tracePt t="46665" x="1981200" y="3073400"/>
          <p14:tracePt t="46681" x="2032000" y="3086100"/>
          <p14:tracePt t="46698" x="2057400" y="3092450"/>
          <p14:tracePt t="46715" x="2089150" y="3098800"/>
          <p14:tracePt t="46731" x="2114550" y="3098800"/>
          <p14:tracePt t="46748" x="2133600" y="3098800"/>
          <p14:tracePt t="46765" x="2165350" y="3098800"/>
          <p14:tracePt t="46782" x="2203450" y="3086100"/>
          <p14:tracePt t="46786" x="2241550" y="3073400"/>
          <p14:tracePt t="46801" x="2317750" y="3060700"/>
          <p14:tracePt t="46816" x="2400300" y="3048000"/>
          <p14:tracePt t="46832" x="2489200" y="3041650"/>
          <p14:tracePt t="46848" x="2578100" y="3035300"/>
          <p14:tracePt t="46865" x="2641600" y="3009900"/>
          <p14:tracePt t="46882" x="2679700" y="2965450"/>
          <p14:tracePt t="46898" x="2724150" y="2927350"/>
          <p14:tracePt t="46915" x="2762250" y="2889250"/>
          <p14:tracePt t="46932" x="2781300" y="2851150"/>
          <p14:tracePt t="46948" x="2806700" y="2806700"/>
          <p14:tracePt t="46965" x="2844800" y="2736850"/>
          <p14:tracePt t="46982" x="2870200" y="2660650"/>
          <p14:tracePt t="46998" x="2901950" y="2584450"/>
          <p14:tracePt t="47016" x="2914650" y="2489200"/>
          <p14:tracePt t="47032" x="2914650" y="2387600"/>
          <p14:tracePt t="47048" x="2901950" y="2266950"/>
          <p14:tracePt t="47065" x="2895600" y="2146300"/>
          <p14:tracePt t="47082" x="2876550" y="1981200"/>
          <p14:tracePt t="47098" x="2882900" y="1924050"/>
          <p14:tracePt t="47115" x="2876550" y="1854200"/>
          <p14:tracePt t="47132" x="2851150" y="1803400"/>
          <p14:tracePt t="47149" x="2819400" y="1771650"/>
          <p14:tracePt t="47165" x="2774950" y="1739900"/>
          <p14:tracePt t="47182" x="2724150" y="1720850"/>
          <p14:tracePt t="47198" x="2660650" y="1695450"/>
          <p14:tracePt t="47215" x="2597150" y="1670050"/>
          <p14:tracePt t="47232" x="2552700" y="1651000"/>
          <p14:tracePt t="47233" x="2533650" y="1631950"/>
          <p14:tracePt t="47249" x="2514600" y="1625600"/>
          <p14:tracePt t="47265" x="2457450" y="1606550"/>
          <p14:tracePt t="47282" x="2400300" y="1593850"/>
          <p14:tracePt t="47299" x="2311400" y="1587500"/>
          <p14:tracePt t="47315" x="2241550" y="1587500"/>
          <p14:tracePt t="47332" x="2165350" y="1587500"/>
          <p14:tracePt t="47349" x="2082800" y="1587500"/>
          <p14:tracePt t="47365" x="2012950" y="1581150"/>
          <p14:tracePt t="47383" x="1962150" y="1581150"/>
          <p14:tracePt t="47399" x="1930400" y="1581150"/>
          <p14:tracePt t="47415" x="1917700" y="1581150"/>
          <p14:tracePt t="47432" x="1911350" y="1581150"/>
          <p14:tracePt t="47465" x="1911350" y="1587500"/>
          <p14:tracePt t="48276" x="1917700" y="1606550"/>
          <p14:tracePt t="48283" x="1924050" y="1631950"/>
          <p14:tracePt t="48300" x="1936750" y="1657350"/>
          <p14:tracePt t="48316" x="1943100" y="1676400"/>
          <p14:tracePt t="48333" x="1949450" y="1682750"/>
          <p14:tracePt t="48428" x="1949450" y="1689100"/>
          <p14:tracePt t="48438" x="1968500" y="1714500"/>
          <p14:tracePt t="48444" x="1981200" y="1733550"/>
          <p14:tracePt t="48452" x="2000250" y="1752600"/>
          <p14:tracePt t="48467" x="2012950" y="1778000"/>
          <p14:tracePt t="48485" x="2038350" y="1809750"/>
          <p14:tracePt t="48500" x="2038350" y="1822450"/>
          <p14:tracePt t="48596" x="2044700" y="1822450"/>
          <p14:tracePt t="48604" x="2044700" y="1828800"/>
          <p14:tracePt t="48621" x="2051050" y="1835150"/>
          <p14:tracePt t="48628" x="2057400" y="1847850"/>
          <p14:tracePt t="48637" x="2063750" y="1860550"/>
          <p14:tracePt t="48650" x="2070100" y="1866900"/>
          <p14:tracePt t="48774" x="2070100" y="1879600"/>
          <p14:tracePt t="48782" x="2076450" y="1898650"/>
          <p14:tracePt t="48800" x="2082800" y="1949450"/>
          <p14:tracePt t="48817" x="2089150" y="1974850"/>
          <p14:tracePt t="48833" x="2089150" y="1987550"/>
          <p14:tracePt t="48850" x="2089150" y="2000250"/>
          <p14:tracePt t="48867" x="2082800" y="2006600"/>
          <p14:tracePt t="50272" x="2082800" y="2019300"/>
          <p14:tracePt t="50280" x="2082800" y="2038350"/>
          <p14:tracePt t="50290" x="2082800" y="2082800"/>
          <p14:tracePt t="50301" x="2082800" y="2120900"/>
          <p14:tracePt t="50318" x="2076450" y="2203450"/>
          <p14:tracePt t="50336" x="2051050" y="2279650"/>
          <p14:tracePt t="50354" x="2025650" y="2324100"/>
          <p14:tracePt t="50368" x="2000250" y="2349500"/>
          <p14:tracePt t="50385" x="1981200" y="2374900"/>
          <p14:tracePt t="50401" x="1968500" y="2381250"/>
          <p14:tracePt t="50459" x="1962150" y="2381250"/>
          <p14:tracePt t="50466" x="1949450" y="2381250"/>
          <p14:tracePt t="50474" x="1936750" y="2381250"/>
          <p14:tracePt t="50485" x="1917700" y="2381250"/>
          <p14:tracePt t="50501" x="1873250" y="2387600"/>
          <p14:tracePt t="50518" x="1803400" y="2387600"/>
          <p14:tracePt t="50535" x="1733550" y="2387600"/>
          <p14:tracePt t="50551" x="1657350" y="2387600"/>
          <p14:tracePt t="50568" x="1593850" y="2387600"/>
          <p14:tracePt t="50587" x="1549400" y="2393950"/>
          <p14:tracePt t="50602" x="1524000" y="2387600"/>
          <p14:tracePt t="50618" x="1485900" y="2381250"/>
          <p14:tracePt t="50635" x="1435100" y="2368550"/>
          <p14:tracePt t="50651" x="1365250" y="2349500"/>
          <p14:tracePt t="50668" x="1301750" y="2336800"/>
          <p14:tracePt t="50685" x="1257300" y="2336800"/>
          <p14:tracePt t="50702" x="1225550" y="2343150"/>
          <p14:tracePt t="50719" x="1187450" y="2374900"/>
          <p14:tracePt t="50735" x="1136650" y="2432050"/>
          <p14:tracePt t="50752" x="1085850" y="2495550"/>
          <p14:tracePt t="50768" x="1041400" y="2552700"/>
          <p14:tracePt t="50785" x="1003300" y="2597150"/>
          <p14:tracePt t="50802" x="977900" y="2654300"/>
          <p14:tracePt t="50819" x="965200" y="2724150"/>
          <p14:tracePt t="50820" x="958850" y="2762250"/>
          <p14:tracePt t="50836" x="946150" y="2851150"/>
          <p14:tracePt t="50852" x="895350" y="2965450"/>
          <p14:tracePt t="50868" x="838200" y="3048000"/>
          <p14:tracePt t="50885" x="793750" y="3105150"/>
          <p14:tracePt t="50902" x="768350" y="3149600"/>
          <p14:tracePt t="50918" x="762000" y="3168650"/>
          <p14:tracePt t="50935" x="762000" y="3187700"/>
          <p14:tracePt t="50952" x="762000" y="3213100"/>
          <p14:tracePt t="50968" x="768350" y="3263900"/>
          <p14:tracePt t="50985" x="774700" y="3327400"/>
          <p14:tracePt t="51002" x="793750" y="3384550"/>
          <p14:tracePt t="51018" x="825500" y="3435350"/>
          <p14:tracePt t="51035" x="850900" y="3505200"/>
          <p14:tracePt t="51052" x="876300" y="3543300"/>
          <p14:tracePt t="51070" x="939800" y="3613150"/>
          <p14:tracePt t="51085" x="965200" y="3632200"/>
          <p14:tracePt t="51102" x="1022350" y="3670300"/>
          <p14:tracePt t="51118" x="1054100" y="3683000"/>
          <p14:tracePt t="51135" x="1092200" y="3683000"/>
          <p14:tracePt t="51152" x="1168400" y="3689350"/>
          <p14:tracePt t="51169" x="1257300" y="3683000"/>
          <p14:tracePt t="51185" x="1352550" y="3683000"/>
          <p14:tracePt t="51202" x="1492250" y="3708400"/>
          <p14:tracePt t="51219" x="1606550" y="3733800"/>
          <p14:tracePt t="51235" x="1663700" y="3746500"/>
          <p14:tracePt t="51252" x="1682750" y="3746500"/>
          <p14:tracePt t="51270" x="1689100" y="3740150"/>
          <p14:tracePt t="51286" x="1720850" y="3721100"/>
          <p14:tracePt t="51302" x="1746250" y="3702050"/>
          <p14:tracePt t="51320" x="1835150" y="3644900"/>
          <p14:tracePt t="51336" x="1866900" y="3632200"/>
          <p14:tracePt t="51352" x="1911350" y="3581400"/>
          <p14:tracePt t="51369" x="1917700" y="3568700"/>
          <p14:tracePt t="51386" x="1943100" y="3517900"/>
          <p14:tracePt t="51403" x="1981200" y="3460750"/>
          <p14:tracePt t="51419" x="2032000" y="3403600"/>
          <p14:tracePt t="51436" x="2051050" y="3340100"/>
          <p14:tracePt t="51452" x="2070100" y="3302000"/>
          <p14:tracePt t="51469" x="2082800" y="3263900"/>
          <p14:tracePt t="51486" x="2101850" y="3200400"/>
          <p14:tracePt t="51502" x="2114550" y="3111500"/>
          <p14:tracePt t="51520" x="2095500" y="2990850"/>
          <p14:tracePt t="51536" x="2063750" y="2908300"/>
          <p14:tracePt t="51552" x="2019300" y="2838450"/>
          <p14:tracePt t="51570" x="1981200" y="2768600"/>
          <p14:tracePt t="51586" x="1943100" y="2711450"/>
          <p14:tracePt t="51603" x="1905000" y="2654300"/>
          <p14:tracePt t="51619" x="1860550" y="2597150"/>
          <p14:tracePt t="51636" x="1809750" y="2533650"/>
          <p14:tracePt t="51653" x="1758950" y="2482850"/>
          <p14:tracePt t="51669" x="1695450" y="2444750"/>
          <p14:tracePt t="51686" x="1631950" y="2419350"/>
          <p14:tracePt t="51702" x="1568450" y="2400300"/>
          <p14:tracePt t="51719" x="1498600" y="2381250"/>
          <p14:tracePt t="51736" x="1454150" y="2368550"/>
          <p14:tracePt t="51739" x="1435100" y="2362200"/>
          <p14:tracePt t="51752" x="1416050" y="2362200"/>
          <p14:tracePt t="51770" x="1346200" y="2343150"/>
          <p14:tracePt t="51786" x="1314450" y="2343150"/>
          <p14:tracePt t="51802" x="1270000" y="2336800"/>
          <p14:tracePt t="51819" x="1212850" y="2336800"/>
          <p14:tracePt t="51836" x="1136650" y="2362200"/>
          <p14:tracePt t="51853" x="1054100" y="2406650"/>
          <p14:tracePt t="51869" x="984250" y="2444750"/>
          <p14:tracePt t="51886" x="939800" y="2501900"/>
          <p14:tracePt t="51903" x="889000" y="2565400"/>
          <p14:tracePt t="51919" x="844550" y="2635250"/>
          <p14:tracePt t="51936" x="793750" y="2698750"/>
          <p14:tracePt t="51953" x="755650" y="2774950"/>
          <p14:tracePt t="51969" x="730250" y="2844800"/>
          <p14:tracePt t="51986" x="723900" y="2901950"/>
          <p14:tracePt t="52003" x="730250" y="2965450"/>
          <p14:tracePt t="52005" x="736600" y="3003550"/>
          <p14:tracePt t="52020" x="762000" y="3086100"/>
          <p14:tracePt t="52036" x="781050" y="3187700"/>
          <p14:tracePt t="52052" x="831850" y="3308350"/>
          <p14:tracePt t="52069" x="889000" y="3403600"/>
          <p14:tracePt t="52089" x="952500" y="3498850"/>
          <p14:tracePt t="52103" x="1016000" y="3562350"/>
          <p14:tracePt t="52119" x="1085850" y="3600450"/>
          <p14:tracePt t="52136" x="1162050" y="3638550"/>
          <p14:tracePt t="52153" x="1244600" y="3676650"/>
          <p14:tracePt t="52169" x="1346200" y="3708400"/>
          <p14:tracePt t="52186" x="1447800" y="3733800"/>
          <p14:tracePt t="52203" x="1530350" y="3759200"/>
          <p14:tracePt t="52219" x="1619250" y="3797300"/>
          <p14:tracePt t="52236" x="1701800" y="3816350"/>
          <p14:tracePt t="52237" x="1739900" y="3829050"/>
          <p14:tracePt t="52254" x="1828800" y="3841750"/>
          <p14:tracePt t="52269" x="1892300" y="3854450"/>
          <p14:tracePt t="52286" x="1905000" y="3854450"/>
          <p14:tracePt t="52303" x="1924050" y="3848100"/>
          <p14:tracePt t="52319" x="1949450" y="3816350"/>
          <p14:tracePt t="52336" x="1987550" y="3765550"/>
          <p14:tracePt t="52353" x="2019300" y="3721100"/>
          <p14:tracePt t="52370" x="2051050" y="3683000"/>
          <p14:tracePt t="52386" x="2095500" y="3644900"/>
          <p14:tracePt t="52403" x="2108200" y="3625850"/>
          <p14:tracePt t="52419" x="2114550" y="3613150"/>
          <p14:tracePt t="52558" x="2120900" y="3613150"/>
          <p14:tracePt t="52565" x="2133600" y="3613150"/>
          <p14:tracePt t="52572" x="2171700" y="3606800"/>
          <p14:tracePt t="52587" x="2222500" y="3600450"/>
          <p14:tracePt t="52604" x="2470150" y="3600450"/>
          <p14:tracePt t="52620" x="2673350" y="3587750"/>
          <p14:tracePt t="52636" x="2876550" y="3581400"/>
          <p14:tracePt t="52654" x="3035300" y="3530600"/>
          <p14:tracePt t="52670" x="3130550" y="3429000"/>
          <p14:tracePt t="52687" x="3200400" y="3327400"/>
          <p14:tracePt t="52703" x="3257550" y="3244850"/>
          <p14:tracePt t="52720" x="3302000" y="3175000"/>
          <p14:tracePt t="52737" x="3352800" y="3117850"/>
          <p14:tracePt t="52754" x="3378200" y="3073400"/>
          <p14:tracePt t="52770" x="3384550" y="3054350"/>
          <p14:tracePt t="52787" x="3384550" y="3041650"/>
          <p14:tracePt t="52803" x="3378200" y="3016250"/>
          <p14:tracePt t="52820" x="3371850" y="2990850"/>
          <p14:tracePt t="52837" x="3371850" y="2984500"/>
          <p14:tracePt t="52871" x="3390900" y="2971800"/>
          <p14:tracePt t="52887" x="3454400" y="2946400"/>
          <p14:tracePt t="52903" x="3556000" y="2908300"/>
          <p14:tracePt t="52920" x="3670300" y="2851150"/>
          <p14:tracePt t="52937" x="3771900" y="2781300"/>
          <p14:tracePt t="52954" x="3867150" y="2698750"/>
          <p14:tracePt t="52970" x="3962400" y="2609850"/>
          <p14:tracePt t="52987" x="4038600" y="2482850"/>
          <p14:tracePt t="53003" x="4083050" y="2330450"/>
          <p14:tracePt t="53020" x="4102100" y="2178050"/>
          <p14:tracePt t="53037" x="4089400" y="2032000"/>
          <p14:tracePt t="53053" x="4064000" y="1879600"/>
          <p14:tracePt t="53070" x="4025900" y="1771650"/>
          <p14:tracePt t="53087" x="3943350" y="1638300"/>
          <p14:tracePt t="53104" x="3892550" y="1562100"/>
          <p14:tracePt t="53120" x="3822700" y="1498600"/>
          <p14:tracePt t="53137" x="3714750" y="1460500"/>
          <p14:tracePt t="53154" x="3581400" y="1422400"/>
          <p14:tracePt t="53170" x="3448050" y="1403350"/>
          <p14:tracePt t="53187" x="3321050" y="1371600"/>
          <p14:tracePt t="53204" x="3219450" y="1346200"/>
          <p14:tracePt t="53221" x="3149600" y="1333500"/>
          <p14:tracePt t="53237" x="3067050" y="1314450"/>
          <p14:tracePt t="53254" x="2959100" y="1289050"/>
          <p14:tracePt t="53270" x="2806700" y="1289050"/>
          <p14:tracePt t="53287" x="2647950" y="1289050"/>
          <p14:tracePt t="53304" x="2501900" y="1289050"/>
          <p14:tracePt t="53320" x="2374900" y="1289050"/>
          <p14:tracePt t="53322" x="2324100" y="1289050"/>
          <p14:tracePt t="53338" x="2228850" y="1295400"/>
          <p14:tracePt t="53354" x="2139950" y="1320800"/>
          <p14:tracePt t="53370" x="2063750" y="1333500"/>
          <p14:tracePt t="53387" x="1987550" y="1346200"/>
          <p14:tracePt t="53404" x="1905000" y="1365250"/>
          <p14:tracePt t="53420" x="1822450" y="1377950"/>
          <p14:tracePt t="53437" x="1733550" y="1397000"/>
          <p14:tracePt t="53454" x="1651000" y="1416050"/>
          <p14:tracePt t="53470" x="1568450" y="1428750"/>
          <p14:tracePt t="53487" x="1447800" y="1447800"/>
          <p14:tracePt t="53504" x="1295400" y="1479550"/>
          <p14:tracePt t="53507" x="1206500" y="1492250"/>
          <p14:tracePt t="53522" x="1060450" y="1511300"/>
          <p14:tracePt t="53539" x="933450" y="1530350"/>
          <p14:tracePt t="53554" x="844550" y="1562100"/>
          <p14:tracePt t="53571" x="812800" y="1568450"/>
          <p14:tracePt t="53587" x="762000" y="1593850"/>
          <p14:tracePt t="53604" x="692150" y="1625600"/>
          <p14:tracePt t="53621" x="654050" y="1657350"/>
          <p14:tracePt t="53637" x="609600" y="1695450"/>
          <p14:tracePt t="53654" x="565150" y="1720850"/>
          <p14:tracePt t="53671" x="533400" y="1752600"/>
          <p14:tracePt t="53687" x="520700" y="1784350"/>
          <p14:tracePt t="53704" x="514350" y="1816100"/>
          <p14:tracePt t="53721" x="508000" y="1866900"/>
          <p14:tracePt t="53737" x="501650" y="1924050"/>
          <p14:tracePt t="53754" x="495300" y="1968500"/>
          <p14:tracePt t="53756" x="495300" y="2006600"/>
          <p14:tracePt t="53772" x="488950" y="2057400"/>
          <p14:tracePt t="53789" x="501650" y="2089150"/>
          <p14:tracePt t="53804" x="533400" y="2133600"/>
          <p14:tracePt t="53821" x="603250" y="2178050"/>
          <p14:tracePt t="53837" x="704850" y="2222500"/>
          <p14:tracePt t="53854" x="806450" y="2279650"/>
          <p14:tracePt t="53871" x="895350" y="2336800"/>
          <p14:tracePt t="53888" x="984250" y="2393950"/>
          <p14:tracePt t="53904" x="1085850" y="2457450"/>
          <p14:tracePt t="53921" x="1187450" y="2501900"/>
          <p14:tracePt t="53938" x="1282700" y="2540000"/>
          <p14:tracePt t="53955" x="1384300" y="2565400"/>
          <p14:tracePt t="53971" x="1485900" y="2603500"/>
          <p14:tracePt t="53988" x="1574800" y="2622550"/>
          <p14:tracePt t="54004" x="1638300" y="2654300"/>
          <p14:tracePt t="54022" x="1695450" y="2679700"/>
          <p14:tracePt t="54038" x="1809750" y="2698750"/>
          <p14:tracePt t="54054" x="1930400" y="2717800"/>
          <p14:tracePt t="54071" x="2101850" y="2730500"/>
          <p14:tracePt t="54088" x="2247900" y="2749550"/>
          <p14:tracePt t="54104" x="2362200" y="2749550"/>
          <p14:tracePt t="54121" x="2438400" y="2749550"/>
          <p14:tracePt t="54138" x="2482850" y="2749550"/>
          <p14:tracePt t="54154" x="2520950" y="2749550"/>
          <p14:tracePt t="54171" x="2559050" y="2736850"/>
          <p14:tracePt t="54188" x="2641600" y="2736850"/>
          <p14:tracePt t="54204" x="2755900" y="2743200"/>
          <p14:tracePt t="54221" x="2927350" y="2749550"/>
          <p14:tracePt t="54238" x="3105150" y="2774950"/>
          <p14:tracePt t="54256" x="3244850" y="2794000"/>
          <p14:tracePt t="54271" x="3257550" y="2794000"/>
          <p14:tracePt t="54288" x="3263900" y="2794000"/>
          <p14:tracePt t="54305" x="3276600" y="2781300"/>
          <p14:tracePt t="54321" x="3295650" y="2749550"/>
          <p14:tracePt t="54338" x="3333750" y="2705100"/>
          <p14:tracePt t="54355" x="3378200" y="2647950"/>
          <p14:tracePt t="54371" x="3403600" y="2622550"/>
          <p14:tracePt t="54388" x="3454400" y="2565400"/>
          <p14:tracePt t="54405" x="3511550" y="2520950"/>
          <p14:tracePt t="54421" x="3556000" y="2451100"/>
          <p14:tracePt t="54438" x="3575050" y="2362200"/>
          <p14:tracePt t="54455" x="3587750" y="2266950"/>
          <p14:tracePt t="54471" x="3600450" y="2165350"/>
          <p14:tracePt t="54488" x="3600450" y="2076450"/>
          <p14:tracePt t="54505" x="3594100" y="1981200"/>
          <p14:tracePt t="54521" x="3581400" y="1955800"/>
          <p14:tracePt t="54538" x="3562350" y="1924050"/>
          <p14:tracePt t="54555" x="3543300" y="1905000"/>
          <p14:tracePt t="54571" x="3511550" y="1873250"/>
          <p14:tracePt t="54588" x="3473450" y="1835150"/>
          <p14:tracePt t="54605" x="3441700" y="1797050"/>
          <p14:tracePt t="54621" x="3384550" y="1746250"/>
          <p14:tracePt t="54638" x="3327400" y="1695450"/>
          <p14:tracePt t="54655" x="3270250" y="1657350"/>
          <p14:tracePt t="54671" x="3213100" y="1631950"/>
          <p14:tracePt t="54688" x="3136900" y="1600200"/>
          <p14:tracePt t="54705" x="3054350" y="1562100"/>
          <p14:tracePt t="54722" x="2990850" y="1543050"/>
          <p14:tracePt t="54738" x="2908300" y="1530350"/>
          <p14:tracePt t="54756" x="2736850" y="1498600"/>
          <p14:tracePt t="54772" x="2597150" y="1492250"/>
          <p14:tracePt t="54788" x="2451100" y="1473200"/>
          <p14:tracePt t="54805" x="2317750" y="1460500"/>
          <p14:tracePt t="54821" x="2203450" y="1447800"/>
          <p14:tracePt t="54838" x="2108200" y="1441450"/>
          <p14:tracePt t="54855" x="2032000" y="1441450"/>
          <p14:tracePt t="54872" x="1974850" y="1435100"/>
          <p14:tracePt t="54888" x="1911350" y="1441450"/>
          <p14:tracePt t="54905" x="1828800" y="1454150"/>
          <p14:tracePt t="54922" x="1746250" y="1454150"/>
          <p14:tracePt t="54938" x="1644650" y="1466850"/>
          <p14:tracePt t="54940" x="1593850" y="1473200"/>
          <p14:tracePt t="54955" x="1543050" y="1485900"/>
          <p14:tracePt t="54972" x="1473200" y="1511300"/>
          <p14:tracePt t="54988" x="1428750" y="1524000"/>
          <p14:tracePt t="55006" x="1384300" y="1555750"/>
          <p14:tracePt t="55022" x="1377950" y="1581150"/>
          <p14:tracePt t="55038" x="1371600" y="1612900"/>
          <p14:tracePt t="55055" x="1365250" y="1657350"/>
          <p14:tracePt t="55072" x="1358900" y="1720850"/>
          <p14:tracePt t="55089" x="1358900" y="1784350"/>
          <p14:tracePt t="55105" x="1365250" y="1860550"/>
          <p14:tracePt t="55122" x="1384300" y="1905000"/>
          <p14:tracePt t="55139" x="1422400" y="1955800"/>
          <p14:tracePt t="55155" x="1460500" y="2019300"/>
          <p14:tracePt t="55172" x="1524000" y="2089150"/>
          <p14:tracePt t="55189" x="1600200" y="2152650"/>
          <p14:tracePt t="55189" x="1619250" y="2184400"/>
          <p14:tracePt t="55205" x="1663700" y="2228850"/>
          <p14:tracePt t="55222" x="1701800" y="2260600"/>
          <p14:tracePt t="55239" x="1733550" y="2273300"/>
          <p14:tracePt t="55256" x="1765300" y="2298700"/>
          <p14:tracePt t="55272" x="1803400" y="2330450"/>
          <p14:tracePt t="55289" x="1873250" y="2355850"/>
          <p14:tracePt t="55306" x="1962150" y="2406650"/>
          <p14:tracePt t="55323" x="2044700" y="2463800"/>
          <p14:tracePt t="55339" x="2114550" y="2514600"/>
          <p14:tracePt t="55356" x="2171700" y="2533650"/>
          <p14:tracePt t="55373" x="2203450" y="2565400"/>
          <p14:tracePt t="55389" x="2216150" y="2578100"/>
          <p14:tracePt t="55406" x="2228850" y="2584450"/>
          <p14:tracePt t="55422" x="2241550" y="2590800"/>
          <p14:tracePt t="55424" x="2247900" y="2597150"/>
          <p14:tracePt t="55440" x="2286000" y="2609850"/>
          <p14:tracePt t="55457" x="2324100" y="2628900"/>
          <p14:tracePt t="55473" x="2349500" y="2660650"/>
          <p14:tracePt t="55489" x="2374900" y="2673350"/>
          <p14:tracePt t="55506" x="2381250" y="2679700"/>
          <p14:tracePt t="55610" x="2381250" y="2686050"/>
          <p14:tracePt t="55618" x="2381250" y="2698750"/>
          <p14:tracePt t="55627" x="2355850" y="2730500"/>
          <p14:tracePt t="55639" x="2343150" y="2736850"/>
          <p14:tracePt t="55656" x="2343150" y="2743200"/>
          <p14:tracePt t="99116" x="2343150" y="2781300"/>
          <p14:tracePt t="99123" x="2355850" y="2813050"/>
          <p14:tracePt t="99131" x="2368550" y="2863850"/>
          <p14:tracePt t="99143" x="2393950" y="2901950"/>
          <p14:tracePt t="99159" x="2457450" y="2971800"/>
          <p14:tracePt t="99175" x="2540000" y="3041650"/>
          <p14:tracePt t="99193" x="2609850" y="3092450"/>
          <p14:tracePt t="99210" x="2679700" y="3136900"/>
          <p14:tracePt t="99227" x="2698750" y="3162300"/>
          <p14:tracePt t="99243" x="2730500" y="3181350"/>
          <p14:tracePt t="99259" x="2755900" y="3187700"/>
          <p14:tracePt t="99276" x="2794000" y="3187700"/>
          <p14:tracePt t="99292" x="2857500" y="3175000"/>
          <p14:tracePt t="99309" x="2952750" y="3181350"/>
          <p14:tracePt t="99326" x="3092450" y="3175000"/>
          <p14:tracePt t="99343" x="3257550" y="3162300"/>
          <p14:tracePt t="99359" x="3346450" y="3149600"/>
          <p14:tracePt t="99376" x="3352800" y="3149600"/>
          <p14:tracePt t="99415" x="3346450" y="3155950"/>
          <p14:tracePt t="99426" x="3340100" y="3168650"/>
          <p14:tracePt t="99443" x="3302000" y="3225800"/>
          <p14:tracePt t="99460" x="3238500" y="3327400"/>
          <p14:tracePt t="99476" x="3181350" y="3403600"/>
          <p14:tracePt t="99492" x="3117850" y="3467100"/>
          <p14:tracePt t="99509" x="3054350" y="3568700"/>
          <p14:tracePt t="99526" x="2997200" y="3638550"/>
          <p14:tracePt t="99543" x="2946400" y="3708400"/>
          <p14:tracePt t="99559" x="2914650" y="3752850"/>
          <p14:tracePt t="99576" x="2914650" y="3771900"/>
          <p14:tracePt t="99593" x="2914650" y="3810000"/>
          <p14:tracePt t="99609" x="2921000" y="3867150"/>
          <p14:tracePt t="99626" x="2952750" y="3930650"/>
          <p14:tracePt t="99643" x="2971800" y="3987800"/>
          <p14:tracePt t="99660" x="2984500" y="4044950"/>
          <p14:tracePt t="99676" x="3035300" y="4146550"/>
          <p14:tracePt t="99693" x="3086100" y="4273550"/>
          <p14:tracePt t="99710" x="3130550" y="4406900"/>
          <p14:tracePt t="99727" x="3130550" y="4413250"/>
          <p14:tracePt t="99743" x="3124200" y="4406900"/>
          <p14:tracePt t="99760" x="3073400" y="4324350"/>
          <p14:tracePt t="99776" x="2959100" y="4203700"/>
          <p14:tracePt t="99793" x="2863850" y="4133850"/>
          <p14:tracePt t="99810" x="2825750" y="4114800"/>
          <p14:tracePt t="99826" x="2819400" y="4114800"/>
          <p14:tracePt t="99843" x="2794000" y="4140200"/>
          <p14:tracePt t="99860" x="2749550" y="4184650"/>
          <p14:tracePt t="99876" x="2679700" y="4203700"/>
          <p14:tracePt t="99893" x="2616200" y="4210050"/>
          <p14:tracePt t="99910" x="2527300" y="4216400"/>
          <p14:tracePt t="99927" x="2406650" y="4197350"/>
          <p14:tracePt t="99932" x="2336800" y="4184650"/>
          <p14:tracePt t="99942" x="2266950" y="4171950"/>
          <p14:tracePt t="99961" x="2095500" y="4152900"/>
          <p14:tracePt t="99976" x="2000250" y="4152900"/>
          <p14:tracePt t="99993" x="1885950" y="4146550"/>
          <p14:tracePt t="100009" x="1758950" y="4146550"/>
          <p14:tracePt t="100026" x="1612900" y="4146550"/>
          <p14:tracePt t="100043" x="1441450" y="4152900"/>
          <p14:tracePt t="100060" x="1244600" y="4152900"/>
          <p14:tracePt t="100076" x="1047750" y="4146550"/>
          <p14:tracePt t="100093" x="876300" y="4146550"/>
          <p14:tracePt t="100110" x="749300" y="4152900"/>
          <p14:tracePt t="100126" x="654050" y="4171950"/>
          <p14:tracePt t="100143" x="558800" y="4197350"/>
          <p14:tracePt t="100160" x="425450" y="4248150"/>
          <p14:tracePt t="100176" x="400050" y="4267200"/>
          <p14:tracePt t="100193" x="355600" y="4292600"/>
          <p14:tracePt t="100194" x="342900" y="4311650"/>
          <p14:tracePt t="100210" x="311150" y="4349750"/>
          <p14:tracePt t="100226" x="260350" y="4413250"/>
          <p14:tracePt t="100243" x="228600" y="4495800"/>
          <p14:tracePt t="100260" x="203200" y="4616450"/>
          <p14:tracePt t="100276" x="196850" y="4775200"/>
          <p14:tracePt t="100293" x="190500" y="4921250"/>
          <p14:tracePt t="100310" x="184150" y="5067300"/>
          <p14:tracePt t="100326" x="184150" y="5175250"/>
          <p14:tracePt t="100344" x="184150" y="5276850"/>
          <p14:tracePt t="100360" x="222250" y="5372100"/>
          <p14:tracePt t="100376" x="254000" y="5461000"/>
          <p14:tracePt t="100394" x="311150" y="5594350"/>
          <p14:tracePt t="100410" x="361950" y="5695950"/>
          <p14:tracePt t="100427" x="431800" y="5810250"/>
          <p14:tracePt t="100443" x="514350" y="5930900"/>
          <p14:tracePt t="100460" x="635000" y="6057900"/>
          <p14:tracePt t="100477" x="793750" y="6165850"/>
          <p14:tracePt t="100493" x="971550" y="6267450"/>
          <p14:tracePt t="100510" x="1143000" y="6324600"/>
          <p14:tracePt t="100526" x="1301750" y="6356350"/>
          <p14:tracePt t="100543" x="1473200" y="6394450"/>
          <p14:tracePt t="100560" x="1631950" y="6413500"/>
          <p14:tracePt t="100577" x="1828800" y="6445250"/>
          <p14:tracePt t="100593" x="2063750" y="6483350"/>
          <p14:tracePt t="100610" x="2355850" y="6502400"/>
          <p14:tracePt t="100627" x="2660650" y="6515100"/>
          <p14:tracePt t="100644" x="3079750" y="6521450"/>
          <p14:tracePt t="100660" x="3333750" y="6515100"/>
          <p14:tracePt t="100677" x="3575050" y="6508750"/>
          <p14:tracePt t="100693" x="3803650" y="6483350"/>
          <p14:tracePt t="100710" x="4000500" y="6432550"/>
          <p14:tracePt t="100727" x="4152900" y="6356350"/>
          <p14:tracePt t="100743" x="4286250" y="6292850"/>
          <p14:tracePt t="100760" x="4381500" y="6242050"/>
          <p14:tracePt t="100777" x="4419600" y="6191250"/>
          <p14:tracePt t="100793" x="4419600" y="6134100"/>
          <p14:tracePt t="100810" x="4425950" y="6076950"/>
          <p14:tracePt t="100827" x="4432300" y="6007100"/>
          <p14:tracePt t="100844" x="4432300" y="5911850"/>
          <p14:tracePt t="100860" x="4445000" y="5778500"/>
          <p14:tracePt t="100877" x="4451350" y="5607050"/>
          <p14:tracePt t="100894" x="4483100" y="5422900"/>
          <p14:tracePt t="100910" x="4495800" y="5270500"/>
          <p14:tracePt t="100927" x="4495800" y="5219700"/>
          <p14:tracePt t="100943" x="4495800" y="5162550"/>
          <p14:tracePt t="100960" x="4470400" y="5099050"/>
          <p14:tracePt t="100977" x="4432300" y="5016500"/>
          <p14:tracePt t="100994" x="4368800" y="4908550"/>
          <p14:tracePt t="101011" x="4286250" y="4781550"/>
          <p14:tracePt t="101027" x="4171950" y="4641850"/>
          <p14:tracePt t="101044" x="4044950" y="4521200"/>
          <p14:tracePt t="101060" x="3937000" y="4413250"/>
          <p14:tracePt t="101077" x="3841750" y="4324350"/>
          <p14:tracePt t="101094" x="3759200" y="4222750"/>
          <p14:tracePt t="101110" x="3670300" y="4159250"/>
          <p14:tracePt t="101114" x="3625850" y="4146550"/>
          <p14:tracePt t="101128" x="3549650" y="4114800"/>
          <p14:tracePt t="101144" x="3454400" y="4102100"/>
          <p14:tracePt t="101161" x="3327400" y="4083050"/>
          <p14:tracePt t="101177" x="3168650" y="4064000"/>
          <p14:tracePt t="101194" x="2997200" y="4025900"/>
          <p14:tracePt t="101211" x="2832100" y="4006850"/>
          <p14:tracePt t="101227" x="2717800" y="3975100"/>
          <p14:tracePt t="101244" x="2635250" y="3962400"/>
          <p14:tracePt t="101261" x="2590800" y="3937000"/>
          <p14:tracePt t="101278" x="2571750" y="3924300"/>
          <p14:tracePt t="101294" x="2565400" y="3917950"/>
          <p14:tracePt t="101311" x="2552700" y="3911600"/>
          <p14:tracePt t="101328" x="2520950" y="3892550"/>
          <p14:tracePt t="101344" x="2451100" y="3873500"/>
          <p14:tracePt t="101361" x="2349500" y="3854450"/>
          <p14:tracePt t="101379" x="2178050" y="3835400"/>
          <p14:tracePt t="101395" x="2082800" y="3829050"/>
          <p14:tracePt t="101412" x="2000250" y="3829050"/>
          <p14:tracePt t="101427" x="1917700" y="3835400"/>
          <p14:tracePt t="101444" x="1835150" y="3835400"/>
          <p14:tracePt t="101461" x="1727200" y="3835400"/>
          <p14:tracePt t="101479" x="1625600" y="3841750"/>
          <p14:tracePt t="101494" x="1524000" y="3854450"/>
          <p14:tracePt t="101511" x="1441450" y="3854450"/>
          <p14:tracePt t="101528" x="1403350" y="3854450"/>
          <p14:tracePt t="101545" x="1384300" y="3860800"/>
          <p14:tracePt t="101547" x="1371600" y="3867150"/>
          <p14:tracePt t="101562" x="1320800" y="3886200"/>
          <p14:tracePt t="101578" x="1289050" y="3905250"/>
          <p14:tracePt t="101594" x="1200150" y="3975100"/>
          <p14:tracePt t="101611" x="1085850" y="4044950"/>
          <p14:tracePt t="101628" x="901700" y="4140200"/>
          <p14:tracePt t="101644" x="812800" y="4178300"/>
          <p14:tracePt t="101661" x="774700" y="4197350"/>
          <p14:tracePt t="101678" x="768350" y="4210050"/>
          <p14:tracePt t="101694" x="755650" y="4229100"/>
          <p14:tracePt t="101711" x="736600" y="4279900"/>
          <p14:tracePt t="101728" x="704850" y="4375150"/>
          <p14:tracePt t="101744" x="647700" y="4508500"/>
          <p14:tracePt t="101761" x="596900" y="4648200"/>
          <p14:tracePt t="101778" x="558800" y="4756150"/>
          <p14:tracePt t="101796" x="527050" y="4902200"/>
          <p14:tracePt t="101811" x="520700" y="4940300"/>
          <p14:tracePt t="101828" x="495300" y="5054600"/>
          <p14:tracePt t="101844" x="476250" y="5124450"/>
          <p14:tracePt t="101861" x="469900" y="5175250"/>
          <p14:tracePt t="101878" x="438150" y="5397500"/>
          <p14:tracePt t="101895" x="444500" y="5568950"/>
          <p14:tracePt t="101911" x="482600" y="5740400"/>
          <p14:tracePt t="101928" x="533400" y="5848350"/>
          <p14:tracePt t="101945" x="596900" y="5956300"/>
          <p14:tracePt t="101962" x="673100" y="6051550"/>
          <p14:tracePt t="101978" x="730250" y="6146800"/>
          <p14:tracePt t="101994" x="787400" y="6229350"/>
          <p14:tracePt t="102011" x="844550" y="6299200"/>
          <p14:tracePt t="102028" x="895350" y="6369050"/>
          <p14:tracePt t="102045" x="990600" y="6432550"/>
          <p14:tracePt t="102064" x="1187450" y="6527800"/>
          <p14:tracePt t="102079" x="1365250" y="6591300"/>
          <p14:tracePt t="102095" x="1562100" y="6629400"/>
          <p14:tracePt t="102111" x="1771650" y="6667500"/>
          <p14:tracePt t="102128" x="2025650" y="6692900"/>
          <p14:tracePt t="102145" x="2298700" y="6699250"/>
          <p14:tracePt t="102161" x="2590800" y="6711950"/>
          <p14:tracePt t="102178" x="2882900" y="6711950"/>
          <p14:tracePt t="102195" x="3155950" y="6699250"/>
          <p14:tracePt t="102212" x="3416300" y="6642100"/>
          <p14:tracePt t="102228" x="3632200" y="6565900"/>
          <p14:tracePt t="102245" x="3797300" y="6483350"/>
          <p14:tracePt t="102262" x="3898900" y="6413500"/>
          <p14:tracePt t="102278" x="4000500" y="6350000"/>
          <p14:tracePt t="102295" x="4089400" y="6261100"/>
          <p14:tracePt t="102312" x="4197350" y="6064250"/>
          <p14:tracePt t="102328" x="4241800" y="5886450"/>
          <p14:tracePt t="102345" x="4267200" y="5645150"/>
          <p14:tracePt t="102361" x="4273550" y="5454650"/>
          <p14:tracePt t="102378" x="4273550" y="5346700"/>
          <p14:tracePt t="102395" x="4267200" y="5289550"/>
          <p14:tracePt t="102412" x="4254500" y="5238750"/>
          <p14:tracePt t="102429" x="4241800" y="5219700"/>
          <p14:tracePt t="102462" x="4235450" y="5219700"/>
          <p14:tracePt t="102479" x="4210050" y="5200650"/>
          <p14:tracePt t="102495" x="4121150" y="5149850"/>
          <p14:tracePt t="102512" x="3994150" y="5086350"/>
          <p14:tracePt t="102528" x="3879850" y="5029200"/>
          <p14:tracePt t="102546" x="3790950" y="4972050"/>
          <p14:tracePt t="102562" x="3714750" y="4933950"/>
          <p14:tracePt t="102578" x="3644900" y="4895850"/>
          <p14:tracePt t="102596" x="3625850" y="4889500"/>
          <p14:tracePt t="102612" x="3625850" y="4883150"/>
          <p14:tracePt t="102629" x="3600450" y="4883150"/>
          <p14:tracePt t="102645" x="3498850" y="4876800"/>
          <p14:tracePt t="102662" x="3346450" y="4857750"/>
          <p14:tracePt t="102679" x="3168650" y="4851400"/>
          <p14:tracePt t="102695" x="3016250" y="4845050"/>
          <p14:tracePt t="102712" x="2908300" y="4838700"/>
          <p14:tracePt t="102729" x="2844800" y="4832350"/>
          <p14:tracePt t="102746" x="2832100" y="4832350"/>
          <p14:tracePt t="108883" x="2832100" y="4838700"/>
          <p14:tracePt t="108889" x="2838450" y="4851400"/>
          <p14:tracePt t="108900" x="2876550" y="4889500"/>
          <p14:tracePt t="108917" x="2952750" y="4953000"/>
          <p14:tracePt t="108934" x="2990850" y="4991100"/>
          <p14:tracePt t="108951" x="3009900" y="5022850"/>
          <p14:tracePt t="108967" x="3022600" y="5041900"/>
          <p14:tracePt t="108968" x="3022600" y="5054600"/>
          <p14:tracePt t="109006" x="3028950" y="5054600"/>
          <p14:tracePt t="109058" x="3035300" y="5054600"/>
          <p14:tracePt t="111772" x="3035300" y="5048250"/>
          <p14:tracePt t="111781" x="3041650" y="5048250"/>
          <p14:tracePt t="111790" x="3041650" y="5035550"/>
          <p14:tracePt t="111803" x="3041650" y="5029200"/>
          <p14:tracePt t="111819" x="3041650" y="5022850"/>
          <p14:tracePt t="111836" x="3041650" y="4997450"/>
          <p14:tracePt t="111853" x="3035300" y="4946650"/>
          <p14:tracePt t="111871" x="3009900" y="4883150"/>
          <p14:tracePt t="111887" x="2990850" y="4851400"/>
          <p14:tracePt t="111903" x="2990850" y="4838700"/>
          <p14:tracePt t="112015" x="2990850" y="484505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226.6|23|52.6|40.7|9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46.7|105.8|54|49.2|5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58.8|95.6|12.2|87|5.5|45.7|5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|33.8|49|10.7|7.1|32.9|21|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|1.7|43.9|19.7|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8.4|37.3|78.8|60.4|47.7|86.8|106.6|87|58.4"/>
</p:tagLst>
</file>

<file path=ppt/theme/theme1.xml><?xml version="1.0" encoding="utf-8"?>
<a:theme xmlns:a="http://schemas.openxmlformats.org/drawingml/2006/main" name="2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6EC103C-D003-434C-B355-E65F9B3DBA30}">
  <we:reference id="wa104380121" version="2.0.0.0" store="sv-SE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9378</TotalTime>
  <Words>1277</Words>
  <Application>Microsoft Office PowerPoint</Application>
  <PresentationFormat>Bredbild</PresentationFormat>
  <Paragraphs>166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Maiandra GD</vt:lpstr>
      <vt:lpstr>MV Boli</vt:lpstr>
      <vt:lpstr>2_Office-tema</vt:lpstr>
      <vt:lpstr>PowerPoint-presentation</vt:lpstr>
      <vt:lpstr>Problemet</vt:lpstr>
      <vt:lpstr>Så här enkelt är det inte</vt:lpstr>
      <vt:lpstr>Så här är det</vt:lpstr>
      <vt:lpstr>Motsvarande gäller inom vetenskapen</vt:lpstr>
      <vt:lpstr>Så här borde det vara</vt:lpstr>
      <vt:lpstr>Sunda tolkningsprinciper</vt:lpstr>
      <vt:lpstr>Avslutande poäng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Gärdeborn</dc:creator>
  <cp:lastModifiedBy>Anders Gärdeborn</cp:lastModifiedBy>
  <cp:revision>690</cp:revision>
  <dcterms:created xsi:type="dcterms:W3CDTF">2014-07-20T14:06:11Z</dcterms:created>
  <dcterms:modified xsi:type="dcterms:W3CDTF">2021-03-26T14:38:46Z</dcterms:modified>
</cp:coreProperties>
</file>