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1494" r:id="rId2"/>
    <p:sldId id="1511" r:id="rId3"/>
    <p:sldId id="1519" r:id="rId4"/>
    <p:sldId id="1507" r:id="rId5"/>
    <p:sldId id="1509" r:id="rId6"/>
    <p:sldId id="1498" r:id="rId7"/>
    <p:sldId id="1499" r:id="rId8"/>
    <p:sldId id="1518" r:id="rId9"/>
    <p:sldId id="1464" r:id="rId10"/>
    <p:sldId id="1501" r:id="rId11"/>
    <p:sldId id="1510" r:id="rId12"/>
    <p:sldId id="1516" r:id="rId13"/>
    <p:sldId id="1521" r:id="rId14"/>
    <p:sldId id="1505" r:id="rId15"/>
    <p:sldId id="1326" r:id="rId16"/>
    <p:sldId id="1497" r:id="rId17"/>
    <p:sldId id="1512" r:id="rId18"/>
  </p:sldIdLst>
  <p:sldSz cx="12192000" cy="6858000"/>
  <p:notesSz cx="6858000" cy="9144000"/>
  <p:embeddedFontLst>
    <p:embeddedFont>
      <p:font typeface="Berlin Sans FB Demi" panose="020E0802020502020306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Maiandra GD" panose="020E0502030308020204" pitchFamily="34" charset="0"/>
      <p:regular r:id="rId27"/>
    </p:embeddedFont>
    <p:embeddedFont>
      <p:font typeface="MV Boli" panose="02000500030200090000" pitchFamily="2" charset="0"/>
      <p:regular r:id="rId2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4105D217-6CCA-4A9C-9FF5-83A2D3266D74}">
          <p14:sldIdLst>
            <p14:sldId id="1494"/>
            <p14:sldId id="1511"/>
            <p14:sldId id="1519"/>
            <p14:sldId id="1507"/>
            <p14:sldId id="1509"/>
            <p14:sldId id="1498"/>
            <p14:sldId id="1499"/>
            <p14:sldId id="1518"/>
            <p14:sldId id="1464"/>
            <p14:sldId id="1501"/>
            <p14:sldId id="1510"/>
            <p14:sldId id="1516"/>
            <p14:sldId id="1521"/>
            <p14:sldId id="1505"/>
            <p14:sldId id="1326"/>
            <p14:sldId id="1497"/>
            <p14:sldId id="1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5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FF"/>
    <a:srgbClr val="B90F8A"/>
    <a:srgbClr val="13F6E3"/>
    <a:srgbClr val="7FFF00"/>
    <a:srgbClr val="00FFCC"/>
    <a:srgbClr val="00EAFF"/>
    <a:srgbClr val="FFCC00"/>
    <a:srgbClr val="FFFF0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70527" autoAdjust="0"/>
  </p:normalViewPr>
  <p:slideViewPr>
    <p:cSldViewPr snapToGrid="0">
      <p:cViewPr varScale="1">
        <p:scale>
          <a:sx n="82" d="100"/>
          <a:sy n="82" d="100"/>
        </p:scale>
        <p:origin x="1908" y="114"/>
      </p:cViewPr>
      <p:guideLst>
        <p:guide orient="horz" pos="3362"/>
        <p:guide pos="5065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144"/>
    </p:cViewPr>
  </p:sorterViewPr>
  <p:notesViewPr>
    <p:cSldViewPr snapToGrid="0">
      <p:cViewPr varScale="1">
        <p:scale>
          <a:sx n="90" d="100"/>
          <a:sy n="90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Gärdeborn" userId="5a5c02333dfc4f99" providerId="LiveId" clId="{74323E44-0A80-45EC-AB0B-E202B58978A4}"/>
    <pc:docChg chg="custSel modSld">
      <pc:chgData name="Anders Gärdeborn" userId="5a5c02333dfc4f99" providerId="LiveId" clId="{74323E44-0A80-45EC-AB0B-E202B58978A4}" dt="2022-11-17T14:29:07.138" v="61" actId="2711"/>
      <pc:docMkLst>
        <pc:docMk/>
      </pc:docMkLst>
      <pc:sldChg chg="modNotesTx">
        <pc:chgData name="Anders Gärdeborn" userId="5a5c02333dfc4f99" providerId="LiveId" clId="{74323E44-0A80-45EC-AB0B-E202B58978A4}" dt="2022-11-17T14:29:07.138" v="61" actId="2711"/>
        <pc:sldMkLst>
          <pc:docMk/>
          <pc:sldMk cId="4227468091" sldId="15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54415E8-33E1-857D-84C0-917EEA90F8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82783C5-0CE6-5E57-E0EE-9397C1671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16864-1434-478F-A6A5-B4178F13B5E6}" type="datetimeFigureOut">
              <a:rPr lang="sv-SE" smtClean="0"/>
              <a:t>2023-04-18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159BF2-99FB-1BB7-B703-96039FAC24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4B9164-AA64-B2AA-FE15-C98EC4AA9F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C8628-8DBA-4EBE-9E79-A328513111E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169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4T14:15:03.62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22 130 255 0 0,'-11'-2'0'0'0,"1"-2"64"0"0,14-13 0 0 0,4 1-64 0 0,7 1 0 0 0,4 0-88 0 0,4-1 88 0 0,2-1 0 0 0,0 2 0 0 0,-4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2023-04-18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771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1375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VO “tid, tider och en halv tid”: Idag vet vi att det betyder andra halvan av vedermödan.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en-GB" sz="180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VO näst sista punkten: Jesus säger till de 70 lärjungarna att </a:t>
            </a:r>
            <a:r>
              <a:rPr lang="en-GB" sz="1800" i="1" u="sng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inte</a:t>
            </a:r>
            <a:r>
              <a:rPr lang="en-GB" sz="180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gå till hedningarnas område, vilket inte gäller idag.</a:t>
            </a:r>
            <a:endParaRPr lang="en-GB" sz="18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2341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sv-SE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VO: Inte fel i skrivandet: Uttrycksätten är tillräckligt allmänna för att vara sanna även på apostlarnas </a:t>
            </a:r>
            <a:r>
              <a:rPr lang="sv-SE" sz="1800" noProof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tid.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sv-SE" sz="1800" noProof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sv-SE" sz="1800" noProof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Lärjungarna lärde under sina liv. Jämför Joh 16:13: ”</a:t>
            </a:r>
            <a:r>
              <a:rPr lang="sv-SE" sz="2800" b="0" i="0">
                <a:solidFill>
                  <a:srgbClr val="000000"/>
                </a:solidFill>
                <a:effectLst/>
                <a:latin typeface="+mn-lt"/>
              </a:rPr>
              <a:t>Men när han kommer, sanningens Ande, då ska han leda er in i hela sanningen.”</a:t>
            </a:r>
            <a:endParaRPr lang="sv-SE" sz="1800" noProof="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580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0607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b="0" strike="noStrike" baseline="0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08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Jesus varnar för ett avfall. Vi får inte ta lätt på </a:t>
            </a:r>
            <a:r>
              <a:rPr lang="sv-SE"/>
              <a:t>detta.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975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b="0" strike="noStrike" baseline="0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920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b="0" strike="noStrike" baseline="0" noProof="0" dirty="0"/>
              <a:t>VO: Bibelhistoria är från skapelse till evighet.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308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 Mose: Döden lagd på Adam och följaktligen på hela mänskligheten.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481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VO: Förklaringsberget skedde dessutom på Sabbaten vilket vi förstår av parallellstället I Lukas 9:28: “A</a:t>
            </a:r>
            <a:r>
              <a:rPr lang="sv-SE" sz="1800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bout </a:t>
            </a:r>
            <a:r>
              <a:rPr lang="sv-SE" sz="1800" i="1" u="sng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eight days</a:t>
            </a:r>
            <a:r>
              <a:rPr lang="sv-SE" sz="1800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after these sayings [Jesus] took Peter…”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Lukas </a:t>
            </a:r>
            <a:r>
              <a:rPr lang="sv-SE" sz="1800" i="1" u="sng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räknar</a:t>
            </a:r>
            <a:r>
              <a:rPr lang="sv-SE" sz="1800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dagar och Matteus (skrivet till judar) </a:t>
            </a:r>
            <a:r>
              <a:rPr lang="sv-SE" sz="1800" i="1" u="sng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numrerar</a:t>
            </a:r>
            <a:r>
              <a:rPr lang="sv-SE" sz="1800" noProof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veckans dagar. Prediktionen skedde därför på en fredag.</a:t>
            </a:r>
            <a:endParaRPr lang="sv-SE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715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Jesus förvandlade sex stenkrukor med vatteni Kana. Det syftar troligen på de första sex tusen ofullkomliga millennierna.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z="1800" noProof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Bibeln </a:t>
            </a:r>
            <a:r>
              <a:rPr lang="sv-SE" sz="1800" noProof="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innehåller också ett profetiskt mönster för de 2000 åren mellan Abraham och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När Abraham skulle offra Isak säger 1 Mos 22:4: “</a:t>
            </a:r>
            <a:r>
              <a:rPr lang="sv-SE" sz="2800" i="1" u="sng" dirty="0">
                <a:effectLst/>
              </a:rPr>
              <a:t>På tredje dagen</a:t>
            </a:r>
            <a:r>
              <a:rPr lang="sv-SE" sz="2800" dirty="0">
                <a:effectLst/>
              </a:rPr>
              <a:t> lyfte Abraham blicken och fick se platsen på avstånd.”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571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”Kämpa med” är alternativ översättning i SFB. Annars ”bli kvar i”.</a:t>
            </a:r>
          </a:p>
          <a:p>
            <a:endParaRPr lang="sv-SE" dirty="0"/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sv-SE" dirty="0"/>
              <a:t>Också berättelsen om Jona använder jubelåren: </a:t>
            </a:r>
          </a:p>
          <a:p>
            <a:pPr marL="79375" lvl="0" indent="-17938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Om 40 dagar ska Nineve förstöras. </a:t>
            </a:r>
            <a:r>
              <a:rPr lang="sv-SE" sz="1400" dirty="0"/>
              <a:t>(Jona 3:4) </a:t>
            </a:r>
            <a:r>
              <a:rPr lang="sv-SE" dirty="0"/>
              <a:t>40 jubelår = 2 000 år.</a:t>
            </a:r>
          </a:p>
          <a:p>
            <a:pPr marL="79375" lvl="0" indent="-17938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I Nineve… finns mer än 120 000 människor. </a:t>
            </a:r>
            <a:r>
              <a:rPr lang="sv-SE" sz="1400" dirty="0"/>
              <a:t>(Jona 4:11) </a:t>
            </a:r>
            <a:r>
              <a:rPr lang="sv-SE" dirty="0"/>
              <a:t>120 jubelår = 6 000 år.</a:t>
            </a:r>
          </a:p>
          <a:p>
            <a:endParaRPr lang="sv-SE" dirty="0"/>
          </a:p>
          <a:p>
            <a:r>
              <a:rPr lang="sv-SE" strike="sngStrike" dirty="0"/>
              <a:t>Pixabay gratisbild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129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z="12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39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VO: Nya förbundet sjösatt från “första” pingstdagen till templets förstörelse (då Gamla förbundet inte längre kunde genomföras)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VO: Nya förbundet var viktigt för judarna, men de insåg det inte.</a:t>
            </a:r>
            <a:endParaRPr lang="sv-SE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228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180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BF5550A-127A-4C8F-8E6F-FC8BFF719906}"/>
              </a:ext>
            </a:extLst>
          </p:cNvPr>
          <p:cNvSpPr txBox="1"/>
          <p:nvPr userDrawn="1"/>
        </p:nvSpPr>
        <p:spPr>
          <a:xfrm>
            <a:off x="9824449" y="4211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26927715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180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591582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728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7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699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microsoft.com/office/2017/06/relationships/model3d" Target="../media/model3d1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customXml" Target="../ink/ink1.xml"/><Relationship Id="rId4" Type="http://schemas.openxmlformats.org/officeDocument/2006/relationships/image" Target="../media/image10.jpeg"/><Relationship Id="rId9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B2B22D50-193B-451A-A90B-37AE55B8B9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3627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E89BDBD6-E616-48FA-AC93-131AEB121B52}"/>
              </a:ext>
            </a:extLst>
          </p:cNvPr>
          <p:cNvSpPr txBox="1"/>
          <p:nvPr/>
        </p:nvSpPr>
        <p:spPr>
          <a:xfrm>
            <a:off x="81005" y="-18584"/>
            <a:ext cx="5787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 dirty="0">
                <a:solidFill>
                  <a:schemeClr val="bg1"/>
                </a:solidFill>
                <a:latin typeface="Berlin Sans FB Demi" panose="020E0802020502020306" pitchFamily="34" charset="0"/>
              </a:rPr>
              <a:t>Fem i Tolv</a:t>
            </a:r>
            <a:endParaRPr lang="LID4096" sz="9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1614D18-436E-47FC-B9B0-90F216B826C8}"/>
              </a:ext>
            </a:extLst>
          </p:cNvPr>
          <p:cNvSpPr txBox="1"/>
          <p:nvPr/>
        </p:nvSpPr>
        <p:spPr>
          <a:xfrm>
            <a:off x="673790" y="5926128"/>
            <a:ext cx="4602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  <a:endParaRPr lang="LID4096" sz="4000" b="1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505E44C-7729-4A13-9AAB-F6BFEF449468}"/>
              </a:ext>
            </a:extLst>
          </p:cNvPr>
          <p:cNvGrpSpPr/>
          <p:nvPr/>
        </p:nvGrpSpPr>
        <p:grpSpPr>
          <a:xfrm rot="379793">
            <a:off x="5684505" y="478523"/>
            <a:ext cx="5748586" cy="5900953"/>
            <a:chOff x="5802493" y="752863"/>
            <a:chExt cx="5748586" cy="5900953"/>
          </a:xfrm>
        </p:grpSpPr>
        <p:grpSp>
          <p:nvGrpSpPr>
            <p:cNvPr id="25" name="Grupp 24">
              <a:extLst>
                <a:ext uri="{FF2B5EF4-FFF2-40B4-BE49-F238E27FC236}">
                  <a16:creationId xmlns:a16="http://schemas.microsoft.com/office/drawing/2014/main" id="{3CB5E32B-3682-498E-907F-E8EEF9E2B51A}"/>
                </a:ext>
              </a:extLst>
            </p:cNvPr>
            <p:cNvGrpSpPr/>
            <p:nvPr/>
          </p:nvGrpSpPr>
          <p:grpSpPr>
            <a:xfrm rot="19938073">
              <a:off x="8523867" y="752863"/>
              <a:ext cx="3027212" cy="2441359"/>
              <a:chOff x="2521353" y="1620176"/>
              <a:chExt cx="3027212" cy="2441359"/>
            </a:xfrm>
            <a:effectLst>
              <a:glow rad="76200">
                <a:schemeClr val="bg1">
                  <a:alpha val="77000"/>
                </a:schemeClr>
              </a:glow>
            </a:effectLst>
          </p:grpSpPr>
          <p:sp>
            <p:nvSpPr>
              <p:cNvPr id="27" name="Frihandsfigur: Form 26">
                <a:extLst>
                  <a:ext uri="{FF2B5EF4-FFF2-40B4-BE49-F238E27FC236}">
                    <a16:creationId xmlns:a16="http://schemas.microsoft.com/office/drawing/2014/main" id="{1F76950A-52E9-418D-97E1-C215497C3B95}"/>
                  </a:ext>
                </a:extLst>
              </p:cNvPr>
              <p:cNvSpPr/>
              <p:nvPr/>
            </p:nvSpPr>
            <p:spPr>
              <a:xfrm>
                <a:off x="2521353" y="1620176"/>
                <a:ext cx="3027212" cy="2441359"/>
              </a:xfrm>
              <a:custGeom>
                <a:avLst/>
                <a:gdLst>
                  <a:gd name="connsiteX0" fmla="*/ 585853 w 3027212"/>
                  <a:gd name="connsiteY0" fmla="*/ 0 h 2441359"/>
                  <a:gd name="connsiteX1" fmla="*/ 3027212 w 3027212"/>
                  <a:gd name="connsiteY1" fmla="*/ 0 h 2441359"/>
                  <a:gd name="connsiteX2" fmla="*/ 3027212 w 3027212"/>
                  <a:gd name="connsiteY2" fmla="*/ 2441359 h 2441359"/>
                  <a:gd name="connsiteX3" fmla="*/ 1995939 w 3027212"/>
                  <a:gd name="connsiteY3" fmla="*/ 2441359 h 2441359"/>
                  <a:gd name="connsiteX4" fmla="*/ 2035634 w 3027212"/>
                  <a:gd name="connsiteY4" fmla="*/ 2408608 h 2441359"/>
                  <a:gd name="connsiteX5" fmla="*/ 2130532 w 3027212"/>
                  <a:gd name="connsiteY5" fmla="*/ 2179505 h 2441359"/>
                  <a:gd name="connsiteX6" fmla="*/ 1806532 w 3027212"/>
                  <a:gd name="connsiteY6" fmla="*/ 1855505 h 2441359"/>
                  <a:gd name="connsiteX7" fmla="*/ 1482532 w 3027212"/>
                  <a:gd name="connsiteY7" fmla="*/ 2179505 h 2441359"/>
                  <a:gd name="connsiteX8" fmla="*/ 1577430 w 3027212"/>
                  <a:gd name="connsiteY8" fmla="*/ 2408608 h 2441359"/>
                  <a:gd name="connsiteX9" fmla="*/ 1617125 w 3027212"/>
                  <a:gd name="connsiteY9" fmla="*/ 2441359 h 2441359"/>
                  <a:gd name="connsiteX10" fmla="*/ 585853 w 3027212"/>
                  <a:gd name="connsiteY10" fmla="*/ 2441359 h 2441359"/>
                  <a:gd name="connsiteX11" fmla="*/ 585853 w 3027212"/>
                  <a:gd name="connsiteY11" fmla="*/ 1410088 h 2441359"/>
                  <a:gd name="connsiteX12" fmla="*/ 553103 w 3027212"/>
                  <a:gd name="connsiteY12" fmla="*/ 1449782 h 2441359"/>
                  <a:gd name="connsiteX13" fmla="*/ 324000 w 3027212"/>
                  <a:gd name="connsiteY13" fmla="*/ 1544679 h 2441359"/>
                  <a:gd name="connsiteX14" fmla="*/ 0 w 3027212"/>
                  <a:gd name="connsiteY14" fmla="*/ 1220679 h 2441359"/>
                  <a:gd name="connsiteX15" fmla="*/ 324000 w 3027212"/>
                  <a:gd name="connsiteY15" fmla="*/ 896679 h 2441359"/>
                  <a:gd name="connsiteX16" fmla="*/ 553103 w 3027212"/>
                  <a:gd name="connsiteY16" fmla="*/ 991577 h 2441359"/>
                  <a:gd name="connsiteX17" fmla="*/ 585853 w 3027212"/>
                  <a:gd name="connsiteY17" fmla="*/ 1031271 h 244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27212" h="2441359">
                    <a:moveTo>
                      <a:pt x="585853" y="0"/>
                    </a:moveTo>
                    <a:lnTo>
                      <a:pt x="3027212" y="0"/>
                    </a:lnTo>
                    <a:lnTo>
                      <a:pt x="3027212" y="2441359"/>
                    </a:lnTo>
                    <a:lnTo>
                      <a:pt x="1995939" y="2441359"/>
                    </a:lnTo>
                    <a:lnTo>
                      <a:pt x="2035634" y="2408608"/>
                    </a:lnTo>
                    <a:cubicBezTo>
                      <a:pt x="2094267" y="2349975"/>
                      <a:pt x="2130532" y="2268975"/>
                      <a:pt x="2130532" y="2179505"/>
                    </a:cubicBezTo>
                    <a:cubicBezTo>
                      <a:pt x="2130532" y="2000565"/>
                      <a:pt x="1985472" y="1855505"/>
                      <a:pt x="1806532" y="1855505"/>
                    </a:cubicBezTo>
                    <a:cubicBezTo>
                      <a:pt x="1627592" y="1855505"/>
                      <a:pt x="1482532" y="2000565"/>
                      <a:pt x="1482532" y="2179505"/>
                    </a:cubicBezTo>
                    <a:cubicBezTo>
                      <a:pt x="1482532" y="2268975"/>
                      <a:pt x="1518797" y="2349975"/>
                      <a:pt x="1577430" y="2408608"/>
                    </a:cubicBezTo>
                    <a:lnTo>
                      <a:pt x="1617125" y="2441359"/>
                    </a:lnTo>
                    <a:lnTo>
                      <a:pt x="585853" y="2441359"/>
                    </a:lnTo>
                    <a:lnTo>
                      <a:pt x="585853" y="1410088"/>
                    </a:lnTo>
                    <a:lnTo>
                      <a:pt x="553103" y="1449782"/>
                    </a:lnTo>
                    <a:cubicBezTo>
                      <a:pt x="494470" y="1508414"/>
                      <a:pt x="413470" y="1544679"/>
                      <a:pt x="324000" y="1544679"/>
                    </a:cubicBezTo>
                    <a:cubicBezTo>
                      <a:pt x="145060" y="1544679"/>
                      <a:pt x="0" y="1399619"/>
                      <a:pt x="0" y="1220679"/>
                    </a:cubicBezTo>
                    <a:cubicBezTo>
                      <a:pt x="0" y="1041739"/>
                      <a:pt x="145060" y="896679"/>
                      <a:pt x="324000" y="896679"/>
                    </a:cubicBezTo>
                    <a:cubicBezTo>
                      <a:pt x="413470" y="896679"/>
                      <a:pt x="494470" y="932944"/>
                      <a:pt x="553103" y="991577"/>
                    </a:cubicBezTo>
                    <a:lnTo>
                      <a:pt x="585853" y="103127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LID4096"/>
              </a:p>
            </p:txBody>
          </p:sp>
          <p:sp>
            <p:nvSpPr>
              <p:cNvPr id="28" name="textruta 27">
                <a:extLst>
                  <a:ext uri="{FF2B5EF4-FFF2-40B4-BE49-F238E27FC236}">
                    <a16:creationId xmlns:a16="http://schemas.microsoft.com/office/drawing/2014/main" id="{7AF582B5-3951-409B-8DB3-C35E67ED08AC}"/>
                  </a:ext>
                </a:extLst>
              </p:cNvPr>
              <p:cNvSpPr txBox="1"/>
              <p:nvPr/>
            </p:nvSpPr>
            <p:spPr>
              <a:xfrm>
                <a:off x="3114805" y="1790677"/>
                <a:ext cx="2412000" cy="15696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Apost-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larnas synsätt</a:t>
                </a:r>
                <a:endParaRPr lang="LID4096" sz="3200">
                  <a:latin typeface="Berlin Sans FB Demi" panose="020E0802020502020306" pitchFamily="34" charset="0"/>
                </a:endParaRPr>
              </a:p>
            </p:txBody>
          </p:sp>
        </p:grp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EB670139-81A4-428C-A1E4-21A2452108F2}"/>
                </a:ext>
              </a:extLst>
            </p:cNvPr>
            <p:cNvGrpSpPr/>
            <p:nvPr/>
          </p:nvGrpSpPr>
          <p:grpSpPr>
            <a:xfrm>
              <a:off x="5802493" y="1771098"/>
              <a:ext cx="5255071" cy="4882718"/>
              <a:chOff x="520283" y="1620176"/>
              <a:chExt cx="5255071" cy="4882718"/>
            </a:xfrm>
            <a:effectLst>
              <a:glow rad="76200">
                <a:schemeClr val="bg1">
                  <a:alpha val="77000"/>
                </a:schemeClr>
              </a:glow>
            </a:effectLst>
          </p:grpSpPr>
          <p:sp>
            <p:nvSpPr>
              <p:cNvPr id="30" name="Frihandsfigur: Form 29">
                <a:extLst>
                  <a:ext uri="{FF2B5EF4-FFF2-40B4-BE49-F238E27FC236}">
                    <a16:creationId xmlns:a16="http://schemas.microsoft.com/office/drawing/2014/main" id="{53EF9AB0-7860-4E2F-B05E-07EF2E2C3F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7208" y="3475681"/>
                <a:ext cx="2441359" cy="3027213"/>
              </a:xfrm>
              <a:custGeom>
                <a:avLst/>
                <a:gdLst>
                  <a:gd name="connsiteX0" fmla="*/ 1220678 w 2441359"/>
                  <a:gd name="connsiteY0" fmla="*/ 0 h 3027213"/>
                  <a:gd name="connsiteX1" fmla="*/ 1544678 w 2441359"/>
                  <a:gd name="connsiteY1" fmla="*/ 324000 h 3027213"/>
                  <a:gd name="connsiteX2" fmla="*/ 1449780 w 2441359"/>
                  <a:gd name="connsiteY2" fmla="*/ 553103 h 3027213"/>
                  <a:gd name="connsiteX3" fmla="*/ 1410085 w 2441359"/>
                  <a:gd name="connsiteY3" fmla="*/ 585854 h 3027213"/>
                  <a:gd name="connsiteX4" fmla="*/ 2441359 w 2441359"/>
                  <a:gd name="connsiteY4" fmla="*/ 585854 h 3027213"/>
                  <a:gd name="connsiteX5" fmla="*/ 2441359 w 2441359"/>
                  <a:gd name="connsiteY5" fmla="*/ 3027213 h 3027213"/>
                  <a:gd name="connsiteX6" fmla="*/ 0 w 2441359"/>
                  <a:gd name="connsiteY6" fmla="*/ 3027213 h 3027213"/>
                  <a:gd name="connsiteX7" fmla="*/ 0 w 2441359"/>
                  <a:gd name="connsiteY7" fmla="*/ 1995941 h 3027213"/>
                  <a:gd name="connsiteX8" fmla="*/ 32752 w 2441359"/>
                  <a:gd name="connsiteY8" fmla="*/ 2035636 h 3027213"/>
                  <a:gd name="connsiteX9" fmla="*/ 261854 w 2441359"/>
                  <a:gd name="connsiteY9" fmla="*/ 2130533 h 3027213"/>
                  <a:gd name="connsiteX10" fmla="*/ 585854 w 2441359"/>
                  <a:gd name="connsiteY10" fmla="*/ 1806533 h 3027213"/>
                  <a:gd name="connsiteX11" fmla="*/ 261854 w 2441359"/>
                  <a:gd name="connsiteY11" fmla="*/ 1482533 h 3027213"/>
                  <a:gd name="connsiteX12" fmla="*/ 32752 w 2441359"/>
                  <a:gd name="connsiteY12" fmla="*/ 1577431 h 3027213"/>
                  <a:gd name="connsiteX13" fmla="*/ 0 w 2441359"/>
                  <a:gd name="connsiteY13" fmla="*/ 1617126 h 3027213"/>
                  <a:gd name="connsiteX14" fmla="*/ 0 w 2441359"/>
                  <a:gd name="connsiteY14" fmla="*/ 585854 h 3027213"/>
                  <a:gd name="connsiteX15" fmla="*/ 1031271 w 2441359"/>
                  <a:gd name="connsiteY15" fmla="*/ 585854 h 3027213"/>
                  <a:gd name="connsiteX16" fmla="*/ 991576 w 2441359"/>
                  <a:gd name="connsiteY16" fmla="*/ 553103 h 3027213"/>
                  <a:gd name="connsiteX17" fmla="*/ 896678 w 2441359"/>
                  <a:gd name="connsiteY17" fmla="*/ 324000 h 3027213"/>
                  <a:gd name="connsiteX18" fmla="*/ 1220678 w 2441359"/>
                  <a:gd name="connsiteY18" fmla="*/ 0 h 302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41359" h="3027213">
                    <a:moveTo>
                      <a:pt x="1220678" y="0"/>
                    </a:moveTo>
                    <a:cubicBezTo>
                      <a:pt x="1399618" y="0"/>
                      <a:pt x="1544678" y="145060"/>
                      <a:pt x="1544678" y="324000"/>
                    </a:cubicBezTo>
                    <a:cubicBezTo>
                      <a:pt x="1544678" y="413470"/>
                      <a:pt x="1508413" y="494470"/>
                      <a:pt x="1449780" y="553103"/>
                    </a:cubicBezTo>
                    <a:lnTo>
                      <a:pt x="1410085" y="585854"/>
                    </a:lnTo>
                    <a:lnTo>
                      <a:pt x="2441359" y="585854"/>
                    </a:lnTo>
                    <a:lnTo>
                      <a:pt x="2441359" y="3027213"/>
                    </a:lnTo>
                    <a:lnTo>
                      <a:pt x="0" y="3027213"/>
                    </a:lnTo>
                    <a:lnTo>
                      <a:pt x="0" y="1995941"/>
                    </a:lnTo>
                    <a:lnTo>
                      <a:pt x="32752" y="2035636"/>
                    </a:lnTo>
                    <a:cubicBezTo>
                      <a:pt x="91384" y="2094268"/>
                      <a:pt x="172384" y="2130533"/>
                      <a:pt x="261854" y="2130533"/>
                    </a:cubicBezTo>
                    <a:cubicBezTo>
                      <a:pt x="440794" y="2130533"/>
                      <a:pt x="585854" y="1985473"/>
                      <a:pt x="585854" y="1806533"/>
                    </a:cubicBezTo>
                    <a:cubicBezTo>
                      <a:pt x="585854" y="1627593"/>
                      <a:pt x="440794" y="1482533"/>
                      <a:pt x="261854" y="1482533"/>
                    </a:cubicBezTo>
                    <a:cubicBezTo>
                      <a:pt x="172384" y="1482533"/>
                      <a:pt x="91384" y="1518798"/>
                      <a:pt x="32752" y="1577431"/>
                    </a:cubicBezTo>
                    <a:lnTo>
                      <a:pt x="0" y="1617126"/>
                    </a:lnTo>
                    <a:lnTo>
                      <a:pt x="0" y="585854"/>
                    </a:lnTo>
                    <a:lnTo>
                      <a:pt x="1031271" y="585854"/>
                    </a:lnTo>
                    <a:lnTo>
                      <a:pt x="991576" y="553103"/>
                    </a:lnTo>
                    <a:cubicBezTo>
                      <a:pt x="932943" y="494470"/>
                      <a:pt x="896678" y="413470"/>
                      <a:pt x="896678" y="324000"/>
                    </a:cubicBezTo>
                    <a:cubicBezTo>
                      <a:pt x="896678" y="145060"/>
                      <a:pt x="1041738" y="0"/>
                      <a:pt x="1220678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LID4096"/>
              </a:p>
            </p:txBody>
          </p:sp>
          <p:sp>
            <p:nvSpPr>
              <p:cNvPr id="31" name="Frihandsfigur: Form 30">
                <a:extLst>
                  <a:ext uri="{FF2B5EF4-FFF2-40B4-BE49-F238E27FC236}">
                    <a16:creationId xmlns:a16="http://schemas.microsoft.com/office/drawing/2014/main" id="{D05690BE-DB0D-4EE8-9AE9-04A077F03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5849" y="4061535"/>
                <a:ext cx="3027213" cy="2441359"/>
              </a:xfrm>
              <a:custGeom>
                <a:avLst/>
                <a:gdLst>
                  <a:gd name="connsiteX0" fmla="*/ 0 w 3027213"/>
                  <a:gd name="connsiteY0" fmla="*/ 0 h 2441359"/>
                  <a:gd name="connsiteX1" fmla="*/ 1031272 w 3027213"/>
                  <a:gd name="connsiteY1" fmla="*/ 0 h 2441359"/>
                  <a:gd name="connsiteX2" fmla="*/ 991577 w 3027213"/>
                  <a:gd name="connsiteY2" fmla="*/ 32752 h 2441359"/>
                  <a:gd name="connsiteX3" fmla="*/ 896679 w 3027213"/>
                  <a:gd name="connsiteY3" fmla="*/ 261854 h 2441359"/>
                  <a:gd name="connsiteX4" fmla="*/ 1220679 w 3027213"/>
                  <a:gd name="connsiteY4" fmla="*/ 585854 h 2441359"/>
                  <a:gd name="connsiteX5" fmla="*/ 1544679 w 3027213"/>
                  <a:gd name="connsiteY5" fmla="*/ 261854 h 2441359"/>
                  <a:gd name="connsiteX6" fmla="*/ 1449782 w 3027213"/>
                  <a:gd name="connsiteY6" fmla="*/ 32752 h 2441359"/>
                  <a:gd name="connsiteX7" fmla="*/ 1410087 w 3027213"/>
                  <a:gd name="connsiteY7" fmla="*/ 0 h 2441359"/>
                  <a:gd name="connsiteX8" fmla="*/ 2441359 w 3027213"/>
                  <a:gd name="connsiteY8" fmla="*/ 0 h 2441359"/>
                  <a:gd name="connsiteX9" fmla="*/ 2441359 w 3027213"/>
                  <a:gd name="connsiteY9" fmla="*/ 1031272 h 2441359"/>
                  <a:gd name="connsiteX10" fmla="*/ 2474111 w 3027213"/>
                  <a:gd name="connsiteY10" fmla="*/ 991577 h 2441359"/>
                  <a:gd name="connsiteX11" fmla="*/ 2703213 w 3027213"/>
                  <a:gd name="connsiteY11" fmla="*/ 896679 h 2441359"/>
                  <a:gd name="connsiteX12" fmla="*/ 3027213 w 3027213"/>
                  <a:gd name="connsiteY12" fmla="*/ 1220679 h 2441359"/>
                  <a:gd name="connsiteX13" fmla="*/ 2703213 w 3027213"/>
                  <a:gd name="connsiteY13" fmla="*/ 1544679 h 2441359"/>
                  <a:gd name="connsiteX14" fmla="*/ 2474111 w 3027213"/>
                  <a:gd name="connsiteY14" fmla="*/ 1449782 h 2441359"/>
                  <a:gd name="connsiteX15" fmla="*/ 2441359 w 3027213"/>
                  <a:gd name="connsiteY15" fmla="*/ 1410087 h 2441359"/>
                  <a:gd name="connsiteX16" fmla="*/ 2441359 w 3027213"/>
                  <a:gd name="connsiteY16" fmla="*/ 2441359 h 2441359"/>
                  <a:gd name="connsiteX17" fmla="*/ 0 w 3027213"/>
                  <a:gd name="connsiteY17" fmla="*/ 2441359 h 244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27213" h="2441359">
                    <a:moveTo>
                      <a:pt x="0" y="0"/>
                    </a:moveTo>
                    <a:lnTo>
                      <a:pt x="1031272" y="0"/>
                    </a:lnTo>
                    <a:lnTo>
                      <a:pt x="991577" y="32752"/>
                    </a:lnTo>
                    <a:cubicBezTo>
                      <a:pt x="932944" y="91384"/>
                      <a:pt x="896679" y="172384"/>
                      <a:pt x="896679" y="261854"/>
                    </a:cubicBezTo>
                    <a:cubicBezTo>
                      <a:pt x="896679" y="440794"/>
                      <a:pt x="1041739" y="585854"/>
                      <a:pt x="1220679" y="585854"/>
                    </a:cubicBezTo>
                    <a:cubicBezTo>
                      <a:pt x="1399619" y="585854"/>
                      <a:pt x="1544679" y="440794"/>
                      <a:pt x="1544679" y="261854"/>
                    </a:cubicBezTo>
                    <a:cubicBezTo>
                      <a:pt x="1544679" y="172384"/>
                      <a:pt x="1508414" y="91384"/>
                      <a:pt x="1449782" y="32752"/>
                    </a:cubicBezTo>
                    <a:lnTo>
                      <a:pt x="1410087" y="0"/>
                    </a:lnTo>
                    <a:lnTo>
                      <a:pt x="2441359" y="0"/>
                    </a:lnTo>
                    <a:lnTo>
                      <a:pt x="2441359" y="1031272"/>
                    </a:lnTo>
                    <a:lnTo>
                      <a:pt x="2474111" y="991577"/>
                    </a:lnTo>
                    <a:cubicBezTo>
                      <a:pt x="2532743" y="932944"/>
                      <a:pt x="2613743" y="896679"/>
                      <a:pt x="2703213" y="896679"/>
                    </a:cubicBezTo>
                    <a:cubicBezTo>
                      <a:pt x="2882153" y="896679"/>
                      <a:pt x="3027213" y="1041739"/>
                      <a:pt x="3027213" y="1220679"/>
                    </a:cubicBezTo>
                    <a:cubicBezTo>
                      <a:pt x="3027213" y="1399619"/>
                      <a:pt x="2882153" y="1544679"/>
                      <a:pt x="2703213" y="1544679"/>
                    </a:cubicBezTo>
                    <a:cubicBezTo>
                      <a:pt x="2613743" y="1544679"/>
                      <a:pt x="2532743" y="1508414"/>
                      <a:pt x="2474111" y="1449782"/>
                    </a:cubicBezTo>
                    <a:lnTo>
                      <a:pt x="2441359" y="1410087"/>
                    </a:lnTo>
                    <a:lnTo>
                      <a:pt x="2441359" y="2441359"/>
                    </a:lnTo>
                    <a:lnTo>
                      <a:pt x="0" y="24413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LID4096"/>
              </a:p>
            </p:txBody>
          </p:sp>
          <p:sp>
            <p:nvSpPr>
              <p:cNvPr id="32" name="Frihandsfigur: Form 31">
                <a:extLst>
                  <a:ext uri="{FF2B5EF4-FFF2-40B4-BE49-F238E27FC236}">
                    <a16:creationId xmlns:a16="http://schemas.microsoft.com/office/drawing/2014/main" id="{8E0EA10E-8D87-48EF-B87D-C4E24A1F3B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5849" y="1620176"/>
                <a:ext cx="2441359" cy="3027213"/>
              </a:xfrm>
              <a:custGeom>
                <a:avLst/>
                <a:gdLst>
                  <a:gd name="connsiteX0" fmla="*/ 0 w 2441359"/>
                  <a:gd name="connsiteY0" fmla="*/ 0 h 3027213"/>
                  <a:gd name="connsiteX1" fmla="*/ 2441359 w 2441359"/>
                  <a:gd name="connsiteY1" fmla="*/ 0 h 3027213"/>
                  <a:gd name="connsiteX2" fmla="*/ 2441359 w 2441359"/>
                  <a:gd name="connsiteY2" fmla="*/ 1031272 h 3027213"/>
                  <a:gd name="connsiteX3" fmla="*/ 2408607 w 2441359"/>
                  <a:gd name="connsiteY3" fmla="*/ 991577 h 3027213"/>
                  <a:gd name="connsiteX4" fmla="*/ 2179505 w 2441359"/>
                  <a:gd name="connsiteY4" fmla="*/ 896679 h 3027213"/>
                  <a:gd name="connsiteX5" fmla="*/ 1855505 w 2441359"/>
                  <a:gd name="connsiteY5" fmla="*/ 1220679 h 3027213"/>
                  <a:gd name="connsiteX6" fmla="*/ 2179505 w 2441359"/>
                  <a:gd name="connsiteY6" fmla="*/ 1544679 h 3027213"/>
                  <a:gd name="connsiteX7" fmla="*/ 2408607 w 2441359"/>
                  <a:gd name="connsiteY7" fmla="*/ 1449782 h 3027213"/>
                  <a:gd name="connsiteX8" fmla="*/ 2441359 w 2441359"/>
                  <a:gd name="connsiteY8" fmla="*/ 1410086 h 3027213"/>
                  <a:gd name="connsiteX9" fmla="*/ 2441359 w 2441359"/>
                  <a:gd name="connsiteY9" fmla="*/ 2441359 h 3027213"/>
                  <a:gd name="connsiteX10" fmla="*/ 1410087 w 2441359"/>
                  <a:gd name="connsiteY10" fmla="*/ 2441359 h 3027213"/>
                  <a:gd name="connsiteX11" fmla="*/ 1449782 w 2441359"/>
                  <a:gd name="connsiteY11" fmla="*/ 2474111 h 3027213"/>
                  <a:gd name="connsiteX12" fmla="*/ 1544679 w 2441359"/>
                  <a:gd name="connsiteY12" fmla="*/ 2703213 h 3027213"/>
                  <a:gd name="connsiteX13" fmla="*/ 1220679 w 2441359"/>
                  <a:gd name="connsiteY13" fmla="*/ 3027213 h 3027213"/>
                  <a:gd name="connsiteX14" fmla="*/ 896679 w 2441359"/>
                  <a:gd name="connsiteY14" fmla="*/ 2703213 h 3027213"/>
                  <a:gd name="connsiteX15" fmla="*/ 991577 w 2441359"/>
                  <a:gd name="connsiteY15" fmla="*/ 2474111 h 3027213"/>
                  <a:gd name="connsiteX16" fmla="*/ 1031272 w 2441359"/>
                  <a:gd name="connsiteY16" fmla="*/ 2441359 h 3027213"/>
                  <a:gd name="connsiteX17" fmla="*/ 0 w 2441359"/>
                  <a:gd name="connsiteY17" fmla="*/ 2441359 h 302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1359" h="3027213">
                    <a:moveTo>
                      <a:pt x="0" y="0"/>
                    </a:moveTo>
                    <a:lnTo>
                      <a:pt x="2441359" y="0"/>
                    </a:lnTo>
                    <a:lnTo>
                      <a:pt x="2441359" y="1031272"/>
                    </a:lnTo>
                    <a:lnTo>
                      <a:pt x="2408607" y="991577"/>
                    </a:lnTo>
                    <a:cubicBezTo>
                      <a:pt x="2349975" y="932944"/>
                      <a:pt x="2268975" y="896679"/>
                      <a:pt x="2179505" y="896679"/>
                    </a:cubicBezTo>
                    <a:cubicBezTo>
                      <a:pt x="2000565" y="896679"/>
                      <a:pt x="1855505" y="1041739"/>
                      <a:pt x="1855505" y="1220679"/>
                    </a:cubicBezTo>
                    <a:cubicBezTo>
                      <a:pt x="1855505" y="1399619"/>
                      <a:pt x="2000565" y="1544679"/>
                      <a:pt x="2179505" y="1544679"/>
                    </a:cubicBezTo>
                    <a:cubicBezTo>
                      <a:pt x="2268975" y="1544679"/>
                      <a:pt x="2349975" y="1508414"/>
                      <a:pt x="2408607" y="1449782"/>
                    </a:cubicBezTo>
                    <a:lnTo>
                      <a:pt x="2441359" y="1410086"/>
                    </a:lnTo>
                    <a:lnTo>
                      <a:pt x="2441359" y="2441359"/>
                    </a:lnTo>
                    <a:lnTo>
                      <a:pt x="1410087" y="2441359"/>
                    </a:lnTo>
                    <a:lnTo>
                      <a:pt x="1449782" y="2474111"/>
                    </a:lnTo>
                    <a:cubicBezTo>
                      <a:pt x="1508414" y="2532743"/>
                      <a:pt x="1544679" y="2613743"/>
                      <a:pt x="1544679" y="2703213"/>
                    </a:cubicBezTo>
                    <a:cubicBezTo>
                      <a:pt x="1544679" y="2882153"/>
                      <a:pt x="1399619" y="3027213"/>
                      <a:pt x="1220679" y="3027213"/>
                    </a:cubicBezTo>
                    <a:cubicBezTo>
                      <a:pt x="1041739" y="3027213"/>
                      <a:pt x="896679" y="2882153"/>
                      <a:pt x="896679" y="2703213"/>
                    </a:cubicBezTo>
                    <a:cubicBezTo>
                      <a:pt x="896679" y="2613743"/>
                      <a:pt x="932944" y="2532743"/>
                      <a:pt x="991577" y="2474111"/>
                    </a:cubicBezTo>
                    <a:lnTo>
                      <a:pt x="1031272" y="2441359"/>
                    </a:lnTo>
                    <a:lnTo>
                      <a:pt x="0" y="244135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LID4096"/>
              </a:p>
            </p:txBody>
          </p:sp>
          <p:sp>
            <p:nvSpPr>
              <p:cNvPr id="33" name="textruta 32">
                <a:extLst>
                  <a:ext uri="{FF2B5EF4-FFF2-40B4-BE49-F238E27FC236}">
                    <a16:creationId xmlns:a16="http://schemas.microsoft.com/office/drawing/2014/main" id="{A1765208-72F5-4414-A5EF-6AD97CFAE47E}"/>
                  </a:ext>
                </a:extLst>
              </p:cNvPr>
              <p:cNvSpPr txBox="1"/>
              <p:nvPr/>
            </p:nvSpPr>
            <p:spPr>
              <a:xfrm>
                <a:off x="520283" y="1998841"/>
                <a:ext cx="2412000" cy="15696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Millen-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nium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veckan</a:t>
                </a:r>
                <a:endParaRPr lang="LID4096" sz="3200">
                  <a:latin typeface="Berlin Sans FB Demi" panose="020E0802020502020306" pitchFamily="34" charset="0"/>
                </a:endParaRPr>
              </a:p>
            </p:txBody>
          </p:sp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F331C645-12DC-4472-B93D-F59DF71AFDDA}"/>
                  </a:ext>
                </a:extLst>
              </p:cNvPr>
              <p:cNvSpPr txBox="1"/>
              <p:nvPr/>
            </p:nvSpPr>
            <p:spPr>
              <a:xfrm>
                <a:off x="690611" y="4733363"/>
                <a:ext cx="2412000" cy="15696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Bibel-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krono-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logi</a:t>
                </a:r>
                <a:endParaRPr lang="LID4096" sz="3200">
                  <a:latin typeface="Berlin Sans FB Demi" panose="020E0802020502020306" pitchFamily="34" charset="0"/>
                </a:endParaRPr>
              </a:p>
            </p:txBody>
          </p:sp>
          <p:sp>
            <p:nvSpPr>
              <p:cNvPr id="35" name="textruta 34">
                <a:extLst>
                  <a:ext uri="{FF2B5EF4-FFF2-40B4-BE49-F238E27FC236}">
                    <a16:creationId xmlns:a16="http://schemas.microsoft.com/office/drawing/2014/main" id="{7D6432FE-7482-4AD1-AA2B-A44566760253}"/>
                  </a:ext>
                </a:extLst>
              </p:cNvPr>
              <p:cNvSpPr txBox="1"/>
              <p:nvPr/>
            </p:nvSpPr>
            <p:spPr>
              <a:xfrm>
                <a:off x="3363354" y="4505699"/>
                <a:ext cx="2412000" cy="15696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Jesu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åter-</a:t>
                </a:r>
              </a:p>
              <a:p>
                <a:pPr algn="ctr"/>
                <a:r>
                  <a:rPr lang="sv-SE" sz="3200" dirty="0">
                    <a:latin typeface="Berlin Sans FB Demi" panose="020E0802020502020306" pitchFamily="34" charset="0"/>
                  </a:rPr>
                  <a:t>komst</a:t>
                </a:r>
                <a:endParaRPr lang="LID4096" sz="3200">
                  <a:latin typeface="Berlin Sans FB Demi" panose="020E0802020502020306" pitchFamily="34" charset="0"/>
                </a:endParaRPr>
              </a:p>
            </p:txBody>
          </p:sp>
        </p:grpSp>
      </p:grpSp>
      <p:pic>
        <p:nvPicPr>
          <p:cNvPr id="48" name="Ljud 47">
            <a:hlinkClick r:id="" action="ppaction://media"/>
            <a:extLst>
              <a:ext uri="{FF2B5EF4-FFF2-40B4-BE49-F238E27FC236}">
                <a16:creationId xmlns:a16="http://schemas.microsoft.com/office/drawing/2014/main" id="{8CB09FF9-AFD1-A3D5-2962-DC9AF658D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28643"/>
      </p:ext>
    </p:extLst>
  </p:cSld>
  <p:clrMapOvr>
    <a:masterClrMapping/>
  </p:clrMapOvr>
  <p:transition advTm="10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12" x="8255000" y="57150"/>
          <p14:tracePt t="11220" x="8343900" y="95250"/>
          <p14:tracePt t="11234" x="8413750" y="120650"/>
          <p14:tracePt t="11252" x="8585200" y="222250"/>
          <p14:tracePt t="11268" x="8686800" y="361950"/>
          <p14:tracePt t="11284" x="8801100" y="539750"/>
          <p14:tracePt t="11301" x="8928100" y="749300"/>
          <p14:tracePt t="11318" x="9023350" y="939800"/>
          <p14:tracePt t="11335" x="9118600" y="1136650"/>
          <p14:tracePt t="11351" x="9188450" y="1320800"/>
          <p14:tracePt t="11368" x="9290050" y="1606550"/>
          <p14:tracePt t="11385" x="9378950" y="1936750"/>
          <p14:tracePt t="11401" x="9493250" y="2400300"/>
          <p14:tracePt t="11418" x="9620250" y="2863850"/>
          <p14:tracePt t="11435" x="9759950" y="3276600"/>
          <p14:tracePt t="11451" x="9867900" y="3581400"/>
          <p14:tracePt t="11468" x="9918700" y="3803650"/>
          <p14:tracePt t="11485" x="9950450" y="4076700"/>
          <p14:tracePt t="11487" x="9956800" y="4184650"/>
          <p14:tracePt t="11502" x="9956800" y="4286250"/>
          <p14:tracePt t="11518" x="9956800" y="4495800"/>
          <p14:tracePt t="11535" x="9956800" y="4546600"/>
          <p14:tracePt t="11552" x="9956800" y="4559300"/>
          <p14:tracePt t="11721" x="9963150" y="4559300"/>
          <p14:tracePt t="11727" x="9963150" y="4552950"/>
          <p14:tracePt t="11735" x="9969500" y="4552950"/>
          <p14:tracePt t="11752" x="9982200" y="4552950"/>
          <p14:tracePt t="11769" x="9988550" y="4540250"/>
          <p14:tracePt t="11785" x="9982200" y="4476750"/>
          <p14:tracePt t="11802" x="9956800" y="4451350"/>
          <p14:tracePt t="11818" x="9950450" y="4457700"/>
          <p14:tracePt t="11837" x="9950450" y="4476750"/>
          <p14:tracePt t="11852" x="9956800" y="4476750"/>
          <p14:tracePt t="11885" x="9950450" y="4457700"/>
          <p14:tracePt t="11902" x="9918700" y="4425950"/>
          <p14:tracePt t="11918" x="9867900" y="4406900"/>
          <p14:tracePt t="11935" x="9766300" y="4387850"/>
          <p14:tracePt t="11952" x="9626600" y="4368800"/>
          <p14:tracePt t="11969" x="9512300" y="4349750"/>
          <p14:tracePt t="11985" x="9442450" y="4330700"/>
          <p14:tracePt t="12002" x="9372600" y="4311650"/>
          <p14:tracePt t="12019" x="9296400" y="4298950"/>
          <p14:tracePt t="12035" x="9258300" y="4298950"/>
          <p14:tracePt t="12052" x="9182100" y="4311650"/>
          <p14:tracePt t="12069" x="9048750" y="4337050"/>
          <p14:tracePt t="12086" x="8782050" y="4387850"/>
          <p14:tracePt t="12102" x="8642350" y="4413250"/>
          <p14:tracePt t="12119" x="8559800" y="4425950"/>
          <p14:tracePt t="12135" x="8502650" y="4438650"/>
          <p14:tracePt t="12152" x="8451850" y="4464050"/>
          <p14:tracePt t="12169" x="8382000" y="4508500"/>
          <p14:tracePt t="12185" x="8299450" y="4565650"/>
          <p14:tracePt t="12202" x="8223250" y="4654550"/>
          <p14:tracePt t="12219" x="8197850" y="4743450"/>
          <p14:tracePt t="12235" x="8197850" y="4864100"/>
          <p14:tracePt t="12252" x="8223250" y="5022850"/>
          <p14:tracePt t="12269" x="8235950" y="5162550"/>
          <p14:tracePt t="12285" x="8267700" y="5346700"/>
          <p14:tracePt t="12302" x="8293100" y="5473700"/>
          <p14:tracePt t="12319" x="8318500" y="5568950"/>
          <p14:tracePt t="12336" x="8343900" y="5664200"/>
          <p14:tracePt t="12352" x="8375650" y="5791200"/>
          <p14:tracePt t="12369" x="8413750" y="5918200"/>
          <p14:tracePt t="12385" x="8458200" y="6007100"/>
          <p14:tracePt t="12404" x="8534400" y="6127750"/>
          <p14:tracePt t="12419" x="8610600" y="6203950"/>
          <p14:tracePt t="12435" x="8775700" y="6242050"/>
          <p14:tracePt t="12452" x="8947150" y="6242050"/>
          <p14:tracePt t="12469" x="9137650" y="6235700"/>
          <p14:tracePt t="12485" x="9296400" y="6229350"/>
          <p14:tracePt t="12502" x="9398000" y="6223000"/>
          <p14:tracePt t="12519" x="9505950" y="6223000"/>
          <p14:tracePt t="12535" x="9588500" y="6229350"/>
          <p14:tracePt t="12552" x="9658350" y="6229350"/>
          <p14:tracePt t="12569" x="9791700" y="6197600"/>
          <p14:tracePt t="12585" x="9886950" y="6134100"/>
          <p14:tracePt t="12602" x="9950450" y="6070600"/>
          <p14:tracePt t="12619" x="9994900" y="6013450"/>
          <p14:tracePt t="12636" x="10013950" y="5981700"/>
          <p14:tracePt t="12652" x="10020300" y="5962650"/>
          <p14:tracePt t="12670" x="10020300" y="5930900"/>
          <p14:tracePt t="12686" x="10026650" y="5892800"/>
          <p14:tracePt t="12703" x="10026650" y="5861050"/>
          <p14:tracePt t="12719" x="10033000" y="5772150"/>
          <p14:tracePt t="12736" x="10033000" y="5683250"/>
          <p14:tracePt t="12752" x="10033000" y="5581650"/>
          <p14:tracePt t="12769" x="10033000" y="5486400"/>
          <p14:tracePt t="12788" x="10033000" y="5416550"/>
          <p14:tracePt t="12802" x="10033000" y="5391150"/>
          <p14:tracePt t="12819" x="10026650" y="5295900"/>
          <p14:tracePt t="12835" x="10020300" y="5219700"/>
          <p14:tracePt t="12853" x="10013950" y="5130800"/>
          <p14:tracePt t="12869" x="10001250" y="5016500"/>
          <p14:tracePt t="12887" x="9988550" y="4908550"/>
          <p14:tracePt t="12903" x="9969500" y="4794250"/>
          <p14:tracePt t="12919" x="9956800" y="4730750"/>
          <p14:tracePt t="12936" x="9931400" y="4667250"/>
          <p14:tracePt t="12953" x="9912350" y="4622800"/>
          <p14:tracePt t="12969" x="9893300" y="4597400"/>
          <p14:tracePt t="12986" x="9861550" y="4572000"/>
          <p14:tracePt t="13003" x="9810750" y="4540250"/>
          <p14:tracePt t="13004" x="9798050" y="4533900"/>
          <p14:tracePt t="13020" x="9766300" y="4521200"/>
          <p14:tracePt t="13036" x="9740900" y="4514850"/>
          <p14:tracePt t="13054" x="9709150" y="4508500"/>
          <p14:tracePt t="13070" x="9620250" y="4495800"/>
          <p14:tracePt t="13086" x="9531350" y="4470400"/>
          <p14:tracePt t="13103" x="9378950" y="4445000"/>
          <p14:tracePt t="13121" x="9239250" y="4419600"/>
          <p14:tracePt t="13136" x="9118600" y="4394200"/>
          <p14:tracePt t="13152" x="9029700" y="4381500"/>
          <p14:tracePt t="13169" x="9004300" y="4375150"/>
          <p14:tracePt t="13221" x="8997950" y="4375150"/>
          <p14:tracePt t="13227" x="8991600" y="4387850"/>
          <p14:tracePt t="13236" x="8966200" y="4419600"/>
          <p14:tracePt t="13253" x="8896350" y="4508500"/>
          <p14:tracePt t="13269" x="8813800" y="4597400"/>
          <p14:tracePt t="13286" x="8743950" y="4686300"/>
          <p14:tracePt t="13303" x="8718550" y="4756150"/>
          <p14:tracePt t="13320" x="8712200" y="4800600"/>
          <p14:tracePt t="13336" x="8724900" y="4851400"/>
          <p14:tracePt t="13353" x="8769350" y="4940300"/>
          <p14:tracePt t="13370" x="8794750" y="5041900"/>
          <p14:tracePt t="13387" x="8807450" y="5181600"/>
          <p14:tracePt t="13404" x="8807450" y="5378450"/>
          <p14:tracePt t="13420" x="8807450" y="5454650"/>
          <p14:tracePt t="13436" x="8807450" y="5461000"/>
          <p14:tracePt t="13477" x="8813800" y="5461000"/>
          <p14:tracePt t="13486" x="8820150" y="5467350"/>
          <p14:tracePt t="13503" x="8845550" y="5486400"/>
          <p14:tracePt t="13520" x="8870950" y="5524500"/>
          <p14:tracePt t="13536" x="8890000" y="5575300"/>
          <p14:tracePt t="13553" x="8915400" y="5613400"/>
          <p14:tracePt t="13570" x="8928100" y="5626100"/>
          <p14:tracePt t="13586" x="8934450" y="5632450"/>
          <p14:tracePt t="13624" x="8940800" y="5632450"/>
          <p14:tracePt t="13663" x="8940800" y="5638800"/>
          <p14:tracePt t="13679" x="8947150" y="5651500"/>
          <p14:tracePt t="13688" x="8953500" y="5657850"/>
          <p14:tracePt t="13703" x="8972550" y="5689600"/>
          <p14:tracePt t="13720" x="9004300" y="5721350"/>
          <p14:tracePt t="13737" x="9048750" y="5753100"/>
          <p14:tracePt t="13753" x="9074150" y="5765800"/>
          <p14:tracePt t="13770" x="9093200" y="5784850"/>
          <p14:tracePt t="13787" x="9112250" y="5791200"/>
          <p14:tracePt t="13803" x="9144000" y="5810250"/>
          <p14:tracePt t="13820" x="9201150" y="5842000"/>
          <p14:tracePt t="13837" x="9277350" y="5880100"/>
          <p14:tracePt t="13838" x="9309100" y="5886450"/>
          <p14:tracePt t="13854" x="9391650" y="5899150"/>
          <p14:tracePt t="13870" x="9423400" y="5905500"/>
          <p14:tracePt t="13887" x="9436100" y="5899150"/>
          <p14:tracePt t="13903" x="9448800" y="5892800"/>
          <p14:tracePt t="13920" x="9486900" y="5867400"/>
          <p14:tracePt t="13937" x="9537700" y="5842000"/>
          <p14:tracePt t="13953" x="9582150" y="5822950"/>
          <p14:tracePt t="13970" x="9620250" y="5810250"/>
          <p14:tracePt t="13987" x="9652000" y="5797550"/>
          <p14:tracePt t="14004" x="9671050" y="5791200"/>
          <p14:tracePt t="14020" x="9683750" y="5784850"/>
          <p14:tracePt t="14037" x="9709150" y="5772150"/>
          <p14:tracePt t="14053" x="9779000" y="5746750"/>
          <p14:tracePt t="14070" x="9874250" y="5727700"/>
          <p14:tracePt t="14088" x="10102850" y="5695950"/>
          <p14:tracePt t="14104" x="10204450" y="5664200"/>
          <p14:tracePt t="14120" x="10267950" y="5619750"/>
          <p14:tracePt t="14137" x="10280650" y="5607050"/>
          <p14:tracePt t="14154" x="10312400" y="5568950"/>
          <p14:tracePt t="14170" x="10325100" y="5556250"/>
          <p14:tracePt t="14187" x="10337800" y="5537200"/>
          <p14:tracePt t="14204" x="10344150" y="5524500"/>
          <p14:tracePt t="14220" x="10369550" y="5492750"/>
          <p14:tracePt t="14237" x="10388600" y="5422900"/>
          <p14:tracePt t="14254" x="10388600" y="5289550"/>
          <p14:tracePt t="14270" x="10363200" y="5162550"/>
          <p14:tracePt t="14287" x="10331450" y="5060950"/>
          <p14:tracePt t="14304" x="10293350" y="4940300"/>
          <p14:tracePt t="14320" x="10267950" y="4832350"/>
          <p14:tracePt t="14338" x="10236200" y="4692650"/>
          <p14:tracePt t="14354" x="10223500" y="4654550"/>
          <p14:tracePt t="14371" x="10179050" y="4521200"/>
          <p14:tracePt t="14387" x="10147300" y="4438650"/>
          <p14:tracePt t="14404" x="10140950" y="4419600"/>
          <p14:tracePt t="14421" x="10090150" y="4337050"/>
          <p14:tracePt t="14437" x="10052050" y="4286250"/>
          <p14:tracePt t="14454" x="9994900" y="4235450"/>
          <p14:tracePt t="14470" x="9944100" y="4210050"/>
          <p14:tracePt t="14488" x="9874250" y="4191000"/>
          <p14:tracePt t="14504" x="9779000" y="4184650"/>
          <p14:tracePt t="14522" x="9715500" y="4184650"/>
          <p14:tracePt t="14537" x="9677400" y="4191000"/>
          <p14:tracePt t="14554" x="9664700" y="4191000"/>
          <p14:tracePt t="14570" x="9652000" y="4191000"/>
          <p14:tracePt t="14588" x="9632950" y="4197350"/>
          <p14:tracePt t="14606" x="9582150" y="4222750"/>
          <p14:tracePt t="14620" x="9499600" y="4273550"/>
          <p14:tracePt t="14637" x="9398000" y="4330700"/>
          <p14:tracePt t="14654" x="9328150" y="4362450"/>
          <p14:tracePt t="14671" x="9277350" y="4381500"/>
          <p14:tracePt t="14687" x="9258300" y="4387850"/>
          <p14:tracePt t="14704" x="9251950" y="4387850"/>
          <p14:tracePt t="15263" x="9251950" y="4394200"/>
          <p14:tracePt t="15271" x="9251950" y="4406900"/>
          <p14:tracePt t="15279" x="9258300" y="4432300"/>
          <p14:tracePt t="15288" x="9258300" y="4451350"/>
          <p14:tracePt t="15305" x="9258300" y="4489450"/>
          <p14:tracePt t="15321" x="9245600" y="4502150"/>
          <p14:tracePt t="15338" x="9226550" y="4514850"/>
          <p14:tracePt t="15355" x="9207500" y="4521200"/>
          <p14:tracePt t="15371" x="9207500" y="4527550"/>
          <p14:tracePt t="15388" x="9201150" y="4527550"/>
          <p14:tracePt t="15417" x="9201150" y="4533900"/>
          <p14:tracePt t="15424" x="9188450" y="4546600"/>
          <p14:tracePt t="15437" x="9144000" y="4603750"/>
          <p14:tracePt t="15454" x="9099550" y="4667250"/>
          <p14:tracePt t="15472" x="9055100" y="4705350"/>
          <p14:tracePt t="15488" x="9029700" y="4737100"/>
          <p14:tracePt t="15505" x="9023350" y="4749800"/>
          <p14:tracePt t="15522" x="9023350" y="4756150"/>
          <p14:tracePt t="15538" x="9017000" y="4775200"/>
          <p14:tracePt t="15555" x="8991600" y="4819650"/>
          <p14:tracePt t="15572" x="8947150" y="4876800"/>
          <p14:tracePt t="15588" x="8902700" y="4940300"/>
          <p14:tracePt t="15605" x="8864600" y="4997450"/>
          <p14:tracePt t="15622" x="8845550" y="5029200"/>
          <p14:tracePt t="15638" x="8832850" y="5048250"/>
          <p14:tracePt t="15656" x="8807450" y="5092700"/>
          <p14:tracePt t="15672" x="8782050" y="5137150"/>
          <p14:tracePt t="15688" x="8737600" y="5219700"/>
          <p14:tracePt t="15705" x="8712200" y="5308600"/>
          <p14:tracePt t="15722" x="8699500" y="5422900"/>
          <p14:tracePt t="15738" x="8699500" y="5499100"/>
          <p14:tracePt t="15755" x="8699500" y="5537200"/>
          <p14:tracePt t="15772" x="8699500" y="5556250"/>
          <p14:tracePt t="15788" x="8699500" y="5568950"/>
          <p14:tracePt t="15805" x="8705850" y="5581650"/>
          <p14:tracePt t="15822" x="8724900" y="5607050"/>
          <p14:tracePt t="15838" x="8769350" y="5683250"/>
          <p14:tracePt t="15856" x="8845550" y="5835650"/>
          <p14:tracePt t="15872" x="8921750" y="5988050"/>
          <p14:tracePt t="15888" x="8991600" y="6108700"/>
          <p14:tracePt t="15891" x="9010650" y="6140450"/>
          <p14:tracePt t="15906" x="9036050" y="6184900"/>
          <p14:tracePt t="15907" x="9048750" y="6203950"/>
          <p14:tracePt t="15922" x="9099550" y="6248400"/>
          <p14:tracePt t="15938" x="9163050" y="6286500"/>
          <p14:tracePt t="15955" x="9226550" y="6305550"/>
          <p14:tracePt t="15972" x="9290050" y="6324600"/>
          <p14:tracePt t="15989" x="9353550" y="6337300"/>
          <p14:tracePt t="16005" x="9442450" y="6350000"/>
          <p14:tracePt t="16022" x="9544050" y="6369050"/>
          <p14:tracePt t="16038" x="9607550" y="6375400"/>
          <p14:tracePt t="16055" x="9658350" y="6375400"/>
          <p14:tracePt t="16072" x="9715500" y="6375400"/>
          <p14:tracePt t="16089" x="9759950" y="6375400"/>
          <p14:tracePt t="16105" x="9798050" y="6375400"/>
          <p14:tracePt t="16122" x="9823450" y="6362700"/>
          <p14:tracePt t="16139" x="9848850" y="6356350"/>
          <p14:tracePt t="16156" x="9893300" y="6324600"/>
          <p14:tracePt t="16174" x="9918700" y="6280150"/>
          <p14:tracePt t="16189" x="9950450" y="6242050"/>
          <p14:tracePt t="16206" x="9956800" y="6229350"/>
          <p14:tracePt t="16222" x="9963150" y="6229350"/>
          <p14:tracePt t="16458" x="9963150" y="6223000"/>
          <p14:tracePt t="16463" x="9969500" y="6223000"/>
          <p14:tracePt t="16472" x="9969500" y="6210300"/>
          <p14:tracePt t="16489" x="9975850" y="6203950"/>
          <p14:tracePt t="16506" x="9975850" y="6191250"/>
          <p14:tracePt t="17038" x="9982200" y="6184900"/>
          <p14:tracePt t="17056" x="9982200" y="6165850"/>
          <p14:tracePt t="17073" x="9988550" y="6140450"/>
          <p14:tracePt t="17089" x="9988550" y="6121400"/>
          <p14:tracePt t="17106" x="9988550" y="6096000"/>
          <p14:tracePt t="17123" x="9988550" y="6070600"/>
          <p14:tracePt t="17125" x="9988550" y="6064250"/>
          <p14:tracePt t="17140" x="9988550" y="6051550"/>
          <p14:tracePt t="17156" x="9994900" y="6026150"/>
          <p14:tracePt t="17173" x="10058400" y="6019800"/>
          <p14:tracePt t="17189" x="10185400" y="6026150"/>
          <p14:tracePt t="17206" x="10248900" y="6013450"/>
          <p14:tracePt t="17223" x="10299700" y="5994400"/>
          <p14:tracePt t="17239" x="10350500" y="5969000"/>
          <p14:tracePt t="17256" x="10382250" y="5943600"/>
          <p14:tracePt t="17273" x="10445750" y="5905500"/>
          <p14:tracePt t="17290" x="10553700" y="5854700"/>
          <p14:tracePt t="17306" x="10687050" y="5797550"/>
          <p14:tracePt t="17324" x="10858500" y="5670550"/>
          <p14:tracePt t="17340" x="10896600" y="5619750"/>
          <p14:tracePt t="17356" x="10966450" y="5473700"/>
          <p14:tracePt t="17373" x="11017250" y="5327650"/>
          <p14:tracePt t="17374" x="11036300" y="5245100"/>
          <p14:tracePt t="17390" x="11068050" y="5054600"/>
          <p14:tracePt t="17406" x="11118850" y="4762500"/>
          <p14:tracePt t="17423" x="11163300" y="4483100"/>
          <p14:tracePt t="17440" x="11195050" y="4222750"/>
          <p14:tracePt t="17456" x="11214100" y="4032250"/>
          <p14:tracePt t="17475" x="11252200" y="3765550"/>
          <p14:tracePt t="17490" x="11258550" y="3505200"/>
          <p14:tracePt t="17506" x="11239500" y="3257550"/>
          <p14:tracePt t="17523" x="11214100" y="3067050"/>
          <p14:tracePt t="17540" x="11176000" y="2895600"/>
          <p14:tracePt t="17556" x="11144250" y="2660650"/>
          <p14:tracePt t="17558" x="11131550" y="2578100"/>
          <p14:tracePt t="17574" x="11093450" y="2463800"/>
          <p14:tracePt t="17591" x="11036300" y="2317750"/>
          <p14:tracePt t="17606" x="10953750" y="2190750"/>
          <p14:tracePt t="17625" x="10883900" y="2101850"/>
          <p14:tracePt t="17640" x="10826750" y="2044700"/>
          <p14:tracePt t="17656" x="10655300" y="1898650"/>
          <p14:tracePt t="17674" x="10547350" y="1809750"/>
          <p14:tracePt t="17690" x="10433050" y="1720850"/>
          <p14:tracePt t="17706" x="10236200" y="1600200"/>
          <p14:tracePt t="17723" x="10077450" y="1517650"/>
          <p14:tracePt t="17740" x="9937750" y="1435100"/>
          <p14:tracePt t="17757" x="9848850" y="1384300"/>
          <p14:tracePt t="17773" x="9702800" y="1308100"/>
          <p14:tracePt t="17790" x="9474200" y="1212850"/>
          <p14:tracePt t="17807" x="9315450" y="1155700"/>
          <p14:tracePt t="17824" x="8991600" y="1054100"/>
          <p14:tracePt t="17840" x="8851900" y="1003300"/>
          <p14:tracePt t="17857" x="8699500" y="939800"/>
          <p14:tracePt t="17874" x="8578850" y="901700"/>
          <p14:tracePt t="17890" x="8432800" y="869950"/>
          <p14:tracePt t="17907" x="8210550" y="838200"/>
          <p14:tracePt t="17923" x="7912100" y="806450"/>
          <p14:tracePt t="17940" x="7607300" y="793750"/>
          <p14:tracePt t="17957" x="7315200" y="768350"/>
          <p14:tracePt t="17974" x="7099300" y="755650"/>
          <p14:tracePt t="17991" x="6978650" y="755650"/>
          <p14:tracePt t="18007" x="6915150" y="749300"/>
          <p14:tracePt t="18024" x="6845300" y="749300"/>
          <p14:tracePt t="18040" x="6699250" y="755650"/>
          <p14:tracePt t="18057" x="6483350" y="781050"/>
          <p14:tracePt t="18074" x="6254750" y="806450"/>
          <p14:tracePt t="18090" x="5905500" y="863600"/>
          <p14:tracePt t="18107" x="5791200" y="895350"/>
          <p14:tracePt t="18123" x="5765800" y="901700"/>
          <p14:tracePt t="18157" x="5765800" y="908050"/>
          <p14:tracePt t="18175" x="5746750" y="927100"/>
          <p14:tracePt t="18190" x="5695950" y="1009650"/>
          <p14:tracePt t="18207" x="5626100" y="1111250"/>
          <p14:tracePt t="18224" x="5562600" y="1244600"/>
          <p14:tracePt t="18240" x="5530850" y="1377950"/>
          <p14:tracePt t="18257" x="5511800" y="1530350"/>
          <p14:tracePt t="18274" x="5505450" y="1651000"/>
          <p14:tracePt t="18291" x="5492750" y="1790700"/>
          <p14:tracePt t="18308" x="5429250" y="2032000"/>
          <p14:tracePt t="18324" x="5353050" y="2266950"/>
          <p14:tracePt t="18340" x="5308600" y="2470150"/>
          <p14:tracePt t="18357" x="5283200" y="2774950"/>
          <p14:tracePt t="18374" x="5283200" y="2997200"/>
          <p14:tracePt t="18390" x="5283200" y="3289300"/>
          <p14:tracePt t="18407" x="5283200" y="3568700"/>
          <p14:tracePt t="18424" x="5270500" y="3841750"/>
          <p14:tracePt t="18441" x="5270500" y="4102100"/>
          <p14:tracePt t="18457" x="5302250" y="4413250"/>
          <p14:tracePt t="18474" x="5346700" y="4648200"/>
          <p14:tracePt t="18491" x="5384800" y="4826000"/>
          <p14:tracePt t="18507" x="5429250" y="5029200"/>
          <p14:tracePt t="18524" x="5461000" y="5207000"/>
          <p14:tracePt t="18540" x="5486400" y="5334000"/>
          <p14:tracePt t="18542" x="5499100" y="5403850"/>
          <p14:tracePt t="18557" x="5518150" y="5467350"/>
          <p14:tracePt t="18558" x="5543550" y="5530850"/>
          <p14:tracePt t="18575" x="5626100" y="5683250"/>
          <p14:tracePt t="18590" x="5746750" y="5842000"/>
          <p14:tracePt t="18607" x="5829300" y="5937250"/>
          <p14:tracePt t="18624" x="5911850" y="6032500"/>
          <p14:tracePt t="18641" x="5949950" y="6076950"/>
          <p14:tracePt t="18657" x="5994400" y="6108700"/>
          <p14:tracePt t="18674" x="6057900" y="6146800"/>
          <p14:tracePt t="18691" x="6121400" y="6172200"/>
          <p14:tracePt t="18707" x="6254750" y="6203950"/>
          <p14:tracePt t="18724" x="6438900" y="6248400"/>
          <p14:tracePt t="18741" x="6584950" y="6286500"/>
          <p14:tracePt t="18757" x="6737350" y="6337300"/>
          <p14:tracePt t="18774" x="6870700" y="6381750"/>
          <p14:tracePt t="18792" x="7124700" y="6464300"/>
          <p14:tracePt t="18808" x="7378700" y="6540500"/>
          <p14:tracePt t="18824" x="7708900" y="6623050"/>
          <p14:tracePt t="18841" x="7981950" y="6680200"/>
          <p14:tracePt t="18857" x="8293100" y="6743700"/>
          <p14:tracePt t="18875" x="8540750" y="6788150"/>
          <p14:tracePt t="18891" x="8724900" y="6813550"/>
          <p14:tracePt t="18908" x="8947150" y="6838950"/>
          <p14:tracePt t="18924" x="9137650" y="6845300"/>
          <p14:tracePt t="18941" x="9353550" y="6845300"/>
          <p14:tracePt t="18958" x="9575800" y="6819900"/>
          <p14:tracePt t="18974" x="9829800" y="6775450"/>
          <p14:tracePt t="18992" x="10013950" y="6743700"/>
          <p14:tracePt t="19008" x="10096500" y="6731000"/>
          <p14:tracePt t="19025" x="10128250" y="6711950"/>
          <p14:tracePt t="19026" x="10153650" y="6686550"/>
          <p14:tracePt t="19042" x="10223500" y="6629400"/>
          <p14:tracePt t="19058" x="10350500" y="6483350"/>
          <p14:tracePt t="19074" x="10452100" y="6337300"/>
          <p14:tracePt t="19091" x="10560050" y="6165850"/>
          <p14:tracePt t="19108" x="10674350" y="5943600"/>
          <p14:tracePt t="19125" x="10795000" y="5657850"/>
          <p14:tracePt t="19141" x="10883900" y="5416550"/>
          <p14:tracePt t="19158" x="10972800" y="5105400"/>
          <p14:tracePt t="19174" x="11042650" y="4851400"/>
          <p14:tracePt t="19191" x="11106150" y="4521200"/>
          <p14:tracePt t="19208" x="11125200" y="4210050"/>
          <p14:tracePt t="19226" x="11099800" y="3822700"/>
          <p14:tracePt t="19241" x="11093450" y="3746500"/>
          <p14:tracePt t="19258" x="11074400" y="3568700"/>
          <p14:tracePt t="19274" x="11068050" y="3448050"/>
          <p14:tracePt t="19275" x="11068050" y="3390900"/>
          <p14:tracePt t="19292" x="11068050" y="3263900"/>
          <p14:tracePt t="19308" x="11068050" y="3124200"/>
          <p14:tracePt t="19324" x="11055350" y="2997200"/>
          <p14:tracePt t="19341" x="11036300" y="2895600"/>
          <p14:tracePt t="19358" x="11029950" y="2832100"/>
          <p14:tracePt t="19375" x="11023600" y="2762250"/>
          <p14:tracePt t="19391" x="11023600" y="2705100"/>
          <p14:tracePt t="19408" x="11023600" y="2654300"/>
          <p14:tracePt t="19425" x="11023600" y="2603500"/>
          <p14:tracePt t="19442" x="11017250" y="2559050"/>
          <p14:tracePt t="19458" x="11004550" y="2514600"/>
          <p14:tracePt t="19475" x="10991850" y="2476500"/>
          <p14:tracePt t="19476" x="10985500" y="2451100"/>
          <p14:tracePt t="19492" x="10985500" y="2393950"/>
          <p14:tracePt t="19508" x="10985500" y="2349500"/>
          <p14:tracePt t="19525" x="10985500" y="2273300"/>
          <p14:tracePt t="19542" x="10991850" y="2178050"/>
          <p14:tracePt t="19558" x="10998200" y="2082800"/>
          <p14:tracePt t="19575" x="10998200" y="2019300"/>
          <p14:tracePt t="19591" x="10985500" y="1917700"/>
          <p14:tracePt t="19608" x="10947400" y="1803400"/>
          <p14:tracePt t="19625" x="10890250" y="1676400"/>
          <p14:tracePt t="19642" x="10839450" y="1549400"/>
          <p14:tracePt t="19658" x="10788650" y="1447800"/>
          <p14:tracePt t="19675" x="10756900" y="1384300"/>
          <p14:tracePt t="19692" x="10699750" y="1308100"/>
          <p14:tracePt t="19708" x="10648950" y="1250950"/>
          <p14:tracePt t="19726" x="10617200" y="1219200"/>
          <p14:tracePt t="19742" x="10604500" y="1200150"/>
          <p14:tracePt t="19760" x="10515600" y="1143000"/>
          <p14:tracePt t="19775" x="10426700" y="1079500"/>
          <p14:tracePt t="19792" x="10325100" y="1028700"/>
          <p14:tracePt t="19810" x="10172700" y="958850"/>
          <p14:tracePt t="19825" x="10026650" y="889000"/>
          <p14:tracePt t="19841" x="9874250" y="831850"/>
          <p14:tracePt t="19860" x="9702800" y="755650"/>
          <p14:tracePt t="19875" x="9569450" y="698500"/>
          <p14:tracePt t="19892" x="9410700" y="615950"/>
          <p14:tracePt t="19908" x="9296400" y="558800"/>
          <p14:tracePt t="19925" x="9163050" y="495300"/>
          <p14:tracePt t="19944" x="8947150" y="425450"/>
          <p14:tracePt t="19958" x="8807450" y="400050"/>
          <p14:tracePt t="19976" x="8445500" y="342900"/>
          <p14:tracePt t="19993" x="8204200" y="311150"/>
          <p14:tracePt t="20010" x="8007350" y="292100"/>
          <p14:tracePt t="20025" x="7766050" y="266700"/>
          <p14:tracePt t="20043" x="7569200" y="254000"/>
          <p14:tracePt t="20060" x="7340600" y="247650"/>
          <p14:tracePt t="20075" x="7067550" y="247650"/>
          <p14:tracePt t="20092" x="6724650" y="260350"/>
          <p14:tracePt t="20108" x="6477000" y="273050"/>
          <p14:tracePt t="20125" x="6273800" y="292100"/>
          <p14:tracePt t="20142" x="6165850" y="304800"/>
          <p14:tracePt t="20159" x="6115050" y="311150"/>
          <p14:tracePt t="20175" x="6070600" y="323850"/>
          <p14:tracePt t="20192" x="6026150" y="355600"/>
          <p14:tracePt t="20209" x="5937250" y="419100"/>
          <p14:tracePt t="20211" x="5867400" y="482600"/>
          <p14:tracePt t="20226" x="5746750" y="571500"/>
          <p14:tracePt t="20242" x="5619750" y="660400"/>
          <p14:tracePt t="20259" x="5518150" y="736600"/>
          <p14:tracePt t="20275" x="5454650" y="800100"/>
          <p14:tracePt t="20292" x="5416550" y="869950"/>
          <p14:tracePt t="20309" x="5372100" y="946150"/>
          <p14:tracePt t="20325" x="5295900" y="1060450"/>
          <p14:tracePt t="20342" x="5200650" y="1225550"/>
          <p14:tracePt t="20359" x="5137150" y="1358900"/>
          <p14:tracePt t="20375" x="5080000" y="1517650"/>
          <p14:tracePt t="20392" x="5060950" y="1606550"/>
          <p14:tracePt t="20409" x="5060950" y="1701800"/>
          <p14:tracePt t="20425" x="5060950" y="1790700"/>
          <p14:tracePt t="20442" x="5048250" y="1955800"/>
          <p14:tracePt t="20460" x="4972050" y="2286000"/>
          <p14:tracePt t="20476" x="4933950" y="2406650"/>
          <p14:tracePt t="20477" x="4902200" y="2540000"/>
          <p14:tracePt t="20494" x="4845050" y="2787650"/>
          <p14:tracePt t="20509" x="4832350" y="2933700"/>
          <p14:tracePt t="20526" x="4832350" y="2971800"/>
          <p14:tracePt t="20542" x="4832350" y="2984500"/>
          <p14:tracePt t="20575" x="4832350" y="2990850"/>
          <p14:tracePt t="22835" x="4851400" y="2990850"/>
          <p14:tracePt t="22843" x="4876800" y="2978150"/>
          <p14:tracePt t="22850" x="4921250" y="2952750"/>
          <p14:tracePt t="22860" x="4972050" y="2921000"/>
          <p14:tracePt t="22877" x="5029200" y="2876550"/>
          <p14:tracePt t="22894" x="5060950" y="2838450"/>
          <p14:tracePt t="22911" x="5092700" y="2787650"/>
          <p14:tracePt t="22928" x="5143500" y="2717800"/>
          <p14:tracePt t="22944" x="5200650" y="2616200"/>
          <p14:tracePt t="22962" x="5321300" y="2425700"/>
          <p14:tracePt t="22978" x="5365750" y="2349500"/>
          <p14:tracePt t="22994" x="5435600" y="2190750"/>
          <p14:tracePt t="23011" x="5467350" y="2108200"/>
          <p14:tracePt t="23028" x="5492750" y="2063750"/>
          <p14:tracePt t="23044" x="5518150" y="2032000"/>
          <p14:tracePt t="23061" x="5537200" y="2000250"/>
          <p14:tracePt t="23078" x="5562600" y="1974850"/>
          <p14:tracePt t="23094" x="5594350" y="1962150"/>
          <p14:tracePt t="23111" x="5638800" y="1962150"/>
          <p14:tracePt t="23128" x="5734050" y="1974850"/>
          <p14:tracePt t="23144" x="5899150" y="2000250"/>
          <p14:tracePt t="23161" x="6127750" y="2051050"/>
          <p14:tracePt t="23178" x="6286500" y="2082800"/>
          <p14:tracePt t="23195" x="6400800" y="2095500"/>
          <p14:tracePt t="23212" x="6438900" y="2095500"/>
          <p14:tracePt t="23228" x="6451600" y="2089150"/>
          <p14:tracePt t="23245" x="6527800" y="2063750"/>
          <p14:tracePt t="23261" x="6578600" y="2044700"/>
          <p14:tracePt t="23278" x="6667500" y="2025650"/>
          <p14:tracePt t="23295" x="6781800" y="2006600"/>
          <p14:tracePt t="23311" x="6838950" y="1981200"/>
          <p14:tracePt t="23328" x="6845300" y="1962150"/>
          <p14:tracePt t="23345" x="6858000" y="1924050"/>
          <p14:tracePt t="23361" x="6877050" y="1879600"/>
          <p14:tracePt t="23378" x="6889750" y="1847850"/>
          <p14:tracePt t="23395" x="6902450" y="1822450"/>
          <p14:tracePt t="23411" x="6908800" y="1816100"/>
          <p14:tracePt t="23428" x="6915150" y="1809750"/>
          <p14:tracePt t="23445" x="6934200" y="1790700"/>
          <p14:tracePt t="23446" x="6953250" y="1778000"/>
          <p14:tracePt t="23462" x="6972300" y="1765300"/>
          <p14:tracePt t="23478" x="6972300" y="1752600"/>
          <p14:tracePt t="23495" x="6978650" y="1746250"/>
          <p14:tracePt t="23511" x="6985000" y="1727200"/>
          <p14:tracePt t="23528" x="6991350" y="1714500"/>
          <p14:tracePt t="23545" x="6991350" y="1695450"/>
          <p14:tracePt t="23562" x="6991350" y="1689100"/>
          <p14:tracePt t="23578" x="6985000" y="1657350"/>
          <p14:tracePt t="23595" x="6921500" y="1600200"/>
          <p14:tracePt t="23612" x="6845300" y="1562100"/>
          <p14:tracePt t="23628" x="6800850" y="1536700"/>
          <p14:tracePt t="23645" x="6781800" y="1530350"/>
          <p14:tracePt t="23662" x="6769100" y="1517650"/>
          <p14:tracePt t="23678" x="6750050" y="1504950"/>
          <p14:tracePt t="23695" x="6737350" y="1492250"/>
          <p14:tracePt t="23697" x="6737350" y="1485900"/>
          <p14:tracePt t="23728" x="6731000" y="1485900"/>
          <p14:tracePt t="23745" x="6705600" y="1498600"/>
          <p14:tracePt t="23762" x="6642100" y="1549400"/>
          <p14:tracePt t="23779" x="6604000" y="1593850"/>
          <p14:tracePt t="23795" x="6572250" y="1631950"/>
          <p14:tracePt t="23812" x="6559550" y="1657350"/>
          <p14:tracePt t="23828" x="6546850" y="1682750"/>
          <p14:tracePt t="23845" x="6527800" y="1714500"/>
          <p14:tracePt t="23862" x="6489700" y="1778000"/>
          <p14:tracePt t="23878" x="6426200" y="1860550"/>
          <p14:tracePt t="23895" x="6362700" y="1930400"/>
          <p14:tracePt t="23912" x="6305550" y="1993900"/>
          <p14:tracePt t="23914" x="6292850" y="2012950"/>
          <p14:tracePt t="23928" x="6286500" y="2019300"/>
          <p14:tracePt t="23945" x="6286500" y="2025650"/>
          <p14:tracePt t="23962" x="6280150" y="2025650"/>
          <p14:tracePt t="23979" x="6280150" y="2032000"/>
          <p14:tracePt t="23995" x="6254750" y="2070100"/>
          <p14:tracePt t="24012" x="6223000" y="2127250"/>
          <p14:tracePt t="24029" x="6191250" y="2203450"/>
          <p14:tracePt t="24046" x="6146800" y="2298700"/>
          <p14:tracePt t="24062" x="6140450" y="2324100"/>
          <p14:tracePt t="24079" x="6127750" y="2381250"/>
          <p14:tracePt t="24095" x="6127750" y="2425700"/>
          <p14:tracePt t="24112" x="6127750" y="2476500"/>
          <p14:tracePt t="24129" x="6134100" y="2552700"/>
          <p14:tracePt t="24145" x="6159500" y="2654300"/>
          <p14:tracePt t="24162" x="6197600" y="2755900"/>
          <p14:tracePt t="24179" x="6229350" y="2806700"/>
          <p14:tracePt t="24195" x="6248400" y="2832100"/>
          <p14:tracePt t="24212" x="6267450" y="2844800"/>
          <p14:tracePt t="24229" x="6292850" y="2870200"/>
          <p14:tracePt t="24245" x="6324600" y="2895600"/>
          <p14:tracePt t="24262" x="6375400" y="2946400"/>
          <p14:tracePt t="24279" x="6496050" y="3054350"/>
          <p14:tracePt t="24281" x="6572250" y="3105150"/>
          <p14:tracePt t="24296" x="6737350" y="3219450"/>
          <p14:tracePt t="24312" x="6877050" y="3302000"/>
          <p14:tracePt t="24329" x="6946900" y="3333750"/>
          <p14:tracePt t="24345" x="6991350" y="3340100"/>
          <p14:tracePt t="24362" x="7023100" y="3346450"/>
          <p14:tracePt t="24379" x="7054850" y="3346450"/>
          <p14:tracePt t="24396" x="7080250" y="3346450"/>
          <p14:tracePt t="24412" x="7099300" y="3346450"/>
          <p14:tracePt t="24429" x="7131050" y="3346450"/>
          <p14:tracePt t="24446" x="7175500" y="3346450"/>
          <p14:tracePt t="24462" x="7226300" y="3352800"/>
          <p14:tracePt t="24479" x="7277100" y="3352800"/>
          <p14:tracePt t="24496" x="7308850" y="3333750"/>
          <p14:tracePt t="24512" x="7321550" y="3321050"/>
          <p14:tracePt t="24514" x="7334250" y="3314700"/>
          <p14:tracePt t="24530" x="7353300" y="3308350"/>
          <p14:tracePt t="24546" x="7366000" y="3302000"/>
          <p14:tracePt t="24546" x="7378700" y="3302000"/>
          <p14:tracePt t="24562" x="7404100" y="3295650"/>
          <p14:tracePt t="24579" x="7435850" y="3295650"/>
          <p14:tracePt t="24596" x="7473950" y="3295650"/>
          <p14:tracePt t="24612" x="7493000" y="3289300"/>
          <p14:tracePt t="24629" x="7505700" y="3289300"/>
          <p14:tracePt t="24646" x="7518400" y="3282950"/>
          <p14:tracePt t="24662" x="7524750" y="3282950"/>
          <p14:tracePt t="24679" x="7537450" y="3276600"/>
          <p14:tracePt t="24696" x="7550150" y="3276600"/>
          <p14:tracePt t="24713" x="7562850" y="3276600"/>
          <p14:tracePt t="24729" x="7569200" y="3276600"/>
          <p14:tracePt t="24746" x="7581900" y="3276600"/>
          <p14:tracePt t="24762" x="7588250" y="3276600"/>
          <p14:tracePt t="24780" x="7607300" y="3276600"/>
          <p14:tracePt t="24796" x="7613650" y="3282950"/>
          <p14:tracePt t="24812" x="7626350" y="3282950"/>
          <p14:tracePt t="24829" x="7639050" y="3295650"/>
          <p14:tracePt t="24846" x="7645400" y="3302000"/>
          <p14:tracePt t="24879" x="7645400" y="3308350"/>
          <p14:tracePt t="25387" x="7651750" y="3308350"/>
          <p14:tracePt t="25392" x="7651750" y="3302000"/>
          <p14:tracePt t="25400" x="7658100" y="3289300"/>
          <p14:tracePt t="25412" x="7658100" y="3282950"/>
          <p14:tracePt t="25429" x="7664450" y="3270250"/>
          <p14:tracePt t="25446" x="7664450" y="3251200"/>
          <p14:tracePt t="25447" x="7670800" y="3238500"/>
          <p14:tracePt t="25463" x="7670800" y="3232150"/>
          <p14:tracePt t="25480" x="7670800" y="3219450"/>
          <p14:tracePt t="25496" x="7677150" y="3213100"/>
          <p14:tracePt t="25513" x="7677150" y="3206750"/>
          <p14:tracePt t="25546" x="7683500" y="3200400"/>
          <p14:tracePt t="27047" x="7683500" y="3194050"/>
          <p14:tracePt t="27052" x="7683500" y="3187700"/>
          <p14:tracePt t="27066" x="7689850" y="3187700"/>
          <p14:tracePt t="27716" x="7683500" y="3181350"/>
          <p14:tracePt t="27723" x="7677150" y="3175000"/>
          <p14:tracePt t="27731" x="7664450" y="3162300"/>
          <p14:tracePt t="27748" x="7645400" y="3149600"/>
          <p14:tracePt t="27765" x="7632700" y="3136900"/>
          <p14:tracePt t="27782" x="7620000" y="3098800"/>
          <p14:tracePt t="27798" x="7600950" y="3054350"/>
          <p14:tracePt t="27816" x="7600950" y="2965450"/>
          <p14:tracePt t="27832" x="7600950" y="2870200"/>
          <p14:tracePt t="27849" x="7594600" y="2787650"/>
          <p14:tracePt t="27866" x="7581900" y="2717800"/>
          <p14:tracePt t="27882" x="7575550" y="2698750"/>
          <p14:tracePt t="27898" x="7575550" y="2692400"/>
          <p14:tracePt t="27932" x="7575550" y="2686050"/>
          <p14:tracePt t="28545" x="7581900" y="2686050"/>
          <p14:tracePt t="28553" x="7600950" y="2686050"/>
          <p14:tracePt t="28561" x="7645400" y="2679700"/>
          <p14:tracePt t="28568" x="7702550" y="2679700"/>
          <p14:tracePt t="28582" x="7753350" y="2679700"/>
          <p14:tracePt t="28601" x="7835900" y="2679700"/>
          <p14:tracePt t="28616" x="7899400" y="2673350"/>
          <p14:tracePt t="28617" x="7918450" y="2673350"/>
          <p14:tracePt t="28632" x="7924800" y="2673350"/>
          <p14:tracePt t="28705" x="7931150" y="2673350"/>
          <p14:tracePt t="28723" x="7937500" y="2667000"/>
          <p14:tracePt t="28731" x="7950200" y="2660650"/>
          <p14:tracePt t="28749" x="7969250" y="2660650"/>
          <p14:tracePt t="28766" x="7975600" y="2654300"/>
          <p14:tracePt t="28782" x="7981950" y="2654300"/>
          <p14:tracePt t="28981" x="7981950" y="2641600"/>
          <p14:tracePt t="28990" x="7988300" y="2635250"/>
          <p14:tracePt t="29000" x="7994650" y="2616200"/>
          <p14:tracePt t="29016" x="8013700" y="2571750"/>
          <p14:tracePt t="29033" x="8032750" y="2520950"/>
          <p14:tracePt t="29049" x="8039100" y="2476500"/>
          <p14:tracePt t="29066" x="8039100" y="2438400"/>
          <p14:tracePt t="29083" x="8039100" y="2413000"/>
          <p14:tracePt t="29101" x="8032750" y="2393950"/>
          <p14:tracePt t="29116" x="8032750" y="2387600"/>
          <p14:tracePt t="29133" x="8026400" y="2381250"/>
          <p14:tracePt t="29275" x="8020050" y="2374900"/>
          <p14:tracePt t="29283" x="8013700" y="2368550"/>
          <p14:tracePt t="29300" x="8007350" y="2368550"/>
          <p14:tracePt t="39321" x="8007350" y="2362200"/>
          <p14:tracePt t="39329" x="8007350" y="2355850"/>
          <p14:tracePt t="39341" x="8007350" y="2349500"/>
          <p14:tracePt t="39800" x="8001000" y="2349500"/>
          <p14:tracePt t="39805" x="7994650" y="2355850"/>
          <p14:tracePt t="39825" x="7962900" y="2387600"/>
          <p14:tracePt t="39842" x="7899400" y="2425700"/>
          <p14:tracePt t="39859" x="7835900" y="2463800"/>
          <p14:tracePt t="39877" x="7766050" y="2508250"/>
          <p14:tracePt t="39892" x="7747000" y="2520950"/>
          <p14:tracePt t="39908" x="7740650" y="2527300"/>
          <p14:tracePt t="39925" x="7721600" y="2565400"/>
          <p14:tracePt t="39943" x="7670800" y="2647950"/>
          <p14:tracePt t="39959" x="7613650" y="2736850"/>
          <p14:tracePt t="39975" x="7524750" y="2857500"/>
          <p14:tracePt t="39992" x="7467600" y="2933700"/>
          <p14:tracePt t="40009" x="7423150" y="2997200"/>
          <p14:tracePt t="40025" x="7397750" y="3035300"/>
          <p14:tracePt t="40042" x="7372350" y="3067050"/>
          <p14:tracePt t="40059" x="7346950" y="3092450"/>
          <p14:tracePt t="40075" x="7334250" y="3124200"/>
          <p14:tracePt t="40092" x="7302500" y="3187700"/>
          <p14:tracePt t="40108" x="7289800" y="3244850"/>
          <p14:tracePt t="40126" x="7270750" y="3346450"/>
          <p14:tracePt t="40143" x="7264400" y="3384550"/>
          <p14:tracePt t="40158" x="7258050" y="3409950"/>
          <p14:tracePt t="40175" x="7251700" y="3429000"/>
          <p14:tracePt t="40192" x="7251700" y="3448050"/>
          <p14:tracePt t="40209" x="7245350" y="3454400"/>
          <p14:tracePt t="40265" x="7245350" y="3460750"/>
          <p14:tracePt t="40280" x="7245350" y="3473450"/>
          <p14:tracePt t="40287" x="7245350" y="3486150"/>
          <p14:tracePt t="40297" x="7251700" y="3511550"/>
          <p14:tracePt t="40309" x="7251700" y="3524250"/>
          <p14:tracePt t="40325" x="7258050" y="3581400"/>
          <p14:tracePt t="40342" x="7264400" y="3638550"/>
          <p14:tracePt t="40359" x="7277100" y="3702050"/>
          <p14:tracePt t="40361" x="7283450" y="3733800"/>
          <p14:tracePt t="40376" x="7289800" y="3765550"/>
          <p14:tracePt t="40377" x="7296150" y="3797300"/>
          <p14:tracePt t="40392" x="7302500" y="3860800"/>
          <p14:tracePt t="40409" x="7302500" y="3924300"/>
          <p14:tracePt t="40426" x="7302500" y="3968750"/>
          <p14:tracePt t="40442" x="7302500" y="4025900"/>
          <p14:tracePt t="40459" x="7296150" y="4044950"/>
          <p14:tracePt t="40476" x="7296150" y="4051300"/>
          <p14:tracePt t="40547" x="7289800" y="4051300"/>
          <p14:tracePt t="40553" x="7277100" y="4044950"/>
          <p14:tracePt t="40561" x="7258050" y="4038600"/>
          <p14:tracePt t="40576" x="7219950" y="4019550"/>
          <p14:tracePt t="40592" x="7181850" y="4006850"/>
          <p14:tracePt t="40610" x="7143750" y="3981450"/>
          <p14:tracePt t="40626" x="7118350" y="3968750"/>
          <p14:tracePt t="40644" x="7073900" y="3937000"/>
          <p14:tracePt t="40659" x="7061200" y="3930650"/>
          <p14:tracePt t="40676" x="7035800" y="3917950"/>
          <p14:tracePt t="40692" x="6997700" y="3905250"/>
          <p14:tracePt t="40709" x="6940550" y="3892550"/>
          <p14:tracePt t="40726" x="6896100" y="3892550"/>
          <p14:tracePt t="40743" x="6845300" y="3892550"/>
          <p14:tracePt t="40759" x="6794500" y="3898900"/>
          <p14:tracePt t="40776" x="6692900" y="3917950"/>
          <p14:tracePt t="40793" x="6553200" y="3962400"/>
          <p14:tracePt t="40810" x="6350000" y="4038600"/>
          <p14:tracePt t="40826" x="6292850" y="4064000"/>
          <p14:tracePt t="40843" x="6203950" y="4114800"/>
          <p14:tracePt t="40859" x="6146800" y="4152900"/>
          <p14:tracePt t="40878" x="6076950" y="4191000"/>
          <p14:tracePt t="40893" x="6000750" y="4241800"/>
          <p14:tracePt t="40910" x="5943600" y="4298950"/>
          <p14:tracePt t="40926" x="5854700" y="4400550"/>
          <p14:tracePt t="40942" x="5778500" y="4495800"/>
          <p14:tracePt t="40959" x="5702300" y="4584700"/>
          <p14:tracePt t="40976" x="5638800" y="4692650"/>
          <p14:tracePt t="40993" x="5607050" y="4781550"/>
          <p14:tracePt t="41009" x="5575300" y="4895850"/>
          <p14:tracePt t="41026" x="5543550" y="4997450"/>
          <p14:tracePt t="41043" x="5511800" y="5092700"/>
          <p14:tracePt t="41045" x="5492750" y="5162550"/>
          <p14:tracePt t="41061" x="5480050" y="5245100"/>
          <p14:tracePt t="41076" x="5480050" y="5283200"/>
          <p14:tracePt t="41077" x="5480050" y="5314950"/>
          <p14:tracePt t="41093" x="5499100" y="5372100"/>
          <p14:tracePt t="41109" x="5537200" y="5448300"/>
          <p14:tracePt t="41126" x="5575300" y="5537200"/>
          <p14:tracePt t="41143" x="5594350" y="5600700"/>
          <p14:tracePt t="41160" x="5645150" y="5695950"/>
          <p14:tracePt t="41176" x="5689600" y="5772150"/>
          <p14:tracePt t="41193" x="5734050" y="5829300"/>
          <p14:tracePt t="41210" x="5784850" y="5905500"/>
          <p14:tracePt t="41226" x="5822950" y="5949950"/>
          <p14:tracePt t="41243" x="5867400" y="6000750"/>
          <p14:tracePt t="41259" x="5911850" y="6045200"/>
          <p14:tracePt t="41278" x="6007100" y="6102350"/>
          <p14:tracePt t="41293" x="6038850" y="6121400"/>
          <p14:tracePt t="41310" x="6191250" y="6178550"/>
          <p14:tracePt t="41326" x="6261100" y="6197600"/>
          <p14:tracePt t="41343" x="6375400" y="6216650"/>
          <p14:tracePt t="41360" x="6489700" y="6235700"/>
          <p14:tracePt t="41376" x="6559550" y="6235700"/>
          <p14:tracePt t="41393" x="6616700" y="6235700"/>
          <p14:tracePt t="41410" x="6654800" y="6229350"/>
          <p14:tracePt t="41426" x="6680200" y="6216650"/>
          <p14:tracePt t="41443" x="6718300" y="6191250"/>
          <p14:tracePt t="41460" x="6788150" y="6165850"/>
          <p14:tracePt t="41476" x="6845300" y="6140450"/>
          <p14:tracePt t="41493" x="6908800" y="6121400"/>
          <p14:tracePt t="41510" x="6959600" y="6108700"/>
          <p14:tracePt t="41528" x="6991350" y="6083300"/>
          <p14:tracePt t="41544" x="7010400" y="6070600"/>
          <p14:tracePt t="41560" x="7035800" y="6051550"/>
          <p14:tracePt t="41577" x="7067550" y="6032500"/>
          <p14:tracePt t="41593" x="7112000" y="6000750"/>
          <p14:tracePt t="41610" x="7156450" y="5969000"/>
          <p14:tracePt t="41626" x="7194550" y="5949950"/>
          <p14:tracePt t="41643" x="7226300" y="5937250"/>
          <p14:tracePt t="41660" x="7245350" y="5930900"/>
          <p14:tracePt t="41677" x="7251700" y="5930900"/>
          <p14:tracePt t="41710" x="7258050" y="5930900"/>
          <p14:tracePt t="41727" x="7277100" y="5911850"/>
          <p14:tracePt t="41744" x="7308850" y="5880100"/>
          <p14:tracePt t="41760" x="7334250" y="5854700"/>
          <p14:tracePt t="41777" x="7353300" y="5835650"/>
          <p14:tracePt t="41778" x="7359650" y="5829300"/>
          <p14:tracePt t="41794" x="7366000" y="5816600"/>
          <p14:tracePt t="41812" x="7391400" y="5778500"/>
          <p14:tracePt t="41827" x="7404100" y="5746750"/>
          <p14:tracePt t="41843" x="7429500" y="5689600"/>
          <p14:tracePt t="41860" x="7454900" y="5607050"/>
          <p14:tracePt t="41877" x="7480300" y="5505450"/>
          <p14:tracePt t="41894" x="7518400" y="5378450"/>
          <p14:tracePt t="41910" x="7531100" y="5321300"/>
          <p14:tracePt t="41927" x="7543800" y="5295900"/>
          <p14:tracePt t="41944" x="7550150" y="5270500"/>
          <p14:tracePt t="41962" x="7550150" y="5245100"/>
          <p14:tracePt t="41977" x="7556500" y="5219700"/>
          <p14:tracePt t="41993" x="7556500" y="5187950"/>
          <p14:tracePt t="42014" x="7556500" y="5086350"/>
          <p14:tracePt t="42027" x="7556500" y="5029200"/>
          <p14:tracePt t="42028" x="7556500" y="4997450"/>
          <p14:tracePt t="42044" x="7543800" y="4908550"/>
          <p14:tracePt t="42060" x="7537450" y="4832350"/>
          <p14:tracePt t="42077" x="7524750" y="4775200"/>
          <p14:tracePt t="42094" x="7518400" y="4737100"/>
          <p14:tracePt t="42110" x="7512050" y="4711700"/>
          <p14:tracePt t="42127" x="7505700" y="4686300"/>
          <p14:tracePt t="42144" x="7486650" y="4629150"/>
          <p14:tracePt t="42160" x="7435850" y="4527550"/>
          <p14:tracePt t="42177" x="7372350" y="4425950"/>
          <p14:tracePt t="42196" x="7264400" y="4298950"/>
          <p14:tracePt t="42210" x="7232650" y="4260850"/>
          <p14:tracePt t="42227" x="7188200" y="4222750"/>
          <p14:tracePt t="42244" x="7162800" y="4203700"/>
          <p14:tracePt t="42260" x="7143750" y="4184650"/>
          <p14:tracePt t="42262" x="7137400" y="4184650"/>
          <p14:tracePt t="42278" x="7118350" y="4171950"/>
          <p14:tracePt t="42294" x="7086600" y="4165600"/>
          <p14:tracePt t="42310" x="6997700" y="4165600"/>
          <p14:tracePt t="42327" x="6896100" y="4159250"/>
          <p14:tracePt t="42344" x="6794500" y="4159250"/>
          <p14:tracePt t="42361" x="6699250" y="4152900"/>
          <p14:tracePt t="42377" x="6648450" y="4146550"/>
          <p14:tracePt t="42394" x="6616700" y="4140200"/>
          <p14:tracePt t="42410" x="6591300" y="4133850"/>
          <p14:tracePt t="42427" x="6559550" y="4133850"/>
          <p14:tracePt t="42444" x="6508750" y="4159250"/>
          <p14:tracePt t="42461" x="6457950" y="4191000"/>
          <p14:tracePt t="42462" x="6426200" y="4203700"/>
          <p14:tracePt t="42477" x="6400800" y="4222750"/>
          <p14:tracePt t="42494" x="6362700" y="4254500"/>
          <p14:tracePt t="42496" x="6343650" y="4267200"/>
          <p14:tracePt t="42511" x="6330950" y="4279900"/>
          <p14:tracePt t="42528" x="6286500" y="4330700"/>
          <p14:tracePt t="42544" x="6235700" y="4387850"/>
          <p14:tracePt t="42561" x="6153150" y="4495800"/>
          <p14:tracePt t="42577" x="6096000" y="4616450"/>
          <p14:tracePt t="42594" x="6057900" y="4730750"/>
          <p14:tracePt t="42611" x="6051550" y="4813300"/>
          <p14:tracePt t="42627" x="6045200" y="4857750"/>
          <p14:tracePt t="42644" x="6045200" y="4933950"/>
          <p14:tracePt t="42661" x="6045200" y="5003800"/>
          <p14:tracePt t="42677" x="6051550" y="5092700"/>
          <p14:tracePt t="42694" x="6064250" y="5149850"/>
          <p14:tracePt t="42711" x="6089650" y="5213350"/>
          <p14:tracePt t="42713" x="6108700" y="5251450"/>
          <p14:tracePt t="42728" x="6140450" y="5295900"/>
          <p14:tracePt t="42744" x="6172200" y="5327650"/>
          <p14:tracePt t="42761" x="6184900" y="5340350"/>
          <p14:tracePt t="42763" x="6197600" y="5353050"/>
          <p14:tracePt t="42778" x="6216650" y="5365750"/>
          <p14:tracePt t="42794" x="6248400" y="5391150"/>
          <p14:tracePt t="42811" x="6292850" y="5422900"/>
          <p14:tracePt t="42827" x="6350000" y="5454650"/>
          <p14:tracePt t="42844" x="6388100" y="5480050"/>
          <p14:tracePt t="42861" x="6445250" y="5511800"/>
          <p14:tracePt t="42877" x="6496050" y="5549900"/>
          <p14:tracePt t="42894" x="6527800" y="5568950"/>
          <p14:tracePt t="42911" x="6559550" y="5600700"/>
          <p14:tracePt t="42928" x="6584950" y="5619750"/>
          <p14:tracePt t="42944" x="6610350" y="5645150"/>
          <p14:tracePt t="42946" x="6629400" y="5670550"/>
          <p14:tracePt t="42962" x="6654800" y="5702300"/>
          <p14:tracePt t="42978" x="6667500" y="5715000"/>
          <p14:tracePt t="42994" x="6705600" y="5753100"/>
          <p14:tracePt t="43011" x="6724650" y="5772150"/>
          <p14:tracePt t="43028" x="6743700" y="5784850"/>
          <p14:tracePt t="43044" x="6775450" y="5803900"/>
          <p14:tracePt t="43061" x="6838950" y="5848350"/>
          <p14:tracePt t="43078" x="6883400" y="5892800"/>
          <p14:tracePt t="43096" x="6915150" y="5937250"/>
          <p14:tracePt t="43113" x="6934200" y="5981700"/>
          <p14:tracePt t="43127" x="6953250" y="6007100"/>
          <p14:tracePt t="43162" x="6959600" y="6007100"/>
          <p14:tracePt t="43180" x="6991350" y="6000750"/>
          <p14:tracePt t="43196" x="7004050" y="6000750"/>
          <p14:tracePt t="43211" x="7016750" y="6000750"/>
          <p14:tracePt t="43229" x="7023100" y="5994400"/>
          <p14:tracePt t="43244" x="7029450" y="5981700"/>
          <p14:tracePt t="43261" x="7035800" y="5949950"/>
          <p14:tracePt t="43278" x="7048500" y="5930900"/>
          <p14:tracePt t="43295" x="7054850" y="5905500"/>
          <p14:tracePt t="43311" x="7061200" y="5899150"/>
          <p14:tracePt t="43363" x="7061200" y="5892800"/>
          <p14:tracePt t="43371" x="7061200" y="5886450"/>
          <p14:tracePt t="43381" x="7067550" y="5880100"/>
          <p14:tracePt t="43395" x="7073900" y="5873750"/>
          <p14:tracePt t="43411" x="7086600" y="5861050"/>
          <p14:tracePt t="43428" x="7105650" y="5842000"/>
          <p14:tracePt t="43445" x="7124700" y="5829300"/>
          <p14:tracePt t="43462" x="7150100" y="5816600"/>
          <p14:tracePt t="43478" x="7169150" y="5810250"/>
          <p14:tracePt t="43529" x="7169150" y="5816600"/>
          <p14:tracePt t="43775" x="7169150" y="5810250"/>
          <p14:tracePt t="43789" x="7175500" y="5810250"/>
          <p14:tracePt t="43797" x="7181850" y="5810250"/>
          <p14:tracePt t="43828" x="7188200" y="5803900"/>
          <p14:tracePt t="44129" x="7194550" y="5803900"/>
          <p14:tracePt t="44153" x="7200900" y="5803900"/>
          <p14:tracePt t="44257" x="7207250" y="5803900"/>
          <p14:tracePt t="44274" x="7207250" y="5810250"/>
          <p14:tracePt t="44315" x="7213600" y="5810250"/>
          <p14:tracePt t="44777" x="7213600" y="5803900"/>
          <p14:tracePt t="44785" x="7213600" y="5797550"/>
          <p14:tracePt t="44797" x="7219950" y="5791200"/>
          <p14:tracePt t="44843" x="7219950" y="5784850"/>
          <p14:tracePt t="44899" x="7226300" y="5778500"/>
          <p14:tracePt t="44906" x="7226300" y="5772150"/>
          <p14:tracePt t="44914" x="7232650" y="5765800"/>
          <p14:tracePt t="44930" x="7239000" y="5753100"/>
          <p14:tracePt t="44946" x="7245350" y="5753100"/>
          <p14:tracePt t="44963" x="7251700" y="5740400"/>
          <p14:tracePt t="45007" x="7258050" y="5740400"/>
          <p14:tracePt t="45036" x="7258050" y="5734050"/>
          <p14:tracePt t="45060" x="7264400" y="5727700"/>
          <p14:tracePt t="45066" x="7264400" y="5721350"/>
          <p14:tracePt t="45080" x="7270750" y="5715000"/>
          <p14:tracePt t="45096" x="7270750" y="5708650"/>
          <p14:tracePt t="45113" x="7277100" y="5708650"/>
          <p14:tracePt t="45130" x="7283450" y="5702300"/>
          <p14:tracePt t="45148" x="7296150" y="5702300"/>
          <p14:tracePt t="45163" x="7302500" y="5702300"/>
          <p14:tracePt t="45180" x="7308850" y="5702300"/>
          <p14:tracePt t="45219" x="7308850" y="5695950"/>
          <p14:tracePt t="45235" x="7302500" y="5689600"/>
          <p14:tracePt t="45247" x="7296150" y="5689600"/>
          <p14:tracePt t="45264" x="7277100" y="5683250"/>
          <p14:tracePt t="45280" x="7264400" y="5683250"/>
          <p14:tracePt t="45296" x="7258050" y="5683250"/>
          <p14:tracePt t="45313" x="7245350" y="5683250"/>
          <p14:tracePt t="45329" x="7239000" y="5683250"/>
          <p14:tracePt t="48473" x="7226300" y="5664200"/>
          <p14:tracePt t="48481" x="7200900" y="5588000"/>
          <p14:tracePt t="48499" x="7118350" y="5467350"/>
          <p14:tracePt t="48516" x="7042150" y="5384800"/>
          <p14:tracePt t="48532" x="7023100" y="5359400"/>
          <p14:tracePt t="48549" x="7099300" y="5289550"/>
          <p14:tracePt t="48566" x="7245350" y="5156200"/>
          <p14:tracePt t="48582" x="7391400" y="5035550"/>
          <p14:tracePt t="48584" x="7448550" y="4991100"/>
          <p14:tracePt t="48601" x="7480300" y="4965700"/>
          <p14:tracePt t="48603" x="7499350" y="4946650"/>
          <p14:tracePt t="48616" x="7512050" y="4927600"/>
          <p14:tracePt t="48632" x="7512050" y="4914900"/>
          <p14:tracePt t="48649" x="7512050" y="4889500"/>
          <p14:tracePt t="48666" x="7467600" y="4743450"/>
          <p14:tracePt t="48682" x="7423150" y="4622800"/>
          <p14:tracePt t="48699" x="7404100" y="4514850"/>
          <p14:tracePt t="48716" x="7404100" y="4445000"/>
          <p14:tracePt t="48733" x="7410450" y="4406900"/>
          <p14:tracePt t="48749" x="7416800" y="4349750"/>
          <p14:tracePt t="48766" x="7410450" y="4273550"/>
          <p14:tracePt t="48783" x="7366000" y="4159250"/>
          <p14:tracePt t="48799" x="7321550" y="4044950"/>
          <p14:tracePt t="48816" x="7258050" y="3917950"/>
          <p14:tracePt t="48833" x="7213600" y="3810000"/>
          <p14:tracePt t="48850" x="7105650" y="3625850"/>
          <p14:tracePt t="48866" x="7067550" y="3562350"/>
          <p14:tracePt t="48868" x="7029450" y="3492500"/>
          <p14:tracePt t="48883" x="6927850" y="3263900"/>
          <p14:tracePt t="48900" x="6819900" y="3028950"/>
          <p14:tracePt t="48917" x="6699250" y="2819400"/>
          <p14:tracePt t="48934" x="6591300" y="2654300"/>
          <p14:tracePt t="48950" x="6496050" y="2514600"/>
          <p14:tracePt t="48966" x="6457950" y="2470150"/>
          <p14:tracePt t="48999" x="6477000" y="2527300"/>
          <p14:tracePt t="49016" x="6521450" y="2641600"/>
          <p14:tracePt t="49033" x="6559550" y="2736850"/>
          <p14:tracePt t="49049" x="6584950" y="2774950"/>
          <p14:tracePt t="49066" x="6604000" y="2774950"/>
          <p14:tracePt t="49083" x="6642100" y="2755900"/>
          <p14:tracePt t="49085" x="6680200" y="2724150"/>
          <p14:tracePt t="49100" x="6743700" y="2641600"/>
          <p14:tracePt t="49116" x="6788150" y="2546350"/>
          <p14:tracePt t="49133" x="6813550" y="2470150"/>
          <p14:tracePt t="49149" x="6858000" y="2355850"/>
          <p14:tracePt t="49166" x="6877050" y="2273300"/>
          <p14:tracePt t="49183" x="6896100" y="2171700"/>
          <p14:tracePt t="49200" x="6902450" y="2032000"/>
          <p14:tracePt t="49216" x="6896100" y="1955800"/>
          <p14:tracePt t="49233" x="6870700" y="1860550"/>
          <p14:tracePt t="49250" x="6838950" y="1784350"/>
          <p14:tracePt t="49266" x="6794500" y="1739900"/>
          <p14:tracePt t="49283" x="6724650" y="1708150"/>
          <p14:tracePt t="49300" x="6635750" y="1708150"/>
          <p14:tracePt t="49316" x="6540500" y="1714500"/>
          <p14:tracePt t="49333" x="6451600" y="1739900"/>
          <p14:tracePt t="49335" x="6407150" y="1752600"/>
          <p14:tracePt t="49350" x="6337300" y="1771650"/>
          <p14:tracePt t="49366" x="6280150" y="1816100"/>
          <p14:tracePt t="49384" x="6216650" y="1892300"/>
          <p14:tracePt t="49400" x="6146800" y="2032000"/>
          <p14:tracePt t="49416" x="6108700" y="2171700"/>
          <p14:tracePt t="49433" x="6096000" y="2330450"/>
          <p14:tracePt t="49450" x="6108700" y="2457450"/>
          <p14:tracePt t="49466" x="6146800" y="2546350"/>
          <p14:tracePt t="49483" x="6178550" y="2578100"/>
          <p14:tracePt t="49500" x="6216650" y="2590800"/>
          <p14:tracePt t="49517" x="6292850" y="2616200"/>
          <p14:tracePt t="49533" x="6356350" y="2622550"/>
          <p14:tracePt t="49550" x="6375400" y="2628900"/>
          <p14:tracePt t="49567" x="6381750" y="2628900"/>
          <p14:tracePt t="50383" x="6381750" y="2622550"/>
          <p14:tracePt t="50390" x="6388100" y="2616200"/>
          <p14:tracePt t="50401" x="6394450" y="2616200"/>
          <p14:tracePt t="50417" x="6400800" y="2603500"/>
          <p14:tracePt t="50434" x="6407150" y="2597150"/>
          <p14:tracePt t="50451" x="6413500" y="2584450"/>
          <p14:tracePt t="50467" x="6419850" y="2578100"/>
          <p14:tracePt t="50484" x="6426200" y="2565400"/>
          <p14:tracePt t="50501" x="6432550" y="2559050"/>
          <p14:tracePt t="50517" x="6438900" y="2552700"/>
          <p14:tracePt t="50557" x="6445250" y="2552700"/>
          <p14:tracePt t="50567" x="6445250" y="2546350"/>
          <p14:tracePt t="50606" x="6451600" y="2546350"/>
          <p14:tracePt t="50618" x="6470650" y="2546350"/>
          <p14:tracePt t="50634" x="6540500" y="2571750"/>
          <p14:tracePt t="50652" x="6597650" y="2603500"/>
          <p14:tracePt t="50668" x="6610350" y="2616200"/>
          <p14:tracePt t="52225" x="6610350" y="2622550"/>
          <p14:tracePt t="52233" x="6616700" y="2628900"/>
          <p14:tracePt t="52242" x="6616700" y="2635250"/>
          <p14:tracePt t="52313" x="6616700" y="2647950"/>
          <p14:tracePt t="52323" x="6623050" y="2654300"/>
          <p14:tracePt t="52329" x="6642100" y="2730500"/>
          <p14:tracePt t="52337" x="6673850" y="2813050"/>
          <p14:tracePt t="52352" x="6711950" y="3086100"/>
          <p14:tracePt t="52369" x="6699250" y="3467100"/>
          <p14:tracePt t="52386" x="6661150" y="3829050"/>
          <p14:tracePt t="52402" x="6604000" y="4013200"/>
          <p14:tracePt t="52419" x="6534150" y="3994150"/>
          <p14:tracePt t="52436" x="6489700" y="3975100"/>
          <p14:tracePt t="52453" x="6470650" y="3975100"/>
          <p14:tracePt t="52469" x="6470650" y="3981450"/>
          <p14:tracePt t="52486" x="6470650" y="4000500"/>
          <p14:tracePt t="52502" x="6470650" y="4025900"/>
          <p14:tracePt t="52520" x="6470650" y="4038600"/>
          <p14:tracePt t="52536" x="6477000" y="4051300"/>
          <p14:tracePt t="52552" x="6477000" y="4057650"/>
          <p14:tracePt t="52570" x="6477000" y="4070350"/>
          <p14:tracePt t="52612" x="6483350" y="4076700"/>
          <p14:tracePt t="52619" x="6483350" y="4089400"/>
          <p14:tracePt t="52636" x="6502400" y="4140200"/>
          <p14:tracePt t="52653" x="6521450" y="4203700"/>
          <p14:tracePt t="52669" x="6534150" y="4273550"/>
          <p14:tracePt t="52686" x="6534150" y="4311650"/>
          <p14:tracePt t="52703" x="6540500" y="4311650"/>
          <p14:tracePt t="52918" x="6546850" y="4324350"/>
          <p14:tracePt t="52925" x="6553200" y="4337050"/>
          <p14:tracePt t="52938" x="6565900" y="4343400"/>
          <p14:tracePt t="52952" x="6578600" y="4349750"/>
          <p14:tracePt t="52999" x="6584950" y="4349750"/>
          <p14:tracePt t="53005" x="6597650" y="4337050"/>
          <p14:tracePt t="53019" x="6604000" y="4330700"/>
          <p14:tracePt t="53036" x="6629400" y="4279900"/>
          <p14:tracePt t="53052" x="6648450" y="4229100"/>
          <p14:tracePt t="53069" x="6661150" y="4197350"/>
          <p14:tracePt t="53102" x="6654800" y="4191000"/>
          <p14:tracePt t="53121" x="6635750" y="4184650"/>
          <p14:tracePt t="53136" x="6610350" y="4184650"/>
          <p14:tracePt t="53152" x="6565900" y="4184650"/>
          <p14:tracePt t="53169" x="6477000" y="4184650"/>
          <p14:tracePt t="53186" x="6381750" y="4184650"/>
          <p14:tracePt t="53202" x="6330950" y="4184650"/>
          <p14:tracePt t="53219" x="6305550" y="4184650"/>
          <p14:tracePt t="53236" x="6280150" y="4184650"/>
          <p14:tracePt t="53252" x="6223000" y="4191000"/>
          <p14:tracePt t="53269" x="6115050" y="4191000"/>
          <p14:tracePt t="53286" x="5988050" y="4210050"/>
          <p14:tracePt t="53304" x="5791200" y="4248150"/>
          <p14:tracePt t="53320" x="5734050" y="4267200"/>
          <p14:tracePt t="53359" x="5734050" y="4273550"/>
          <p14:tracePt t="53386" x="5721350" y="4298950"/>
          <p14:tracePt t="53403" x="5715000" y="4337050"/>
          <p14:tracePt t="53403" x="5708650" y="4387850"/>
          <p14:tracePt t="53421" x="5695950" y="4521200"/>
          <p14:tracePt t="53440" x="5676900" y="4705350"/>
          <p14:tracePt t="53453" x="5664200" y="4838700"/>
          <p14:tracePt t="53469" x="5664200" y="4946650"/>
          <p14:tracePt t="53486" x="5702300" y="5048250"/>
          <p14:tracePt t="53503" x="5765800" y="5162550"/>
          <p14:tracePt t="53520" x="5829300" y="5264150"/>
          <p14:tracePt t="53540" x="5899150" y="5378450"/>
          <p14:tracePt t="53553" x="5975350" y="5492750"/>
          <p14:tracePt t="53571" x="6019800" y="5568950"/>
          <p14:tracePt t="53591" x="6076950" y="5657850"/>
          <p14:tracePt t="53603" x="6076950" y="5670550"/>
          <p14:tracePt t="53620" x="6083300" y="5689600"/>
          <p14:tracePt t="53640" x="6096000" y="5740400"/>
          <p14:tracePt t="53655" x="6153150" y="5778500"/>
          <p14:tracePt t="53670" x="6178550" y="5797550"/>
          <p14:tracePt t="53688" x="6267450" y="5854700"/>
          <p14:tracePt t="53703" x="6330950" y="5892800"/>
          <p14:tracePt t="53720" x="6419850" y="5930900"/>
          <p14:tracePt t="53740" x="6489700" y="5949950"/>
          <p14:tracePt t="53753" x="6546850" y="5969000"/>
          <p14:tracePt t="53770" x="6578600" y="5988050"/>
          <p14:tracePt t="53787" x="6597650" y="5988050"/>
          <p14:tracePt t="53803" x="6616700" y="5988050"/>
          <p14:tracePt t="53820" x="6635750" y="5988050"/>
          <p14:tracePt t="53837" x="6661150" y="5962650"/>
          <p14:tracePt t="53853" x="6686550" y="5930900"/>
          <p14:tracePt t="53870" x="6705600" y="5880100"/>
          <p14:tracePt t="53888" x="6686550" y="5829300"/>
          <p14:tracePt t="53903" x="6680200" y="5822950"/>
          <p14:tracePt t="63187" x="6686550" y="5822950"/>
          <p14:tracePt t="63193" x="6699250" y="5829300"/>
          <p14:tracePt t="63211" x="6750050" y="5854700"/>
          <p14:tracePt t="63228" x="6769100" y="5867400"/>
          <p14:tracePt t="63245" x="6788150" y="5880100"/>
          <p14:tracePt t="63261" x="6813550" y="5905500"/>
          <p14:tracePt t="63279" x="6851650" y="5930900"/>
          <p14:tracePt t="63295" x="6889750" y="5956300"/>
          <p14:tracePt t="63311" x="6927850" y="5981700"/>
          <p14:tracePt t="63328" x="6965950" y="6007100"/>
          <p14:tracePt t="63345" x="6997700" y="6038850"/>
          <p14:tracePt t="63347" x="7004050" y="6051550"/>
          <p14:tracePt t="63362" x="7016750" y="6076950"/>
          <p14:tracePt t="63378" x="7016750" y="6083300"/>
          <p14:tracePt t="63380" x="7016750" y="6096000"/>
          <p14:tracePt t="63395" x="7023100" y="6115050"/>
          <p14:tracePt t="63411" x="7023100" y="6127750"/>
          <p14:tracePt t="63428" x="7029450" y="6140450"/>
          <p14:tracePt t="63445" x="7029450" y="6153150"/>
          <p14:tracePt t="63462" x="7048500" y="6184900"/>
          <p14:tracePt t="63478" x="7061200" y="6197600"/>
          <p14:tracePt t="63495" x="7067550" y="6210300"/>
          <p14:tracePt t="63528" x="7073900" y="6191250"/>
          <p14:tracePt t="63545" x="7099300" y="6127750"/>
          <p14:tracePt t="63562" x="7143750" y="6013450"/>
          <p14:tracePt t="63578" x="7175500" y="5911850"/>
          <p14:tracePt t="63595" x="7194550" y="5829300"/>
          <p14:tracePt t="63612" x="7213600" y="5746750"/>
          <p14:tracePt t="63628" x="7232650" y="5638800"/>
          <p14:tracePt t="63645" x="7245350" y="5549900"/>
          <p14:tracePt t="63662" x="7251700" y="5454650"/>
          <p14:tracePt t="63678" x="7239000" y="5359400"/>
          <p14:tracePt t="63695" x="7207250" y="5245100"/>
          <p14:tracePt t="63697" x="7188200" y="5200650"/>
          <p14:tracePt t="63712" x="7175500" y="5156200"/>
          <p14:tracePt t="63713" x="7156450" y="5118100"/>
          <p14:tracePt t="63728" x="7131050" y="5041900"/>
          <p14:tracePt t="63746" x="7118350" y="5003800"/>
          <p14:tracePt t="63762" x="7080250" y="4914900"/>
          <p14:tracePt t="63778" x="7073900" y="4883150"/>
          <p14:tracePt t="63795" x="7054850" y="4838700"/>
          <p14:tracePt t="63812" x="7029450" y="4813300"/>
          <p14:tracePt t="63828" x="6997700" y="4794250"/>
          <p14:tracePt t="63845" x="6946900" y="4775200"/>
          <p14:tracePt t="63862" x="6908800" y="4762500"/>
          <p14:tracePt t="63878" x="6870700" y="4749800"/>
          <p14:tracePt t="63895" x="6826250" y="4743450"/>
          <p14:tracePt t="63912" x="6794500" y="4737100"/>
          <p14:tracePt t="63929" x="6756400" y="4737100"/>
          <p14:tracePt t="63945" x="6737350" y="4737100"/>
          <p14:tracePt t="63962" x="6711950" y="4737100"/>
          <p14:tracePt t="63979" x="6705600" y="4737100"/>
          <p14:tracePt t="64149" x="6718300" y="4737100"/>
          <p14:tracePt t="64158" x="6743700" y="4749800"/>
          <p14:tracePt t="64164" x="6769100" y="4762500"/>
          <p14:tracePt t="64180" x="6819900" y="4787900"/>
          <p14:tracePt t="64195" x="6826250" y="4800600"/>
          <p14:tracePt t="64212" x="6832600" y="4806950"/>
          <p14:tracePt t="64263" x="6832600" y="4813300"/>
          <p14:tracePt t="64269" x="6838950" y="4826000"/>
          <p14:tracePt t="64279" x="6838950" y="4838700"/>
          <p14:tracePt t="64296" x="6851650" y="4889500"/>
          <p14:tracePt t="64312" x="6864350" y="4933950"/>
          <p14:tracePt t="64329" x="6870700" y="4959350"/>
          <p14:tracePt t="64346" x="6877050" y="4972050"/>
          <p14:tracePt t="64362" x="6877050" y="4984750"/>
          <p14:tracePt t="64411" x="6877050" y="4991100"/>
          <p14:tracePt t="64429" x="6883400" y="5003800"/>
          <p14:tracePt t="64446" x="6883400" y="5022850"/>
          <p14:tracePt t="64463" x="6889750" y="5041900"/>
          <p14:tracePt t="64586" x="6889750" y="5054600"/>
          <p14:tracePt t="64592" x="6896100" y="5060950"/>
          <p14:tracePt t="64601" x="6896100" y="5073650"/>
          <p14:tracePt t="64612" x="6896100" y="5086350"/>
          <p14:tracePt t="64629" x="6896100" y="5111750"/>
          <p14:tracePt t="64646" x="6896100" y="5130800"/>
          <p14:tracePt t="64663" x="6896100" y="5137150"/>
          <p14:tracePt t="64759" x="6896100" y="5130800"/>
          <p14:tracePt t="64773" x="6896100" y="5124450"/>
          <p14:tracePt t="64916" x="6902450" y="5124450"/>
          <p14:tracePt t="64923" x="6902450" y="5118100"/>
          <p14:tracePt t="64931" x="6908800" y="5111750"/>
          <p14:tracePt t="64946" x="6908800" y="5105400"/>
          <p14:tracePt t="64963" x="6915150" y="5099050"/>
          <p14:tracePt t="65263" x="6915150" y="5092700"/>
          <p14:tracePt t="65270" x="6921500" y="5086350"/>
          <p14:tracePt t="65280" x="6921500" y="5080000"/>
          <p14:tracePt t="65296" x="6934200" y="5060950"/>
          <p14:tracePt t="65313" x="6940550" y="5054600"/>
          <p14:tracePt t="65330" x="6940550" y="5048250"/>
          <p14:tracePt t="65346" x="6940550" y="5041900"/>
          <p14:tracePt t="65753" x="6953250" y="5048250"/>
          <p14:tracePt t="65761" x="6985000" y="5067300"/>
          <p14:tracePt t="65769" x="7010400" y="5092700"/>
          <p14:tracePt t="65780" x="7029450" y="5105400"/>
          <p14:tracePt t="65797" x="7061200" y="5143500"/>
          <p14:tracePt t="65813" x="7080250" y="5168900"/>
          <p14:tracePt t="65830" x="7092950" y="5200650"/>
          <p14:tracePt t="65847" x="7099300" y="5219700"/>
          <p14:tracePt t="65880" x="7099300" y="5226050"/>
          <p14:tracePt t="65948" x="7099300" y="5219700"/>
          <p14:tracePt t="65955" x="7099300" y="5213350"/>
          <p14:tracePt t="65965" x="7099300" y="5207000"/>
          <p14:tracePt t="65980" x="7099300" y="5200650"/>
          <p14:tracePt t="65997" x="7099300" y="5194300"/>
          <p14:tracePt t="66427" x="7099300" y="5200650"/>
          <p14:tracePt t="66441" x="7099300" y="5207000"/>
          <p14:tracePt t="66449" x="7099300" y="5213350"/>
          <p14:tracePt t="66465" x="7099300" y="5219700"/>
          <p14:tracePt t="66474" x="7099300" y="5226050"/>
          <p14:tracePt t="66481" x="7099300" y="5232400"/>
          <p14:tracePt t="66498" x="7099300" y="5238750"/>
          <p14:tracePt t="66531" x="7099300" y="5245100"/>
          <p14:tracePt t="66701" x="7099300" y="5238750"/>
          <p14:tracePt t="66725" x="7099300" y="5232400"/>
          <p14:tracePt t="66829" x="7099300" y="5226050"/>
          <p14:tracePt t="67378" x="7099300" y="5219700"/>
          <p14:tracePt t="67386" x="7092950" y="5207000"/>
          <p14:tracePt t="67394" x="7080250" y="5181600"/>
          <p14:tracePt t="67400" x="7073900" y="5168900"/>
          <p14:tracePt t="67432" x="7073900" y="5162550"/>
          <p14:tracePt t="67448" x="7067550" y="5162550"/>
          <p14:tracePt t="67465" x="7042150" y="5143500"/>
          <p14:tracePt t="67482" x="7029450" y="5137150"/>
          <p14:tracePt t="67675" x="7035800" y="5137150"/>
          <p14:tracePt t="67685" x="7048500" y="5149850"/>
          <p14:tracePt t="67691" x="7073900" y="5162550"/>
          <p14:tracePt t="67699" x="7099300" y="5175250"/>
          <p14:tracePt t="67715" x="7150100" y="5200650"/>
          <p14:tracePt t="67732" x="7207250" y="5219700"/>
          <p14:tracePt t="67749" x="7289800" y="5264150"/>
          <p14:tracePt t="67766" x="7385050" y="5314950"/>
          <p14:tracePt t="67782" x="7512050" y="5384800"/>
          <p14:tracePt t="67798" x="7664450" y="5461000"/>
          <p14:tracePt t="67815" x="7861300" y="5543550"/>
          <p14:tracePt t="67832" x="8064500" y="5632450"/>
          <p14:tracePt t="67848" x="8248650" y="5708650"/>
          <p14:tracePt t="67865" x="8375650" y="5740400"/>
          <p14:tracePt t="67882" x="8502650" y="5765800"/>
          <p14:tracePt t="67899" x="8629650" y="5791200"/>
          <p14:tracePt t="67916" x="8845550" y="5816600"/>
          <p14:tracePt t="67932" x="8966200" y="5816600"/>
          <p14:tracePt t="67948" x="9144000" y="5772150"/>
          <p14:tracePt t="67965" x="9271000" y="5734050"/>
          <p14:tracePt t="67982" x="9436100" y="5651500"/>
          <p14:tracePt t="67999" x="9569450" y="5575300"/>
          <p14:tracePt t="68015" x="9690100" y="5505450"/>
          <p14:tracePt t="68032" x="9766300" y="5454650"/>
          <p14:tracePt t="68049" x="9855200" y="5391150"/>
          <p14:tracePt t="68065" x="9969500" y="5314950"/>
          <p14:tracePt t="68082" x="10083800" y="5245100"/>
          <p14:tracePt t="68099" x="10236200" y="5162550"/>
          <p14:tracePt t="68115" x="10344150" y="5086350"/>
          <p14:tracePt t="68132" x="10439400" y="4959350"/>
          <p14:tracePt t="68150" x="10528300" y="4756150"/>
          <p14:tracePt t="68167" x="10560050" y="4660900"/>
          <p14:tracePt t="68182" x="10579100" y="4597400"/>
          <p14:tracePt t="68198" x="10591800" y="4489450"/>
          <p14:tracePt t="68215" x="10572750" y="4311650"/>
          <p14:tracePt t="68232" x="10509250" y="4140200"/>
          <p14:tracePt t="68249" x="10439400" y="4025900"/>
          <p14:tracePt t="68266" x="10363200" y="3930650"/>
          <p14:tracePt t="68282" x="10306050" y="3867150"/>
          <p14:tracePt t="68299" x="10248900" y="3816350"/>
          <p14:tracePt t="68315" x="10160000" y="3778250"/>
          <p14:tracePt t="68332" x="10071100" y="3746500"/>
          <p14:tracePt t="68349" x="9918700" y="3702050"/>
          <p14:tracePt t="68350" x="9836150" y="3676650"/>
          <p14:tracePt t="68366" x="9728200" y="3651250"/>
          <p14:tracePt t="68382" x="9671050" y="3644900"/>
          <p14:tracePt t="68399" x="9632950" y="3644900"/>
          <p14:tracePt t="68401" x="9620250" y="3644900"/>
          <p14:tracePt t="68417" x="9594850" y="3644900"/>
          <p14:tracePt t="68432" x="9544050" y="3676650"/>
          <p14:tracePt t="68449" x="9442450" y="3740150"/>
          <p14:tracePt t="68465" x="9340850" y="3810000"/>
          <p14:tracePt t="68482" x="9188450" y="3898900"/>
          <p14:tracePt t="68499" x="9061450" y="3987800"/>
          <p14:tracePt t="68516" x="8991600" y="4064000"/>
          <p14:tracePt t="68532" x="8947150" y="4133850"/>
          <p14:tracePt t="68549" x="8915400" y="4178300"/>
          <p14:tracePt t="68566" x="8877300" y="4235450"/>
          <p14:tracePt t="68582" x="8832850" y="4305300"/>
          <p14:tracePt t="68600" x="8763000" y="4406900"/>
          <p14:tracePt t="68616" x="8724900" y="4476750"/>
          <p14:tracePt t="68632" x="8693150" y="4533900"/>
          <p14:tracePt t="68634" x="8680450" y="4559300"/>
          <p14:tracePt t="68649" x="8642350" y="4699000"/>
          <p14:tracePt t="68666" x="8629650" y="4737100"/>
          <p14:tracePt t="68682" x="8597900" y="4933950"/>
          <p14:tracePt t="68699" x="8578850" y="5048250"/>
          <p14:tracePt t="68716" x="8566150" y="5175250"/>
          <p14:tracePt t="68733" x="8566150" y="5302250"/>
          <p14:tracePt t="68749" x="8578850" y="5492750"/>
          <p14:tracePt t="68766" x="8597900" y="5619750"/>
          <p14:tracePt t="68783" x="8623300" y="5715000"/>
          <p14:tracePt t="68799" x="8661400" y="5810250"/>
          <p14:tracePt t="68816" x="8705850" y="5892800"/>
          <p14:tracePt t="68833" x="8756650" y="5956300"/>
          <p14:tracePt t="68850" x="8839200" y="6057900"/>
          <p14:tracePt t="68866" x="8921750" y="6121400"/>
          <p14:tracePt t="68883" x="8997950" y="6159500"/>
          <p14:tracePt t="68900" x="9086850" y="6184900"/>
          <p14:tracePt t="68918" x="9182100" y="6203950"/>
          <p14:tracePt t="68933" x="9277350" y="6216650"/>
          <p14:tracePt t="68950" x="9378950" y="6223000"/>
          <p14:tracePt t="68966" x="9486900" y="6216650"/>
          <p14:tracePt t="68983" x="9569450" y="6197600"/>
          <p14:tracePt t="68999" x="9683750" y="6146800"/>
          <p14:tracePt t="69016" x="9810750" y="6096000"/>
          <p14:tracePt t="69033" x="9906000" y="6064250"/>
          <p14:tracePt t="69049" x="10033000" y="6032500"/>
          <p14:tracePt t="69066" x="10115550" y="6007100"/>
          <p14:tracePt t="69083" x="10185400" y="5981700"/>
          <p14:tracePt t="69100" x="10248900" y="5911850"/>
          <p14:tracePt t="69116" x="10299700" y="5822950"/>
          <p14:tracePt t="69133" x="10356850" y="5708650"/>
          <p14:tracePt t="69150" x="10414000" y="5575300"/>
          <p14:tracePt t="69166" x="10445750" y="5461000"/>
          <p14:tracePt t="69183" x="10458450" y="5365750"/>
          <p14:tracePt t="69200" x="10471150" y="5219700"/>
          <p14:tracePt t="69216" x="10471150" y="5086350"/>
          <p14:tracePt t="69233" x="10452100" y="4927600"/>
          <p14:tracePt t="69250" x="10407650" y="4775200"/>
          <p14:tracePt t="69266" x="10325100" y="4584700"/>
          <p14:tracePt t="69283" x="10255250" y="4483100"/>
          <p14:tracePt t="69300" x="10191750" y="4413250"/>
          <p14:tracePt t="69316" x="10115550" y="4349750"/>
          <p14:tracePt t="69333" x="10039350" y="4298950"/>
          <p14:tracePt t="69350" x="9956800" y="4260850"/>
          <p14:tracePt t="69351" x="9912350" y="4241800"/>
          <p14:tracePt t="69367" x="9823450" y="4210050"/>
          <p14:tracePt t="69383" x="9753600" y="4191000"/>
          <p14:tracePt t="69400" x="9652000" y="4159250"/>
          <p14:tracePt t="69416" x="9582150" y="4152900"/>
          <p14:tracePt t="69433" x="9505950" y="4146550"/>
          <p14:tracePt t="69450" x="9467850" y="4146550"/>
          <p14:tracePt t="69466" x="9429750" y="4165600"/>
          <p14:tracePt t="69483" x="9378950" y="4178300"/>
          <p14:tracePt t="69500" x="9296400" y="4203700"/>
          <p14:tracePt t="69516" x="9220200" y="4222750"/>
          <p14:tracePt t="69533" x="9112250" y="4248150"/>
          <p14:tracePt t="69550" x="9004300" y="4267200"/>
          <p14:tracePt t="69567" x="8921750" y="4292600"/>
          <p14:tracePt t="69584" x="8813800" y="4330700"/>
          <p14:tracePt t="69600" x="8750300" y="4362450"/>
          <p14:tracePt t="69617" x="8705850" y="4394200"/>
          <p14:tracePt t="69633" x="8661400" y="4438650"/>
          <p14:tracePt t="69650" x="8604250" y="4508500"/>
          <p14:tracePt t="69667" x="8540750" y="4610100"/>
          <p14:tracePt t="69683" x="8489950" y="4724400"/>
          <p14:tracePt t="69700" x="8464550" y="4806950"/>
          <p14:tracePt t="69717" x="8445500" y="4921250"/>
          <p14:tracePt t="69733" x="8445500" y="5035550"/>
          <p14:tracePt t="69750" x="8458200" y="5175250"/>
          <p14:tracePt t="69767" x="8496300" y="5403850"/>
          <p14:tracePt t="69783" x="8534400" y="5638800"/>
          <p14:tracePt t="69800" x="8559800" y="5797550"/>
          <p14:tracePt t="69817" x="8597900" y="5949950"/>
          <p14:tracePt t="69835" x="8655050" y="6032500"/>
          <p14:tracePt t="69852" x="8705850" y="6064250"/>
          <p14:tracePt t="69867" x="8769350" y="6089650"/>
          <p14:tracePt t="69883" x="8839200" y="6115050"/>
          <p14:tracePt t="69900" x="8909050" y="6134100"/>
          <p14:tracePt t="69917" x="9010650" y="6153150"/>
          <p14:tracePt t="69933" x="9118600" y="6172200"/>
          <p14:tracePt t="69950" x="9232900" y="6178550"/>
          <p14:tracePt t="69967" x="9391650" y="6178550"/>
          <p14:tracePt t="69984" x="9531350" y="6172200"/>
          <p14:tracePt t="70000" x="9632950" y="6159500"/>
          <p14:tracePt t="70017" x="9759950" y="6146800"/>
          <p14:tracePt t="70033" x="9874250" y="6134100"/>
          <p14:tracePt t="70050" x="9950450" y="6134100"/>
          <p14:tracePt t="70067" x="10013950" y="6121400"/>
          <p14:tracePt t="70084" x="10039350" y="6121400"/>
          <p14:tracePt t="70100" x="10064750" y="6121400"/>
          <p14:tracePt t="70117" x="10077450" y="6121400"/>
          <p14:tracePt t="70134" x="10090150" y="6121400"/>
          <p14:tracePt t="70150" x="10115550" y="6121400"/>
          <p14:tracePt t="70167" x="10147300" y="6134100"/>
          <p14:tracePt t="70184" x="10172700" y="6140450"/>
          <p14:tracePt t="70200" x="10210800" y="6153150"/>
          <p14:tracePt t="70217" x="10248900" y="6172200"/>
          <p14:tracePt t="70234" x="10299700" y="6191250"/>
          <p14:tracePt t="70251" x="10344150" y="6203950"/>
          <p14:tracePt t="70267" x="10401300" y="6210300"/>
          <p14:tracePt t="70284" x="10433050" y="6210300"/>
          <p14:tracePt t="70301" x="10471150" y="6203950"/>
          <p14:tracePt t="70318" x="10490200" y="6184900"/>
          <p14:tracePt t="70335" x="10560050" y="6083300"/>
          <p14:tracePt t="70350" x="10591800" y="5975350"/>
          <p14:tracePt t="70367" x="10617200" y="5848350"/>
          <p14:tracePt t="70384" x="10629900" y="5683250"/>
          <p14:tracePt t="70401" x="10629900" y="5473700"/>
          <p14:tracePt t="70417" x="10610850" y="5226050"/>
          <p14:tracePt t="70434" x="10566400" y="5054600"/>
          <p14:tracePt t="70451" x="10528300" y="4927600"/>
          <p14:tracePt t="70467" x="10502900" y="4857750"/>
          <p14:tracePt t="70484" x="10477500" y="4800600"/>
          <p14:tracePt t="70501" x="10433050" y="4743450"/>
          <p14:tracePt t="70517" x="10356850" y="4673600"/>
          <p14:tracePt t="70534" x="10255250" y="4597400"/>
          <p14:tracePt t="70551" x="10140950" y="4521200"/>
          <p14:tracePt t="70568" x="10013950" y="4438650"/>
          <p14:tracePt t="70584" x="9956800" y="4400550"/>
          <p14:tracePt t="70601" x="9829800" y="4337050"/>
          <p14:tracePt t="70617" x="9728200" y="4298950"/>
          <p14:tracePt t="70634" x="9613900" y="4254500"/>
          <p14:tracePt t="70651" x="9531350" y="4229100"/>
          <p14:tracePt t="70668" x="9461500" y="4210050"/>
          <p14:tracePt t="70684" x="9429750" y="4203700"/>
          <p14:tracePt t="70700" x="9417050" y="4203700"/>
          <p14:tracePt t="70718" x="9404350" y="4203700"/>
          <p14:tracePt t="70734" x="9385300" y="4210050"/>
          <p14:tracePt t="70751" x="9347200" y="4210050"/>
          <p14:tracePt t="70753" x="9321800" y="4210050"/>
          <p14:tracePt t="70768" x="9283700" y="4210050"/>
          <p14:tracePt t="70784" x="9220200" y="4222750"/>
          <p14:tracePt t="70801" x="9182100" y="4241800"/>
          <p14:tracePt t="70818" x="9086850" y="4298950"/>
          <p14:tracePt t="70834" x="9017000" y="4362450"/>
          <p14:tracePt t="70851" x="8959850" y="4413250"/>
          <p14:tracePt t="70868" x="8909050" y="4451350"/>
          <p14:tracePt t="70885" x="8877300" y="4476750"/>
          <p14:tracePt t="70901" x="8851900" y="4495800"/>
          <p14:tracePt t="70918" x="8832850" y="4521200"/>
          <p14:tracePt t="70935" x="8813800" y="4559300"/>
          <p14:tracePt t="70951" x="8769350" y="4616450"/>
          <p14:tracePt t="70968" x="8718550" y="4686300"/>
          <p14:tracePt t="70984" x="8674100" y="4749800"/>
          <p14:tracePt t="71001" x="8648700" y="4794250"/>
          <p14:tracePt t="71003" x="8629650" y="4832350"/>
          <p14:tracePt t="71019" x="8604250" y="4895850"/>
          <p14:tracePt t="71034" x="8585200" y="4972050"/>
          <p14:tracePt t="71052" x="8566150" y="5092700"/>
          <p14:tracePt t="71068" x="8559800" y="5200650"/>
          <p14:tracePt t="71084" x="8559800" y="5334000"/>
          <p14:tracePt t="71101" x="8559800" y="5467350"/>
          <p14:tracePt t="71118" x="8559800" y="5607050"/>
          <p14:tracePt t="71136" x="8585200" y="5778500"/>
          <p14:tracePt t="71152" x="8623300" y="5943600"/>
          <p14:tracePt t="71168" x="8686800" y="6108700"/>
          <p14:tracePt t="71186" x="8756650" y="6235700"/>
          <p14:tracePt t="71203" x="8839200" y="6343650"/>
          <p14:tracePt t="71221" x="8915400" y="6432550"/>
          <p14:tracePt t="71237" x="8972550" y="6483350"/>
          <p14:tracePt t="71252" x="9017000" y="6508750"/>
          <p14:tracePt t="71268" x="9099550" y="6540500"/>
          <p14:tracePt t="71286" x="9251950" y="6572250"/>
          <p14:tracePt t="71301" x="9448800" y="6610350"/>
          <p14:tracePt t="71318" x="9626600" y="6635750"/>
          <p14:tracePt t="71335" x="9759950" y="6648450"/>
          <p14:tracePt t="71351" x="9867900" y="6648450"/>
          <p14:tracePt t="71368" x="9918700" y="6629400"/>
          <p14:tracePt t="71386" x="9982200" y="6578600"/>
          <p14:tracePt t="71403" x="10039350" y="6515100"/>
          <p14:tracePt t="71418" x="10109200" y="6438900"/>
          <p14:tracePt t="71436" x="10179050" y="6375400"/>
          <p14:tracePt t="71453" x="10287000" y="6267450"/>
          <p14:tracePt t="71456" x="10350500" y="6184900"/>
          <p14:tracePt t="71468" x="10420350" y="6089650"/>
          <p14:tracePt t="71485" x="10541000" y="5822950"/>
          <p14:tracePt t="71502" x="10579100" y="5454650"/>
          <p14:tracePt t="71520" x="10566400" y="5289550"/>
          <p14:tracePt t="71535" x="10541000" y="5130800"/>
          <p14:tracePt t="71551" x="10502900" y="5003800"/>
          <p14:tracePt t="71568" x="10452100" y="4902200"/>
          <p14:tracePt t="71585" x="10350500" y="4775200"/>
          <p14:tracePt t="71602" x="10229850" y="4673600"/>
          <p14:tracePt t="71618" x="10096500" y="4572000"/>
          <p14:tracePt t="71635" x="9969500" y="4483100"/>
          <p14:tracePt t="71653" x="9874250" y="4425950"/>
          <p14:tracePt t="71668" x="9747250" y="4356100"/>
          <p14:tracePt t="71685" x="9664700" y="4324350"/>
          <p14:tracePt t="71702" x="9563100" y="4298950"/>
          <p14:tracePt t="71718" x="9461500" y="4305300"/>
          <p14:tracePt t="71735" x="9378950" y="4349750"/>
          <p14:tracePt t="71737" x="9340850" y="4381500"/>
          <p14:tracePt t="71752" x="9245600" y="4483100"/>
          <p14:tracePt t="71768" x="9150350" y="4565650"/>
          <p14:tracePt t="71785" x="9080500" y="4603750"/>
          <p14:tracePt t="71803" x="9048750" y="4610100"/>
          <p14:tracePt t="71818" x="9010650" y="4610100"/>
          <p14:tracePt t="71835" x="8985250" y="4597400"/>
          <p14:tracePt t="71852" x="8972550" y="4597400"/>
          <p14:tracePt t="71869" x="8966200" y="4610100"/>
          <p14:tracePt t="71885" x="8966200" y="4641850"/>
          <p14:tracePt t="71890" x="8966200" y="4667250"/>
          <p14:tracePt t="71902" x="8959850" y="4692650"/>
          <p14:tracePt t="71919" x="8947150" y="4749800"/>
          <p14:tracePt t="71935" x="8928100" y="4826000"/>
          <p14:tracePt t="71952" x="8915400" y="4876800"/>
          <p14:tracePt t="71954" x="8909050" y="4908550"/>
          <p14:tracePt t="71969" x="8902700" y="4946650"/>
          <p14:tracePt t="71986" x="8896350" y="5048250"/>
          <p14:tracePt t="72002" x="8902700" y="5124450"/>
          <p14:tracePt t="72019" x="8915400" y="5175250"/>
          <p14:tracePt t="72036" x="8928100" y="5219700"/>
          <p14:tracePt t="72052" x="8940800" y="5264150"/>
          <p14:tracePt t="72069" x="8947150" y="5321300"/>
          <p14:tracePt t="72085" x="8947150" y="5378450"/>
          <p14:tracePt t="72102" x="8940800" y="5435600"/>
          <p14:tracePt t="72119" x="8940800" y="5480050"/>
          <p14:tracePt t="72135" x="8934450" y="5537200"/>
          <p14:tracePt t="72152" x="8934450" y="5588000"/>
          <p14:tracePt t="72169" x="8928100" y="5670550"/>
          <p14:tracePt t="72186" x="8915400" y="5765800"/>
          <p14:tracePt t="72202" x="8902700" y="5829300"/>
          <p14:tracePt t="72219" x="8870950" y="5930900"/>
          <p14:tracePt t="72220" x="8864600" y="5956300"/>
          <p14:tracePt t="72236" x="8845550" y="6013450"/>
          <p14:tracePt t="72252" x="8832850" y="6045200"/>
          <p14:tracePt t="72269" x="8820150" y="6064250"/>
          <p14:tracePt t="72285" x="8813800" y="6064250"/>
          <p14:tracePt t="72302" x="8801100" y="6070600"/>
          <p14:tracePt t="72319" x="8782050" y="6070600"/>
          <p14:tracePt t="72335" x="8750300" y="6070600"/>
          <p14:tracePt t="72352" x="8724900" y="6057900"/>
          <p14:tracePt t="72369" x="8705850" y="6051550"/>
          <p14:tracePt t="72386" x="8693150" y="6045200"/>
          <p14:tracePt t="72402" x="8686800" y="6045200"/>
          <p14:tracePt t="72436" x="8686800" y="6038850"/>
          <p14:tracePt t="72452" x="8686800" y="6032500"/>
          <p14:tracePt t="72469" x="8693150" y="6026150"/>
          <p14:tracePt t="72486" x="8699500" y="6019800"/>
          <p14:tracePt t="73161" x="8699500" y="6013450"/>
          <p14:tracePt t="73166" x="8699500" y="6007100"/>
          <p14:tracePt t="73174" x="8699500" y="5988050"/>
          <p14:tracePt t="73186" x="8699500" y="5975350"/>
          <p14:tracePt t="73203" x="8699500" y="5962650"/>
          <p14:tracePt t="73220" x="8705850" y="5956300"/>
          <p14:tracePt t="73484" x="8705850" y="5949950"/>
          <p14:tracePt t="73491" x="8705850" y="5943600"/>
          <p14:tracePt t="73503" x="8718550" y="5930900"/>
          <p14:tracePt t="73520" x="8731250" y="5905500"/>
          <p14:tracePt t="73536" x="8750300" y="5880100"/>
          <p14:tracePt t="73553" x="8756650" y="5867400"/>
          <p14:tracePt t="73861" x="8756650" y="5861050"/>
          <p14:tracePt t="73878" x="8756650" y="5854700"/>
          <p14:tracePt t="73894" x="8756650" y="5848350"/>
          <p14:tracePt t="73901" x="8756650" y="5842000"/>
          <p14:tracePt t="73917" x="8756650" y="5835650"/>
          <p14:tracePt t="73933" x="8756650" y="5829300"/>
          <p14:tracePt t="73941" x="8756650" y="5822950"/>
          <p14:tracePt t="73958" x="8756650" y="5816600"/>
          <p14:tracePt t="73973" x="8756650" y="5810250"/>
          <p14:tracePt t="74004" x="8750300" y="5797550"/>
          <p14:tracePt t="74020" x="8743950" y="5797550"/>
          <p14:tracePt t="74037" x="8737600" y="5797550"/>
          <p14:tracePt t="74054" x="8737600" y="5810250"/>
          <p14:tracePt t="74070" x="8743950" y="5842000"/>
          <p14:tracePt t="74087" x="8737600" y="5854700"/>
          <p14:tracePt t="74104" x="8705850" y="5822950"/>
          <p14:tracePt t="74441" x="8686800" y="5772150"/>
          <p14:tracePt t="74449" x="8655050" y="5715000"/>
          <p14:tracePt t="74456" x="8604250" y="5613400"/>
          <p14:tracePt t="74471" x="8572500" y="5543550"/>
          <p14:tracePt t="74488" x="8547100" y="5391150"/>
          <p14:tracePt t="74505" x="8553450" y="5302250"/>
          <p14:tracePt t="74521" x="8597900" y="5175250"/>
          <p14:tracePt t="74537" x="8661400" y="4991100"/>
          <p14:tracePt t="74554" x="8731250" y="4775200"/>
          <p14:tracePt t="74571" x="8794750" y="4540250"/>
          <p14:tracePt t="74587" x="8832850" y="4298950"/>
          <p14:tracePt t="74604" x="8845550" y="4076700"/>
          <p14:tracePt t="74621" x="8845550" y="3911600"/>
          <p14:tracePt t="74637" x="8845550" y="3790950"/>
          <p14:tracePt t="74654" x="8845550" y="3657600"/>
          <p14:tracePt t="74671" x="8839200" y="3543300"/>
          <p14:tracePt t="74688" x="8832850" y="3435350"/>
          <p14:tracePt t="74704" x="8832850" y="3371850"/>
          <p14:tracePt t="74721" x="8832850" y="3346450"/>
          <p14:tracePt t="74787" x="8832850" y="3340100"/>
          <p14:tracePt t="74795" x="8839200" y="3340100"/>
          <p14:tracePt t="74804" x="8839200" y="3333750"/>
          <p14:tracePt t="74821" x="8839200" y="3327400"/>
          <p14:tracePt t="74837" x="8839200" y="3321050"/>
          <p14:tracePt t="74854" x="8851900" y="3308350"/>
          <p14:tracePt t="74871" x="8864600" y="3282950"/>
          <p14:tracePt t="74888" x="8883650" y="3251200"/>
          <p14:tracePt t="74904" x="8896350" y="3232150"/>
          <p14:tracePt t="74921" x="8915400" y="3206750"/>
          <p14:tracePt t="74938" x="8953500" y="3168650"/>
          <p14:tracePt t="74954" x="9010650" y="3111500"/>
          <p14:tracePt t="74972" x="9163050" y="2965450"/>
          <p14:tracePt t="74988" x="9264650" y="2863850"/>
          <p14:tracePt t="75005" x="9340850" y="2774950"/>
          <p14:tracePt t="75021" x="9398000" y="2698750"/>
          <p14:tracePt t="75038" x="9448800" y="2628900"/>
          <p14:tracePt t="75055" x="9493250" y="2578100"/>
          <p14:tracePt t="75071" x="9569450" y="2533650"/>
          <p14:tracePt t="75088" x="9664700" y="2533650"/>
          <p14:tracePt t="75104" x="9804400" y="2565400"/>
          <p14:tracePt t="75121" x="9925050" y="2597150"/>
          <p14:tracePt t="75138" x="10033000" y="2628900"/>
          <p14:tracePt t="75155" x="10147300" y="2647950"/>
          <p14:tracePt t="75171" x="10287000" y="2673350"/>
          <p14:tracePt t="75188" x="10414000" y="2686050"/>
          <p14:tracePt t="75205" x="10560050" y="2692400"/>
          <p14:tracePt t="75223" x="10661650" y="2686050"/>
          <p14:tracePt t="75238" x="10693400" y="2673350"/>
          <p14:tracePt t="75255" x="10750550" y="2635250"/>
          <p14:tracePt t="75272" x="10852150" y="2559050"/>
          <p14:tracePt t="75288" x="10979150" y="2489200"/>
          <p14:tracePt t="75305" x="11112500" y="2406650"/>
          <p14:tracePt t="75321" x="11201400" y="2311400"/>
          <p14:tracePt t="75338" x="11283950" y="2190750"/>
          <p14:tracePt t="75355" x="11341100" y="2089150"/>
          <p14:tracePt t="75371" x="11385550" y="1993900"/>
          <p14:tracePt t="75388" x="11423650" y="1898650"/>
          <p14:tracePt t="75407" x="11468100" y="1765300"/>
          <p14:tracePt t="75421" x="11506200" y="1663700"/>
          <p14:tracePt t="75438" x="11550650" y="1562100"/>
          <p14:tracePt t="75455" x="11576050" y="1485900"/>
          <p14:tracePt t="75473" x="11595100" y="1384300"/>
          <p14:tracePt t="75488" x="11595100" y="1327150"/>
          <p14:tracePt t="75505" x="11595100" y="1270000"/>
          <p14:tracePt t="75521" x="11595100" y="1206500"/>
          <p14:tracePt t="75538" x="11595100" y="1104900"/>
          <p14:tracePt t="75555" x="11595100" y="1016000"/>
          <p14:tracePt t="75572" x="11595100" y="933450"/>
          <p14:tracePt t="75588" x="11569700" y="857250"/>
          <p14:tracePt t="75605" x="11537950" y="787400"/>
          <p14:tracePt t="75622" x="11499850" y="730250"/>
          <p14:tracePt t="75638" x="11468100" y="666750"/>
          <p14:tracePt t="75655" x="11430000" y="590550"/>
          <p14:tracePt t="75671" x="11360150" y="508000"/>
          <p14:tracePt t="75688" x="11277600" y="431800"/>
          <p14:tracePt t="75705" x="11188700" y="374650"/>
          <p14:tracePt t="75707" x="11131550" y="349250"/>
          <p14:tracePt t="75721" x="11080750" y="323850"/>
          <p14:tracePt t="75738" x="10985500" y="311150"/>
          <p14:tracePt t="75755" x="10953750" y="311150"/>
          <p14:tracePt t="75772" x="10915650" y="311150"/>
          <p14:tracePt t="75789" x="10852150" y="311150"/>
          <p14:tracePt t="75805" x="10744200" y="298450"/>
          <p14:tracePt t="75822" x="10648950" y="279400"/>
          <p14:tracePt t="75839" x="10534650" y="266700"/>
          <p14:tracePt t="75855" x="10445750" y="254000"/>
          <p14:tracePt t="75872" x="10356850" y="247650"/>
          <p14:tracePt t="75889" x="10287000" y="241300"/>
          <p14:tracePt t="75906" x="10229850" y="241300"/>
          <p14:tracePt t="75922" x="10140950" y="260350"/>
          <p14:tracePt t="75938" x="10020300" y="292100"/>
          <p14:tracePt t="75955" x="9829800" y="330200"/>
          <p14:tracePt t="75956" x="9753600" y="349250"/>
          <p14:tracePt t="75972" x="9683750" y="368300"/>
          <p14:tracePt t="75973" x="9575800" y="400050"/>
          <p14:tracePt t="75988" x="9455150" y="438150"/>
          <p14:tracePt t="76005" x="9366250" y="476250"/>
          <p14:tracePt t="76022" x="9283700" y="533400"/>
          <p14:tracePt t="76039" x="9239250" y="565150"/>
          <p14:tracePt t="76055" x="9182100" y="622300"/>
          <p14:tracePt t="76072" x="9112250" y="698500"/>
          <p14:tracePt t="76089" x="9061450" y="768350"/>
          <p14:tracePt t="76106" x="9004300" y="857250"/>
          <p14:tracePt t="76122" x="8978900" y="914400"/>
          <p14:tracePt t="76139" x="8966200" y="965200"/>
          <p14:tracePt t="76157" x="8966200" y="1028700"/>
          <p14:tracePt t="76172" x="8966200" y="1054100"/>
          <p14:tracePt t="76188" x="8966200" y="1104900"/>
          <p14:tracePt t="76190" x="8972550" y="1136650"/>
          <p14:tracePt t="76206" x="8991600" y="1231900"/>
          <p14:tracePt t="76223" x="9017000" y="1339850"/>
          <p14:tracePt t="76239" x="9042400" y="1460500"/>
          <p14:tracePt t="76257" x="9048750" y="1549400"/>
          <p14:tracePt t="76272" x="9061450" y="1625600"/>
          <p14:tracePt t="76289" x="9067800" y="1670050"/>
          <p14:tracePt t="76307" x="9080500" y="1701800"/>
          <p14:tracePt t="76324" x="9080500" y="1720850"/>
          <p14:tracePt t="76341" x="9080500" y="1727200"/>
          <p14:tracePt t="78745" x="9105900" y="1727200"/>
          <p14:tracePt t="78753" x="9131300" y="1733550"/>
          <p14:tracePt t="78760" x="9188450" y="1739900"/>
          <p14:tracePt t="78774" x="9245600" y="1752600"/>
          <p14:tracePt t="78791" x="9404350" y="1784350"/>
          <p14:tracePt t="78793" x="9467850" y="1803400"/>
          <p14:tracePt t="78808" x="9607550" y="1854200"/>
          <p14:tracePt t="78824" x="9690100" y="1879600"/>
          <p14:tracePt t="78841" x="9740900" y="1892300"/>
          <p14:tracePt t="78858" x="9759950" y="1898650"/>
          <p14:tracePt t="78874" x="9766300" y="1898650"/>
          <p14:tracePt t="78895" x="9772650" y="1905000"/>
          <p14:tracePt t="78908" x="9791700" y="1905000"/>
          <p14:tracePt t="78924" x="9836150" y="1905000"/>
          <p14:tracePt t="78941" x="9918700" y="1905000"/>
          <p14:tracePt t="78958" x="10033000" y="1905000"/>
          <p14:tracePt t="78975" x="10077450" y="1898650"/>
          <p14:tracePt t="78991" x="10096500" y="1892300"/>
          <p14:tracePt t="79008" x="10121900" y="1885950"/>
          <p14:tracePt t="79025" x="10140950" y="1879600"/>
          <p14:tracePt t="79042" x="10172700" y="1860550"/>
          <p14:tracePt t="79059" x="10198100" y="1841500"/>
          <p14:tracePt t="79074" x="10217150" y="1828800"/>
          <p14:tracePt t="79091" x="10242550" y="1822450"/>
          <p14:tracePt t="79108" x="10261600" y="1816100"/>
          <p14:tracePt t="79125" x="10274300" y="1803400"/>
          <p14:tracePt t="79159" x="10274300" y="1797050"/>
          <p14:tracePt t="79175" x="10280650" y="1784350"/>
          <p14:tracePt t="79192" x="10287000" y="1765300"/>
          <p14:tracePt t="79208" x="10293350" y="1733550"/>
          <p14:tracePt t="79225" x="10293350" y="1708150"/>
          <p14:tracePt t="79241" x="10293350" y="1670050"/>
          <p14:tracePt t="79258" x="10293350" y="1638300"/>
          <p14:tracePt t="79275" x="10293350" y="1625600"/>
          <p14:tracePt t="79276" x="10293350" y="1619250"/>
          <p14:tracePt t="79292" x="10293350" y="1606550"/>
          <p14:tracePt t="79308" x="10293350" y="1600200"/>
          <p14:tracePt t="79309" x="10293350" y="1593850"/>
          <p14:tracePt t="79325" x="10293350" y="1581150"/>
          <p14:tracePt t="79341" x="10293350" y="1574800"/>
          <p14:tracePt t="79358" x="10293350" y="1562100"/>
          <p14:tracePt t="79375" x="10293350" y="1504950"/>
          <p14:tracePt t="79391" x="10312400" y="1428750"/>
          <p14:tracePt t="79408" x="10337800" y="1346200"/>
          <p14:tracePt t="79425" x="10363200" y="1289050"/>
          <p14:tracePt t="79442" x="10382250" y="1225550"/>
          <p14:tracePt t="79458" x="10394950" y="1174750"/>
          <p14:tracePt t="79475" x="10407650" y="1136650"/>
          <p14:tracePt t="79492" x="10407650" y="1111250"/>
          <p14:tracePt t="79621" x="10401300" y="1111250"/>
          <p14:tracePt t="79627" x="10388600" y="1117600"/>
          <p14:tracePt t="79642" x="10337800" y="1130300"/>
          <p14:tracePt t="79660" x="10255250" y="1143000"/>
          <p14:tracePt t="79675" x="10160000" y="1149350"/>
          <p14:tracePt t="79692" x="10052050" y="1149350"/>
          <p14:tracePt t="79709" x="9956800" y="1143000"/>
          <p14:tracePt t="79725" x="9893300" y="1123950"/>
          <p14:tracePt t="79742" x="9861550" y="1111250"/>
          <p14:tracePt t="79759" x="9848850" y="1111250"/>
          <p14:tracePt t="79775" x="9842500" y="1104900"/>
          <p14:tracePt t="79919" x="9836150" y="1111250"/>
          <p14:tracePt t="79926" x="9829800" y="1117600"/>
          <p14:tracePt t="79942" x="9823450" y="1130300"/>
          <p14:tracePt t="79959" x="9810750" y="1143000"/>
          <p14:tracePt t="79975" x="9804400" y="1155700"/>
          <p14:tracePt t="80023" x="9798050" y="1155700"/>
          <p14:tracePt t="80039" x="9798050" y="1162050"/>
          <p14:tracePt t="80047" x="9791700" y="1162050"/>
          <p14:tracePt t="80059" x="9791700" y="1168400"/>
          <p14:tracePt t="80075" x="9779000" y="1174750"/>
          <p14:tracePt t="80092" x="9740900" y="1206500"/>
          <p14:tracePt t="80109" x="9696450" y="1238250"/>
          <p14:tracePt t="80126" x="9626600" y="1276350"/>
          <p14:tracePt t="80142" x="9601200" y="1289050"/>
          <p14:tracePt t="80159" x="9537700" y="1320800"/>
          <p14:tracePt t="80175" x="9518650" y="1339850"/>
          <p14:tracePt t="80192" x="9512300" y="1346200"/>
          <p14:tracePt t="80209" x="9505950" y="1352550"/>
          <p14:tracePt t="80592" x="9499600" y="1365250"/>
          <p14:tracePt t="80599" x="9499600" y="1371600"/>
          <p14:tracePt t="80609" x="9493250" y="1384300"/>
          <p14:tracePt t="80626" x="9486900" y="1397000"/>
          <p14:tracePt t="80643" x="9486900" y="1409700"/>
          <p14:tracePt t="80659" x="9486900" y="1416050"/>
          <p14:tracePt t="80676" x="9480550" y="1428750"/>
          <p14:tracePt t="80693" x="9480550" y="1435100"/>
          <p14:tracePt t="80710" x="9480550" y="1454150"/>
          <p14:tracePt t="80727" x="9486900" y="1460500"/>
          <p14:tracePt t="80743" x="9486900" y="1466850"/>
          <p14:tracePt t="80759" x="9486900" y="1479550"/>
          <p14:tracePt t="80776" x="9486900" y="1485900"/>
          <p14:tracePt t="80792" x="9493250" y="1498600"/>
          <p14:tracePt t="80809" x="9493250" y="1511300"/>
          <p14:tracePt t="80826" x="9499600" y="1530350"/>
          <p14:tracePt t="80843" x="9505950" y="1555750"/>
          <p14:tracePt t="80860" x="9512300" y="1574800"/>
          <p14:tracePt t="80876" x="9512300" y="1587500"/>
          <p14:tracePt t="80893" x="9512300" y="1593850"/>
          <p14:tracePt t="80933" x="9512300" y="1600200"/>
          <p14:tracePt t="80967" x="9512300" y="1606550"/>
          <p14:tracePt t="80990" x="9512300" y="1612900"/>
          <p14:tracePt t="80998" x="9512300" y="1619250"/>
          <p14:tracePt t="81014" x="9512300" y="1625600"/>
          <p14:tracePt t="81026" x="9512300" y="1631950"/>
          <p14:tracePt t="81043" x="9499600" y="1651000"/>
          <p14:tracePt t="81060" x="9480550" y="1682750"/>
          <p14:tracePt t="81076" x="9455150" y="1708150"/>
          <p14:tracePt t="81092" x="9404350" y="1739900"/>
          <p14:tracePt t="81093" x="9359900" y="1752600"/>
          <p14:tracePt t="81110" x="9264650" y="1771650"/>
          <p14:tracePt t="81126" x="9182100" y="1771650"/>
          <p14:tracePt t="81127" x="9118600" y="1771650"/>
          <p14:tracePt t="81143" x="8940800" y="1771650"/>
          <p14:tracePt t="81160" x="8801100" y="1765300"/>
          <p14:tracePt t="81176" x="8655050" y="1739900"/>
          <p14:tracePt t="81193" x="8502650" y="1701800"/>
          <p14:tracePt t="81209" x="8331200" y="1644650"/>
          <p14:tracePt t="81227" x="8134350" y="1574800"/>
          <p14:tracePt t="81243" x="7969250" y="1511300"/>
          <p14:tracePt t="81260" x="7747000" y="1435100"/>
          <p14:tracePt t="81276" x="7613650" y="1377950"/>
          <p14:tracePt t="81293" x="7524750" y="1320800"/>
          <p14:tracePt t="81310" x="7454900" y="1276350"/>
          <p14:tracePt t="81311" x="7442200" y="1270000"/>
          <p14:tracePt t="81326" x="7435850" y="1263650"/>
          <p14:tracePt t="81360" x="7423150" y="1270000"/>
          <p14:tracePt t="81377" x="7366000" y="1314450"/>
          <p14:tracePt t="81393" x="7289800" y="1365250"/>
          <p14:tracePt t="81410" x="7232650" y="1397000"/>
          <p14:tracePt t="81426" x="7156450" y="1447800"/>
          <p14:tracePt t="81443" x="7105650" y="1485900"/>
          <p14:tracePt t="81460" x="7016750" y="1587500"/>
          <p14:tracePt t="81477" x="6915150" y="1695450"/>
          <p14:tracePt t="81493" x="6750050" y="1885950"/>
          <p14:tracePt t="81510" x="6623050" y="2044700"/>
          <p14:tracePt t="81527" x="6553200" y="2165350"/>
          <p14:tracePt t="81544" x="6527800" y="2279650"/>
          <p14:tracePt t="81560" x="6540500" y="2298700"/>
          <p14:tracePt t="81577" x="6623050" y="2362200"/>
          <p14:tracePt t="81593" x="6642100" y="2374900"/>
          <p14:tracePt t="81611" x="6686550" y="2425700"/>
          <p14:tracePt t="81627" x="6781800" y="2533650"/>
          <p14:tracePt t="81643" x="6883400" y="2616200"/>
          <p14:tracePt t="81660" x="6997700" y="2673350"/>
          <p14:tracePt t="81677" x="7131050" y="2711450"/>
          <p14:tracePt t="81693" x="7277100" y="2724150"/>
          <p14:tracePt t="81710" x="7435850" y="2724150"/>
          <p14:tracePt t="81726" x="7581900" y="2705100"/>
          <p14:tracePt t="81744" x="7772400" y="2673350"/>
          <p14:tracePt t="81760" x="7931150" y="2647950"/>
          <p14:tracePt t="81777" x="8128000" y="2635250"/>
          <p14:tracePt t="81779" x="8267700" y="2635250"/>
          <p14:tracePt t="81794" x="8540750" y="2628900"/>
          <p14:tracePt t="81811" x="8801100" y="2622550"/>
          <p14:tracePt t="81827" x="8972550" y="2609850"/>
          <p14:tracePt t="81847" x="9169400" y="2578100"/>
          <p14:tracePt t="81860" x="9347200" y="2546350"/>
          <p14:tracePt t="81877" x="9467850" y="2520950"/>
          <p14:tracePt t="81893" x="9588500" y="2495550"/>
          <p14:tracePt t="81910" x="9753600" y="2470150"/>
          <p14:tracePt t="81927" x="9848850" y="2451100"/>
          <p14:tracePt t="81944" x="9912350" y="2438400"/>
          <p14:tracePt t="81960" x="9925050" y="2432050"/>
          <p14:tracePt t="82012" x="9931400" y="2432050"/>
          <p14:tracePt t="82159" x="9944100" y="2425700"/>
          <p14:tracePt t="82167" x="9956800" y="2425700"/>
          <p14:tracePt t="82177" x="9988550" y="2419350"/>
          <p14:tracePt t="82194" x="10077450" y="2413000"/>
          <p14:tracePt t="82210" x="10179050" y="2400300"/>
          <p14:tracePt t="82227" x="10287000" y="2381250"/>
          <p14:tracePt t="82244" x="10375900" y="2362200"/>
          <p14:tracePt t="82261" x="10426700" y="2343150"/>
          <p14:tracePt t="82277" x="10445750" y="2336800"/>
          <p14:tracePt t="82513" x="10445750" y="2330450"/>
          <p14:tracePt t="82521" x="10452100" y="2330450"/>
          <p14:tracePt t="82529" x="10458450" y="2324100"/>
          <p14:tracePt t="82544" x="10471150" y="2305050"/>
          <p14:tracePt t="82561" x="10483850" y="2286000"/>
          <p14:tracePt t="82577" x="10502900" y="2266950"/>
          <p14:tracePt t="82710" x="10496550" y="2266950"/>
          <p14:tracePt t="82719" x="10490200" y="2266950"/>
          <p14:tracePt t="82727" x="10483850" y="2273300"/>
          <p14:tracePt t="82744" x="10471150" y="2279650"/>
          <p14:tracePt t="82761" x="10445750" y="2286000"/>
          <p14:tracePt t="82778" x="10433050" y="2292350"/>
          <p14:tracePt t="82796" x="10420350" y="2298700"/>
          <p14:tracePt t="82811" x="10414000" y="2298700"/>
          <p14:tracePt t="82898" x="10407650" y="2298700"/>
          <p14:tracePt t="82903" x="10401300" y="2298700"/>
          <p14:tracePt t="82913" x="10394950" y="2298700"/>
          <p14:tracePt t="82928" x="10388600" y="2298700"/>
          <p14:tracePt t="83067" x="10388600" y="2292350"/>
          <p14:tracePt t="83073" x="10388600" y="2286000"/>
          <p14:tracePt t="83089" x="10388600" y="2279650"/>
          <p14:tracePt t="83691" x="10382250" y="2286000"/>
          <p14:tracePt t="83697" x="10375900" y="2292350"/>
          <p14:tracePt t="83704" x="10369550" y="2298700"/>
          <p14:tracePt t="83714" x="10363200" y="2305050"/>
          <p14:tracePt t="83728" x="10356850" y="2311400"/>
          <p14:tracePt t="83745" x="10350500" y="2317750"/>
          <p14:tracePt t="84955" x="10350500" y="2324100"/>
          <p14:tracePt t="84964" x="10350500" y="2336800"/>
          <p14:tracePt t="84979" x="10350500" y="2349500"/>
          <p14:tracePt t="90432" x="10350500" y="2343150"/>
          <p14:tracePt t="90439" x="10344150" y="2343150"/>
          <p14:tracePt t="90450" x="10344150" y="2330450"/>
          <p14:tracePt t="90467" x="10337800" y="2311400"/>
          <p14:tracePt t="90484" x="10325100" y="2286000"/>
          <p14:tracePt t="90501" x="10312400" y="2254250"/>
          <p14:tracePt t="90518" x="10287000" y="2209800"/>
          <p14:tracePt t="90534" x="10280650" y="2190750"/>
          <p14:tracePt t="90551" x="10242550" y="2133600"/>
          <p14:tracePt t="90567" x="10217150" y="2101850"/>
          <p14:tracePt t="90584" x="10198100" y="2076450"/>
          <p14:tracePt t="90601" x="10179050" y="2044700"/>
          <p14:tracePt t="90618" x="10160000" y="2019300"/>
          <p14:tracePt t="90634" x="10128250" y="1981200"/>
          <p14:tracePt t="90651" x="10109200" y="1949450"/>
          <p14:tracePt t="90668" x="10096500" y="1936750"/>
          <p14:tracePt t="90684" x="10090150" y="1930400"/>
          <p14:tracePt t="90754" x="10083800" y="1930400"/>
          <p14:tracePt t="90761" x="10077450" y="1930400"/>
          <p14:tracePt t="90770" x="10071100" y="1930400"/>
          <p14:tracePt t="90784" x="10058400" y="1930400"/>
          <p14:tracePt t="90801" x="10013950" y="1930400"/>
          <p14:tracePt t="90818" x="9982200" y="1930400"/>
          <p14:tracePt t="90834" x="9963150" y="1930400"/>
          <p14:tracePt t="90851" x="9944100" y="1930400"/>
          <p14:tracePt t="90868" x="9931400" y="1930400"/>
          <p14:tracePt t="90884" x="9912350" y="1917700"/>
          <p14:tracePt t="90901" x="9880600" y="1885950"/>
          <p14:tracePt t="90918" x="9842500" y="1847850"/>
          <p14:tracePt t="90934" x="9810750" y="1809750"/>
          <p14:tracePt t="90951" x="9779000" y="1771650"/>
          <p14:tracePt t="90968" x="9740900" y="1739900"/>
          <p14:tracePt t="90985" x="9709150" y="1720850"/>
          <p14:tracePt t="90986" x="9696450" y="1714500"/>
          <p14:tracePt t="91001" x="9683750" y="1701800"/>
          <p14:tracePt t="91003" x="9671050" y="1689100"/>
          <p14:tracePt t="91018" x="9639300" y="1676400"/>
          <p14:tracePt t="91034" x="9607550" y="1651000"/>
          <p14:tracePt t="91052" x="9569450" y="1631950"/>
          <p14:tracePt t="91068" x="9505950" y="1606550"/>
          <p14:tracePt t="91085" x="9436100" y="1574800"/>
          <p14:tracePt t="91101" x="9353550" y="1530350"/>
          <p14:tracePt t="91118" x="9290050" y="1498600"/>
          <p14:tracePt t="91135" x="9207500" y="1454150"/>
          <p14:tracePt t="91151" x="9156700" y="1428750"/>
          <p14:tracePt t="91168" x="9105900" y="1403350"/>
          <p14:tracePt t="91185" x="9029700" y="1377950"/>
          <p14:tracePt t="91201" x="8972550" y="1346200"/>
          <p14:tracePt t="91218" x="8890000" y="1308100"/>
          <p14:tracePt t="91235" x="8775700" y="1257300"/>
          <p14:tracePt t="91252" x="8572500" y="1187450"/>
          <p14:tracePt t="91268" x="8515350" y="1174750"/>
          <p14:tracePt t="91285" x="8413750" y="1149350"/>
          <p14:tracePt t="91301" x="8382000" y="1143000"/>
          <p14:tracePt t="91318" x="8362950" y="1136650"/>
          <p14:tracePt t="91335" x="8337550" y="1123950"/>
          <p14:tracePt t="91352" x="8293100" y="1111250"/>
          <p14:tracePt t="91368" x="8235950" y="1098550"/>
          <p14:tracePt t="91385" x="8185150" y="1092200"/>
          <p14:tracePt t="91401" x="8134350" y="1085850"/>
          <p14:tracePt t="91418" x="8108950" y="1079500"/>
          <p14:tracePt t="91435" x="8096250" y="1079500"/>
          <p14:tracePt t="92841" x="8096250" y="1073150"/>
          <p14:tracePt t="92849" x="8096250" y="1066800"/>
          <p14:tracePt t="92869" x="8096250" y="1060450"/>
          <p14:tracePt t="92886" x="8096250" y="1054100"/>
          <p14:tracePt t="92903" x="8102600" y="1041400"/>
          <p14:tracePt t="92920" x="8108950" y="1028700"/>
          <p14:tracePt t="92936" x="8108950" y="1022350"/>
          <p14:tracePt t="102707" x="8115300" y="1028700"/>
          <p14:tracePt t="102716" x="8134350" y="1035050"/>
          <p14:tracePt t="102723" x="8147050" y="1041400"/>
          <p14:tracePt t="102731" x="8166100" y="1047750"/>
          <p14:tracePt t="102744" x="8185150" y="1047750"/>
          <p14:tracePt t="102761" x="8242300" y="1054100"/>
          <p14:tracePt t="102778" x="8388350" y="1054100"/>
          <p14:tracePt t="102794" x="8439150" y="1054100"/>
          <p14:tracePt t="102811" x="8585200" y="1035050"/>
          <p14:tracePt t="102828" x="8661400" y="1028700"/>
          <p14:tracePt t="102845" x="8699500" y="1028700"/>
          <p14:tracePt t="102861" x="8699500" y="1022350"/>
          <p14:tracePt t="105503" x="8699500" y="1016000"/>
          <p14:tracePt t="105511" x="8699500" y="977900"/>
          <p14:tracePt t="105520" x="8699500" y="946150"/>
          <p14:tracePt t="105530" x="8693150" y="920750"/>
          <p14:tracePt t="105548" x="8693150" y="908050"/>
          <p14:tracePt t="105563" x="8686800" y="895350"/>
          <p14:tracePt t="105580" x="8686800" y="882650"/>
          <p14:tracePt t="105596" x="8686800" y="869950"/>
          <p14:tracePt t="105613" x="8686800" y="863600"/>
          <p14:tracePt t="105630" x="8686800" y="857250"/>
          <p14:tracePt t="105770" x="8680450" y="863600"/>
          <p14:tracePt t="105777" x="8680450" y="869950"/>
          <p14:tracePt t="105786" x="8674100" y="869950"/>
          <p14:tracePt t="105796" x="8667750" y="876300"/>
          <p14:tracePt t="105813" x="8661400" y="876300"/>
          <p14:tracePt t="106042" x="8648700" y="869950"/>
          <p14:tracePt t="106047" x="8642350" y="863600"/>
          <p14:tracePt t="106064" x="8604250" y="825500"/>
          <p14:tracePt t="106081" x="8547100" y="787400"/>
          <p14:tracePt t="106097" x="8515350" y="749300"/>
          <p14:tracePt t="106114" x="8489950" y="717550"/>
          <p14:tracePt t="106130" x="8458200" y="679450"/>
          <p14:tracePt t="106147" x="8426450" y="641350"/>
          <p14:tracePt t="106164" x="8401050" y="622300"/>
          <p14:tracePt t="106180" x="8394700" y="615950"/>
          <p14:tracePt t="106197" x="8388350" y="609600"/>
          <p14:tracePt t="106214" x="8382000" y="603250"/>
          <p14:tracePt t="106247" x="8382000" y="596900"/>
          <p14:tracePt t="106572" x="8362950" y="603250"/>
          <p14:tracePt t="106579" x="8324850" y="635000"/>
          <p14:tracePt t="106597" x="8229600" y="679450"/>
          <p14:tracePt t="106614" x="8153400" y="704850"/>
          <p14:tracePt t="106631" x="8115300" y="711200"/>
          <p14:tracePt t="106647" x="8102600" y="711200"/>
          <p14:tracePt t="106664" x="8083550" y="711200"/>
          <p14:tracePt t="106681" x="8039100" y="711200"/>
          <p14:tracePt t="106698" x="7981950" y="692150"/>
          <p14:tracePt t="106714" x="7950200" y="679450"/>
          <p14:tracePt t="106731" x="7943850" y="666750"/>
          <p14:tracePt t="109878" x="7931150" y="660400"/>
          <p14:tracePt t="109883" x="7861300" y="603250"/>
          <p14:tracePt t="109900" x="7435850" y="2222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Bibelkronologins verifiering</a:t>
            </a:r>
            <a:endParaRPr lang="LID4096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DBA579F-2806-4CDE-8969-6843E5D83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174" y="3107342"/>
            <a:ext cx="8355280" cy="369740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2622E9D-5510-4A42-90AA-BCBE7EC7B222}"/>
              </a:ext>
            </a:extLst>
          </p:cNvPr>
          <p:cNvSpPr txBox="1"/>
          <p:nvPr/>
        </p:nvSpPr>
        <p:spPr>
          <a:xfrm>
            <a:off x="-9135" y="724808"/>
            <a:ext cx="4525701" cy="5539978"/>
          </a:xfrm>
          <a:prstGeom prst="rect">
            <a:avLst/>
          </a:prstGeom>
          <a:noFill/>
        </p:spPr>
        <p:txBody>
          <a:bodyPr wrap="square" lIns="180000" rIns="72000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Vitala händelser som inträffar på jubelår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ea typeface="Arial" panose="020B0604020202020204" pitchFamily="34" charset="0"/>
                <a:cs typeface="Arial" panose="020B0604020202020204" pitchFamily="34" charset="0"/>
              </a:rPr>
              <a:t>Abrahams födelse (40:e)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effectLst/>
                <a:cs typeface="Arial" panose="020B0604020202020204" pitchFamily="34" charset="0"/>
              </a:rPr>
              <a:t>Isaks fö</a:t>
            </a:r>
            <a:r>
              <a:rPr lang="sv-SE" dirty="0">
                <a:cs typeface="Arial" panose="020B0604020202020204" pitchFamily="34" charset="0"/>
              </a:rPr>
              <a:t>delse (42:a)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cs typeface="Arial" panose="020B0604020202020204" pitchFamily="34" charset="0"/>
              </a:rPr>
              <a:t>Josefs födelse (45:e)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cs typeface="Arial" panose="020B0604020202020204" pitchFamily="34" charset="0"/>
              </a:rPr>
              <a:t>Exodus (50:e)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cs typeface="Arial" panose="020B0604020202020204" pitchFamily="34" charset="0"/>
              </a:rPr>
              <a:t>Kanaan intaget (51:a)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effectLst/>
                <a:cs typeface="Arial" panose="020B0604020202020204" pitchFamily="34" charset="0"/>
              </a:rPr>
              <a:t>Första templet färdigt (60:e)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>
                <a:cs typeface="Arial" panose="020B0604020202020204" pitchFamily="34" charset="0"/>
              </a:rPr>
              <a:t>Cyrus </a:t>
            </a:r>
            <a:r>
              <a:rPr lang="sv-SE" b="1" i="1">
                <a:cs typeface="Arial" panose="020B0604020202020204" pitchFamily="34" charset="0"/>
              </a:rPr>
              <a:t>(=Koresh)</a:t>
            </a:r>
            <a:r>
              <a:rPr lang="sv-SE"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påbud (70:e)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effectLst/>
                <a:cs typeface="Arial" panose="020B0604020202020204" pitchFamily="34" charset="0"/>
              </a:rPr>
              <a:t>Andra templet färdigt (71:a)</a:t>
            </a:r>
          </a:p>
          <a:p>
            <a:pPr marL="447675" lvl="0" indent="-266700">
              <a:buFont typeface="Symbol" panose="05050102010706020507" pitchFamily="18" charset="2"/>
              <a:buChar char=""/>
            </a:pPr>
            <a:r>
              <a:rPr lang="sv-SE" dirty="0">
                <a:cs typeface="Arial" panose="020B0604020202020204" pitchFamily="34" charset="0"/>
              </a:rPr>
              <a:t>Jesu återkomst (120:e)</a:t>
            </a:r>
          </a:p>
          <a:p>
            <a:pPr lvl="0">
              <a:spcBef>
                <a:spcPts val="1200"/>
              </a:spcBef>
            </a:pP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Speciella jubelår</a:t>
            </a:r>
          </a:p>
          <a:p>
            <a:pPr marL="447675" lvl="0" indent="-2667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cs typeface="Arial" panose="020B0604020202020204" pitchFamily="34" charset="0"/>
              </a:rPr>
              <a:t>Exodus, 50 jubelåret</a:t>
            </a:r>
            <a:br>
              <a:rPr lang="sv-SE" b="1" dirty="0"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Nationens födelse på </a:t>
            </a:r>
            <a:br>
              <a:rPr lang="sv-SE" dirty="0"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jubelårens jubelår</a:t>
            </a:r>
          </a:p>
          <a:p>
            <a:pPr marL="447675" lvl="0" indent="-2667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cs typeface="Arial" panose="020B0604020202020204" pitchFamily="34" charset="0"/>
              </a:rPr>
              <a:t>Återvändandet, 70 jubelåret</a:t>
            </a:r>
            <a:br>
              <a:rPr lang="sv-SE" dirty="0"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Guds löfte uppfylls i </a:t>
            </a:r>
            <a:br>
              <a:rPr lang="sv-SE" dirty="0"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dubbel betydelse</a:t>
            </a:r>
            <a:endParaRPr lang="sv-SE" dirty="0">
              <a:effectLst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Symmetrier   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sv-S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394810C-CE05-447C-87E5-7A93FB363C5E}"/>
              </a:ext>
            </a:extLst>
          </p:cNvPr>
          <p:cNvSpPr txBox="1"/>
          <p:nvPr/>
        </p:nvSpPr>
        <p:spPr>
          <a:xfrm>
            <a:off x="4639978" y="724808"/>
            <a:ext cx="6070915" cy="2262158"/>
          </a:xfrm>
          <a:prstGeom prst="rect">
            <a:avLst/>
          </a:prstGeom>
          <a:noFill/>
        </p:spPr>
        <p:txBody>
          <a:bodyPr wrap="square" lIns="180000" rIns="72000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Vitala händelser som </a:t>
            </a:r>
            <a:r>
              <a:rPr lang="sv-SE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inträffar på jubelår</a:t>
            </a:r>
          </a:p>
          <a:p>
            <a:pPr marL="447675" lvl="0" indent="-2667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a typeface="Arial" panose="020B0604020202020204" pitchFamily="34" charset="0"/>
                <a:cs typeface="Arial" panose="020B0604020202020204" pitchFamily="34" charset="0"/>
              </a:rPr>
              <a:t>Abrahams förbund</a:t>
            </a:r>
            <a:br>
              <a:rPr lang="sv-SE" dirty="0"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ea typeface="Arial" panose="020B0604020202020204" pitchFamily="34" charset="0"/>
                <a:cs typeface="Arial" panose="020B0604020202020204" pitchFamily="34" charset="0"/>
              </a:rPr>
              <a:t>Del av annat symmetriskt mönster</a:t>
            </a:r>
          </a:p>
          <a:p>
            <a:pPr marL="447675" lvl="0" indent="-2667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ffectLst/>
                <a:cs typeface="Arial" panose="020B0604020202020204" pitchFamily="34" charset="0"/>
              </a:rPr>
              <a:t>Nya förbundet</a:t>
            </a:r>
            <a:br>
              <a:rPr lang="sv-SE" dirty="0">
                <a:effectLst/>
                <a:cs typeface="Arial" panose="020B0604020202020204" pitchFamily="34" charset="0"/>
              </a:rPr>
            </a:br>
            <a:r>
              <a:rPr lang="sv-SE" dirty="0">
                <a:effectLst/>
                <a:cs typeface="Arial" panose="020B0604020202020204" pitchFamily="34" charset="0"/>
              </a:rPr>
              <a:t>Sjösatt under en 40-årsperiod</a:t>
            </a:r>
            <a:endParaRPr lang="sv-SE" dirty="0">
              <a:cs typeface="Arial" panose="020B0604020202020204" pitchFamily="34" charset="0"/>
            </a:endParaRPr>
          </a:p>
          <a:p>
            <a:pPr marL="447675" lvl="0" indent="-2667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cs typeface="Arial" panose="020B0604020202020204" pitchFamily="34" charset="0"/>
              </a:rPr>
              <a:t>Jesu uppståndelse</a:t>
            </a:r>
            <a:br>
              <a:rPr lang="sv-SE" dirty="0"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Inte viktigt för judarna, kronologins målgrupp</a:t>
            </a:r>
            <a:endParaRPr lang="sv-SE" dirty="0">
              <a:effectLst/>
            </a:endParaRP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8D493E38-C010-4D47-8C10-AC9B41FB16DA}"/>
              </a:ext>
            </a:extLst>
          </p:cNvPr>
          <p:cNvSpPr/>
          <p:nvPr/>
        </p:nvSpPr>
        <p:spPr>
          <a:xfrm>
            <a:off x="5028520" y="5377592"/>
            <a:ext cx="304131" cy="7636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DDBFAE83-5745-8A42-D8C5-0AE1490AD3FA}"/>
              </a:ext>
            </a:extLst>
          </p:cNvPr>
          <p:cNvSpPr>
            <a:spLocks noChangeAspect="1"/>
          </p:cNvSpPr>
          <p:nvPr/>
        </p:nvSpPr>
        <p:spPr>
          <a:xfrm>
            <a:off x="9085883" y="69427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BK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721175"/>
      </p:ext>
    </p:extLst>
  </p:cSld>
  <p:clrMapOvr>
    <a:masterClrMapping/>
  </p:clrMapOvr>
  <p:transition advTm="4249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uiExpand="1" build="p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6028" x="3378200" y="1993900"/>
          <p14:tracePt t="6037" x="3403600" y="1981200"/>
          <p14:tracePt t="6054" x="3568700" y="1885950"/>
          <p14:tracePt t="6070" x="3721100" y="1778000"/>
          <p14:tracePt t="6087" x="3860800" y="1625600"/>
          <p14:tracePt t="6103" x="4019550" y="1441450"/>
          <p14:tracePt t="6120" x="4191000" y="1250950"/>
          <p14:tracePt t="6137" x="4337050" y="1092200"/>
          <p14:tracePt t="6155" x="4445000" y="946150"/>
          <p14:tracePt t="6171" x="4502150" y="844550"/>
          <p14:tracePt t="6188" x="4540250" y="768350"/>
          <p14:tracePt t="6205" x="4559300" y="711200"/>
          <p14:tracePt t="6220" x="4565650" y="704850"/>
          <p14:tracePt t="6239" x="4565650" y="660400"/>
          <p14:tracePt t="6254" x="4565650" y="622300"/>
          <p14:tracePt t="6271" x="4565650" y="590550"/>
          <p14:tracePt t="6288" x="4565650" y="577850"/>
          <p14:tracePt t="6354" x="4552950" y="590550"/>
          <p14:tracePt t="6371" x="4540250" y="609600"/>
          <p14:tracePt t="6387" x="4527550" y="622300"/>
          <p14:tracePt t="6406" x="4527550" y="635000"/>
          <p14:tracePt t="6421" x="4527550" y="647700"/>
          <p14:tracePt t="6441" x="4527550" y="660400"/>
          <p14:tracePt t="6454" x="4533900" y="666750"/>
          <p14:tracePt t="6471" x="4565650" y="679450"/>
          <p14:tracePt t="6489" x="4616450" y="685800"/>
          <p14:tracePt t="6507" x="4699000" y="679450"/>
          <p14:tracePt t="6522" x="4806950" y="666750"/>
          <p14:tracePt t="6537" x="4895850" y="654050"/>
          <p14:tracePt t="6554" x="4997450" y="628650"/>
          <p14:tracePt t="6571" x="5060950" y="609600"/>
          <p14:tracePt t="6587" x="5111750" y="596900"/>
          <p14:tracePt t="6604" x="5137150" y="584200"/>
          <p14:tracePt t="6623" x="5149850" y="584200"/>
          <p14:tracePt t="6637" x="5162550" y="577850"/>
          <p14:tracePt t="6655" x="5181600" y="571500"/>
          <p14:tracePt t="6672" x="5226050" y="565150"/>
          <p14:tracePt t="6688" x="5245100" y="565150"/>
          <p14:tracePt t="6704" x="5314950" y="558800"/>
          <p14:tracePt t="6721" x="5372100" y="552450"/>
          <p14:tracePt t="6738" x="5410200" y="552450"/>
          <p14:tracePt t="6755" x="5492750" y="546100"/>
          <p14:tracePt t="6771" x="5588000" y="546100"/>
          <p14:tracePt t="6787" x="5664200" y="546100"/>
          <p14:tracePt t="6805" x="5822950" y="546100"/>
          <p14:tracePt t="6821" x="5981700" y="546100"/>
          <p14:tracePt t="6839" x="6108700" y="546100"/>
          <p14:tracePt t="6856" x="6242050" y="539750"/>
          <p14:tracePt t="6871" x="6369050" y="539750"/>
          <p14:tracePt t="6888" x="6515100" y="539750"/>
          <p14:tracePt t="6904" x="6610350" y="546100"/>
          <p14:tracePt t="6922" x="6737350" y="552450"/>
          <p14:tracePt t="6938" x="6762750" y="552450"/>
          <p14:tracePt t="7005" x="6775450" y="546100"/>
          <p14:tracePt t="7021" x="6788150" y="546100"/>
          <p14:tracePt t="7040" x="6807200" y="539750"/>
          <p14:tracePt t="7055" x="6819900" y="539750"/>
          <p14:tracePt t="7072" x="6826250" y="539750"/>
          <p14:tracePt t="7174" x="6819900" y="539750"/>
          <p14:tracePt t="7189" x="6800850" y="546100"/>
          <p14:tracePt t="7205" x="6775450" y="546100"/>
          <p14:tracePt t="7226" x="6762750" y="539750"/>
          <p14:tracePt t="21734" x="6750050" y="527050"/>
          <p14:tracePt t="21750" x="6711950" y="450850"/>
          <p14:tracePt t="21767" x="6686550" y="419100"/>
          <p14:tracePt t="21783" x="6623050" y="400050"/>
          <p14:tracePt t="21800" x="6502400" y="368300"/>
          <p14:tracePt t="21817" x="6350000" y="368300"/>
          <p14:tracePt t="21835" x="6140450" y="368300"/>
          <p14:tracePt t="21850" x="6026150" y="368300"/>
          <p14:tracePt t="21867" x="5981700" y="361950"/>
          <p14:tracePt t="21883" x="5975350" y="355600"/>
          <p14:tracePt t="21900" x="5969000" y="349250"/>
          <p14:tracePt t="21917" x="5956300" y="323850"/>
          <p14:tracePt t="21934" x="5905500" y="298450"/>
          <p14:tracePt t="21950" x="5822950" y="279400"/>
          <p14:tracePt t="21968" x="5676900" y="254000"/>
          <p14:tracePt t="21984" x="5607050" y="234950"/>
          <p14:tracePt t="22001" x="5518150" y="203200"/>
          <p14:tracePt t="22017" x="5454650" y="165100"/>
          <p14:tracePt t="22033" x="5353050" y="114300"/>
          <p14:tracePt t="22050" x="5270500" y="82550"/>
          <p14:tracePt t="22067" x="5187950" y="69850"/>
          <p14:tracePt t="22084" x="5105400" y="69850"/>
          <p14:tracePt t="22101" x="5010150" y="63500"/>
          <p14:tracePt t="22120" x="4883150" y="63500"/>
          <p14:tracePt t="22134" x="4857750" y="63500"/>
          <p14:tracePt t="22150" x="4768850" y="63500"/>
          <p14:tracePt t="22167" x="4508500" y="69850"/>
          <p14:tracePt t="22186" x="4318000" y="82550"/>
          <p14:tracePt t="22200" x="4178300" y="88900"/>
          <p14:tracePt t="22217" x="4070350" y="88900"/>
          <p14:tracePt t="22234" x="3968750" y="95250"/>
          <p14:tracePt t="22250" x="3784600" y="107950"/>
          <p14:tracePt t="22267" x="3556000" y="107950"/>
          <p14:tracePt t="22284" x="3257550" y="101600"/>
          <p14:tracePt t="22301" x="3003550" y="95250"/>
          <p14:tracePt t="22318" x="2787650" y="88900"/>
          <p14:tracePt t="22334" x="2616200" y="82550"/>
          <p14:tracePt t="22353" x="2495550" y="82550"/>
          <p14:tracePt t="22367" x="2305050" y="107950"/>
          <p14:tracePt t="22384" x="2095500" y="171450"/>
          <p14:tracePt t="22401" x="1885950" y="260350"/>
          <p14:tracePt t="22418" x="1657350" y="387350"/>
          <p14:tracePt t="22434" x="1530350" y="488950"/>
          <p14:tracePt t="22451" x="1479550" y="539750"/>
          <p14:tracePt t="22469" x="1454150" y="577850"/>
          <p14:tracePt t="22484" x="1428750" y="615950"/>
          <p14:tracePt t="22503" x="1409700" y="660400"/>
          <p14:tracePt t="22518" x="1390650" y="730250"/>
          <p14:tracePt t="22534" x="1390650" y="793750"/>
          <p14:tracePt t="22551" x="1390650" y="838200"/>
          <p14:tracePt t="22569" x="1397000" y="850900"/>
          <p14:tracePt t="22584" x="1397000" y="863600"/>
          <p14:tracePt t="22617" x="1403350" y="863600"/>
          <p14:tracePt t="22735" x="1409700" y="876300"/>
          <p14:tracePt t="22751" x="1428750" y="914400"/>
          <p14:tracePt t="22768" x="1435100" y="933450"/>
          <p14:tracePt t="22784" x="1441450" y="946150"/>
          <p14:tracePt t="22785" x="1441450" y="952500"/>
          <p14:tracePt t="22801" x="1441450" y="958850"/>
          <p14:tracePt t="22818" x="1441450" y="971550"/>
          <p14:tracePt t="22834" x="1441450" y="1066800"/>
          <p14:tracePt t="22851" x="1409700" y="1123950"/>
          <p14:tracePt t="22870" x="1358900" y="1174750"/>
          <p14:tracePt t="22884" x="1314450" y="1200150"/>
          <p14:tracePt t="22901" x="1301750" y="1206500"/>
          <p14:tracePt t="23240" x="1289050" y="1206500"/>
          <p14:tracePt t="23252" x="1238250" y="1219200"/>
          <p14:tracePt t="23268" x="1162050" y="1257300"/>
          <p14:tracePt t="23285" x="1104900" y="1308100"/>
          <p14:tracePt t="23302" x="1085850" y="1327150"/>
          <p14:tracePt t="23319" x="1073150" y="1358900"/>
          <p14:tracePt t="23436" x="1092200" y="1358900"/>
          <p14:tracePt t="23453" x="1123950" y="1358900"/>
          <p14:tracePt t="23482" x="1187450" y="1358900"/>
          <p14:tracePt t="23489" x="1200150" y="1358900"/>
          <p14:tracePt t="23504" x="1231900" y="1358900"/>
          <p14:tracePt t="23519" x="1263650" y="1358900"/>
          <p14:tracePt t="23536" x="1295400" y="1358900"/>
          <p14:tracePt t="23552" x="1339850" y="1358900"/>
          <p14:tracePt t="23568" x="1358900" y="1358900"/>
          <p14:tracePt t="23730" x="1644650" y="1270000"/>
          <p14:tracePt t="23751" x="1657350" y="1244600"/>
          <p14:tracePt t="23769" x="1663700" y="1212850"/>
          <p14:tracePt t="23785" x="1663700" y="1187450"/>
          <p14:tracePt t="23802" x="1657350" y="1149350"/>
          <p14:tracePt t="23819" x="1644650" y="1123950"/>
          <p14:tracePt t="23835" x="1612900" y="1092200"/>
          <p14:tracePt t="23852" x="1593850" y="1073150"/>
          <p14:tracePt t="23869" x="1574800" y="1060450"/>
          <p14:tracePt t="23885" x="1549400" y="1047750"/>
          <p14:tracePt t="23902" x="1504950" y="1022350"/>
          <p14:tracePt t="23919" x="1479550" y="1009650"/>
          <p14:tracePt t="23935" x="1441450" y="990600"/>
          <p14:tracePt t="23952" x="1409700" y="977900"/>
          <p14:tracePt t="23969" x="1377950" y="965200"/>
          <p14:tracePt t="23986" x="1346200" y="958850"/>
          <p14:tracePt t="24004" x="1346200" y="952500"/>
          <p14:tracePt t="24019" x="1333500" y="952500"/>
          <p14:tracePt t="24035" x="1320800" y="958850"/>
          <p14:tracePt t="24055" x="1301750" y="977900"/>
          <p14:tracePt t="24079" x="1270000" y="1028700"/>
          <p14:tracePt t="24086" x="1250950" y="1054100"/>
          <p14:tracePt t="24102" x="1238250" y="1098550"/>
          <p14:tracePt t="24119" x="1231900" y="1136650"/>
          <p14:tracePt t="24136" x="1231900" y="1174750"/>
          <p14:tracePt t="24153" x="1238250" y="1200150"/>
          <p14:tracePt t="24176" x="1263650" y="1219200"/>
          <p14:tracePt t="24186" x="1270000" y="1219200"/>
          <p14:tracePt t="24203" x="1308100" y="1225550"/>
          <p14:tracePt t="24220" x="1422400" y="1231900"/>
          <p14:tracePt t="24236" x="1517650" y="1238250"/>
          <p14:tracePt t="24252" x="1631950" y="1238250"/>
          <p14:tracePt t="24269" x="1701800" y="1231900"/>
          <p14:tracePt t="24287" x="1778000" y="1219200"/>
          <p14:tracePt t="24303" x="1816100" y="1200150"/>
          <p14:tracePt t="24319" x="1854200" y="1181100"/>
          <p14:tracePt t="24336" x="1866900" y="1174750"/>
          <p14:tracePt t="24352" x="1879600" y="1174750"/>
          <p14:tracePt t="24369" x="1885950" y="1168400"/>
          <p14:tracePt t="24610" x="1892300" y="1162050"/>
          <p14:tracePt t="24639" x="1911350" y="1136650"/>
          <p14:tracePt t="24653" x="1917700" y="1130300"/>
          <p14:tracePt t="24674" x="1955800" y="1111250"/>
          <p14:tracePt t="24687" x="1981200" y="1098550"/>
          <p14:tracePt t="24837" x="1987550" y="1085850"/>
          <p14:tracePt t="24852" x="2000250" y="1060450"/>
          <p14:tracePt t="24869" x="2006600" y="1060450"/>
          <p14:tracePt t="24886" x="2006600" y="1054100"/>
          <p14:tracePt t="24905" x="2012950" y="1054100"/>
          <p14:tracePt t="25137" x="2019300" y="1041400"/>
          <p14:tracePt t="25153" x="2032000" y="1022350"/>
          <p14:tracePt t="25170" x="2057400" y="996950"/>
          <p14:tracePt t="26329" x="2063750" y="996950"/>
          <p14:tracePt t="26339" x="2082800" y="1016000"/>
          <p14:tracePt t="26358" x="2184400" y="1066800"/>
          <p14:tracePt t="26370" x="2197100" y="1079500"/>
          <p14:tracePt t="26388" x="2216150" y="1092200"/>
          <p14:tracePt t="26406" x="2222500" y="1098550"/>
          <p14:tracePt t="26421" x="2222500" y="1104900"/>
          <p14:tracePt t="26513" x="2228850" y="1104900"/>
          <p14:tracePt t="26537" x="2235200" y="1123950"/>
          <p14:tracePt t="26554" x="2235200" y="1130300"/>
          <p14:tracePt t="26571" x="2241550" y="1130300"/>
          <p14:tracePt t="26588" x="2241550" y="1136650"/>
          <p14:tracePt t="26655" x="2292350" y="1162050"/>
          <p14:tracePt t="26671" x="2362200" y="1206500"/>
          <p14:tracePt t="26688" x="2438400" y="1257300"/>
          <p14:tracePt t="26705" x="2508250" y="1301750"/>
          <p14:tracePt t="26721" x="2546350" y="1320800"/>
          <p14:tracePt t="26738" x="2565400" y="1327150"/>
          <p14:tracePt t="26754" x="2584450" y="1327150"/>
          <p14:tracePt t="26771" x="2603500" y="1327150"/>
          <p14:tracePt t="26788" x="2628900" y="1314450"/>
          <p14:tracePt t="26805" x="2660650" y="1301750"/>
          <p14:tracePt t="26823" x="2711450" y="1289050"/>
          <p14:tracePt t="26838" x="2730500" y="1282700"/>
          <p14:tracePt t="26839" x="2743200" y="1282700"/>
          <p14:tracePt t="26854" x="2774950" y="1276350"/>
          <p14:tracePt t="26871" x="2794000" y="1276350"/>
          <p14:tracePt t="26888" x="2813050" y="1263650"/>
          <p14:tracePt t="26904" x="2832100" y="1250950"/>
          <p14:tracePt t="26921" x="2838450" y="1244600"/>
          <p14:tracePt t="26938" x="2851150" y="1238250"/>
          <p14:tracePt t="27038" x="2857500" y="1231900"/>
          <p14:tracePt t="27055" x="2857500" y="1225550"/>
          <p14:tracePt t="27072" x="2863850" y="1206500"/>
          <p14:tracePt t="27095" x="2863850" y="1193800"/>
          <p14:tracePt t="27288" x="2863850" y="1187450"/>
          <p14:tracePt t="27305" x="2863850" y="1174750"/>
          <p14:tracePt t="27331" x="2863850" y="1168400"/>
          <p14:tracePt t="27700" x="2863850" y="1162050"/>
          <p14:tracePt t="27706" x="2863850" y="1155700"/>
          <p14:tracePt t="27722" x="2851150" y="1149350"/>
          <p14:tracePt t="27739" x="2838450" y="1130300"/>
          <p14:tracePt t="27755" x="2819400" y="1117600"/>
          <p14:tracePt t="27772" x="2794000" y="1098550"/>
          <p14:tracePt t="27789" x="2768600" y="1085850"/>
          <p14:tracePt t="27808" x="2749550" y="1073150"/>
          <p14:tracePt t="27822" x="2717800" y="1060450"/>
          <p14:tracePt t="27838" x="2698750" y="1047750"/>
          <p14:tracePt t="27856" x="2679700" y="1041400"/>
          <p14:tracePt t="27888" x="2647950" y="1028700"/>
          <p14:tracePt t="27900" x="2641600" y="1028700"/>
          <p14:tracePt t="28022" x="2628900" y="1041400"/>
          <p14:tracePt t="28039" x="2616200" y="1066800"/>
          <p14:tracePt t="28056" x="2609850" y="1092200"/>
          <p14:tracePt t="28072" x="2603500" y="1111250"/>
          <p14:tracePt t="28089" x="2597150" y="1123950"/>
          <p14:tracePt t="28155" x="2597150" y="1136650"/>
          <p14:tracePt t="28172" x="2590800" y="1143000"/>
          <p14:tracePt t="28189" x="2590800" y="1168400"/>
          <p14:tracePt t="28212" x="2584450" y="1200150"/>
          <p14:tracePt t="28223" x="2584450" y="1219200"/>
          <p14:tracePt t="28239" x="2590800" y="1238250"/>
          <p14:tracePt t="28255" x="2590800" y="1244600"/>
          <p14:tracePt t="28325" x="2603500" y="1263650"/>
          <p14:tracePt t="28335" x="2616200" y="1270000"/>
          <p14:tracePt t="28354" x="2679700" y="1346200"/>
          <p14:tracePt t="28362" x="2698750" y="1371600"/>
          <p14:tracePt t="28379" x="2724150" y="1403350"/>
          <p14:tracePt t="28389" x="2730500" y="1409700"/>
          <p14:tracePt t="28406" x="2743200" y="1422400"/>
          <p14:tracePt t="28424" x="2749550" y="1428750"/>
          <p14:tracePt t="28691" x="2755900" y="1428750"/>
          <p14:tracePt t="28757" x="2755900" y="1422400"/>
          <p14:tracePt t="28936" x="2755900" y="1416050"/>
          <p14:tracePt t="28987" x="2762250" y="1409700"/>
          <p14:tracePt t="29006" x="2768600" y="1403350"/>
          <p14:tracePt t="29024" x="2774950" y="1390650"/>
          <p14:tracePt t="29076" x="2781300" y="1390650"/>
          <p14:tracePt t="29089" x="2787650" y="1384300"/>
          <p14:tracePt t="29106" x="2800350" y="1384300"/>
          <p14:tracePt t="29123" x="2813050" y="1384300"/>
          <p14:tracePt t="29140" x="2825750" y="1384300"/>
          <p14:tracePt t="29156" x="2844800" y="1384300"/>
          <p14:tracePt t="29173" x="2863850" y="1384300"/>
          <p14:tracePt t="29190" x="2889250" y="1384300"/>
          <p14:tracePt t="29206" x="2927350" y="1384300"/>
          <p14:tracePt t="29223" x="2959100" y="1384300"/>
          <p14:tracePt t="29240" x="2984500" y="1384300"/>
          <p14:tracePt t="29256" x="2997200" y="1377950"/>
          <p14:tracePt t="29273" x="3009900" y="1377950"/>
          <p14:tracePt t="29291" x="3016250" y="1371600"/>
          <p14:tracePt t="29307" x="3022600" y="1365250"/>
          <p14:tracePt t="29323" x="3028950" y="1358900"/>
          <p14:tracePt t="29340" x="3035300" y="1346200"/>
          <p14:tracePt t="29357" x="3035300" y="1327150"/>
          <p14:tracePt t="29373" x="3035300" y="1314450"/>
          <p14:tracePt t="29390" x="3035300" y="1301750"/>
          <p14:tracePt t="29407" x="3035300" y="1295400"/>
          <p14:tracePt t="29424" x="3035300" y="1289050"/>
          <p14:tracePt t="29474" x="3035300" y="1282700"/>
          <p14:tracePt t="29493" x="3035300" y="1276350"/>
          <p14:tracePt t="29691" x="3035300" y="1270000"/>
          <p14:tracePt t="29707" x="3028950" y="1263650"/>
          <p14:tracePt t="29724" x="3016250" y="1257300"/>
          <p14:tracePt t="29743" x="3009900" y="1250950"/>
          <p14:tracePt t="29757" x="3003550" y="1244600"/>
          <p14:tracePt t="29775" x="2997200" y="1238250"/>
          <p14:tracePt t="29790" x="2997200" y="1231900"/>
          <p14:tracePt t="29885" x="2990850" y="1231900"/>
          <p14:tracePt t="29892" x="2984500" y="1231900"/>
          <p14:tracePt t="29907" x="2971800" y="1231900"/>
          <p14:tracePt t="29927" x="2965450" y="1231900"/>
          <p14:tracePt t="29942" x="2952750" y="1225550"/>
          <p14:tracePt t="29957" x="2933700" y="1219200"/>
          <p14:tracePt t="29974" x="2908300" y="1200150"/>
          <p14:tracePt t="29990" x="2870200" y="1181100"/>
          <p14:tracePt t="30007" x="2825750" y="1162050"/>
          <p14:tracePt t="30024" x="2800350" y="1155700"/>
          <p14:tracePt t="30040" x="2768600" y="1149350"/>
          <p14:tracePt t="30062" x="2736850" y="1149350"/>
          <p14:tracePt t="30075" x="2724150" y="1149350"/>
          <p14:tracePt t="30093" x="2711450" y="1149350"/>
          <p14:tracePt t="30107" x="2673350" y="1149350"/>
          <p14:tracePt t="30124" x="2647950" y="1149350"/>
          <p14:tracePt t="30141" x="2609850" y="1162050"/>
          <p14:tracePt t="30158" x="2584450" y="1193800"/>
          <p14:tracePt t="30174" x="2571750" y="1238250"/>
          <p14:tracePt t="30191" x="2571750" y="1270000"/>
          <p14:tracePt t="30208" x="2571750" y="1289050"/>
          <p14:tracePt t="30224" x="2571750" y="1301750"/>
          <p14:tracePt t="30241" x="2578100" y="1308100"/>
          <p14:tracePt t="30258" x="2578100" y="1314450"/>
          <p14:tracePt t="30290" x="2584450" y="1320800"/>
          <p14:tracePt t="30308" x="2597150" y="1333500"/>
          <p14:tracePt t="30324" x="2635250" y="1346200"/>
          <p14:tracePt t="30341" x="2705100" y="1358900"/>
          <p14:tracePt t="30358" x="2762250" y="1358900"/>
          <p14:tracePt t="30374" x="2806700" y="1346200"/>
          <p14:tracePt t="30391" x="2832100" y="1333500"/>
          <p14:tracePt t="30407" x="2851150" y="1289050"/>
          <p14:tracePt t="30425" x="2851150" y="1250950"/>
          <p14:tracePt t="30441" x="2825750" y="1193800"/>
          <p14:tracePt t="30458" x="2794000" y="1149350"/>
          <p14:tracePt t="30484" x="2762250" y="1123950"/>
          <p14:tracePt t="30491" x="2762250" y="1117600"/>
          <p14:tracePt t="30508" x="2755900" y="1111250"/>
          <p14:tracePt t="30530" x="2749550" y="1092200"/>
          <p14:tracePt t="30546" x="2743200" y="1092200"/>
          <p14:tracePt t="30558" x="2730500" y="1085850"/>
          <p14:tracePt t="30575" x="2717800" y="1073150"/>
          <p14:tracePt t="30591" x="2686050" y="1066800"/>
          <p14:tracePt t="30610" x="2654300" y="1060450"/>
          <p14:tracePt t="30624" x="2622550" y="1060450"/>
          <p14:tracePt t="30641" x="2578100" y="1060450"/>
          <p14:tracePt t="30658" x="2514600" y="1060450"/>
          <p14:tracePt t="30676" x="2463800" y="1066800"/>
          <p14:tracePt t="30691" x="2413000" y="1073150"/>
          <p14:tracePt t="30720" x="2317750" y="1092200"/>
          <p14:tracePt t="30732" x="2286000" y="1098550"/>
          <p14:tracePt t="30749" x="2260600" y="1098550"/>
          <p14:tracePt t="30758" x="2254250" y="1098550"/>
          <p14:tracePt t="30774" x="2247900" y="1098550"/>
          <p14:tracePt t="30791" x="2228850" y="1104900"/>
          <p14:tracePt t="30807" x="2209800" y="1104900"/>
          <p14:tracePt t="30824" x="2197100" y="1104900"/>
          <p14:tracePt t="30845" x="2190750" y="1111250"/>
          <p14:tracePt t="30858" x="2184400" y="1111250"/>
          <p14:tracePt t="30876" x="2171700" y="1136650"/>
          <p14:tracePt t="30892" x="2171700" y="1155700"/>
          <p14:tracePt t="30909" x="2190750" y="1200150"/>
          <p14:tracePt t="30925" x="2216150" y="1238250"/>
          <p14:tracePt t="30949" x="2260600" y="1270000"/>
          <p14:tracePt t="30957" x="2273300" y="1276350"/>
          <p14:tracePt t="30975" x="2286000" y="1282700"/>
          <p14:tracePt t="30991" x="2311400" y="1282700"/>
          <p14:tracePt t="31008" x="2330450" y="1282700"/>
          <p14:tracePt t="31025" x="2355850" y="1282700"/>
          <p14:tracePt t="31044" x="2368550" y="1282700"/>
          <p14:tracePt t="31059" x="2374900" y="1282700"/>
          <p14:tracePt t="31224" x="2362200" y="1282700"/>
          <p14:tracePt t="31241" x="2355850" y="1289050"/>
          <p14:tracePt t="31527" x="2362200" y="1289050"/>
          <p14:tracePt t="31543" x="2393950" y="1289050"/>
          <p14:tracePt t="31561" x="2457450" y="1289050"/>
          <p14:tracePt t="31575" x="2559050" y="1270000"/>
          <p14:tracePt t="31592" x="2667000" y="1231900"/>
          <p14:tracePt t="31608" x="2730500" y="1200150"/>
          <p14:tracePt t="31625" x="2781300" y="1155700"/>
          <p14:tracePt t="31641" x="2806700" y="1123950"/>
          <p14:tracePt t="31658" x="2813050" y="1092200"/>
          <p14:tracePt t="31676" x="2813050" y="1060450"/>
          <p14:tracePt t="31692" x="2806700" y="1047750"/>
          <p14:tracePt t="31709" x="2781300" y="1035050"/>
          <p14:tracePt t="31711" x="2762250" y="1022350"/>
          <p14:tracePt t="31725" x="2749550" y="1009650"/>
          <p14:tracePt t="31744" x="2686050" y="984250"/>
          <p14:tracePt t="31760" x="2635250" y="971550"/>
          <p14:tracePt t="31783" x="2571750" y="946150"/>
          <p14:tracePt t="31791" x="2552700" y="946150"/>
          <p14:tracePt t="31809" x="2508250" y="939800"/>
          <p14:tracePt t="31826" x="2482850" y="939800"/>
          <p14:tracePt t="31842" x="2463800" y="939800"/>
          <p14:tracePt t="31859" x="2451100" y="939800"/>
          <p14:tracePt t="31878" x="2438400" y="946150"/>
          <p14:tracePt t="31892" x="2432050" y="946150"/>
          <p14:tracePt t="31915" x="2413000" y="965200"/>
          <p14:tracePt t="31925" x="2393950" y="971550"/>
          <p14:tracePt t="31942" x="2368550" y="996950"/>
          <p14:tracePt t="31960" x="2336800" y="1047750"/>
          <p14:tracePt t="31975" x="2330450" y="1060450"/>
          <p14:tracePt t="31992" x="2311400" y="1130300"/>
          <p14:tracePt t="32009" x="2311400" y="1168400"/>
          <p14:tracePt t="32026" x="2311400" y="1187450"/>
          <p14:tracePt t="32042" x="2311400" y="1193800"/>
          <p14:tracePt t="32227" x="2317750" y="1193800"/>
          <p14:tracePt t="32253" x="2317750" y="1200150"/>
          <p14:tracePt t="32596" x="2317750" y="1193800"/>
          <p14:tracePt t="32610" x="2324100" y="1193800"/>
          <p14:tracePt t="32627" x="2330450" y="1187450"/>
          <p14:tracePt t="32793" x="2355850" y="1206500"/>
          <p14:tracePt t="32810" x="2400300" y="1270000"/>
          <p14:tracePt t="32826" x="2406650" y="1289050"/>
          <p14:tracePt t="32843" x="2413000" y="1295400"/>
          <p14:tracePt t="33043" x="2413000" y="1308100"/>
          <p14:tracePt t="33059" x="2400300" y="1314450"/>
          <p14:tracePt t="33081" x="2393950" y="1314450"/>
          <p14:tracePt t="33093" x="2393950" y="1320800"/>
          <p14:tracePt t="33410" x="2374900" y="1320800"/>
          <p14:tracePt t="33428" x="2368550" y="1327150"/>
          <p14:tracePt t="33443" x="2362200" y="1327150"/>
          <p14:tracePt t="33461" x="2349500" y="1333500"/>
          <p14:tracePt t="33478" x="2330450" y="1339850"/>
          <p14:tracePt t="33496" x="2292350" y="1352550"/>
          <p14:tracePt t="33510" x="2241550" y="1358900"/>
          <p14:tracePt t="33527" x="2197100" y="1358900"/>
          <p14:tracePt t="33544" x="2139950" y="1358900"/>
          <p14:tracePt t="33560" x="2057400" y="1352550"/>
          <p14:tracePt t="33577" x="1949450" y="1339850"/>
          <p14:tracePt t="33594" x="1720850" y="1320800"/>
          <p14:tracePt t="33610" x="1663700" y="1314450"/>
          <p14:tracePt t="33627" x="1568450" y="1308100"/>
          <p14:tracePt t="33628" x="1530350" y="1301750"/>
          <p14:tracePt t="33644" x="1473200" y="1295400"/>
          <p14:tracePt t="33660" x="1384300" y="1295400"/>
          <p14:tracePt t="33677" x="1301750" y="1295400"/>
          <p14:tracePt t="33693" x="1174750" y="1301750"/>
          <p14:tracePt t="33710" x="1085850" y="1308100"/>
          <p14:tracePt t="33727" x="1022350" y="1308100"/>
          <p14:tracePt t="33744" x="1016000" y="1308100"/>
          <p14:tracePt t="33777" x="1003300" y="1320800"/>
          <p14:tracePt t="33793" x="971550" y="1365250"/>
          <p14:tracePt t="33810" x="933450" y="1416050"/>
          <p14:tracePt t="33834" x="901700" y="1473200"/>
          <p14:tracePt t="33843" x="901700" y="1492250"/>
          <p14:tracePt t="33861" x="895350" y="1511300"/>
          <p14:tracePt t="34408" x="946150" y="1504950"/>
          <p14:tracePt t="34427" x="977900" y="1498600"/>
          <p14:tracePt t="34444" x="996950" y="1498600"/>
          <p14:tracePt t="34461" x="1035050" y="1498600"/>
          <p14:tracePt t="34478" x="1085850" y="1504950"/>
          <p14:tracePt t="34494" x="1136650" y="1517650"/>
          <p14:tracePt t="34512" x="1187450" y="1524000"/>
          <p14:tracePt t="34531" x="1257300" y="1530350"/>
          <p14:tracePt t="34544" x="1282700" y="1530350"/>
          <p14:tracePt t="34561" x="1320800" y="1530350"/>
          <p14:tracePt t="34671" x="1327150" y="1530350"/>
          <p14:tracePt t="34711" x="1314450" y="1530350"/>
          <p14:tracePt t="34728" x="1308100" y="1530350"/>
          <p14:tracePt t="34745" x="1301750" y="1530350"/>
          <p14:tracePt t="34761" x="1295400" y="1530350"/>
          <p14:tracePt t="34794" x="1301750" y="1524000"/>
          <p14:tracePt t="34811" x="1314450" y="1517650"/>
          <p14:tracePt t="34828" x="1327150" y="1511300"/>
          <p14:tracePt t="35031" x="1327150" y="1536700"/>
          <p14:tracePt t="35045" x="1333500" y="1555750"/>
          <p14:tracePt t="35061" x="1339850" y="1581150"/>
          <p14:tracePt t="35078" x="1339850" y="1600200"/>
          <p14:tracePt t="35095" x="1346200" y="1619250"/>
          <p14:tracePt t="35333" x="1377950" y="1619250"/>
          <p14:tracePt t="35345" x="1384300" y="1619250"/>
          <p14:tracePt t="35362" x="1416050" y="1619250"/>
          <p14:tracePt t="35378" x="1454150" y="1612900"/>
          <p14:tracePt t="35395" x="1492250" y="1600200"/>
          <p14:tracePt t="35412" x="1524000" y="1587500"/>
          <p14:tracePt t="35428" x="1555750" y="1574800"/>
          <p14:tracePt t="35445" x="1587500" y="1568450"/>
          <p14:tracePt t="35464" x="1606550" y="1562100"/>
          <p14:tracePt t="35481" x="1631950" y="1562100"/>
          <p14:tracePt t="35495" x="1651000" y="1555750"/>
          <p14:tracePt t="35511" x="1676400" y="1549400"/>
          <p14:tracePt t="35604" x="1695450" y="1549400"/>
          <p14:tracePt t="35611" x="1708150" y="1549400"/>
          <p14:tracePt t="35629" x="1746250" y="1562100"/>
          <p14:tracePt t="35645" x="1790700" y="1581150"/>
          <p14:tracePt t="35662" x="1854200" y="1600200"/>
          <p14:tracePt t="35662" x="1898650" y="1612900"/>
          <p14:tracePt t="35679" x="1962150" y="1631950"/>
          <p14:tracePt t="35695" x="2025650" y="1638300"/>
          <p14:tracePt t="35712" x="2076450" y="1644650"/>
          <p14:tracePt t="35729" x="2127250" y="1644650"/>
          <p14:tracePt t="35745" x="2184400" y="1638300"/>
          <p14:tracePt t="35762" x="2228850" y="1625600"/>
          <p14:tracePt t="35781" x="2279650" y="1606550"/>
          <p14:tracePt t="35795" x="2311400" y="1587500"/>
          <p14:tracePt t="35812" x="2330450" y="1568450"/>
          <p14:tracePt t="35828" x="2336800" y="1543050"/>
          <p14:tracePt t="35830" x="2343150" y="1530350"/>
          <p14:tracePt t="35846" x="2349500" y="1511300"/>
          <p14:tracePt t="35862" x="2349500" y="1473200"/>
          <p14:tracePt t="35881" x="2349500" y="1416050"/>
          <p14:tracePt t="35896" x="2336800" y="1390650"/>
          <p14:tracePt t="35912" x="2324100" y="1371600"/>
          <p14:tracePt t="35929" x="2292350" y="1352550"/>
          <p14:tracePt t="35945" x="2247900" y="1339850"/>
          <p14:tracePt t="35962" x="2190750" y="1327150"/>
          <p14:tracePt t="35978" x="2133600" y="1314450"/>
          <p14:tracePt t="35995" x="2095500" y="1314450"/>
          <p14:tracePt t="36012" x="2057400" y="1301750"/>
          <p14:tracePt t="36029" x="2019300" y="1295400"/>
          <p14:tracePt t="36046" x="1993900" y="1295400"/>
          <p14:tracePt t="36064" x="1955800" y="1295400"/>
          <p14:tracePt t="36082" x="1924050" y="1295400"/>
          <p14:tracePt t="36097" x="1879600" y="1308100"/>
          <p14:tracePt t="36112" x="1854200" y="1320800"/>
          <p14:tracePt t="36129" x="1841500" y="1327150"/>
          <p14:tracePt t="36146" x="1828800" y="1339850"/>
          <p14:tracePt t="36162" x="1822450" y="1377950"/>
          <p14:tracePt t="36179" x="1822450" y="1409700"/>
          <p14:tracePt t="36200" x="1822450" y="1447800"/>
          <p14:tracePt t="36212" x="1835150" y="1485900"/>
          <p14:tracePt t="36229" x="1854200" y="1504950"/>
          <p14:tracePt t="36245" x="1866900" y="1517650"/>
          <p14:tracePt t="36262" x="1873250" y="1524000"/>
          <p14:tracePt t="36295" x="1885950" y="1530350"/>
          <p14:tracePt t="36312" x="1905000" y="1536700"/>
          <p14:tracePt t="36329" x="1936750" y="1543050"/>
          <p14:tracePt t="36352" x="1981200" y="1549400"/>
          <p14:tracePt t="36362" x="1987550" y="1555750"/>
          <p14:tracePt t="36381" x="2006600" y="1555750"/>
          <p14:tracePt t="37200" x="2006600" y="1568450"/>
          <p14:tracePt t="37213" x="2006600" y="1574800"/>
          <p14:tracePt t="37232" x="2006600" y="1587500"/>
          <p14:tracePt t="37248" x="2000250" y="1587500"/>
          <p14:tracePt t="37263" x="1974850" y="1593850"/>
          <p14:tracePt t="37280" x="1949450" y="1593850"/>
          <p14:tracePt t="37296" x="1930400" y="1593850"/>
          <p14:tracePt t="37314" x="1917700" y="1593850"/>
          <p14:tracePt t="37337" x="1898650" y="1593850"/>
          <p14:tracePt t="37347" x="1885950" y="1593850"/>
          <p14:tracePt t="37363" x="1873250" y="1587500"/>
          <p14:tracePt t="37380" x="1841500" y="1574800"/>
          <p14:tracePt t="37397" x="1803400" y="1568450"/>
          <p14:tracePt t="37413" x="1784350" y="1574800"/>
          <p14:tracePt t="37430" x="1771650" y="1574800"/>
          <p14:tracePt t="37446" x="1758950" y="1581150"/>
          <p14:tracePt t="37463" x="1746250" y="1581150"/>
          <p14:tracePt t="37480" x="1720850" y="1581150"/>
          <p14:tracePt t="37496" x="1657350" y="1587500"/>
          <p14:tracePt t="37513" x="1581150" y="1600200"/>
          <p14:tracePt t="37530" x="1447800" y="1619250"/>
          <p14:tracePt t="37546" x="1365250" y="1625600"/>
          <p14:tracePt t="37565" x="1238250" y="1638300"/>
          <p14:tracePt t="37581" x="1231900" y="1644650"/>
          <p14:tracePt t="37596" x="1219200" y="1651000"/>
          <p14:tracePt t="37613" x="1193800" y="1663700"/>
          <p14:tracePt t="37631" x="1174750" y="1682750"/>
          <p14:tracePt t="37652" x="1155700" y="1701800"/>
          <p14:tracePt t="37663" x="1155700" y="1708150"/>
          <p14:tracePt t="37680" x="1155700" y="1714500"/>
          <p14:tracePt t="37698" x="1155700" y="1720850"/>
          <p14:tracePt t="37714" x="1162050" y="1720850"/>
          <p14:tracePt t="37734" x="1174750" y="1720850"/>
          <p14:tracePt t="37764" x="1193800" y="1727200"/>
          <p14:tracePt t="37780" x="1200150" y="1727200"/>
          <p14:tracePt t="37800" x="1231900" y="1727200"/>
          <p14:tracePt t="37814" x="1257300" y="1733550"/>
          <p14:tracePt t="37830" x="1289050" y="1739900"/>
          <p14:tracePt t="37847" x="1327150" y="1739900"/>
          <p14:tracePt t="37864" x="1352550" y="1746250"/>
          <p14:tracePt t="37880" x="1365250" y="1746250"/>
          <p14:tracePt t="37898" x="1377950" y="1746250"/>
          <p14:tracePt t="37917" x="1384300" y="1746250"/>
          <p14:tracePt t="37931" x="1409700" y="1746250"/>
          <p14:tracePt t="37947" x="1435100" y="1752600"/>
          <p14:tracePt t="37964" x="1473200" y="1758950"/>
          <p14:tracePt t="37980" x="1498600" y="1758950"/>
          <p14:tracePt t="37998" x="1524000" y="1765300"/>
          <p14:tracePt t="38154" x="1524000" y="1771650"/>
          <p14:tracePt t="38163" x="1524000" y="1778000"/>
          <p14:tracePt t="38180" x="1524000" y="1790700"/>
          <p14:tracePt t="38407" x="1524000" y="1797050"/>
          <p14:tracePt t="38431" x="1549400" y="1835150"/>
          <p14:tracePt t="38450" x="1568450" y="1866900"/>
          <p14:tracePt t="38464" x="1593850" y="1892300"/>
          <p14:tracePt t="38481" x="1606550" y="1911350"/>
          <p14:tracePt t="38497" x="1612900" y="1917700"/>
          <p14:tracePt t="38531" x="1619250" y="1924050"/>
          <p14:tracePt t="38548" x="1631950" y="1930400"/>
          <p14:tracePt t="38569" x="1644650" y="1943100"/>
          <p14:tracePt t="38581" x="1651000" y="1943100"/>
          <p14:tracePt t="38598" x="1670050" y="1949450"/>
          <p14:tracePt t="38753" x="1676400" y="1949450"/>
          <p14:tracePt t="38764" x="1714500" y="1955800"/>
          <p14:tracePt t="38782" x="1803400" y="1968500"/>
          <p14:tracePt t="38801" x="1879600" y="1981200"/>
          <p14:tracePt t="38814" x="1943100" y="1981200"/>
          <p14:tracePt t="38831" x="1993900" y="1981200"/>
          <p14:tracePt t="38848" x="2051050" y="1968500"/>
          <p14:tracePt t="38864" x="2082800" y="1949450"/>
          <p14:tracePt t="38881" x="2114550" y="1930400"/>
          <p14:tracePt t="38898" x="2127250" y="1911350"/>
          <p14:tracePt t="38917" x="2139950" y="1885950"/>
          <p14:tracePt t="38935" x="2152650" y="1854200"/>
          <p14:tracePt t="38948" x="2152650" y="1847850"/>
          <p14:tracePt t="38964" x="2152650" y="1841500"/>
          <p14:tracePt t="38981" x="2152650" y="1835150"/>
          <p14:tracePt t="39165" x="2165350" y="1835150"/>
          <p14:tracePt t="39181" x="2184400" y="1835150"/>
          <p14:tracePt t="39198" x="2228850" y="1847850"/>
          <p14:tracePt t="39216" x="2286000" y="1854200"/>
          <p14:tracePt t="39232" x="2374900" y="1860550"/>
          <p14:tracePt t="39248" x="2438400" y="1854200"/>
          <p14:tracePt t="39268" x="2514600" y="1822450"/>
          <p14:tracePt t="39281" x="2527300" y="1816100"/>
          <p14:tracePt t="39298" x="2559050" y="1790700"/>
          <p14:tracePt t="39315" x="2578100" y="1771650"/>
          <p14:tracePt t="39331" x="2584450" y="1752600"/>
          <p14:tracePt t="39349" x="2578100" y="1708150"/>
          <p14:tracePt t="39367" x="2559050" y="1670050"/>
          <p14:tracePt t="39381" x="2540000" y="1644650"/>
          <p14:tracePt t="39398" x="2520950" y="1625600"/>
          <p14:tracePt t="39415" x="2508250" y="1612900"/>
          <p14:tracePt t="39432" x="2482850" y="1600200"/>
          <p14:tracePt t="39449" x="2457450" y="1593850"/>
          <p14:tracePt t="39465" x="2413000" y="1587500"/>
          <p14:tracePt t="39482" x="2368550" y="1587500"/>
          <p14:tracePt t="39499" x="2330450" y="1587500"/>
          <p14:tracePt t="39515" x="2298700" y="1587500"/>
          <p14:tracePt t="39532" x="2254250" y="1587500"/>
          <p14:tracePt t="39549" x="2216150" y="1587500"/>
          <p14:tracePt t="39565" x="2197100" y="1587500"/>
          <p14:tracePt t="39665" x="2178050" y="1593850"/>
          <p14:tracePt t="39682" x="2165350" y="1606550"/>
          <p14:tracePt t="39698" x="2146300" y="1631950"/>
          <p14:tracePt t="39715" x="2120900" y="1682750"/>
          <p14:tracePt t="39744" x="2095500" y="1771650"/>
          <p14:tracePt t="39765" x="2089150" y="1797050"/>
          <p14:tracePt t="39782" x="2089150" y="1803400"/>
          <p14:tracePt t="39907" x="2089150" y="1797050"/>
          <p14:tracePt t="39933" x="2089150" y="1790700"/>
          <p14:tracePt t="39948" x="2089150" y="1784350"/>
          <p14:tracePt t="39968" x="2089150" y="1778000"/>
          <p14:tracePt t="40088" x="2089150" y="1771650"/>
          <p14:tracePt t="40099" x="2089150" y="1765300"/>
          <p14:tracePt t="40120" x="2101850" y="1752600"/>
          <p14:tracePt t="40132" x="2101850" y="1746250"/>
          <p14:tracePt t="40149" x="2108200" y="1739900"/>
          <p14:tracePt t="40554" x="2120900" y="1727200"/>
          <p14:tracePt t="40723" x="2127250" y="1739900"/>
          <p14:tracePt t="40733" x="2139950" y="1758950"/>
          <p14:tracePt t="40749" x="2152650" y="1784350"/>
          <p14:tracePt t="40767" x="2165350" y="1797050"/>
          <p14:tracePt t="40784" x="2171700" y="1797050"/>
          <p14:tracePt t="40850" x="2178050" y="1797050"/>
          <p14:tracePt t="40866" x="2190750" y="1790700"/>
          <p14:tracePt t="40883" x="2203450" y="1778000"/>
          <p14:tracePt t="40899" x="2216150" y="1771650"/>
          <p14:tracePt t="40900" x="2222500" y="1771650"/>
          <p14:tracePt t="40916" x="2241550" y="1758950"/>
          <p14:tracePt t="40933" x="2254250" y="1752600"/>
          <p14:tracePt t="40950" x="2273300" y="1746250"/>
          <p14:tracePt t="40966" x="2286000" y="1733550"/>
          <p14:tracePt t="40983" x="2298700" y="1727200"/>
          <p14:tracePt t="40999" x="2311400" y="1714500"/>
          <p14:tracePt t="41016" x="2317750" y="1708150"/>
          <p14:tracePt t="41033" x="2324100" y="1708150"/>
          <p14:tracePt t="41099" x="2324100" y="1701800"/>
          <p14:tracePt t="42203" x="2317750" y="1701800"/>
          <p14:tracePt t="42217" x="2292350" y="1701800"/>
          <p14:tracePt t="42234" x="2266950" y="1701800"/>
          <p14:tracePt t="42250" x="2247900" y="1695450"/>
          <p14:tracePt t="42268" x="2228850" y="1695450"/>
          <p14:tracePt t="42284" x="2190750" y="1695450"/>
          <p14:tracePt t="42301" x="2159000" y="1695450"/>
          <p14:tracePt t="42317" x="2127250" y="1701800"/>
          <p14:tracePt t="42334" x="2108200" y="1701800"/>
          <p14:tracePt t="42351" x="2101850" y="1701800"/>
          <p14:tracePt t="42384" x="2101850" y="1708150"/>
          <p14:tracePt t="42401" x="2095500" y="1708150"/>
          <p14:tracePt t="42418" x="2089150" y="1708150"/>
          <p14:tracePt t="42469" x="2082800" y="1714500"/>
          <p14:tracePt t="42484" x="2076450" y="1714500"/>
          <p14:tracePt t="42501" x="2063750" y="1733550"/>
          <p14:tracePt t="42518" x="2051050" y="1746250"/>
          <p14:tracePt t="42535" x="2038350" y="1765300"/>
          <p14:tracePt t="42551" x="2038350" y="1778000"/>
          <p14:tracePt t="42552" x="2038350" y="1784350"/>
          <p14:tracePt t="42624" x="2038350" y="1790700"/>
          <p14:tracePt t="42636" x="2038350" y="1797050"/>
          <p14:tracePt t="42651" x="2044700" y="1822450"/>
          <p14:tracePt t="42668" x="2051050" y="1835150"/>
          <p14:tracePt t="42684" x="2063750" y="1841500"/>
          <p14:tracePt t="42706" x="2076450" y="1847850"/>
          <p14:tracePt t="42718" x="2082800" y="1847850"/>
          <p14:tracePt t="42736" x="2120900" y="1847850"/>
          <p14:tracePt t="42751" x="2127250" y="1841500"/>
          <p14:tracePt t="42768" x="2152650" y="1828800"/>
          <p14:tracePt t="42768" x="2159000" y="1828800"/>
          <p14:tracePt t="42784" x="2171700" y="1822450"/>
          <p14:tracePt t="42801" x="2171700" y="1816100"/>
          <p14:tracePt t="43385" x="2171700" y="1809750"/>
          <p14:tracePt t="43401" x="2165350" y="1809750"/>
          <p14:tracePt t="43419" x="2159000" y="1797050"/>
          <p14:tracePt t="43452" x="2159000" y="1790700"/>
          <p14:tracePt t="43635" x="2146300" y="1790700"/>
          <p14:tracePt t="43653" x="2101850" y="1790700"/>
          <p14:tracePt t="43672" x="2025650" y="1809750"/>
          <p14:tracePt t="43691" x="1917700" y="1835150"/>
          <p14:tracePt t="43703" x="1885950" y="1841500"/>
          <p14:tracePt t="43718" x="1822450" y="1860550"/>
          <p14:tracePt t="43737" x="1733550" y="1879600"/>
          <p14:tracePt t="43752" x="1663700" y="1898650"/>
          <p14:tracePt t="43768" x="1606550" y="1911350"/>
          <p14:tracePt t="43785" x="1581150" y="1911350"/>
          <p14:tracePt t="43803" x="1549400" y="1917700"/>
          <p14:tracePt t="43819" x="1524000" y="1917700"/>
          <p14:tracePt t="43836" x="1441450" y="1930400"/>
          <p14:tracePt t="43852" x="1365250" y="1936750"/>
          <p14:tracePt t="43868" x="1320800" y="1936750"/>
          <p14:tracePt t="43885" x="1282700" y="1936750"/>
          <p14:tracePt t="43903" x="1270000" y="1936750"/>
          <p14:tracePt t="43936" x="1263650" y="1936750"/>
          <p14:tracePt t="43955" x="1231900" y="1936750"/>
          <p14:tracePt t="43968" x="1200150" y="1936750"/>
          <p14:tracePt t="43986" x="1130300" y="1943100"/>
          <p14:tracePt t="44004" x="1079500" y="1943100"/>
          <p14:tracePt t="44019" x="996950" y="1936750"/>
          <p14:tracePt t="44035" x="939800" y="1924050"/>
          <p14:tracePt t="44053" x="895350" y="1924050"/>
          <p14:tracePt t="44069" x="850900" y="1924050"/>
          <p14:tracePt t="44086" x="768350" y="1930400"/>
          <p14:tracePt t="44103" x="666750" y="1943100"/>
          <p14:tracePt t="44119" x="565150" y="1955800"/>
          <p14:tracePt t="44136" x="520700" y="1968500"/>
          <p14:tracePt t="44209" x="533400" y="1974850"/>
          <p14:tracePt t="44219" x="539750" y="1974850"/>
          <p14:tracePt t="44236" x="577850" y="2000250"/>
          <p14:tracePt t="44254" x="635000" y="2044700"/>
          <p14:tracePt t="44269" x="704850" y="2095500"/>
          <p14:tracePt t="44286" x="781050" y="2146300"/>
          <p14:tracePt t="44303" x="863600" y="2184400"/>
          <p14:tracePt t="44320" x="927100" y="2203450"/>
          <p14:tracePt t="44336" x="996950" y="2209800"/>
          <p14:tracePt t="44353" x="1073150" y="2209800"/>
          <p14:tracePt t="44369" x="1117600" y="2203450"/>
          <p14:tracePt t="44388" x="1162050" y="2178050"/>
          <p14:tracePt t="44402" x="1174750" y="2171700"/>
          <p14:tracePt t="44419" x="1181100" y="2165350"/>
          <p14:tracePt t="44474" x="1187450" y="2165350"/>
          <p14:tracePt t="44486" x="1187450" y="2159000"/>
          <p14:tracePt t="44503" x="1193800" y="2152650"/>
          <p14:tracePt t="44519" x="1200150" y="2146300"/>
          <p14:tracePt t="44536" x="1206500" y="2139950"/>
          <p14:tracePt t="44553" x="1206500" y="2127250"/>
          <p14:tracePt t="44570" x="1206500" y="2101850"/>
          <p14:tracePt t="44586" x="1206500" y="2076450"/>
          <p14:tracePt t="44603" x="1206500" y="2070100"/>
          <p14:tracePt t="44619" x="1206500" y="2057400"/>
          <p14:tracePt t="44636" x="1206500" y="2051050"/>
          <p14:tracePt t="44653" x="1200150" y="2038350"/>
          <p14:tracePt t="44669" x="1168400" y="2012950"/>
          <p14:tracePt t="44686" x="1149350" y="1993900"/>
          <p14:tracePt t="44704" x="1104900" y="1955800"/>
          <p14:tracePt t="44719" x="1079500" y="1936750"/>
          <p14:tracePt t="44736" x="1066800" y="1924050"/>
          <p14:tracePt t="44754" x="1054100" y="1924050"/>
          <p14:tracePt t="44770" x="1047750" y="1917700"/>
          <p14:tracePt t="44788" x="1022350" y="1917700"/>
          <p14:tracePt t="44803" x="1009650" y="1917700"/>
          <p14:tracePt t="44820" x="971550" y="1917700"/>
          <p14:tracePt t="44837" x="958850" y="1917700"/>
          <p14:tracePt t="44853" x="946150" y="1930400"/>
          <p14:tracePt t="44869" x="939800" y="1936750"/>
          <p14:tracePt t="44886" x="939800" y="1943100"/>
          <p14:tracePt t="45061" x="939800" y="1949450"/>
          <p14:tracePt t="45254" x="965200" y="1962150"/>
          <p14:tracePt t="45270" x="1085850" y="2000250"/>
          <p14:tracePt t="45288" x="1270000" y="2038350"/>
          <p14:tracePt t="45304" x="1409700" y="2044700"/>
          <p14:tracePt t="45319" x="1428750" y="2038350"/>
          <p14:tracePt t="45337" x="1428750" y="2032000"/>
          <p14:tracePt t="45353" x="1428750" y="2025650"/>
          <p14:tracePt t="45420" x="1447800" y="2032000"/>
          <p14:tracePt t="45437" x="1454150" y="2038350"/>
          <p14:tracePt t="45470" x="1447800" y="2057400"/>
          <p14:tracePt t="45488" x="1428750" y="2127250"/>
          <p14:tracePt t="45504" x="1428750" y="2146300"/>
          <p14:tracePt t="45520" x="1428750" y="2184400"/>
          <p14:tracePt t="45553" x="1428750" y="2190750"/>
          <p14:tracePt t="45570" x="1441450" y="2197100"/>
          <p14:tracePt t="45587" x="1466850" y="2197100"/>
          <p14:tracePt t="45603" x="1498600" y="2197100"/>
          <p14:tracePt t="45620" x="1524000" y="2190750"/>
          <p14:tracePt t="45636" x="1536700" y="2190750"/>
          <p14:tracePt t="45653" x="1555750" y="2190750"/>
          <p14:tracePt t="45670" x="1593850" y="2190750"/>
          <p14:tracePt t="45686" x="1651000" y="2184400"/>
          <p14:tracePt t="45704" x="1714500" y="2184400"/>
          <p14:tracePt t="45720" x="1752600" y="2178050"/>
          <p14:tracePt t="45737" x="1797050" y="2159000"/>
          <p14:tracePt t="45754" x="1841500" y="2146300"/>
          <p14:tracePt t="45770" x="1866900" y="2133600"/>
          <p14:tracePt t="45787" x="1885950" y="2120900"/>
          <p14:tracePt t="45804" x="1905000" y="2114550"/>
          <p14:tracePt t="45821" x="1917700" y="2095500"/>
          <p14:tracePt t="45837" x="1924050" y="2076450"/>
          <p14:tracePt t="45853" x="1924050" y="2044700"/>
          <p14:tracePt t="45870" x="1911350" y="2012950"/>
          <p14:tracePt t="45887" x="1892300" y="1981200"/>
          <p14:tracePt t="45904" x="1873250" y="1949450"/>
          <p14:tracePt t="45920" x="1860550" y="1930400"/>
          <p14:tracePt t="45937" x="1822450" y="1892300"/>
          <p14:tracePt t="45954" x="1778000" y="1866900"/>
          <p14:tracePt t="45970" x="1746250" y="1860550"/>
          <p14:tracePt t="45987" x="1708150" y="1847850"/>
          <p14:tracePt t="45989" x="1701800" y="1847850"/>
          <p14:tracePt t="46005" x="1682750" y="1841500"/>
          <p14:tracePt t="46020" x="1657350" y="1841500"/>
          <p14:tracePt t="46037" x="1644650" y="1835150"/>
          <p14:tracePt t="46054" x="1600200" y="1835150"/>
          <p14:tracePt t="46070" x="1549400" y="1835150"/>
          <p14:tracePt t="46087" x="1485900" y="1847850"/>
          <p14:tracePt t="46104" x="1454150" y="1854200"/>
          <p14:tracePt t="46121" x="1441450" y="1860550"/>
          <p14:tracePt t="46138" x="1435100" y="1866900"/>
          <p14:tracePt t="46154" x="1422400" y="1873250"/>
          <p14:tracePt t="46171" x="1416050" y="1885950"/>
          <p14:tracePt t="46187" x="1409700" y="1911350"/>
          <p14:tracePt t="46204" x="1416050" y="1949450"/>
          <p14:tracePt t="46224" x="1435100" y="1987550"/>
          <p14:tracePt t="46239" x="1454150" y="2032000"/>
          <p14:tracePt t="46255" x="1460500" y="2044700"/>
          <p14:tracePt t="46255" x="1473200" y="2063750"/>
          <p14:tracePt t="46278" x="1498600" y="2095500"/>
          <p14:tracePt t="46289" x="1504950" y="2101850"/>
          <p14:tracePt t="47100" x="1498600" y="2101850"/>
          <p14:tracePt t="47112" x="1492250" y="2101850"/>
          <p14:tracePt t="47132" x="1473200" y="2101850"/>
          <p14:tracePt t="47140" x="1466850" y="2101850"/>
          <p14:tracePt t="47155" x="1460500" y="2101850"/>
          <p14:tracePt t="47319" x="1460500" y="2108200"/>
          <p14:tracePt t="47327" x="1454150" y="2108200"/>
          <p14:tracePt t="47338" x="1441450" y="2120900"/>
          <p14:tracePt t="47357" x="1416050" y="2146300"/>
          <p14:tracePt t="47373" x="1384300" y="2165350"/>
          <p14:tracePt t="47389" x="1339850" y="2184400"/>
          <p14:tracePt t="47407" x="1263650" y="2216150"/>
          <p14:tracePt t="47422" x="1231900" y="2222500"/>
          <p14:tracePt t="47438" x="1174750" y="2247900"/>
          <p14:tracePt t="47456" x="1162050" y="2254250"/>
          <p14:tracePt t="47545" x="1155700" y="2273300"/>
          <p14:tracePt t="47555" x="1155700" y="2279650"/>
          <p14:tracePt t="47572" x="1155700" y="2292350"/>
          <p14:tracePt t="47590" x="1155700" y="2298700"/>
          <p14:tracePt t="47605" x="1155700" y="2305050"/>
          <p14:tracePt t="47622" x="1155700" y="2311400"/>
          <p14:tracePt t="47641" x="1212850" y="2330450"/>
          <p14:tracePt t="47655" x="1250950" y="2336800"/>
          <p14:tracePt t="47679" x="1314450" y="2355850"/>
          <p14:tracePt t="47688" x="1352550" y="2368550"/>
          <p14:tracePt t="47709" x="1390650" y="2381250"/>
          <p14:tracePt t="47722" x="1428750" y="2400300"/>
          <p14:tracePt t="47738" x="1466850" y="2413000"/>
          <p14:tracePt t="47756" x="1498600" y="2419350"/>
          <p14:tracePt t="47772" x="1530350" y="2425700"/>
          <p14:tracePt t="47789" x="1562100" y="2425700"/>
          <p14:tracePt t="47805" x="1587500" y="2425700"/>
          <p14:tracePt t="47822" x="1606550" y="2425700"/>
          <p14:tracePt t="47839" x="1625600" y="2425700"/>
          <p14:tracePt t="47857" x="1651000" y="2413000"/>
          <p14:tracePt t="47872" x="1676400" y="2406650"/>
          <p14:tracePt t="47889" x="1708150" y="2387600"/>
          <p14:tracePt t="47891" x="1720850" y="2381250"/>
          <p14:tracePt t="47908" x="1746250" y="2368550"/>
          <p14:tracePt t="47924" x="1765300" y="2355850"/>
          <p14:tracePt t="47939" x="1790700" y="2349500"/>
          <p14:tracePt t="47955" x="1803400" y="2336800"/>
          <p14:tracePt t="47972" x="1809750" y="2336800"/>
          <p14:tracePt t="48022" x="1803400" y="2317750"/>
          <p14:tracePt t="48039" x="1790700" y="2305050"/>
          <p14:tracePt t="48057" x="1784350" y="2298700"/>
          <p14:tracePt t="48075" x="1765300" y="2286000"/>
          <p14:tracePt t="48089" x="1727200" y="2273300"/>
          <p14:tracePt t="48106" x="1670050" y="2260600"/>
          <p14:tracePt t="48122" x="1606550" y="2254250"/>
          <p14:tracePt t="48139" x="1536700" y="2247900"/>
          <p14:tracePt t="48157" x="1460500" y="2235200"/>
          <p14:tracePt t="48172" x="1403350" y="2222500"/>
          <p14:tracePt t="48189" x="1346200" y="2209800"/>
          <p14:tracePt t="48205" x="1314450" y="2197100"/>
          <p14:tracePt t="48223" x="1276350" y="2184400"/>
          <p14:tracePt t="48244" x="1219200" y="2165350"/>
          <p14:tracePt t="48256" x="1200150" y="2159000"/>
          <p14:tracePt t="48272" x="1149350" y="2152650"/>
          <p14:tracePt t="48289" x="1098550" y="2146300"/>
          <p14:tracePt t="48307" x="1054100" y="2139950"/>
          <p14:tracePt t="48323" x="1009650" y="2139950"/>
          <p14:tracePt t="48339" x="971550" y="2139950"/>
          <p14:tracePt t="48356" x="946150" y="2139950"/>
          <p14:tracePt t="48380" x="939800" y="2152650"/>
          <p14:tracePt t="48389" x="933450" y="2152650"/>
          <p14:tracePt t="48406" x="933450" y="2159000"/>
          <p14:tracePt t="48425" x="927100" y="2165350"/>
          <p14:tracePt t="48426" x="920750" y="2171700"/>
          <p14:tracePt t="48439" x="914400" y="2184400"/>
          <p14:tracePt t="48456" x="901700" y="2197100"/>
          <p14:tracePt t="48473" x="895350" y="2209800"/>
          <p14:tracePt t="48490" x="895350" y="2222500"/>
          <p14:tracePt t="48490" x="895350" y="2228850"/>
          <p14:tracePt t="48512" x="895350" y="2241550"/>
          <p14:tracePt t="48523" x="908050" y="2260600"/>
          <p14:tracePt t="48539" x="927100" y="2266950"/>
          <p14:tracePt t="48560" x="952500" y="2286000"/>
          <p14:tracePt t="48573" x="971550" y="2298700"/>
          <p14:tracePt t="48589" x="990600" y="2311400"/>
          <p14:tracePt t="48606" x="1003300" y="2317750"/>
          <p14:tracePt t="48623" x="1016000" y="2317750"/>
          <p14:tracePt t="48639" x="1028700" y="2324100"/>
          <p14:tracePt t="48656" x="1041400" y="2324100"/>
          <p14:tracePt t="48673" x="1054100" y="2330450"/>
          <p14:tracePt t="48689" x="1060450" y="2330450"/>
          <p14:tracePt t="48706" x="1079500" y="2336800"/>
          <p14:tracePt t="48723" x="1098550" y="2343150"/>
          <p14:tracePt t="48744" x="1136650" y="2349500"/>
          <p14:tracePt t="48756" x="1168400" y="2355850"/>
          <p14:tracePt t="48775" x="1200150" y="2355850"/>
          <p14:tracePt t="48789" x="1238250" y="2362200"/>
          <p14:tracePt t="48806" x="1270000" y="2362200"/>
          <p14:tracePt t="48823" x="1295400" y="2368550"/>
          <p14:tracePt t="48842" x="1308100" y="2368550"/>
          <p14:tracePt t="48856" x="1320800" y="2374900"/>
          <p14:tracePt t="48873" x="1339850" y="2381250"/>
          <p14:tracePt t="48889" x="1365250" y="2381250"/>
          <p14:tracePt t="48906" x="1409700" y="2381250"/>
          <p14:tracePt t="48923" x="1460500" y="2368550"/>
          <p14:tracePt t="48939" x="1517650" y="2362200"/>
          <p14:tracePt t="48956" x="1562100" y="2349500"/>
          <p14:tracePt t="48973" x="1568450" y="2349500"/>
          <p14:tracePt t="49189" x="1568450" y="2362200"/>
          <p14:tracePt t="49197" x="1568450" y="2368550"/>
          <p14:tracePt t="49218" x="1568450" y="2387600"/>
          <p14:tracePt t="49223" x="1568450" y="2393950"/>
          <p14:tracePt t="49240" x="1574800" y="2413000"/>
          <p14:tracePt t="49257" x="1574800" y="2419350"/>
          <p14:tracePt t="49290" x="1587500" y="2419350"/>
          <p14:tracePt t="49307" x="1638300" y="2400300"/>
          <p14:tracePt t="49324" x="1784350" y="2362200"/>
          <p14:tracePt t="49340" x="1905000" y="2349500"/>
          <p14:tracePt t="49357" x="2044700" y="2336800"/>
          <p14:tracePt t="49373" x="2114550" y="2330450"/>
          <p14:tracePt t="49391" x="2127250" y="2324100"/>
          <p14:tracePt t="49411" x="2133600" y="2324100"/>
          <p14:tracePt t="49426" x="2133600" y="2317750"/>
          <p14:tracePt t="49440" x="2139950" y="2317750"/>
          <p14:tracePt t="49579" x="2159000" y="2317750"/>
          <p14:tracePt t="49590" x="2184400" y="2324100"/>
          <p14:tracePt t="49607" x="2241550" y="2330450"/>
          <p14:tracePt t="49624" x="2305050" y="2343150"/>
          <p14:tracePt t="49649" x="2413000" y="2343150"/>
          <p14:tracePt t="49658" x="2444750" y="2343150"/>
          <p14:tracePt t="49675" x="2495550" y="2343150"/>
          <p14:tracePt t="49691" x="2508250" y="2343150"/>
          <p14:tracePt t="49707" x="2527300" y="2343150"/>
          <p14:tracePt t="49725" x="2559050" y="2343150"/>
          <p14:tracePt t="49740" x="2584450" y="2330450"/>
          <p14:tracePt t="49757" x="2609850" y="2317750"/>
          <p14:tracePt t="49783" x="2635250" y="2292350"/>
          <p14:tracePt t="49790" x="2641600" y="2286000"/>
          <p14:tracePt t="49807" x="2641600" y="2273300"/>
          <p14:tracePt t="49823" x="2641600" y="2260600"/>
          <p14:tracePt t="49840" x="2641600" y="2241550"/>
          <p14:tracePt t="49857" x="2628900" y="2216150"/>
          <p14:tracePt t="49874" x="2609850" y="2190750"/>
          <p14:tracePt t="49891" x="2590800" y="2171700"/>
          <p14:tracePt t="49915" x="2552700" y="2146300"/>
          <p14:tracePt t="49926" x="2520950" y="2133600"/>
          <p14:tracePt t="49941" x="2482850" y="2127250"/>
          <p14:tracePt t="49958" x="2438400" y="2127250"/>
          <p14:tracePt t="49974" x="2387600" y="2127250"/>
          <p14:tracePt t="49991" x="2317750" y="2127250"/>
          <p14:tracePt t="50009" x="2266950" y="2120900"/>
          <p14:tracePt t="50024" x="2190750" y="2120900"/>
          <p14:tracePt t="50041" x="2139950" y="2120900"/>
          <p14:tracePt t="50057" x="2120900" y="2120900"/>
          <p14:tracePt t="50073" x="2095500" y="2120900"/>
          <p14:tracePt t="50091" x="2076450" y="2120900"/>
          <p14:tracePt t="50112" x="2044700" y="2133600"/>
          <p14:tracePt t="50124" x="2038350" y="2139950"/>
          <p14:tracePt t="50141" x="2019300" y="2152650"/>
          <p14:tracePt t="50157" x="1993900" y="2184400"/>
          <p14:tracePt t="50176" x="1987550" y="2222500"/>
          <p14:tracePt t="50198" x="2012950" y="2286000"/>
          <p14:tracePt t="50207" x="2032000" y="2305050"/>
          <p14:tracePt t="50224" x="2070100" y="2336800"/>
          <p14:tracePt t="50241" x="2139950" y="2374900"/>
          <p14:tracePt t="50258" x="2222500" y="2400300"/>
          <p14:tracePt t="50275" x="2279650" y="2413000"/>
          <p14:tracePt t="50291" x="2343150" y="2419350"/>
          <p14:tracePt t="50307" x="2400300" y="2419350"/>
          <p14:tracePt t="50324" x="2451100" y="2419350"/>
          <p14:tracePt t="50340" x="2495550" y="2406650"/>
          <p14:tracePt t="50357" x="2546350" y="2387600"/>
          <p14:tracePt t="50376" x="2590800" y="2349500"/>
          <p14:tracePt t="50390" x="2603500" y="2343150"/>
          <p14:tracePt t="50407" x="2609850" y="2330450"/>
          <p14:tracePt t="50425" x="2616200" y="2324100"/>
          <p14:tracePt t="50458" x="2616200" y="2317750"/>
          <p14:tracePt t="50482" x="2616200" y="2311400"/>
          <p14:tracePt t="50592" x="2622550" y="2305050"/>
          <p14:tracePt t="50600" x="2622550" y="2298700"/>
          <p14:tracePt t="50612" x="2628900" y="2298700"/>
          <p14:tracePt t="50625" x="2635250" y="2286000"/>
          <p14:tracePt t="50640" x="2635250" y="2279650"/>
          <p14:tracePt t="50758" x="2628900" y="2279650"/>
          <p14:tracePt t="50775" x="2622550" y="2279650"/>
          <p14:tracePt t="50908" x="2616200" y="2279650"/>
          <p14:tracePt t="51394" x="2584450" y="2279650"/>
          <p14:tracePt t="51408" x="2520950" y="2279650"/>
          <p14:tracePt t="51425" x="2470150" y="2279650"/>
          <p14:tracePt t="51445" x="2432050" y="2279650"/>
          <p14:tracePt t="51458" x="2406650" y="2273300"/>
          <p14:tracePt t="51475" x="2368550" y="2266950"/>
          <p14:tracePt t="51492" x="2292350" y="2260600"/>
          <p14:tracePt t="51508" x="2190750" y="2247900"/>
          <p14:tracePt t="51529" x="2063750" y="2235200"/>
          <p14:tracePt t="51542" x="2025650" y="2228850"/>
          <p14:tracePt t="51558" x="1968500" y="2216150"/>
          <p14:tracePt t="51575" x="1943100" y="2209800"/>
          <p14:tracePt t="51592" x="1930400" y="2209800"/>
          <p14:tracePt t="51608" x="1924050" y="2203450"/>
          <p14:tracePt t="51626" x="1905000" y="2197100"/>
          <p14:tracePt t="51642" x="1854200" y="2190750"/>
          <p14:tracePt t="51658" x="1778000" y="2178050"/>
          <p14:tracePt t="51677" x="1708150" y="2165350"/>
          <p14:tracePt t="51692" x="1631950" y="2152650"/>
          <p14:tracePt t="51708" x="1574800" y="2139950"/>
          <p14:tracePt t="51726" x="1549400" y="2120900"/>
          <p14:tracePt t="51744" x="1543050" y="2120900"/>
          <p14:tracePt t="51927" x="1543050" y="2114550"/>
          <p14:tracePt t="51942" x="1555750" y="2095500"/>
          <p14:tracePt t="51960" x="1587500" y="2070100"/>
          <p14:tracePt t="51976" x="1612900" y="2044700"/>
          <p14:tracePt t="51992" x="1625600" y="2032000"/>
          <p14:tracePt t="52144" x="1625600" y="2019300"/>
          <p14:tracePt t="52160" x="1625600" y="2006600"/>
          <p14:tracePt t="52215" x="1631950" y="2006600"/>
          <p14:tracePt t="52226" x="1651000" y="2006600"/>
          <p14:tracePt t="52242" x="1670050" y="2006600"/>
          <p14:tracePt t="52259" x="1676400" y="2006600"/>
          <p14:tracePt t="52276" x="1689100" y="2006600"/>
          <p14:tracePt t="52293" x="1701800" y="2012950"/>
          <p14:tracePt t="52309" x="1778000" y="2044700"/>
          <p14:tracePt t="52326" x="1924050" y="2108200"/>
          <p14:tracePt t="52354" x="2216150" y="2260600"/>
          <p14:tracePt t="52364" x="2260600" y="2279650"/>
          <p14:tracePt t="52376" x="2292350" y="2298700"/>
          <p14:tracePt t="52395" x="2330450" y="2317750"/>
          <p14:tracePt t="52436" x="2330450" y="2324100"/>
          <p14:tracePt t="52460" x="2324100" y="2324100"/>
          <p14:tracePt t="52476" x="2305050" y="2324100"/>
          <p14:tracePt t="52493" x="2286000" y="2317750"/>
          <p14:tracePt t="52510" x="2279650" y="2311400"/>
          <p14:tracePt t="52559" x="2286000" y="2311400"/>
          <p14:tracePt t="52576" x="2292350" y="2311400"/>
          <p14:tracePt t="52693" x="2286000" y="2305050"/>
          <p14:tracePt t="52762" x="2279650" y="2298700"/>
          <p14:tracePt t="52776" x="2279650" y="2292350"/>
          <p14:tracePt t="52809" x="2273300" y="2279650"/>
          <p14:tracePt t="52828" x="2273300" y="2273300"/>
          <p14:tracePt t="53187" x="2286000" y="2286000"/>
          <p14:tracePt t="53194" x="2305050" y="2298700"/>
          <p14:tracePt t="53209" x="2330450" y="2311400"/>
          <p14:tracePt t="53231" x="2362200" y="2330450"/>
          <p14:tracePt t="53243" x="2362200" y="2343150"/>
          <p14:tracePt t="53260" x="2368550" y="2368550"/>
          <p14:tracePt t="53276" x="2368550" y="2381250"/>
          <p14:tracePt t="53293" x="2368550" y="2387600"/>
          <p14:tracePt t="53376" x="2381250" y="2393950"/>
          <p14:tracePt t="53393" x="2387600" y="2393950"/>
          <p14:tracePt t="53568" x="2393950" y="2393950"/>
          <p14:tracePt t="53577" x="2400300" y="2393950"/>
          <p14:tracePt t="53593" x="2413000" y="2393950"/>
          <p14:tracePt t="53610" x="2419350" y="2393950"/>
          <p14:tracePt t="53627" x="2425700" y="2387600"/>
          <p14:tracePt t="53644" x="2438400" y="2381250"/>
          <p14:tracePt t="53660" x="2444750" y="2374900"/>
          <p14:tracePt t="53677" x="2451100" y="2374900"/>
          <p14:tracePt t="53696" x="2457450" y="2368550"/>
          <p14:tracePt t="54122" x="2457450" y="2362200"/>
          <p14:tracePt t="54644" x="2457450" y="2368550"/>
          <p14:tracePt t="54661" x="2457450" y="2387600"/>
          <p14:tracePt t="54677" x="2451100" y="2393950"/>
          <p14:tracePt t="54694" x="2451100" y="2406650"/>
          <p14:tracePt t="54778" x="2444750" y="2406650"/>
          <p14:tracePt t="54794" x="2425700" y="2406650"/>
          <p14:tracePt t="54812" x="2400300" y="2406650"/>
          <p14:tracePt t="54834" x="2393950" y="2400300"/>
          <p14:tracePt t="54845" x="2393950" y="2393950"/>
          <p14:tracePt t="54861" x="2400300" y="2400300"/>
          <p14:tracePt t="54877" x="2406650" y="2400300"/>
          <p14:tracePt t="54895" x="2413000" y="2400300"/>
          <p14:tracePt t="54913" x="2425700" y="2393950"/>
          <p14:tracePt t="54928" x="2444750" y="2381250"/>
          <p14:tracePt t="54946" x="2457450" y="2368550"/>
          <p14:tracePt t="54966" x="2476500" y="2355850"/>
          <p14:tracePt t="54979" x="2482850" y="2355850"/>
          <p14:tracePt t="54995" x="2482850" y="2349500"/>
          <p14:tracePt t="55196" x="2520950" y="2343150"/>
          <p14:tracePt t="55211" x="2540000" y="2343150"/>
          <p14:tracePt t="55228" x="2565400" y="2336800"/>
          <p14:tracePt t="55245" x="2590800" y="2324100"/>
          <p14:tracePt t="55263" x="2603500" y="2305050"/>
          <p14:tracePt t="55280" x="2616200" y="2266950"/>
          <p14:tracePt t="55295" x="2616200" y="2254250"/>
          <p14:tracePt t="55312" x="2609850" y="2222500"/>
          <p14:tracePt t="55312" x="2603500" y="2209800"/>
          <p14:tracePt t="55328" x="2597150" y="2184400"/>
          <p14:tracePt t="55345" x="2590800" y="2178050"/>
          <p14:tracePt t="55362" x="2578100" y="2171700"/>
          <p14:tracePt t="55382" x="2565400" y="2159000"/>
          <p14:tracePt t="55395" x="2527300" y="2152650"/>
          <p14:tracePt t="55411" x="2482850" y="2146300"/>
          <p14:tracePt t="55431" x="2419350" y="2146300"/>
          <p14:tracePt t="55445" x="2368550" y="2146300"/>
          <p14:tracePt t="55462" x="2311400" y="2146300"/>
          <p14:tracePt t="55478" x="2279650" y="2146300"/>
          <p14:tracePt t="55495" x="2273300" y="2146300"/>
          <p14:tracePt t="55512" x="2266950" y="2146300"/>
          <p14:tracePt t="55530" x="2228850" y="2152650"/>
          <p14:tracePt t="55545" x="2209800" y="2159000"/>
          <p14:tracePt t="55562" x="2171700" y="2165350"/>
          <p14:tracePt t="55562" x="2152650" y="2165350"/>
          <p14:tracePt t="55578" x="2133600" y="2171700"/>
          <p14:tracePt t="55595" x="2127250" y="2171700"/>
          <p14:tracePt t="55661" x="2127250" y="2184400"/>
          <p14:tracePt t="55678" x="2146300" y="2222500"/>
          <p14:tracePt t="55697" x="2159000" y="2254250"/>
          <p14:tracePt t="55714" x="2165350" y="2279650"/>
          <p14:tracePt t="55729" x="2171700" y="2279650"/>
          <p14:tracePt t="55812" x="2190750" y="2292350"/>
          <p14:tracePt t="55829" x="2254250" y="2317750"/>
          <p14:tracePt t="55846" x="2311400" y="2336800"/>
          <p14:tracePt t="55862" x="2349500" y="2349500"/>
          <p14:tracePt t="55880" x="2419350" y="2355850"/>
          <p14:tracePt t="55900" x="2482850" y="2355850"/>
          <p14:tracePt t="55912" x="2546350" y="2336800"/>
          <p14:tracePt t="55929" x="2590800" y="2324100"/>
          <p14:tracePt t="55947" x="2622550" y="2305050"/>
          <p14:tracePt t="55962" x="2641600" y="2292350"/>
          <p14:tracePt t="55979" x="2654300" y="2279650"/>
          <p14:tracePt t="55995" x="2654300" y="2260600"/>
          <p14:tracePt t="56012" x="2654300" y="2235200"/>
          <p14:tracePt t="56032" x="2647950" y="2209800"/>
          <p14:tracePt t="56048" x="2641600" y="2197100"/>
          <p14:tracePt t="56062" x="2628900" y="2184400"/>
          <p14:tracePt t="56080" x="2597150" y="2165350"/>
          <p14:tracePt t="56095" x="2565400" y="2152650"/>
          <p14:tracePt t="56112" x="2527300" y="2139950"/>
          <p14:tracePt t="56128" x="2470150" y="2133600"/>
          <p14:tracePt t="56145" x="2425700" y="2133600"/>
          <p14:tracePt t="56162" x="2343150" y="2139950"/>
          <p14:tracePt t="56179" x="2273300" y="2139950"/>
          <p14:tracePt t="56196" x="2222500" y="2146300"/>
          <p14:tracePt t="56212" x="2197100" y="2146300"/>
          <p14:tracePt t="56229" x="2190750" y="2146300"/>
          <p14:tracePt t="56266" x="2165350" y="2146300"/>
          <p14:tracePt t="56282" x="2139950" y="2159000"/>
          <p14:tracePt t="56296" x="2114550" y="2178050"/>
          <p14:tracePt t="56312" x="2101850" y="2184400"/>
          <p14:tracePt t="56329" x="2101850" y="2190750"/>
          <p14:tracePt t="56362" x="2095500" y="2197100"/>
          <p14:tracePt t="56381" x="2082800" y="2222500"/>
          <p14:tracePt t="56396" x="2076450" y="2241550"/>
          <p14:tracePt t="56412" x="2076450" y="2260600"/>
          <p14:tracePt t="56429" x="2076450" y="2266950"/>
          <p14:tracePt t="56496" x="2076450" y="2273300"/>
          <p14:tracePt t="56512" x="2076450" y="2286000"/>
          <p14:tracePt t="56546" x="2076450" y="2292350"/>
          <p14:tracePt t="56630" x="2120900" y="2317750"/>
          <p14:tracePt t="56646" x="2139950" y="2330450"/>
          <p14:tracePt t="56663" x="2190750" y="2349500"/>
          <p14:tracePt t="56685" x="2235200" y="2349500"/>
          <p14:tracePt t="56696" x="2286000" y="2349500"/>
          <p14:tracePt t="56713" x="2343150" y="2349500"/>
          <p14:tracePt t="56729" x="2432050" y="2343150"/>
          <p14:tracePt t="56746" x="2527300" y="2336800"/>
          <p14:tracePt t="56763" x="2628900" y="2324100"/>
          <p14:tracePt t="56779" x="2686050" y="2311400"/>
          <p14:tracePt t="56796" x="2711450" y="2298700"/>
          <p14:tracePt t="56813" x="2711450" y="2292350"/>
          <p14:tracePt t="56829" x="2711450" y="2279650"/>
          <p14:tracePt t="56830" x="2711450" y="2273300"/>
          <p14:tracePt t="56848" x="2711450" y="2260600"/>
          <p14:tracePt t="56867" x="2705100" y="2247900"/>
          <p14:tracePt t="56879" x="2698750" y="2241550"/>
          <p14:tracePt t="56896" x="2667000" y="2209800"/>
          <p14:tracePt t="56915" x="2635250" y="2178050"/>
          <p14:tracePt t="56929" x="2603500" y="2159000"/>
          <p14:tracePt t="56946" x="2552700" y="2114550"/>
          <p14:tracePt t="56963" x="2495550" y="2089150"/>
          <p14:tracePt t="56982" x="2444750" y="2070100"/>
          <p14:tracePt t="56996" x="2400300" y="2063750"/>
          <p14:tracePt t="57013" x="2381250" y="2063750"/>
          <p14:tracePt t="57030" x="2362200" y="2063750"/>
          <p14:tracePt t="57046" x="2336800" y="2070100"/>
          <p14:tracePt t="57063" x="2324100" y="2070100"/>
          <p14:tracePt t="57108" x="2254250" y="2095500"/>
          <p14:tracePt t="57114" x="2216150" y="2114550"/>
          <p14:tracePt t="57130" x="2165350" y="2139950"/>
          <p14:tracePt t="57146" x="2127250" y="2159000"/>
          <p14:tracePt t="57163" x="2108200" y="2171700"/>
          <p14:tracePt t="57180" x="2101850" y="2178050"/>
          <p14:tracePt t="57196" x="2101850" y="2184400"/>
          <p14:tracePt t="57213" x="2101850" y="2190750"/>
          <p14:tracePt t="57246" x="2101850" y="2197100"/>
          <p14:tracePt t="57263" x="2101850" y="2216150"/>
          <p14:tracePt t="57280" x="2101850" y="2235200"/>
          <p14:tracePt t="57298" x="2101850" y="2254250"/>
          <p14:tracePt t="57446" x="2082800" y="2254250"/>
          <p14:tracePt t="57463" x="1879600" y="2216150"/>
          <p14:tracePt t="57481" x="1644650" y="2139950"/>
          <p14:tracePt t="57497" x="1473200" y="2082800"/>
          <p14:tracePt t="57514" x="1428750" y="2070100"/>
          <p14:tracePt t="57547" x="1441450" y="2063750"/>
          <p14:tracePt t="57567" x="1498600" y="2057400"/>
          <p14:tracePt t="57580" x="1574800" y="2057400"/>
          <p14:tracePt t="57597" x="1638300" y="2038350"/>
          <p14:tracePt t="57613" x="1651000" y="2025650"/>
          <p14:tracePt t="57630" x="1657350" y="2025650"/>
          <p14:tracePt t="57699" x="1708150" y="2038350"/>
          <p14:tracePt t="57713" x="1765300" y="2063750"/>
          <p14:tracePt t="57730" x="1809750" y="2082800"/>
          <p14:tracePt t="57747" x="1905000" y="2127250"/>
          <p14:tracePt t="57763" x="2032000" y="2197100"/>
          <p14:tracePt t="57780" x="2165350" y="2260600"/>
          <p14:tracePt t="57798" x="2330450" y="2336800"/>
          <p14:tracePt t="57814" x="2413000" y="2362200"/>
          <p14:tracePt t="57830" x="2444750" y="2374900"/>
          <p14:tracePt t="58041" x="2482850" y="2343150"/>
          <p14:tracePt t="58065" x="2501900" y="2305050"/>
          <p14:tracePt t="58086" x="2514600" y="2241550"/>
          <p14:tracePt t="58097" x="2508250" y="2184400"/>
          <p14:tracePt t="58114" x="2495550" y="2152650"/>
          <p14:tracePt t="58130" x="2482850" y="2139950"/>
          <p14:tracePt t="58147" x="2470150" y="2133600"/>
          <p14:tracePt t="58164" x="2438400" y="2127250"/>
          <p14:tracePt t="58180" x="2393950" y="2120900"/>
          <p14:tracePt t="58197" x="2349500" y="2120900"/>
          <p14:tracePt t="58214" x="2324100" y="2114550"/>
          <p14:tracePt t="58231" x="2279650" y="2114550"/>
          <p14:tracePt t="58247" x="2222500" y="2114550"/>
          <p14:tracePt t="58266" x="2171700" y="2120900"/>
          <p14:tracePt t="58280" x="2120900" y="2146300"/>
          <p14:tracePt t="58297" x="2089150" y="2165350"/>
          <p14:tracePt t="58314" x="2063750" y="2190750"/>
          <p14:tracePt t="58330" x="2057400" y="2197100"/>
          <p14:tracePt t="58347" x="2057400" y="2203450"/>
          <p14:tracePt t="58364" x="2082800" y="2228850"/>
          <p14:tracePt t="58381" x="2127250" y="2254250"/>
          <p14:tracePt t="58397" x="2178050" y="2286000"/>
          <p14:tracePt t="58414" x="2222500" y="2311400"/>
          <p14:tracePt t="58431" x="2273300" y="2343150"/>
          <p14:tracePt t="58448" x="2305050" y="2355850"/>
          <p14:tracePt t="58464" x="2349500" y="2362200"/>
          <p14:tracePt t="58481" x="2387600" y="2368550"/>
          <p14:tracePt t="58497" x="2413000" y="2368550"/>
          <p14:tracePt t="58498" x="2425700" y="2368550"/>
          <p14:tracePt t="58515" x="2451100" y="2368550"/>
          <p14:tracePt t="58531" x="2470150" y="2368550"/>
          <p14:tracePt t="58547" x="2476500" y="2368550"/>
          <p14:tracePt t="58614" x="2470150" y="2368550"/>
          <p14:tracePt t="58631" x="2457450" y="2368550"/>
          <p14:tracePt t="58648" x="2451100" y="2368550"/>
          <p14:tracePt t="58748" x="2457450" y="2362200"/>
          <p14:tracePt t="58765" x="2489200" y="2343150"/>
          <p14:tracePt t="58783" x="2501900" y="2336800"/>
          <p14:tracePt t="59314" x="2501900" y="2330450"/>
          <p14:tracePt t="59331" x="2501900" y="2324100"/>
          <p14:tracePt t="60332" x="2495550" y="2324100"/>
          <p14:tracePt t="60582" x="2482850" y="2317750"/>
          <p14:tracePt t="60599" x="2432050" y="2298700"/>
          <p14:tracePt t="60616" x="2413000" y="2292350"/>
          <p14:tracePt t="60633" x="2387600" y="2286000"/>
          <p14:tracePt t="60652" x="2368550" y="2279650"/>
          <p14:tracePt t="60666" x="2355850" y="2279650"/>
          <p14:tracePt t="60752" x="2349500" y="2279650"/>
          <p14:tracePt t="60766" x="2330450" y="2317750"/>
          <p14:tracePt t="60784" x="2330450" y="2336800"/>
          <p14:tracePt t="60799" x="2330450" y="2381250"/>
          <p14:tracePt t="60800" x="2330450" y="2393950"/>
          <p14:tracePt t="60817" x="2330450" y="2413000"/>
          <p14:tracePt t="60833" x="2330450" y="2425700"/>
          <p14:tracePt t="60849" x="2330450" y="2432050"/>
          <p14:tracePt t="60866" x="2330450" y="2438400"/>
          <p14:tracePt t="60885" x="2336800" y="2438400"/>
          <p14:tracePt t="60899" x="2343150" y="2444750"/>
          <p14:tracePt t="60916" x="2343150" y="2451100"/>
          <p14:tracePt t="61357" x="2336800" y="2451100"/>
          <p14:tracePt t="61367" x="2330450" y="2457450"/>
          <p14:tracePt t="61384" x="2311400" y="2463800"/>
          <p14:tracePt t="61404" x="2286000" y="2482850"/>
          <p14:tracePt t="61417" x="2266950" y="2501900"/>
          <p14:tracePt t="61434" x="2222500" y="2533650"/>
          <p14:tracePt t="61450" x="2165350" y="2559050"/>
          <p14:tracePt t="61466" x="2089150" y="2584450"/>
          <p14:tracePt t="61484" x="2019300" y="2597150"/>
          <p14:tracePt t="61502" x="1930400" y="2609850"/>
          <p14:tracePt t="61516" x="1892300" y="2616200"/>
          <p14:tracePt t="61533" x="1866900" y="2616200"/>
          <p14:tracePt t="61550" x="1841500" y="2622550"/>
          <p14:tracePt t="61569" x="1784350" y="2635250"/>
          <p14:tracePt t="61584" x="1727200" y="2635250"/>
          <p14:tracePt t="61601" x="1612900" y="2635250"/>
          <p14:tracePt t="61617" x="1485900" y="2628900"/>
          <p14:tracePt t="61634" x="1371600" y="2609850"/>
          <p14:tracePt t="61650" x="1250950" y="2590800"/>
          <p14:tracePt t="61667" x="1181100" y="2578100"/>
          <p14:tracePt t="61683" x="1123950" y="2571750"/>
          <p14:tracePt t="61702" x="1060450" y="2571750"/>
          <p14:tracePt t="61719" x="1054100" y="2571750"/>
          <p14:tracePt t="61901" x="1066800" y="2571750"/>
          <p14:tracePt t="61917" x="1085850" y="2590800"/>
          <p14:tracePt t="61934" x="1098550" y="2628900"/>
          <p14:tracePt t="61954" x="1104900" y="2654300"/>
          <p14:tracePt t="61967" x="1111250" y="2673350"/>
          <p14:tracePt t="61984" x="1117600" y="2686050"/>
          <p14:tracePt t="62169" x="1130300" y="2686050"/>
          <p14:tracePt t="62186" x="1200150" y="2679700"/>
          <p14:tracePt t="62200" x="1289050" y="2667000"/>
          <p14:tracePt t="62219" x="1390650" y="2660650"/>
          <p14:tracePt t="62234" x="1473200" y="2660650"/>
          <p14:tracePt t="62251" x="1530350" y="2660650"/>
          <p14:tracePt t="62281" x="1587500" y="2660650"/>
          <p14:tracePt t="62289" x="1606550" y="2660650"/>
          <p14:tracePt t="62301" x="1612900" y="2660650"/>
          <p14:tracePt t="62319" x="1657350" y="2654300"/>
          <p14:tracePt t="62335" x="1695450" y="2654300"/>
          <p14:tracePt t="62352" x="1733550" y="2654300"/>
          <p14:tracePt t="62370" x="1778000" y="2654300"/>
          <p14:tracePt t="62384" x="1803400" y="2654300"/>
          <p14:tracePt t="62401" x="1816100" y="2654300"/>
          <p14:tracePt t="62417" x="1828800" y="2654300"/>
          <p14:tracePt t="62468" x="1835150" y="2654300"/>
          <p14:tracePt t="62484" x="1841500" y="2654300"/>
          <p14:tracePt t="62501" x="1847850" y="2654300"/>
          <p14:tracePt t="62519" x="1854200" y="2654300"/>
          <p14:tracePt t="62721" x="1873250" y="2654300"/>
          <p14:tracePt t="62742" x="1962150" y="2660650"/>
          <p14:tracePt t="62751" x="2000250" y="2660650"/>
          <p14:tracePt t="62768" x="2051050" y="2667000"/>
          <p14:tracePt t="62784" x="2076450" y="2673350"/>
          <p14:tracePt t="62818" x="2089150" y="2679700"/>
          <p14:tracePt t="62834" x="2095500" y="2692400"/>
          <p14:tracePt t="62851" x="2114550" y="2705100"/>
          <p14:tracePt t="62874" x="2133600" y="2717800"/>
          <p14:tracePt t="62886" x="2171700" y="2730500"/>
          <p14:tracePt t="62901" x="2228850" y="2743200"/>
          <p14:tracePt t="62920" x="2292350" y="2749550"/>
          <p14:tracePt t="62934" x="2368550" y="2749550"/>
          <p14:tracePt t="62951" x="2463800" y="2743200"/>
          <p14:tracePt t="62969" x="2540000" y="2736850"/>
          <p14:tracePt t="62984" x="2628900" y="2730500"/>
          <p14:tracePt t="63001" x="2686050" y="2724150"/>
          <p14:tracePt t="63018" x="2774950" y="2717800"/>
          <p14:tracePt t="63035" x="2927350" y="2730500"/>
          <p14:tracePt t="63051" x="3130550" y="2768600"/>
          <p14:tracePt t="63052" x="3257550" y="2794000"/>
          <p14:tracePt t="63068" x="3517900" y="2851150"/>
          <p14:tracePt t="63087" x="3625850" y="2863850"/>
          <p14:tracePt t="63101" x="3657600" y="2863850"/>
          <p14:tracePt t="63118" x="3683000" y="2851150"/>
          <p14:tracePt t="63136" x="3702050" y="2838450"/>
          <p14:tracePt t="63152" x="3714750" y="2819400"/>
          <p14:tracePt t="63168" x="3721100" y="2813050"/>
          <p14:tracePt t="63218" x="3714750" y="2800350"/>
          <p14:tracePt t="63235" x="3651250" y="2762250"/>
          <p14:tracePt t="63251" x="3587750" y="2730500"/>
          <p14:tracePt t="63268" x="3530600" y="2705100"/>
          <p14:tracePt t="63285" x="3498850" y="2686050"/>
          <p14:tracePt t="63302" x="3473450" y="2673350"/>
          <p14:tracePt t="63318" x="3460750" y="2654300"/>
          <p14:tracePt t="63335" x="3435350" y="2628900"/>
          <p14:tracePt t="63352" x="3409950" y="2597150"/>
          <p14:tracePt t="63368" x="3346450" y="2533650"/>
          <p14:tracePt t="63385" x="3200400" y="2419350"/>
          <p14:tracePt t="63402" x="3117850" y="2368550"/>
          <p14:tracePt t="63418" x="3041650" y="2330450"/>
          <p14:tracePt t="63435" x="3009900" y="2311400"/>
          <p14:tracePt t="63451" x="3003550" y="2311400"/>
          <p14:tracePt t="63519" x="2997200" y="2311400"/>
          <p14:tracePt t="63538" x="2971800" y="2311400"/>
          <p14:tracePt t="63552" x="2952750" y="2317750"/>
          <p14:tracePt t="63568" x="2946400" y="2324100"/>
          <p14:tracePt t="63602" x="2921000" y="2330450"/>
          <p14:tracePt t="63619" x="2851150" y="2355850"/>
          <p14:tracePt t="63635" x="2762250" y="2381250"/>
          <p14:tracePt t="63652" x="2698750" y="2413000"/>
          <p14:tracePt t="63677" x="2647950" y="2438400"/>
          <p14:tracePt t="63680" x="2641600" y="2444750"/>
          <p14:tracePt t="63720" x="2641600" y="2451100"/>
          <p14:tracePt t="63735" x="2635250" y="2451100"/>
          <p14:tracePt t="63752" x="2635250" y="2482850"/>
          <p14:tracePt t="63771" x="2641600" y="2508250"/>
          <p14:tracePt t="63785" x="2654300" y="2540000"/>
          <p14:tracePt t="63802" x="2660650" y="2552700"/>
          <p14:tracePt t="63802" x="2673350" y="2559050"/>
          <p14:tracePt t="63818" x="2698750" y="2578100"/>
          <p14:tracePt t="63836" x="2743200" y="2603500"/>
          <p14:tracePt t="63852" x="2774950" y="2622550"/>
          <p14:tracePt t="63868" x="2819400" y="2641600"/>
          <p14:tracePt t="63885" x="2844800" y="2654300"/>
          <p14:tracePt t="63903" x="2870200" y="2673350"/>
          <p14:tracePt t="63920" x="2895600" y="2679700"/>
          <p14:tracePt t="63935" x="2914650" y="2692400"/>
          <p14:tracePt t="63952" x="2940050" y="2698750"/>
          <p14:tracePt t="63971" x="2978150" y="2698750"/>
          <p14:tracePt t="63986" x="3016250" y="2698750"/>
          <p14:tracePt t="64002" x="3041650" y="2698750"/>
          <p14:tracePt t="64019" x="3086100" y="2692400"/>
          <p14:tracePt t="64036" x="3117850" y="2686050"/>
          <p14:tracePt t="64052" x="3136900" y="2679700"/>
          <p14:tracePt t="64071" x="3149600" y="2673350"/>
          <p14:tracePt t="64086" x="3175000" y="2654300"/>
          <p14:tracePt t="64102" x="3200400" y="2628900"/>
          <p14:tracePt t="64119" x="3213100" y="2603500"/>
          <p14:tracePt t="64135" x="3225800" y="2578100"/>
          <p14:tracePt t="64152" x="3232150" y="2565400"/>
          <p14:tracePt t="64169" x="3232150" y="2559050"/>
          <p14:tracePt t="64186" x="3232150" y="2552700"/>
          <p14:tracePt t="64202" x="3232150" y="2546350"/>
          <p14:tracePt t="64219" x="3232150" y="2540000"/>
          <p14:tracePt t="64236" x="3200400" y="2508250"/>
          <p14:tracePt t="64252" x="3168650" y="2482850"/>
          <p14:tracePt t="64269" x="3124200" y="2444750"/>
          <p14:tracePt t="64285" x="3086100" y="2425700"/>
          <p14:tracePt t="64303" x="3067050" y="2413000"/>
          <p14:tracePt t="64321" x="3054350" y="2413000"/>
          <p14:tracePt t="64336" x="3035300" y="2406650"/>
          <p14:tracePt t="64352" x="2990850" y="2400300"/>
          <p14:tracePt t="64369" x="2940050" y="2400300"/>
          <p14:tracePt t="64386" x="2838450" y="2406650"/>
          <p14:tracePt t="64403" x="2768600" y="2413000"/>
          <p14:tracePt t="64428" x="2686050" y="2413000"/>
          <p14:tracePt t="64436" x="2673350" y="2413000"/>
          <p14:tracePt t="64453" x="2654300" y="2419350"/>
          <p14:tracePt t="64470" x="2647950" y="2432050"/>
          <p14:tracePt t="64486" x="2647950" y="2438400"/>
          <p14:tracePt t="64502" x="2654300" y="2457450"/>
          <p14:tracePt t="64519" x="2667000" y="2476500"/>
          <p14:tracePt t="64536" x="2692400" y="2508250"/>
          <p14:tracePt t="64554" x="2717800" y="2546350"/>
          <p14:tracePt t="64571" x="2743200" y="2578100"/>
          <p14:tracePt t="64588" x="2755900" y="2590800"/>
          <p14:tracePt t="64603" x="2762250" y="2603500"/>
          <p14:tracePt t="64748" x="2749550" y="2616200"/>
          <p14:tracePt t="64754" x="2743200" y="2622550"/>
          <p14:tracePt t="64769" x="2711450" y="2641600"/>
          <p14:tracePt t="64786" x="2667000" y="2679700"/>
          <p14:tracePt t="64803" x="2628900" y="2711450"/>
          <p14:tracePt t="64819" x="2584450" y="2768600"/>
          <p14:tracePt t="64836" x="2540000" y="2832100"/>
          <p14:tracePt t="64853" x="2482850" y="2876550"/>
          <p14:tracePt t="64870" x="2432050" y="2895600"/>
          <p14:tracePt t="64888" x="2374900" y="2908300"/>
          <p14:tracePt t="64903" x="2349500" y="2908300"/>
          <p14:tracePt t="64920" x="2305050" y="2914650"/>
          <p14:tracePt t="64950" x="2216150" y="2914650"/>
          <p14:tracePt t="64956" x="2178050" y="2914650"/>
          <p14:tracePt t="64970" x="2108200" y="2927350"/>
          <p14:tracePt t="64986" x="2032000" y="2933700"/>
          <p14:tracePt t="65004" x="1917700" y="2940050"/>
          <p14:tracePt t="65019" x="1822450" y="2940050"/>
          <p14:tracePt t="65037" x="1739900" y="2940050"/>
          <p14:tracePt t="65053" x="1625600" y="2921000"/>
          <p14:tracePt t="65069" x="1549400" y="2908300"/>
          <p14:tracePt t="65087" x="1473200" y="2895600"/>
          <p14:tracePt t="65103" x="1397000" y="2882900"/>
          <p14:tracePt t="65120" x="1289050" y="2857500"/>
          <p14:tracePt t="65136" x="1219200" y="2844800"/>
          <p14:tracePt t="65153" x="1162050" y="2844800"/>
          <p14:tracePt t="65170" x="1149350" y="2844800"/>
          <p14:tracePt t="65353" x="1143000" y="2844800"/>
          <p14:tracePt t="65370" x="1130300" y="2870200"/>
          <p14:tracePt t="65387" x="1117600" y="2889250"/>
          <p14:tracePt t="65404" x="1111250" y="2895600"/>
          <p14:tracePt t="65456" x="1111250" y="2901950"/>
          <p14:tracePt t="65577" x="1136650" y="2901950"/>
          <p14:tracePt t="65587" x="1168400" y="2901950"/>
          <p14:tracePt t="65604" x="1212850" y="2901950"/>
          <p14:tracePt t="65620" x="1238250" y="2901950"/>
          <p14:tracePt t="65637" x="1257300" y="2901950"/>
          <p14:tracePt t="65653" x="1263650" y="2901950"/>
          <p14:tracePt t="65654" x="1270000" y="2901950"/>
          <p14:tracePt t="65964" x="1327150" y="2927350"/>
          <p14:tracePt t="65987" x="1365250" y="2940050"/>
          <p14:tracePt t="66004" x="1397000" y="2946400"/>
          <p14:tracePt t="66020" x="1403350" y="2952750"/>
          <p14:tracePt t="66488" x="1409700" y="2940050"/>
          <p14:tracePt t="66504" x="1409700" y="2933700"/>
          <p14:tracePt t="66521" x="1409700" y="2927350"/>
          <p14:tracePt t="67703" x="1416050" y="2921000"/>
          <p14:tracePt t="67710" x="1416050" y="2908300"/>
          <p14:tracePt t="67722" x="1422400" y="2901950"/>
          <p14:tracePt t="67740" x="1435100" y="2895600"/>
          <p14:tracePt t="67755" x="1441450" y="2882900"/>
          <p14:tracePt t="67772" x="1447800" y="2882900"/>
          <p14:tracePt t="68763" x="1441450" y="2882900"/>
          <p14:tracePt t="68777" x="1435100" y="2882900"/>
          <p14:tracePt t="68790" x="1435100" y="2889250"/>
          <p14:tracePt t="70675" x="1492250" y="2895600"/>
          <p14:tracePt t="70691" x="1638300" y="2908300"/>
          <p14:tracePt t="70709" x="1790700" y="2921000"/>
          <p14:tracePt t="70724" x="1898650" y="2940050"/>
          <p14:tracePt t="70741" x="1955800" y="2952750"/>
          <p14:tracePt t="70758" x="1974850" y="2959100"/>
          <p14:tracePt t="70775" x="1993900" y="2978150"/>
          <p14:tracePt t="70792" x="2000250" y="2990850"/>
          <p14:tracePt t="70962" x="2006600" y="2990850"/>
          <p14:tracePt t="70982" x="2051050" y="2990850"/>
          <p14:tracePt t="70992" x="2108200" y="2997200"/>
          <p14:tracePt t="71008" x="2146300" y="2997200"/>
          <p14:tracePt t="71025" x="2209800" y="2997200"/>
          <p14:tracePt t="71041" x="2298700" y="2984500"/>
          <p14:tracePt t="71042" x="2336800" y="2978150"/>
          <p14:tracePt t="71058" x="2381250" y="2965450"/>
          <p14:tracePt t="71075" x="2419350" y="2952750"/>
          <p14:tracePt t="71092" x="2451100" y="2940050"/>
          <p14:tracePt t="71108" x="2470150" y="2921000"/>
          <p14:tracePt t="71129" x="2482850" y="2901950"/>
          <p14:tracePt t="71141" x="2482850" y="2863850"/>
          <p14:tracePt t="71158" x="2476500" y="2825750"/>
          <p14:tracePt t="71175" x="2470150" y="2813050"/>
          <p14:tracePt t="71191" x="2457450" y="2794000"/>
          <p14:tracePt t="71208" x="2432050" y="2774950"/>
          <p14:tracePt t="71226" x="2374900" y="2755900"/>
          <p14:tracePt t="71241" x="2349500" y="2743200"/>
          <p14:tracePt t="71259" x="2266950" y="2724150"/>
          <p14:tracePt t="71275" x="2203450" y="2705100"/>
          <p14:tracePt t="71291" x="2133600" y="2679700"/>
          <p14:tracePt t="71308" x="2063750" y="2660650"/>
          <p14:tracePt t="71325" x="2006600" y="2635250"/>
          <p14:tracePt t="71342" x="1981200" y="2628900"/>
          <p14:tracePt t="71359" x="1968500" y="2628900"/>
          <p14:tracePt t="71377" x="1936750" y="2628900"/>
          <p14:tracePt t="71392" x="1911350" y="2647950"/>
          <p14:tracePt t="71412" x="1892300" y="2660650"/>
          <p14:tracePt t="71425" x="1885950" y="2667000"/>
          <p14:tracePt t="71441" x="1885950" y="2673350"/>
          <p14:tracePt t="71458" x="1879600" y="2686050"/>
          <p14:tracePt t="71475" x="1879600" y="2717800"/>
          <p14:tracePt t="71493" x="1892300" y="2774950"/>
          <p14:tracePt t="71509" x="1905000" y="2819400"/>
          <p14:tracePt t="71525" x="1917700" y="2851150"/>
          <p14:tracePt t="71542" x="1936750" y="2882900"/>
          <p14:tracePt t="71558" x="1949450" y="2908300"/>
          <p14:tracePt t="71575" x="1962150" y="2921000"/>
          <p14:tracePt t="71608" x="2000250" y="2946400"/>
          <p14:tracePt t="71625" x="2019300" y="2952750"/>
          <p14:tracePt t="71642" x="2025650" y="2959100"/>
          <p14:tracePt t="71945" x="2025650" y="2965450"/>
          <p14:tracePt t="71973" x="2000250" y="2978150"/>
          <p14:tracePt t="71992" x="1987550" y="2990850"/>
          <p14:tracePt t="72010" x="1981200" y="2990850"/>
          <p14:tracePt t="72027" x="1974850" y="2997200"/>
          <p14:tracePt t="72059" x="1962150" y="2997200"/>
          <p14:tracePt t="72076" x="1936750" y="3009900"/>
          <p14:tracePt t="72092" x="1905000" y="3016250"/>
          <p14:tracePt t="72110" x="1885950" y="3022600"/>
          <p14:tracePt t="72125" x="1879600" y="3022600"/>
          <p14:tracePt t="72206" x="1866900" y="3028950"/>
          <p14:tracePt t="72215" x="1854200" y="3028950"/>
          <p14:tracePt t="72233" x="1828800" y="3035300"/>
          <p14:tracePt t="72245" x="1816100" y="3041650"/>
          <p14:tracePt t="72261" x="1790700" y="3048000"/>
          <p14:tracePt t="72262" x="1765300" y="3054350"/>
          <p14:tracePt t="72278" x="1746250" y="3060700"/>
          <p14:tracePt t="72292" x="1676400" y="3073400"/>
          <p14:tracePt t="72309" x="1600200" y="3092450"/>
          <p14:tracePt t="72327" x="1492250" y="3124200"/>
          <p14:tracePt t="72346" x="1435100" y="3136900"/>
          <p14:tracePt t="72359" x="1416050" y="3143250"/>
          <p14:tracePt t="72376" x="1409700" y="3143250"/>
          <p14:tracePt t="72392" x="1397000" y="3149600"/>
          <p14:tracePt t="72409" x="1371600" y="3149600"/>
          <p14:tracePt t="72426" x="1358900" y="3155950"/>
          <p14:tracePt t="72640" x="1371600" y="3162300"/>
          <p14:tracePt t="72651" x="1384300" y="3162300"/>
          <p14:tracePt t="72653" x="1416050" y="3175000"/>
          <p14:tracePt t="72668" x="1454150" y="3175000"/>
          <p14:tracePt t="72676" x="1536700" y="3187700"/>
          <p14:tracePt t="72695" x="1593850" y="3194050"/>
          <p14:tracePt t="72709" x="1638300" y="3200400"/>
          <p14:tracePt t="72726" x="1739900" y="3219450"/>
          <p14:tracePt t="72742" x="1949450" y="3244850"/>
          <p14:tracePt t="72760" x="2095500" y="3251200"/>
          <p14:tracePt t="72778" x="2197100" y="3257550"/>
          <p14:tracePt t="72793" x="2266950" y="3238500"/>
          <p14:tracePt t="72809" x="2317750" y="3225800"/>
          <p14:tracePt t="72826" x="2368550" y="3213100"/>
          <p14:tracePt t="72843" x="2438400" y="3200400"/>
          <p14:tracePt t="72860" x="2514600" y="3194050"/>
          <p14:tracePt t="72876" x="2559050" y="3194050"/>
          <p14:tracePt t="72959" x="2565400" y="3194050"/>
          <p14:tracePt t="72977" x="2603500" y="3194050"/>
          <p14:tracePt t="72994" x="2673350" y="3194050"/>
          <p14:tracePt t="73010" x="2711450" y="3200400"/>
          <p14:tracePt t="73026" x="2736850" y="3200400"/>
          <p14:tracePt t="73043" x="2749550" y="3206750"/>
          <p14:tracePt t="73105" x="2755900" y="3206750"/>
          <p14:tracePt t="73127" x="2774950" y="3206750"/>
          <p14:tracePt t="73144" x="2838450" y="3219450"/>
          <p14:tracePt t="73169" x="2959100" y="3238500"/>
          <p14:tracePt t="73179" x="2971800" y="3238500"/>
          <p14:tracePt t="73196" x="3028950" y="3238500"/>
          <p14:tracePt t="73210" x="3073400" y="3238500"/>
          <p14:tracePt t="73226" x="3111500" y="3232150"/>
          <p14:tracePt t="73243" x="3168650" y="3206750"/>
          <p14:tracePt t="73260" x="3200400" y="3187700"/>
          <p14:tracePt t="73276" x="3225800" y="3162300"/>
          <p14:tracePt t="73293" x="3244850" y="3143250"/>
          <p14:tracePt t="73314" x="3263900" y="3117850"/>
          <p14:tracePt t="73326" x="3263900" y="3105150"/>
          <p14:tracePt t="73344" x="3270250" y="3086100"/>
          <p14:tracePt t="73363" x="3263900" y="3035300"/>
          <p14:tracePt t="73377" x="3251200" y="3009900"/>
          <p14:tracePt t="73393" x="3238500" y="2978150"/>
          <p14:tracePt t="73394" x="3225800" y="2952750"/>
          <p14:tracePt t="73410" x="3206750" y="2933700"/>
          <p14:tracePt t="73428" x="3181350" y="2908300"/>
          <p14:tracePt t="73444" x="3130550" y="2882900"/>
          <p14:tracePt t="73460" x="3079750" y="2870200"/>
          <p14:tracePt t="73477" x="3016250" y="2857500"/>
          <p14:tracePt t="73493" x="2971800" y="2851150"/>
          <p14:tracePt t="73510" x="2933700" y="2844800"/>
          <p14:tracePt t="73527" x="2908300" y="2844800"/>
          <p14:tracePt t="73544" x="2876550" y="2838450"/>
          <p14:tracePt t="73560" x="2832100" y="2838450"/>
          <p14:tracePt t="73577" x="2781300" y="2844800"/>
          <p14:tracePt t="73594" x="2730500" y="2857500"/>
          <p14:tracePt t="73612" x="2686050" y="2882900"/>
          <p14:tracePt t="73627" x="2673350" y="2895600"/>
          <p14:tracePt t="73644" x="2660650" y="2908300"/>
          <p14:tracePt t="73660" x="2641600" y="2927350"/>
          <p14:tracePt t="73677" x="2622550" y="2965450"/>
          <p14:tracePt t="73693" x="2609850" y="2990850"/>
          <p14:tracePt t="73712" x="2597150" y="3035300"/>
          <p14:tracePt t="73728" x="2597150" y="3060700"/>
          <p14:tracePt t="73743" x="2597150" y="3086100"/>
          <p14:tracePt t="73760" x="2609850" y="3098800"/>
          <p14:tracePt t="73778" x="2616200" y="3105150"/>
          <p14:tracePt t="73793" x="2635250" y="3124200"/>
          <p14:tracePt t="73810" x="2647950" y="3136900"/>
          <p14:tracePt t="73827" x="2686050" y="3168650"/>
          <p14:tracePt t="73845" x="2717800" y="3194050"/>
          <p14:tracePt t="73861" x="2762250" y="3219450"/>
          <p14:tracePt t="73877" x="2794000" y="3232150"/>
          <p14:tracePt t="73894" x="2838450" y="3244850"/>
          <p14:tracePt t="73911" x="2863850" y="3244850"/>
          <p14:tracePt t="73930" x="2921000" y="3251200"/>
          <p14:tracePt t="73944" x="2984500" y="3251200"/>
          <p14:tracePt t="73961" x="3060700" y="3244850"/>
          <p14:tracePt t="73977" x="3143250" y="3238500"/>
          <p14:tracePt t="73994" x="3168650" y="3232150"/>
          <p14:tracePt t="74010" x="3181350" y="3225800"/>
          <p14:tracePt t="74047" x="3181350" y="3213100"/>
          <p14:tracePt t="74063" x="3187700" y="3194050"/>
          <p14:tracePt t="74077" x="3187700" y="3162300"/>
          <p14:tracePt t="74094" x="3181350" y="3111500"/>
          <p14:tracePt t="74111" x="3162300" y="3054350"/>
          <p14:tracePt t="74112" x="3143250" y="3009900"/>
          <p14:tracePt t="74127" x="3136900" y="2990850"/>
          <p14:tracePt t="74145" x="3086100" y="2908300"/>
          <p14:tracePt t="74161" x="3060700" y="2882900"/>
          <p14:tracePt t="74177" x="3028950" y="2851150"/>
          <p14:tracePt t="74195" x="3009900" y="2838450"/>
          <p14:tracePt t="74210" x="2984500" y="2819400"/>
          <p14:tracePt t="74228" x="2965450" y="2806700"/>
          <p14:tracePt t="74248" x="2921000" y="2800350"/>
          <p14:tracePt t="74260" x="2895600" y="2800350"/>
          <p14:tracePt t="74278" x="2800350" y="2813050"/>
          <p14:tracePt t="74295" x="2724150" y="2838450"/>
          <p14:tracePt t="74296" x="2692400" y="2851150"/>
          <p14:tracePt t="74311" x="2660650" y="2863850"/>
          <p14:tracePt t="74328" x="2622550" y="2889250"/>
          <p14:tracePt t="74355" x="2590800" y="2914650"/>
          <p14:tracePt t="74368" x="2590800" y="2921000"/>
          <p14:tracePt t="74381" x="2590800" y="2927350"/>
          <p14:tracePt t="74394" x="2584450" y="2952750"/>
          <p14:tracePt t="74411" x="2584450" y="2984500"/>
          <p14:tracePt t="74429" x="2590800" y="3022600"/>
          <p14:tracePt t="74444" x="2609850" y="3079750"/>
          <p14:tracePt t="74462" x="2641600" y="3117850"/>
          <p14:tracePt t="74480" x="2673350" y="3155950"/>
          <p14:tracePt t="74494" x="2724150" y="3200400"/>
          <p14:tracePt t="74512" x="2781300" y="3238500"/>
          <p14:tracePt t="74528" x="2825750" y="3257550"/>
          <p14:tracePt t="74547" x="2940050" y="3276600"/>
          <p14:tracePt t="74561" x="2959100" y="3276600"/>
          <p14:tracePt t="74578" x="3022600" y="3270250"/>
          <p14:tracePt t="74594" x="3079750" y="3244850"/>
          <p14:tracePt t="74611" x="3092450" y="3238500"/>
          <p14:tracePt t="74628" x="3105150" y="3238500"/>
          <p14:tracePt t="74644" x="3117850" y="3238500"/>
          <p14:tracePt t="74677" x="3124200" y="3238500"/>
          <p14:tracePt t="74694" x="3130550" y="3232150"/>
          <p14:tracePt t="74711" x="3143250" y="3225800"/>
          <p14:tracePt t="74728" x="3143250" y="3206750"/>
          <p14:tracePt t="74744" x="3149600" y="3162300"/>
          <p14:tracePt t="74761" x="3149600" y="3143250"/>
          <p14:tracePt t="74778" x="3149600" y="3130550"/>
          <p14:tracePt t="74795" x="3149600" y="3117850"/>
          <p14:tracePt t="74813" x="3149600" y="3098800"/>
          <p14:tracePt t="74828" x="3149600" y="3092450"/>
          <p14:tracePt t="74845" x="3143250" y="3079750"/>
          <p14:tracePt t="74861" x="3130550" y="3054350"/>
          <p14:tracePt t="74878" x="3117850" y="3035300"/>
          <p14:tracePt t="74895" x="3079750" y="2990850"/>
          <p14:tracePt t="74912" x="3067050" y="2971800"/>
          <p14:tracePt t="74928" x="3060700" y="2971800"/>
          <p14:tracePt t="74978" x="3041650" y="2971800"/>
          <p14:tracePt t="74998" x="2978150" y="2990850"/>
          <p14:tracePt t="75012" x="2933700" y="3003550"/>
          <p14:tracePt t="75031" x="2825750" y="3035300"/>
          <p14:tracePt t="75045" x="2800350" y="3035300"/>
          <p14:tracePt t="75061" x="2774950" y="3041650"/>
          <p14:tracePt t="75078" x="2762250" y="3041650"/>
          <p14:tracePt t="75145" x="2768600" y="3048000"/>
          <p14:tracePt t="75161" x="2768600" y="3054350"/>
          <p14:tracePt t="75178" x="2774950" y="3060700"/>
          <p14:tracePt t="75194" x="2774950" y="3067050"/>
          <p14:tracePt t="75228" x="2774950" y="3079750"/>
          <p14:tracePt t="75245" x="2781300" y="3092450"/>
          <p14:tracePt t="75262" x="2787650" y="3117850"/>
          <p14:tracePt t="75278" x="2794000" y="3149600"/>
          <p14:tracePt t="75295" x="2800350" y="3168650"/>
          <p14:tracePt t="75311" x="2806700" y="3175000"/>
          <p14:tracePt t="75328" x="2806700" y="3181350"/>
          <p14:tracePt t="75547" x="2800350" y="3194050"/>
          <p14:tracePt t="75562" x="2794000" y="3200400"/>
          <p14:tracePt t="75578" x="2774950" y="3238500"/>
          <p14:tracePt t="75596" x="2762250" y="3263900"/>
          <p14:tracePt t="75615" x="2755900" y="3276600"/>
          <p14:tracePt t="75628" x="2749550" y="3289300"/>
          <p14:tracePt t="75645" x="2724150" y="3314700"/>
          <p14:tracePt t="75661" x="2698750" y="3333750"/>
          <p14:tracePt t="75679" x="2654300" y="3359150"/>
          <p14:tracePt t="75695" x="2616200" y="3378200"/>
          <p14:tracePt t="75711" x="2584450" y="3390900"/>
          <p14:tracePt t="75728" x="2552700" y="3403600"/>
          <p14:tracePt t="75745" x="2533650" y="3403600"/>
          <p14:tracePt t="75762" x="2508250" y="3403600"/>
          <p14:tracePt t="75782" x="2470150" y="3403600"/>
          <p14:tracePt t="75795" x="2463800" y="3403600"/>
          <p14:tracePt t="75813" x="2444750" y="3409950"/>
          <p14:tracePt t="75829" x="2438400" y="3409950"/>
          <p14:tracePt t="75846" x="2432050" y="3409950"/>
          <p14:tracePt t="75862" x="2425700" y="3416300"/>
          <p14:tracePt t="75879" x="2406650" y="3435350"/>
          <p14:tracePt t="75895" x="2381250" y="3460750"/>
          <p14:tracePt t="75912" x="2355850" y="3479800"/>
          <p14:tracePt t="75928" x="2330450" y="3498850"/>
          <p14:tracePt t="75945" x="2324100" y="3505200"/>
          <p14:tracePt t="75962" x="2317750" y="3517900"/>
          <p14:tracePt t="75979" x="2311400" y="3517900"/>
          <p14:tracePt t="75995" x="2311400" y="3524250"/>
          <p14:tracePt t="76013" x="2305050" y="3536950"/>
          <p14:tracePt t="76029" x="2298700" y="3549650"/>
          <p14:tracePt t="76030" x="2298700" y="3562350"/>
          <p14:tracePt t="76046" x="2298700" y="3587750"/>
          <p14:tracePt t="76062" x="2298700" y="3606800"/>
          <p14:tracePt t="76079" x="2298700" y="3638550"/>
          <p14:tracePt t="76095" x="2305050" y="3657600"/>
          <p14:tracePt t="76112" x="2311400" y="3670300"/>
          <p14:tracePt t="76129" x="2317750" y="3683000"/>
          <p14:tracePt t="76147" x="2349500" y="3689350"/>
          <p14:tracePt t="76163" x="2400300" y="3695700"/>
          <p14:tracePt t="76179" x="2457450" y="3683000"/>
          <p14:tracePt t="76198" x="2527300" y="3663950"/>
          <p14:tracePt t="76212" x="2616200" y="3625850"/>
          <p14:tracePt t="76228" x="2692400" y="3581400"/>
          <p14:tracePt t="76246" x="2768600" y="3524250"/>
          <p14:tracePt t="76262" x="2813050" y="3473450"/>
          <p14:tracePt t="76279" x="2844800" y="3422650"/>
          <p14:tracePt t="76296" x="2857500" y="3352800"/>
          <p14:tracePt t="76312" x="2857500" y="3314700"/>
          <p14:tracePt t="76329" x="2819400" y="3270250"/>
          <p14:tracePt t="76346" x="2781300" y="3238500"/>
          <p14:tracePt t="76362" x="2755900" y="3225800"/>
          <p14:tracePt t="76379" x="2724150" y="3213100"/>
          <p14:tracePt t="76396" x="2692400" y="3194050"/>
          <p14:tracePt t="76412" x="2647950" y="3175000"/>
          <p14:tracePt t="76429" x="2584450" y="3162300"/>
          <p14:tracePt t="76446" x="2489200" y="3143250"/>
          <p14:tracePt t="76462" x="2374900" y="3130550"/>
          <p14:tracePt t="76479" x="2292350" y="3124200"/>
          <p14:tracePt t="76497" x="2197100" y="3111500"/>
          <p14:tracePt t="76512" x="2159000" y="3105150"/>
          <p14:tracePt t="76529" x="2133600" y="3105150"/>
          <p14:tracePt t="76546" x="2108200" y="3105150"/>
          <p14:tracePt t="76563" x="2076450" y="3124200"/>
          <p14:tracePt t="76579" x="2051050" y="3143250"/>
          <p14:tracePt t="76595" x="2038350" y="3175000"/>
          <p14:tracePt t="76612" x="2038350" y="3206750"/>
          <p14:tracePt t="76629" x="2044700" y="3232150"/>
          <p14:tracePt t="76649" x="2063750" y="3263900"/>
          <p14:tracePt t="76663" x="2095500" y="3308350"/>
          <p14:tracePt t="76679" x="2139950" y="3340100"/>
          <p14:tracePt t="76696" x="2165350" y="3365500"/>
          <p14:tracePt t="76714" x="2197100" y="3390900"/>
          <p14:tracePt t="76730" x="2228850" y="3429000"/>
          <p14:tracePt t="76747" x="2266950" y="3460750"/>
          <p14:tracePt t="76768" x="2311400" y="3505200"/>
          <p14:tracePt t="76779" x="2355850" y="3549650"/>
          <p14:tracePt t="76796" x="2393950" y="3581400"/>
          <p14:tracePt t="76813" x="2425700" y="3606800"/>
          <p14:tracePt t="76829" x="2444750" y="3619500"/>
          <p14:tracePt t="76847" x="2463800" y="3619500"/>
          <p14:tracePt t="76868" x="2514600" y="3625850"/>
          <p14:tracePt t="76879" x="2559050" y="3619500"/>
          <p14:tracePt t="76896" x="2628900" y="3600450"/>
          <p14:tracePt t="76914" x="2692400" y="3587750"/>
          <p14:tracePt t="76929" x="2736850" y="3575050"/>
          <p14:tracePt t="76947" x="2749550" y="3568700"/>
          <p14:tracePt t="76980" x="2749550" y="3562350"/>
          <p14:tracePt t="77013" x="2749550" y="3549650"/>
          <p14:tracePt t="77030" x="2749550" y="3530600"/>
          <p14:tracePt t="77046" x="2749550" y="3524250"/>
          <p14:tracePt t="77397" x="2749550" y="3505200"/>
          <p14:tracePt t="77414" x="2749550" y="3498850"/>
          <p14:tracePt t="77430" x="2749550" y="3492500"/>
          <p14:tracePt t="77447" x="2749550" y="3486150"/>
          <p14:tracePt t="77480" x="2755900" y="3479800"/>
          <p14:tracePt t="77580" x="2762250" y="3479800"/>
          <p14:tracePt t="77597" x="2787650" y="3479800"/>
          <p14:tracePt t="77614" x="2806700" y="3473450"/>
          <p14:tracePt t="77630" x="2813050" y="3473450"/>
          <p14:tracePt t="77649" x="2819400" y="3467100"/>
          <p14:tracePt t="77664" x="2825750" y="3467100"/>
          <p14:tracePt t="77943" x="2838450" y="3454400"/>
          <p14:tracePt t="77944" x="2844800" y="3454400"/>
          <p14:tracePt t="77953" x="2844800" y="3448050"/>
          <p14:tracePt t="77964" x="2851150" y="3448050"/>
          <p14:tracePt t="77983" x="2851150" y="3441700"/>
          <p14:tracePt t="77997" x="2857500" y="3441700"/>
          <p14:tracePt t="78050" x="2863850" y="3441700"/>
          <p14:tracePt t="78218" x="2844800" y="3441700"/>
          <p14:tracePt t="78231" x="2838450" y="3441700"/>
          <p14:tracePt t="88623" x="2825750" y="3422650"/>
          <p14:tracePt t="88640" x="2768600" y="3333750"/>
          <p14:tracePt t="88656" x="2724150" y="3270250"/>
          <p14:tracePt t="88672" x="2686050" y="3219450"/>
          <p14:tracePt t="88690" x="2603500" y="3117850"/>
          <p14:tracePt t="88706" x="2470150" y="2978150"/>
          <p14:tracePt t="88723" x="2311400" y="2813050"/>
          <p14:tracePt t="88739" x="2184400" y="2686050"/>
          <p14:tracePt t="88756" x="2032000" y="2552700"/>
          <p14:tracePt t="88773" x="1955800" y="2476500"/>
          <p14:tracePt t="88790" x="1949450" y="2413000"/>
          <p14:tracePt t="88806" x="1981200" y="2374900"/>
          <p14:tracePt t="88823" x="1987550" y="2368550"/>
          <p14:tracePt t="88841" x="1987550" y="2355850"/>
          <p14:tracePt t="88856" x="1974850" y="2349500"/>
          <p14:tracePt t="88873" x="1955800" y="2343150"/>
          <p14:tracePt t="88890" x="1949450" y="2336800"/>
          <p14:tracePt t="88906" x="1943100" y="2336800"/>
          <p14:tracePt t="88961" x="1949450" y="2349500"/>
          <p14:tracePt t="88977" x="1981200" y="2387600"/>
          <p14:tracePt t="88990" x="2012950" y="2413000"/>
          <p14:tracePt t="89007" x="2095500" y="2463800"/>
          <p14:tracePt t="89024" x="2209800" y="2508250"/>
          <p14:tracePt t="89039" x="2368550" y="2552700"/>
          <p14:tracePt t="89057" x="2533650" y="2590800"/>
          <p14:tracePt t="89074" x="2787650" y="2654300"/>
          <p14:tracePt t="89090" x="2863850" y="2679700"/>
          <p14:tracePt t="89107" x="2933700" y="2717800"/>
          <p14:tracePt t="89123" x="2933700" y="2743200"/>
          <p14:tracePt t="89142" x="2927350" y="2768600"/>
          <p14:tracePt t="89156" x="2921000" y="2781300"/>
          <p14:tracePt t="89173" x="2914650" y="2781300"/>
          <p14:tracePt t="90407" x="2908300" y="2781300"/>
          <p14:tracePt t="90487" x="2895600" y="2781300"/>
          <p14:tracePt t="90507" x="2889250" y="2781300"/>
          <p14:tracePt t="90524" x="2882900" y="2781300"/>
          <p14:tracePt t="90558" x="2876550" y="2781300"/>
          <p14:tracePt t="90575" x="2870200" y="2781300"/>
          <p14:tracePt t="90592" x="2863850" y="2781300"/>
          <p14:tracePt t="90641" x="2863850" y="2787650"/>
          <p14:tracePt t="90660" x="2825750" y="2800350"/>
          <p14:tracePt t="90674" x="2800350" y="2813050"/>
          <p14:tracePt t="90692" x="2755900" y="2832100"/>
          <p14:tracePt t="90693" x="2724150" y="2844800"/>
          <p14:tracePt t="90716" x="2679700" y="2863850"/>
          <p14:tracePt t="90724" x="2628900" y="2876550"/>
          <p14:tracePt t="90741" x="2584450" y="2889250"/>
          <p14:tracePt t="90758" x="2533650" y="2901950"/>
          <p14:tracePt t="90774" x="2482850" y="2914650"/>
          <p14:tracePt t="90791" x="2413000" y="2933700"/>
          <p14:tracePt t="90807" x="2311400" y="2946400"/>
          <p14:tracePt t="90825" x="2203450" y="2946400"/>
          <p14:tracePt t="90841" x="2044700" y="2940050"/>
          <p14:tracePt t="90858" x="1898650" y="2901950"/>
          <p14:tracePt t="90875" x="1765300" y="2863850"/>
          <p14:tracePt t="90891" x="1600200" y="2813050"/>
          <p14:tracePt t="90908" x="1397000" y="2755900"/>
          <p14:tracePt t="90926" x="965200" y="2628900"/>
          <p14:tracePt t="90953" x="685800" y="2527300"/>
          <p14:tracePt t="90976" x="539750" y="2425700"/>
          <p14:tracePt t="90992" x="514350" y="2387600"/>
          <p14:tracePt t="91010" x="508000" y="2324100"/>
          <p14:tracePt t="91025" x="533400" y="2260600"/>
          <p14:tracePt t="91042" x="565150" y="2190750"/>
          <p14:tracePt t="91058" x="603250" y="2108200"/>
          <p14:tracePt t="91078" x="635000" y="2032000"/>
          <p14:tracePt t="91091" x="654050" y="2019300"/>
          <p14:tracePt t="91108" x="685800" y="1993900"/>
          <p14:tracePt t="91125" x="704850" y="1987550"/>
          <p14:tracePt t="91141" x="717550" y="1987550"/>
          <p14:tracePt t="91159" x="717550" y="1981200"/>
          <p14:tracePt t="91181" x="717550" y="1987550"/>
          <p14:tracePt t="91191" x="723900" y="2006600"/>
          <p14:tracePt t="91193" x="730250" y="2044700"/>
          <p14:tracePt t="91208" x="762000" y="2120900"/>
          <p14:tracePt t="91224" x="800100" y="2184400"/>
          <p14:tracePt t="91241" x="857250" y="2228850"/>
          <p14:tracePt t="91260" x="882650" y="2235200"/>
          <p14:tracePt t="91275" x="889000" y="2235200"/>
          <p14:tracePt t="91309" x="889000" y="2222500"/>
          <p14:tracePt t="91326" x="895350" y="2203450"/>
          <p14:tracePt t="91342" x="901700" y="2146300"/>
          <p14:tracePt t="91359" x="908050" y="2114550"/>
          <p14:tracePt t="91378" x="908050" y="2089150"/>
          <p14:tracePt t="91392" x="908050" y="2082800"/>
          <p14:tracePt t="91408" x="908050" y="2076450"/>
          <p14:tracePt t="91442" x="908050" y="2089150"/>
          <p14:tracePt t="91459" x="901700" y="2108200"/>
          <p14:tracePt t="91475" x="901700" y="2171700"/>
          <p14:tracePt t="91492" x="920750" y="2235200"/>
          <p14:tracePt t="91509" x="946150" y="2311400"/>
          <p14:tracePt t="91526" x="952500" y="2374900"/>
          <p14:tracePt t="91528" x="958850" y="2413000"/>
          <p14:tracePt t="91553" x="958850" y="2470150"/>
          <p14:tracePt t="91563" x="958850" y="2495550"/>
          <p14:tracePt t="91576" x="965200" y="2514600"/>
          <p14:tracePt t="91592" x="965200" y="2520950"/>
          <p14:tracePt t="91725" x="946150" y="2501900"/>
          <p14:tracePt t="91742" x="933450" y="2495550"/>
          <p14:tracePt t="91760" x="920750" y="2476500"/>
          <p14:tracePt t="91779" x="895350" y="2451100"/>
          <p14:tracePt t="91792" x="838200" y="2393950"/>
          <p14:tracePt t="91809" x="793750" y="2355850"/>
          <p14:tracePt t="91826" x="755650" y="2311400"/>
          <p14:tracePt t="91842" x="723900" y="2273300"/>
          <p14:tracePt t="91861" x="711200" y="2241550"/>
          <p14:tracePt t="92023" x="717550" y="2228850"/>
          <p14:tracePt t="92032" x="723900" y="2222500"/>
          <p14:tracePt t="92049" x="730250" y="2209800"/>
          <p14:tracePt t="92065" x="736600" y="2190750"/>
          <p14:tracePt t="92075" x="736600" y="2171700"/>
          <p14:tracePt t="92092" x="736600" y="2152650"/>
          <p14:tracePt t="92176" x="736600" y="2171700"/>
          <p14:tracePt t="92193" x="736600" y="2184400"/>
          <p14:tracePt t="92209" x="730250" y="2197100"/>
          <p14:tracePt t="92226" x="730250" y="2216150"/>
          <p14:tracePt t="92243" x="730250" y="2228850"/>
          <p14:tracePt t="92354" x="730250" y="2222500"/>
          <p14:tracePt t="92362" x="730250" y="2216150"/>
          <p14:tracePt t="92376" x="730250" y="2203450"/>
          <p14:tracePt t="92409" x="730250" y="2197100"/>
          <p14:tracePt t="92542" x="730250" y="2190750"/>
          <p14:tracePt t="92560" x="723900" y="2184400"/>
          <p14:tracePt t="92761" x="736600" y="2184400"/>
          <p14:tracePt t="92776" x="742950" y="2184400"/>
          <p14:tracePt t="92793" x="781050" y="2184400"/>
          <p14:tracePt t="92809" x="806450" y="2184400"/>
          <p14:tracePt t="92827" x="844550" y="2184400"/>
          <p14:tracePt t="92843" x="914400" y="2184400"/>
          <p14:tracePt t="92859" x="1009650" y="2190750"/>
          <p14:tracePt t="92876" x="1098550" y="2197100"/>
          <p14:tracePt t="92893" x="1181100" y="2203450"/>
          <p14:tracePt t="92912" x="1225550" y="2209800"/>
          <p14:tracePt t="92926" x="1244600" y="2209800"/>
          <p14:tracePt t="92943" x="1257300" y="2209800"/>
          <p14:tracePt t="92960" x="1263650" y="2209800"/>
          <p14:tracePt t="92976" x="1263650" y="2203450"/>
          <p14:tracePt t="92993" x="1276350" y="2203450"/>
          <p14:tracePt t="93009" x="1282700" y="2197100"/>
          <p14:tracePt t="93026" x="1301750" y="2184400"/>
          <p14:tracePt t="93043" x="1314450" y="2171700"/>
          <p14:tracePt t="93060" x="1320800" y="2152650"/>
          <p14:tracePt t="93078" x="1320800" y="2139950"/>
          <p14:tracePt t="93093" x="1320800" y="2120900"/>
          <p14:tracePt t="93110" x="1314450" y="2095500"/>
          <p14:tracePt t="93126" x="1301750" y="2063750"/>
          <p14:tracePt t="93143" x="1289050" y="2038350"/>
          <p14:tracePt t="93160" x="1270000" y="2012950"/>
          <p14:tracePt t="93178" x="1231900" y="1974850"/>
          <p14:tracePt t="93194" x="1206500" y="1949450"/>
          <p14:tracePt t="93212" x="1104900" y="1898650"/>
          <p14:tracePt t="93227" x="1035050" y="1873250"/>
          <p14:tracePt t="93243" x="984250" y="1854200"/>
          <p14:tracePt t="93260" x="971550" y="1854200"/>
          <p14:tracePt t="93276" x="958850" y="1854200"/>
          <p14:tracePt t="93293" x="920750" y="1860550"/>
          <p14:tracePt t="93311" x="876300" y="1879600"/>
          <p14:tracePt t="93328" x="825500" y="1898650"/>
          <p14:tracePt t="93343" x="768350" y="1917700"/>
          <p14:tracePt t="93360" x="749300" y="1924050"/>
          <p14:tracePt t="93376" x="742950" y="1924050"/>
          <p14:tracePt t="93444" x="736600" y="1930400"/>
          <p14:tracePt t="93460" x="723900" y="1949450"/>
          <p14:tracePt t="93476" x="717550" y="1974850"/>
          <p14:tracePt t="93493" x="717550" y="2000250"/>
          <p14:tracePt t="93510" x="730250" y="2038350"/>
          <p14:tracePt t="93527" x="749300" y="2057400"/>
          <p14:tracePt t="93543" x="762000" y="2070100"/>
          <p14:tracePt t="93560" x="762000" y="2076450"/>
          <p14:tracePt t="93578" x="768350" y="2076450"/>
          <p14:tracePt t="93596" x="800100" y="2082800"/>
          <p14:tracePt t="93610" x="838200" y="2082800"/>
          <p14:tracePt t="93627" x="1028700" y="2108200"/>
          <p14:tracePt t="93645" x="1212850" y="2127250"/>
          <p14:tracePt t="93660" x="1339850" y="2139950"/>
          <p14:tracePt t="93677" x="1422400" y="2146300"/>
          <p14:tracePt t="93693" x="1441450" y="2146300"/>
          <p14:tracePt t="93844" x="1447800" y="2146300"/>
          <p14:tracePt t="93877" x="1454150" y="2146300"/>
          <p14:tracePt t="93894" x="1473200" y="2146300"/>
          <p14:tracePt t="93910" x="1517650" y="2146300"/>
          <p14:tracePt t="93927" x="1587500" y="2146300"/>
          <p14:tracePt t="93944" x="1682750" y="2146300"/>
          <p14:tracePt t="93961" x="1752600" y="2133600"/>
          <p14:tracePt t="93977" x="1816100" y="2120900"/>
          <p14:tracePt t="93994" x="1866900" y="2101850"/>
          <p14:tracePt t="94010" x="1892300" y="2089150"/>
          <p14:tracePt t="94031" x="1898650" y="2076450"/>
          <p14:tracePt t="94044" x="1898650" y="2070100"/>
          <p14:tracePt t="94068" x="1898650" y="2057400"/>
          <p14:tracePt t="94078" x="1898650" y="2044700"/>
          <p14:tracePt t="94096" x="1860550" y="2006600"/>
          <p14:tracePt t="94112" x="1847850" y="1993900"/>
          <p14:tracePt t="94128" x="1809750" y="1962150"/>
          <p14:tracePt t="94144" x="1784350" y="1949450"/>
          <p14:tracePt t="94161" x="1752600" y="1936750"/>
          <p14:tracePt t="94177" x="1695450" y="1911350"/>
          <p14:tracePt t="94196" x="1644650" y="1892300"/>
          <p14:tracePt t="94211" x="1593850" y="1879600"/>
          <p14:tracePt t="94227" x="1555750" y="1873250"/>
          <p14:tracePt t="94250" x="1517650" y="1860550"/>
          <p14:tracePt t="94261" x="1504950" y="1860550"/>
          <p14:tracePt t="94294" x="1498600" y="1860550"/>
          <p14:tracePt t="94311" x="1485900" y="1860550"/>
          <p14:tracePt t="94327" x="1473200" y="1860550"/>
          <p14:tracePt t="94344" x="1466850" y="1866900"/>
          <p14:tracePt t="94361" x="1460500" y="1873250"/>
          <p14:tracePt t="94378" x="1454150" y="1898650"/>
          <p14:tracePt t="94394" x="1454150" y="1911350"/>
          <p14:tracePt t="94411" x="1466850" y="1949450"/>
          <p14:tracePt t="94439" x="1504950" y="2012950"/>
          <p14:tracePt t="94445" x="1511300" y="2019300"/>
          <p14:tracePt t="94461" x="1517650" y="2032000"/>
          <p14:tracePt t="94745" x="1517650" y="2038350"/>
          <p14:tracePt t="94764" x="1524000" y="2038350"/>
          <p14:tracePt t="94778" x="1524000" y="2044700"/>
          <p14:tracePt t="94795" x="1530350" y="2051050"/>
          <p14:tracePt t="94961" x="1517650" y="2051050"/>
          <p14:tracePt t="94978" x="1504950" y="2051050"/>
          <p14:tracePt t="94994" x="1498600" y="2051050"/>
          <p14:tracePt t="106841" x="1511300" y="2051050"/>
          <p14:tracePt t="106855" x="1524000" y="2051050"/>
          <p14:tracePt t="106872" x="1555750" y="2044700"/>
          <p14:tracePt t="106921" x="1562100" y="2044700"/>
          <p14:tracePt t="107014" x="1581150" y="2044700"/>
          <p14:tracePt t="107022" x="1600200" y="2057400"/>
          <p14:tracePt t="107041" x="1638300" y="2076450"/>
          <p14:tracePt t="107055" x="1689100" y="2108200"/>
          <p14:tracePt t="107072" x="1739900" y="2133600"/>
          <p14:tracePt t="107093" x="1803400" y="2159000"/>
          <p14:tracePt t="107105" x="1816100" y="2165350"/>
          <p14:tracePt t="107121" x="1854200" y="2171700"/>
          <p14:tracePt t="107138" x="1873250" y="2171700"/>
          <p14:tracePt t="107155" x="1892300" y="2171700"/>
          <p14:tracePt t="107305" x="1898650" y="2171700"/>
          <p14:tracePt t="107323" x="1905000" y="2165350"/>
          <p14:tracePt t="107822" x="1911350" y="2165350"/>
          <p14:tracePt t="107839" x="1924050" y="2178050"/>
          <p14:tracePt t="107857" x="1949450" y="2197100"/>
          <p14:tracePt t="107874" x="1968500" y="2209800"/>
          <p14:tracePt t="107889" x="1987550" y="2241550"/>
          <p14:tracePt t="107908" x="1993900" y="2292350"/>
          <p14:tracePt t="107922" x="1993900" y="2355850"/>
          <p14:tracePt t="107939" x="1974850" y="2438400"/>
          <p14:tracePt t="107955" x="1943100" y="2552700"/>
          <p14:tracePt t="107972" x="1924050" y="2660650"/>
          <p14:tracePt t="107989" x="1917700" y="2762250"/>
          <p14:tracePt t="108005" x="1924050" y="2908300"/>
          <p14:tracePt t="108022" x="1949450" y="3022600"/>
          <p14:tracePt t="108040" x="1968500" y="3130550"/>
          <p14:tracePt t="108055" x="1981200" y="3225800"/>
          <p14:tracePt t="108072" x="1987550" y="3327400"/>
          <p14:tracePt t="108089" x="1981200" y="3409950"/>
          <p14:tracePt t="108106" x="1955800" y="3524250"/>
          <p14:tracePt t="108123" x="1917700" y="3644900"/>
          <p14:tracePt t="108143" x="1911350" y="3695700"/>
          <p14:tracePt t="108156" x="1917700" y="3740150"/>
          <p14:tracePt t="108173" x="1924050" y="3746500"/>
          <p14:tracePt t="108189" x="1936750" y="3746500"/>
          <p14:tracePt t="108206" x="1943100" y="3746500"/>
          <p14:tracePt t="108223" x="1955800" y="3733800"/>
          <p14:tracePt t="108240" x="1968500" y="3727450"/>
          <p14:tracePt t="108256" x="1974850" y="3727450"/>
          <p14:tracePt t="108272" x="1981200" y="3727450"/>
          <p14:tracePt t="108289" x="1987550" y="3727450"/>
          <p14:tracePt t="108306" x="1993900" y="3727450"/>
          <p14:tracePt t="108323" x="2032000" y="3727450"/>
          <p14:tracePt t="108339" x="2057400" y="3727450"/>
          <p14:tracePt t="108356" x="2089150" y="3727450"/>
          <p14:tracePt t="108372" x="2108200" y="3727450"/>
          <p14:tracePt t="108390" x="2108200" y="3752850"/>
          <p14:tracePt t="108406" x="2095500" y="3784600"/>
          <p14:tracePt t="108425" x="2063750" y="3822700"/>
          <p14:tracePt t="108439" x="2038350" y="3854450"/>
          <p14:tracePt t="108456" x="1993900" y="3892550"/>
          <p14:tracePt t="108473" x="1955800" y="3917950"/>
          <p14:tracePt t="108490" x="1905000" y="3943350"/>
          <p14:tracePt t="108506" x="1841500" y="3968750"/>
          <p14:tracePt t="108522" x="1752600" y="3994150"/>
          <p14:tracePt t="108540" x="1682750" y="4013200"/>
          <p14:tracePt t="108556" x="1644650" y="4019550"/>
          <p14:tracePt t="108573" x="1612900" y="4032250"/>
          <p14:tracePt t="108656" x="1606550" y="4025900"/>
          <p14:tracePt t="108673" x="1600200" y="4000500"/>
          <p14:tracePt t="108690" x="1574800" y="3949700"/>
          <p14:tracePt t="108706" x="1549400" y="3867150"/>
          <p14:tracePt t="108723" x="1543050" y="3746500"/>
          <p14:tracePt t="108740" x="1543050" y="3549650"/>
          <p14:tracePt t="108756" x="1549400" y="3346450"/>
          <p14:tracePt t="108773" x="1562100" y="3168650"/>
          <p14:tracePt t="108790" x="1593850" y="2971800"/>
          <p14:tracePt t="108790" x="1612900" y="2844800"/>
          <p14:tracePt t="108808" x="1631950" y="2667000"/>
          <p14:tracePt t="108823" x="1644650" y="2470150"/>
          <p14:tracePt t="108839" x="1638300" y="2343150"/>
          <p14:tracePt t="108857" x="1612900" y="2222500"/>
          <p14:tracePt t="108873" x="1593850" y="2159000"/>
          <p14:tracePt t="108890" x="1581150" y="2139950"/>
          <p14:tracePt t="108907" x="1581150" y="2133600"/>
          <p14:tracePt t="109099" x="1574800" y="2139950"/>
          <p14:tracePt t="109110" x="1568450" y="2159000"/>
          <p14:tracePt t="109127" x="1511300" y="2260600"/>
          <p14:tracePt t="109139" x="1460500" y="2362200"/>
          <p14:tracePt t="109157" x="1422400" y="2457450"/>
          <p14:tracePt t="109173" x="1409700" y="2527300"/>
          <p14:tracePt t="109190" x="1409700" y="2578100"/>
          <p14:tracePt t="109208" x="1409700" y="2635250"/>
          <p14:tracePt t="109224" x="1409700" y="2705100"/>
          <p14:tracePt t="109243" x="1403350" y="2952750"/>
          <p14:tracePt t="109256" x="1403350" y="3048000"/>
          <p14:tracePt t="109275" x="1435100" y="3435350"/>
          <p14:tracePt t="109291" x="1479550" y="3663950"/>
          <p14:tracePt t="109307" x="1555750" y="3867150"/>
          <p14:tracePt t="109324" x="1638300" y="4038600"/>
          <p14:tracePt t="109340" x="1720850" y="4171950"/>
          <p14:tracePt t="109356" x="1784350" y="4260850"/>
          <p14:tracePt t="109373" x="1835150" y="4343400"/>
          <p14:tracePt t="109390" x="1860550" y="4368800"/>
          <p14:tracePt t="109406" x="1879600" y="4375150"/>
          <p14:tracePt t="109425" x="1892300" y="4381500"/>
          <p14:tracePt t="109453" x="1917700" y="4387850"/>
          <p14:tracePt t="109465" x="1924050" y="4394200"/>
          <p14:tracePt t="109476" x="1943100" y="4400550"/>
          <p14:tracePt t="109490" x="1949450" y="4406900"/>
          <p14:tracePt t="109506" x="1968500" y="4419600"/>
          <p14:tracePt t="109524" x="1974850" y="4432300"/>
          <p14:tracePt t="109541" x="1987550" y="4451350"/>
          <p14:tracePt t="109557" x="1987550" y="4464050"/>
          <p14:tracePt t="109577" x="1993900" y="4476750"/>
          <p14:tracePt t="109590" x="2000250" y="4508500"/>
          <p14:tracePt t="109608" x="2012950" y="4540250"/>
          <p14:tracePt t="109624" x="2025650" y="4552950"/>
          <p14:tracePt t="109640" x="2032000" y="4559300"/>
          <p14:tracePt t="109712" x="1993900" y="4533900"/>
          <p14:tracePt t="109724" x="1974850" y="4514850"/>
          <p14:tracePt t="109740" x="1911350" y="4470400"/>
          <p14:tracePt t="109757" x="1892300" y="4451350"/>
          <p14:tracePt t="109774" x="1879600" y="4432300"/>
          <p14:tracePt t="109791" x="1860550" y="4406900"/>
          <p14:tracePt t="109807" x="1847850" y="4375150"/>
          <p14:tracePt t="109824" x="1835150" y="4330700"/>
          <p14:tracePt t="109840" x="1816100" y="4241800"/>
          <p14:tracePt t="109857" x="1790700" y="4108450"/>
          <p14:tracePt t="109874" x="1752600" y="3905250"/>
          <p14:tracePt t="109890" x="1714500" y="3689350"/>
          <p14:tracePt t="109907" x="1670050" y="3498850"/>
          <p14:tracePt t="109924" x="1619250" y="3289300"/>
          <p14:tracePt t="109940" x="1587500" y="3155950"/>
          <p14:tracePt t="109959" x="1562100" y="3009900"/>
          <p14:tracePt t="109974" x="1562100" y="2971800"/>
          <p14:tracePt t="109991" x="1562100" y="2901950"/>
          <p14:tracePt t="110008" x="1568450" y="2813050"/>
          <p14:tracePt t="110025" x="1568450" y="2774950"/>
          <p14:tracePt t="110042" x="1581150" y="2698750"/>
          <p14:tracePt t="110058" x="1587500" y="2654300"/>
          <p14:tracePt t="110074" x="1587500" y="2603500"/>
          <p14:tracePt t="110094" x="1593850" y="2533650"/>
          <p14:tracePt t="110109" x="1593850" y="2463800"/>
          <p14:tracePt t="110126" x="1593850" y="2393950"/>
          <p14:tracePt t="110140" x="1587500" y="2330450"/>
          <p14:tracePt t="110158" x="1581150" y="2279650"/>
          <p14:tracePt t="110175" x="1574800" y="2235200"/>
          <p14:tracePt t="110202" x="1562100" y="2165350"/>
          <p14:tracePt t="110234" x="1536700" y="2108200"/>
          <p14:tracePt t="110242" x="1536700" y="2095500"/>
          <p14:tracePt t="110258" x="1524000" y="2076450"/>
          <p14:tracePt t="110276" x="1517650" y="2070100"/>
          <p14:tracePt t="110627" x="1524000" y="2063750"/>
          <p14:tracePt t="110634" x="1530350" y="2063750"/>
          <p14:tracePt t="110641" x="1543050" y="2063750"/>
          <p14:tracePt t="110658" x="1549400" y="2063750"/>
          <p14:tracePt t="110709" x="1555750" y="2063750"/>
          <p14:tracePt t="110767" x="1562100" y="2063750"/>
          <p14:tracePt t="110774" x="1568450" y="2063750"/>
          <p14:tracePt t="110795" x="1606550" y="2070100"/>
          <p14:tracePt t="110808" x="1676400" y="2082800"/>
          <p14:tracePt t="110826" x="1720850" y="2089150"/>
          <p14:tracePt t="110850" x="1771650" y="2089150"/>
          <p14:tracePt t="110862" x="1790700" y="2089150"/>
          <p14:tracePt t="110876" x="1797050" y="2089150"/>
          <p14:tracePt t="110893" x="1809750" y="2082800"/>
          <p14:tracePt t="110925" x="1816100" y="2082800"/>
          <p14:tracePt t="112515" x="1816100" y="2063750"/>
          <p14:tracePt t="112526" x="1822450" y="2051050"/>
          <p14:tracePt t="113163" x="1822450" y="2038350"/>
          <p14:tracePt t="113177" x="1828800" y="2025650"/>
          <p14:tracePt t="113193" x="1835150" y="2019300"/>
          <p14:tracePt t="113210" x="1835150" y="2012950"/>
          <p14:tracePt t="113843" x="1835150" y="2019300"/>
          <p14:tracePt t="113861" x="1835150" y="2038350"/>
          <p14:tracePt t="113877" x="1835150" y="2051050"/>
          <p14:tracePt t="113893" x="1835150" y="2076450"/>
          <p14:tracePt t="113910" x="1828800" y="2108200"/>
          <p14:tracePt t="113928" x="1828800" y="2127250"/>
          <p14:tracePt t="113944" x="1828800" y="2133600"/>
          <p14:tracePt t="114177" x="1822450" y="2152650"/>
          <p14:tracePt t="114196" x="1809750" y="2241550"/>
          <p14:tracePt t="114212" x="1803400" y="2279650"/>
          <p14:tracePt t="114227" x="1797050" y="2298700"/>
          <p14:tracePt t="114378" x="1797050" y="2279650"/>
          <p14:tracePt t="114394" x="1816100" y="2241550"/>
          <p14:tracePt t="114411" x="1841500" y="2184400"/>
          <p14:tracePt t="114427" x="1860550" y="2139950"/>
          <p14:tracePt t="114444" x="1873250" y="2095500"/>
          <p14:tracePt t="114461" x="1885950" y="2070100"/>
          <p14:tracePt t="114482" x="1892300" y="2051050"/>
          <p14:tracePt t="134323" x="1898650" y="2070100"/>
          <p14:tracePt t="134330" x="1898650" y="2082800"/>
          <p14:tracePt t="134344" x="1898650" y="2120900"/>
          <p14:tracePt t="134361" x="1905000" y="2216150"/>
          <p14:tracePt t="134378" x="1911350" y="2413000"/>
          <p14:tracePt t="134395" x="1911350" y="2476500"/>
          <p14:tracePt t="134411" x="1898650" y="2647950"/>
          <p14:tracePt t="134428" x="1873250" y="2806700"/>
          <p14:tracePt t="134453" x="1784350" y="3073400"/>
          <p14:tracePt t="134462" x="1752600" y="3143250"/>
          <p14:tracePt t="134478" x="1708150" y="3276600"/>
          <p14:tracePt t="134495" x="1682750" y="3422650"/>
          <p14:tracePt t="134512" x="1670050" y="3638550"/>
          <p14:tracePt t="134528" x="1657350" y="3848100"/>
          <p14:tracePt t="134544" x="1657350" y="4057650"/>
          <p14:tracePt t="134561" x="1657350" y="4273550"/>
          <p14:tracePt t="134583" x="1657350" y="4527550"/>
          <p14:tracePt t="134595" x="1657350" y="4616450"/>
          <p14:tracePt t="134611" x="1651000" y="4737100"/>
          <p14:tracePt t="134612" x="1651000" y="4813300"/>
          <p14:tracePt t="134628" x="1651000" y="4883150"/>
          <p14:tracePt t="134629" x="1651000" y="4946650"/>
          <p14:tracePt t="134644" x="1651000" y="4978400"/>
          <p14:tracePt t="134661" x="1657350" y="5092700"/>
          <p14:tracePt t="134679" x="1657350" y="5111750"/>
          <p14:tracePt t="134728" x="1657350" y="5105400"/>
          <p14:tracePt t="134745" x="1670050" y="5086350"/>
          <p14:tracePt t="134762" x="1682750" y="5060950"/>
          <p14:tracePt t="134778" x="1695450" y="5054600"/>
          <p14:tracePt t="134795" x="1746250" y="5067300"/>
          <p14:tracePt t="134811" x="1816100" y="5137150"/>
          <p14:tracePt t="134828" x="1898650" y="5207000"/>
          <p14:tracePt t="134845" x="1955800" y="5257800"/>
          <p14:tracePt t="134868" x="2000250" y="5295900"/>
          <p14:tracePt t="134878" x="2000250" y="5302250"/>
          <p14:tracePt t="134989" x="2000250" y="5295900"/>
          <p14:tracePt t="135016" x="2000250" y="5283200"/>
          <p14:tracePt t="135028" x="2000250" y="5270500"/>
          <p14:tracePt t="135045" x="2000250" y="5226050"/>
          <p14:tracePt t="135062" x="2000250" y="5187950"/>
          <p14:tracePt t="135078" x="1993900" y="5156200"/>
          <p14:tracePt t="135095" x="1981200" y="5124450"/>
          <p14:tracePt t="135112" x="1968500" y="5092700"/>
          <p14:tracePt t="135128" x="1949450" y="5048250"/>
          <p14:tracePt t="135146" x="1917700" y="4997450"/>
          <p14:tracePt t="135162" x="1892300" y="4965700"/>
          <p14:tracePt t="135179" x="1873250" y="4940300"/>
          <p14:tracePt t="135204" x="1809750" y="4921250"/>
          <p14:tracePt t="135217" x="1727200" y="4914900"/>
          <p14:tracePt t="135232" x="1644650" y="4908550"/>
          <p14:tracePt t="135245" x="1625600" y="4908550"/>
          <p14:tracePt t="135261" x="1562100" y="4908550"/>
          <p14:tracePt t="135262" x="1530350" y="4908550"/>
          <p14:tracePt t="135280" x="1466850" y="4908550"/>
          <p14:tracePt t="135295" x="1365250" y="4914900"/>
          <p14:tracePt t="135312" x="1200150" y="4940300"/>
          <p14:tracePt t="135329" x="1066800" y="4959350"/>
          <p14:tracePt t="135348" x="946150" y="4972050"/>
          <p14:tracePt t="135362" x="876300" y="4978400"/>
          <p14:tracePt t="135379" x="863600" y="4978400"/>
          <p14:tracePt t="135400" x="838200" y="4978400"/>
          <p14:tracePt t="135412" x="768350" y="5003800"/>
          <p14:tracePt t="135432" x="609600" y="5092700"/>
          <p14:tracePt t="135445" x="565150" y="5130800"/>
          <p14:tracePt t="135462" x="488950" y="5207000"/>
          <p14:tracePt t="135479" x="450850" y="5283200"/>
          <p14:tracePt t="135495" x="450850" y="5346700"/>
          <p14:tracePt t="135513" x="476250" y="5429250"/>
          <p14:tracePt t="135529" x="508000" y="5467350"/>
          <p14:tracePt t="135545" x="558800" y="5518150"/>
          <p14:tracePt t="135562" x="615950" y="5568950"/>
          <p14:tracePt t="135578" x="704850" y="5632450"/>
          <p14:tracePt t="135595" x="831850" y="5695950"/>
          <p14:tracePt t="135622" x="1016000" y="5759450"/>
          <p14:tracePt t="135629" x="1066800" y="5772150"/>
          <p14:tracePt t="135645" x="1187450" y="5797550"/>
          <p14:tracePt t="135663" x="1320800" y="5810250"/>
          <p14:tracePt t="135680" x="1511300" y="5797550"/>
          <p14:tracePt t="135696" x="1568450" y="5778500"/>
          <p14:tracePt t="135712" x="1663700" y="5734050"/>
          <p14:tracePt t="135729" x="1733550" y="5683250"/>
          <p14:tracePt t="135730" x="1778000" y="5651500"/>
          <p14:tracePt t="135746" x="1847850" y="5588000"/>
          <p14:tracePt t="135773" x="1905000" y="5524500"/>
          <p14:tracePt t="135784" x="1924050" y="5499100"/>
          <p14:tracePt t="135797" x="1949450" y="5467350"/>
          <p14:tracePt t="135812" x="1968500" y="5441950"/>
          <p14:tracePt t="135829" x="1974850" y="5422900"/>
          <p14:tracePt t="135846" x="1981200" y="5410200"/>
          <p14:tracePt t="135863" x="1987550" y="5391150"/>
          <p14:tracePt t="135879" x="1987550" y="5384800"/>
          <p14:tracePt t="135912" x="1987550" y="5378450"/>
          <p14:tracePt t="135929" x="1974850" y="5378450"/>
          <p14:tracePt t="135950" x="1955800" y="5365750"/>
          <p14:tracePt t="135963" x="1949450" y="5359400"/>
          <p14:tracePt t="135980" x="1936750" y="5340350"/>
          <p14:tracePt t="135995" x="1905000" y="5308600"/>
          <p14:tracePt t="136012" x="1885950" y="5276850"/>
          <p14:tracePt t="136029" x="1847850" y="5232400"/>
          <p14:tracePt t="136048" x="1784350" y="5156200"/>
          <p14:tracePt t="136064" x="1771650" y="5105400"/>
          <p14:tracePt t="136081" x="1752600" y="5003800"/>
          <p14:tracePt t="136099" x="1746250" y="4857750"/>
          <p14:tracePt t="136113" x="1746250" y="4794250"/>
          <p14:tracePt t="136129" x="1746250" y="4762500"/>
          <p14:tracePt t="136147" x="1746250" y="4749800"/>
          <p14:tracePt t="136246" x="1746250" y="4660900"/>
          <p14:tracePt t="136263" x="1752600" y="4578350"/>
          <p14:tracePt t="136279" x="1790700" y="4470400"/>
          <p14:tracePt t="136296" x="1847850" y="4337050"/>
          <p14:tracePt t="136297" x="1885950" y="4260850"/>
          <p14:tracePt t="136313" x="1924050" y="4152900"/>
          <p14:tracePt t="136333" x="1949450" y="3860800"/>
          <p14:tracePt t="136346" x="1917700" y="3727450"/>
          <p14:tracePt t="136347" x="1879600" y="3619500"/>
          <p14:tracePt t="136363" x="1746250" y="3390900"/>
          <p14:tracePt t="136381" x="1625600" y="3232150"/>
          <p14:tracePt t="136396" x="1606550" y="3149600"/>
          <p14:tracePt t="136413" x="1625600" y="3124200"/>
          <p14:tracePt t="136429" x="1651000" y="3111500"/>
          <p14:tracePt t="136446" x="1657350" y="3111500"/>
          <p14:tracePt t="136529" x="1657350" y="3054350"/>
          <p14:tracePt t="136546" x="1631950" y="2946400"/>
          <p14:tracePt t="136566" x="1600200" y="2882900"/>
          <p14:tracePt t="136579" x="1562100" y="2825750"/>
          <p14:tracePt t="136596" x="1511300" y="2768600"/>
          <p14:tracePt t="136613" x="1447800" y="2730500"/>
          <p14:tracePt t="136630" x="1390650" y="2705100"/>
          <p14:tracePt t="136646" x="1333500" y="2698750"/>
          <p14:tracePt t="136663" x="1301750" y="2705100"/>
          <p14:tracePt t="136681" x="1244600" y="2724150"/>
          <p14:tracePt t="136704" x="1187450" y="2768600"/>
          <p14:tracePt t="136713" x="1162050" y="2787650"/>
          <p14:tracePt t="136732" x="1117600" y="2832100"/>
          <p14:tracePt t="136748" x="1079500" y="2876550"/>
          <p14:tracePt t="136763" x="1047750" y="2908300"/>
          <p14:tracePt t="136782" x="1035050" y="2927350"/>
          <p14:tracePt t="136800" x="996950" y="2971800"/>
          <p14:tracePt t="136813" x="977900" y="2990850"/>
          <p14:tracePt t="136832" x="946150" y="3028950"/>
          <p14:tracePt t="136846" x="920750" y="3060700"/>
          <p14:tracePt t="136864" x="889000" y="3092450"/>
          <p14:tracePt t="136880" x="869950" y="3105150"/>
          <p14:tracePt t="136896" x="857250" y="3111500"/>
          <p14:tracePt t="136913" x="850900" y="3111500"/>
          <p14:tracePt t="136943" x="800100" y="3098800"/>
          <p14:tracePt t="136963" x="736600" y="3067050"/>
          <p14:tracePt t="136979" x="723900" y="3060700"/>
          <p14:tracePt t="137049" x="723900" y="3054350"/>
          <p14:tracePt t="137066" x="717550" y="3054350"/>
          <p14:tracePt t="137080" x="711200" y="3041650"/>
          <p14:tracePt t="137297" x="730250" y="3041650"/>
          <p14:tracePt t="137314" x="749300" y="3041650"/>
          <p14:tracePt t="137330" x="755650" y="3041650"/>
          <p14:tracePt t="137430" x="755650" y="3035300"/>
          <p14:tracePt t="137447" x="762000" y="3003550"/>
          <p14:tracePt t="137464" x="762000" y="2997200"/>
          <p14:tracePt t="137480" x="768350" y="2990850"/>
          <p14:tracePt t="137497" x="793750" y="2990850"/>
          <p14:tracePt t="137513" x="812800" y="2990850"/>
          <p14:tracePt t="137531" x="850900" y="2997200"/>
          <p14:tracePt t="137547" x="895350" y="3009900"/>
          <p14:tracePt t="137563" x="939800" y="3016250"/>
          <p14:tracePt t="137584" x="1041400" y="3022600"/>
          <p14:tracePt t="137597" x="1085850" y="3022600"/>
          <p14:tracePt t="137614" x="1168400" y="3022600"/>
          <p14:tracePt t="137631" x="1365250" y="3022600"/>
          <p14:tracePt t="137648" x="1492250" y="3022600"/>
          <p14:tracePt t="137664" x="1562100" y="3022600"/>
          <p14:tracePt t="137680" x="1651000" y="3009900"/>
          <p14:tracePt t="137697" x="1752600" y="2997200"/>
          <p14:tracePt t="137715" x="1816100" y="2990850"/>
          <p14:tracePt t="137730" x="1860550" y="2984500"/>
          <p14:tracePt t="137747" x="1924050" y="2978150"/>
          <p14:tracePt t="137764" x="1968500" y="2971800"/>
          <p14:tracePt t="137780" x="2032000" y="2959100"/>
          <p14:tracePt t="137797" x="2070100" y="2946400"/>
          <p14:tracePt t="137814" x="2101850" y="2933700"/>
          <p14:tracePt t="137840" x="2133600" y="2914650"/>
          <p14:tracePt t="137853" x="2146300" y="2908300"/>
          <p14:tracePt t="137857" x="2152650" y="2901950"/>
          <p14:tracePt t="137872" x="2159000" y="2895600"/>
          <p14:tracePt t="137881" x="2165350" y="2895600"/>
          <p14:tracePt t="137897" x="2171700" y="2882900"/>
          <p14:tracePt t="137914" x="2178050" y="2870200"/>
          <p14:tracePt t="137930" x="2184400" y="2863850"/>
          <p14:tracePt t="137948" x="2184400" y="2857500"/>
          <p14:tracePt t="137981" x="2184400" y="2851150"/>
          <p14:tracePt t="138014" x="2184400" y="2844800"/>
          <p14:tracePt t="138030" x="2184400" y="2838450"/>
          <p14:tracePt t="138050" x="2171700" y="2825750"/>
          <p14:tracePt t="138064" x="2152650" y="2806700"/>
          <p14:tracePt t="138080" x="2127250" y="2794000"/>
          <p14:tracePt t="138098" x="2089150" y="2774950"/>
          <p14:tracePt t="138115" x="2012950" y="2755900"/>
          <p14:tracePt t="138132" x="1924050" y="2749550"/>
          <p14:tracePt t="138148" x="1879600" y="2743200"/>
          <p14:tracePt t="138171" x="1816100" y="2743200"/>
          <p14:tracePt t="138184" x="1797050" y="2743200"/>
          <p14:tracePt t="138199" x="1727200" y="2736850"/>
          <p14:tracePt t="138214" x="1663700" y="2736850"/>
          <p14:tracePt t="138231" x="1568450" y="2736850"/>
          <p14:tracePt t="138248" x="1454150" y="2736850"/>
          <p14:tracePt t="138264" x="1352550" y="2730500"/>
          <p14:tracePt t="138281" x="1263650" y="2711450"/>
          <p14:tracePt t="138298" x="1206500" y="2698750"/>
          <p14:tracePt t="138314" x="1181100" y="2686050"/>
          <p14:tracePt t="138332" x="1155700" y="2679700"/>
          <p14:tracePt t="138352" x="1104900" y="2667000"/>
          <p14:tracePt t="138364" x="1098550" y="2667000"/>
          <p14:tracePt t="138381" x="1047750" y="2660650"/>
          <p14:tracePt t="138397" x="1022350" y="2654300"/>
          <p14:tracePt t="138414" x="996950" y="2654300"/>
          <p14:tracePt t="138432" x="984250" y="2654300"/>
          <p14:tracePt t="138448" x="927100" y="2647950"/>
          <p14:tracePt t="138465" x="844550" y="2647950"/>
          <p14:tracePt t="138481" x="698500" y="2647950"/>
          <p14:tracePt t="138498" x="584200" y="2660650"/>
          <p14:tracePt t="138514" x="508000" y="2673350"/>
          <p14:tracePt t="138533" x="476250" y="2679700"/>
          <p14:tracePt t="138550" x="469900" y="2686050"/>
          <p14:tracePt t="138581" x="469900" y="2698750"/>
          <p14:tracePt t="138598" x="476250" y="2743200"/>
          <p14:tracePt t="138599" x="488950" y="2774950"/>
          <p14:tracePt t="138628" x="527050" y="2876550"/>
          <p14:tracePt t="138648" x="552450" y="2946400"/>
          <p14:tracePt t="138664" x="571500" y="2959100"/>
          <p14:tracePt t="138681" x="571500" y="2965450"/>
          <p14:tracePt t="138698" x="577850" y="2965450"/>
          <p14:tracePt t="138715" x="584200" y="2965450"/>
          <p14:tracePt t="138732" x="596900" y="2971800"/>
          <p14:tracePt t="138748" x="628650" y="2978150"/>
          <p14:tracePt t="138764" x="685800" y="2990850"/>
          <p14:tracePt t="138781" x="768350" y="3003550"/>
          <p14:tracePt t="138803" x="927100" y="3028950"/>
          <p14:tracePt t="138814" x="958850" y="3035300"/>
          <p14:tracePt t="138833" x="1016000" y="3041650"/>
          <p14:tracePt t="139000" x="1060450" y="3041650"/>
          <p14:tracePt t="139015" x="1073150" y="3041650"/>
          <p14:tracePt t="139048" x="1085850" y="3041650"/>
          <p14:tracePt t="139067" x="1117600" y="3041650"/>
          <p14:tracePt t="139083" x="1212850" y="3041650"/>
          <p14:tracePt t="139098" x="1320800" y="3041650"/>
          <p14:tracePt t="139115" x="1473200" y="3041650"/>
          <p14:tracePt t="139132" x="1651000" y="3041650"/>
          <p14:tracePt t="139148" x="1784350" y="3028950"/>
          <p14:tracePt t="139165" x="1866900" y="3016250"/>
          <p14:tracePt t="139182" x="1924050" y="3003550"/>
          <p14:tracePt t="139200" x="1968500" y="2997200"/>
          <p14:tracePt t="139218" x="1993900" y="2990850"/>
          <p14:tracePt t="139234" x="2025650" y="2984500"/>
          <p14:tracePt t="139252" x="2063750" y="2978150"/>
          <p14:tracePt t="139265" x="2120900" y="2965450"/>
          <p14:tracePt t="139281" x="2190750" y="2940050"/>
          <p14:tracePt t="139298" x="2228850" y="2927350"/>
          <p14:tracePt t="139315" x="2260600" y="2908300"/>
          <p14:tracePt t="139332" x="2273300" y="2882900"/>
          <p14:tracePt t="139349" x="2286000" y="2863850"/>
          <p14:tracePt t="139370" x="2292350" y="2844800"/>
          <p14:tracePt t="139382" x="2298700" y="2832100"/>
          <p14:tracePt t="139398" x="2298700" y="2813050"/>
          <p14:tracePt t="139417" x="2298700" y="2800350"/>
          <p14:tracePt t="139432" x="2298700" y="2794000"/>
          <p14:tracePt t="139449" x="2286000" y="2781300"/>
          <p14:tracePt t="139465" x="2260600" y="2768600"/>
          <p14:tracePt t="139482" x="2209800" y="2743200"/>
          <p14:tracePt t="139502" x="2133600" y="2717800"/>
          <p14:tracePt t="139517" x="2038350" y="2698750"/>
          <p14:tracePt t="139532" x="1949450" y="2673350"/>
          <p14:tracePt t="139548" x="1841500" y="2654300"/>
          <p14:tracePt t="139565" x="1778000" y="2647950"/>
          <p14:tracePt t="139582" x="1720850" y="2641600"/>
          <p14:tracePt t="139600" x="1606550" y="2641600"/>
          <p14:tracePt t="139616" x="1581150" y="2641600"/>
          <p14:tracePt t="139633" x="1485900" y="2641600"/>
          <p14:tracePt t="139652" x="1346200" y="2635250"/>
          <p14:tracePt t="139666" x="1301750" y="2635250"/>
          <p14:tracePt t="139682" x="1263650" y="2628900"/>
          <p14:tracePt t="139682" x="1244600" y="2628900"/>
          <p14:tracePt t="139698" x="1200150" y="2628900"/>
          <p14:tracePt t="139715" x="1168400" y="2628900"/>
          <p14:tracePt t="139740" x="1104900" y="2628900"/>
          <p14:tracePt t="139749" x="1066800" y="2635250"/>
          <p14:tracePt t="139766" x="1009650" y="2654300"/>
          <p14:tracePt t="139791" x="908050" y="2679700"/>
          <p14:tracePt t="139799" x="889000" y="2679700"/>
          <p14:tracePt t="139815" x="850900" y="2686050"/>
          <p14:tracePt t="139834" x="831850" y="2692400"/>
          <p14:tracePt t="139849" x="819150" y="2692400"/>
          <p14:tracePt t="139866" x="781050" y="2698750"/>
          <p14:tracePt t="139867" x="755650" y="2698750"/>
          <p14:tracePt t="139883" x="704850" y="2711450"/>
          <p14:tracePt t="139899" x="679450" y="2717800"/>
          <p14:tracePt t="139916" x="654050" y="2717800"/>
          <p14:tracePt t="139932" x="635000" y="2730500"/>
          <p14:tracePt t="139949" x="622300" y="2736850"/>
          <p14:tracePt t="139965" x="615950" y="2749550"/>
          <p14:tracePt t="139983" x="609600" y="2755900"/>
          <p14:tracePt t="140001" x="603250" y="2762250"/>
          <p14:tracePt t="140021" x="596900" y="2781300"/>
          <p14:tracePt t="140032" x="596900" y="2787650"/>
          <p14:tracePt t="140049" x="590550" y="2800350"/>
          <p14:tracePt t="140078" x="590550" y="2832100"/>
          <p14:tracePt t="140085" x="596900" y="2838450"/>
          <p14:tracePt t="140105" x="622300" y="2863850"/>
          <p14:tracePt t="140116" x="635000" y="2870200"/>
          <p14:tracePt t="140132" x="654050" y="2889250"/>
          <p14:tracePt t="140149" x="679450" y="2901950"/>
          <p14:tracePt t="140165" x="685800" y="2908300"/>
          <p14:tracePt t="140183" x="692150" y="2914650"/>
          <p14:tracePt t="140383" x="711200" y="2933700"/>
          <p14:tracePt t="140399" x="717550" y="2946400"/>
          <p14:tracePt t="140416" x="723900" y="2952750"/>
          <p14:tracePt t="144565" x="787400" y="2952750"/>
          <p14:tracePt t="144571" x="857250" y="2952750"/>
          <p14:tracePt t="144588" x="1003300" y="2952750"/>
          <p14:tracePt t="144603" x="1123950" y="2946400"/>
          <p14:tracePt t="144619" x="1219200" y="2940050"/>
          <p14:tracePt t="144636" x="1295400" y="2933700"/>
          <p14:tracePt t="144658" x="1371600" y="2933700"/>
          <p14:tracePt t="144670" x="1390650" y="2933700"/>
          <p14:tracePt t="144688" x="1447800" y="2927350"/>
          <p14:tracePt t="144703" x="1492250" y="2921000"/>
          <p14:tracePt t="144720" x="1549400" y="2901950"/>
          <p14:tracePt t="144736" x="1593850" y="2876550"/>
          <p14:tracePt t="144753" x="1638300" y="2851150"/>
          <p14:tracePt t="144772" x="1670050" y="2825750"/>
          <p14:tracePt t="144797" x="1682750" y="2800350"/>
          <p14:tracePt t="144809" x="1682750" y="2781300"/>
          <p14:tracePt t="144820" x="1682750" y="2774950"/>
          <p14:tracePt t="144836" x="1682750" y="2768600"/>
          <p14:tracePt t="144853" x="1682750" y="2762250"/>
          <p14:tracePt t="144870" x="1676400" y="2755900"/>
          <p14:tracePt t="144887" x="1651000" y="2736850"/>
          <p14:tracePt t="144903" x="1619250" y="2724150"/>
          <p14:tracePt t="144920" x="1536700" y="2698750"/>
          <p14:tracePt t="144937" x="1447800" y="2673350"/>
          <p14:tracePt t="144953" x="1314450" y="2635250"/>
          <p14:tracePt t="144969" x="1206500" y="2609850"/>
          <p14:tracePt t="144987" x="1136650" y="2597150"/>
          <p14:tracePt t="145003" x="1079500" y="2584450"/>
          <p14:tracePt t="145020" x="1060450" y="2578100"/>
          <p14:tracePt t="145036" x="1047750" y="2578100"/>
          <p14:tracePt t="145053" x="1028700" y="2578100"/>
          <p14:tracePt t="145076" x="996950" y="2584450"/>
          <p14:tracePt t="145088" x="971550" y="2590800"/>
          <p14:tracePt t="145104" x="958850" y="2597150"/>
          <p14:tracePt t="145127" x="914400" y="2609850"/>
          <p14:tracePt t="145136" x="882650" y="2622550"/>
          <p14:tracePt t="145153" x="863600" y="2635250"/>
          <p14:tracePt t="145170" x="838200" y="2654300"/>
          <p14:tracePt t="145187" x="831850" y="2667000"/>
          <p14:tracePt t="145205" x="819150" y="2679700"/>
          <p14:tracePt t="145220" x="800100" y="2705100"/>
          <p14:tracePt t="145237" x="774700" y="2736850"/>
          <p14:tracePt t="145268" x="749300" y="2787650"/>
          <p14:tracePt t="145320" x="749300" y="2794000"/>
          <p14:tracePt t="145337" x="749300" y="2806700"/>
          <p14:tracePt t="145354" x="774700" y="2825750"/>
          <p14:tracePt t="145370" x="812800" y="2851150"/>
          <p14:tracePt t="145389" x="882650" y="2882900"/>
          <p14:tracePt t="145404" x="965200" y="2908300"/>
          <p14:tracePt t="145421" x="1066800" y="2914650"/>
          <p14:tracePt t="145437" x="1136650" y="2921000"/>
          <p14:tracePt t="145453" x="1244600" y="2921000"/>
          <p14:tracePt t="145470" x="1320800" y="2921000"/>
          <p14:tracePt t="145487" x="1397000" y="2914650"/>
          <p14:tracePt t="145504" x="1517650" y="2908300"/>
          <p14:tracePt t="145520" x="1581150" y="2901950"/>
          <p14:tracePt t="145537" x="1638300" y="2895600"/>
          <p14:tracePt t="145553" x="1670050" y="2889250"/>
          <p14:tracePt t="145570" x="1682750" y="2876550"/>
          <p14:tracePt t="145588" x="1689100" y="2870200"/>
          <p14:tracePt t="145604" x="1695450" y="2851150"/>
          <p14:tracePt t="145620" x="1708150" y="2838450"/>
          <p14:tracePt t="145637" x="1714500" y="2819400"/>
          <p14:tracePt t="145653" x="1714500" y="2813050"/>
          <p14:tracePt t="145670" x="1708150" y="2806700"/>
          <p14:tracePt t="145687" x="1657350" y="2787650"/>
          <p14:tracePt t="145706" x="1600200" y="2781300"/>
          <p14:tracePt t="145720" x="1543050" y="2774950"/>
          <p14:tracePt t="145737" x="1485900" y="2768600"/>
          <p14:tracePt t="145754" x="1435100" y="2762250"/>
          <p14:tracePt t="145770" x="1390650" y="2762250"/>
          <p14:tracePt t="145787" x="1365250" y="2755900"/>
          <p14:tracePt t="145804" x="1352550" y="2755900"/>
          <p14:tracePt t="145873" x="1339850" y="2755900"/>
          <p14:tracePt t="145887" x="1339850" y="2762250"/>
          <p14:tracePt t="145904" x="1333500" y="2762250"/>
          <p14:tracePt t="146071" x="1333500" y="2768600"/>
          <p14:tracePt t="146087" x="1327150" y="2774950"/>
          <p14:tracePt t="146104" x="1327150" y="2781300"/>
          <p14:tracePt t="146120" x="1320800" y="2787650"/>
          <p14:tracePt t="146137" x="1320800" y="2794000"/>
          <p14:tracePt t="146204" x="1314450" y="2800350"/>
          <p14:tracePt t="146311" x="1320800" y="2806700"/>
          <p14:tracePt t="146328" x="1327150" y="2813050"/>
          <p14:tracePt t="146338" x="1333500" y="2813050"/>
          <p14:tracePt t="146354" x="1333500" y="2819400"/>
          <p14:tracePt t="146376" x="1339850" y="2819400"/>
          <p14:tracePt t="146421" x="1352550" y="2819400"/>
          <p14:tracePt t="146438" x="1371600" y="2832100"/>
          <p14:tracePt t="146454" x="1409700" y="2838450"/>
          <p14:tracePt t="146471" x="1447800" y="2851150"/>
          <p14:tracePt t="146488" x="1485900" y="2857500"/>
          <p14:tracePt t="146505" x="1536700" y="2863850"/>
          <p14:tracePt t="146521" x="1619250" y="2882900"/>
          <p14:tracePt t="146537" x="1708150" y="2901950"/>
          <p14:tracePt t="146554" x="1828800" y="2914650"/>
          <p14:tracePt t="146573" x="1936750" y="2927350"/>
          <p14:tracePt t="146588" x="1943100" y="2927350"/>
          <p14:tracePt t="146605" x="1949450" y="2927350"/>
          <p14:tracePt t="146711" x="1962150" y="2940050"/>
          <p14:tracePt t="146721" x="1962150" y="2946400"/>
          <p14:tracePt t="146745" x="1987550" y="2965450"/>
          <p14:tracePt t="146771" x="2000250" y="2971800"/>
          <p14:tracePt t="146788" x="2070100" y="2971800"/>
          <p14:tracePt t="146805" x="2101850" y="2965450"/>
          <p14:tracePt t="146822" x="2171700" y="2940050"/>
          <p14:tracePt t="146839" x="2247900" y="2901950"/>
          <p14:tracePt t="146860" x="2273300" y="2889250"/>
          <p14:tracePt t="146871" x="2286000" y="2882900"/>
          <p14:tracePt t="146888" x="2292350" y="2882900"/>
          <p14:tracePt t="146906" x="2292350" y="2876550"/>
          <p14:tracePt t="146922" x="2298700" y="2863850"/>
          <p14:tracePt t="146946" x="2305050" y="2825750"/>
          <p14:tracePt t="146955" x="2305050" y="2819400"/>
          <p14:tracePt t="146973" x="2279650" y="2787650"/>
          <p14:tracePt t="146989" x="2254250" y="2762250"/>
          <p14:tracePt t="147005" x="2222500" y="2736850"/>
          <p14:tracePt t="147021" x="2190750" y="2717800"/>
          <p14:tracePt t="147040" x="2146300" y="2692400"/>
          <p14:tracePt t="147056" x="2095500" y="2673350"/>
          <p14:tracePt t="147073" x="2032000" y="2667000"/>
          <p14:tracePt t="147089" x="1955800" y="2654300"/>
          <p14:tracePt t="147105" x="1866900" y="2654300"/>
          <p14:tracePt t="147123" x="1784350" y="2654300"/>
          <p14:tracePt t="147138" x="1739900" y="2654300"/>
          <p14:tracePt t="147155" x="1689100" y="2667000"/>
          <p14:tracePt t="147172" x="1644650" y="2692400"/>
          <p14:tracePt t="147188" x="1625600" y="2724150"/>
          <p14:tracePt t="147205" x="1600200" y="2800350"/>
          <p14:tracePt t="147232" x="1587500" y="2914650"/>
          <p14:tracePt t="147238" x="1587500" y="2952750"/>
          <p14:tracePt t="147255" x="1612900" y="2997200"/>
          <p14:tracePt t="147256" x="1619250" y="3003550"/>
          <p14:tracePt t="147272" x="1638300" y="3016250"/>
          <p14:tracePt t="147289" x="1695450" y="3041650"/>
          <p14:tracePt t="147306" x="1771650" y="3048000"/>
          <p14:tracePt t="147323" x="1860550" y="3048000"/>
          <p14:tracePt t="147343" x="1974850" y="3041650"/>
          <p14:tracePt t="147355" x="2089150" y="3035300"/>
          <p14:tracePt t="147372" x="2197100" y="3022600"/>
          <p14:tracePt t="147388" x="2266950" y="3009900"/>
          <p14:tracePt t="147405" x="2305050" y="2997200"/>
          <p14:tracePt t="147422" x="2330450" y="2978150"/>
          <p14:tracePt t="147439" x="2349500" y="2946400"/>
          <p14:tracePt t="147456" x="2362200" y="2895600"/>
          <p14:tracePt t="147472" x="2362200" y="2838450"/>
          <p14:tracePt t="147490" x="2349500" y="2794000"/>
          <p14:tracePt t="147514" x="2330450" y="2762250"/>
          <p14:tracePt t="147522" x="2317750" y="2749550"/>
          <p14:tracePt t="147538" x="2292350" y="2730500"/>
          <p14:tracePt t="147555" x="2266950" y="2717800"/>
          <p14:tracePt t="147572" x="2222500" y="2692400"/>
          <p14:tracePt t="147588" x="2184400" y="2679700"/>
          <p14:tracePt t="147606" x="2114550" y="2660650"/>
          <p14:tracePt t="147622" x="2057400" y="2654300"/>
          <p14:tracePt t="147639" x="1968500" y="2647950"/>
          <p14:tracePt t="147659" x="1911350" y="2647950"/>
          <p14:tracePt t="147672" x="1866900" y="2647950"/>
          <p14:tracePt t="147689" x="1822450" y="2647950"/>
          <p14:tracePt t="147705" x="1784350" y="2679700"/>
          <p14:tracePt t="147722" x="1752600" y="2724150"/>
          <p14:tracePt t="147739" x="1714500" y="2774950"/>
          <p14:tracePt t="147755" x="1689100" y="2819400"/>
          <p14:tracePt t="147772" x="1682750" y="2870200"/>
          <p14:tracePt t="147790" x="1689100" y="2882900"/>
          <p14:tracePt t="147806" x="1720850" y="2901950"/>
          <p14:tracePt t="147822" x="1790700" y="2940050"/>
          <p14:tracePt t="147841" x="1930400" y="2978150"/>
          <p14:tracePt t="147856" x="2070100" y="3003550"/>
          <p14:tracePt t="147872" x="2203450" y="3016250"/>
          <p14:tracePt t="147889" x="2324100" y="3009900"/>
          <p14:tracePt t="147907" x="2368550" y="2990850"/>
          <p14:tracePt t="147932" x="2393950" y="2952750"/>
          <p14:tracePt t="147938" x="2400300" y="2927350"/>
          <p14:tracePt t="147956" x="2400300" y="2882900"/>
          <p14:tracePt t="147972" x="2393950" y="2851150"/>
          <p14:tracePt t="147989" x="2387600" y="2825750"/>
          <p14:tracePt t="148006" x="2381250" y="2819400"/>
          <p14:tracePt t="148006" x="2374900" y="2813050"/>
          <p14:tracePt t="148023" x="2349500" y="2806700"/>
          <p14:tracePt t="148039" x="2292350" y="2794000"/>
          <p14:tracePt t="148059" x="2228850" y="2787650"/>
          <p14:tracePt t="148080" x="2146300" y="2781300"/>
          <p14:tracePt t="148089" x="2133600" y="2781300"/>
          <p14:tracePt t="148106" x="2101850" y="2774950"/>
          <p14:tracePt t="148122" x="2089150" y="2774950"/>
          <p14:tracePt t="148139" x="2082800" y="2774950"/>
          <p14:tracePt t="148321" x="2076450" y="2774950"/>
          <p14:tracePt t="148340" x="2057400" y="2774950"/>
          <p14:tracePt t="148356" x="2044700" y="2774950"/>
          <p14:tracePt t="148459" x="2038350" y="2774950"/>
          <p14:tracePt t="148490" x="2032000" y="2774950"/>
          <p14:tracePt t="148506" x="2025650" y="2774950"/>
          <p14:tracePt t="148526" x="2012950" y="2781300"/>
          <p14:tracePt t="148543" x="2000250" y="2787650"/>
          <p14:tracePt t="148556" x="1993900" y="2787650"/>
          <p14:tracePt t="148576" x="1987550" y="2794000"/>
          <p14:tracePt t="148592" x="1981200" y="2794000"/>
          <p14:tracePt t="148607" x="1974850" y="2800350"/>
          <p14:tracePt t="148629" x="1968500" y="2813050"/>
          <p14:tracePt t="148640" x="1955800" y="2819400"/>
          <p14:tracePt t="148656" x="1949450" y="2838450"/>
          <p14:tracePt t="148672" x="1943100" y="2838450"/>
          <p14:tracePt t="148690" x="1943100" y="2844800"/>
          <p14:tracePt t="164995" x="1949450" y="2844800"/>
          <p14:tracePt t="165000" x="1981200" y="2844800"/>
          <p14:tracePt t="165034" x="2133600" y="2813050"/>
          <p14:tracePt t="165041" x="2152650" y="2806700"/>
          <p14:tracePt t="165063" x="2190750" y="2794000"/>
          <p14:tracePt t="165070" x="2203450" y="2787650"/>
          <p14:tracePt t="165090" x="2273300" y="2762250"/>
          <p14:tracePt t="165109" x="2330450" y="2743200"/>
          <p14:tracePt t="165120" x="2355850" y="2730500"/>
          <p14:tracePt t="165137" x="2470150" y="2705100"/>
          <p14:tracePt t="165153" x="2533650" y="2692400"/>
          <p14:tracePt t="165170" x="2559050" y="2679700"/>
          <p14:tracePt t="165187" x="2578100" y="2673350"/>
          <p14:tracePt t="165203" x="2597150" y="2660650"/>
          <p14:tracePt t="165220" x="2622550" y="2654300"/>
          <p14:tracePt t="165237" x="2686050" y="2647950"/>
          <p14:tracePt t="165253" x="2781300" y="2673350"/>
          <p14:tracePt t="165270" x="2933700" y="2762250"/>
          <p14:tracePt t="165287" x="3073400" y="2838450"/>
          <p14:tracePt t="165306" x="3219450" y="2927350"/>
          <p14:tracePt t="165320" x="3251200" y="2946400"/>
          <p14:tracePt t="165337" x="3295650" y="2965450"/>
          <p14:tracePt t="165353" x="3314700" y="2971800"/>
          <p14:tracePt t="165371" x="3333750" y="2990850"/>
          <p14:tracePt t="165388" x="3384550" y="3041650"/>
          <p14:tracePt t="165404" x="3429000" y="3092450"/>
          <p14:tracePt t="165420" x="3467100" y="3143250"/>
          <p14:tracePt t="165437" x="3498850" y="3181350"/>
          <p14:tracePt t="165453" x="3511550" y="3194050"/>
          <p14:tracePt t="165471" x="3530600" y="3200400"/>
          <p14:tracePt t="165492" x="3587750" y="3213100"/>
          <p14:tracePt t="165503" x="3625850" y="3219450"/>
          <p14:tracePt t="165521" x="3746500" y="3263900"/>
          <p14:tracePt t="165537" x="3841750" y="3289300"/>
          <p14:tracePt t="165538" x="3867150" y="3302000"/>
          <p14:tracePt t="165554" x="3886200" y="3308350"/>
          <p14:tracePt t="165687" x="3898900" y="3302000"/>
          <p14:tracePt t="165704" x="3905250" y="3282950"/>
          <p14:tracePt t="165723" x="3930650" y="3251200"/>
          <p14:tracePt t="165739" x="3949700" y="3219450"/>
          <p14:tracePt t="165754" x="3981450" y="3181350"/>
          <p14:tracePt t="165780" x="4032250" y="3117850"/>
          <p14:tracePt t="165790" x="4051300" y="3098800"/>
          <p14:tracePt t="165807" x="4064000" y="3067050"/>
          <p14:tracePt t="165820" x="4070350" y="3041650"/>
          <p14:tracePt t="165837" x="4076700" y="3009900"/>
          <p14:tracePt t="165855" x="4089400" y="2978150"/>
          <p14:tracePt t="165879" x="4108450" y="2901950"/>
          <p14:tracePt t="165888" x="4114800" y="2882900"/>
          <p14:tracePt t="165904" x="4114800" y="2844800"/>
          <p14:tracePt t="165921" x="4121150" y="2819400"/>
          <p14:tracePt t="165937" x="4121150" y="2794000"/>
          <p14:tracePt t="165955" x="4108450" y="2762250"/>
          <p14:tracePt t="165971" x="4102100" y="2762250"/>
          <p14:tracePt t="166248" x="4095750" y="2762250"/>
          <p14:tracePt t="166307" x="4089400" y="2768600"/>
          <p14:tracePt t="166321" x="4064000" y="2813050"/>
          <p14:tracePt t="166338" x="4013200" y="2901950"/>
          <p14:tracePt t="166354" x="3962400" y="2990850"/>
          <p14:tracePt t="166372" x="3930650" y="3086100"/>
          <p14:tracePt t="166390" x="3911600" y="3143250"/>
          <p14:tracePt t="166404" x="3905250" y="3175000"/>
          <p14:tracePt t="166421" x="3898900" y="3187700"/>
          <p14:tracePt t="166438" x="3886200" y="3206750"/>
          <p14:tracePt t="166454" x="3860800" y="3244850"/>
          <p14:tracePt t="166471" x="3803650" y="3333750"/>
          <p14:tracePt t="166488" x="3721100" y="3441700"/>
          <p14:tracePt t="166504" x="3651250" y="3543300"/>
          <p14:tracePt t="166523" x="3562350" y="3657600"/>
          <p14:tracePt t="166538" x="3556000" y="3657600"/>
          <p14:tracePt t="171105" x="3581400" y="3676650"/>
          <p14:tracePt t="171111" x="3651250" y="3721100"/>
          <p14:tracePt t="171125" x="3835400" y="3778250"/>
          <p14:tracePt t="171141" x="4006850" y="3810000"/>
          <p14:tracePt t="171158" x="4108450" y="3835400"/>
          <p14:tracePt t="171177" x="4184650" y="3873500"/>
          <p14:tracePt t="171192" x="4279900" y="3956050"/>
          <p14:tracePt t="171208" x="4413250" y="4089400"/>
          <p14:tracePt t="171225" x="4610100" y="4279900"/>
          <p14:tracePt t="171242" x="4876800" y="4489450"/>
          <p14:tracePt t="171258" x="5149850" y="4629150"/>
          <p14:tracePt t="171275" x="5435600" y="4724400"/>
          <p14:tracePt t="171292" x="5664200" y="4775200"/>
          <p14:tracePt t="171310" x="5873750" y="4813300"/>
          <p14:tracePt t="171333" x="6121400" y="4883150"/>
          <p14:tracePt t="171342" x="6419850" y="4984750"/>
          <p14:tracePt t="171359" x="6699250" y="5086350"/>
          <p14:tracePt t="171378" x="6940550" y="5181600"/>
          <p14:tracePt t="171392" x="7029450" y="5219700"/>
          <p14:tracePt t="171409" x="7048500" y="5226050"/>
          <p14:tracePt t="171425" x="7054850" y="5226050"/>
          <p14:tracePt t="171442" x="7061200" y="5226050"/>
          <p14:tracePt t="171459" x="7067550" y="5226050"/>
          <p14:tracePt t="171475" x="7080250" y="5226050"/>
          <p14:tracePt t="171494" x="7137400" y="5226050"/>
          <p14:tracePt t="171508" x="7169150" y="5226050"/>
          <p14:tracePt t="171526" x="7245350" y="5226050"/>
          <p14:tracePt t="171544" x="7410450" y="5232400"/>
          <p14:tracePt t="171560" x="7562850" y="5245100"/>
          <p14:tracePt t="171576" x="7886700" y="5295900"/>
          <p14:tracePt t="171593" x="8337550" y="5359400"/>
          <p14:tracePt t="171609" x="8890000" y="5448300"/>
          <p14:tracePt t="171625" x="9347200" y="5511800"/>
          <p14:tracePt t="171643" x="9823450" y="5562600"/>
          <p14:tracePt t="171659" x="10140950" y="5588000"/>
          <p14:tracePt t="171675" x="10382250" y="5594350"/>
          <p14:tracePt t="171693" x="10471150" y="5588000"/>
          <p14:tracePt t="171709" x="10477500" y="5581650"/>
          <p14:tracePt t="171725" x="10483850" y="5575300"/>
          <p14:tracePt t="171742" x="10490200" y="5575300"/>
          <p14:tracePt t="171776" x="10490200" y="5568950"/>
          <p14:tracePt t="171792" x="10483850" y="5556250"/>
          <p14:tracePt t="171809" x="10477500" y="5543550"/>
          <p14:tracePt t="171829" x="10477500" y="5530850"/>
          <p14:tracePt t="171859" x="10471150" y="5518150"/>
          <p14:tracePt t="171877" x="10452100" y="5486400"/>
          <p14:tracePt t="171893" x="10439400" y="5473700"/>
          <p14:tracePt t="171909" x="10433050" y="5467350"/>
          <p14:tracePt t="172260" x="10433050" y="5461000"/>
          <p14:tracePt t="172277" x="10420350" y="5429250"/>
          <p14:tracePt t="172298" x="10414000" y="5410200"/>
          <p14:tracePt t="172670" x="10401300" y="5410200"/>
          <p14:tracePt t="172680" x="10388600" y="5410200"/>
          <p14:tracePt t="172698" x="10312400" y="5384800"/>
          <p14:tracePt t="172710" x="10223500" y="5340350"/>
          <p14:tracePt t="172727" x="10140950" y="5276850"/>
          <p14:tracePt t="172743" x="10052050" y="5181600"/>
          <p14:tracePt t="172760" x="9982200" y="5086350"/>
          <p14:tracePt t="172783" x="9893300" y="4953000"/>
          <p14:tracePt t="172793" x="9867900" y="4921250"/>
          <p14:tracePt t="172810" x="9817100" y="4870450"/>
          <p14:tracePt t="172826" x="9759950" y="4838700"/>
          <p14:tracePt t="172846" x="9645650" y="4819650"/>
          <p14:tracePt t="172860" x="9601200" y="4813300"/>
          <p14:tracePt t="172878" x="9423400" y="4800600"/>
          <p14:tracePt t="172893" x="9353550" y="4800600"/>
          <p14:tracePt t="172911" x="9302750" y="4800600"/>
          <p14:tracePt t="172926" x="9163050" y="4794250"/>
          <p14:tracePt t="172943" x="8978900" y="4794250"/>
          <p14:tracePt t="172961" x="8680450" y="4845050"/>
          <p14:tracePt t="172977" x="8375650" y="4914900"/>
          <p14:tracePt t="172993" x="8058150" y="5003800"/>
          <p14:tracePt t="173010" x="7810500" y="5092700"/>
          <p14:tracePt t="173031" x="7651750" y="5156200"/>
          <p14:tracePt t="173043" x="7626350" y="5162550"/>
          <p14:tracePt t="173060" x="7588250" y="5187950"/>
          <p14:tracePt t="173076" x="7467600" y="5270500"/>
          <p14:tracePt t="173094" x="6991350" y="5632450"/>
          <p14:tracePt t="173117" x="6610350" y="5962650"/>
          <p14:tracePt t="173127" x="6292850" y="6280150"/>
          <p14:tracePt t="173143" x="6261100" y="6375400"/>
          <p14:tracePt t="173160" x="6299200" y="6413500"/>
          <p14:tracePt t="173177" x="6330950" y="6413500"/>
          <p14:tracePt t="173194" x="6343650" y="6413500"/>
          <p14:tracePt t="173211" x="6343650" y="6407150"/>
          <p14:tracePt t="173565" x="6407150" y="6388100"/>
          <p14:tracePt t="173585" x="6457950" y="6375400"/>
          <p14:tracePt t="173594" x="6470650" y="6375400"/>
          <p14:tracePt t="173610" x="6477000" y="6375400"/>
          <p14:tracePt t="173677" x="6483350" y="6375400"/>
          <p14:tracePt t="173694" x="6489700" y="6369050"/>
          <p14:tracePt t="173711" x="6508750" y="6362700"/>
          <p14:tracePt t="173727" x="6534150" y="6356350"/>
          <p14:tracePt t="173744" x="6534150" y="6350000"/>
          <p14:tracePt t="173760" x="6534150" y="6343650"/>
          <p14:tracePt t="173777" x="6502400" y="6318250"/>
          <p14:tracePt t="173778" x="6451600" y="6280150"/>
          <p14:tracePt t="173795" x="6324600" y="6203950"/>
          <p14:tracePt t="173821" x="6172200" y="6134100"/>
          <p14:tracePt t="173831" x="6140450" y="6127750"/>
          <p14:tracePt t="173844" x="6089650" y="6102350"/>
          <p14:tracePt t="173861" x="6076950" y="6096000"/>
          <p14:tracePt t="173877" x="6026150" y="6083300"/>
          <p14:tracePt t="173894" x="5930900" y="6070600"/>
          <p14:tracePt t="173910" x="5753100" y="6064250"/>
          <p14:tracePt t="173927" x="5505450" y="6057900"/>
          <p14:tracePt t="173944" x="5283200" y="6045200"/>
          <p14:tracePt t="173963" x="5105400" y="6026150"/>
          <p14:tracePt t="173977" x="5016500" y="6007100"/>
          <p14:tracePt t="173995" x="4959350" y="5994400"/>
          <p14:tracePt t="174012" x="4946650" y="5994400"/>
          <p14:tracePt t="174028" x="4946650" y="6000750"/>
          <p14:tracePt t="174051" x="4965700" y="6051550"/>
          <p14:tracePt t="174061" x="4997450" y="6096000"/>
          <p14:tracePt t="174079" x="5168900" y="6254750"/>
          <p14:tracePt t="174094" x="5346700" y="6369050"/>
          <p14:tracePt t="174110" x="5524500" y="6457950"/>
          <p14:tracePt t="174129" x="5683250" y="6502400"/>
          <p14:tracePt t="174145" x="5784850" y="6521450"/>
          <p14:tracePt t="174161" x="5848350" y="6521450"/>
          <p14:tracePt t="174178" x="5886450" y="6521450"/>
          <p14:tracePt t="174195" x="5918200" y="6515100"/>
          <p14:tracePt t="174211" x="5949950" y="6508750"/>
          <p14:tracePt t="174228" x="5981700" y="6508750"/>
          <p14:tracePt t="174246" x="6007100" y="6502400"/>
          <p14:tracePt t="174261" x="6032500" y="6502400"/>
          <p14:tracePt t="174278" x="6045200" y="6502400"/>
          <p14:tracePt t="174295" x="6051550" y="6496050"/>
          <p14:tracePt t="174311" x="6064250" y="6489700"/>
          <p14:tracePt t="174334" x="6076950" y="6477000"/>
          <p14:tracePt t="174345" x="6083300" y="6457950"/>
          <p14:tracePt t="174369" x="6096000" y="6445250"/>
          <p14:tracePt t="174377" x="6102350" y="6445250"/>
          <p14:tracePt t="174395" x="6108700" y="6432550"/>
          <p14:tracePt t="174412" x="6115050" y="6426200"/>
          <p14:tracePt t="174429" x="6115050" y="6419850"/>
          <p14:tracePt t="174579" x="6121400" y="6419850"/>
          <p14:tracePt t="174614" x="6121400" y="6413500"/>
          <p14:tracePt t="174662" x="6127750" y="6413500"/>
          <p14:tracePt t="174678" x="6127750" y="6407150"/>
          <p14:tracePt t="174845" x="6134100" y="6400800"/>
          <p14:tracePt t="174879" x="6134100" y="6394450"/>
          <p14:tracePt t="174896" x="6140450" y="6394450"/>
          <p14:tracePt t="174912" x="6140450" y="6388100"/>
          <p14:tracePt t="174935" x="6146800" y="6381750"/>
          <p14:tracePt t="174961" x="6153150" y="6375400"/>
          <p14:tracePt t="175308" x="6165850" y="6369050"/>
          <p14:tracePt t="175328" x="6172200" y="6362700"/>
          <p14:tracePt t="175346" x="6184900" y="6350000"/>
          <p14:tracePt t="175363" x="6197600" y="6343650"/>
          <p14:tracePt t="175379" x="6210300" y="6337300"/>
          <p14:tracePt t="175396" x="6216650" y="6330950"/>
          <p14:tracePt t="175449" x="6223000" y="6330950"/>
          <p14:tracePt t="175464" x="6235700" y="6324600"/>
          <p14:tracePt t="175479" x="6248400" y="6318250"/>
          <p14:tracePt t="175496" x="6330950" y="6292850"/>
          <p14:tracePt t="175512" x="6375400" y="6280150"/>
          <p14:tracePt t="175531" x="6407150" y="6267450"/>
          <p14:tracePt t="175545" x="6432550" y="6261100"/>
          <p14:tracePt t="175565" x="6445250" y="6261100"/>
          <p14:tracePt t="175578" x="6451600" y="6261100"/>
          <p14:tracePt t="175662" x="6457950" y="6267450"/>
          <p14:tracePt t="175896" x="6464300" y="6254750"/>
          <p14:tracePt t="175923" x="6483350" y="6210300"/>
          <p14:tracePt t="175932" x="6489700" y="6197600"/>
          <p14:tracePt t="175946" x="6496050" y="6172200"/>
          <p14:tracePt t="175962" x="6502400" y="6153150"/>
          <p14:tracePt t="175982" x="6508750" y="6140450"/>
          <p14:tracePt t="175996" x="6508750" y="6134100"/>
          <p14:tracePt t="176012" x="6515100" y="6127750"/>
          <p14:tracePt t="176096" x="6515100" y="6115050"/>
          <p14:tracePt t="176112" x="6521450" y="6102350"/>
          <p14:tracePt t="176129" x="6527800" y="6089650"/>
          <p14:tracePt t="176148" x="6527800" y="6070600"/>
          <p14:tracePt t="176163" x="6534150" y="6026150"/>
          <p14:tracePt t="176179" x="6540500" y="5981700"/>
          <p14:tracePt t="176196" x="6546850" y="5911850"/>
          <p14:tracePt t="176212" x="6546850" y="5854700"/>
          <p14:tracePt t="176229" x="6540500" y="5803900"/>
          <p14:tracePt t="176246" x="6534150" y="5765800"/>
          <p14:tracePt t="176262" x="6527800" y="5734050"/>
          <p14:tracePt t="176279" x="6521450" y="5708650"/>
          <p14:tracePt t="176296" x="6515100" y="5689600"/>
          <p14:tracePt t="176313" x="6502400" y="5664200"/>
          <p14:tracePt t="176329" x="6464300" y="5613400"/>
          <p14:tracePt t="176346" x="6419850" y="5556250"/>
          <p14:tracePt t="176363" x="6375400" y="5505450"/>
          <p14:tracePt t="176379" x="6324600" y="5448300"/>
          <p14:tracePt t="176396" x="6261100" y="5391150"/>
          <p14:tracePt t="176413" x="6216650" y="5346700"/>
          <p14:tracePt t="176429" x="6178550" y="5314950"/>
          <p14:tracePt t="176446" x="6153150" y="5295900"/>
          <p14:tracePt t="176463" x="6127750" y="5276850"/>
          <p14:tracePt t="176480" x="6102350" y="5264150"/>
          <p14:tracePt t="176496" x="6051550" y="5245100"/>
          <p14:tracePt t="176513" x="5975350" y="5219700"/>
          <p14:tracePt t="176532" x="5848350" y="5187950"/>
          <p14:tracePt t="176547" x="5759450" y="5168900"/>
          <p14:tracePt t="176574" x="5645150" y="5143500"/>
          <p14:tracePt t="176583" x="5613400" y="5143500"/>
          <p14:tracePt t="176597" x="5556250" y="5137150"/>
          <p14:tracePt t="176613" x="5518150" y="5137150"/>
          <p14:tracePt t="176629" x="5448300" y="5137150"/>
          <p14:tracePt t="176647" x="5378450" y="5143500"/>
          <p14:tracePt t="176663" x="5283200" y="5156200"/>
          <p14:tracePt t="176680" x="5232400" y="5156200"/>
          <p14:tracePt t="176696" x="5187950" y="5162550"/>
          <p14:tracePt t="176713" x="5162550" y="5162550"/>
          <p14:tracePt t="176730" x="5143500" y="5162550"/>
          <p14:tracePt t="176747" x="5130800" y="5162550"/>
          <p14:tracePt t="176763" x="5073650" y="5175250"/>
          <p14:tracePt t="176780" x="4940300" y="5207000"/>
          <p14:tracePt t="176780" x="4838700" y="5219700"/>
          <p14:tracePt t="176797" x="4641850" y="5232400"/>
          <p14:tracePt t="176812" x="4419600" y="5238750"/>
          <p14:tracePt t="176829" x="4235450" y="5238750"/>
          <p14:tracePt t="176846" x="4127500" y="5226050"/>
          <p14:tracePt t="176863" x="4108450" y="5219700"/>
          <p14:tracePt t="176880" x="4102100" y="5219700"/>
          <p14:tracePt t="176900" x="4089400" y="5251450"/>
          <p14:tracePt t="176913" x="4076700" y="5276850"/>
          <p14:tracePt t="176930" x="4006850" y="5334000"/>
          <p14:tracePt t="176947" x="3873500" y="5378450"/>
          <p14:tracePt t="176963" x="3714750" y="5397500"/>
          <p14:tracePt t="176980" x="3594100" y="5403850"/>
          <p14:tracePt t="176997" x="3536950" y="5403850"/>
          <p14:tracePt t="177013" x="3524250" y="5403850"/>
          <p14:tracePt t="177063" x="3530600" y="5403850"/>
          <p14:tracePt t="177080" x="3581400" y="5416550"/>
          <p14:tracePt t="177096" x="3663950" y="5441950"/>
          <p14:tracePt t="177114" x="3765550" y="5461000"/>
          <p14:tracePt t="177142" x="3835400" y="5467350"/>
          <p14:tracePt t="177247" x="3835400" y="5473700"/>
          <p14:tracePt t="177369" x="3886200" y="5473700"/>
          <p14:tracePt t="177380" x="3917950" y="5473700"/>
          <p14:tracePt t="177397" x="4076700" y="5486400"/>
          <p14:tracePt t="177413" x="4222750" y="5505450"/>
          <p14:tracePt t="177430" x="4337050" y="5518150"/>
          <p14:tracePt t="177447" x="4419600" y="5518150"/>
          <p14:tracePt t="177463" x="4451350" y="5518150"/>
          <p14:tracePt t="177480" x="4464050" y="5518150"/>
          <p14:tracePt t="180447" x="4470400" y="5518150"/>
          <p14:tracePt t="180451" x="4476750" y="5537200"/>
          <p14:tracePt t="180466" x="4533900" y="5619750"/>
          <p14:tracePt t="180483" x="4603750" y="5695950"/>
          <p14:tracePt t="180499" x="4673600" y="5753100"/>
          <p14:tracePt t="180516" x="4737100" y="5797550"/>
          <p14:tracePt t="180533" x="4806950" y="5829300"/>
          <p14:tracePt t="180553" x="4914900" y="5873750"/>
          <p14:tracePt t="180566" x="4959350" y="5892800"/>
          <p14:tracePt t="180583" x="5054600" y="5937250"/>
          <p14:tracePt t="180602" x="5251450" y="6007100"/>
          <p14:tracePt t="180616" x="5359400" y="6045200"/>
          <p14:tracePt t="180633" x="5562600" y="6102350"/>
          <p14:tracePt t="180649" x="5683250" y="6134100"/>
          <p14:tracePt t="180666" x="5791200" y="6159500"/>
          <p14:tracePt t="180683" x="5886450" y="6178550"/>
          <p14:tracePt t="180700" x="5969000" y="6184900"/>
          <p14:tracePt t="180716" x="6076950" y="6191250"/>
          <p14:tracePt t="180740" x="6273800" y="6197600"/>
          <p14:tracePt t="180750" x="6324600" y="6197600"/>
          <p14:tracePt t="180766" x="6553200" y="6235700"/>
          <p14:tracePt t="180783" x="6775450" y="6292850"/>
          <p14:tracePt t="180801" x="6934200" y="6337300"/>
          <p14:tracePt t="180817" x="7124700" y="6375400"/>
          <p14:tracePt t="180833" x="7245350" y="6400800"/>
          <p14:tracePt t="180850" x="7391400" y="6426200"/>
          <p14:tracePt t="180867" x="7512050" y="6457950"/>
          <p14:tracePt t="180883" x="7785100" y="6521450"/>
          <p14:tracePt t="180900" x="7969250" y="6565900"/>
          <p14:tracePt t="180916" x="8121650" y="6623050"/>
          <p14:tracePt t="180933" x="8223250" y="6673850"/>
          <p14:tracePt t="180950" x="8248650" y="6705600"/>
          <p14:tracePt t="180966" x="8248650" y="6718300"/>
          <p14:tracePt t="180983" x="8255000" y="6724650"/>
          <p14:tracePt t="181085" x="8255000" y="6731000"/>
          <p14:tracePt t="181096" x="8255000" y="6737350"/>
          <p14:tracePt t="181115" x="8229600" y="6762750"/>
          <p14:tracePt t="181134" x="8159750" y="6800850"/>
          <p14:tracePt t="181150" x="8102600" y="6813550"/>
          <p14:tracePt t="181166" x="7994650" y="6813550"/>
          <p14:tracePt t="181184" x="7848600" y="6769100"/>
          <p14:tracePt t="181200" x="7734300" y="6718300"/>
          <p14:tracePt t="181216" x="7639050" y="6661150"/>
          <p14:tracePt t="181234" x="7537450" y="6591300"/>
          <p14:tracePt t="181252" x="7353300" y="6477000"/>
          <p14:tracePt t="181267" x="7264400" y="6426200"/>
          <p14:tracePt t="181283" x="7061200" y="6324600"/>
          <p14:tracePt t="181301" x="6858000" y="6229350"/>
          <p14:tracePt t="181317" x="6769100" y="6172200"/>
          <p14:tracePt t="181334" x="6731000" y="6140450"/>
          <p14:tracePt t="181350" x="6718300" y="6121400"/>
          <p14:tracePt t="181367" x="6705600" y="6102350"/>
          <p14:tracePt t="181392" x="6686550" y="6076950"/>
          <p14:tracePt t="181401" x="6680200" y="6064250"/>
          <p14:tracePt t="181417" x="6667500" y="6051550"/>
          <p14:tracePt t="181433" x="6648450" y="6038850"/>
          <p14:tracePt t="181450" x="6635750" y="6032500"/>
          <p14:tracePt t="181467" x="6616700" y="6026150"/>
          <p14:tracePt t="181483" x="6584950" y="6013450"/>
          <p14:tracePt t="181500" x="6553200" y="6013450"/>
          <p14:tracePt t="181518" x="6502400" y="6026150"/>
          <p14:tracePt t="181536" x="6394450" y="6096000"/>
          <p14:tracePt t="181551" x="6324600" y="6165850"/>
          <p14:tracePt t="181567" x="6254750" y="6248400"/>
          <p14:tracePt t="181585" x="6197600" y="6337300"/>
          <p14:tracePt t="181600" x="6159500" y="6413500"/>
          <p14:tracePt t="181617" x="6134100" y="6470650"/>
          <p14:tracePt t="181633" x="6121400" y="6521450"/>
          <p14:tracePt t="181651" x="6115050" y="6540500"/>
          <p14:tracePt t="181673" x="6102350" y="6559550"/>
          <p14:tracePt t="181683" x="6096000" y="6565900"/>
          <p14:tracePt t="181701" x="6083300" y="6578600"/>
          <p14:tracePt t="181731" x="6038850" y="6616700"/>
          <p14:tracePt t="181742" x="6026150" y="6623050"/>
          <p14:tracePt t="181761" x="5969000" y="6648450"/>
          <p14:tracePt t="181784" x="5880100" y="6692900"/>
          <p14:tracePt t="181801" x="5810250" y="6711950"/>
          <p14:tracePt t="181817" x="5753100" y="6718300"/>
          <p14:tracePt t="181834" x="5715000" y="6718300"/>
          <p14:tracePt t="181851" x="5702300" y="6724650"/>
          <p14:tracePt t="181867" x="5689600" y="6724650"/>
          <p14:tracePt t="181884" x="5664200" y="6724650"/>
          <p14:tracePt t="181908" x="5575300" y="6718300"/>
          <p14:tracePt t="181917" x="5537200" y="6718300"/>
          <p14:tracePt t="181934" x="5473700" y="6711950"/>
          <p14:tracePt t="181951" x="5429250" y="6705600"/>
          <p14:tracePt t="181968" x="5403850" y="6699250"/>
          <p14:tracePt t="181984" x="5378450" y="6692900"/>
          <p14:tracePt t="182001" x="5359400" y="6686550"/>
          <p14:tracePt t="182017" x="5327650" y="6680200"/>
          <p14:tracePt t="182018" x="5295900" y="6673850"/>
          <p14:tracePt t="182034" x="5264150" y="6667500"/>
          <p14:tracePt t="182034" x="5226050" y="6661150"/>
          <p14:tracePt t="182051" x="5156200" y="6648450"/>
          <p14:tracePt t="182067" x="5111750" y="6642100"/>
          <p14:tracePt t="182084" x="5086350" y="6635750"/>
          <p14:tracePt t="182101" x="5067300" y="6629400"/>
          <p14:tracePt t="182117" x="5048250" y="6635750"/>
          <p14:tracePt t="182134" x="5016500" y="6661150"/>
          <p14:tracePt t="182151" x="4972050" y="6692900"/>
          <p14:tracePt t="182168" x="4940300" y="6718300"/>
          <p14:tracePt t="182189" x="4927600" y="6731000"/>
          <p14:tracePt t="182218" x="4927600" y="6737350"/>
          <p14:tracePt t="182235" x="4946650" y="6743700"/>
          <p14:tracePt t="182251" x="4972050" y="6750050"/>
          <p14:tracePt t="182269" x="4978400" y="6750050"/>
          <p14:tracePt t="182301" x="4984750" y="6750050"/>
          <p14:tracePt t="182318" x="5010150" y="6750050"/>
          <p14:tracePt t="182335" x="5054600" y="6750050"/>
          <p14:tracePt t="182351" x="5118100" y="6737350"/>
          <p14:tracePt t="182372" x="5181600" y="6731000"/>
          <p14:tracePt t="182387" x="5232400" y="6724650"/>
          <p14:tracePt t="182401" x="5264150" y="6718300"/>
          <p14:tracePt t="182418" x="5289550" y="6711950"/>
          <p14:tracePt t="182434" x="5321300" y="6699250"/>
          <p14:tracePt t="182452" x="5353050" y="6686550"/>
          <p14:tracePt t="182473" x="5410200" y="6667500"/>
          <p14:tracePt t="182485" x="5429250" y="6661150"/>
          <p14:tracePt t="182501" x="5441950" y="6654800"/>
          <p14:tracePt t="182618" x="5441950" y="6648450"/>
          <p14:tracePt t="182635" x="5410200" y="6616700"/>
          <p14:tracePt t="182653" x="5372100" y="6591300"/>
          <p14:tracePt t="182670" x="5334000" y="6572250"/>
          <p14:tracePt t="182685" x="5308600" y="6559550"/>
          <p14:tracePt t="182701" x="5295900" y="6553200"/>
          <p14:tracePt t="182735" x="5289550" y="6553200"/>
          <p14:tracePt t="182752" x="5270500" y="6553200"/>
          <p14:tracePt t="182768" x="5226050" y="6553200"/>
          <p14:tracePt t="182786" x="5187950" y="6565900"/>
          <p14:tracePt t="182802" x="5149850" y="6578600"/>
          <p14:tracePt t="182818" x="5130800" y="6584950"/>
          <p14:tracePt t="182836" x="5118100" y="6584950"/>
          <p14:tracePt t="182851" x="5111750" y="6584950"/>
          <p14:tracePt t="182901" x="5105400" y="6597650"/>
          <p14:tracePt t="182918" x="5105400" y="6604000"/>
          <p14:tracePt t="182935" x="5105400" y="6610350"/>
          <p14:tracePt t="182952" x="5118100" y="6623050"/>
          <p14:tracePt t="182970" x="5130800" y="6635750"/>
          <p14:tracePt t="182985" x="5137150" y="6635750"/>
          <p14:tracePt t="183002" x="5143500" y="6642100"/>
          <p14:tracePt t="183022" x="5168900" y="6642100"/>
          <p14:tracePt t="183035" x="5219700" y="6642100"/>
          <p14:tracePt t="183052" x="5353050" y="6648450"/>
          <p14:tracePt t="183069" x="5518150" y="6661150"/>
          <p14:tracePt t="183085" x="5683250" y="6673850"/>
          <p14:tracePt t="183105" x="5880100" y="6705600"/>
          <p14:tracePt t="183118" x="6032500" y="6737350"/>
          <p14:tracePt t="183139" x="6083300" y="6743700"/>
          <p14:tracePt t="183153" x="6115050" y="6743700"/>
          <p14:tracePt t="183170" x="6178550" y="6743700"/>
          <p14:tracePt t="183185" x="6197600" y="6743700"/>
          <p14:tracePt t="183202" x="6267450" y="6750050"/>
          <p14:tracePt t="183220" x="6407150" y="6750050"/>
          <p14:tracePt t="183235" x="6489700" y="6756400"/>
          <p14:tracePt t="183252" x="6521450" y="6756400"/>
          <p14:tracePt t="183268" x="6527800" y="6756400"/>
          <p14:tracePt t="183318" x="6527800" y="6750050"/>
          <p14:tracePt t="183335" x="6527800" y="6743700"/>
          <p14:tracePt t="183355" x="6540500" y="6718300"/>
          <p14:tracePt t="183369" x="6540500" y="6699250"/>
          <p14:tracePt t="183385" x="6540500" y="6673850"/>
          <p14:tracePt t="183402" x="6534150" y="6654800"/>
          <p14:tracePt t="183419" x="6521450" y="6642100"/>
          <p14:tracePt t="183442" x="6508750" y="6629400"/>
          <p14:tracePt t="183452" x="6496050" y="6616700"/>
          <p14:tracePt t="183469" x="6451600" y="6584950"/>
          <p14:tracePt t="183488" x="6419850" y="6565900"/>
          <p14:tracePt t="183502" x="6375400" y="6559550"/>
          <p14:tracePt t="183519" x="6318250" y="6559550"/>
          <p14:tracePt t="183536" x="6254750" y="6559550"/>
          <p14:tracePt t="183552" x="6216650" y="6559550"/>
          <p14:tracePt t="183569" x="6178550" y="6559550"/>
          <p14:tracePt t="183585" x="6153150" y="6559550"/>
          <p14:tracePt t="183602" x="6115050" y="6559550"/>
          <p14:tracePt t="183618" x="6032500" y="6572250"/>
          <p14:tracePt t="183635" x="5956300" y="6584950"/>
          <p14:tracePt t="183652" x="5861050" y="6610350"/>
          <p14:tracePt t="183669" x="5810250" y="6635750"/>
          <p14:tracePt t="183685" x="5765800" y="6667500"/>
          <p14:tracePt t="183702" x="5734050" y="6699250"/>
          <p14:tracePt t="183719" x="5734050" y="6718300"/>
          <p14:tracePt t="183735" x="5734050" y="6737350"/>
          <p14:tracePt t="183752" x="5734050" y="6743700"/>
          <p14:tracePt t="183769" x="5740400" y="6743700"/>
          <p14:tracePt t="183785" x="5746750" y="6743700"/>
          <p14:tracePt t="183802" x="5784850" y="6756400"/>
          <p14:tracePt t="183819" x="5880100" y="6775450"/>
          <p14:tracePt t="183835" x="6007100" y="6800850"/>
          <p14:tracePt t="183852" x="6153150" y="6826250"/>
          <p14:tracePt t="184302" x="7702550" y="6851650"/>
          <p14:tracePt t="184319" x="7721600" y="6845300"/>
          <p14:tracePt t="184336" x="7753350" y="6838950"/>
          <p14:tracePt t="184353" x="7785100" y="6826250"/>
          <p14:tracePt t="184378" x="7835900" y="6781800"/>
          <p14:tracePt t="184387" x="7835900" y="6769100"/>
          <p14:tracePt t="184403" x="7835900" y="6750050"/>
          <p14:tracePt t="184426" x="7835900" y="6724650"/>
          <p14:tracePt t="184453" x="7829550" y="6711950"/>
          <p14:tracePt t="184469" x="7823200" y="6692900"/>
          <p14:tracePt t="184486" x="7823200" y="6673850"/>
          <p14:tracePt t="184503" x="7823200" y="6661150"/>
          <p14:tracePt t="184519" x="7823200" y="6648450"/>
          <p14:tracePt t="184536" x="7823200" y="6642100"/>
          <p14:tracePt t="184557" x="7810500" y="6623050"/>
          <p14:tracePt t="184569" x="7804150" y="6616700"/>
          <p14:tracePt t="184586" x="7785100" y="6591300"/>
          <p14:tracePt t="184618" x="7727950" y="6559550"/>
          <p14:tracePt t="184638" x="7639050" y="6534150"/>
          <p14:tracePt t="184655" x="7543800" y="6521450"/>
          <p14:tracePt t="184670" x="7423150" y="6515100"/>
          <p14:tracePt t="184688" x="7245350" y="6515100"/>
          <p14:tracePt t="184705" x="7099300" y="6521450"/>
          <p14:tracePt t="184723" x="7010400" y="6527800"/>
          <p14:tracePt t="184738" x="6953250" y="6534150"/>
          <p14:tracePt t="184753" x="6927850" y="6546850"/>
          <p14:tracePt t="184770" x="6915150" y="6572250"/>
          <p14:tracePt t="184786" x="6915150" y="6597650"/>
          <p14:tracePt t="184803" x="6915150" y="6610350"/>
          <p14:tracePt t="184838" x="6934200" y="6616700"/>
          <p14:tracePt t="184852" x="6991350" y="6629400"/>
          <p14:tracePt t="184870" x="7112000" y="6648450"/>
          <p14:tracePt t="184887" x="7283450" y="6654800"/>
          <p14:tracePt t="184903" x="7493000" y="6654800"/>
          <p14:tracePt t="184920" x="7727950" y="6642100"/>
          <p14:tracePt t="184940" x="8064500" y="6610350"/>
          <p14:tracePt t="184953" x="8216900" y="6604000"/>
          <p14:tracePt t="184970" x="8477250" y="6597650"/>
          <p14:tracePt t="184986" x="8693150" y="6597650"/>
          <p14:tracePt t="185003" x="8985250" y="6597650"/>
          <p14:tracePt t="185021" x="9315450" y="6597650"/>
          <p14:tracePt t="185038" x="9512300" y="6591300"/>
          <p14:tracePt t="185053" x="9588500" y="6578600"/>
          <p14:tracePt t="185079" x="9632950" y="6565900"/>
          <p14:tracePt t="185089" x="9645650" y="6565900"/>
          <p14:tracePt t="185104" x="9677400" y="6565900"/>
          <p14:tracePt t="185121" x="9734550" y="6565900"/>
          <p14:tracePt t="185137" x="9791700" y="6578600"/>
          <p14:tracePt t="185154" x="9829800" y="6584950"/>
          <p14:tracePt t="185221" x="9829800" y="6578600"/>
          <p14:tracePt t="185237" x="9829800" y="6565900"/>
          <p14:tracePt t="185270" x="9823450" y="6559550"/>
          <p14:tracePt t="185287" x="9810750" y="6559550"/>
          <p14:tracePt t="185304" x="9702800" y="6559550"/>
          <p14:tracePt t="185321" x="9505950" y="6553200"/>
          <p14:tracePt t="185337" x="9201150" y="6553200"/>
          <p14:tracePt t="185364" x="8743950" y="6578600"/>
          <p14:tracePt t="185387" x="8674100" y="6604000"/>
          <p14:tracePt t="185406" x="8674100" y="6616700"/>
          <p14:tracePt t="185424" x="8686800" y="6629400"/>
          <p14:tracePt t="185437" x="8724900" y="6648450"/>
          <p14:tracePt t="185454" x="8782050" y="6667500"/>
          <p14:tracePt t="185472" x="8801100" y="6673850"/>
          <p14:tracePt t="185487" x="8813800" y="6673850"/>
          <p14:tracePt t="185505" x="8826500" y="6680200"/>
          <p14:tracePt t="185521" x="8832850" y="6686550"/>
          <p14:tracePt t="185537" x="8839200" y="6692900"/>
          <p14:tracePt t="185589" x="8794750" y="6692900"/>
          <p14:tracePt t="185604" x="8756650" y="6680200"/>
          <p14:tracePt t="185621" x="8578850" y="6635750"/>
          <p14:tracePt t="185637" x="8401050" y="6597650"/>
          <p14:tracePt t="185654" x="8235950" y="6553200"/>
          <p14:tracePt t="185671" x="8039100" y="6496050"/>
          <p14:tracePt t="185687" x="7727950" y="6394450"/>
          <p14:tracePt t="185704" x="7410450" y="6292850"/>
          <p14:tracePt t="185721" x="7067550" y="6184900"/>
          <p14:tracePt t="185737" x="6737350" y="6096000"/>
          <p14:tracePt t="185754" x="6356350" y="5988050"/>
          <p14:tracePt t="185771" x="6013450" y="5892800"/>
          <p14:tracePt t="185788" x="5778500" y="5810250"/>
          <p14:tracePt t="185804" x="5607050" y="5753100"/>
          <p14:tracePt t="185820" x="5441950" y="5695950"/>
          <p14:tracePt t="185840" x="5207000" y="5588000"/>
          <p14:tracePt t="185855" x="5054600" y="5486400"/>
          <p14:tracePt t="185879" x="4921250" y="5359400"/>
          <p14:tracePt t="185888" x="4902200" y="5334000"/>
          <p14:tracePt t="185904" x="4883150" y="5283200"/>
          <p14:tracePt t="185921" x="4876800" y="5238750"/>
          <p14:tracePt t="185938" x="4876800" y="5200650"/>
          <p14:tracePt t="185954" x="4870450" y="5156200"/>
          <p14:tracePt t="185971" x="4851400" y="5099050"/>
          <p14:tracePt t="185987" x="4800600" y="5010150"/>
          <p14:tracePt t="186004" x="4756150" y="4927600"/>
          <p14:tracePt t="186025" x="4724400" y="4813300"/>
          <p14:tracePt t="186037" x="4718050" y="4775200"/>
          <p14:tracePt t="186054" x="4718050" y="4616450"/>
          <p14:tracePt t="186071" x="4718050" y="4495800"/>
          <p14:tracePt t="186090" x="4724400" y="4362450"/>
          <p14:tracePt t="186104" x="4718050" y="4311650"/>
          <p14:tracePt t="186121" x="4699000" y="4171950"/>
          <p14:tracePt t="186138" x="4699000" y="4108450"/>
          <p14:tracePt t="186163" x="4775200" y="4044950"/>
          <p14:tracePt t="186172" x="4838700" y="4019550"/>
          <p14:tracePt t="186188" x="4965700" y="3981450"/>
          <p14:tracePt t="186204" x="5073650" y="3943350"/>
          <p14:tracePt t="186221" x="5168900" y="3873500"/>
          <p14:tracePt t="186237" x="5238750" y="3778250"/>
          <p14:tracePt t="186254" x="5276850" y="3663950"/>
          <p14:tracePt t="186272" x="5295900" y="3587750"/>
          <p14:tracePt t="186290" x="5340350" y="3530600"/>
          <p14:tracePt t="186304" x="5359400" y="3517900"/>
          <p14:tracePt t="186323" x="5403850" y="3511550"/>
          <p14:tracePt t="186339" x="5410200" y="3505200"/>
          <p14:tracePt t="186438" x="5384800" y="3543300"/>
          <p14:tracePt t="186454" x="5334000" y="3613150"/>
          <p14:tracePt t="186471" x="5238750" y="3714750"/>
          <p14:tracePt t="186488" x="5137150" y="3810000"/>
          <p14:tracePt t="186504" x="5041900" y="3898900"/>
          <p14:tracePt t="186522" x="4959350" y="3968750"/>
          <p14:tracePt t="186537" x="4914900" y="4019550"/>
          <p14:tracePt t="186556" x="4883150" y="4051300"/>
          <p14:tracePt t="186571" x="4838700" y="4121150"/>
          <p14:tracePt t="186588" x="4819650" y="4191000"/>
          <p14:tracePt t="186605" x="4819650" y="4286250"/>
          <p14:tracePt t="186624" x="4826000" y="4381500"/>
          <p14:tracePt t="186637" x="4845050" y="4432300"/>
          <p14:tracePt t="186655" x="4851400" y="4438650"/>
          <p14:tracePt t="186672" x="4895850" y="4438650"/>
          <p14:tracePt t="186688" x="5073650" y="4400550"/>
          <p14:tracePt t="186710" x="5391150" y="4349750"/>
          <p14:tracePt t="186721" x="5486400" y="4324350"/>
          <p14:tracePt t="186738" x="5645150" y="4292600"/>
          <p14:tracePt t="186764" x="5829300" y="4241800"/>
          <p14:tracePt t="186773" x="5924550" y="4203700"/>
          <p14:tracePt t="186788" x="6007100" y="4152900"/>
          <p14:tracePt t="186807" x="6127750" y="4038600"/>
          <p14:tracePt t="186821" x="6254750" y="3879850"/>
          <p14:tracePt t="186840" x="6337300" y="3765550"/>
          <p14:tracePt t="186855" x="6394450" y="3676650"/>
          <p14:tracePt t="186872" x="6432550" y="3625850"/>
          <p14:tracePt t="186891" x="6445250" y="3619500"/>
          <p14:tracePt t="186942" x="6432550" y="3638550"/>
          <p14:tracePt t="186955" x="6407150" y="3670300"/>
          <p14:tracePt t="186972" x="6369050" y="3695700"/>
          <p14:tracePt t="186989" x="6299200" y="3721100"/>
          <p14:tracePt t="187005" x="6197600" y="3746500"/>
          <p14:tracePt t="187024" x="6007100" y="3797300"/>
          <p14:tracePt t="187039" x="5892800" y="3848100"/>
          <p14:tracePt t="187057" x="5778500" y="3911600"/>
          <p14:tracePt t="187072" x="5619750" y="3987800"/>
          <p14:tracePt t="187088" x="5537200" y="4032250"/>
          <p14:tracePt t="187105" x="5467350" y="4070350"/>
          <p14:tracePt t="187181" x="5467350" y="4064000"/>
          <p14:tracePt t="187191" x="5467350" y="4057650"/>
          <p14:tracePt t="187205" x="5486400" y="4025900"/>
          <p14:tracePt t="187222" x="5511800" y="3994150"/>
          <p14:tracePt t="187238" x="5537200" y="3968750"/>
          <p14:tracePt t="187255" x="5588000" y="3937000"/>
          <p14:tracePt t="187272" x="5664200" y="3905250"/>
          <p14:tracePt t="187289" x="5880100" y="3873500"/>
          <p14:tracePt t="187306" x="6064250" y="3873500"/>
          <p14:tracePt t="187325" x="6235700" y="3898900"/>
          <p14:tracePt t="187341" x="6400800" y="3943350"/>
          <p14:tracePt t="187356" x="6527800" y="3987800"/>
          <p14:tracePt t="187372" x="6572250" y="4006850"/>
          <p14:tracePt t="187389" x="6578600" y="4013200"/>
          <p14:tracePt t="187422" x="6616700" y="3975100"/>
          <p14:tracePt t="187439" x="6673850" y="3905250"/>
          <p14:tracePt t="187456" x="6724650" y="3829050"/>
          <p14:tracePt t="187472" x="6762750" y="3759200"/>
          <p14:tracePt t="187489" x="6800850" y="3702050"/>
          <p14:tracePt t="187506" x="6826250" y="3676650"/>
          <p14:tracePt t="187522" x="6864350" y="3632200"/>
          <p14:tracePt t="187542" x="6908800" y="3587750"/>
          <p14:tracePt t="187555" x="6946900" y="3536950"/>
          <p14:tracePt t="187574" x="6972300" y="3448050"/>
          <p14:tracePt t="187589" x="6985000" y="3378200"/>
          <p14:tracePt t="187605" x="6991350" y="3340100"/>
          <p14:tracePt t="187622" x="6997700" y="3333750"/>
          <p14:tracePt t="187655" x="6991350" y="3359150"/>
          <p14:tracePt t="187672" x="6978650" y="3422650"/>
          <p14:tracePt t="187689" x="6978650" y="3492500"/>
          <p14:tracePt t="187705" x="6997700" y="3568700"/>
          <p14:tracePt t="187722" x="7029450" y="3619500"/>
          <p14:tracePt t="187739" x="7105650" y="3689350"/>
          <p14:tracePt t="187756" x="7258050" y="3778250"/>
          <p14:tracePt t="187772" x="7416800" y="3873500"/>
          <p14:tracePt t="187788" x="7581900" y="3981450"/>
          <p14:tracePt t="187805" x="7715250" y="4064000"/>
          <p14:tracePt t="187822" x="7797800" y="4114800"/>
          <p14:tracePt t="187839" x="7880350" y="4159250"/>
          <p14:tracePt t="187855" x="7994650" y="4203700"/>
          <p14:tracePt t="187872" x="8128000" y="4216400"/>
          <p14:tracePt t="187889" x="8369300" y="4191000"/>
          <p14:tracePt t="187906" x="8489950" y="4165600"/>
          <p14:tracePt t="187932" x="8699500" y="4089400"/>
          <p14:tracePt t="187941" x="8724900" y="4070350"/>
          <p14:tracePt t="187956" x="8801100" y="4019550"/>
          <p14:tracePt t="187973" x="8890000" y="3962400"/>
          <p14:tracePt t="187989" x="8953500" y="3917950"/>
          <p14:tracePt t="188006" x="8991600" y="3892550"/>
          <p14:tracePt t="188056" x="8985250" y="3892550"/>
          <p14:tracePt t="188073" x="8959850" y="3892550"/>
          <p14:tracePt t="188074" x="8934450" y="3892550"/>
          <p14:tracePt t="188089" x="8896350" y="3892550"/>
          <p14:tracePt t="188106" x="8775700" y="3892550"/>
          <p14:tracePt t="188108" x="8693150" y="3886200"/>
          <p14:tracePt t="188123" x="8604250" y="3879850"/>
          <p14:tracePt t="188139" x="8350250" y="3848100"/>
          <p14:tracePt t="188168" x="7918450" y="3771900"/>
          <p14:tracePt t="188173" x="7759700" y="3746500"/>
          <p14:tracePt t="188189" x="7486650" y="3695700"/>
          <p14:tracePt t="188206" x="7200900" y="3651250"/>
          <p14:tracePt t="188223" x="6908800" y="3613150"/>
          <p14:tracePt t="188240" x="6680200" y="3587750"/>
          <p14:tracePt t="188256" x="6438900" y="3581400"/>
          <p14:tracePt t="188273" x="6184900" y="3581400"/>
          <p14:tracePt t="188292" x="5810250" y="3606800"/>
          <p14:tracePt t="188306" x="5543550" y="3644900"/>
          <p14:tracePt t="188323" x="5499100" y="3657600"/>
          <p14:tracePt t="188346" x="5283200" y="3683000"/>
          <p14:tracePt t="188356" x="5238750" y="3689350"/>
          <p14:tracePt t="188373" x="5149850" y="3702050"/>
          <p14:tracePt t="188392" x="5105400" y="3702050"/>
          <p14:tracePt t="188406" x="5086350" y="3708400"/>
          <p14:tracePt t="188456" x="5086350" y="3714750"/>
          <p14:tracePt t="188523" x="5067300" y="3733800"/>
          <p14:tracePt t="188539" x="5041900" y="3759200"/>
          <p14:tracePt t="188562" x="5022850" y="3778250"/>
          <p14:tracePt t="188573" x="5022850" y="3784600"/>
          <p14:tracePt t="188609" x="5016500" y="3784600"/>
          <p14:tracePt t="188623" x="5016500" y="3797300"/>
          <p14:tracePt t="188640" x="5016500" y="3835400"/>
          <p14:tracePt t="188657" x="5016500" y="3873500"/>
          <p14:tracePt t="188674" x="5022850" y="3917950"/>
          <p14:tracePt t="188691" x="5022850" y="3949700"/>
          <p14:tracePt t="188706" x="5022850" y="3975100"/>
          <p14:tracePt t="188723" x="5022850" y="4000500"/>
          <p14:tracePt t="188740" x="5022850" y="4013200"/>
          <p14:tracePt t="188758" x="5029200" y="4025900"/>
          <p14:tracePt t="188773" x="5029200" y="4044950"/>
          <p14:tracePt t="188790" x="5029200" y="4089400"/>
          <p14:tracePt t="188807" x="5029200" y="4102100"/>
          <p14:tracePt t="188823" x="5029200" y="4108450"/>
          <p14:tracePt t="189090" x="5029200" y="4114800"/>
          <p14:tracePt t="189141" x="5029200" y="4127500"/>
          <p14:tracePt t="189157" x="5029200" y="4140200"/>
          <p14:tracePt t="189174" x="5029200" y="4152900"/>
          <p14:tracePt t="189191" x="5035550" y="4178300"/>
          <p14:tracePt t="189207" x="5041900" y="4216400"/>
          <p14:tracePt t="189225" x="5048250" y="4267200"/>
          <p14:tracePt t="189240" x="5048250" y="4324350"/>
          <p14:tracePt t="189257" x="5035550" y="4413250"/>
          <p14:tracePt t="189274" x="5029200" y="4502150"/>
          <p14:tracePt t="189290" x="5029200" y="4610100"/>
          <p14:tracePt t="189308" x="5035550" y="4705350"/>
          <p14:tracePt t="189323" x="5048250" y="4806950"/>
          <p14:tracePt t="189340" x="5060950" y="4883150"/>
          <p14:tracePt t="189357" x="5067300" y="4965700"/>
          <p14:tracePt t="189374" x="5073650" y="5054600"/>
          <p14:tracePt t="189393" x="5086350" y="5149850"/>
          <p14:tracePt t="189408" x="5086350" y="5181600"/>
          <p14:tracePt t="189424" x="5086350" y="5194300"/>
          <p14:tracePt t="189440" x="5086350" y="5200650"/>
          <p14:tracePt t="189457" x="5080000" y="5226050"/>
          <p14:tracePt t="189474" x="5060950" y="5257800"/>
          <p14:tracePt t="189490" x="5041900" y="5289550"/>
          <p14:tracePt t="189507" x="5010150" y="5334000"/>
          <p14:tracePt t="189523" x="4972050" y="5384800"/>
          <p14:tracePt t="189540" x="4946650" y="5441950"/>
          <p14:tracePt t="189557" x="4927600" y="5486400"/>
          <p14:tracePt t="189574" x="4908550" y="5600700"/>
          <p14:tracePt t="189590" x="4902200" y="5683250"/>
          <p14:tracePt t="189607" x="4902200" y="5772150"/>
          <p14:tracePt t="189624" x="4902200" y="5899150"/>
          <p14:tracePt t="189642" x="4921250" y="6070600"/>
          <p14:tracePt t="189662" x="4953000" y="6178550"/>
          <p14:tracePt t="189674" x="5003800" y="6292850"/>
          <p14:tracePt t="189691" x="5060950" y="6388100"/>
          <p14:tracePt t="189707" x="5105400" y="6457950"/>
          <p14:tracePt t="189724" x="5143500" y="6502400"/>
          <p14:tracePt t="189741" x="5162550" y="6521450"/>
          <p14:tracePt t="189757" x="5187950" y="6527800"/>
          <p14:tracePt t="189774" x="5219700" y="6527800"/>
          <p14:tracePt t="189791" x="5283200" y="6502400"/>
          <p14:tracePt t="189807" x="5365750" y="6483350"/>
          <p14:tracePt t="189825" x="5391150" y="6470650"/>
          <p14:tracePt t="189933" x="5416550" y="6457950"/>
          <p14:tracePt t="189943" x="5454650" y="6445250"/>
          <p14:tracePt t="189958" x="5600700" y="6432550"/>
          <p14:tracePt t="189977" x="5657850" y="6426200"/>
          <p14:tracePt t="189991" x="5664200" y="6419850"/>
          <p14:tracePt t="190013" x="5683250" y="6419850"/>
          <p14:tracePt t="190024" x="5708650" y="6419850"/>
          <p14:tracePt t="190041" x="5778500" y="6432550"/>
          <p14:tracePt t="190058" x="5867400" y="6451600"/>
          <p14:tracePt t="190083" x="6026150" y="6483350"/>
          <p14:tracePt t="190093" x="6108700" y="6502400"/>
          <p14:tracePt t="190107" x="6134100" y="6508750"/>
          <p14:tracePt t="190126" x="6197600" y="6521450"/>
          <p14:tracePt t="190141" x="6254750" y="6527800"/>
          <p14:tracePt t="190158" x="6330950" y="6527800"/>
          <p14:tracePt t="190175" x="6388100" y="6521450"/>
          <p14:tracePt t="190191" x="6445250" y="6508750"/>
          <p14:tracePt t="190208" x="6470650" y="6502400"/>
          <p14:tracePt t="190224" x="6483350" y="6496050"/>
          <p14:tracePt t="190274" x="6508750" y="6496050"/>
          <p14:tracePt t="190294" x="6578600" y="6496050"/>
          <p14:tracePt t="190308" x="6654800" y="6489700"/>
          <p14:tracePt t="190324" x="6718300" y="6470650"/>
          <p14:tracePt t="190341" x="6762750" y="6457950"/>
          <p14:tracePt t="190358" x="6794500" y="6445250"/>
          <p14:tracePt t="190375" x="6832600" y="6432550"/>
          <p14:tracePt t="190391" x="6864350" y="6426200"/>
          <p14:tracePt t="190408" x="6896100" y="6413500"/>
          <p14:tracePt t="190425" x="6940550" y="6400800"/>
          <p14:tracePt t="190452" x="7029450" y="6369050"/>
          <p14:tracePt t="190460" x="7042150" y="6362700"/>
          <p14:tracePt t="190474" x="7061200" y="6343650"/>
          <p14:tracePt t="190505" x="7092950" y="6318250"/>
          <p14:tracePt t="190512" x="7105650" y="6311900"/>
          <p14:tracePt t="190524" x="7118350" y="6299200"/>
          <p14:tracePt t="190542" x="7143750" y="6292850"/>
          <p14:tracePt t="190558" x="7143750" y="6280150"/>
          <p14:tracePt t="190575" x="7143750" y="6267450"/>
          <p14:tracePt t="190594" x="7150100" y="6229350"/>
          <p14:tracePt t="190609" x="7150100" y="6197600"/>
          <p14:tracePt t="190626" x="7143750" y="6159500"/>
          <p14:tracePt t="190641" x="7131050" y="6134100"/>
          <p14:tracePt t="190658" x="7105650" y="6108700"/>
          <p14:tracePt t="190681" x="7061200" y="6096000"/>
          <p14:tracePt t="190694" x="7048500" y="6089650"/>
          <p14:tracePt t="190710" x="6972300" y="6070600"/>
          <p14:tracePt t="190725" x="6877050" y="6057900"/>
          <p14:tracePt t="190742" x="6731000" y="6032500"/>
          <p14:tracePt t="190758" x="6572250" y="6007100"/>
          <p14:tracePt t="190784" x="6305550" y="5988050"/>
          <p14:tracePt t="190791" x="6210300" y="5988050"/>
          <p14:tracePt t="190809" x="6038850" y="6007100"/>
          <p14:tracePt t="190826" x="6000750" y="6013450"/>
          <p14:tracePt t="190841" x="5899150" y="6026150"/>
          <p14:tracePt t="190859" x="5664200" y="6026150"/>
          <p14:tracePt t="190876" x="5467350" y="6000750"/>
          <p14:tracePt t="190892" x="5276850" y="5975350"/>
          <p14:tracePt t="190909" x="5162550" y="5956300"/>
          <p14:tracePt t="190925" x="5080000" y="5937250"/>
          <p14:tracePt t="190941" x="5035550" y="5930900"/>
          <p14:tracePt t="190958" x="5022850" y="5930900"/>
          <p14:tracePt t="190975" x="5010150" y="5930900"/>
          <p14:tracePt t="190993" x="4984750" y="5949950"/>
          <p14:tracePt t="191008" x="4959350" y="5962650"/>
          <p14:tracePt t="191025" x="4940300" y="5975350"/>
          <p14:tracePt t="191042" x="4933950" y="5988050"/>
          <p14:tracePt t="191059" x="4914900" y="6013450"/>
          <p14:tracePt t="191075" x="4908550" y="6019800"/>
          <p14:tracePt t="191092" x="4895850" y="6045200"/>
          <p14:tracePt t="191109" x="4876800" y="6076950"/>
          <p14:tracePt t="191125" x="4838700" y="6108700"/>
          <p14:tracePt t="191142" x="4800600" y="6146800"/>
          <p14:tracePt t="191158" x="4787900" y="6165850"/>
          <p14:tracePt t="191175" x="4781550" y="6165850"/>
          <p14:tracePt t="191258" x="4781550" y="6172200"/>
          <p14:tracePt t="191275" x="4781550" y="6184900"/>
          <p14:tracePt t="191292" x="4794250" y="6203950"/>
          <p14:tracePt t="191308" x="4806950" y="6216650"/>
          <p14:tracePt t="191326" x="4832350" y="6229350"/>
          <p14:tracePt t="191342" x="4851400" y="6229350"/>
          <p14:tracePt t="191359" x="4864100" y="6229350"/>
          <p14:tracePt t="191376" x="4876800" y="6235700"/>
          <p14:tracePt t="191392" x="4921250" y="6248400"/>
          <p14:tracePt t="191409" x="5016500" y="6273800"/>
          <p14:tracePt t="191425" x="5137150" y="6311900"/>
          <p14:tracePt t="191442" x="5410200" y="6375400"/>
          <p14:tracePt t="191459" x="5556250" y="6400800"/>
          <p14:tracePt t="191477" x="5676900" y="6413500"/>
          <p14:tracePt t="191492" x="5784850" y="6413500"/>
          <p14:tracePt t="191509" x="5810250" y="6413500"/>
          <p14:tracePt t="191527" x="5822950" y="6413500"/>
          <p14:tracePt t="191542" x="5835650" y="6413500"/>
          <p14:tracePt t="191559" x="5861050" y="6419850"/>
          <p14:tracePt t="191575" x="5892800" y="6432550"/>
          <p14:tracePt t="191593" x="5943600" y="6457950"/>
          <p14:tracePt t="191609" x="5988050" y="6470650"/>
          <p14:tracePt t="191626" x="6019800" y="6470650"/>
          <p14:tracePt t="191642" x="6057900" y="6470650"/>
          <p14:tracePt t="191659" x="6108700" y="6464300"/>
          <p14:tracePt t="191676" x="6153150" y="6451600"/>
          <p14:tracePt t="191693" x="6356350" y="6445250"/>
          <p14:tracePt t="191709" x="6540500" y="6470650"/>
          <p14:tracePt t="191727" x="6737350" y="6483350"/>
          <p14:tracePt t="191743" x="6883400" y="6489700"/>
          <p14:tracePt t="191761" x="6985000" y="6489700"/>
          <p14:tracePt t="191776" x="7035800" y="6483350"/>
          <p14:tracePt t="191795" x="7080250" y="6470650"/>
          <p14:tracePt t="191809" x="7105650" y="6457950"/>
          <p14:tracePt t="191826" x="7124700" y="6451600"/>
          <p14:tracePt t="191842" x="7156450" y="6445250"/>
          <p14:tracePt t="191859" x="7175500" y="6445250"/>
          <p14:tracePt t="191876" x="7181850" y="6438900"/>
          <p14:tracePt t="191943" x="7200900" y="6407150"/>
          <p14:tracePt t="191959" x="7213600" y="6375400"/>
          <p14:tracePt t="191976" x="7213600" y="6350000"/>
          <p14:tracePt t="191996" x="7219950" y="6299200"/>
          <p14:tracePt t="192009" x="7219950" y="6286500"/>
          <p14:tracePt t="192027" x="7219950" y="6267450"/>
          <p14:tracePt t="192042" x="7219950" y="6254750"/>
          <p14:tracePt t="192059" x="7207250" y="6235700"/>
          <p14:tracePt t="192076" x="7194550" y="6216650"/>
          <p14:tracePt t="192092" x="7169150" y="6197600"/>
          <p14:tracePt t="192110" x="7124700" y="6165850"/>
          <p14:tracePt t="192138" x="7073900" y="6140450"/>
          <p14:tracePt t="192152" x="7048500" y="6127750"/>
          <p14:tracePt t="192166" x="7016750" y="6108700"/>
          <p14:tracePt t="192176" x="7004050" y="6102350"/>
          <p14:tracePt t="192194" x="6978650" y="6089650"/>
          <p14:tracePt t="192211" x="6921500" y="6076950"/>
          <p14:tracePt t="192226" x="6858000" y="6070600"/>
          <p14:tracePt t="192243" x="6731000" y="6064250"/>
          <p14:tracePt t="192259" x="6629400" y="6064250"/>
          <p14:tracePt t="192277" x="6502400" y="6051550"/>
          <p14:tracePt t="192296" x="6426200" y="6038850"/>
          <p14:tracePt t="192314" x="6375400" y="6032500"/>
          <p14:tracePt t="192326" x="6305550" y="6019800"/>
          <p14:tracePt t="192343" x="6242050" y="6013450"/>
          <p14:tracePt t="192361" x="6165850" y="6000750"/>
          <p14:tracePt t="192376" x="6089650" y="5994400"/>
          <p14:tracePt t="192393" x="6026150" y="5981700"/>
          <p14:tracePt t="192409" x="5975350" y="5975350"/>
          <p14:tracePt t="192426" x="5943600" y="5975350"/>
          <p14:tracePt t="192444" x="5924550" y="5969000"/>
          <p14:tracePt t="192460" x="5854700" y="5969000"/>
          <p14:tracePt t="192476" x="5816600" y="5969000"/>
          <p14:tracePt t="192493" x="5721350" y="5975350"/>
          <p14:tracePt t="192509" x="5607050" y="5975350"/>
          <p14:tracePt t="192529" x="5461000" y="5975350"/>
          <p14:tracePt t="192545" x="5384800" y="5975350"/>
          <p14:tracePt t="192559" x="5346700" y="5975350"/>
          <p14:tracePt t="192577" x="5308600" y="5975350"/>
          <p14:tracePt t="192595" x="5232400" y="6007100"/>
          <p14:tracePt t="192610" x="5162550" y="6038850"/>
          <p14:tracePt t="192627" x="5105400" y="6083300"/>
          <p14:tracePt t="192643" x="5080000" y="6115050"/>
          <p14:tracePt t="192659" x="5067300" y="6146800"/>
          <p14:tracePt t="192676" x="5067300" y="6159500"/>
          <p14:tracePt t="192693" x="5067300" y="6172200"/>
          <p14:tracePt t="192710" x="5067300" y="6184900"/>
          <p14:tracePt t="192728" x="5073650" y="6242050"/>
          <p14:tracePt t="192743" x="5073650" y="6254750"/>
          <p14:tracePt t="192760" x="5080000" y="6292850"/>
          <p14:tracePt t="192777" x="5080000" y="6299200"/>
          <p14:tracePt t="192810" x="5086350" y="6299200"/>
          <p14:tracePt t="192977" x="5086350" y="6305550"/>
          <p14:tracePt t="192993" x="5086350" y="6324600"/>
          <p14:tracePt t="193012" x="5080000" y="6350000"/>
          <p14:tracePt t="193026" x="5073650" y="6369050"/>
          <p14:tracePt t="193043" x="5073650" y="6375400"/>
          <p14:tracePt t="193289" x="5086350" y="6369050"/>
          <p14:tracePt t="193295" x="5099050" y="6356350"/>
          <p14:tracePt t="193314" x="5118100" y="6343650"/>
          <p14:tracePt t="193327" x="5143500" y="6324600"/>
          <p14:tracePt t="193348" x="5156200" y="6299200"/>
          <p14:tracePt t="193361" x="5175250" y="6267450"/>
          <p14:tracePt t="193377" x="5194300" y="6242050"/>
          <p14:tracePt t="193393" x="5207000" y="6203950"/>
          <p14:tracePt t="193410" x="5219700" y="6165850"/>
          <p14:tracePt t="193427" x="5232400" y="6140450"/>
          <p14:tracePt t="193444" x="5232400" y="6127750"/>
          <p14:tracePt t="193494" x="5232400" y="6115050"/>
          <p14:tracePt t="193511" x="5238750" y="6096000"/>
          <p14:tracePt t="193532" x="5238750" y="6057900"/>
          <p14:tracePt t="193544" x="5238750" y="6045200"/>
          <p14:tracePt t="193561" x="5238750" y="6019800"/>
          <p14:tracePt t="193585" x="5238750" y="6000750"/>
          <p14:tracePt t="193627" x="5238750" y="5988050"/>
          <p14:tracePt t="193646" x="5232400" y="5981700"/>
          <p14:tracePt t="193660" x="5232400" y="5956300"/>
          <p14:tracePt t="193678" x="5232400" y="5899150"/>
          <p14:tracePt t="193694" x="5245100" y="5842000"/>
          <p14:tracePt t="193711" x="5251450" y="5784850"/>
          <p14:tracePt t="193731" x="5251450" y="5715000"/>
          <p14:tracePt t="193744" x="5251450" y="5676900"/>
          <p14:tracePt t="193761" x="5251450" y="5645150"/>
          <p14:tracePt t="193777" x="5251450" y="5626100"/>
          <p14:tracePt t="193794" x="5251450" y="5619750"/>
          <p14:tracePt t="193811" x="5251450" y="5613400"/>
          <p14:tracePt t="193827" x="5245100" y="5600700"/>
          <p14:tracePt t="193845" x="5245100" y="5588000"/>
          <p14:tracePt t="193861" x="5245100" y="5581650"/>
          <p14:tracePt t="193877" x="5245100" y="5568950"/>
          <p14:tracePt t="193894" x="5245100" y="5562600"/>
          <p14:tracePt t="193911" x="5245100" y="5556250"/>
          <p14:tracePt t="193927" x="5238750" y="5556250"/>
          <p14:tracePt t="194011" x="5232400" y="5549900"/>
          <p14:tracePt t="194028" x="5226050" y="5549900"/>
          <p14:tracePt t="194045" x="5213350" y="5543550"/>
          <p14:tracePt t="194061" x="5200650" y="5543550"/>
          <p14:tracePt t="194080" x="5175250" y="5537200"/>
          <p14:tracePt t="194095" x="5162550" y="5530850"/>
          <p14:tracePt t="194111" x="5143500" y="5524500"/>
          <p14:tracePt t="194128" x="5130800" y="5518150"/>
          <p14:tracePt t="194238" x="5124450" y="5518150"/>
          <p14:tracePt t="194246" x="5111750" y="5530850"/>
          <p14:tracePt t="194261" x="5086350" y="5556250"/>
          <p14:tracePt t="194277" x="5048250" y="5607050"/>
          <p14:tracePt t="194294" x="5010150" y="5657850"/>
          <p14:tracePt t="194311" x="4965700" y="5740400"/>
          <p14:tracePt t="194327" x="4940300" y="5772150"/>
          <p14:tracePt t="194344" x="4921250" y="5803900"/>
          <p14:tracePt t="194361" x="4914900" y="5816600"/>
          <p14:tracePt t="194377" x="4902200" y="5835650"/>
          <p14:tracePt t="194395" x="4895850" y="5873750"/>
          <p14:tracePt t="194411" x="4883150" y="5905500"/>
          <p14:tracePt t="194427" x="4876800" y="5937250"/>
          <p14:tracePt t="194444" x="4870450" y="5962650"/>
          <p14:tracePt t="194461" x="4870450" y="5988050"/>
          <p14:tracePt t="194477" x="4864100" y="6007100"/>
          <p14:tracePt t="194494" x="4864100" y="6013450"/>
          <p14:tracePt t="194513" x="4864100" y="6019800"/>
          <p14:tracePt t="194528" x="4864100" y="6026150"/>
          <p14:tracePt t="194544" x="4876800" y="6083300"/>
          <p14:tracePt t="194545" x="4883150" y="6096000"/>
          <p14:tracePt t="194561" x="4908550" y="6153150"/>
          <p14:tracePt t="194578" x="4946650" y="6229350"/>
          <p14:tracePt t="194594" x="4972050" y="6261100"/>
          <p14:tracePt t="194611" x="4984750" y="6267450"/>
          <p14:tracePt t="194628" x="5003800" y="6267450"/>
          <p14:tracePt t="194646" x="5048250" y="6261100"/>
          <p14:tracePt t="194661" x="5105400" y="6235700"/>
          <p14:tracePt t="194678" x="5143500" y="6210300"/>
          <p14:tracePt t="194694" x="5175250" y="6197600"/>
          <p14:tracePt t="194711" x="5200650" y="6191250"/>
          <p14:tracePt t="194728" x="5213350" y="6191250"/>
          <p14:tracePt t="194746" x="5245100" y="6178550"/>
          <p14:tracePt t="194761" x="5251450" y="6172200"/>
          <p14:tracePt t="194778" x="5289550" y="6146800"/>
          <p14:tracePt t="194794" x="5321300" y="6102350"/>
          <p14:tracePt t="194811" x="5340350" y="6038850"/>
          <p14:tracePt t="194828" x="5353050" y="5988050"/>
          <p14:tracePt t="194845" x="5359400" y="5918200"/>
          <p14:tracePt t="194862" x="5365750" y="5892800"/>
          <p14:tracePt t="194878" x="5365750" y="5867400"/>
          <p14:tracePt t="194895" x="5365750" y="5842000"/>
          <p14:tracePt t="194914" x="5372100" y="5803900"/>
          <p14:tracePt t="194929" x="5365750" y="5746750"/>
          <p14:tracePt t="194946" x="5353050" y="5689600"/>
          <p14:tracePt t="194961" x="5334000" y="5626100"/>
          <p14:tracePt t="194978" x="5314950" y="5556250"/>
          <p14:tracePt t="194994" x="5295900" y="5499100"/>
          <p14:tracePt t="195012" x="5283200" y="5467350"/>
          <p14:tracePt t="195029" x="5270500" y="5429250"/>
          <p14:tracePt t="195045" x="5257800" y="5416550"/>
          <p14:tracePt t="195062" x="5251450" y="5403850"/>
          <p14:tracePt t="195078" x="5238750" y="5391150"/>
          <p14:tracePt t="195095" x="5232400" y="5384800"/>
          <p14:tracePt t="195112" x="5226050" y="5378450"/>
          <p14:tracePt t="195130" x="5219700" y="5378450"/>
          <p14:tracePt t="195161" x="5213350" y="5378450"/>
          <p14:tracePt t="195195" x="5200650" y="5378450"/>
          <p14:tracePt t="195212" x="5181600" y="5378450"/>
          <p14:tracePt t="195228" x="5149850" y="5378450"/>
          <p14:tracePt t="195246" x="5124450" y="5378450"/>
          <p14:tracePt t="195266" x="5092700" y="5391150"/>
          <p14:tracePt t="195281" x="5067300" y="5403850"/>
          <p14:tracePt t="195296" x="5041900" y="5422900"/>
          <p14:tracePt t="195312" x="5022850" y="5441950"/>
          <p14:tracePt t="195329" x="4997450" y="5492750"/>
          <p14:tracePt t="195350" x="4972050" y="5537200"/>
          <p14:tracePt t="195362" x="4933950" y="5600700"/>
          <p14:tracePt t="195378" x="4908550" y="5645150"/>
          <p14:tracePt t="195396" x="4889500" y="5695950"/>
          <p14:tracePt t="195412" x="4883150" y="5721350"/>
          <p14:tracePt t="195429" x="4876800" y="5734050"/>
          <p14:tracePt t="195447" x="4876800" y="5765800"/>
          <p14:tracePt t="195462" x="4876800" y="5797550"/>
          <p14:tracePt t="195479" x="4933950" y="5937250"/>
          <p14:tracePt t="195496" x="4959350" y="6013450"/>
          <p14:tracePt t="195512" x="4972050" y="6045200"/>
          <p14:tracePt t="195529" x="4984750" y="6096000"/>
          <p14:tracePt t="195529" x="4991100" y="6108700"/>
          <p14:tracePt t="195545" x="4997450" y="6115050"/>
          <p14:tracePt t="195607" x="5003800" y="6115050"/>
          <p14:tracePt t="195629" x="5029200" y="6127750"/>
          <p14:tracePt t="195645" x="5067300" y="6140450"/>
          <p14:tracePt t="195662" x="5092700" y="6153150"/>
          <p14:tracePt t="195679" x="5105400" y="6159500"/>
          <p14:tracePt t="195696" x="5118100" y="6159500"/>
          <p14:tracePt t="195712" x="5130800" y="6159500"/>
          <p14:tracePt t="195729" x="5143500" y="6146800"/>
          <p14:tracePt t="195746" x="5168900" y="6127750"/>
          <p14:tracePt t="195763" x="5181600" y="6121400"/>
          <p14:tracePt t="195796" x="5194300" y="6121400"/>
          <p14:tracePt t="195813" x="5213350" y="6121400"/>
          <p14:tracePt t="195829" x="5219700" y="6121400"/>
          <p14:tracePt t="195846" x="5226050" y="6121400"/>
          <p14:tracePt t="196064" x="5219700" y="6121400"/>
          <p14:tracePt t="196079" x="5219700" y="6127750"/>
          <p14:tracePt t="196346" x="5219700" y="6134100"/>
          <p14:tracePt t="196363" x="5219700" y="6159500"/>
          <p14:tracePt t="196379" x="5238750" y="6197600"/>
          <p14:tracePt t="196396" x="5257800" y="6229350"/>
          <p14:tracePt t="196413" x="5270500" y="6248400"/>
          <p14:tracePt t="196438" x="5289550" y="6267450"/>
          <p14:tracePt t="196440" x="5295900" y="6273800"/>
          <p14:tracePt t="196451" x="5295900" y="6280150"/>
          <p14:tracePt t="196463" x="5314950" y="6286500"/>
          <p14:tracePt t="196481" x="5334000" y="6292850"/>
          <p14:tracePt t="196496" x="5353050" y="6305550"/>
          <p14:tracePt t="196513" x="5378450" y="6311900"/>
          <p14:tracePt t="196530" x="5397500" y="6318250"/>
          <p14:tracePt t="196546" x="5410200" y="6324600"/>
          <p14:tracePt t="196572" x="5422900" y="6324600"/>
          <p14:tracePt t="196581" x="5435600" y="6318250"/>
          <p14:tracePt t="196596" x="5461000" y="6299200"/>
          <p14:tracePt t="196613" x="5486400" y="6286500"/>
          <p14:tracePt t="196629" x="5499100" y="6280150"/>
          <p14:tracePt t="196646" x="5505450" y="6273800"/>
          <p14:tracePt t="196663" x="5511800" y="6273800"/>
          <p14:tracePt t="196679" x="5518150" y="6273800"/>
          <p14:tracePt t="196696" x="5530850" y="6267450"/>
          <p14:tracePt t="196715" x="5556250" y="6261100"/>
          <p14:tracePt t="196730" x="5562600" y="6254750"/>
          <p14:tracePt t="196746" x="5575300" y="6248400"/>
          <p14:tracePt t="196763" x="5581650" y="6248400"/>
          <p14:tracePt t="196780" x="5588000" y="6248400"/>
          <p14:tracePt t="196796" x="5600700" y="6248400"/>
          <p14:tracePt t="196813" x="5613400" y="6242050"/>
          <p14:tracePt t="196830" x="5626100" y="6235700"/>
          <p14:tracePt t="196859" x="5645150" y="6210300"/>
          <p14:tracePt t="196871" x="5651500" y="6197600"/>
          <p14:tracePt t="196888" x="5651500" y="6172200"/>
          <p14:tracePt t="196896" x="5651500" y="6165850"/>
          <p14:tracePt t="196914" x="5651500" y="6159500"/>
          <p14:tracePt t="196960" x="5638800" y="6153150"/>
          <p14:tracePt t="196967" x="5626100" y="6153150"/>
          <p14:tracePt t="196980" x="5619750" y="6146800"/>
          <p14:tracePt t="197003" x="5562600" y="6134100"/>
          <p14:tracePt t="197013" x="5543550" y="6134100"/>
          <p14:tracePt t="197030" x="5505450" y="6121400"/>
          <p14:tracePt t="197047" x="5461000" y="6115050"/>
          <p14:tracePt t="197063" x="5441950" y="6115050"/>
          <p14:tracePt t="197080" x="5435600" y="6115050"/>
          <p14:tracePt t="197096" x="5422900" y="6121400"/>
          <p14:tracePt t="197113" x="5410200" y="6134100"/>
          <p14:tracePt t="197130" x="5391150" y="6153150"/>
          <p14:tracePt t="197146" x="5372100" y="6178550"/>
          <p14:tracePt t="197163" x="5353050" y="6203950"/>
          <p14:tracePt t="197180" x="5340350" y="6223000"/>
          <p14:tracePt t="197196" x="5340350" y="6242050"/>
          <p14:tracePt t="197213" x="5340350" y="6267450"/>
          <p14:tracePt t="197230" x="5359400" y="6286500"/>
          <p14:tracePt t="197247" x="5378450" y="6299200"/>
          <p14:tracePt t="197264" x="5435600" y="6311900"/>
          <p14:tracePt t="197281" x="5448300" y="6311900"/>
          <p14:tracePt t="197297" x="5499100" y="6311900"/>
          <p14:tracePt t="197316" x="5575300" y="6273800"/>
          <p14:tracePt t="197330" x="5600700" y="6248400"/>
          <p14:tracePt t="197347" x="5619750" y="6229350"/>
          <p14:tracePt t="197365" x="5632450" y="6223000"/>
          <p14:tracePt t="197380" x="5632450" y="6216650"/>
          <p14:tracePt t="197462" x="5613400" y="6229350"/>
          <p14:tracePt t="197480" x="5607050" y="6229350"/>
          <p14:tracePt t="197497" x="5594350" y="6235700"/>
          <p14:tracePt t="197498" x="5581650" y="6248400"/>
          <p14:tracePt t="197514" x="5575300" y="6254750"/>
          <p14:tracePt t="197530" x="5549900" y="6280150"/>
          <p14:tracePt t="197547" x="5518150" y="6311900"/>
          <p14:tracePt t="197564" x="5505450" y="6337300"/>
          <p14:tracePt t="197581" x="5492750" y="6369050"/>
          <p14:tracePt t="197597" x="5486400" y="6381750"/>
          <p14:tracePt t="197613" x="5480050" y="6394450"/>
          <p14:tracePt t="197632" x="5480050" y="6400800"/>
          <p14:tracePt t="197664" x="5480050" y="6407150"/>
          <p14:tracePt t="197698" x="5486400" y="6413500"/>
          <p14:tracePt t="197797" x="5486400" y="6426200"/>
          <p14:tracePt t="197814" x="5486400" y="6432550"/>
          <p14:tracePt t="197831" x="5492750" y="6438900"/>
          <p14:tracePt t="197864" x="5492750" y="6451600"/>
          <p14:tracePt t="197881" x="5492750" y="6464300"/>
          <p14:tracePt t="197898" x="5492750" y="6477000"/>
          <p14:tracePt t="197936" x="5492750" y="6483350"/>
          <p14:tracePt t="197947" x="5492750" y="6489700"/>
          <p14:tracePt t="198248" x="5499100" y="6489700"/>
          <p14:tracePt t="198264" x="5511800" y="6489700"/>
          <p14:tracePt t="198281" x="5518150" y="6489700"/>
          <p14:tracePt t="198297" x="5524500" y="6489700"/>
          <p14:tracePt t="198314" x="5530850" y="6489700"/>
          <p14:tracePt t="198331" x="5549900" y="6489700"/>
          <p14:tracePt t="198348" x="5575300" y="6515100"/>
          <p14:tracePt t="198364" x="5607050" y="6534150"/>
          <p14:tracePt t="198384" x="5619750" y="6540500"/>
          <p14:tracePt t="198397" x="5626100" y="6540500"/>
          <p14:tracePt t="198432" x="5638800" y="6540500"/>
          <p14:tracePt t="198448" x="5657850" y="6521450"/>
          <p14:tracePt t="198465" x="5683250" y="6515100"/>
          <p14:tracePt t="198481" x="5695950" y="6508750"/>
          <p14:tracePt t="198498" x="5715000" y="6508750"/>
          <p14:tracePt t="198514" x="5715000" y="6502400"/>
          <p14:tracePt t="198531" x="5721350" y="6502400"/>
          <p14:tracePt t="198548" x="5727700" y="6496050"/>
          <p14:tracePt t="198566" x="5740400" y="6483350"/>
          <p14:tracePt t="198590" x="5753100" y="6457950"/>
          <p14:tracePt t="198598" x="5759450" y="6438900"/>
          <p14:tracePt t="198615" x="5765800" y="6407150"/>
          <p14:tracePt t="198631" x="5765800" y="6388100"/>
          <p14:tracePt t="198648" x="5765800" y="6381750"/>
          <p14:tracePt t="198664" x="5765800" y="6375400"/>
          <p14:tracePt t="198698" x="5765800" y="6369050"/>
          <p14:tracePt t="198716" x="5753100" y="6350000"/>
          <p14:tracePt t="198731" x="5734050" y="6324600"/>
          <p14:tracePt t="198749" x="5715000" y="6305550"/>
          <p14:tracePt t="198780" x="5638800" y="6235700"/>
          <p14:tracePt t="198798" x="5607050" y="6210300"/>
          <p14:tracePt t="198815" x="5600700" y="6197600"/>
          <p14:tracePt t="198832" x="5594350" y="6184900"/>
          <p14:tracePt t="198849" x="5581650" y="6172200"/>
          <p14:tracePt t="198865" x="5568950" y="6165850"/>
          <p14:tracePt t="198882" x="5562600" y="6165850"/>
          <p14:tracePt t="198899" x="5543550" y="6165850"/>
          <p14:tracePt t="198915" x="5511800" y="6165850"/>
          <p14:tracePt t="198932" x="5492750" y="6165850"/>
          <p14:tracePt t="198948" x="5480050" y="6165850"/>
          <p14:tracePt t="198965" x="5467350" y="6172200"/>
          <p14:tracePt t="198982" x="5441950" y="6197600"/>
          <p14:tracePt t="199005" x="5410200" y="6223000"/>
          <p14:tracePt t="199015" x="5403850" y="6229350"/>
          <p14:tracePt t="199032" x="5384800" y="6254750"/>
          <p14:tracePt t="199049" x="5378450" y="6261100"/>
          <p14:tracePt t="199083" x="5378450" y="6267450"/>
          <p14:tracePt t="199098" x="5378450" y="6286500"/>
          <p14:tracePt t="199115" x="5378450" y="6350000"/>
          <p14:tracePt t="199132" x="5391150" y="6426200"/>
          <p14:tracePt t="199148" x="5391150" y="6496050"/>
          <p14:tracePt t="199165" x="5391150" y="6546850"/>
          <p14:tracePt t="199182" x="5391150" y="6553200"/>
          <p14:tracePt t="199200" x="5391150" y="6559550"/>
          <p14:tracePt t="199253" x="5441950" y="6534150"/>
          <p14:tracePt t="199265" x="5454650" y="6534150"/>
          <p14:tracePt t="199282" x="5480050" y="6534150"/>
          <p14:tracePt t="199298" x="5511800" y="6534150"/>
          <p14:tracePt t="199315" x="5537200" y="6540500"/>
          <p14:tracePt t="199332" x="5556250" y="6546850"/>
          <p14:tracePt t="199348" x="5568950" y="6546850"/>
          <p14:tracePt t="199366" x="5581650" y="6540500"/>
          <p14:tracePt t="199382" x="5607050" y="6515100"/>
          <p14:tracePt t="199399" x="5638800" y="6483350"/>
          <p14:tracePt t="199415" x="5664200" y="6445250"/>
          <p14:tracePt t="199432" x="5676900" y="6432550"/>
          <p14:tracePt t="199451" x="5689600" y="6426200"/>
          <p14:tracePt t="199465" x="5695950" y="6413500"/>
          <p14:tracePt t="199482" x="5695950" y="6407150"/>
          <p14:tracePt t="199517" x="5695950" y="6381750"/>
          <p14:tracePt t="199532" x="5689600" y="6356350"/>
          <p14:tracePt t="199535" x="5676900" y="6337300"/>
          <p14:tracePt t="199549" x="5670550" y="6318250"/>
          <p14:tracePt t="199565" x="5626100" y="6254750"/>
          <p14:tracePt t="199582" x="5613400" y="6242050"/>
          <p14:tracePt t="199599" x="5613400" y="6235700"/>
          <p14:tracePt t="199636" x="5607050" y="6229350"/>
          <p14:tracePt t="199652" x="5581650" y="6229350"/>
          <p14:tracePt t="199665" x="5562600" y="6229350"/>
          <p14:tracePt t="199683" x="5486400" y="6229350"/>
          <p14:tracePt t="199699" x="5429250" y="6235700"/>
          <p14:tracePt t="199716" x="5397500" y="6235700"/>
          <p14:tracePt t="199733" x="5391150" y="6235700"/>
          <p14:tracePt t="199804" x="5365750" y="6273800"/>
          <p14:tracePt t="199817" x="5346700" y="6299200"/>
          <p14:tracePt t="199832" x="5327650" y="6343650"/>
          <p14:tracePt t="199849" x="5308600" y="6400800"/>
          <p14:tracePt t="199865" x="5302250" y="6445250"/>
          <p14:tracePt t="199882" x="5302250" y="6470650"/>
          <p14:tracePt t="199899" x="5321300" y="6489700"/>
          <p14:tracePt t="199915" x="5334000" y="6496050"/>
          <p14:tracePt t="199932" x="5359400" y="6502400"/>
          <p14:tracePt t="199949" x="5372100" y="6508750"/>
          <p14:tracePt t="199966" x="5391150" y="6508750"/>
          <p14:tracePt t="199984" x="5410200" y="6521450"/>
          <p14:tracePt t="199999" x="5448300" y="6527800"/>
          <p14:tracePt t="200018" x="5480050" y="6527800"/>
          <p14:tracePt t="200033" x="5524500" y="6527800"/>
          <p14:tracePt t="200049" x="5556250" y="6521450"/>
          <p14:tracePt t="200066" x="5581650" y="6515100"/>
          <p14:tracePt t="200082" x="5613400" y="6502400"/>
          <p14:tracePt t="200099" x="5638800" y="6496050"/>
          <p14:tracePt t="200116" x="5670550" y="6483350"/>
          <p14:tracePt t="200144" x="5708650" y="6457950"/>
          <p14:tracePt t="200151" x="5715000" y="6451600"/>
          <p14:tracePt t="200166" x="5727700" y="6432550"/>
          <p14:tracePt t="200183" x="5727700" y="6407150"/>
          <p14:tracePt t="200199" x="5734050" y="6400800"/>
          <p14:tracePt t="200235" x="5734050" y="6394450"/>
          <p14:tracePt t="200266" x="5734050" y="6388100"/>
          <p14:tracePt t="200284" x="5721350" y="6375400"/>
          <p14:tracePt t="200300" x="5708650" y="6362700"/>
          <p14:tracePt t="200326" x="5657850" y="6318250"/>
          <p14:tracePt t="200341" x="5632450" y="6299200"/>
          <p14:tracePt t="200357" x="5619750" y="6292850"/>
          <p14:tracePt t="200366" x="5619750" y="6286500"/>
          <p14:tracePt t="200399" x="5613400" y="6286500"/>
          <p14:tracePt t="200416" x="5600700" y="6280150"/>
          <p14:tracePt t="200433" x="5581650" y="6273800"/>
          <p14:tracePt t="200454" x="5518150" y="6267450"/>
          <p14:tracePt t="200466" x="5486400" y="6267450"/>
          <p14:tracePt t="200483" x="5441950" y="6267450"/>
          <p14:tracePt t="200501" x="5391150" y="6267450"/>
          <p14:tracePt t="200515" x="5384800" y="6267450"/>
          <p14:tracePt t="200549" x="5378450" y="6267450"/>
          <p14:tracePt t="200566" x="5372100" y="6280150"/>
          <p14:tracePt t="200584" x="5365750" y="6292850"/>
          <p14:tracePt t="200600" x="5340350" y="6330950"/>
          <p14:tracePt t="200616" x="5334000" y="6343650"/>
          <p14:tracePt t="200633" x="5334000" y="6394450"/>
          <p14:tracePt t="200649" x="5334000" y="6426200"/>
          <p14:tracePt t="200666" x="5346700" y="6451600"/>
          <p14:tracePt t="200683" x="5365750" y="6483350"/>
          <p14:tracePt t="200699" x="5378450" y="6502400"/>
          <p14:tracePt t="200716" x="5391150" y="6508750"/>
          <p14:tracePt t="200766" x="5397500" y="6508750"/>
          <p14:tracePt t="200784" x="5429250" y="6508750"/>
          <p14:tracePt t="200800" x="5467350" y="6496050"/>
          <p14:tracePt t="200816" x="5505450" y="6489700"/>
          <p14:tracePt t="200833" x="5530850" y="6483350"/>
          <p14:tracePt t="200850" x="5549900" y="6477000"/>
          <p14:tracePt t="200967" x="5549900" y="6470650"/>
          <p14:tracePt t="201271" x="5556250" y="6470650"/>
          <p14:tracePt t="201280" x="5562600" y="6457950"/>
          <p14:tracePt t="201296" x="5588000" y="6400800"/>
          <p14:tracePt t="201317" x="5613400" y="6337300"/>
          <p14:tracePt t="201334" x="5626100" y="6267450"/>
          <p14:tracePt t="201350" x="5638800" y="6178550"/>
          <p14:tracePt t="201367" x="5664200" y="6026150"/>
          <p14:tracePt t="201385" x="5689600" y="5880100"/>
          <p14:tracePt t="201401" x="5721350" y="5715000"/>
          <p14:tracePt t="201417" x="5740400" y="5556250"/>
          <p14:tracePt t="201433" x="5753100" y="5441950"/>
          <p14:tracePt t="201450" x="5753100" y="5295900"/>
          <p14:tracePt t="201467" x="5753100" y="5194300"/>
          <p14:tracePt t="201483" x="5753100" y="5105400"/>
          <p14:tracePt t="201503" x="5753100" y="5003800"/>
          <p14:tracePt t="201517" x="5765800" y="4965700"/>
          <p14:tracePt t="201535" x="5784850" y="4851400"/>
          <p14:tracePt t="201550" x="5797550" y="4813300"/>
          <p14:tracePt t="201567" x="5816600" y="4730750"/>
          <p14:tracePt t="201584" x="5822950" y="4699000"/>
          <p14:tracePt t="201602" x="5822950" y="4679950"/>
          <p14:tracePt t="201629" x="5822950" y="4654550"/>
          <p14:tracePt t="201651" x="5829300" y="4622800"/>
          <p14:tracePt t="201671" x="5835650" y="4572000"/>
          <p14:tracePt t="201684" x="5867400" y="4457700"/>
          <p14:tracePt t="201700" x="5905500" y="4362450"/>
          <p14:tracePt t="201717" x="5949950" y="4260850"/>
          <p14:tracePt t="201734" x="5988050" y="4210050"/>
          <p14:tracePt t="201751" x="6007100" y="4191000"/>
          <p14:tracePt t="201768" x="6013450" y="4191000"/>
          <p14:tracePt t="201818" x="6019800" y="4178300"/>
          <p14:tracePt t="201834" x="6032500" y="4146550"/>
          <p14:tracePt t="201850" x="6051550" y="4114800"/>
          <p14:tracePt t="201867" x="6064250" y="4102100"/>
          <p14:tracePt t="201911" x="6064250" y="4095750"/>
          <p14:tracePt t="201936" x="6070600" y="4089400"/>
          <p14:tracePt t="201951" x="6083300" y="4070350"/>
          <p14:tracePt t="201968" x="6108700" y="4032250"/>
          <p14:tracePt t="201984" x="6140450" y="3994150"/>
          <p14:tracePt t="202000" x="6178550" y="3937000"/>
          <p14:tracePt t="202017" x="6210300" y="3905250"/>
          <p14:tracePt t="202034" x="6242050" y="3867150"/>
          <p14:tracePt t="202051" x="6273800" y="3835400"/>
          <p14:tracePt t="202068" x="6318250" y="3784600"/>
          <p14:tracePt t="202094" x="6394450" y="3695700"/>
          <p14:tracePt t="202105" x="6464300" y="3606800"/>
          <p14:tracePt t="202117" x="6477000" y="3587750"/>
          <p14:tracePt t="202137" x="6534150" y="3505200"/>
          <p14:tracePt t="202151" x="6546850" y="3479800"/>
          <p14:tracePt t="202167" x="6553200" y="3454400"/>
          <p14:tracePt t="202184" x="6559550" y="3422650"/>
          <p14:tracePt t="202202" x="6572250" y="3390900"/>
          <p14:tracePt t="202217" x="6578600" y="3365500"/>
          <p14:tracePt t="202235" x="6578600" y="3340100"/>
          <p14:tracePt t="202251" x="6578600" y="3308350"/>
          <p14:tracePt t="202278" x="6578600" y="3276600"/>
          <p14:tracePt t="202284" x="6578600" y="3263900"/>
          <p14:tracePt t="202301" x="6572250" y="3238500"/>
          <p14:tracePt t="202318" x="6572250" y="3225800"/>
          <p14:tracePt t="202334" x="6565900" y="3213100"/>
          <p14:tracePt t="202384" x="6546850" y="3213100"/>
          <p14:tracePt t="202401" x="6470650" y="3232150"/>
          <p14:tracePt t="202418" x="6438900" y="3232150"/>
          <p14:tracePt t="202437" x="6381750" y="3251200"/>
          <p14:tracePt t="202451" x="6369050" y="3257550"/>
          <p14:tracePt t="202471" x="6362700" y="3257550"/>
          <p14:tracePt t="202484" x="6356350" y="3263900"/>
          <p14:tracePt t="202501" x="6337300" y="3282950"/>
          <p14:tracePt t="202518" x="6299200" y="3333750"/>
          <p14:tracePt t="202534" x="6242050" y="3409950"/>
          <p14:tracePt t="202551" x="6191250" y="3467100"/>
          <p14:tracePt t="202568" x="6153150" y="3517900"/>
          <p14:tracePt t="202584" x="6134100" y="3543300"/>
          <p14:tracePt t="202601" x="6127750" y="3556000"/>
          <p14:tracePt t="202617" x="6121400" y="3562350"/>
          <p14:tracePt t="202635" x="6108700" y="3581400"/>
          <p14:tracePt t="202635" x="6096000" y="3600450"/>
          <p14:tracePt t="202651" x="6064250" y="3657600"/>
          <p14:tracePt t="202668" x="6007100" y="3740150"/>
          <p14:tracePt t="202685" x="5949950" y="3810000"/>
          <p14:tracePt t="202703" x="5873750" y="3886200"/>
          <p14:tracePt t="202718" x="5822950" y="3924300"/>
          <p14:tracePt t="202735" x="5816600" y="3937000"/>
          <p14:tracePt t="202818" x="5810250" y="3949700"/>
          <p14:tracePt t="202835" x="5803900" y="3975100"/>
          <p14:tracePt t="202853" x="5803900" y="4013200"/>
          <p14:tracePt t="202868" x="5803900" y="4032250"/>
          <p14:tracePt t="202887" x="5803900" y="4038600"/>
          <p14:tracePt t="202918" x="5803900" y="4044950"/>
          <p14:tracePt t="202935" x="5816600" y="4051300"/>
          <p14:tracePt t="202952" x="5835650" y="4070350"/>
          <p14:tracePt t="202969" x="5880100" y="4095750"/>
          <p14:tracePt t="202985" x="5892800" y="4102100"/>
          <p14:tracePt t="203004" x="5949950" y="4102100"/>
          <p14:tracePt t="203029" x="6019800" y="4076700"/>
          <p14:tracePt t="203036" x="6045200" y="4064000"/>
          <p14:tracePt t="203052" x="6108700" y="4025900"/>
          <p14:tracePt t="203068" x="6165850" y="3981450"/>
          <p14:tracePt t="203085" x="6223000" y="3924300"/>
          <p14:tracePt t="203106" x="6299200" y="3848100"/>
          <p14:tracePt t="203120" x="6343650" y="3797300"/>
          <p14:tracePt t="203135" x="6388100" y="3740150"/>
          <p14:tracePt t="203153" x="6432550" y="3683000"/>
          <p14:tracePt t="203171" x="6477000" y="3625850"/>
          <p14:tracePt t="203185" x="6489700" y="3606800"/>
          <p14:tracePt t="203202" x="6515100" y="3575050"/>
          <p14:tracePt t="203219" x="6534150" y="3543300"/>
          <p14:tracePt t="203235" x="6546850" y="3530600"/>
          <p14:tracePt t="203256" x="6553200" y="3511550"/>
          <p14:tracePt t="203268" x="6565900" y="3498850"/>
          <p14:tracePt t="203285" x="6565900" y="3486150"/>
          <p14:tracePt t="203302" x="6578600" y="3467100"/>
          <p14:tracePt t="203318" x="6578600" y="3454400"/>
          <p14:tracePt t="203336" x="6584950" y="3435350"/>
          <p14:tracePt t="203357" x="6591300" y="3416300"/>
          <p14:tracePt t="203368" x="6597650" y="3409950"/>
          <p14:tracePt t="203389" x="6604000" y="3384550"/>
          <p14:tracePt t="203405" x="6604000" y="3371850"/>
          <p14:tracePt t="203552" x="6591300" y="3371850"/>
          <p14:tracePt t="203569" x="6572250" y="3371850"/>
          <p14:tracePt t="203586" x="6534150" y="3365500"/>
          <p14:tracePt t="203602" x="6508750" y="3365500"/>
          <p14:tracePt t="203619" x="6477000" y="3365500"/>
          <p14:tracePt t="203637" x="6457950" y="3365500"/>
          <p14:tracePt t="203719" x="6438900" y="3365500"/>
          <p14:tracePt t="203736" x="6400800" y="3365500"/>
          <p14:tracePt t="203752" x="6388100" y="3365500"/>
          <p14:tracePt t="203769" x="6381750" y="3365500"/>
          <p14:tracePt t="206088" x="6381750" y="3403600"/>
          <p14:tracePt t="206104" x="6388100" y="3556000"/>
          <p14:tracePt t="206121" x="6394450" y="3765550"/>
          <p14:tracePt t="206137" x="6394450" y="3968750"/>
          <p14:tracePt t="206154" x="6362700" y="4089400"/>
          <p14:tracePt t="206171" x="6311900" y="4210050"/>
          <p14:tracePt t="206187" x="6261100" y="4343400"/>
          <p14:tracePt t="206212" x="6197600" y="4629150"/>
          <p14:tracePt t="206221" x="6172200" y="4819650"/>
          <p14:tracePt t="206238" x="6159500" y="4946650"/>
          <p14:tracePt t="206254" x="6153150" y="5060950"/>
          <p14:tracePt t="206271" x="6146800" y="5105400"/>
          <p14:tracePt t="206289" x="6146800" y="5130800"/>
          <p14:tracePt t="206402" x="6140450" y="5156200"/>
          <p14:tracePt t="206407" x="6140450" y="5168900"/>
          <p14:tracePt t="206421" x="6134100" y="5175250"/>
          <p14:tracePt t="206826" x="6172200" y="5207000"/>
          <p14:tracePt t="206838" x="6184900" y="5226050"/>
          <p14:tracePt t="206855" x="6197600" y="5264150"/>
          <p14:tracePt t="206873" x="6203950" y="5302250"/>
          <p14:tracePt t="206891" x="6203950" y="5403850"/>
          <p14:tracePt t="206905" x="6203950" y="5480050"/>
          <p14:tracePt t="206921" x="6203950" y="5645150"/>
          <p14:tracePt t="206941" x="6203950" y="5905500"/>
          <p14:tracePt t="206964" x="6159500" y="6083300"/>
          <p14:tracePt t="206972" x="6146800" y="6115050"/>
          <p14:tracePt t="206988" x="6140450" y="6140450"/>
          <p14:tracePt t="207005" x="6140450" y="6153150"/>
          <p14:tracePt t="207025" x="6134100" y="6191250"/>
          <p14:tracePt t="207038" x="6127750" y="6242050"/>
          <p14:tracePt t="207057" x="6115050" y="6292850"/>
          <p14:tracePt t="207072" x="6108700" y="6337300"/>
          <p14:tracePt t="207088" x="6102350" y="6356350"/>
          <p14:tracePt t="207272" x="6096000" y="6375400"/>
          <p14:tracePt t="207289" x="6089650" y="6413500"/>
          <p14:tracePt t="207305" x="6089650" y="6438900"/>
          <p14:tracePt t="207322" x="6089650" y="6451600"/>
          <p14:tracePt t="207387" x="6102350" y="6451600"/>
          <p14:tracePt t="207405" x="6197600" y="6451600"/>
          <p14:tracePt t="207422" x="6229350" y="6445250"/>
          <p14:tracePt t="207441" x="6292850" y="6432550"/>
          <p14:tracePt t="207457" x="6330950" y="6426200"/>
          <p14:tracePt t="207476" x="6369050" y="6413500"/>
          <p14:tracePt t="207488" x="6407150" y="6400800"/>
          <p14:tracePt t="207507" x="6432550" y="6394450"/>
          <p14:tracePt t="207522" x="6464300" y="6388100"/>
          <p14:tracePt t="207539" x="6489700" y="6375400"/>
          <p14:tracePt t="207555" x="6496050" y="6362700"/>
          <p14:tracePt t="207572" x="6515100" y="6350000"/>
          <p14:tracePt t="207588" x="6540500" y="6311900"/>
          <p14:tracePt t="207606" x="6553200" y="6273800"/>
          <p14:tracePt t="207623" x="6565900" y="6235700"/>
          <p14:tracePt t="207639" x="6565900" y="6216650"/>
          <p14:tracePt t="207656" x="6565900" y="6197600"/>
          <p14:tracePt t="207673" x="6559550" y="6172200"/>
          <p14:tracePt t="207689" x="6540500" y="6159500"/>
          <p14:tracePt t="207706" x="6508750" y="6127750"/>
          <p14:tracePt t="207722" x="6483350" y="6108700"/>
          <p14:tracePt t="207739" x="6432550" y="6076950"/>
          <p14:tracePt t="207756" x="6330950" y="6032500"/>
          <p14:tracePt t="207772" x="6267450" y="6007100"/>
          <p14:tracePt t="207789" x="6242050" y="6000750"/>
          <p14:tracePt t="207806" x="6235700" y="5994400"/>
          <p14:tracePt t="207822" x="6223000" y="5994400"/>
          <p14:tracePt t="207842" x="6197600" y="5994400"/>
          <p14:tracePt t="207856" x="6178550" y="5994400"/>
          <p14:tracePt t="207872" x="6108700" y="6019800"/>
          <p14:tracePt t="207891" x="6051550" y="6051550"/>
          <p14:tracePt t="207905" x="6000750" y="6076950"/>
          <p14:tracePt t="207922" x="5962650" y="6102350"/>
          <p14:tracePt t="207939" x="5943600" y="6121400"/>
          <p14:tracePt t="207956" x="5930900" y="6140450"/>
          <p14:tracePt t="207973" x="5918200" y="6172200"/>
          <p14:tracePt t="207999" x="5911850" y="6235700"/>
          <p14:tracePt t="208005" x="5911850" y="6254750"/>
          <p14:tracePt t="208022" x="5911850" y="6299200"/>
          <p14:tracePt t="208039" x="5918200" y="6350000"/>
          <p14:tracePt t="208056" x="5937250" y="6394450"/>
          <p14:tracePt t="208080" x="5988050" y="6464300"/>
          <p14:tracePt t="208089" x="6000750" y="6483350"/>
          <p14:tracePt t="208108" x="6070600" y="6565900"/>
          <p14:tracePt t="208123" x="6102350" y="6591300"/>
          <p14:tracePt t="208139" x="6121400" y="6597650"/>
          <p14:tracePt t="208156" x="6153150" y="6604000"/>
          <p14:tracePt t="208173" x="6197600" y="6604000"/>
          <p14:tracePt t="208189" x="6273800" y="6578600"/>
          <p14:tracePt t="208206" x="6343650" y="6546850"/>
          <p14:tracePt t="208223" x="6400800" y="6521450"/>
          <p14:tracePt t="208239" x="6457950" y="6496050"/>
          <p14:tracePt t="208260" x="6470650" y="6477000"/>
          <p14:tracePt t="208273" x="6483350" y="6457950"/>
          <p14:tracePt t="208289" x="6489700" y="6432550"/>
          <p14:tracePt t="208306" x="6489700" y="6394450"/>
          <p14:tracePt t="208323" x="6489700" y="6343650"/>
          <p14:tracePt t="208341" x="6457950" y="6254750"/>
          <p14:tracePt t="208356" x="6445250" y="6242050"/>
          <p14:tracePt t="208373" x="6432550" y="6216650"/>
          <p14:tracePt t="208390" x="6419850" y="6203950"/>
          <p14:tracePt t="208407" x="6400800" y="6191250"/>
          <p14:tracePt t="208423" x="6375400" y="6178550"/>
          <p14:tracePt t="208440" x="6343650" y="6165850"/>
          <p14:tracePt t="208461" x="6280150" y="6146800"/>
          <p14:tracePt t="208475" x="6248400" y="6134100"/>
          <p14:tracePt t="208492" x="6197600" y="6121400"/>
          <p14:tracePt t="208506" x="6178550" y="6115050"/>
          <p14:tracePt t="208523" x="6172200" y="6115050"/>
          <p14:tracePt t="208556" x="6153150" y="6115050"/>
          <p14:tracePt t="208575" x="6134100" y="6121400"/>
          <p14:tracePt t="208593" x="6089650" y="6140450"/>
          <p14:tracePt t="208606" x="6076950" y="6146800"/>
          <p14:tracePt t="208623" x="6051550" y="6165850"/>
          <p14:tracePt t="208641" x="6045200" y="6165850"/>
          <p14:tracePt t="208656" x="6038850" y="6172200"/>
          <p14:tracePt t="208673" x="6032500" y="6191250"/>
          <p14:tracePt t="208690" x="6032500" y="6223000"/>
          <p14:tracePt t="208707" x="6032500" y="6254750"/>
          <p14:tracePt t="208728" x="6032500" y="6292850"/>
          <p14:tracePt t="208739" x="6038850" y="6305550"/>
          <p14:tracePt t="208757" x="6045200" y="6311900"/>
          <p14:tracePt t="208773" x="6051550" y="6318250"/>
          <p14:tracePt t="208790" x="6070600" y="6330950"/>
          <p14:tracePt t="208806" x="6102350" y="6337300"/>
          <p14:tracePt t="208823" x="6140450" y="6350000"/>
          <p14:tracePt t="208841" x="6172200" y="6362700"/>
          <p14:tracePt t="208857" x="6203950" y="6369050"/>
          <p14:tracePt t="208876" x="6248400" y="6381750"/>
          <p14:tracePt t="208890" x="6280150" y="6381750"/>
          <p14:tracePt t="208907" x="6299200" y="6381750"/>
          <p14:tracePt t="208924" x="6305550" y="6375400"/>
          <p14:tracePt t="209073" x="6305550" y="6369050"/>
          <p14:tracePt t="209090" x="6305550" y="6362700"/>
          <p14:tracePt t="209123" x="6305550" y="6356350"/>
          <p14:tracePt t="209140" x="6311900" y="6350000"/>
          <p14:tracePt t="209156" x="6350000" y="6324600"/>
          <p14:tracePt t="209173" x="6381750" y="6299200"/>
          <p14:tracePt t="209190" x="6464300" y="6248400"/>
          <p14:tracePt t="209207" x="6502400" y="6197600"/>
          <p14:tracePt t="209224" x="6527800" y="6134100"/>
          <p14:tracePt t="209247" x="6572250" y="6045200"/>
          <p14:tracePt t="209257" x="6597650" y="6000750"/>
          <p14:tracePt t="209274" x="6642100" y="5930900"/>
          <p14:tracePt t="209291" x="6661150" y="5899150"/>
          <p14:tracePt t="209307" x="6673850" y="5880100"/>
          <p14:tracePt t="209324" x="6680200" y="5873750"/>
          <p14:tracePt t="209342" x="6686550" y="5861050"/>
          <p14:tracePt t="209357" x="6699250" y="5854700"/>
          <p14:tracePt t="209373" x="6711950" y="5842000"/>
          <p14:tracePt t="209391" x="6724650" y="5829300"/>
          <p14:tracePt t="209409" x="6731000" y="5822950"/>
          <p14:tracePt t="209423" x="6737350" y="5816600"/>
          <p14:tracePt t="209440" x="6743700" y="5810250"/>
          <p14:tracePt t="209457" x="6756400" y="5803900"/>
          <p14:tracePt t="209479" x="6813550" y="5772150"/>
          <p14:tracePt t="209492" x="6826250" y="5759450"/>
          <p14:tracePt t="209507" x="6858000" y="5715000"/>
          <p14:tracePt t="209524" x="6883400" y="5657850"/>
          <p14:tracePt t="209541" x="6915150" y="5600700"/>
          <p14:tracePt t="209557" x="6921500" y="5575300"/>
          <p14:tracePt t="209576" x="6921500" y="5568950"/>
          <p14:tracePt t="209590" x="6921500" y="5562600"/>
          <p14:tracePt t="209607" x="6934200" y="5511800"/>
          <p14:tracePt t="209624" x="6946900" y="5416550"/>
          <p14:tracePt t="209640" x="6972300" y="5314950"/>
          <p14:tracePt t="209661" x="6997700" y="5187950"/>
          <p14:tracePt t="209674" x="7023100" y="5086350"/>
          <p14:tracePt t="209691" x="7048500" y="4997450"/>
          <p14:tracePt t="209707" x="7061200" y="4959350"/>
          <p14:tracePt t="209724" x="7067550" y="4940300"/>
          <p14:tracePt t="209740" x="7067550" y="4933950"/>
          <p14:tracePt t="209757" x="7067550" y="4902200"/>
          <p14:tracePt t="209774" x="7054850" y="4819650"/>
          <p14:tracePt t="209792" x="7016750" y="4705350"/>
          <p14:tracePt t="209808" x="7010400" y="4648200"/>
          <p14:tracePt t="209824" x="7010400" y="4622800"/>
          <p14:tracePt t="209841" x="7010400" y="4610100"/>
          <p14:tracePt t="209874" x="7010400" y="4597400"/>
          <p14:tracePt t="209890" x="7010400" y="4578350"/>
          <p14:tracePt t="209909" x="6965950" y="4502150"/>
          <p14:tracePt t="209924" x="6908800" y="4413250"/>
          <p14:tracePt t="209941" x="6864350" y="4330700"/>
          <p14:tracePt t="209958" x="6851650" y="4311650"/>
          <p14:tracePt t="209974" x="6845300" y="4311650"/>
          <p14:tracePt t="210107" x="6870700" y="4292600"/>
          <p14:tracePt t="210125" x="6946900" y="4241800"/>
          <p14:tracePt t="210146" x="7016750" y="4165600"/>
          <p14:tracePt t="210158" x="7035800" y="4140200"/>
          <p14:tracePt t="210174" x="7073900" y="4095750"/>
          <p14:tracePt t="210196" x="7118350" y="4064000"/>
          <p14:tracePt t="210208" x="7131050" y="4057650"/>
          <p14:tracePt t="210226" x="7137400" y="4051300"/>
          <p14:tracePt t="210241" x="7137400" y="4044950"/>
          <p14:tracePt t="210258" x="7162800" y="4013200"/>
          <p14:tracePt t="210284" x="7200900" y="3956050"/>
          <p14:tracePt t="210291" x="7239000" y="3924300"/>
          <p14:tracePt t="210308" x="7283450" y="3886200"/>
          <p14:tracePt t="210324" x="7327900" y="3860800"/>
          <p14:tracePt t="210341" x="7359650" y="3841750"/>
          <p14:tracePt t="210361" x="7366000" y="3835400"/>
          <p14:tracePt t="210374" x="7372350" y="3816350"/>
          <p14:tracePt t="210391" x="7378700" y="3790950"/>
          <p14:tracePt t="210407" x="7416800" y="3721100"/>
          <p14:tracePt t="210425" x="7461250" y="3651250"/>
          <p14:tracePt t="210441" x="7493000" y="3594100"/>
          <p14:tracePt t="210458" x="7531100" y="3517900"/>
          <p14:tracePt t="210475" x="7537450" y="3498850"/>
          <p14:tracePt t="210491" x="7543800" y="3448050"/>
          <p14:tracePt t="210492" x="7550150" y="3429000"/>
          <p14:tracePt t="210509" x="7550150" y="3409950"/>
          <p14:tracePt t="210525" x="7550150" y="3359150"/>
          <p14:tracePt t="210542" x="7550150" y="3314700"/>
          <p14:tracePt t="210558" x="7543800" y="3276600"/>
          <p14:tracePt t="210574" x="7524750" y="3225800"/>
          <p14:tracePt t="210592" x="7512050" y="3206750"/>
          <p14:tracePt t="210608" x="7505700" y="3194050"/>
          <p14:tracePt t="210627" x="7486650" y="3194050"/>
          <p14:tracePt t="210641" x="7473950" y="3206750"/>
          <p14:tracePt t="210658" x="7442200" y="3232150"/>
          <p14:tracePt t="210675" x="7410450" y="3263900"/>
          <p14:tracePt t="210704" x="7308850" y="3333750"/>
          <p14:tracePt t="210714" x="7296150" y="3340100"/>
          <p14:tracePt t="210731" x="7283450" y="3352800"/>
          <p14:tracePt t="210744" x="7277100" y="3359150"/>
          <p14:tracePt t="210758" x="7264400" y="3365500"/>
          <p14:tracePt t="210775" x="7213600" y="3384550"/>
          <p14:tracePt t="210792" x="7181850" y="3403600"/>
          <p14:tracePt t="210808" x="7131050" y="3441700"/>
          <p14:tracePt t="210827" x="7105650" y="3479800"/>
          <p14:tracePt t="210841" x="7073900" y="3524250"/>
          <p14:tracePt t="210858" x="7048500" y="3556000"/>
          <p14:tracePt t="210876" x="7029450" y="3581400"/>
          <p14:tracePt t="210895" x="6978650" y="3638550"/>
          <p14:tracePt t="210908" x="6965950" y="3651250"/>
          <p14:tracePt t="210926" x="6940550" y="3676650"/>
          <p14:tracePt t="210941" x="6927850" y="3689350"/>
          <p14:tracePt t="210959" x="6902450" y="3727450"/>
          <p14:tracePt t="210976" x="6889750" y="3765550"/>
          <p14:tracePt t="210994" x="6877050" y="3803650"/>
          <p14:tracePt t="211012" x="6858000" y="3854450"/>
          <p14:tracePt t="211025" x="6838950" y="3886200"/>
          <p14:tracePt t="211042" x="6826250" y="3905250"/>
          <p14:tracePt t="211125" x="6838950" y="3956050"/>
          <p14:tracePt t="211141" x="6864350" y="4013200"/>
          <p14:tracePt t="211159" x="6889750" y="4064000"/>
          <p14:tracePt t="211175" x="6902450" y="4095750"/>
          <p14:tracePt t="211192" x="6921500" y="4114800"/>
          <p14:tracePt t="211216" x="6927850" y="4121150"/>
          <p14:tracePt t="211442" x="6927850" y="4127500"/>
          <p14:tracePt t="212041" x="6940550" y="4127500"/>
          <p14:tracePt t="212052" x="6965950" y="4114800"/>
          <p14:tracePt t="212071" x="6997700" y="4089400"/>
          <p14:tracePt t="212078" x="7004050" y="4076700"/>
          <p14:tracePt t="212092" x="7029450" y="4051300"/>
          <p14:tracePt t="212111" x="7054850" y="4032250"/>
          <p14:tracePt t="212126" x="7073900" y="4013200"/>
          <p14:tracePt t="212156" x="7112000" y="3968750"/>
          <p14:tracePt t="212166" x="7118350" y="3956050"/>
          <p14:tracePt t="212176" x="7131050" y="3949700"/>
          <p14:tracePt t="212193" x="7143750" y="3924300"/>
          <p14:tracePt t="212211" x="7156450" y="3911600"/>
          <p14:tracePt t="212226" x="7162800" y="3898900"/>
          <p14:tracePt t="212426" x="7181850" y="3898900"/>
          <p14:tracePt t="212443" x="7232650" y="3898900"/>
          <p14:tracePt t="212467" x="7302500" y="3879850"/>
          <p14:tracePt t="212476" x="7327900" y="3860800"/>
          <p14:tracePt t="212493" x="7359650" y="3841750"/>
          <p14:tracePt t="212509" x="7385050" y="3816350"/>
          <p14:tracePt t="212526" x="7416800" y="3784600"/>
          <p14:tracePt t="212543" x="7429500" y="3765550"/>
          <p14:tracePt t="212560" x="7454900" y="3740150"/>
          <p14:tracePt t="212578" x="7480300" y="3714750"/>
          <p14:tracePt t="212593" x="7499350" y="3689350"/>
          <p14:tracePt t="212610" x="7518400" y="3663950"/>
          <p14:tracePt t="212629" x="7531100" y="3632200"/>
          <p14:tracePt t="212643" x="7537450" y="3613150"/>
          <p14:tracePt t="212659" x="7543800" y="3594100"/>
          <p14:tracePt t="212677" x="7543800" y="3587750"/>
          <p14:tracePt t="212693" x="7543800" y="3575050"/>
          <p14:tracePt t="212715" x="7543800" y="3568700"/>
          <p14:tracePt t="212743" x="7543800" y="3562350"/>
          <p14:tracePt t="212761" x="7537450" y="3562350"/>
          <p14:tracePt t="212777" x="7518400" y="3556000"/>
          <p14:tracePt t="212793" x="7505700" y="3549650"/>
          <p14:tracePt t="212810" x="7480300" y="3543300"/>
          <p14:tracePt t="212826" x="7467600" y="3536950"/>
          <p14:tracePt t="212844" x="7442200" y="3517900"/>
          <p14:tracePt t="212860" x="7416800" y="3505200"/>
          <p14:tracePt t="212877" x="7391400" y="3492500"/>
          <p14:tracePt t="212906" x="7385050" y="3492500"/>
          <p14:tracePt t="212920" x="7378700" y="3492500"/>
          <p14:tracePt t="212935" x="7366000" y="3479800"/>
          <p14:tracePt t="212944" x="7353300" y="3479800"/>
          <p14:tracePt t="212959" x="7327900" y="3473450"/>
          <p14:tracePt t="212977" x="7296150" y="3467100"/>
          <p14:tracePt t="212994" x="7264400" y="3467100"/>
          <p14:tracePt t="213011" x="7232650" y="3473450"/>
          <p14:tracePt t="213027" x="7200900" y="3479800"/>
          <p14:tracePt t="213048" x="7175500" y="3498850"/>
          <p14:tracePt t="213060" x="7169150" y="3511550"/>
          <p14:tracePt t="213076" x="7150100" y="3530600"/>
          <p14:tracePt t="213078" x="7137400" y="3543300"/>
          <p14:tracePt t="213093" x="7131050" y="3549650"/>
          <p14:tracePt t="213110" x="7112000" y="3575050"/>
          <p14:tracePt t="213127" x="7080250" y="3619500"/>
          <p14:tracePt t="213144" x="7073900" y="3657600"/>
          <p14:tracePt t="213162" x="7054850" y="3721100"/>
          <p14:tracePt t="213177" x="7048500" y="3771900"/>
          <p14:tracePt t="213193" x="7042150" y="3829050"/>
          <p14:tracePt t="213211" x="7035800" y="3867150"/>
          <p14:tracePt t="213235" x="7029450" y="3892550"/>
          <p14:tracePt t="213310" x="7042150" y="3924300"/>
          <p14:tracePt t="213327" x="7067550" y="3956050"/>
          <p14:tracePt t="213344" x="7099300" y="3975100"/>
          <p14:tracePt t="213361" x="7118350" y="3987800"/>
          <p14:tracePt t="213377" x="7137400" y="3994150"/>
          <p14:tracePt t="213396" x="7150100" y="3994150"/>
          <p14:tracePt t="213410" x="7162800" y="3987800"/>
          <p14:tracePt t="213427" x="7181850" y="3975100"/>
          <p14:tracePt t="213443" x="7207250" y="3949700"/>
          <p14:tracePt t="213460" x="7245350" y="3924300"/>
          <p14:tracePt t="213477" x="7296150" y="3886200"/>
          <p14:tracePt t="213497" x="7340600" y="3835400"/>
          <p14:tracePt t="213511" x="7372350" y="3778250"/>
          <p14:tracePt t="213527" x="7404100" y="3721100"/>
          <p14:tracePt t="213544" x="7423150" y="3670300"/>
          <p14:tracePt t="213560" x="7442200" y="3613150"/>
          <p14:tracePt t="213577" x="7454900" y="3581400"/>
          <p14:tracePt t="213599" x="7480300" y="3530600"/>
          <p14:tracePt t="213610" x="7480300" y="3524250"/>
          <p14:tracePt t="213627" x="7480300" y="3486150"/>
          <p14:tracePt t="213644" x="7480300" y="3467100"/>
          <p14:tracePt t="213660" x="7480300" y="3448050"/>
          <p14:tracePt t="213677" x="7480300" y="3429000"/>
          <p14:tracePt t="213695" x="7480300" y="3409950"/>
          <p14:tracePt t="213710" x="7473950" y="3390900"/>
          <p14:tracePt t="213805" x="7448550" y="3390900"/>
          <p14:tracePt t="213814" x="7416800" y="3397250"/>
          <p14:tracePt t="213827" x="7397750" y="3397250"/>
          <p14:tracePt t="213844" x="7359650" y="3403600"/>
          <p14:tracePt t="213860" x="7327900" y="3403600"/>
          <p14:tracePt t="213878" x="7277100" y="3416300"/>
          <p14:tracePt t="213894" x="7232650" y="3429000"/>
          <p14:tracePt t="213911" x="7200900" y="3435350"/>
          <p14:tracePt t="213928" x="7181850" y="3448050"/>
          <p14:tracePt t="213946" x="7162800" y="3454400"/>
          <p14:tracePt t="213961" x="7150100" y="3460750"/>
          <p14:tracePt t="213977" x="7118350" y="3479800"/>
          <p14:tracePt t="213994" x="7086600" y="3517900"/>
          <p14:tracePt t="214011" x="7048500" y="3568700"/>
          <p14:tracePt t="214028" x="7010400" y="3619500"/>
          <p14:tracePt t="214045" x="6991350" y="3657600"/>
          <p14:tracePt t="214070" x="6972300" y="3689350"/>
          <p14:tracePt t="214177" x="6972300" y="3695700"/>
          <p14:tracePt t="214195" x="6972300" y="3714750"/>
          <p14:tracePt t="214211" x="6972300" y="3733800"/>
          <p14:tracePt t="221998" x="6978650" y="3733800"/>
          <p14:tracePt t="222003" x="6985000" y="3733800"/>
          <p14:tracePt t="222018" x="7016750" y="3733800"/>
          <p14:tracePt t="222035" x="7042150" y="3746500"/>
          <p14:tracePt t="222051" x="7042150" y="3752850"/>
          <p14:tracePt t="222071" x="7054850" y="3790950"/>
          <p14:tracePt t="222084" x="7067550" y="3803650"/>
          <p14:tracePt t="222103" x="7099300" y="3886200"/>
          <p14:tracePt t="222117" x="7099300" y="3975100"/>
          <p14:tracePt t="222134" x="7067550" y="4102100"/>
          <p14:tracePt t="222151" x="7016750" y="4273550"/>
          <p14:tracePt t="222177" x="6959600" y="4552950"/>
          <p14:tracePt t="222184" x="6946900" y="4686300"/>
          <p14:tracePt t="222206" x="6953250" y="4940300"/>
          <p14:tracePt t="222218" x="6959600" y="5022850"/>
          <p14:tracePt t="222234" x="6959600" y="5187950"/>
          <p14:tracePt t="222251" x="6927850" y="5353050"/>
          <p14:tracePt t="222268" x="6845300" y="5530850"/>
          <p14:tracePt t="222284" x="6769100" y="5689600"/>
          <p14:tracePt t="222301" x="6661150" y="5969000"/>
          <p14:tracePt t="222318" x="6635750" y="6127750"/>
          <p14:tracePt t="222334" x="6629400" y="6184900"/>
          <p14:tracePt t="222352" x="6629400" y="6299200"/>
          <p14:tracePt t="222372" x="6629400" y="6311900"/>
          <p14:tracePt t="222385" x="6629400" y="6324600"/>
          <p14:tracePt t="222420" x="6623050" y="6324600"/>
          <p14:tracePt t="222535" x="6623050" y="6299200"/>
          <p14:tracePt t="222551" x="6623050" y="6267450"/>
          <p14:tracePt t="222570" x="6629400" y="6223000"/>
          <p14:tracePt t="222585" x="6642100" y="6223000"/>
          <p14:tracePt t="222601" x="6750050" y="6286500"/>
          <p14:tracePt t="222618" x="6864350" y="6394450"/>
          <p14:tracePt t="222640" x="6902450" y="6470650"/>
          <p14:tracePt t="222685" x="6883400" y="6457950"/>
          <p14:tracePt t="222701" x="6826250" y="6426200"/>
          <p14:tracePt t="222718" x="6794500" y="6413500"/>
          <p14:tracePt t="222735" x="6781800" y="6400800"/>
          <p14:tracePt t="222752" x="6775450" y="6388100"/>
          <p14:tracePt t="222785" x="6775450" y="6381750"/>
          <p14:tracePt t="222818" x="6775450" y="6375400"/>
          <p14:tracePt t="222835" x="6781800" y="6375400"/>
          <p14:tracePt t="222892" x="6775450" y="6375400"/>
          <p14:tracePt t="222902" x="6769100" y="6375400"/>
          <p14:tracePt t="222922" x="6750050" y="6375400"/>
          <p14:tracePt t="222935" x="6743700" y="6375400"/>
          <p14:tracePt t="223019" x="6737350" y="6381750"/>
          <p14:tracePt t="223035" x="6724650" y="6394450"/>
          <p14:tracePt t="223053" x="6680200" y="6413500"/>
          <p14:tracePt t="223068" x="6584950" y="6438900"/>
          <p14:tracePt t="223085" x="6464300" y="6438900"/>
          <p14:tracePt t="223102" x="6330950" y="6426200"/>
          <p14:tracePt t="223118" x="6191250" y="6413500"/>
          <p14:tracePt t="223138" x="5867400" y="6375400"/>
          <p14:tracePt t="223160" x="5683250" y="6356350"/>
          <p14:tracePt t="223171" x="5511800" y="6337300"/>
          <p14:tracePt t="223187" x="5454650" y="6330950"/>
          <p14:tracePt t="223235" x="5448300" y="6330950"/>
          <p14:tracePt t="223253" x="5359400" y="6337300"/>
          <p14:tracePt t="223269" x="5270500" y="6350000"/>
          <p14:tracePt t="223288" x="5200650" y="6369050"/>
          <p14:tracePt t="223307" x="5181600" y="6381750"/>
          <p14:tracePt t="223364" x="5187950" y="6381750"/>
          <p14:tracePt t="223394" x="5194300" y="6381750"/>
          <p14:tracePt t="223421" x="5219700" y="6381750"/>
          <p14:tracePt t="223435" x="5245100" y="6388100"/>
          <p14:tracePt t="223452" x="5289550" y="6400800"/>
          <p14:tracePt t="223468" x="5365750" y="6419850"/>
          <p14:tracePt t="223485" x="5422900" y="6426200"/>
          <p14:tracePt t="223502" x="5473700" y="6432550"/>
          <p14:tracePt t="223521" x="5537200" y="6432550"/>
          <p14:tracePt t="223537" x="5562600" y="6432550"/>
          <p14:tracePt t="223553" x="5575300" y="6426200"/>
          <p14:tracePt t="223569" x="5594350" y="6413500"/>
          <p14:tracePt t="223585" x="5626100" y="6394450"/>
          <p14:tracePt t="223602" x="5664200" y="6362700"/>
          <p14:tracePt t="223618" x="5689600" y="6324600"/>
          <p14:tracePt t="223635" x="5689600" y="6299200"/>
          <p14:tracePt t="223652" x="5689600" y="6248400"/>
          <p14:tracePt t="223669" x="5676900" y="6223000"/>
          <p14:tracePt t="223686" x="5664200" y="6184900"/>
          <p14:tracePt t="223702" x="5657850" y="6172200"/>
          <p14:tracePt t="223719" x="5651500" y="6159500"/>
          <p14:tracePt t="223735" x="5645150" y="6140450"/>
          <p14:tracePt t="223737" x="5638800" y="6134100"/>
          <p14:tracePt t="223761" x="5632450" y="6115050"/>
          <p14:tracePt t="223769" x="5600700" y="6096000"/>
          <p14:tracePt t="223786" x="5549900" y="6083300"/>
          <p14:tracePt t="223802" x="5486400" y="6070600"/>
          <p14:tracePt t="223821" x="5435600" y="6064250"/>
          <p14:tracePt t="223836" x="5403850" y="6057900"/>
          <p14:tracePt t="223919" x="5372100" y="6064250"/>
          <p14:tracePt t="223936" x="5308600" y="6089650"/>
          <p14:tracePt t="223953" x="5200650" y="6146800"/>
          <p14:tracePt t="223970" x="5149850" y="6172200"/>
          <p14:tracePt t="223986" x="5137150" y="6184900"/>
          <p14:tracePt t="224003" x="5130800" y="6191250"/>
          <p14:tracePt t="224019" x="5130800" y="6203950"/>
          <p14:tracePt t="224047" x="5137150" y="6223000"/>
          <p14:tracePt t="224053" x="5143500" y="6235700"/>
          <p14:tracePt t="224069" x="5149850" y="6261100"/>
          <p14:tracePt t="224086" x="5156200" y="6292850"/>
          <p14:tracePt t="224102" x="5175250" y="6330950"/>
          <p14:tracePt t="224119" x="5200650" y="6362700"/>
          <p14:tracePt t="224136" x="5245100" y="6400800"/>
          <p14:tracePt t="224153" x="5295900" y="6445250"/>
          <p14:tracePt t="224169" x="5327650" y="6470650"/>
          <p14:tracePt t="224187" x="5378450" y="6496050"/>
          <p14:tracePt t="224203" x="5397500" y="6496050"/>
          <p14:tracePt t="224219" x="5422900" y="6496050"/>
          <p14:tracePt t="224239" x="5454650" y="6483350"/>
          <p14:tracePt t="224255" x="5505450" y="6445250"/>
          <p14:tracePt t="224273" x="5556250" y="6400800"/>
          <p14:tracePt t="224286" x="5600700" y="6362700"/>
          <p14:tracePt t="224303" x="5638800" y="6318250"/>
          <p14:tracePt t="224320" x="5670550" y="6280150"/>
          <p14:tracePt t="224337" x="5689600" y="6254750"/>
          <p14:tracePt t="224354" x="5702300" y="6210300"/>
          <p14:tracePt t="224378" x="5695950" y="6153150"/>
          <p14:tracePt t="224386" x="5689600" y="6140450"/>
          <p14:tracePt t="224404" x="5651500" y="6089650"/>
          <p14:tracePt t="224422" x="5632450" y="6076950"/>
          <p14:tracePt t="224469" x="5619750" y="6064250"/>
          <p14:tracePt t="224486" x="5600700" y="6057900"/>
          <p14:tracePt t="224503" x="5556250" y="6045200"/>
          <p14:tracePt t="224520" x="5492750" y="6038850"/>
          <p14:tracePt t="224536" x="5391150" y="6038850"/>
          <p14:tracePt t="224553" x="5302250" y="6045200"/>
          <p14:tracePt t="224569" x="5257800" y="6051550"/>
          <p14:tracePt t="224586" x="5238750" y="6057900"/>
          <p14:tracePt t="224603" x="5232400" y="6064250"/>
          <p14:tracePt t="224653" x="5232400" y="6070600"/>
          <p14:tracePt t="224670" x="5226050" y="6096000"/>
          <p14:tracePt t="224688" x="5219700" y="6134100"/>
          <p14:tracePt t="224703" x="5207000" y="6165850"/>
          <p14:tracePt t="224722" x="5207000" y="6235700"/>
          <p14:tracePt t="224739" x="5226050" y="6273800"/>
          <p14:tracePt t="224753" x="5245100" y="6305550"/>
          <p14:tracePt t="224770" x="5283200" y="6356350"/>
          <p14:tracePt t="224787" x="5321300" y="6407150"/>
          <p14:tracePt t="224803" x="5359400" y="6451600"/>
          <p14:tracePt t="224820" x="5391150" y="6483350"/>
          <p14:tracePt t="224821" x="5397500" y="6489700"/>
          <p14:tracePt t="224853" x="5403850" y="6489700"/>
          <p14:tracePt t="224871" x="5410200" y="6496050"/>
          <p14:tracePt t="224887" x="5422900" y="6496050"/>
          <p14:tracePt t="224903" x="5435600" y="6508750"/>
          <p14:tracePt t="224920" x="5448300" y="6508750"/>
          <p14:tracePt t="224937" x="5467350" y="6515100"/>
          <p14:tracePt t="224953" x="5492750" y="6515100"/>
          <p14:tracePt t="224970" x="5518150" y="6515100"/>
          <p14:tracePt t="224986" x="5556250" y="6508750"/>
          <p14:tracePt t="225003" x="5588000" y="6502400"/>
          <p14:tracePt t="225020" x="5613400" y="6489700"/>
          <p14:tracePt t="225037" x="5670550" y="6464300"/>
          <p14:tracePt t="225053" x="5708650" y="6438900"/>
          <p14:tracePt t="225070" x="5740400" y="6407150"/>
          <p14:tracePt t="225086" x="5759450" y="6369050"/>
          <p14:tracePt t="225105" x="5778500" y="6318250"/>
          <p14:tracePt t="225124" x="5791200" y="6267450"/>
          <p14:tracePt t="225136" x="5791200" y="6254750"/>
          <p14:tracePt t="225153" x="5791200" y="6223000"/>
          <p14:tracePt t="225172" x="5784850" y="6178550"/>
          <p14:tracePt t="225186" x="5753100" y="6134100"/>
          <p14:tracePt t="225203" x="5708650" y="6096000"/>
          <p14:tracePt t="225220" x="5670550" y="6076950"/>
          <p14:tracePt t="225237" x="5626100" y="6051550"/>
          <p14:tracePt t="225254" x="5600700" y="6038850"/>
          <p14:tracePt t="225270" x="5581650" y="6026150"/>
          <p14:tracePt t="225287" x="5575300" y="6019800"/>
          <p14:tracePt t="225304" x="5568950" y="6019800"/>
          <p14:tracePt t="225320" x="5543550" y="6019800"/>
          <p14:tracePt t="225337" x="5486400" y="6026150"/>
          <p14:tracePt t="225358" x="5403850" y="6057900"/>
          <p14:tracePt t="225374" x="5346700" y="6089650"/>
          <p14:tracePt t="225387" x="5334000" y="6096000"/>
          <p14:tracePt t="225403" x="5308600" y="6140450"/>
          <p14:tracePt t="225421" x="5302250" y="6197600"/>
          <p14:tracePt t="225440" x="5321300" y="6229350"/>
          <p14:tracePt t="225453" x="5340350" y="6248400"/>
          <p14:tracePt t="225470" x="5359400" y="6254750"/>
          <p14:tracePt t="225489" x="5365750" y="6261100"/>
          <p14:tracePt t="225505" x="5378450" y="6267450"/>
          <p14:tracePt t="225521" x="5410200" y="6273800"/>
          <p14:tracePt t="225537" x="5467350" y="6273800"/>
          <p14:tracePt t="225554" x="5575300" y="6286500"/>
          <p14:tracePt t="225570" x="5683250" y="6292850"/>
          <p14:tracePt t="225587" x="5797550" y="6286500"/>
          <p14:tracePt t="225604" x="5905500" y="6267450"/>
          <p14:tracePt t="225621" x="6026150" y="6254750"/>
          <p14:tracePt t="225648" x="6381750" y="6248400"/>
          <p14:tracePt t="225658" x="6470650" y="6248400"/>
          <p14:tracePt t="225671" x="6667500" y="6261100"/>
          <p14:tracePt t="225687" x="6845300" y="6273800"/>
          <p14:tracePt t="225704" x="6991350" y="6299200"/>
          <p14:tracePt t="225721" x="7042150" y="6305550"/>
          <p14:tracePt t="225738" x="7054850" y="6305550"/>
          <p14:tracePt t="225771" x="7061200" y="6305550"/>
          <p14:tracePt t="225804" x="7073900" y="6305550"/>
          <p14:tracePt t="225820" x="7080250" y="6305550"/>
          <p14:tracePt t="225837" x="7086600" y="6305550"/>
          <p14:tracePt t="225854" x="7092950" y="6311900"/>
          <p14:tracePt t="225872" x="7112000" y="6318250"/>
          <p14:tracePt t="225887" x="7112000" y="6324600"/>
          <p14:tracePt t="225921" x="7118350" y="6324600"/>
          <p14:tracePt t="225938" x="7124700" y="6337300"/>
          <p14:tracePt t="225954" x="7137400" y="6350000"/>
          <p14:tracePt t="225970" x="7143750" y="6369050"/>
          <p14:tracePt t="225988" x="7150100" y="6375400"/>
          <p14:tracePt t="226004" x="7156450" y="6375400"/>
          <p14:tracePt t="226038" x="7162800" y="6375400"/>
          <p14:tracePt t="226067" x="7219950" y="6356350"/>
          <p14:tracePt t="226074" x="7232650" y="6343650"/>
          <p14:tracePt t="226090" x="7258050" y="6311900"/>
          <p14:tracePt t="226106" x="7283450" y="6280150"/>
          <p14:tracePt t="226121" x="7308850" y="6235700"/>
          <p14:tracePt t="226137" x="7321550" y="6210300"/>
          <p14:tracePt t="226154" x="7327900" y="6191250"/>
          <p14:tracePt t="226238" x="7321550" y="6191250"/>
          <p14:tracePt t="226254" x="7315200" y="6184900"/>
          <p14:tracePt t="226271" x="7302500" y="6178550"/>
          <p14:tracePt t="226290" x="7283450" y="6178550"/>
          <p14:tracePt t="226304" x="7264400" y="6165850"/>
          <p14:tracePt t="226323" x="7245350" y="6159500"/>
          <p14:tracePt t="226337" x="7213600" y="6146800"/>
          <p14:tracePt t="226354" x="7181850" y="6140450"/>
          <p14:tracePt t="226374" x="7156450" y="6127750"/>
          <p14:tracePt t="226375" x="7143750" y="6121400"/>
          <p14:tracePt t="226388" x="7131050" y="6121400"/>
          <p14:tracePt t="226404" x="7112000" y="6115050"/>
          <p14:tracePt t="226422" x="7092950" y="6108700"/>
          <p14:tracePt t="226438" x="7054850" y="6102350"/>
          <p14:tracePt t="226456" x="7035800" y="6102350"/>
          <p14:tracePt t="226472" x="7016750" y="6096000"/>
          <p14:tracePt t="226487" x="7004050" y="6089650"/>
          <p14:tracePt t="226506" x="6972300" y="6076950"/>
          <p14:tracePt t="226526" x="6946900" y="6070600"/>
          <p14:tracePt t="226538" x="6915150" y="6070600"/>
          <p14:tracePt t="226555" x="6889750" y="6070600"/>
          <p14:tracePt t="226571" x="6838950" y="6089650"/>
          <p14:tracePt t="226588" x="6807200" y="6102350"/>
          <p14:tracePt t="226605" x="6788150" y="6108700"/>
          <p14:tracePt t="226621" x="6769100" y="6127750"/>
          <p14:tracePt t="226638" x="6756400" y="6146800"/>
          <p14:tracePt t="226655" x="6743700" y="6178550"/>
          <p14:tracePt t="226674" x="6705600" y="6267450"/>
          <p14:tracePt t="226695" x="6692900" y="6311900"/>
          <p14:tracePt t="226705" x="6692900" y="6350000"/>
          <p14:tracePt t="226725" x="6692900" y="6362700"/>
          <p14:tracePt t="226738" x="6699250" y="6388100"/>
          <p14:tracePt t="226764" x="6718300" y="6407150"/>
          <p14:tracePt t="226775" x="6724650" y="6413500"/>
          <p14:tracePt t="226788" x="6750050" y="6438900"/>
          <p14:tracePt t="226808" x="6794500" y="6477000"/>
          <p14:tracePt t="226821" x="6826250" y="6496050"/>
          <p14:tracePt t="226840" x="6858000" y="6502400"/>
          <p14:tracePt t="226854" x="6883400" y="6508750"/>
          <p14:tracePt t="226871" x="6921500" y="6508750"/>
          <p14:tracePt t="226888" x="6959600" y="6508750"/>
          <p14:tracePt t="226905" x="6997700" y="6508750"/>
          <p14:tracePt t="226922" x="7029450" y="6508750"/>
          <p14:tracePt t="226940" x="7054850" y="6502400"/>
          <p14:tracePt t="226955" x="7092950" y="6496050"/>
          <p14:tracePt t="226972" x="7131050" y="6477000"/>
          <p14:tracePt t="226991" x="7143750" y="6464300"/>
          <p14:tracePt t="227005" x="7175500" y="6438900"/>
          <p14:tracePt t="227022" x="7194550" y="6419850"/>
          <p14:tracePt t="227038" x="7213600" y="6400800"/>
          <p14:tracePt t="227055" x="7232650" y="6388100"/>
          <p14:tracePt t="227073" x="7232650" y="6381750"/>
          <p14:tracePt t="227088" x="7239000" y="6375400"/>
          <p14:tracePt t="227105" x="7239000" y="6369050"/>
          <p14:tracePt t="227122" x="7239000" y="6362700"/>
          <p14:tracePt t="227138" x="7239000" y="6350000"/>
          <p14:tracePt t="227155" x="7239000" y="6330950"/>
          <p14:tracePt t="227172" x="7239000" y="6305550"/>
          <p14:tracePt t="227189" x="7226300" y="6254750"/>
          <p14:tracePt t="227206" x="7226300" y="6235700"/>
          <p14:tracePt t="227227" x="7219950" y="6229350"/>
          <p14:tracePt t="227243" x="7219950" y="6223000"/>
          <p14:tracePt t="227255" x="7213600" y="6216650"/>
          <p14:tracePt t="227272" x="7207250" y="6210300"/>
          <p14:tracePt t="227289" x="7200900" y="6191250"/>
          <p14:tracePt t="227305" x="7188200" y="6178550"/>
          <p14:tracePt t="227322" x="7181850" y="6165850"/>
          <p14:tracePt t="227322" x="7169150" y="6159500"/>
          <p14:tracePt t="227339" x="7162800" y="6146800"/>
          <p14:tracePt t="227355" x="7137400" y="6127750"/>
          <p14:tracePt t="227372" x="7118350" y="6115050"/>
          <p14:tracePt t="227389" x="7105650" y="6108700"/>
          <p14:tracePt t="227405" x="7073900" y="6096000"/>
          <p14:tracePt t="227422" x="7048500" y="6089650"/>
          <p14:tracePt t="227439" x="7010400" y="6083300"/>
          <p14:tracePt t="227457" x="6978650" y="6076950"/>
          <p14:tracePt t="227473" x="6927850" y="6070600"/>
          <p14:tracePt t="227490" x="6896100" y="6070600"/>
          <p14:tracePt t="227491" x="6877050" y="6070600"/>
          <p14:tracePt t="227505" x="6870700" y="6064250"/>
          <p14:tracePt t="227522" x="6813550" y="6057900"/>
          <p14:tracePt t="227541" x="6794500" y="6051550"/>
          <p14:tracePt t="227555" x="6750050" y="6045200"/>
          <p14:tracePt t="227557" x="6711950" y="6032500"/>
          <p14:tracePt t="227573" x="6673850" y="6026150"/>
          <p14:tracePt t="227590" x="6642100" y="6019800"/>
          <p14:tracePt t="227607" x="6623050" y="6019800"/>
          <p14:tracePt t="227624" x="6616700" y="6019800"/>
          <p14:tracePt t="227639" x="6610350" y="6026150"/>
          <p14:tracePt t="227657" x="6604000" y="6038850"/>
          <p14:tracePt t="227672" x="6584950" y="6070600"/>
          <p14:tracePt t="227689" x="6565900" y="6108700"/>
          <p14:tracePt t="227705" x="6553200" y="6140450"/>
          <p14:tracePt t="227722" x="6546850" y="6165850"/>
          <p14:tracePt t="227739" x="6540500" y="6197600"/>
          <p14:tracePt t="227755" x="6540500" y="6216650"/>
          <p14:tracePt t="227774" x="6546850" y="6286500"/>
          <p14:tracePt t="227790" x="6553200" y="6305550"/>
          <p14:tracePt t="227805" x="6584950" y="6388100"/>
          <p14:tracePt t="227823" x="6591300" y="6407150"/>
          <p14:tracePt t="227840" x="6623050" y="6451600"/>
          <p14:tracePt t="227857" x="6629400" y="6457950"/>
          <p14:tracePt t="227967" x="6648450" y="6464300"/>
          <p14:tracePt t="227990" x="6673850" y="6470650"/>
          <p14:tracePt t="228006" x="6699250" y="6470650"/>
          <p14:tracePt t="228023" x="6781800" y="6451600"/>
          <p14:tracePt t="228039" x="6832600" y="6438900"/>
          <p14:tracePt t="228058" x="6883400" y="6419850"/>
          <p14:tracePt t="228072" x="6921500" y="6400800"/>
          <p14:tracePt t="228089" x="6953250" y="6388100"/>
          <p14:tracePt t="228111" x="6991350" y="6369050"/>
          <p14:tracePt t="228124" x="7004050" y="6362700"/>
          <p14:tracePt t="228142" x="7023100" y="6343650"/>
          <p14:tracePt t="228161" x="7048500" y="6318250"/>
          <p14:tracePt t="228172" x="7061200" y="6305550"/>
          <p14:tracePt t="228189" x="7073900" y="6280150"/>
          <p14:tracePt t="228206" x="7080250" y="6261100"/>
          <p14:tracePt t="228223" x="7086600" y="6235700"/>
          <p14:tracePt t="228240" x="7086600" y="6210300"/>
          <p14:tracePt t="228241" x="7086600" y="6203950"/>
          <p14:tracePt t="228258" x="7086600" y="6191250"/>
          <p14:tracePt t="228291" x="7080250" y="6178550"/>
          <p14:tracePt t="228306" x="7073900" y="6172200"/>
          <p14:tracePt t="228323" x="7061200" y="6159500"/>
          <p14:tracePt t="228340" x="7023100" y="6146800"/>
          <p14:tracePt t="228356" x="6991350" y="6127750"/>
          <p14:tracePt t="228373" x="6953250" y="6108700"/>
          <p14:tracePt t="228399" x="6921500" y="6089650"/>
          <p14:tracePt t="228406" x="6915150" y="6083300"/>
          <p14:tracePt t="228459" x="6908800" y="6083300"/>
          <p14:tracePt t="228473" x="6902450" y="6083300"/>
          <p14:tracePt t="228490" x="6870700" y="6083300"/>
          <p14:tracePt t="228507" x="6838950" y="6089650"/>
          <p14:tracePt t="228523" x="6781800" y="6102350"/>
          <p14:tracePt t="228540" x="6756400" y="6115050"/>
          <p14:tracePt t="228556" x="6737350" y="6134100"/>
          <p14:tracePt t="228573" x="6718300" y="6159500"/>
          <p14:tracePt t="228590" x="6705600" y="6191250"/>
          <p14:tracePt t="228606" x="6692900" y="6223000"/>
          <p14:tracePt t="228623" x="6686550" y="6248400"/>
          <p14:tracePt t="228640" x="6686550" y="6273800"/>
          <p14:tracePt t="228657" x="6692900" y="6299200"/>
          <p14:tracePt t="228686" x="6800850" y="6369050"/>
          <p14:tracePt t="228702" x="6864350" y="6400800"/>
          <p14:tracePt t="228714" x="6902450" y="6413500"/>
          <p14:tracePt t="228725" x="6959600" y="6432550"/>
          <p14:tracePt t="228739" x="6972300" y="6438900"/>
          <p14:tracePt t="228757" x="7010400" y="6438900"/>
          <p14:tracePt t="228774" x="7061200" y="6419850"/>
          <p14:tracePt t="228790" x="7099300" y="6394450"/>
          <p14:tracePt t="228807" x="7143750" y="6369050"/>
          <p14:tracePt t="228823" x="7169150" y="6343650"/>
          <p14:tracePt t="228840" x="7188200" y="6330950"/>
          <p14:tracePt t="228856" x="7200900" y="6324600"/>
          <p14:tracePt t="228873" x="7213600" y="6318250"/>
          <p14:tracePt t="228890" x="7219950" y="6305550"/>
          <p14:tracePt t="228912" x="7226300" y="6292850"/>
          <p14:tracePt t="228923" x="7226300" y="6286500"/>
          <p14:tracePt t="228942" x="7226300" y="6267450"/>
          <p14:tracePt t="228943" x="7226300" y="6254750"/>
          <p14:tracePt t="228956" x="7219950" y="6223000"/>
          <p14:tracePt t="228973" x="7207250" y="6191250"/>
          <p14:tracePt t="228990" x="7188200" y="6159500"/>
          <p14:tracePt t="229007" x="7181850" y="6146800"/>
          <p14:tracePt t="229057" x="7175500" y="6146800"/>
          <p14:tracePt t="229074" x="7162800" y="6146800"/>
          <p14:tracePt t="229095" x="7124700" y="6140450"/>
          <p14:tracePt t="229107" x="7105650" y="6134100"/>
          <p14:tracePt t="229124" x="7086600" y="6134100"/>
          <p14:tracePt t="229140" x="7067550" y="6134100"/>
          <p14:tracePt t="229156" x="7048500" y="6140450"/>
          <p14:tracePt t="229173" x="7023100" y="6153150"/>
          <p14:tracePt t="229190" x="6997700" y="6178550"/>
          <p14:tracePt t="229207" x="6978650" y="6203950"/>
          <p14:tracePt t="229224" x="6965950" y="6216650"/>
          <p14:tracePt t="229244" x="6959600" y="6242050"/>
          <p14:tracePt t="229257" x="6959600" y="6273800"/>
          <p14:tracePt t="229275" x="6959600" y="6305550"/>
          <p14:tracePt t="229290" x="6965950" y="6343650"/>
          <p14:tracePt t="229307" x="6978650" y="6375400"/>
          <p14:tracePt t="229324" x="6991350" y="6394450"/>
          <p14:tracePt t="229340" x="6997700" y="6400800"/>
          <p14:tracePt t="229357" x="6997700" y="6407150"/>
          <p14:tracePt t="229415" x="7004050" y="6413500"/>
          <p14:tracePt t="229440" x="7010400" y="6413500"/>
          <p14:tracePt t="229463" x="7016750" y="6413500"/>
          <p14:tracePt t="229488" x="7023100" y="6413500"/>
          <p14:tracePt t="229514" x="7029450" y="6413500"/>
          <p14:tracePt t="229544" x="7042150" y="6413500"/>
          <p14:tracePt t="229574" x="7042150" y="6407150"/>
          <p14:tracePt t="229607" x="7048500" y="6407150"/>
          <p14:tracePt t="229641" x="7054850" y="6407150"/>
          <p14:tracePt t="229657" x="7061200" y="6400800"/>
          <p14:tracePt t="229673" x="7067550" y="6400800"/>
          <p14:tracePt t="229675" x="7073900" y="6400800"/>
          <p14:tracePt t="229694" x="7073900" y="6394450"/>
          <p14:tracePt t="229707" x="7080250" y="6394450"/>
          <p14:tracePt t="229833" x="7092950" y="6381750"/>
          <p14:tracePt t="229841" x="7105650" y="6375400"/>
          <p14:tracePt t="229858" x="7118350" y="6362700"/>
          <p14:tracePt t="229874" x="7150100" y="6337300"/>
          <p14:tracePt t="229892" x="7169150" y="6318250"/>
          <p14:tracePt t="229907" x="7200900" y="6286500"/>
          <p14:tracePt t="229924" x="7226300" y="6261100"/>
          <p14:tracePt t="229941" x="7239000" y="6235700"/>
          <p14:tracePt t="229961" x="7251700" y="6203950"/>
          <p14:tracePt t="229977" x="7251700" y="6178550"/>
          <p14:tracePt t="229993" x="7258050" y="6140450"/>
          <p14:tracePt t="230007" x="7264400" y="6127750"/>
          <p14:tracePt t="230025" x="7270750" y="6096000"/>
          <p14:tracePt t="230040" x="7270750" y="6089650"/>
          <p14:tracePt t="230058" x="7277100" y="6083300"/>
          <p14:tracePt t="230077" x="7277100" y="6076950"/>
          <p14:tracePt t="230091" x="7277100" y="6064250"/>
          <p14:tracePt t="230108" x="7277100" y="6051550"/>
          <p14:tracePt t="230125" x="7283450" y="6032500"/>
          <p14:tracePt t="230141" x="7289800" y="6000750"/>
          <p14:tracePt t="230158" x="7315200" y="5924550"/>
          <p14:tracePt t="230176" x="7340600" y="5854700"/>
          <p14:tracePt t="230193" x="7359650" y="5765800"/>
          <p14:tracePt t="230209" x="7378700" y="5683250"/>
          <p14:tracePt t="230226" x="7385050" y="5613400"/>
          <p14:tracePt t="230227" x="7391400" y="5581650"/>
          <p14:tracePt t="230241" x="7391400" y="5549900"/>
          <p14:tracePt t="230259" x="7391400" y="5473700"/>
          <p14:tracePt t="230275" x="7391400" y="5441950"/>
          <p14:tracePt t="230291" x="7391400" y="5429250"/>
          <p14:tracePt t="230308" x="7391400" y="5403850"/>
          <p14:tracePt t="230325" x="7391400" y="5346700"/>
          <p14:tracePt t="230341" x="7391400" y="5321300"/>
          <p14:tracePt t="230358" x="7391400" y="5276850"/>
          <p14:tracePt t="230374" x="7378700" y="5245100"/>
          <p14:tracePt t="230392" x="7366000" y="5219700"/>
          <p14:tracePt t="230409" x="7359650" y="5194300"/>
          <p14:tracePt t="230425" x="7353300" y="5175250"/>
          <p14:tracePt t="230441" x="7346950" y="5162550"/>
          <p14:tracePt t="230459" x="7340600" y="5156200"/>
          <p14:tracePt t="230474" x="7340600" y="5149850"/>
          <p14:tracePt t="230491" x="7340600" y="5143500"/>
          <p14:tracePt t="230508" x="7340600" y="5137150"/>
          <p14:tracePt t="230525" x="7334250" y="5137150"/>
          <p14:tracePt t="230630" x="7334250" y="5143500"/>
          <p14:tracePt t="230641" x="7334250" y="5187950"/>
          <p14:tracePt t="230660" x="7315200" y="5264150"/>
          <p14:tracePt t="230675" x="7296150" y="5346700"/>
          <p14:tracePt t="230691" x="7270750" y="5454650"/>
          <p14:tracePt t="230708" x="7251700" y="5568950"/>
          <p14:tracePt t="230739" x="7239000" y="5765800"/>
          <p14:tracePt t="230746" x="7232650" y="5791200"/>
          <p14:tracePt t="230758" x="7232650" y="5822950"/>
          <p14:tracePt t="230777" x="7232650" y="5873750"/>
          <p14:tracePt t="230792" x="7226300" y="5892800"/>
          <p14:tracePt t="230808" x="7226300" y="5905500"/>
          <p14:tracePt t="230826" x="7226300" y="5918200"/>
          <p14:tracePt t="230842" x="7219950" y="5937250"/>
          <p14:tracePt t="230858" x="7219950" y="5956300"/>
          <p14:tracePt t="230875" x="7219950" y="5969000"/>
          <p14:tracePt t="230892" x="7219950" y="5975350"/>
          <p14:tracePt t="230908" x="7219950" y="5981700"/>
          <p14:tracePt t="230925" x="7219950" y="5994400"/>
          <p14:tracePt t="230942" x="7213600" y="6007100"/>
          <p14:tracePt t="230961" x="7213600" y="6019800"/>
          <p14:tracePt t="230975" x="7207250" y="6032500"/>
          <p14:tracePt t="230993" x="7207250" y="6038850"/>
          <p14:tracePt t="231061" x="7207250" y="6013450"/>
          <p14:tracePt t="231075" x="7226300" y="5943600"/>
          <p14:tracePt t="231094" x="7258050" y="5835650"/>
          <p14:tracePt t="231108" x="7289800" y="5676900"/>
          <p14:tracePt t="231127" x="7302500" y="5530850"/>
          <p14:tracePt t="231142" x="7308850" y="5403850"/>
          <p14:tracePt t="231158" x="7315200" y="5295900"/>
          <p14:tracePt t="231176" x="7315200" y="5232400"/>
          <p14:tracePt t="231195" x="7308850" y="5194300"/>
          <p14:tracePt t="231208" x="7308850" y="5187950"/>
          <p14:tracePt t="231376" x="7308850" y="5168900"/>
          <p14:tracePt t="231393" x="7308850" y="5143500"/>
          <p14:tracePt t="231411" x="7315200" y="5099050"/>
          <p14:tracePt t="231425" x="7315200" y="5092700"/>
          <p14:tracePt t="231442" x="7315200" y="5080000"/>
          <p14:tracePt t="231459" x="7315200" y="5073650"/>
          <p14:tracePt t="231571" x="7302500" y="5086350"/>
          <p14:tracePt t="231578" x="7289800" y="5092700"/>
          <p14:tracePt t="231593" x="7264400" y="5118100"/>
          <p14:tracePt t="231618" x="7169150" y="5226050"/>
          <p14:tracePt t="231625" x="7150100" y="5245100"/>
          <p14:tracePt t="231642" x="7118350" y="5295900"/>
          <p14:tracePt t="231659" x="7099300" y="5340350"/>
          <p14:tracePt t="231675" x="7080250" y="5384800"/>
          <p14:tracePt t="231693" x="7073900" y="5454650"/>
          <p14:tracePt t="231720" x="7054850" y="5619750"/>
          <p14:tracePt t="231727" x="7054850" y="5664200"/>
          <p14:tracePt t="231742" x="7054850" y="5746750"/>
          <p14:tracePt t="231760" x="7054850" y="5829300"/>
          <p14:tracePt t="231776" x="7054850" y="5899150"/>
          <p14:tracePt t="231792" x="7061200" y="5949950"/>
          <p14:tracePt t="231809" x="7067550" y="5981700"/>
          <p14:tracePt t="231826" x="7080250" y="6000750"/>
          <p14:tracePt t="231842" x="7112000" y="6045200"/>
          <p14:tracePt t="231859" x="7137400" y="6070600"/>
          <p14:tracePt t="231876" x="7156450" y="6096000"/>
          <p14:tracePt t="231893" x="7175500" y="6108700"/>
          <p14:tracePt t="231909" x="7181850" y="6115050"/>
          <p14:tracePt t="231925" x="7194550" y="6115050"/>
          <p14:tracePt t="231943" x="7226300" y="6115050"/>
          <p14:tracePt t="231959" x="7270750" y="6096000"/>
          <p14:tracePt t="231976" x="7308850" y="6057900"/>
          <p14:tracePt t="231997" x="7378700" y="5949950"/>
          <p14:tracePt t="232009" x="7397750" y="5911850"/>
          <p14:tracePt t="232026" x="7429500" y="5803900"/>
          <p14:tracePt t="232043" x="7442200" y="5702300"/>
          <p14:tracePt t="232060" x="7442200" y="5594350"/>
          <p14:tracePt t="232061" x="7442200" y="5543550"/>
          <p14:tracePt t="232079" x="7442200" y="5441950"/>
          <p14:tracePt t="232094" x="7442200" y="5372100"/>
          <p14:tracePt t="232115" x="7442200" y="5340350"/>
          <p14:tracePt t="232455" x="7493000" y="5314950"/>
          <p14:tracePt t="232477" x="7543800" y="5283200"/>
          <p14:tracePt t="232493" x="7575550" y="5245100"/>
          <p14:tracePt t="232510" x="7594600" y="5194300"/>
          <p14:tracePt t="232529" x="7607300" y="5086350"/>
          <p14:tracePt t="232546" x="7607300" y="4984750"/>
          <p14:tracePt t="232560" x="7600950" y="4921250"/>
          <p14:tracePt t="232576" x="7569200" y="4641850"/>
          <p14:tracePt t="232593" x="7562850" y="4400550"/>
          <p14:tracePt t="232610" x="7594600" y="4235450"/>
          <p14:tracePt t="232626" x="7613650" y="4178300"/>
          <p14:tracePt t="232643" x="7639050" y="4095750"/>
          <p14:tracePt t="232660" x="7645400" y="4032250"/>
          <p14:tracePt t="232677" x="7645400" y="4000500"/>
          <p14:tracePt t="232693" x="7620000" y="3994150"/>
          <p14:tracePt t="232710" x="7600950" y="4000500"/>
          <p14:tracePt t="232726" x="7575550" y="4013200"/>
          <p14:tracePt t="232744" x="7556500" y="4038600"/>
          <p14:tracePt t="232763" x="7556500" y="4044950"/>
          <p14:tracePt t="232777" x="7550150" y="4051300"/>
          <p14:tracePt t="232793" x="7543800" y="4057650"/>
          <p14:tracePt t="232982" x="7562850" y="4051300"/>
          <p14:tracePt t="232993" x="7575550" y="4038600"/>
          <p14:tracePt t="233010" x="7600950" y="4025900"/>
          <p14:tracePt t="233029" x="7645400" y="3994150"/>
          <p14:tracePt t="233043" x="7689850" y="3968750"/>
          <p14:tracePt t="233068" x="7772400" y="3898900"/>
          <p14:tracePt t="233076" x="7791450" y="3879850"/>
          <p14:tracePt t="233093" x="7842250" y="3829050"/>
          <p14:tracePt t="233110" x="7867650" y="3790950"/>
          <p14:tracePt t="233127" x="7918450" y="3721100"/>
          <p14:tracePt t="233146" x="7994650" y="3638550"/>
          <p14:tracePt t="233160" x="8013700" y="3619500"/>
          <p14:tracePt t="233177" x="8039100" y="3587750"/>
          <p14:tracePt t="233194" x="8045450" y="3568700"/>
          <p14:tracePt t="233210" x="8051800" y="3549650"/>
          <p14:tracePt t="233226" x="8058150" y="3517900"/>
          <p14:tracePt t="233244" x="8064500" y="3479800"/>
          <p14:tracePt t="233261" x="8077200" y="3454400"/>
          <p14:tracePt t="233277" x="8083550" y="3409950"/>
          <p14:tracePt t="233295" x="8083550" y="3359150"/>
          <p14:tracePt t="233313" x="8083550" y="3321050"/>
          <p14:tracePt t="233327" x="8077200" y="3308350"/>
          <p14:tracePt t="233344" x="8070850" y="3302000"/>
          <p14:tracePt t="233360" x="8058150" y="3289300"/>
          <p14:tracePt t="233379" x="8032750" y="3282950"/>
          <p14:tracePt t="233393" x="8020050" y="3276600"/>
          <p14:tracePt t="233411" x="7994650" y="3270250"/>
          <p14:tracePt t="233428" x="7950200" y="3270250"/>
          <p14:tracePt t="233451" x="7893050" y="3270250"/>
          <p14:tracePt t="233460" x="7880350" y="3270250"/>
          <p14:tracePt t="233477" x="7848600" y="3276600"/>
          <p14:tracePt t="233494" x="7823200" y="3289300"/>
          <p14:tracePt t="233511" x="7797800" y="3302000"/>
          <p14:tracePt t="233534" x="7747000" y="3333750"/>
          <p14:tracePt t="233545" x="7721600" y="3346450"/>
          <p14:tracePt t="233561" x="7677150" y="3371850"/>
          <p14:tracePt t="233578" x="7632700" y="3403600"/>
          <p14:tracePt t="233594" x="7588250" y="3429000"/>
          <p14:tracePt t="233610" x="7556500" y="3454400"/>
          <p14:tracePt t="233629" x="7531100" y="3492500"/>
          <p14:tracePt t="233644" x="7518400" y="3505200"/>
          <p14:tracePt t="233664" x="7480300" y="3568700"/>
          <p14:tracePt t="233683" x="7454900" y="3613150"/>
          <p14:tracePt t="233694" x="7423150" y="3657600"/>
          <p14:tracePt t="233711" x="7397750" y="3695700"/>
          <p14:tracePt t="233730" x="7385050" y="3740150"/>
          <p14:tracePt t="233744" x="7372350" y="3778250"/>
          <p14:tracePt t="233761" x="7359650" y="3822700"/>
          <p14:tracePt t="233778" x="7334250" y="3879850"/>
          <p14:tracePt t="233794" x="7315200" y="3917950"/>
          <p14:tracePt t="233818" x="7296150" y="4000500"/>
          <p14:tracePt t="233829" x="7289800" y="4051300"/>
          <p14:tracePt t="233844" x="7289800" y="4064000"/>
          <p14:tracePt t="233861" x="7289800" y="4102100"/>
          <p14:tracePt t="233877" x="7308850" y="4133850"/>
          <p14:tracePt t="233894" x="7315200" y="4146550"/>
          <p14:tracePt t="233912" x="7334250" y="4165600"/>
          <p14:tracePt t="233927" x="7346950" y="4171950"/>
          <p14:tracePt t="233944" x="7366000" y="4178300"/>
          <p14:tracePt t="233960" x="7397750" y="4197350"/>
          <p14:tracePt t="233977" x="7423150" y="4203700"/>
          <p14:tracePt t="233995" x="7461250" y="4210050"/>
          <p14:tracePt t="234011" x="7518400" y="4210050"/>
          <p14:tracePt t="234028" x="7569200" y="4203700"/>
          <p14:tracePt t="234045" x="7620000" y="4191000"/>
          <p14:tracePt t="234070" x="7696200" y="4146550"/>
          <p14:tracePt t="234077" x="7715250" y="4133850"/>
          <p14:tracePt t="234095" x="7778750" y="4089400"/>
          <p14:tracePt t="234112" x="7816850" y="4057650"/>
          <p14:tracePt t="234129" x="7861300" y="4013200"/>
          <p14:tracePt t="234145" x="7880350" y="3994150"/>
          <p14:tracePt t="234161" x="7931150" y="3917950"/>
          <p14:tracePt t="234178" x="7962900" y="3860800"/>
          <p14:tracePt t="234194" x="7994650" y="3803650"/>
          <p14:tracePt t="234211" x="8020050" y="3752850"/>
          <p14:tracePt t="234230" x="8051800" y="3708400"/>
          <p14:tracePt t="234247" x="8070850" y="3657600"/>
          <p14:tracePt t="234261" x="8083550" y="3619500"/>
          <p14:tracePt t="234278" x="8089900" y="3581400"/>
          <p14:tracePt t="234294" x="8102600" y="3549650"/>
          <p14:tracePt t="234311" x="8108950" y="3530600"/>
          <p14:tracePt t="234328" x="8121650" y="3492500"/>
          <p14:tracePt t="234346" x="8140700" y="3429000"/>
          <p14:tracePt t="234362" x="8147050" y="3384550"/>
          <p14:tracePt t="234390" x="8153400" y="3340100"/>
          <p14:tracePt t="234400" x="8153400" y="3327400"/>
          <p14:tracePt t="234411" x="8159750" y="3289300"/>
          <p14:tracePt t="234428" x="8159750" y="3251200"/>
          <p14:tracePt t="234446" x="8159750" y="3219450"/>
          <p14:tracePt t="234464" x="8159750" y="3200400"/>
          <p14:tracePt t="234478" x="8159750" y="3181350"/>
          <p14:tracePt t="234495" x="8153400" y="3175000"/>
          <p14:tracePt t="234513" x="8153400" y="3168650"/>
          <p14:tracePt t="234530" x="8147050" y="3168650"/>
          <p14:tracePt t="234546" x="8140700" y="3162300"/>
          <p14:tracePt t="234547" x="8134350" y="3162300"/>
          <p14:tracePt t="234561" x="8121650" y="3155950"/>
          <p14:tracePt t="234580" x="8102600" y="3149600"/>
          <p14:tracePt t="234595" x="8089900" y="3149600"/>
          <p14:tracePt t="234611" x="8083550" y="3149600"/>
          <p14:tracePt t="234628" x="8070850" y="3149600"/>
          <p14:tracePt t="234644" x="8051800" y="3143250"/>
          <p14:tracePt t="234678" x="8045450" y="3143250"/>
          <p14:tracePt t="234701" x="8039100" y="3143250"/>
          <p14:tracePt t="234712" x="8032750" y="3143250"/>
          <p14:tracePt t="234731" x="8020050" y="3136900"/>
          <p14:tracePt t="234745" x="8020050" y="3130550"/>
          <p14:tracePt t="234762" x="8007350" y="3124200"/>
          <p14:tracePt t="234778" x="8001000" y="3124200"/>
          <p14:tracePt t="234795" x="8001000" y="3117850"/>
          <p14:tracePt t="234828" x="7981950" y="3117850"/>
          <p14:tracePt t="234846" x="7956550" y="3117850"/>
          <p14:tracePt t="234861" x="7924800" y="3124200"/>
          <p14:tracePt t="234878" x="7893050" y="3130550"/>
          <p14:tracePt t="234897" x="7867650" y="3143250"/>
          <p14:tracePt t="234912" x="7842250" y="3143250"/>
          <p14:tracePt t="234930" x="7823200" y="3155950"/>
          <p14:tracePt t="234946" x="7804150" y="3162300"/>
          <p14:tracePt t="234962" x="7778750" y="3175000"/>
          <p14:tracePt t="234979" x="7759700" y="3187700"/>
          <p14:tracePt t="234995" x="7727950" y="3213100"/>
          <p14:tracePt t="235012" x="7689850" y="3238500"/>
          <p14:tracePt t="235028" x="7651750" y="3263900"/>
          <p14:tracePt t="235045" x="7620000" y="3282950"/>
          <p14:tracePt t="235064" x="7600950" y="3295650"/>
          <p14:tracePt t="235083" x="7588250" y="3302000"/>
          <p14:tracePt t="235095" x="7581900" y="3308350"/>
          <p14:tracePt t="235128" x="7575550" y="3308350"/>
          <p14:tracePt t="235147" x="7556500" y="3321050"/>
          <p14:tracePt t="235162" x="7531100" y="3333750"/>
          <p14:tracePt t="235179" x="7454900" y="3371850"/>
          <p14:tracePt t="235195" x="7410450" y="3403600"/>
          <p14:tracePt t="235218" x="7372350" y="3422650"/>
          <p14:tracePt t="235229" x="7353300" y="3441700"/>
          <p14:tracePt t="235249" x="7340600" y="3448050"/>
          <p14:tracePt t="235262" x="7334250" y="3454400"/>
          <p14:tracePt t="235278" x="7327900" y="3460750"/>
          <p14:tracePt t="235297" x="7321550" y="3467100"/>
          <p14:tracePt t="235312" x="7315200" y="3473450"/>
          <p14:tracePt t="235328" x="7302500" y="3486150"/>
          <p14:tracePt t="235346" x="7277100" y="3524250"/>
          <p14:tracePt t="235362" x="7264400" y="3549650"/>
          <p14:tracePt t="235378" x="7251700" y="3575050"/>
          <p14:tracePt t="235398" x="7239000" y="3600450"/>
          <p14:tracePt t="235415" x="7239000" y="3619500"/>
          <p14:tracePt t="235429" x="7239000" y="3625850"/>
          <p14:tracePt t="235449" x="7239000" y="3651250"/>
          <p14:tracePt t="235462" x="7245350" y="3683000"/>
          <p14:tracePt t="235479" x="7251700" y="3714750"/>
          <p14:tracePt t="235495" x="7251700" y="3746500"/>
          <p14:tracePt t="235512" x="7258050" y="3790950"/>
          <p14:tracePt t="235530" x="7264400" y="3810000"/>
          <p14:tracePt t="235554" x="7277100" y="3854450"/>
          <p14:tracePt t="235566" x="7277100" y="3860800"/>
          <p14:tracePt t="235581" x="7289800" y="3898900"/>
          <p14:tracePt t="235595" x="7296150" y="3917950"/>
          <p14:tracePt t="235612" x="7296150" y="3930650"/>
          <p14:tracePt t="235629" x="7302500" y="3949700"/>
          <p14:tracePt t="235645" x="7302500" y="3962400"/>
          <p14:tracePt t="235665" x="7308850" y="3987800"/>
          <p14:tracePt t="235679" x="7315200" y="4013200"/>
          <p14:tracePt t="235697" x="7327900" y="4044950"/>
          <p14:tracePt t="235717" x="7334250" y="4076700"/>
          <p14:tracePt t="235740" x="7346950" y="4108450"/>
          <p14:tracePt t="235748" x="7346950" y="4114800"/>
          <p14:tracePt t="235765" x="7353300" y="4121150"/>
          <p14:tracePt t="235783" x="7353300" y="4127500"/>
          <p14:tracePt t="235896" x="7359650" y="4127500"/>
          <p14:tracePt t="235996" x="7372350" y="4133850"/>
          <p14:tracePt t="236006" x="7378700" y="4133850"/>
          <p14:tracePt t="236025" x="7397750" y="4133850"/>
          <p14:tracePt t="236046" x="7410450" y="4140200"/>
          <p14:tracePt t="236064" x="7423150" y="4140200"/>
          <p14:tracePt t="236079" x="7429500" y="4140200"/>
          <p14:tracePt t="236096" x="7442200" y="4140200"/>
          <p14:tracePt t="236113" x="7448550" y="4140200"/>
          <p14:tracePt t="236129" x="7461250" y="4133850"/>
          <p14:tracePt t="236147" x="7486650" y="4127500"/>
          <p14:tracePt t="236148" x="7499350" y="4121150"/>
          <p14:tracePt t="236170" x="7531100" y="4102100"/>
          <p14:tracePt t="236181" x="7550150" y="4089400"/>
          <p14:tracePt t="236196" x="7575550" y="4070350"/>
          <p14:tracePt t="236213" x="7607300" y="4044950"/>
          <p14:tracePt t="236230" x="7632700" y="4019550"/>
          <p14:tracePt t="236248" x="7658100" y="3994150"/>
          <p14:tracePt t="236262" x="7664450" y="3981450"/>
          <p14:tracePt t="236280" x="7677150" y="3975100"/>
          <p14:tracePt t="236301" x="7677150" y="3968750"/>
          <p14:tracePt t="236312" x="7683500" y="3968750"/>
          <p14:tracePt t="236331" x="7696200" y="3956050"/>
          <p14:tracePt t="236347" x="7715250" y="3930650"/>
          <p14:tracePt t="236363" x="7734300" y="3917950"/>
          <p14:tracePt t="236387" x="7753350" y="3886200"/>
          <p14:tracePt t="236397" x="7766050" y="3873500"/>
          <p14:tracePt t="236413" x="7772400" y="3860800"/>
          <p14:tracePt t="236431" x="7785100" y="3848100"/>
          <p14:tracePt t="236447" x="7797800" y="3835400"/>
          <p14:tracePt t="236463" x="7816850" y="3816350"/>
          <p14:tracePt t="236480" x="7842250" y="3790950"/>
          <p14:tracePt t="236496" x="7867650" y="3771900"/>
          <p14:tracePt t="236513" x="7918450" y="3727450"/>
          <p14:tracePt t="236529" x="7956550" y="3695700"/>
          <p14:tracePt t="236547" x="7994650" y="3651250"/>
          <p14:tracePt t="236564" x="8013700" y="3632200"/>
          <p14:tracePt t="236588" x="8039100" y="3600450"/>
          <p14:tracePt t="236597" x="8045450" y="3594100"/>
          <p14:tracePt t="236613" x="8064500" y="3556000"/>
          <p14:tracePt t="236629" x="8096250" y="3498850"/>
          <p14:tracePt t="236647" x="8102600" y="3467100"/>
          <p14:tracePt t="236663" x="8108950" y="3435350"/>
          <p14:tracePt t="236680" x="8108950" y="3409950"/>
          <p14:tracePt t="236697" x="8108950" y="3390900"/>
          <p14:tracePt t="236713" x="8108950" y="3378200"/>
          <p14:tracePt t="236731" x="8096250" y="3352800"/>
          <p14:tracePt t="236747" x="8077200" y="3333750"/>
          <p14:tracePt t="236763" x="8064500" y="3321050"/>
          <p14:tracePt t="236779" x="8051800" y="3308350"/>
          <p14:tracePt t="236797" x="8039100" y="3295650"/>
          <p14:tracePt t="236813" x="8026400" y="3282950"/>
          <p14:tracePt t="236831" x="7994650" y="3263900"/>
          <p14:tracePt t="236848" x="7988300" y="3251200"/>
          <p14:tracePt t="236867" x="7981950" y="3244850"/>
          <p14:tracePt t="236880" x="7975600" y="3244850"/>
          <p14:tracePt t="236913" x="7962900" y="3244850"/>
          <p14:tracePt t="236930" x="7956550" y="3244850"/>
          <p14:tracePt t="236946" x="7931150" y="3244850"/>
          <p14:tracePt t="236964" x="7899400" y="3244850"/>
          <p14:tracePt t="236980" x="7880350" y="3251200"/>
          <p14:tracePt t="237010" x="7854950" y="3263900"/>
          <p14:tracePt t="237018" x="7848600" y="3263900"/>
          <p14:tracePt t="237036" x="7842250" y="3270250"/>
          <p14:tracePt t="237047" x="7835900" y="3276600"/>
          <p14:tracePt t="237063" x="7823200" y="3289300"/>
          <p14:tracePt t="237081" x="7804150" y="3302000"/>
          <p14:tracePt t="237097" x="7791450" y="3314700"/>
          <p14:tracePt t="237114" x="7772400" y="3333750"/>
          <p14:tracePt t="237131" x="7759700" y="3346450"/>
          <p14:tracePt t="237152" x="7759700" y="3352800"/>
          <p14:tracePt t="237297" x="7753350" y="3352800"/>
          <p14:tracePt t="237314" x="7747000" y="3365500"/>
          <p14:tracePt t="237331" x="7740650" y="3371850"/>
          <p14:tracePt t="237352" x="7727950" y="3384550"/>
          <p14:tracePt t="237366" x="7721600" y="3390900"/>
          <p14:tracePt t="237380" x="7708900" y="3409950"/>
          <p14:tracePt t="237397" x="7702550" y="3416300"/>
          <p14:tracePt t="237415" x="7702550" y="3422650"/>
          <p14:tracePt t="237431" x="7696200" y="3429000"/>
          <p14:tracePt t="237464" x="7689850" y="3435350"/>
          <p14:tracePt t="237481" x="7683500" y="3441700"/>
          <p14:tracePt t="237497" x="7664450" y="3460750"/>
          <p14:tracePt t="237514" x="7651750" y="3479800"/>
          <p14:tracePt t="237531" x="7639050" y="3498850"/>
          <p14:tracePt t="237547" x="7632700" y="3505200"/>
          <p14:tracePt t="237564" x="7626350" y="3511550"/>
          <p14:tracePt t="237581" x="7620000" y="3517900"/>
          <p14:tracePt t="237598" x="7607300" y="3517900"/>
          <p14:tracePt t="237614" x="7600950" y="3524250"/>
          <p14:tracePt t="237631" x="7588250" y="3536950"/>
          <p14:tracePt t="237654" x="7575550" y="3549650"/>
          <p14:tracePt t="237665" x="7569200" y="3556000"/>
          <p14:tracePt t="237682" x="7556500" y="3575050"/>
          <p14:tracePt t="237707" x="7543800" y="3587750"/>
          <p14:tracePt t="237716" x="7543800" y="3594100"/>
          <p14:tracePt t="237730" x="7537450" y="3600450"/>
          <p14:tracePt t="237787" x="7531100" y="3606800"/>
          <p14:tracePt t="237797" x="7531100" y="3613150"/>
          <p14:tracePt t="237814" x="7524750" y="3619500"/>
          <p14:tracePt t="237831" x="7505700" y="3644900"/>
          <p14:tracePt t="237848" x="7493000" y="3663950"/>
          <p14:tracePt t="237864" x="7486650" y="3670300"/>
          <p14:tracePt t="237881" x="7486650" y="3676650"/>
          <p14:tracePt t="237998" x="7486650" y="3683000"/>
          <p14:tracePt t="238015" x="7480300" y="3689350"/>
          <p14:tracePt t="238031" x="7467600" y="3702050"/>
          <p14:tracePt t="238049" x="7461250" y="3721100"/>
          <p14:tracePt t="238069" x="7454900" y="3733800"/>
          <p14:tracePt t="238081" x="7454900" y="3740150"/>
          <p14:tracePt t="238118" x="7454900" y="3746500"/>
          <p14:tracePt t="238131" x="7448550" y="3752850"/>
          <p14:tracePt t="238148" x="7442200" y="3759200"/>
          <p14:tracePt t="238164" x="7435850" y="3778250"/>
          <p14:tracePt t="238181" x="7429500" y="3810000"/>
          <p14:tracePt t="238200" x="7423150" y="3841750"/>
          <p14:tracePt t="238222" x="7423150" y="3905250"/>
          <p14:tracePt t="238231" x="7423150" y="3924300"/>
          <p14:tracePt t="238249" x="7423150" y="3975100"/>
          <p14:tracePt t="238265" x="7423150" y="3987800"/>
          <p14:tracePt t="238281" x="7416800" y="3994150"/>
          <p14:tracePt t="238331" x="7416800" y="4013200"/>
          <p14:tracePt t="238348" x="7442200" y="4044950"/>
          <p14:tracePt t="238367" x="7461250" y="4076700"/>
          <p14:tracePt t="238381" x="7480300" y="4102100"/>
          <p14:tracePt t="238400" x="7493000" y="4114800"/>
          <p14:tracePt t="238414" x="7505700" y="4127500"/>
          <p14:tracePt t="238505" x="7581900" y="4140200"/>
          <p14:tracePt t="238514" x="7607300" y="4146550"/>
          <p14:tracePt t="238531" x="7645400" y="4152900"/>
          <p14:tracePt t="238548" x="7677150" y="4152900"/>
          <p14:tracePt t="238564" x="7708900" y="4152900"/>
          <p14:tracePt t="238581" x="7734300" y="4152900"/>
          <p14:tracePt t="238598" x="7753350" y="4140200"/>
          <p14:tracePt t="238615" x="7778750" y="4121150"/>
          <p14:tracePt t="238632" x="7804150" y="4095750"/>
          <p14:tracePt t="238648" x="7835900" y="4064000"/>
          <p14:tracePt t="238666" x="7867650" y="4025900"/>
          <p14:tracePt t="238685" x="7905750" y="3994150"/>
          <p14:tracePt t="238698" x="7918450" y="3968750"/>
          <p14:tracePt t="238715" x="7950200" y="3930650"/>
          <p14:tracePt t="238731" x="7975600" y="3879850"/>
          <p14:tracePt t="238748" x="8007350" y="3816350"/>
          <p14:tracePt t="238765" x="8026400" y="3765550"/>
          <p14:tracePt t="238787" x="8058150" y="3702050"/>
          <p14:tracePt t="238798" x="8064500" y="3683000"/>
          <p14:tracePt t="238815" x="8077200" y="3657600"/>
          <p14:tracePt t="238835" x="8096250" y="3625850"/>
          <p14:tracePt t="238848" x="8108950" y="3600450"/>
          <p14:tracePt t="238865" x="8121650" y="3562350"/>
          <p14:tracePt t="238881" x="8128000" y="3517900"/>
          <p14:tracePt t="238898" x="8140700" y="3454400"/>
          <p14:tracePt t="238915" x="8147050" y="3422650"/>
          <p14:tracePt t="238933" x="8147050" y="3397250"/>
          <p14:tracePt t="238949" x="8147050" y="3378200"/>
          <p14:tracePt t="238965" x="8147050" y="3365500"/>
          <p14:tracePt t="238981" x="8147050" y="3346450"/>
          <p14:tracePt t="238999" x="8147050" y="3327400"/>
          <p14:tracePt t="239015" x="8140700" y="3308350"/>
          <p14:tracePt t="239031" x="8128000" y="3282950"/>
          <p14:tracePt t="239050" x="8115300" y="3257550"/>
          <p14:tracePt t="239065" x="8108950" y="3257550"/>
          <p14:tracePt t="239082" x="8089900" y="3244850"/>
          <p14:tracePt t="239114" x="8032750" y="3219450"/>
          <p14:tracePt t="239132" x="8026400" y="3213100"/>
          <p14:tracePt t="239148" x="8013700" y="3213100"/>
          <p14:tracePt t="239168" x="7969250" y="3213100"/>
          <p14:tracePt t="239182" x="7905750" y="3213100"/>
          <p14:tracePt t="239198" x="7829550" y="3219450"/>
          <p14:tracePt t="239215" x="7766050" y="3238500"/>
          <p14:tracePt t="239233" x="7721600" y="3263900"/>
          <p14:tracePt t="239249" x="7689850" y="3282950"/>
          <p14:tracePt t="239265" x="7658100" y="3302000"/>
          <p14:tracePt t="239282" x="7632700" y="3321050"/>
          <p14:tracePt t="239299" x="7613650" y="3340100"/>
          <p14:tracePt t="239317" x="7550150" y="3403600"/>
          <p14:tracePt t="239346" x="7499350" y="3460750"/>
          <p14:tracePt t="239365" x="7454900" y="3530600"/>
          <p14:tracePt t="239384" x="7435850" y="3575050"/>
          <p14:tracePt t="239399" x="7429500" y="3600450"/>
          <p14:tracePt t="239415" x="7423150" y="3651250"/>
          <p14:tracePt t="239432" x="7410450" y="3727450"/>
          <p14:tracePt t="239449" x="7404100" y="3784600"/>
          <p14:tracePt t="239466" x="7391400" y="3860800"/>
          <p14:tracePt t="239483" x="7385050" y="3911600"/>
          <p14:tracePt t="239498" x="7385050" y="3937000"/>
          <p14:tracePt t="239523" x="7385050" y="3943350"/>
          <p14:tracePt t="239599" x="7385050" y="3962400"/>
          <p14:tracePt t="239616" x="7385050" y="4000500"/>
          <p14:tracePt t="239633" x="7385050" y="4032250"/>
          <p14:tracePt t="239649" x="7385050" y="4057650"/>
          <p14:tracePt t="239670" x="7385050" y="4089400"/>
          <p14:tracePt t="239682" x="7385050" y="4102100"/>
          <p14:tracePt t="239699" x="7372350" y="4140200"/>
          <p14:tracePt t="239715" x="7359650" y="4191000"/>
          <p14:tracePt t="239732" x="7353300" y="4254500"/>
          <p14:tracePt t="239749" x="7353300" y="4305300"/>
          <p14:tracePt t="239749" x="7353300" y="4349750"/>
          <p14:tracePt t="239767" x="7353300" y="4387850"/>
          <p14:tracePt t="239782" x="7353300" y="4432300"/>
          <p14:tracePt t="239810" x="7334250" y="4476750"/>
          <p14:tracePt t="239817" x="7334250" y="4483100"/>
          <p14:tracePt t="239832" x="7327900" y="4502150"/>
          <p14:tracePt t="239850" x="7327900" y="4533900"/>
          <p14:tracePt t="239865" x="7327900" y="4565650"/>
          <p14:tracePt t="239882" x="7327900" y="4603750"/>
          <p14:tracePt t="239899" x="7327900" y="4629150"/>
          <p14:tracePt t="239916" x="7327900" y="4660900"/>
          <p14:tracePt t="239933" x="7346950" y="4711700"/>
          <p14:tracePt t="239952" x="7359650" y="4756150"/>
          <p14:tracePt t="239965" x="7359650" y="4775200"/>
          <p14:tracePt t="239983" x="7391400" y="4845050"/>
          <p14:tracePt t="239999" x="7435850" y="4851400"/>
          <p14:tracePt t="240017" x="7543800" y="4826000"/>
          <p14:tracePt t="240034" x="7620000" y="4794250"/>
          <p14:tracePt t="240049" x="7670800" y="4756150"/>
          <p14:tracePt t="240066" x="7702550" y="4743450"/>
          <p14:tracePt t="240092" x="7753350" y="4718050"/>
          <p14:tracePt t="240101" x="7759700" y="4718050"/>
          <p14:tracePt t="240116" x="7772400" y="4705350"/>
          <p14:tracePt t="240132" x="7797800" y="4667250"/>
          <p14:tracePt t="240149" x="7835900" y="4610100"/>
          <p14:tracePt t="240166" x="7854950" y="4552950"/>
          <p14:tracePt t="240183" x="7867650" y="4445000"/>
          <p14:tracePt t="240199" x="7867650" y="4394200"/>
          <p14:tracePt t="240216" x="7867650" y="4368800"/>
          <p14:tracePt t="240233" x="7867650" y="4362450"/>
          <p14:tracePt t="240249" x="7861300" y="4337050"/>
          <p14:tracePt t="240266" x="7854950" y="4318000"/>
          <p14:tracePt t="240283" x="7835900" y="4286250"/>
          <p14:tracePt t="240299" x="7804150" y="4254500"/>
          <p14:tracePt t="240317" x="7753350" y="4216400"/>
          <p14:tracePt t="240333" x="7702550" y="4171950"/>
          <p14:tracePt t="240352" x="7664450" y="4140200"/>
          <p14:tracePt t="240368" x="7645400" y="4121150"/>
          <p14:tracePt t="240433" x="7626350" y="4121150"/>
          <p14:tracePt t="240449" x="7569200" y="4140200"/>
          <p14:tracePt t="240466" x="7486650" y="4165600"/>
          <p14:tracePt t="240483" x="7391400" y="4191000"/>
          <p14:tracePt t="240499" x="7321550" y="4203700"/>
          <p14:tracePt t="240516" x="7296150" y="4210050"/>
          <p14:tracePt t="240533" x="7283450" y="4229100"/>
          <p14:tracePt t="240558" x="7270750" y="4279900"/>
          <p14:tracePt t="240572" x="7270750" y="4311650"/>
          <p14:tracePt t="240587" x="7270750" y="4349750"/>
          <p14:tracePt t="240600" x="7283450" y="4394200"/>
          <p14:tracePt t="240617" x="7283450" y="4457700"/>
          <p14:tracePt t="240633" x="7277100" y="4502150"/>
          <p14:tracePt t="240650" x="7264400" y="4546600"/>
          <p14:tracePt t="240666" x="7264400" y="4610100"/>
          <p14:tracePt t="240683" x="7283450" y="4705350"/>
          <p14:tracePt t="240700" x="7308850" y="4775200"/>
          <p14:tracePt t="240716" x="7327900" y="4832350"/>
          <p14:tracePt t="240733" x="7359650" y="4883150"/>
          <p14:tracePt t="240749" x="7397750" y="4902200"/>
          <p14:tracePt t="240766" x="7448550" y="4895850"/>
          <p14:tracePt t="240785" x="7556500" y="4826000"/>
          <p14:tracePt t="240800" x="7588250" y="4794250"/>
          <p14:tracePt t="240818" x="7651750" y="4724400"/>
          <p14:tracePt t="240818" x="7677150" y="4692650"/>
          <p14:tracePt t="240838" x="7721600" y="4629150"/>
          <p14:tracePt t="240850" x="7753350" y="4559300"/>
          <p14:tracePt t="240867" x="7766050" y="4502150"/>
          <p14:tracePt t="240887" x="7766050" y="4445000"/>
          <p14:tracePt t="240901" x="7747000" y="4375150"/>
          <p14:tracePt t="240918" x="7721600" y="4324350"/>
          <p14:tracePt t="240933" x="7683500" y="4273550"/>
          <p14:tracePt t="240950" x="7651750" y="4235450"/>
          <p14:tracePt t="240967" x="7626350" y="4210050"/>
          <p14:tracePt t="240983" x="7620000" y="4203700"/>
          <p14:tracePt t="241000" x="7613650" y="4203700"/>
          <p14:tracePt t="241019" x="7543800" y="4229100"/>
          <p14:tracePt t="241034" x="7512050" y="4241800"/>
          <p14:tracePt t="241059" x="7391400" y="4311650"/>
          <p14:tracePt t="241069" x="7372350" y="4324350"/>
          <p14:tracePt t="241083" x="7340600" y="4349750"/>
          <p14:tracePt t="241100" x="7334250" y="4362450"/>
          <p14:tracePt t="241117" x="7327900" y="4375150"/>
          <p14:tracePt t="241133" x="7327900" y="4381500"/>
          <p14:tracePt t="241150" x="7327900" y="4387850"/>
          <p14:tracePt t="241167" x="7334250" y="4387850"/>
          <p14:tracePt t="241184" x="7334250" y="4394200"/>
          <p14:tracePt t="241234" x="7334250" y="4400550"/>
          <p14:tracePt t="241250" x="7340600" y="4406900"/>
          <p14:tracePt t="241267" x="7353300" y="4419600"/>
          <p14:tracePt t="241284" x="7391400" y="4438650"/>
          <p14:tracePt t="241313" x="7429500" y="4451350"/>
          <p14:tracePt t="241350" x="7429500" y="4457700"/>
          <p14:tracePt t="243882" x="7372350" y="4502150"/>
          <p14:tracePt t="243887" x="7327900" y="4527550"/>
          <p14:tracePt t="243903" x="7283450" y="4546600"/>
          <p14:tracePt t="243920" x="7219950" y="4578350"/>
          <p14:tracePt t="243969" x="7213600" y="4578350"/>
          <p14:tracePt t="243986" x="7213600" y="4584700"/>
          <p14:tracePt t="244003" x="7143750" y="4660900"/>
          <p14:tracePt t="244019" x="7023100" y="4756150"/>
          <p14:tracePt t="244035" x="6889750" y="4832350"/>
          <p14:tracePt t="244052" x="6756400" y="4876800"/>
          <p14:tracePt t="244069" x="6673850" y="4895850"/>
          <p14:tracePt t="244126" x="6680200" y="4895850"/>
          <p14:tracePt t="244136" x="6686550" y="4895850"/>
          <p14:tracePt t="244157" x="6724650" y="4902200"/>
          <p14:tracePt t="244169" x="6737350" y="4914900"/>
          <p14:tracePt t="244186" x="6775450" y="4965700"/>
          <p14:tracePt t="244202" x="6832600" y="5029200"/>
          <p14:tracePt t="244219" x="6877050" y="5080000"/>
          <p14:tracePt t="244236" x="6902450" y="5124450"/>
          <p14:tracePt t="244253" x="6915150" y="5194300"/>
          <p14:tracePt t="244269" x="6896100" y="5232400"/>
          <p14:tracePt t="244286" x="6877050" y="5251450"/>
          <p14:tracePt t="244303" x="6870700" y="5257800"/>
          <p14:tracePt t="246022" x="6858000" y="5257800"/>
          <p14:tracePt t="246037" x="6832600" y="5257800"/>
          <p14:tracePt t="246055" x="6813550" y="5245100"/>
          <p14:tracePt t="246075" x="6807200" y="5238750"/>
          <p14:tracePt t="246187" x="6781800" y="5226050"/>
          <p14:tracePt t="246208" x="6731000" y="5200650"/>
          <p14:tracePt t="246221" x="6692900" y="5175250"/>
          <p14:tracePt t="246240" x="6680200" y="5168900"/>
          <p14:tracePt t="246305" x="6673850" y="5162550"/>
          <p14:tracePt t="246321" x="6648450" y="5143500"/>
          <p14:tracePt t="246337" x="6597650" y="5105400"/>
          <p14:tracePt t="246355" x="6540500" y="5080000"/>
          <p14:tracePt t="246495" x="6540500" y="5067300"/>
          <p14:tracePt t="246505" x="6540500" y="5048250"/>
          <p14:tracePt t="246522" x="6565900" y="5003800"/>
          <p14:tracePt t="246548" x="6832600" y="4737100"/>
          <p14:tracePt t="246555" x="6953250" y="4629150"/>
          <p14:tracePt t="246571" x="7194550" y="4406900"/>
          <p14:tracePt t="246588" x="7366000" y="4203700"/>
          <p14:tracePt t="246605" x="7442200" y="4038600"/>
          <p14:tracePt t="246628" x="7454900" y="3873500"/>
          <p14:tracePt t="246640" x="7448550" y="3822700"/>
          <p14:tracePt t="246657" x="7435850" y="3790950"/>
          <p14:tracePt t="246689" x="7429500" y="3790950"/>
          <p14:tracePt t="246705" x="7410450" y="3822700"/>
          <p14:tracePt t="246721" x="7385050" y="3886200"/>
          <p14:tracePt t="246738" x="7359650" y="3949700"/>
          <p14:tracePt t="246755" x="7321550" y="4006850"/>
          <p14:tracePt t="246774" x="7289800" y="4051300"/>
          <p14:tracePt t="246788" x="7264400" y="4089400"/>
          <p14:tracePt t="246805" x="7245350" y="4108450"/>
          <p14:tracePt t="246822" x="7245350" y="4114800"/>
          <p14:tracePt t="246856" x="7245350" y="4121150"/>
          <p14:tracePt t="246871" x="7245350" y="4127500"/>
          <p14:tracePt t="246897" x="7232650" y="4133850"/>
          <p14:tracePt t="246906" x="7226300" y="4133850"/>
          <p14:tracePt t="246921" x="7207250" y="4133850"/>
          <p14:tracePt t="246939" x="7181850" y="4133850"/>
          <p14:tracePt t="246956" x="7169150" y="4133850"/>
          <p14:tracePt t="246972" x="7143750" y="4140200"/>
          <p14:tracePt t="246988" x="7112000" y="4152900"/>
          <p14:tracePt t="247005" x="7048500" y="4178300"/>
          <p14:tracePt t="247021" x="6972300" y="4203700"/>
          <p14:tracePt t="247041" x="6883400" y="4235450"/>
          <p14:tracePt t="247057" x="6845300" y="4241800"/>
          <p14:tracePt t="247072" x="6838950" y="4241800"/>
          <p14:tracePt t="247088" x="6832600" y="4241800"/>
          <p14:tracePt t="247493" x="6826250" y="4248150"/>
          <p14:tracePt t="247515" x="6807200" y="4254500"/>
          <p14:tracePt t="247522" x="6794500" y="4267200"/>
          <p14:tracePt t="247539" x="6781800" y="4273550"/>
          <p14:tracePt t="247560" x="6769100" y="4286250"/>
          <p14:tracePt t="247590" x="6756400" y="4292600"/>
          <p14:tracePt t="247606" x="6731000" y="4311650"/>
          <p14:tracePt t="247622" x="6661150" y="4362450"/>
          <p14:tracePt t="247640" x="6635750" y="4394200"/>
          <p14:tracePt t="247662" x="6496050" y="4559300"/>
          <p14:tracePt t="247672" x="6477000" y="4578350"/>
          <p14:tracePt t="247689" x="6457950" y="4603750"/>
          <p14:tracePt t="247705" x="6445250" y="4616450"/>
          <p14:tracePt t="247722" x="6438900" y="4622800"/>
          <p14:tracePt t="249841" x="6419850" y="4648200"/>
          <p14:tracePt t="249858" x="6394450" y="4686300"/>
          <p14:tracePt t="249874" x="6381750" y="4718050"/>
          <p14:tracePt t="249896" x="6362700" y="4737100"/>
          <p14:tracePt t="249908" x="6362700" y="4743450"/>
          <p14:tracePt t="249926" x="6356350" y="4749800"/>
          <p14:tracePt t="249941" x="6350000" y="4756150"/>
          <p14:tracePt t="249957" x="6318250" y="4781550"/>
          <p14:tracePt t="249975" x="6273800" y="4813300"/>
          <p14:tracePt t="249992" x="6223000" y="4864100"/>
          <p14:tracePt t="250007" x="6210300" y="4883150"/>
          <p14:tracePt t="250025" x="6210300" y="4895850"/>
          <p14:tracePt t="251359" x="6203950" y="4895850"/>
          <p14:tracePt t="251378" x="6134100" y="4927600"/>
          <p14:tracePt t="251397" x="6096000" y="4940300"/>
          <p14:tracePt t="251411" x="6064250" y="4946650"/>
          <p14:tracePt t="251427" x="6038850" y="4959350"/>
          <p14:tracePt t="251442" x="6007100" y="4972050"/>
          <p14:tracePt t="251459" x="5949950" y="4978400"/>
          <p14:tracePt t="251476" x="5924550" y="4984750"/>
          <p14:tracePt t="251493" x="5905500" y="4984750"/>
          <p14:tracePt t="251510" x="5880100" y="4978400"/>
          <p14:tracePt t="251526" x="5848350" y="4953000"/>
          <p14:tracePt t="251542" x="5829300" y="4921250"/>
          <p14:tracePt t="251564" x="5810250" y="4870450"/>
          <p14:tracePt t="251579" x="5791200" y="4826000"/>
          <p14:tracePt t="251592" x="5784850" y="4800600"/>
          <p14:tracePt t="251609" x="5765800" y="4762500"/>
          <p14:tracePt t="251630" x="5740400" y="4724400"/>
          <p14:tracePt t="251643" x="5734050" y="4724400"/>
          <p14:tracePt t="251659" x="5727700" y="4718050"/>
          <p14:tracePt t="251737" x="5683250" y="4711700"/>
          <p14:tracePt t="251743" x="5645150" y="4711700"/>
          <p14:tracePt t="251759" x="5562600" y="4705350"/>
          <p14:tracePt t="251776" x="5467350" y="4699000"/>
          <p14:tracePt t="251792" x="5378450" y="4686300"/>
          <p14:tracePt t="251809" x="5327650" y="4673600"/>
          <p14:tracePt t="251825" x="5308600" y="4667250"/>
          <p14:tracePt t="251843" x="5295900" y="4667250"/>
          <p14:tracePt t="251859" x="5283200" y="4660900"/>
          <p14:tracePt t="251876" x="5257800" y="4660900"/>
          <p14:tracePt t="251896" x="5207000" y="4654550"/>
          <p14:tracePt t="251909" x="5187950" y="4654550"/>
          <p14:tracePt t="251927" x="5168900" y="4654550"/>
          <p14:tracePt t="251942" x="5162550" y="4654550"/>
          <p14:tracePt t="252000" x="5143500" y="4654550"/>
          <p14:tracePt t="252009" x="5130800" y="4654550"/>
          <p14:tracePt t="252026" x="5105400" y="4667250"/>
          <p14:tracePt t="252042" x="5099050" y="4679950"/>
          <p14:tracePt t="252060" x="5099050" y="4692650"/>
          <p14:tracePt t="252079" x="5099050" y="4705350"/>
          <p14:tracePt t="252105" x="5099050" y="4737100"/>
          <p14:tracePt t="252126" x="5099050" y="4756150"/>
          <p14:tracePt t="252144" x="5099050" y="4781550"/>
          <p14:tracePt t="252159" x="5105400" y="4794250"/>
          <p14:tracePt t="252178" x="5105400" y="4800600"/>
          <p14:tracePt t="252193" x="5111750" y="4813300"/>
          <p14:tracePt t="252210" x="5124450" y="4845050"/>
          <p14:tracePt t="252226" x="5143500" y="4902200"/>
          <p14:tracePt t="252242" x="5149850" y="4940300"/>
          <p14:tracePt t="252259" x="5156200" y="4972050"/>
          <p14:tracePt t="252277" x="5162550" y="4997450"/>
          <p14:tracePt t="252295" x="5168900" y="5010150"/>
          <p14:tracePt t="252310" x="5175250" y="5010150"/>
          <p14:tracePt t="252333" x="5181600" y="5016500"/>
          <p14:tracePt t="252343" x="5187950" y="5016500"/>
          <p14:tracePt t="252363" x="5245100" y="5022850"/>
          <p14:tracePt t="252378" x="5302250" y="5022850"/>
          <p14:tracePt t="252393" x="5340350" y="5022850"/>
          <p14:tracePt t="252410" x="5448300" y="5029200"/>
          <p14:tracePt t="252429" x="5530850" y="5035550"/>
          <p14:tracePt t="252443" x="5588000" y="5035550"/>
          <p14:tracePt t="252459" x="5651500" y="5035550"/>
          <p14:tracePt t="252476" x="5702300" y="5035550"/>
          <p14:tracePt t="252493" x="5753100" y="5022850"/>
          <p14:tracePt t="252510" x="5791200" y="5010150"/>
          <p14:tracePt t="252527" x="5829300" y="4991100"/>
          <p14:tracePt t="252546" x="5880100" y="4972050"/>
          <p14:tracePt t="252581" x="5924550" y="4946650"/>
          <p14:tracePt t="252593" x="5924550" y="4940300"/>
          <p14:tracePt t="252613" x="5937250" y="4921250"/>
          <p14:tracePt t="252629" x="5943600" y="4914900"/>
          <p14:tracePt t="252643" x="5943600" y="4883150"/>
          <p14:tracePt t="252660" x="5943600" y="4851400"/>
          <p14:tracePt t="252676" x="5937250" y="4838700"/>
          <p14:tracePt t="252693" x="5930900" y="4832350"/>
          <p14:tracePt t="252710" x="5930900" y="4826000"/>
          <p14:tracePt t="252726" x="5924550" y="4826000"/>
          <p14:tracePt t="252744" x="5918200" y="4819650"/>
          <p14:tracePt t="252760" x="5905500" y="4819650"/>
          <p14:tracePt t="252777" x="5886450" y="4806950"/>
          <p14:tracePt t="252793" x="5861050" y="4794250"/>
          <p14:tracePt t="252810" x="5822950" y="4781550"/>
          <p14:tracePt t="252827" x="5778500" y="4762500"/>
          <p14:tracePt t="252843" x="5753100" y="4756150"/>
          <p14:tracePt t="252860" x="5740400" y="4743450"/>
          <p14:tracePt t="252877" x="5727700" y="4743450"/>
          <p14:tracePt t="252901" x="5708650" y="4730750"/>
          <p14:tracePt t="252910" x="5702300" y="4730750"/>
          <p14:tracePt t="252937" x="5676900" y="4718050"/>
          <p14:tracePt t="252944" x="5670550" y="4711700"/>
          <p14:tracePt t="252960" x="5632450" y="4705350"/>
          <p14:tracePt t="252977" x="5600700" y="4699000"/>
          <p14:tracePt t="252993" x="5575300" y="4692650"/>
          <p14:tracePt t="253010" x="5537200" y="4692650"/>
          <p14:tracePt t="253027" x="5486400" y="4692650"/>
          <p14:tracePt t="253044" x="5441950" y="4686300"/>
          <p14:tracePt t="253061" x="5410200" y="4686300"/>
          <p14:tracePt t="253078" x="5397500" y="4686300"/>
          <p14:tracePt t="253097" x="5372100" y="4686300"/>
          <p14:tracePt t="253110" x="5327650" y="4692650"/>
          <p14:tracePt t="253127" x="5270500" y="4699000"/>
          <p14:tracePt t="253143" x="5232400" y="4711700"/>
          <p14:tracePt t="253160" x="5207000" y="4711700"/>
          <p14:tracePt t="253182" x="5187950" y="4724400"/>
          <p14:tracePt t="253193" x="5175250" y="4737100"/>
          <p14:tracePt t="253210" x="5162550" y="4756150"/>
          <p14:tracePt t="253229" x="5149850" y="4794250"/>
          <p14:tracePt t="253243" x="5137150" y="4845050"/>
          <p14:tracePt t="253260" x="5137150" y="4870450"/>
          <p14:tracePt t="253276" x="5130800" y="4889500"/>
          <p14:tracePt t="253294" x="5130800" y="4895850"/>
          <p14:tracePt t="253311" x="5130800" y="4908550"/>
          <p14:tracePt t="253327" x="5137150" y="4914900"/>
          <p14:tracePt t="253344" x="5175250" y="4953000"/>
          <p14:tracePt t="253362" x="5194300" y="4972050"/>
          <p14:tracePt t="253378" x="5213350" y="4991100"/>
          <p14:tracePt t="253394" x="5257800" y="5010150"/>
          <p14:tracePt t="253411" x="5289550" y="5022850"/>
          <p14:tracePt t="253427" x="5321300" y="5029200"/>
          <p14:tracePt t="253444" x="5346700" y="5029200"/>
          <p14:tracePt t="253466" x="5416550" y="5029200"/>
          <p14:tracePt t="253479" x="5435600" y="5029200"/>
          <p14:tracePt t="253494" x="5480050" y="5022850"/>
          <p14:tracePt t="253510" x="5537200" y="5016500"/>
          <p14:tracePt t="253528" x="5600700" y="5010150"/>
          <p14:tracePt t="253551" x="5695950" y="4991100"/>
          <p14:tracePt t="253552" x="5721350" y="4978400"/>
          <p14:tracePt t="253562" x="5740400" y="4972050"/>
          <p14:tracePt t="253577" x="5791200" y="4940300"/>
          <p14:tracePt t="253593" x="5816600" y="4921250"/>
          <p14:tracePt t="253610" x="5842000" y="4889500"/>
          <p14:tracePt t="253627" x="5861050" y="4851400"/>
          <p14:tracePt t="253647" x="5867400" y="4832350"/>
          <p14:tracePt t="253661" x="5867400" y="4794250"/>
          <p14:tracePt t="253678" x="5854700" y="4762500"/>
          <p14:tracePt t="253694" x="5835650" y="4730750"/>
          <p14:tracePt t="253711" x="5803900" y="4692650"/>
          <p14:tracePt t="253730" x="5772150" y="4667250"/>
          <p14:tracePt t="253744" x="5753100" y="4648200"/>
          <p14:tracePt t="253760" x="5734050" y="4641850"/>
          <p14:tracePt t="253777" x="5715000" y="4635500"/>
          <p14:tracePt t="253794" x="5689600" y="4622800"/>
          <p14:tracePt t="253812" x="5626100" y="4610100"/>
          <p14:tracePt t="253829" x="5556250" y="4610100"/>
          <p14:tracePt t="253844" x="5454650" y="4616450"/>
          <p14:tracePt t="253861" x="5340350" y="4635500"/>
          <p14:tracePt t="253877" x="5238750" y="4654550"/>
          <p14:tracePt t="253894" x="5181600" y="4667250"/>
          <p14:tracePt t="253911" x="5130800" y="4673600"/>
          <p14:tracePt t="253932" x="5105400" y="4679950"/>
          <p14:tracePt t="253944" x="5099050" y="4679950"/>
          <p14:tracePt t="253961" x="5080000" y="4692650"/>
          <p14:tracePt t="253978" x="5041900" y="4730750"/>
          <p14:tracePt t="253979" x="5016500" y="4756150"/>
          <p14:tracePt t="253995" x="4978400" y="4826000"/>
          <p14:tracePt t="254011" x="4959350" y="4857750"/>
          <p14:tracePt t="254029" x="4946650" y="4902200"/>
          <p14:tracePt t="254044" x="4946650" y="4940300"/>
          <p14:tracePt t="254046" x="4946650" y="4959350"/>
          <p14:tracePt t="254063" x="4972050" y="4984750"/>
          <p14:tracePt t="254086" x="5048250" y="5035550"/>
          <p14:tracePt t="254094" x="5073650" y="5048250"/>
          <p14:tracePt t="254111" x="5124450" y="5067300"/>
          <p14:tracePt t="254127" x="5181600" y="5086350"/>
          <p14:tracePt t="254146" x="5232400" y="5099050"/>
          <p14:tracePt t="254166" x="5397500" y="5118100"/>
          <p14:tracePt t="254177" x="5429250" y="5118100"/>
          <p14:tracePt t="254195" x="5556250" y="5105400"/>
          <p14:tracePt t="254211" x="5638800" y="5080000"/>
          <p14:tracePt t="254228" x="5702300" y="5054600"/>
          <p14:tracePt t="254244" x="5784850" y="4997450"/>
          <p14:tracePt t="254261" x="5797550" y="4984750"/>
          <p14:tracePt t="254278" x="5829300" y="4946650"/>
          <p14:tracePt t="254295" x="5861050" y="4883150"/>
          <p14:tracePt t="254311" x="5867400" y="4857750"/>
          <p14:tracePt t="254328" x="5867400" y="4819650"/>
          <p14:tracePt t="254352" x="5854700" y="4768850"/>
          <p14:tracePt t="254361" x="5842000" y="4743450"/>
          <p14:tracePt t="254378" x="5822950" y="4718050"/>
          <p14:tracePt t="254397" x="5791200" y="4679950"/>
          <p14:tracePt t="254411" x="5778500" y="4667250"/>
          <p14:tracePt t="254428" x="5759450" y="4654550"/>
          <p14:tracePt t="254444" x="5740400" y="4641850"/>
          <p14:tracePt t="254462" x="5670550" y="4622800"/>
          <p14:tracePt t="254479" x="5568950" y="4616450"/>
          <p14:tracePt t="254500" x="5410200" y="4616450"/>
          <p14:tracePt t="254512" x="5321300" y="4616450"/>
          <p14:tracePt t="254529" x="5276850" y="4616450"/>
          <p14:tracePt t="254545" x="5257800" y="4616450"/>
          <p14:tracePt t="254565" x="5219700" y="4629150"/>
          <p14:tracePt t="254578" x="5194300" y="4654550"/>
          <p14:tracePt t="254594" x="5168900" y="4679950"/>
          <p14:tracePt t="254611" x="5130800" y="4724400"/>
          <p14:tracePt t="254634" x="5105400" y="4762500"/>
          <p14:tracePt t="254645" x="5099050" y="4768850"/>
          <p14:tracePt t="254662" x="5099050" y="4781550"/>
          <p14:tracePt t="254711" x="5099050" y="4800600"/>
          <p14:tracePt t="254729" x="5124450" y="4857750"/>
          <p14:tracePt t="254745" x="5162550" y="4902200"/>
          <p14:tracePt t="254762" x="5213350" y="4933950"/>
          <p14:tracePt t="254778" x="5283200" y="4965700"/>
          <p14:tracePt t="254795" x="5353050" y="4984750"/>
          <p14:tracePt t="254812" x="5391150" y="4991100"/>
          <p14:tracePt t="255062" x="5410200" y="4991100"/>
          <p14:tracePt t="255079" x="5480050" y="5010150"/>
          <p14:tracePt t="255106" x="5676900" y="5022850"/>
          <p14:tracePt t="255114" x="5715000" y="5022850"/>
          <p14:tracePt t="255130" x="5765800" y="5010150"/>
          <p14:tracePt t="255147" x="5797550" y="4984750"/>
          <p14:tracePt t="255162" x="5816600" y="4959350"/>
          <p14:tracePt t="255179" x="5822950" y="4933950"/>
          <p14:tracePt t="255195" x="5829300" y="4927600"/>
          <p14:tracePt t="255269" x="5829300" y="4921250"/>
          <p14:tracePt t="255328" x="5822950" y="4914900"/>
          <p14:tracePt t="255395" x="5816600" y="4914900"/>
          <p14:tracePt t="255412" x="5803900" y="4927600"/>
          <p14:tracePt t="255434" x="5791200" y="4940300"/>
          <p14:tracePt t="255495" x="5822950" y="4959350"/>
          <p14:tracePt t="255513" x="5835650" y="4965700"/>
          <p14:tracePt t="255529" x="5842000" y="4965700"/>
          <p14:tracePt t="255568" x="5848350" y="4965700"/>
          <p14:tracePt t="255579" x="5854700" y="4965700"/>
          <p14:tracePt t="255595" x="5899150" y="4965700"/>
          <p14:tracePt t="255612" x="5930900" y="4965700"/>
          <p14:tracePt t="255629" x="5962650" y="4965700"/>
          <p14:tracePt t="255645" x="5988050" y="4965700"/>
          <p14:tracePt t="255663" x="6000750" y="4965700"/>
          <p14:tracePt t="255680" x="6007100" y="4959350"/>
          <p14:tracePt t="255697" x="6013450" y="4959350"/>
          <p14:tracePt t="255762" x="6013450" y="4965700"/>
          <p14:tracePt t="255779" x="6007100" y="4972050"/>
          <p14:tracePt t="255796" x="5981700" y="4984750"/>
          <p14:tracePt t="255813" x="5924550" y="4997450"/>
          <p14:tracePt t="263018" x="5918200" y="4997450"/>
          <p14:tracePt t="263035" x="5854700" y="4997450"/>
          <p14:tracePt t="263052" x="5778500" y="4978400"/>
          <p14:tracePt t="263068" x="5695950" y="4921250"/>
          <p14:tracePt t="263095" x="5549900" y="4845050"/>
          <p14:tracePt t="263115" x="5505450" y="4832350"/>
          <p14:tracePt t="263124" x="5499100" y="4832350"/>
          <p14:tracePt t="263137" x="5486400" y="4826000"/>
          <p14:tracePt t="263185" x="5473700" y="4832350"/>
          <p14:tracePt t="263202" x="5448300" y="4838700"/>
          <p14:tracePt t="263219" x="5416550" y="4845050"/>
          <p14:tracePt t="263235" x="5391150" y="4851400"/>
          <p14:tracePt t="263252" x="5391150" y="4857750"/>
          <p14:tracePt t="263268" x="5391150" y="4864100"/>
          <p14:tracePt t="263385" x="5435600" y="4889500"/>
          <p14:tracePt t="263402" x="5461000" y="4902200"/>
          <p14:tracePt t="263419" x="5537200" y="4933950"/>
          <p14:tracePt t="263435" x="5588000" y="4946650"/>
          <p14:tracePt t="263452" x="5607050" y="4946650"/>
          <p14:tracePt t="263469" x="5613400" y="4946650"/>
          <p14:tracePt t="263485" x="5626100" y="4933950"/>
          <p14:tracePt t="263503" x="5645150" y="4902200"/>
          <p14:tracePt t="263526" x="5683250" y="4819650"/>
          <p14:tracePt t="263545" x="5689600" y="4781550"/>
          <p14:tracePt t="263553" x="5689600" y="4762500"/>
          <p14:tracePt t="263569" x="5689600" y="4730750"/>
          <p14:tracePt t="263587" x="5632450" y="4679950"/>
          <p14:tracePt t="263602" x="5607050" y="4667250"/>
          <p14:tracePt t="263619" x="5575300" y="4654550"/>
          <p14:tracePt t="263620" x="5562600" y="4648200"/>
          <p14:tracePt t="263636" x="5562600" y="4641850"/>
          <p14:tracePt t="263686" x="5556250" y="4641850"/>
          <p14:tracePt t="263703" x="5549900" y="4641850"/>
          <p14:tracePt t="263719" x="5524500" y="4641850"/>
          <p14:tracePt t="263736" x="5492750" y="4648200"/>
          <p14:tracePt t="263752" x="5454650" y="4660900"/>
          <p14:tracePt t="263769" x="5410200" y="4667250"/>
          <p14:tracePt t="263786" x="5384800" y="4673600"/>
          <p14:tracePt t="263803" x="5365750" y="4673600"/>
          <p14:tracePt t="263819" x="5353050" y="4679950"/>
          <p14:tracePt t="263836" x="5334000" y="4686300"/>
          <p14:tracePt t="263854" x="5321300" y="4705350"/>
          <p14:tracePt t="263871" x="5302250" y="4724400"/>
          <p14:tracePt t="263886" x="5289550" y="4737100"/>
          <p14:tracePt t="263902" x="5283200" y="4737100"/>
          <p14:tracePt t="263964" x="5283200" y="4743450"/>
          <p14:tracePt t="263974" x="5283200" y="4749800"/>
          <p14:tracePt t="263993" x="5264150" y="4781550"/>
          <p14:tracePt t="264002" x="5257800" y="4794250"/>
          <p14:tracePt t="264019" x="5251450" y="4819650"/>
          <p14:tracePt t="264035" x="5245100" y="4845050"/>
          <p14:tracePt t="264053" x="5245100" y="4864100"/>
          <p14:tracePt t="264103" x="5245100" y="4870450"/>
          <p14:tracePt t="264124" x="5276850" y="4902200"/>
          <p14:tracePt t="264136" x="5302250" y="4921250"/>
          <p14:tracePt t="264156" x="5372100" y="4940300"/>
          <p14:tracePt t="264169" x="5435600" y="4953000"/>
          <p14:tracePt t="264185" x="5473700" y="4953000"/>
          <p14:tracePt t="264205" x="5537200" y="4953000"/>
          <p14:tracePt t="264219" x="5575300" y="4953000"/>
          <p14:tracePt t="264236" x="5613400" y="4946650"/>
          <p14:tracePt t="264253" x="5645150" y="4940300"/>
          <p14:tracePt t="264270" x="5657850" y="4940300"/>
          <p14:tracePt t="264286" x="5664200" y="4933950"/>
          <p14:tracePt t="264305" x="5664200" y="4927600"/>
          <p14:tracePt t="264519" x="5657850" y="4965700"/>
          <p14:tracePt t="264536" x="5651500" y="5003800"/>
          <p14:tracePt t="264553" x="5638800" y="5029200"/>
          <p14:tracePt t="264570" x="5632450" y="5048250"/>
          <p14:tracePt t="264597" x="5632450" y="5054600"/>
          <p14:tracePt t="264657" x="5626100" y="5054600"/>
          <p14:tracePt t="264704" x="5613400" y="5048250"/>
          <p14:tracePt t="264720" x="5607050" y="5029200"/>
          <p14:tracePt t="264937" x="5588000" y="5029200"/>
          <p14:tracePt t="264954" x="5524500" y="5041900"/>
          <p14:tracePt t="264975" x="5467350" y="5073650"/>
          <p14:tracePt t="264988" x="5429250" y="5111750"/>
          <p14:tracePt t="265009" x="5391150" y="5156200"/>
          <p14:tracePt t="265020" x="5384800" y="5175250"/>
          <p14:tracePt t="265037" x="5353050" y="5219700"/>
          <p14:tracePt t="265053" x="5327650" y="5257800"/>
          <p14:tracePt t="265070" x="5295900" y="5302250"/>
          <p14:tracePt t="265088" x="5251450" y="5397500"/>
          <p14:tracePt t="265106" x="5232400" y="5461000"/>
          <p14:tracePt t="265121" x="5232400" y="5480050"/>
          <p14:tracePt t="265288" x="5238750" y="5480050"/>
          <p14:tracePt t="265303" x="5251450" y="5480050"/>
          <p14:tracePt t="265321" x="5257800" y="5486400"/>
          <p14:tracePt t="265437" x="5257800" y="5473700"/>
          <p14:tracePt t="265453" x="5251450" y="5461000"/>
          <p14:tracePt t="265473" x="5245100" y="5429250"/>
          <p14:tracePt t="265488" x="5238750" y="5422900"/>
          <p14:tracePt t="265529" x="5168900" y="5422900"/>
          <p14:tracePt t="265537" x="5137150" y="5435600"/>
          <p14:tracePt t="265554" x="5092700" y="5454650"/>
          <p14:tracePt t="265570" x="5060950" y="5473700"/>
          <p14:tracePt t="265587" x="5035550" y="5492750"/>
          <p14:tracePt t="265605" x="5022850" y="5530850"/>
          <p14:tracePt t="265629" x="5003800" y="5581650"/>
          <p14:tracePt t="265638" x="5003800" y="5600700"/>
          <p14:tracePt t="265654" x="4991100" y="5651500"/>
          <p14:tracePt t="265672" x="4978400" y="5702300"/>
          <p14:tracePt t="265687" x="4965700" y="5746750"/>
          <p14:tracePt t="265705" x="4953000" y="5791200"/>
          <p14:tracePt t="265723" x="4946650" y="5816600"/>
          <p14:tracePt t="265741" x="4946650" y="5848350"/>
          <p14:tracePt t="265755" x="4946650" y="5873750"/>
          <p14:tracePt t="265770" x="4959350" y="5911850"/>
          <p14:tracePt t="265788" x="4984750" y="5949950"/>
          <p14:tracePt t="265804" x="5010150" y="5988050"/>
          <p14:tracePt t="265821" x="5041900" y="6019800"/>
          <p14:tracePt t="265838" x="5060950" y="6038850"/>
          <p14:tracePt t="265855" x="5073650" y="6045200"/>
          <p14:tracePt t="265887" x="5073650" y="6051550"/>
          <p14:tracePt t="265904" x="5086350" y="6051550"/>
          <p14:tracePt t="265921" x="5105400" y="6051550"/>
          <p14:tracePt t="265938" x="5124450" y="6051550"/>
          <p14:tracePt t="265955" x="5156200" y="6051550"/>
          <p14:tracePt t="265971" x="5194300" y="6032500"/>
          <p14:tracePt t="265990" x="5232400" y="6013450"/>
          <p14:tracePt t="266004" x="5245100" y="6000750"/>
          <p14:tracePt t="266021" x="5295900" y="5956300"/>
          <p14:tracePt t="266039" x="5321300" y="5924550"/>
          <p14:tracePt t="266054" x="5340350" y="5892800"/>
          <p14:tracePt t="266071" x="5359400" y="5842000"/>
          <p14:tracePt t="266087" x="5365750" y="5816600"/>
          <p14:tracePt t="266106" x="5365750" y="5778500"/>
          <p14:tracePt t="266123" x="5365750" y="5740400"/>
          <p14:tracePt t="266138" x="5365750" y="5695950"/>
          <p14:tracePt t="266154" x="5365750" y="5657850"/>
          <p14:tracePt t="266171" x="5365750" y="5607050"/>
          <p14:tracePt t="266189" x="5334000" y="5543550"/>
          <p14:tracePt t="266204" x="5321300" y="5518150"/>
          <p14:tracePt t="266221" x="5276850" y="5448300"/>
          <p14:tracePt t="266239" x="5245100" y="5410200"/>
          <p14:tracePt t="266254" x="5232400" y="5391150"/>
          <p14:tracePt t="266271" x="5207000" y="5378450"/>
          <p14:tracePt t="266289" x="5194300" y="5365750"/>
          <p14:tracePt t="266305" x="5175250" y="5359400"/>
          <p14:tracePt t="266330" x="5156200" y="5359400"/>
          <p14:tracePt t="266354" x="5124450" y="5359400"/>
          <p14:tracePt t="266371" x="5086350" y="5372100"/>
          <p14:tracePt t="266388" x="5060950" y="5378450"/>
          <p14:tracePt t="266404" x="5035550" y="5403850"/>
          <p14:tracePt t="266423" x="4997450" y="5429250"/>
          <p14:tracePt t="266438" x="4991100" y="5441950"/>
          <p14:tracePt t="266456" x="4965700" y="5492750"/>
          <p14:tracePt t="266473" x="4959350" y="5549900"/>
          <p14:tracePt t="266489" x="4953000" y="5588000"/>
          <p14:tracePt t="266505" x="4953000" y="5664200"/>
          <p14:tracePt t="266521" x="4959350" y="5721350"/>
          <p14:tracePt t="266538" x="4978400" y="5803900"/>
          <p14:tracePt t="266559" x="4984750" y="5854700"/>
          <p14:tracePt t="266571" x="4997450" y="5905500"/>
          <p14:tracePt t="266591" x="5022850" y="5981700"/>
          <p14:tracePt t="266607" x="5035550" y="6026150"/>
          <p14:tracePt t="266621" x="5054600" y="6057900"/>
          <p14:tracePt t="266638" x="5080000" y="6102350"/>
          <p14:tracePt t="266654" x="5105400" y="6127750"/>
          <p14:tracePt t="266671" x="5124450" y="6134100"/>
          <p14:tracePt t="266689" x="5143500" y="6134100"/>
          <p14:tracePt t="266707" x="5162550" y="6134100"/>
          <p14:tracePt t="266721" x="5200650" y="6115050"/>
          <p14:tracePt t="266738" x="5245100" y="6083300"/>
          <p14:tracePt t="266758" x="5295900" y="6045200"/>
          <p14:tracePt t="266772" x="5327650" y="6013450"/>
          <p14:tracePt t="266788" x="5359400" y="5981700"/>
          <p14:tracePt t="266805" x="5378450" y="5962650"/>
          <p14:tracePt t="266823" x="5391150" y="5943600"/>
          <p14:tracePt t="266838" x="5403850" y="5911850"/>
          <p14:tracePt t="266855" x="5410200" y="5854700"/>
          <p14:tracePt t="266872" x="5416550" y="5772150"/>
          <p14:tracePt t="266888" x="5416550" y="5683250"/>
          <p14:tracePt t="266905" x="5416550" y="5607050"/>
          <p14:tracePt t="266922" x="5403850" y="5543550"/>
          <p14:tracePt t="266938" x="5391150" y="5499100"/>
          <p14:tracePt t="266955" x="5384800" y="5473700"/>
          <p14:tracePt t="266975" x="5365750" y="5435600"/>
          <p14:tracePt t="266990" x="5353050" y="5422900"/>
          <p14:tracePt t="267006" x="5321300" y="5397500"/>
          <p14:tracePt t="267030" x="5270500" y="5346700"/>
          <p14:tracePt t="267038" x="5251450" y="5314950"/>
          <p14:tracePt t="267055" x="5207000" y="5264150"/>
          <p14:tracePt t="267073" x="5149850" y="5187950"/>
          <p14:tracePt t="267089" x="5130800" y="5149850"/>
          <p14:tracePt t="267105" x="5124450" y="5149850"/>
          <p14:tracePt t="267266" x="5118100" y="5143500"/>
          <p14:tracePt t="267272" x="5118100" y="5137150"/>
          <p14:tracePt t="267289" x="5118100" y="5130800"/>
          <p14:tracePt t="267305" x="5124450" y="5111750"/>
          <p14:tracePt t="267322" x="5156200" y="5073650"/>
          <p14:tracePt t="267341" x="5194300" y="5029200"/>
          <p14:tracePt t="267355" x="5232400" y="4984750"/>
          <p14:tracePt t="267372" x="5251450" y="4953000"/>
          <p14:tracePt t="267388" x="5264150" y="4921250"/>
          <p14:tracePt t="267405" x="5276850" y="4883150"/>
          <p14:tracePt t="267423" x="5283200" y="4864100"/>
          <p14:tracePt t="267451" x="5289550" y="4851400"/>
          <p14:tracePt t="267665" x="5289550" y="4857750"/>
          <p14:tracePt t="267672" x="5295900" y="4870450"/>
          <p14:tracePt t="267689" x="5302250" y="4889500"/>
          <p14:tracePt t="267706" x="5308600" y="4908550"/>
          <p14:tracePt t="267723" x="5314950" y="4914900"/>
          <p14:tracePt t="268149" x="5314950" y="4927600"/>
          <p14:tracePt t="268156" x="5314950" y="4933950"/>
          <p14:tracePt t="268172" x="5308600" y="4965700"/>
          <p14:tracePt t="268189" x="5302250" y="4997450"/>
          <p14:tracePt t="268206" x="5302250" y="5016500"/>
          <p14:tracePt t="268223" x="5302250" y="5029200"/>
          <p14:tracePt t="268242" x="5302250" y="5048250"/>
          <p14:tracePt t="268273" x="5302250" y="5054600"/>
          <p14:tracePt t="268273" x="5302250" y="5060950"/>
          <p14:tracePt t="268289" x="5302250" y="5067300"/>
          <p14:tracePt t="268308" x="5302250" y="5092700"/>
          <p14:tracePt t="268322" x="5314950" y="5124450"/>
          <p14:tracePt t="268340" x="5321300" y="5143500"/>
          <p14:tracePt t="268357" x="5334000" y="5156200"/>
          <p14:tracePt t="268374" x="5334000" y="5162550"/>
          <p14:tracePt t="268513" x="5340350" y="5162550"/>
          <p14:tracePt t="268539" x="5346700" y="5168900"/>
          <p14:tracePt t="268673" x="5346700" y="5175250"/>
          <p14:tracePt t="268690" x="5359400" y="5175250"/>
          <p14:tracePt t="268709" x="5403850" y="5162550"/>
          <p14:tracePt t="268726" x="5422900" y="5143500"/>
          <p14:tracePt t="268751" x="5454650" y="5118100"/>
          <p14:tracePt t="268761" x="5461000" y="5111750"/>
          <p14:tracePt t="268783" x="5473700" y="5105400"/>
          <p14:tracePt t="268791" x="5480050" y="5099050"/>
          <p14:tracePt t="268807" x="5486400" y="5092700"/>
          <p14:tracePt t="268823" x="5499100" y="5080000"/>
          <p14:tracePt t="268840" x="5511800" y="5067300"/>
          <p14:tracePt t="268859" x="5530850" y="5035550"/>
          <p14:tracePt t="268873" x="5549900" y="5003800"/>
          <p14:tracePt t="268890" x="5562600" y="4965700"/>
          <p14:tracePt t="268907" x="5568950" y="4927600"/>
          <p14:tracePt t="268923" x="5575300" y="4908550"/>
          <p14:tracePt t="269024" x="5562600" y="4908550"/>
          <p14:tracePt t="269040" x="5543550" y="4908550"/>
          <p14:tracePt t="269057" x="5505450" y="4908550"/>
          <p14:tracePt t="269074" x="5467350" y="4908550"/>
          <p14:tracePt t="269090" x="5435600" y="4908550"/>
          <p14:tracePt t="269107" x="5429250" y="4914900"/>
          <p14:tracePt t="269157" x="5422900" y="4914900"/>
          <p14:tracePt t="269175" x="5416550" y="4914900"/>
          <p14:tracePt t="269257" x="5441950" y="4914900"/>
          <p14:tracePt t="269274" x="5473700" y="4921250"/>
          <p14:tracePt t="269290" x="5499100" y="4927600"/>
          <p14:tracePt t="269309" x="5511800" y="4927600"/>
          <p14:tracePt t="269324" x="5518150" y="4927600"/>
          <p14:tracePt t="269340" x="5530850" y="4921250"/>
          <p14:tracePt t="269360" x="5537200" y="4908550"/>
          <p14:tracePt t="269373" x="5556250" y="4883150"/>
          <p14:tracePt t="269390" x="5562600" y="4864100"/>
          <p14:tracePt t="269412" x="5562600" y="4857750"/>
          <p14:tracePt t="269474" x="5556250" y="4845050"/>
          <p14:tracePt t="269491" x="5524500" y="4832350"/>
          <p14:tracePt t="269510" x="5492750" y="4819650"/>
          <p14:tracePt t="269524" x="5480050" y="4819650"/>
          <p14:tracePt t="269540" x="5448300" y="4813300"/>
          <p14:tracePt t="269557" x="5416550" y="4813300"/>
          <p14:tracePt t="269574" x="5403850" y="4813300"/>
          <p14:tracePt t="269591" x="5397500" y="4813300"/>
          <p14:tracePt t="269607" x="5391150" y="4819650"/>
          <p14:tracePt t="269624" x="5372100" y="4832350"/>
          <p14:tracePt t="269640" x="5359400" y="4838700"/>
          <p14:tracePt t="269657" x="5353050" y="4838700"/>
          <p14:tracePt t="269707" x="5353050" y="4864100"/>
          <p14:tracePt t="269725" x="5359400" y="4895850"/>
          <p14:tracePt t="269740" x="5372100" y="4927600"/>
          <p14:tracePt t="269757" x="5384800" y="4953000"/>
          <p14:tracePt t="269774" x="5391150" y="4959350"/>
          <p14:tracePt t="269841" x="5397500" y="4965700"/>
          <p14:tracePt t="269857" x="5416550" y="4972050"/>
          <p14:tracePt t="269874" x="5441950" y="4972050"/>
          <p14:tracePt t="269892" x="5486400" y="4972050"/>
          <p14:tracePt t="269907" x="5524500" y="4972050"/>
          <p14:tracePt t="269925" x="5556250" y="4959350"/>
          <p14:tracePt t="269942" x="5575300" y="4940300"/>
          <p14:tracePt t="269958" x="5588000" y="4927600"/>
          <p14:tracePt t="269977" x="5588000" y="4921250"/>
          <p14:tracePt t="270108" x="5568950" y="4914900"/>
          <p14:tracePt t="270124" x="5511800" y="4902200"/>
          <p14:tracePt t="270141" x="5454650" y="4883150"/>
          <p14:tracePt t="270158" x="5416550" y="4864100"/>
          <p14:tracePt t="270174" x="5378450" y="4838700"/>
          <p14:tracePt t="270191" x="5340350" y="4749800"/>
          <p14:tracePt t="270208" x="5340350" y="4699000"/>
          <p14:tracePt t="270224" x="5346700" y="4660900"/>
          <p14:tracePt t="270241" x="5353050" y="4641850"/>
          <p14:tracePt t="270257" x="5359400" y="4635500"/>
          <p14:tracePt t="270314" x="5365750" y="4635500"/>
          <p14:tracePt t="270325" x="5372100" y="4635500"/>
          <p14:tracePt t="270343" x="5416550" y="4648200"/>
          <p14:tracePt t="270358" x="5429250" y="4654550"/>
          <p14:tracePt t="270374" x="5499100" y="4673600"/>
          <p14:tracePt t="270392" x="5664200" y="4724400"/>
          <p14:tracePt t="270408" x="5721350" y="4743450"/>
          <p14:tracePt t="270426" x="5911850" y="4794250"/>
          <p14:tracePt t="270441" x="5962650" y="4806950"/>
          <p14:tracePt t="270458" x="5975350" y="4813300"/>
          <p14:tracePt t="270475" x="5981700" y="4813300"/>
          <p14:tracePt t="270542" x="5988050" y="4813300"/>
          <p14:tracePt t="270592" x="5988050" y="4806950"/>
          <p14:tracePt t="270609" x="5988050" y="4800600"/>
          <p14:tracePt t="270626" x="5975350" y="4806950"/>
          <p14:tracePt t="270641" x="5937250" y="4864100"/>
          <p14:tracePt t="270659" x="5880100" y="5003800"/>
          <p14:tracePt t="270676" x="5854700" y="5092700"/>
          <p14:tracePt t="270693" x="5797550" y="5321300"/>
          <p14:tracePt t="270708" x="5765800" y="5524500"/>
          <p14:tracePt t="270724" x="5746750" y="5670550"/>
          <p14:tracePt t="270743" x="5753100" y="5753100"/>
          <p14:tracePt t="270758" x="5784850" y="5791200"/>
          <p14:tracePt t="270774" x="5816600" y="5822950"/>
          <p14:tracePt t="270791" x="5835650" y="5861050"/>
          <p14:tracePt t="270808" x="5842000" y="5886450"/>
          <p14:tracePt t="270827" x="5842000" y="5924550"/>
          <p14:tracePt t="270841" x="5842000" y="5930900"/>
          <p14:tracePt t="270908" x="5842000" y="5937250"/>
          <p14:tracePt t="270929" x="5848350" y="5949950"/>
          <p14:tracePt t="270944" x="5861050" y="5962650"/>
          <p14:tracePt t="270958" x="5867400" y="5969000"/>
          <p14:tracePt t="270977" x="5886450" y="5969000"/>
          <p14:tracePt t="270992" x="5899150" y="5969000"/>
          <p14:tracePt t="271008" x="5930900" y="5949950"/>
          <p14:tracePt t="271025" x="5962650" y="5873750"/>
          <p14:tracePt t="271041" x="5962650" y="5797550"/>
          <p14:tracePt t="271058" x="5937250" y="5695950"/>
          <p14:tracePt t="271075" x="5899150" y="5613400"/>
          <p14:tracePt t="271092" x="5873750" y="5543550"/>
          <p14:tracePt t="271108" x="5867400" y="5473700"/>
          <p14:tracePt t="271125" x="5861050" y="5416550"/>
          <p14:tracePt t="271142" x="5854700" y="5365750"/>
          <p14:tracePt t="271160" x="5848350" y="5334000"/>
          <p14:tracePt t="271175" x="5835650" y="5308600"/>
          <p14:tracePt t="271191" x="5829300" y="5295900"/>
          <p14:tracePt t="271211" x="5803900" y="5289550"/>
          <p14:tracePt t="271225" x="5772150" y="5302250"/>
          <p14:tracePt t="271241" x="5765800" y="5308600"/>
          <p14:tracePt t="271259" x="5727700" y="5353050"/>
          <p14:tracePt t="271275" x="5702300" y="5448300"/>
          <p14:tracePt t="271292" x="5708650" y="5511800"/>
          <p14:tracePt t="271309" x="5721350" y="5588000"/>
          <p14:tracePt t="271325" x="5734050" y="5657850"/>
          <p14:tracePt t="271342" x="5746750" y="5727700"/>
          <p14:tracePt t="271359" x="5765800" y="5778500"/>
          <p14:tracePt t="271375" x="5772150" y="5803900"/>
          <p14:tracePt t="271392" x="5778500" y="5803900"/>
          <p14:tracePt t="271409" x="5791200" y="5803900"/>
          <p14:tracePt t="271425" x="5842000" y="5715000"/>
          <p14:tracePt t="271442" x="5867400" y="5575300"/>
          <p14:tracePt t="271460" x="5867400" y="5499100"/>
          <p14:tracePt t="271475" x="5873750" y="5422900"/>
          <p14:tracePt t="271492" x="5873750" y="5353050"/>
          <p14:tracePt t="271508" x="5867400" y="5251450"/>
          <p14:tracePt t="271526" x="5854700" y="5130800"/>
          <p14:tracePt t="271542" x="5822950" y="4965700"/>
          <p14:tracePt t="271561" x="5759450" y="4775200"/>
          <p14:tracePt t="271575" x="5689600" y="4610100"/>
          <p14:tracePt t="271592" x="5664200" y="4527550"/>
          <p14:tracePt t="271609" x="5657850" y="4514850"/>
          <p14:tracePt t="271626" x="5651500" y="4508500"/>
          <p14:tracePt t="271642" x="5626100" y="4527550"/>
          <p14:tracePt t="271659" x="5613400" y="4552950"/>
          <p14:tracePt t="271675" x="5600700" y="4578350"/>
          <p14:tracePt t="271693" x="5594350" y="4584700"/>
          <p14:tracePt t="271793" x="5594350" y="4616450"/>
          <p14:tracePt t="271809" x="5581650" y="4654550"/>
          <p14:tracePt t="271826" x="5568950" y="4705350"/>
          <p14:tracePt t="271842" x="5556250" y="4743450"/>
          <p14:tracePt t="271860" x="5556250" y="4762500"/>
          <p14:tracePt t="271926" x="5549900" y="4762500"/>
          <p14:tracePt t="271942" x="5543550" y="4756150"/>
          <p14:tracePt t="272019" x="5524500" y="4756150"/>
          <p14:tracePt t="272042" x="5505450" y="4749800"/>
          <p14:tracePt t="272059" x="5454650" y="4737100"/>
          <p14:tracePt t="272078" x="5422900" y="4737100"/>
          <p14:tracePt t="272093" x="5397500" y="4749800"/>
          <p14:tracePt t="272109" x="5378450" y="4768850"/>
          <p14:tracePt t="272126" x="5359400" y="4794250"/>
          <p14:tracePt t="272143" x="5340350" y="4819650"/>
          <p14:tracePt t="272161" x="5334000" y="4845050"/>
          <p14:tracePt t="272194" x="5334000" y="4851400"/>
          <p14:tracePt t="272210" x="5334000" y="4857750"/>
          <p14:tracePt t="272226" x="5334000" y="4864100"/>
          <p14:tracePt t="272243" x="5334000" y="4889500"/>
          <p14:tracePt t="272260" x="5365750" y="4927600"/>
          <p14:tracePt t="272276" x="5391150" y="4946650"/>
          <p14:tracePt t="272293" x="5461000" y="4972050"/>
          <p14:tracePt t="272312" x="5524500" y="4978400"/>
          <p14:tracePt t="272327" x="5562600" y="4959350"/>
          <p14:tracePt t="272343" x="5594350" y="4927600"/>
          <p14:tracePt t="272360" x="5619750" y="4895850"/>
          <p14:tracePt t="272377" x="5632450" y="4870450"/>
          <p14:tracePt t="272393" x="5632450" y="4851400"/>
          <p14:tracePt t="272410" x="5632450" y="4845050"/>
          <p14:tracePt t="272427" x="5632450" y="4838700"/>
          <p14:tracePt t="272447" x="5613400" y="4826000"/>
          <p14:tracePt t="272460" x="5607050" y="4819650"/>
          <p14:tracePt t="272476" x="5568950" y="4806950"/>
          <p14:tracePt t="272493" x="5537200" y="4800600"/>
          <p14:tracePt t="272509" x="5518150" y="4800600"/>
          <p14:tracePt t="272527" x="5480050" y="4800600"/>
          <p14:tracePt t="272544" x="5448300" y="4813300"/>
          <p14:tracePt t="272560" x="5429250" y="4819650"/>
          <p14:tracePt t="272577" x="5403850" y="4838700"/>
          <p14:tracePt t="272593" x="5391150" y="4845050"/>
          <p14:tracePt t="272610" x="5384800" y="4851400"/>
          <p14:tracePt t="272633" x="5378450" y="4864100"/>
          <p14:tracePt t="272672" x="5378450" y="4870450"/>
          <p14:tracePt t="272769" x="5372100" y="4870450"/>
          <p14:tracePt t="274247" x="5372100" y="4876800"/>
          <p14:tracePt t="274279" x="5372100" y="4883150"/>
          <p14:tracePt t="274311" x="5372100" y="4889500"/>
          <p14:tracePt t="274423" x="5372100" y="4895850"/>
          <p14:tracePt t="274447" x="5391150" y="4914900"/>
          <p14:tracePt t="274462" x="5422900" y="4940300"/>
          <p14:tracePt t="274483" x="5448300" y="4959350"/>
          <p14:tracePt t="274495" x="5473700" y="4972050"/>
          <p14:tracePt t="274511" x="5499100" y="4978400"/>
          <p14:tracePt t="274528" x="5511800" y="4984750"/>
          <p14:tracePt t="274544" x="5518150" y="4984750"/>
          <p14:tracePt t="274561" x="5530850" y="4984750"/>
          <p14:tracePt t="274579" x="5543550" y="4984750"/>
          <p14:tracePt t="274595" x="5549900" y="4978400"/>
          <p14:tracePt t="274611" x="5568950" y="4965700"/>
          <p14:tracePt t="274630" x="5607050" y="4946650"/>
          <p14:tracePt t="274645" x="5613400" y="4946650"/>
          <p14:tracePt t="274662" x="5632450" y="4933950"/>
          <p14:tracePt t="274664" x="5638800" y="4927600"/>
          <p14:tracePt t="274691" x="5651500" y="4914900"/>
          <p14:tracePt t="274704" x="5657850" y="4902200"/>
          <p14:tracePt t="274717" x="5664200" y="4902200"/>
          <p14:tracePt t="274728" x="5664200" y="4883150"/>
          <p14:tracePt t="274745" x="5664200" y="4857750"/>
          <p14:tracePt t="274761" x="5664200" y="4832350"/>
          <p14:tracePt t="274778" x="5651500" y="4787900"/>
          <p14:tracePt t="274796" x="5638800" y="4762500"/>
          <p14:tracePt t="274812" x="5619750" y="4737100"/>
          <p14:tracePt t="274837" x="5607050" y="4718050"/>
          <p14:tracePt t="274845" x="5607050" y="4711700"/>
          <p14:tracePt t="274862" x="5600700" y="4711700"/>
          <p14:tracePt t="274878" x="5594350" y="4705350"/>
          <p14:tracePt t="274895" x="5581650" y="4699000"/>
          <p14:tracePt t="274914" x="5562600" y="4692650"/>
          <p14:tracePt t="274930" x="5556250" y="4692650"/>
          <p14:tracePt t="274945" x="5537200" y="4692650"/>
          <p14:tracePt t="274947" x="5524500" y="4692650"/>
          <p14:tracePt t="274974" x="5499100" y="4705350"/>
          <p14:tracePt t="274980" x="5486400" y="4711700"/>
          <p14:tracePt t="274995" x="5467350" y="4730750"/>
          <p14:tracePt t="275012" x="5454650" y="4743450"/>
          <p14:tracePt t="275031" x="5448300" y="4762500"/>
          <p14:tracePt t="275057" x="5467350" y="4845050"/>
          <p14:tracePt t="275062" x="5492750" y="4883150"/>
          <p14:tracePt t="275079" x="5537200" y="4940300"/>
          <p14:tracePt t="275096" x="5581650" y="5003800"/>
          <p14:tracePt t="275112" x="5626100" y="5041900"/>
          <p14:tracePt t="275129" x="5664200" y="5060950"/>
          <p14:tracePt t="275146" x="5683250" y="5060950"/>
          <p14:tracePt t="275162" x="5702300" y="5060950"/>
          <p14:tracePt t="275163" x="5721350" y="5054600"/>
          <p14:tracePt t="275179" x="5753100" y="5029200"/>
          <p14:tracePt t="275196" x="5765800" y="5022850"/>
          <p14:tracePt t="275228" x="5746750" y="5035550"/>
          <p14:tracePt t="275245" x="5715000" y="5054600"/>
          <p14:tracePt t="275262" x="5670550" y="5080000"/>
          <p14:tracePt t="275281" x="5638800" y="5111750"/>
          <p14:tracePt t="275296" x="5632450" y="5111750"/>
          <p14:tracePt t="276913" x="5619750" y="5080000"/>
          <p14:tracePt t="276930" x="5581650" y="4991100"/>
          <p14:tracePt t="276947" x="5562600" y="4965700"/>
          <p14:tracePt t="277096" x="5594350" y="4997450"/>
          <p14:tracePt t="277113" x="5683250" y="5060950"/>
          <p14:tracePt t="277130" x="5708650" y="5086350"/>
          <p14:tracePt t="277147" x="5715000" y="5092700"/>
          <p14:tracePt t="277171" x="5778500" y="5143500"/>
          <p14:tracePt t="277181" x="5816600" y="5168900"/>
          <p14:tracePt t="277197" x="5924550" y="5213350"/>
          <p14:tracePt t="277213" x="6019800" y="5232400"/>
          <p14:tracePt t="277230" x="6076950" y="5232400"/>
          <p14:tracePt t="277248" x="6140450" y="5226050"/>
          <p14:tracePt t="277264" x="6191250" y="5207000"/>
          <p14:tracePt t="277280" x="6229350" y="5168900"/>
          <p14:tracePt t="277302" x="6216650" y="5111750"/>
          <p14:tracePt t="277314" x="6159500" y="5041900"/>
          <p14:tracePt t="277331" x="6096000" y="4978400"/>
          <p14:tracePt t="277347" x="6045200" y="4933950"/>
          <p14:tracePt t="277363" x="5956300" y="4864100"/>
          <p14:tracePt t="277380" x="5930900" y="4838700"/>
          <p14:tracePt t="277398" x="5918200" y="4826000"/>
          <p14:tracePt t="277416" x="5905500" y="4800600"/>
          <p14:tracePt t="277431" x="5880100" y="4775200"/>
          <p14:tracePt t="277447" x="5829300" y="4743450"/>
          <p14:tracePt t="277464" x="5753100" y="4705350"/>
          <p14:tracePt t="277480" x="5689600" y="4686300"/>
          <p14:tracePt t="277497" x="5632450" y="4667250"/>
          <p14:tracePt t="277514" x="5619750" y="4667250"/>
          <p14:tracePt t="277581" x="5594350" y="4660900"/>
          <p14:tracePt t="277597" x="5568950" y="4660900"/>
          <p14:tracePt t="277614" x="5549900" y="4660900"/>
          <p14:tracePt t="277640" x="5505450" y="4667250"/>
          <p14:tracePt t="277647" x="5480050" y="4679950"/>
          <p14:tracePt t="277666" x="5435600" y="4686300"/>
          <p14:tracePt t="277680" x="5397500" y="4692650"/>
          <p14:tracePt t="277697" x="5346700" y="4705350"/>
          <p14:tracePt t="277714" x="5264150" y="4711700"/>
          <p14:tracePt t="277731" x="5194300" y="4718050"/>
          <p14:tracePt t="277747" x="5130800" y="4724400"/>
          <p14:tracePt t="277764" x="5124450" y="4730750"/>
          <p14:tracePt t="277781" x="5124450" y="4743450"/>
          <p14:tracePt t="277797" x="5137150" y="4762500"/>
          <p14:tracePt t="277814" x="5187950" y="4806950"/>
          <p14:tracePt t="277831" x="5245100" y="4864100"/>
          <p14:tracePt t="277848" x="5289550" y="4914900"/>
          <p14:tracePt t="277865" x="5321300" y="4965700"/>
          <p14:tracePt t="277887" x="5353050" y="5010150"/>
          <p14:tracePt t="277897" x="5359400" y="5016500"/>
          <p14:tracePt t="277915" x="5378450" y="5022850"/>
          <p14:tracePt t="277931" x="5410200" y="5029200"/>
          <p14:tracePt t="277948" x="5454650" y="5035550"/>
          <p14:tracePt t="277964" x="5511800" y="5035550"/>
          <p14:tracePt t="277981" x="5581650" y="5016500"/>
          <p14:tracePt t="277998" x="5607050" y="5003800"/>
          <p14:tracePt t="278014" x="5607050" y="4997450"/>
          <p14:tracePt t="278031" x="5613400" y="4991100"/>
          <p14:tracePt t="278055" x="5619750" y="4959350"/>
          <p14:tracePt t="278065" x="5619750" y="4933950"/>
          <p14:tracePt t="278081" x="5619750" y="4921250"/>
          <p14:tracePt t="278099" x="5619750" y="4914900"/>
          <p14:tracePt t="278149" x="5619750" y="4908550"/>
          <p14:tracePt t="278265" x="5607050" y="4908550"/>
          <p14:tracePt t="278291" x="5594350" y="4908550"/>
          <p14:tracePt t="278298" x="5588000" y="4908550"/>
          <p14:tracePt t="278332" x="5575300" y="4908550"/>
          <p14:tracePt t="278348" x="5556250" y="4908550"/>
          <p14:tracePt t="278365" x="5549900" y="4902200"/>
          <p14:tracePt t="279265" x="5549900" y="4914900"/>
          <p14:tracePt t="279282" x="5543550" y="4921250"/>
          <p14:tracePt t="279299" x="5537200" y="4927600"/>
          <p14:tracePt t="279332" x="5537200" y="4933950"/>
          <p14:tracePt t="279375" x="5492750" y="4946650"/>
          <p14:tracePt t="279383" x="5473700" y="4946650"/>
          <p14:tracePt t="279399" x="5454650" y="4946650"/>
          <p14:tracePt t="281341" x="5422900" y="4946650"/>
          <p14:tracePt t="281350" x="5372100" y="4940300"/>
          <p14:tracePt t="281367" x="5289550" y="4902200"/>
          <p14:tracePt t="281386" x="5213350" y="4864100"/>
          <p14:tracePt t="281400" x="5156200" y="4845050"/>
          <p14:tracePt t="281419" x="5099050" y="4845050"/>
          <p14:tracePt t="281434" x="5086350" y="4851400"/>
          <p14:tracePt t="281453" x="5086350" y="4857750"/>
          <p14:tracePt t="281501" x="5080000" y="4857750"/>
          <p14:tracePt t="281584" x="5099050" y="4883150"/>
          <p14:tracePt t="281600" x="5175250" y="4953000"/>
          <p14:tracePt t="281619" x="5251450" y="5054600"/>
          <p14:tracePt t="281635" x="5321300" y="5226050"/>
          <p14:tracePt t="281657" x="5391150" y="5473700"/>
          <p14:tracePt t="281667" x="5403850" y="5530850"/>
          <p14:tracePt t="281684" x="5441950" y="5632450"/>
          <p14:tracePt t="281701" x="5524500" y="5746750"/>
          <p14:tracePt t="281717" x="5607050" y="5822950"/>
          <p14:tracePt t="281737" x="5721350" y="5892800"/>
          <p14:tracePt t="281751" x="5854700" y="5956300"/>
          <p14:tracePt t="281767" x="5949950" y="6000750"/>
          <p14:tracePt t="281784" x="6076950" y="6051550"/>
          <p14:tracePt t="281801" x="6273800" y="6115050"/>
          <p14:tracePt t="281817" x="6572250" y="6178550"/>
          <p14:tracePt t="281834" x="6883400" y="6254750"/>
          <p14:tracePt t="281850" x="7245350" y="6318250"/>
          <p14:tracePt t="281868" x="7562850" y="6356350"/>
          <p14:tracePt t="281886" x="7835900" y="6350000"/>
          <p14:tracePt t="281901" x="8191500" y="6248400"/>
          <p14:tracePt t="281918" x="8547100" y="6102350"/>
          <p14:tracePt t="281945" x="9366250" y="5695950"/>
          <p14:tracePt t="281967" x="9785350" y="5391150"/>
          <p14:tracePt t="281984" x="9975850" y="5162550"/>
          <p14:tracePt t="282001" x="10013950" y="5073650"/>
          <p14:tracePt t="282002" x="10039350" y="4984750"/>
          <p14:tracePt t="282018" x="10026650" y="4800600"/>
          <p14:tracePt t="282034" x="9944100" y="4641850"/>
          <p14:tracePt t="282051" x="9779000" y="4495800"/>
          <p14:tracePt t="282068" x="9512300" y="4368800"/>
          <p14:tracePt t="282084" x="9226550" y="4273550"/>
          <p14:tracePt t="282101" x="8909050" y="4191000"/>
          <p14:tracePt t="282118" x="8578850" y="4133850"/>
          <p14:tracePt t="282134" x="8248650" y="4108450"/>
          <p14:tracePt t="282151" x="7893050" y="4108450"/>
          <p14:tracePt t="282167" x="7524750" y="4121150"/>
          <p14:tracePt t="282184" x="7099300" y="4146550"/>
          <p14:tracePt t="282201" x="6623050" y="4197350"/>
          <p14:tracePt t="282218" x="6369050" y="4248150"/>
          <p14:tracePt t="282235" x="6159500" y="4318000"/>
          <p14:tracePt t="282253" x="6000750" y="4394200"/>
          <p14:tracePt t="282268" x="5829300" y="4508500"/>
          <p14:tracePt t="282285" x="5683250" y="4654550"/>
          <p14:tracePt t="282301" x="5607050" y="4813300"/>
          <p14:tracePt t="282318" x="5594350" y="4927600"/>
          <p14:tracePt t="282335" x="5607050" y="5003800"/>
          <p14:tracePt t="282355" x="5645150" y="5054600"/>
          <p14:tracePt t="282369" x="5657850" y="5060950"/>
          <p14:tracePt t="282385" x="5676900" y="5067300"/>
          <p14:tracePt t="311685" x="5683250" y="5067300"/>
          <p14:tracePt t="311693" x="5689600" y="5054600"/>
          <p14:tracePt t="311709" x="5727700" y="4984750"/>
          <p14:tracePt t="311726" x="5778500" y="4908550"/>
          <p14:tracePt t="311743" x="5829300" y="4813300"/>
          <p14:tracePt t="311763" x="5918200" y="4692650"/>
          <p14:tracePt t="311777" x="5937250" y="4667250"/>
          <p14:tracePt t="311795" x="5962650" y="4603750"/>
          <p14:tracePt t="311809" x="5981700" y="4565650"/>
          <p14:tracePt t="311825" x="5994400" y="4521200"/>
          <p14:tracePt t="311843" x="6007100" y="4470400"/>
          <p14:tracePt t="311870" x="6032500" y="4375150"/>
          <p14:tracePt t="311880" x="6032500" y="4362450"/>
          <p14:tracePt t="311894" x="6038850" y="4349750"/>
          <p14:tracePt t="311967" x="6051550" y="4343400"/>
          <p14:tracePt t="311976" x="6076950" y="4318000"/>
          <p14:tracePt t="311993" x="6197600" y="4235450"/>
          <p14:tracePt t="312010" x="6330950" y="4178300"/>
          <p14:tracePt t="312027" x="6457950" y="4178300"/>
          <p14:tracePt t="312043" x="6572250" y="4248150"/>
          <p14:tracePt t="312060" x="6642100" y="4330700"/>
          <p14:tracePt t="312076" x="6654800" y="4349750"/>
          <p14:tracePt t="312104" x="6661150" y="4343400"/>
          <p14:tracePt t="312109" x="6667500" y="4324350"/>
          <p14:tracePt t="312129" x="6705600" y="4241800"/>
          <p14:tracePt t="312143" x="6737350" y="4191000"/>
          <p14:tracePt t="312159" x="6743700" y="4171950"/>
          <p14:tracePt t="312310" x="6743700" y="4165600"/>
          <p14:tracePt t="312329" x="6750050" y="4006850"/>
          <p14:tracePt t="312343" x="6756400" y="3803650"/>
          <p14:tracePt t="312360" x="6762750" y="3625850"/>
          <p14:tracePt t="312381" x="6775450" y="3448050"/>
          <p14:tracePt t="312395" x="6781800" y="3314700"/>
          <p14:tracePt t="312410" x="6781800" y="3219450"/>
          <p14:tracePt t="312426" x="6756400" y="3124200"/>
          <p14:tracePt t="312443" x="6699250" y="3016250"/>
          <p14:tracePt t="312465" x="6616700" y="2901950"/>
          <p14:tracePt t="312477" x="6489700" y="2730500"/>
          <p14:tracePt t="312496" x="6388100" y="2603500"/>
          <p14:tracePt t="312510" x="6318250" y="2495550"/>
          <p14:tracePt t="312527" x="6273800" y="2432050"/>
          <p14:tracePt t="312551" x="6223000" y="2387600"/>
          <p14:tracePt t="312565" x="6223000" y="2381250"/>
          <p14:tracePt t="312576" x="6216650" y="2381250"/>
          <p14:tracePt t="312594" x="6203950" y="2374900"/>
          <p14:tracePt t="312610" x="6184900" y="2374900"/>
          <p14:tracePt t="312626" x="6165850" y="2374900"/>
          <p14:tracePt t="312644" x="6165850" y="2368550"/>
          <p14:tracePt t="312660" x="6165850" y="2355850"/>
          <p14:tracePt t="312676" x="6165850" y="2330450"/>
          <p14:tracePt t="312699" x="6178550" y="2222500"/>
          <p14:tracePt t="312710" x="6191250" y="2171700"/>
          <p14:tracePt t="312727" x="6235700" y="2044700"/>
          <p14:tracePt t="312744" x="6292850" y="1847850"/>
          <p14:tracePt t="312760" x="6318250" y="1682750"/>
          <p14:tracePt t="312777" x="6318250" y="1562100"/>
          <p14:tracePt t="312793" x="6305550" y="1504950"/>
          <p14:tracePt t="312810" x="6299200" y="1498600"/>
          <p14:tracePt t="312830" x="6242050" y="1492250"/>
          <p14:tracePt t="312844" x="6172200" y="1485900"/>
          <p14:tracePt t="312860" x="6127750" y="1479550"/>
          <p14:tracePt t="312877" x="6121400" y="1479550"/>
          <p14:tracePt t="313171" x="6121400" y="1485900"/>
          <p14:tracePt t="313177" x="6115050" y="1485900"/>
          <p14:tracePt t="313194" x="6115050" y="1492250"/>
          <p14:tracePt t="313227" x="6115050" y="1498600"/>
          <p14:tracePt t="313261" x="6115050" y="1504950"/>
          <p14:tracePt t="313444" x="6115050" y="1498600"/>
          <p14:tracePt t="313460" x="6115050" y="1473200"/>
          <p14:tracePt t="313477" x="6115050" y="1460500"/>
          <p14:tracePt t="313496" x="6115050" y="1454150"/>
          <p14:tracePt t="313511" x="6115050" y="1447800"/>
          <p14:tracePt t="313828" x="6108700" y="1447800"/>
          <p14:tracePt t="313844" x="6089650" y="1447800"/>
          <p14:tracePt t="313861" x="6057900" y="1447800"/>
          <p14:tracePt t="313879" x="6032500" y="1447800"/>
          <p14:tracePt t="313894" x="6019800" y="1454150"/>
          <p14:tracePt t="313911" x="6013450" y="1460500"/>
          <p14:tracePt t="313927" x="6007100" y="1466850"/>
          <p14:tracePt t="314061" x="6000750" y="1466850"/>
          <p14:tracePt t="314078" x="5994400" y="1466850"/>
          <p14:tracePt t="314097" x="5988050" y="1460500"/>
          <p14:tracePt t="314111" x="5981700" y="1454150"/>
          <p14:tracePt t="314128" x="5943600" y="1416050"/>
          <p14:tracePt t="314145" x="5873750" y="1384300"/>
          <p14:tracePt t="314168" x="5734050" y="1346200"/>
          <p14:tracePt t="314179" x="5689600" y="1333500"/>
          <p14:tracePt t="314195" x="5600700" y="1314450"/>
          <p14:tracePt t="314211" x="5537200" y="1301750"/>
          <p14:tracePt t="314228" x="5505450" y="1295400"/>
          <p14:tracePt t="314245" x="5499100" y="1295400"/>
          <p14:tracePt t="314529" x="5518150" y="1327150"/>
          <p14:tracePt t="314546" x="5537200" y="1346200"/>
          <p14:tracePt t="314561" x="5549900" y="1352550"/>
          <p14:tracePt t="314645" x="5556250" y="1352550"/>
          <p14:tracePt t="314661" x="5562600" y="1358900"/>
          <p14:tracePt t="314678" x="5588000" y="1358900"/>
          <p14:tracePt t="314695" x="5619750" y="1365250"/>
          <p14:tracePt t="314716" x="5676900" y="1365250"/>
          <p14:tracePt t="314728" x="5715000" y="1365250"/>
          <p14:tracePt t="314747" x="5848350" y="1371600"/>
          <p14:tracePt t="314761" x="5949950" y="1377950"/>
          <p14:tracePt t="314778" x="6051550" y="1384300"/>
          <p14:tracePt t="314795" x="6178550" y="1390650"/>
          <p14:tracePt t="314812" x="6267450" y="1390650"/>
          <p14:tracePt t="314828" x="6343650" y="1390650"/>
          <p14:tracePt t="314845" x="6381750" y="1397000"/>
          <p14:tracePt t="314862" x="6438900" y="1397000"/>
          <p14:tracePt t="314878" x="6483350" y="1403350"/>
          <p14:tracePt t="314895" x="6546850" y="1403350"/>
          <p14:tracePt t="314914" x="6648450" y="1390650"/>
          <p14:tracePt t="314931" x="6718300" y="1377950"/>
          <p14:tracePt t="314953" x="6762750" y="1365250"/>
          <p14:tracePt t="314963" x="6807200" y="1352550"/>
          <p14:tracePt t="314981" x="6813550" y="1352550"/>
          <p14:tracePt t="315098" x="6813550" y="1346200"/>
          <p14:tracePt t="315112" x="6813550" y="1327150"/>
          <p14:tracePt t="315131" x="6800850" y="1295400"/>
          <p14:tracePt t="315145" x="6781800" y="1270000"/>
          <p14:tracePt t="315162" x="6756400" y="1244600"/>
          <p14:tracePt t="315191" x="6667500" y="1200150"/>
          <p14:tracePt t="315201" x="6654800" y="1193800"/>
          <p14:tracePt t="315214" x="6623050" y="1181100"/>
          <p14:tracePt t="315231" x="6572250" y="1155700"/>
          <p14:tracePt t="315245" x="6521450" y="1143000"/>
          <p14:tracePt t="315262" x="6470650" y="1130300"/>
          <p14:tracePt t="315278" x="6413500" y="1123950"/>
          <p14:tracePt t="315295" x="6369050" y="1117600"/>
          <p14:tracePt t="315314" x="6203950" y="1098550"/>
          <p14:tracePt t="315329" x="6140450" y="1098550"/>
          <p14:tracePt t="315345" x="6089650" y="1098550"/>
          <p14:tracePt t="315362" x="6026150" y="1092200"/>
          <p14:tracePt t="315379" x="5949950" y="1085850"/>
          <p14:tracePt t="315396" x="5899150" y="1079500"/>
          <p14:tracePt t="315418" x="5772150" y="1066800"/>
          <p14:tracePt t="315430" x="5740400" y="1066800"/>
          <p14:tracePt t="315448" x="5651500" y="1066800"/>
          <p14:tracePt t="315464" x="5607050" y="1066800"/>
          <p14:tracePt t="315478" x="5581650" y="1073150"/>
          <p14:tracePt t="315496" x="5543550" y="1092200"/>
          <p14:tracePt t="315512" x="5454650" y="1123950"/>
          <p14:tracePt t="315529" x="5365750" y="1149350"/>
          <p14:tracePt t="315546" x="5295900" y="1174750"/>
          <p14:tracePt t="315550" x="5270500" y="1181100"/>
          <p14:tracePt t="315575" x="5257800" y="1181100"/>
          <p14:tracePt t="315639" x="5257800" y="1206500"/>
          <p14:tracePt t="315662" x="5264150" y="1238250"/>
          <p14:tracePt t="315679" x="5270500" y="1270000"/>
          <p14:tracePt t="315696" x="5289550" y="1320800"/>
          <p14:tracePt t="315713" x="5295900" y="1346200"/>
          <p14:tracePt t="315730" x="5295900" y="1352550"/>
          <p14:tracePt t="315798" x="5302250" y="1358900"/>
          <p14:tracePt t="315812" x="5308600" y="1371600"/>
          <p14:tracePt t="315831" x="5365750" y="1428750"/>
          <p14:tracePt t="315850" x="5403850" y="1454150"/>
          <p14:tracePt t="315862" x="5448300" y="1479550"/>
          <p14:tracePt t="315879" x="5505450" y="1498600"/>
          <p14:tracePt t="315896" x="5543550" y="1504950"/>
          <p14:tracePt t="315913" x="5581650" y="1511300"/>
          <p14:tracePt t="315929" x="5626100" y="1511300"/>
          <p14:tracePt t="315947" x="5670550" y="1511300"/>
          <p14:tracePt t="315963" x="5721350" y="1511300"/>
          <p14:tracePt t="315982" x="5791200" y="1511300"/>
          <p14:tracePt t="315996" x="5822950" y="1511300"/>
          <p14:tracePt t="316013" x="5880100" y="1511300"/>
          <p14:tracePt t="316029" x="5943600" y="1504950"/>
          <p14:tracePt t="316046" x="6013450" y="1492250"/>
          <p14:tracePt t="316066" x="6102350" y="1485900"/>
          <p14:tracePt t="316082" x="6178550" y="1479550"/>
          <p14:tracePt t="316100" x="6242050" y="1479550"/>
          <p14:tracePt t="316113" x="6311900" y="1473200"/>
          <p14:tracePt t="316129" x="6381750" y="1460500"/>
          <p14:tracePt t="316147" x="6457950" y="1441450"/>
          <p14:tracePt t="316164" x="6515100" y="1428750"/>
          <p14:tracePt t="316179" x="6553200" y="1409700"/>
          <p14:tracePt t="316196" x="6591300" y="1397000"/>
          <p14:tracePt t="316213" x="6635750" y="1390650"/>
          <p14:tracePt t="316229" x="6692900" y="1377950"/>
          <p14:tracePt t="316246" x="6724650" y="1365250"/>
          <p14:tracePt t="316263" x="6769100" y="1352550"/>
          <p14:tracePt t="316280" x="6788150" y="1339850"/>
          <p14:tracePt t="316310" x="6819900" y="1314450"/>
          <p14:tracePt t="316323" x="6832600" y="1301750"/>
          <p14:tracePt t="316340" x="6858000" y="1282700"/>
          <p14:tracePt t="316351" x="6864350" y="1270000"/>
          <p14:tracePt t="316363" x="6870700" y="1250950"/>
          <p14:tracePt t="316380" x="6877050" y="1206500"/>
          <p14:tracePt t="316396" x="6877050" y="1174750"/>
          <p14:tracePt t="316414" x="6845300" y="1123950"/>
          <p14:tracePt t="316430" x="6807200" y="1085850"/>
          <p14:tracePt t="316451" x="6756400" y="1047750"/>
          <p14:tracePt t="316463" x="6731000" y="1035050"/>
          <p14:tracePt t="316479" x="6673850" y="1009650"/>
          <p14:tracePt t="316498" x="6546850" y="984250"/>
          <p14:tracePt t="316515" x="6419850" y="971550"/>
          <p14:tracePt t="316531" x="6311900" y="971550"/>
          <p14:tracePt t="316548" x="6216650" y="971550"/>
          <p14:tracePt t="316564" x="6159500" y="971550"/>
          <p14:tracePt t="316582" x="6051550" y="971550"/>
          <p14:tracePt t="316597" x="5962650" y="984250"/>
          <p14:tracePt t="316613" x="5810250" y="996950"/>
          <p14:tracePt t="316630" x="5695950" y="1009650"/>
          <p14:tracePt t="316646" x="5543550" y="1035050"/>
          <p14:tracePt t="316664" x="5448300" y="1047750"/>
          <p14:tracePt t="316683" x="5365750" y="1066800"/>
          <p14:tracePt t="316697" x="5340350" y="1066800"/>
          <p14:tracePt t="316713" x="5321300" y="1073150"/>
          <p14:tracePt t="316729" x="5308600" y="1085850"/>
          <p14:tracePt t="316747" x="5251450" y="1143000"/>
          <p14:tracePt t="316764" x="5207000" y="1206500"/>
          <p14:tracePt t="316780" x="5181600" y="1270000"/>
          <p14:tracePt t="316797" x="5168900" y="1333500"/>
          <p14:tracePt t="316813" x="5168900" y="1377950"/>
          <p14:tracePt t="316831" x="5181600" y="1403350"/>
          <p14:tracePt t="316847" x="5194300" y="1428750"/>
          <p14:tracePt t="316864" x="5219700" y="1447800"/>
          <p14:tracePt t="316880" x="5251450" y="1460500"/>
          <p14:tracePt t="316897" x="5327650" y="1485900"/>
          <p14:tracePt t="316913" x="5429250" y="1511300"/>
          <p14:tracePt t="316930" x="5594350" y="1562100"/>
          <p14:tracePt t="316947" x="5734050" y="1587500"/>
          <p14:tracePt t="316964" x="5861050" y="1600200"/>
          <p14:tracePt t="316980" x="5969000" y="1606550"/>
          <p14:tracePt t="316997" x="6038850" y="1606550"/>
          <p14:tracePt t="317013" x="6159500" y="1600200"/>
          <p14:tracePt t="317030" x="6229350" y="1593850"/>
          <p14:tracePt t="317047" x="6318250" y="1593850"/>
          <p14:tracePt t="317063" x="6477000" y="1593850"/>
          <p14:tracePt t="317081" x="6584950" y="1593850"/>
          <p14:tracePt t="317099" x="6661150" y="1587500"/>
          <p14:tracePt t="317114" x="6724650" y="1574800"/>
          <p14:tracePt t="317133" x="6756400" y="1562100"/>
          <p14:tracePt t="317147" x="6788150" y="1549400"/>
          <p14:tracePt t="317164" x="6826250" y="1536700"/>
          <p14:tracePt t="317183" x="6870700" y="1524000"/>
          <p14:tracePt t="317197" x="6915150" y="1504950"/>
          <p14:tracePt t="317214" x="6965950" y="1485900"/>
          <p14:tracePt t="317231" x="6985000" y="1473200"/>
          <p14:tracePt t="317232" x="6991350" y="1473200"/>
          <p14:tracePt t="317248" x="6997700" y="1466850"/>
          <p14:tracePt t="317268" x="7004050" y="1454150"/>
          <p14:tracePt t="317281" x="7016750" y="1441450"/>
          <p14:tracePt t="317297" x="7029450" y="1422400"/>
          <p14:tracePt t="317314" x="7042150" y="1397000"/>
          <p14:tracePt t="317330" x="7048500" y="1358900"/>
          <p14:tracePt t="317347" x="7048500" y="1327150"/>
          <p14:tracePt t="317364" x="7023100" y="1270000"/>
          <p14:tracePt t="317380" x="6991350" y="1231900"/>
          <p14:tracePt t="317397" x="6953250" y="1200150"/>
          <p14:tracePt t="317414" x="6921500" y="1174750"/>
          <p14:tracePt t="317431" x="6889750" y="1155700"/>
          <p14:tracePt t="317447" x="6858000" y="1136650"/>
          <p14:tracePt t="317467" x="6807200" y="1117600"/>
          <p14:tracePt t="317481" x="6756400" y="1104900"/>
          <p14:tracePt t="317502" x="6699250" y="1092200"/>
          <p14:tracePt t="317514" x="6642100" y="1085850"/>
          <p14:tracePt t="317531" x="6584950" y="1073150"/>
          <p14:tracePt t="317547" x="6534150" y="1073150"/>
          <p14:tracePt t="317564" x="6432550" y="1066800"/>
          <p14:tracePt t="317581" x="6305550" y="1066800"/>
          <p14:tracePt t="317597" x="6216650" y="1073150"/>
          <p14:tracePt t="317614" x="6134100" y="1073150"/>
          <p14:tracePt t="317631" x="6064250" y="1073150"/>
          <p14:tracePt t="317647" x="5994400" y="1079500"/>
          <p14:tracePt t="317664" x="5911850" y="1085850"/>
          <p14:tracePt t="317681" x="5822950" y="1098550"/>
          <p14:tracePt t="317713" x="5626100" y="1155700"/>
          <p14:tracePt t="317731" x="5575300" y="1193800"/>
          <p14:tracePt t="317748" x="5518150" y="1231900"/>
          <p14:tracePt t="317764" x="5492750" y="1250950"/>
          <p14:tracePt t="317781" x="5461000" y="1282700"/>
          <p14:tracePt t="317797" x="5435600" y="1314450"/>
          <p14:tracePt t="317814" x="5416550" y="1339850"/>
          <p14:tracePt t="317831" x="5403850" y="1377950"/>
          <p14:tracePt t="317851" x="5403850" y="1422400"/>
          <p14:tracePt t="317864" x="5410200" y="1441450"/>
          <p14:tracePt t="317881" x="5422900" y="1460500"/>
          <p14:tracePt t="317898" x="5448300" y="1485900"/>
          <p14:tracePt t="317915" x="5518150" y="1517650"/>
          <p14:tracePt t="317932" x="5568950" y="1543050"/>
          <p14:tracePt t="317948" x="5651500" y="1562100"/>
          <p14:tracePt t="317965" x="5708650" y="1574800"/>
          <p14:tracePt t="317984" x="5734050" y="1574800"/>
          <p14:tracePt t="317997" x="5810250" y="1581150"/>
          <p14:tracePt t="318014" x="5848350" y="1581150"/>
          <p14:tracePt t="318031" x="5867400" y="1581150"/>
          <p14:tracePt t="318048" x="5880100" y="1587500"/>
          <p14:tracePt t="318066" x="5886450" y="1587500"/>
          <p14:tracePt t="318086" x="5918200" y="1600200"/>
          <p14:tracePt t="318097" x="5924550" y="1606550"/>
          <p14:tracePt t="318115" x="5949950" y="1619250"/>
          <p14:tracePt t="318131" x="5981700" y="1625600"/>
          <p14:tracePt t="318147" x="6013450" y="1631950"/>
          <p14:tracePt t="318164" x="6038850" y="1631950"/>
          <p14:tracePt t="318181" x="6064250" y="1638300"/>
          <p14:tracePt t="318198" x="6083300" y="1631950"/>
          <p14:tracePt t="318217" x="6089650" y="1631950"/>
          <p14:tracePt t="318281" x="6089650" y="1625600"/>
          <p14:tracePt t="318298" x="6096000" y="1625600"/>
          <p14:tracePt t="319199" x="6096000" y="1631950"/>
          <p14:tracePt t="319218" x="6121400" y="1644650"/>
          <p14:tracePt t="319233" x="6127750" y="1644650"/>
          <p14:tracePt t="319249" x="6153150" y="1644650"/>
          <p14:tracePt t="319266" x="6159500" y="1644650"/>
          <p14:tracePt t="319282" x="6172200" y="1644650"/>
          <p14:tracePt t="319308" x="6178550" y="1638300"/>
          <p14:tracePt t="319315" x="6184900" y="1631950"/>
          <p14:tracePt t="319332" x="6197600" y="1625600"/>
          <p14:tracePt t="319349" x="6242050" y="1619250"/>
          <p14:tracePt t="319365" x="6299200" y="1606550"/>
          <p14:tracePt t="319382" x="6330950" y="1606550"/>
          <p14:tracePt t="319399" x="6350000" y="1600200"/>
          <p14:tracePt t="319418" x="6356350" y="1600200"/>
          <p14:tracePt t="319569" x="6369050" y="1593850"/>
          <p14:tracePt t="319582" x="6375400" y="1587500"/>
          <p14:tracePt t="319585" x="6388100" y="1574800"/>
          <p14:tracePt t="319599" x="6394450" y="1568450"/>
          <p14:tracePt t="319617" x="6419850" y="1517650"/>
          <p14:tracePt t="319633" x="6432550" y="1485900"/>
          <p14:tracePt t="319649" x="6432550" y="1473200"/>
          <p14:tracePt t="319666" x="6438900" y="1441450"/>
          <p14:tracePt t="319682" x="6438900" y="1428750"/>
          <p14:tracePt t="319699" x="6438900" y="1416050"/>
          <p14:tracePt t="319716" x="6432550" y="1403350"/>
          <p14:tracePt t="319733" x="6413500" y="1384300"/>
          <p14:tracePt t="319749" x="6388100" y="1358900"/>
          <p14:tracePt t="319770" x="6330950" y="1314450"/>
          <p14:tracePt t="319782" x="6318250" y="1308100"/>
          <p14:tracePt t="319799" x="6248400" y="1270000"/>
          <p14:tracePt t="319817" x="6191250" y="1238250"/>
          <p14:tracePt t="319833" x="6172200" y="1231900"/>
          <p14:tracePt t="319849" x="6165850" y="1231900"/>
          <p14:tracePt t="319866" x="6159500" y="1225550"/>
          <p14:tracePt t="319883" x="6127750" y="1219200"/>
          <p14:tracePt t="319884" x="6102350" y="1219200"/>
          <p14:tracePt t="319899" x="6026150" y="1206500"/>
          <p14:tracePt t="319916" x="5937250" y="1200150"/>
          <p14:tracePt t="319934" x="5835650" y="1187450"/>
          <p14:tracePt t="319949" x="5721350" y="1168400"/>
          <p14:tracePt t="319966" x="5638800" y="1162050"/>
          <p14:tracePt t="319985" x="5575300" y="1149350"/>
          <p14:tracePt t="320006" x="5511800" y="1136650"/>
          <p14:tracePt t="320017" x="5499100" y="1136650"/>
          <p14:tracePt t="320032" x="5461000" y="1136650"/>
          <p14:tracePt t="320049" x="5353050" y="1149350"/>
          <p14:tracePt t="320066" x="5238750" y="1174750"/>
          <p14:tracePt t="320083" x="5118100" y="1206500"/>
          <p14:tracePt t="320099" x="4978400" y="1250950"/>
          <p14:tracePt t="320118" x="4933950" y="1270000"/>
          <p14:tracePt t="320135" x="4908550" y="1289050"/>
          <p14:tracePt t="320149" x="4902200" y="1308100"/>
          <p14:tracePt t="320166" x="4895850" y="1333500"/>
          <p14:tracePt t="320185" x="4914900" y="1358900"/>
          <p14:tracePt t="320200" x="4933950" y="1377950"/>
          <p14:tracePt t="320216" x="5003800" y="1435100"/>
          <p14:tracePt t="320233" x="5041900" y="1460500"/>
          <p14:tracePt t="320249" x="5086350" y="1498600"/>
          <p14:tracePt t="320268" x="5111750" y="1524000"/>
          <p14:tracePt t="320283" x="5137150" y="1543050"/>
          <p14:tracePt t="320299" x="5162550" y="1562100"/>
          <p14:tracePt t="320317" x="5194300" y="1568450"/>
          <p14:tracePt t="320333" x="5251450" y="1581150"/>
          <p14:tracePt t="320349" x="5359400" y="1593850"/>
          <p14:tracePt t="320366" x="5461000" y="1600200"/>
          <p14:tracePt t="320383" x="5562600" y="1600200"/>
          <p14:tracePt t="320401" x="5632450" y="1600200"/>
          <p14:tracePt t="320423" x="5740400" y="1587500"/>
          <p14:tracePt t="320433" x="5765800" y="1581150"/>
          <p14:tracePt t="320450" x="5797550" y="1581150"/>
          <p14:tracePt t="320474" x="5822950" y="1574800"/>
          <p14:tracePt t="320483" x="5835650" y="1574800"/>
          <p14:tracePt t="320500" x="5861050" y="1574800"/>
          <p14:tracePt t="320516" x="5899150" y="1574800"/>
          <p14:tracePt t="320533" x="5937250" y="1574800"/>
          <p14:tracePt t="320550" x="5994400" y="1568450"/>
          <p14:tracePt t="320566" x="6057900" y="1568450"/>
          <p14:tracePt t="320567" x="6076950" y="1562100"/>
          <p14:tracePt t="320584" x="6108700" y="1562100"/>
          <p14:tracePt t="320600" x="6159500" y="1555750"/>
          <p14:tracePt t="320618" x="6172200" y="1555750"/>
          <p14:tracePt t="320633" x="6184900" y="1555750"/>
          <p14:tracePt t="320754" x="6197600" y="1549400"/>
          <p14:tracePt t="320767" x="6203950" y="1543050"/>
          <p14:tracePt t="320785" x="6210300" y="1536700"/>
          <p14:tracePt t="320801" x="6216650" y="1536700"/>
          <p14:tracePt t="320816" x="6216650" y="1530350"/>
          <p14:tracePt t="320833" x="6229350" y="1517650"/>
          <p14:tracePt t="320850" x="6229350" y="1511300"/>
          <p14:tracePt t="320900" x="6235700" y="1511300"/>
          <p14:tracePt t="320984" x="6235700" y="1504950"/>
          <p14:tracePt t="321001" x="6242050" y="1504950"/>
          <p14:tracePt t="321078" x="6242050" y="1498600"/>
          <p14:tracePt t="321084" x="6248400" y="1498600"/>
          <p14:tracePt t="321117" x="6248400" y="1492250"/>
          <p14:tracePt t="321169" x="6273800" y="1473200"/>
          <p14:tracePt t="321183" x="6330950" y="1447800"/>
          <p14:tracePt t="321201" x="6381750" y="1422400"/>
          <p14:tracePt t="321217" x="6426200" y="1397000"/>
          <p14:tracePt t="321234" x="6464300" y="1377950"/>
          <p14:tracePt t="321252" x="6483350" y="1365250"/>
          <p14:tracePt t="321267" x="6496050" y="1352550"/>
          <p14:tracePt t="321284" x="6502400" y="1346200"/>
          <p14:tracePt t="321313" x="6502400" y="1333500"/>
          <p14:tracePt t="321322" x="6502400" y="1327150"/>
          <p14:tracePt t="321334" x="6502400" y="1308100"/>
          <p14:tracePt t="321352" x="6477000" y="1257300"/>
          <p14:tracePt t="321367" x="6438900" y="1212850"/>
          <p14:tracePt t="321384" x="6407150" y="1168400"/>
          <p14:tracePt t="321400" x="6388100" y="1149350"/>
          <p14:tracePt t="321417" x="6381750" y="1143000"/>
          <p14:tracePt t="321433" x="6362700" y="1130300"/>
          <p14:tracePt t="321450" x="6330950" y="1130300"/>
          <p14:tracePt t="321468" x="6267450" y="1130300"/>
          <p14:tracePt t="321491" x="6191250" y="1130300"/>
          <p14:tracePt t="321501" x="6140450" y="1136650"/>
          <p14:tracePt t="321517" x="6051550" y="1136650"/>
          <p14:tracePt t="321535" x="5962650" y="1143000"/>
          <p14:tracePt t="321550" x="5899150" y="1149350"/>
          <p14:tracePt t="321568" x="5848350" y="1174750"/>
          <p14:tracePt t="321590" x="5810250" y="1257300"/>
          <p14:tracePt t="321601" x="5797550" y="1289050"/>
          <p14:tracePt t="321618" x="5791200" y="1352550"/>
          <p14:tracePt t="321619" x="5791200" y="1371600"/>
          <p14:tracePt t="321641" x="5810250" y="1428750"/>
          <p14:tracePt t="321651" x="5829300" y="1460500"/>
          <p14:tracePt t="321668" x="5835650" y="1466850"/>
          <p14:tracePt t="321684" x="5842000" y="1473200"/>
          <p14:tracePt t="321717" x="5848350" y="1473200"/>
          <p14:tracePt t="322540" x="5848350" y="1479550"/>
          <p14:tracePt t="322553" x="5848350" y="1511300"/>
          <p14:tracePt t="322568" x="5842000" y="1536700"/>
          <p14:tracePt t="322584" x="5816600" y="1606550"/>
          <p14:tracePt t="322602" x="5778500" y="1708150"/>
          <p14:tracePt t="322620" x="5765800" y="1752600"/>
          <p14:tracePt t="322635" x="5765800" y="1771650"/>
          <p14:tracePt t="322653" x="5765800" y="1797050"/>
          <p14:tracePt t="322668" x="5765800" y="1816100"/>
          <p14:tracePt t="322685" x="5759450" y="1854200"/>
          <p14:tracePt t="322701" x="5715000" y="1955800"/>
          <p14:tracePt t="322718" x="5626100" y="2139950"/>
          <p14:tracePt t="322735" x="5530850" y="2317750"/>
          <p14:tracePt t="322753" x="5473700" y="2470150"/>
          <p14:tracePt t="322769" x="5435600" y="2609850"/>
          <p14:tracePt t="322785" x="5422900" y="2711450"/>
          <p14:tracePt t="322806" x="5422900" y="2908300"/>
          <p14:tracePt t="322818" x="5422900" y="3028950"/>
          <p14:tracePt t="322835" x="5422900" y="3206750"/>
          <p14:tracePt t="322852" x="5416550" y="3536950"/>
          <p14:tracePt t="322869" x="5359400" y="3790950"/>
          <p14:tracePt t="322885" x="5276850" y="4057650"/>
          <p14:tracePt t="322901" x="5149850" y="4413250"/>
          <p14:tracePt t="322918" x="5073650" y="4679950"/>
          <p14:tracePt t="322935" x="4984750" y="5003800"/>
          <p14:tracePt t="322951" x="4927600" y="5251450"/>
          <p14:tracePt t="322968" x="4857750" y="5530850"/>
          <p14:tracePt t="322985" x="4787900" y="5727700"/>
          <p14:tracePt t="323005" x="4667250" y="5905500"/>
          <p14:tracePt t="323018" x="4641850" y="5930900"/>
          <p14:tracePt t="323035" x="4616450" y="5943600"/>
          <p14:tracePt t="323068" x="4616450" y="5930900"/>
          <p14:tracePt t="323085" x="4622800" y="5899150"/>
          <p14:tracePt t="323102" x="4629150" y="5880100"/>
          <p14:tracePt t="323118" x="4635500" y="5867400"/>
          <p14:tracePt t="323135" x="4641850" y="5861050"/>
          <p14:tracePt t="323159" x="4641850" y="5848350"/>
          <p14:tracePt t="323168" x="4641850" y="5842000"/>
          <p14:tracePt t="323185" x="4641850" y="5835650"/>
          <p14:tracePt t="323219" x="4641850" y="5873750"/>
          <p14:tracePt t="323235" x="4654550" y="5956300"/>
          <p14:tracePt t="323255" x="4673600" y="6026150"/>
          <p14:tracePt t="323269" x="4692650" y="6076950"/>
          <p14:tracePt t="323286" x="4699000" y="6102350"/>
          <p14:tracePt t="323305" x="4705350" y="6102350"/>
          <p14:tracePt t="323321" x="4711700" y="6102350"/>
          <p14:tracePt t="323336" x="4730750" y="6102350"/>
          <p14:tracePt t="323352" x="4762500" y="6115050"/>
          <p14:tracePt t="323369" x="4857750" y="6172200"/>
          <p14:tracePt t="323385" x="5003800" y="6229350"/>
          <p14:tracePt t="323403" x="5168900" y="6267450"/>
          <p14:tracePt t="323419" x="5276850" y="6280150"/>
          <p14:tracePt t="323436" x="5308600" y="6273800"/>
          <p14:tracePt t="323452" x="5321300" y="6254750"/>
          <p14:tracePt t="323468" x="5340350" y="6216650"/>
          <p14:tracePt t="323485" x="5359400" y="6184900"/>
          <p14:tracePt t="323502" x="5384800" y="6159500"/>
          <p14:tracePt t="323519" x="5435600" y="6121400"/>
          <p14:tracePt t="323540" x="5492750" y="6064250"/>
          <p14:tracePt t="323553" x="5505450" y="6045200"/>
          <p14:tracePt t="323569" x="5518150" y="6000750"/>
          <p14:tracePt t="323585" x="5518150" y="5911850"/>
          <p14:tracePt t="323602" x="5518150" y="5854700"/>
          <p14:tracePt t="323619" x="5518150" y="5778500"/>
          <p14:tracePt t="323636" x="5530850" y="5715000"/>
          <p14:tracePt t="323652" x="5530850" y="5645150"/>
          <p14:tracePt t="323669" x="5524500" y="5575300"/>
          <p14:tracePt t="323686" x="5499100" y="5480050"/>
          <p14:tracePt t="323703" x="5461000" y="5397500"/>
          <p14:tracePt t="323719" x="5422900" y="5314950"/>
          <p14:tracePt t="323735" x="5397500" y="5270500"/>
          <p14:tracePt t="323752" x="5365750" y="5213350"/>
          <p14:tracePt t="323769" x="5334000" y="5181600"/>
          <p14:tracePt t="323786" x="5308600" y="5168900"/>
          <p14:tracePt t="323803" x="5276850" y="5162550"/>
          <p14:tracePt t="323819" x="5207000" y="5162550"/>
          <p14:tracePt t="323835" x="5111750" y="5175250"/>
          <p14:tracePt t="323852" x="4997450" y="5200650"/>
          <p14:tracePt t="323869" x="4902200" y="5232400"/>
          <p14:tracePt t="323885" x="4787900" y="5270500"/>
          <p14:tracePt t="323903" x="4705350" y="5302250"/>
          <p14:tracePt t="323925" x="4635500" y="5340350"/>
          <p14:tracePt t="323937" x="4629150" y="5340350"/>
          <p14:tracePt t="323953" x="4610100" y="5365750"/>
          <p14:tracePt t="323969" x="4584700" y="5403850"/>
          <p14:tracePt t="323986" x="4565650" y="5461000"/>
          <p14:tracePt t="324002" x="4540250" y="5575300"/>
          <p14:tracePt t="324019" x="4521200" y="5664200"/>
          <p14:tracePt t="324037" x="4514850" y="5734050"/>
          <p14:tracePt t="324055" x="4502150" y="5810250"/>
          <p14:tracePt t="324069" x="4502150" y="5842000"/>
          <p14:tracePt t="324086" x="4508500" y="5880100"/>
          <p14:tracePt t="324103" x="4514850" y="5911850"/>
          <p14:tracePt t="324119" x="4533900" y="5962650"/>
          <p14:tracePt t="324139" x="4559300" y="6026150"/>
          <p14:tracePt t="324154" x="4603750" y="6102350"/>
          <p14:tracePt t="324169" x="4641850" y="6146800"/>
          <p14:tracePt t="324187" x="4699000" y="6197600"/>
          <p14:tracePt t="324203" x="4743450" y="6229350"/>
          <p14:tracePt t="324228" x="4787900" y="6242050"/>
          <p14:tracePt t="324243" x="4826000" y="6254750"/>
          <p14:tracePt t="324253" x="4883150" y="6267450"/>
          <p14:tracePt t="324271" x="4978400" y="6273800"/>
          <p14:tracePt t="324286" x="5105400" y="6286500"/>
          <p14:tracePt t="324305" x="5168900" y="6286500"/>
          <p14:tracePt t="324320" x="5334000" y="6286500"/>
          <p14:tracePt t="324340" x="5422900" y="6280150"/>
          <p14:tracePt t="324352" x="5454650" y="6267450"/>
          <p14:tracePt t="324370" x="5492750" y="6254750"/>
          <p14:tracePt t="324386" x="5543550" y="6242050"/>
          <p14:tracePt t="324403" x="5607050" y="6235700"/>
          <p14:tracePt t="324421" x="5683250" y="6229350"/>
          <p14:tracePt t="324436" x="5778500" y="6223000"/>
          <p14:tracePt t="324453" x="5861050" y="6223000"/>
          <p14:tracePt t="324470" x="5962650" y="6216650"/>
          <p14:tracePt t="324487" x="6032500" y="6203950"/>
          <p14:tracePt t="324487" x="6057900" y="6203950"/>
          <p14:tracePt t="324503" x="6127750" y="6191250"/>
          <p14:tracePt t="324520" x="6184900" y="6191250"/>
          <p14:tracePt t="324536" x="6248400" y="6191250"/>
          <p14:tracePt t="324553" x="6337300" y="6191250"/>
          <p14:tracePt t="324573" x="6413500" y="6191250"/>
          <p14:tracePt t="324587" x="6508750" y="6178550"/>
          <p14:tracePt t="324603" x="6559550" y="6153150"/>
          <p14:tracePt t="324620" x="6578600" y="6134100"/>
          <p14:tracePt t="324637" x="6584950" y="6115050"/>
          <p14:tracePt t="324657" x="6591300" y="6076950"/>
          <p14:tracePt t="324670" x="6597650" y="6064250"/>
          <p14:tracePt t="324687" x="6623050" y="6019800"/>
          <p14:tracePt t="324705" x="6661150" y="5930900"/>
          <p14:tracePt t="324722" x="6673850" y="5899150"/>
          <p14:tracePt t="324722" x="6673850" y="5873750"/>
          <p14:tracePt t="324737" x="6680200" y="5842000"/>
          <p14:tracePt t="324737" x="6680200" y="5816600"/>
          <p14:tracePt t="324756" x="6667500" y="5765800"/>
          <p14:tracePt t="324773" x="6635750" y="5721350"/>
          <p14:tracePt t="324787" x="6616700" y="5695950"/>
          <p14:tracePt t="324809" x="6559550" y="5645150"/>
          <p14:tracePt t="324821" x="6527800" y="5626100"/>
          <p14:tracePt t="324836" x="6464300" y="5581650"/>
          <p14:tracePt t="324853" x="6356350" y="5518150"/>
          <p14:tracePt t="324870" x="6280150" y="5480050"/>
          <p14:tracePt t="324887" x="6216650" y="5448300"/>
          <p14:tracePt t="324904" x="6165850" y="5422900"/>
          <p14:tracePt t="324920" x="6115050" y="5403850"/>
          <p14:tracePt t="324937" x="6064250" y="5384800"/>
          <p14:tracePt t="324954" x="5994400" y="5378450"/>
          <p14:tracePt t="324970" x="5822950" y="5378450"/>
          <p14:tracePt t="324987" x="5575300" y="5378450"/>
          <p14:tracePt t="325004" x="5454650" y="5397500"/>
          <p14:tracePt t="325021" x="5378450" y="5410200"/>
          <p14:tracePt t="325046" x="5334000" y="5429250"/>
          <p14:tracePt t="325053" x="5327650" y="5435600"/>
          <p14:tracePt t="325071" x="5308600" y="5448300"/>
          <p14:tracePt t="325096" x="5232400" y="5549900"/>
          <p14:tracePt t="325105" x="5187950" y="5619750"/>
          <p14:tracePt t="325124" x="5099050" y="5759450"/>
          <p14:tracePt t="325137" x="5041900" y="5899150"/>
          <p14:tracePt t="325154" x="5022850" y="5994400"/>
          <p14:tracePt t="325179" x="5022850" y="6038850"/>
          <p14:tracePt t="325273" x="5029200" y="6038850"/>
          <p14:tracePt t="325287" x="5054600" y="6032500"/>
          <p14:tracePt t="325312" x="5105400" y="6007100"/>
          <p14:tracePt t="325321" x="5130800" y="5994400"/>
          <p14:tracePt t="325339" x="5168900" y="5962650"/>
          <p14:tracePt t="325353" x="5181600" y="5949950"/>
          <p14:tracePt t="325370" x="5187950" y="5930900"/>
          <p14:tracePt t="325387" x="5200650" y="5918200"/>
          <p14:tracePt t="325404" x="5219700" y="5892800"/>
          <p14:tracePt t="325421" x="5238750" y="5854700"/>
          <p14:tracePt t="325438" x="5276850" y="5778500"/>
          <p14:tracePt t="325466" x="5327650" y="5676900"/>
          <p14:tracePt t="325475" x="5340350" y="5657850"/>
          <p14:tracePt t="325488" x="5340350" y="5645150"/>
          <p14:tracePt t="325505" x="5340350" y="5619750"/>
          <p14:tracePt t="325521" x="5340350" y="5613400"/>
          <p14:tracePt t="325604" x="5334000" y="5607050"/>
          <p14:tracePt t="325621" x="5327650" y="5594350"/>
          <p14:tracePt t="325639" x="5295900" y="5575300"/>
          <p14:tracePt t="325654" x="5283200" y="5575300"/>
          <p14:tracePt t="325671" x="5226050" y="5549900"/>
          <p14:tracePt t="325692" x="5207000" y="5537200"/>
          <p14:tracePt t="325706" x="5181600" y="5518150"/>
          <p14:tracePt t="325724" x="5162550" y="5492750"/>
          <p14:tracePt t="325738" x="5130800" y="5454650"/>
          <p14:tracePt t="325754" x="5092700" y="5422900"/>
          <p14:tracePt t="325772" x="5016500" y="5378450"/>
          <p14:tracePt t="325802" x="4953000" y="5365750"/>
          <p14:tracePt t="325821" x="4940300" y="5365750"/>
          <p14:tracePt t="325837" x="4933950" y="5378450"/>
          <p14:tracePt t="325854" x="4921250" y="5397500"/>
          <p14:tracePt t="325871" x="4914900" y="5422900"/>
          <p14:tracePt t="325890" x="4889500" y="5473700"/>
          <p14:tracePt t="325907" x="4889500" y="5511800"/>
          <p14:tracePt t="325921" x="4883150" y="5530850"/>
          <p14:tracePt t="325937" x="4876800" y="5562600"/>
          <p14:tracePt t="325955" x="4876800" y="5588000"/>
          <p14:tracePt t="325978" x="4883150" y="5632450"/>
          <p14:tracePt t="325988" x="4914900" y="5702300"/>
          <p14:tracePt t="326004" x="4946650" y="5772150"/>
          <p14:tracePt t="326023" x="4984750" y="5854700"/>
          <p14:tracePt t="326037" x="5010150" y="5911850"/>
          <p14:tracePt t="326055" x="5035550" y="5956300"/>
          <p14:tracePt t="326074" x="5054600" y="5975350"/>
          <p14:tracePt t="326087" x="5060950" y="5981700"/>
          <p14:tracePt t="326105" x="5067300" y="5994400"/>
          <p14:tracePt t="326121" x="5086350" y="6019800"/>
          <p14:tracePt t="326138" x="5130800" y="6064250"/>
          <p14:tracePt t="326154" x="5213350" y="6146800"/>
          <p14:tracePt t="326172" x="5264150" y="6184900"/>
          <p14:tracePt t="326188" x="5283200" y="6191250"/>
          <p14:tracePt t="326215" x="5321300" y="6191250"/>
          <p14:tracePt t="326221" x="5346700" y="6191250"/>
          <p14:tracePt t="326238" x="5384800" y="6178550"/>
          <p14:tracePt t="326254" x="5429250" y="6153150"/>
          <p14:tracePt t="326271" x="5454650" y="6140450"/>
          <p14:tracePt t="326290" x="5486400" y="6121400"/>
          <p14:tracePt t="326305" x="5499100" y="6102350"/>
          <p14:tracePt t="326321" x="5511800" y="6089650"/>
          <p14:tracePt t="326338" x="5518150" y="6076950"/>
          <p14:tracePt t="326358" x="5524500" y="6051550"/>
          <p14:tracePt t="326371" x="5524500" y="6038850"/>
          <p14:tracePt t="326388" x="5537200" y="6000750"/>
          <p14:tracePt t="326404" x="5537200" y="5962650"/>
          <p14:tracePt t="326423" x="5530850" y="5861050"/>
          <p14:tracePt t="326438" x="5511800" y="5810250"/>
          <p14:tracePt t="326455" x="5480050" y="5734050"/>
          <p14:tracePt t="326472" x="5454650" y="5689600"/>
          <p14:tracePt t="326496" x="5403850" y="5619750"/>
          <p14:tracePt t="326504" x="5391150" y="5600700"/>
          <p14:tracePt t="326522" x="5359400" y="5549900"/>
          <p14:tracePt t="326538" x="5340350" y="5524500"/>
          <p14:tracePt t="326556" x="5327650" y="5505450"/>
          <p14:tracePt t="326575" x="5308600" y="5486400"/>
          <p14:tracePt t="326588" x="5295900" y="5473700"/>
          <p14:tracePt t="326605" x="5289550" y="5461000"/>
          <p14:tracePt t="326622" x="5276850" y="5461000"/>
          <p14:tracePt t="326638" x="5257800" y="5454650"/>
          <p14:tracePt t="326656" x="5194300" y="5454650"/>
          <p14:tracePt t="326678" x="5168900" y="5454650"/>
          <p14:tracePt t="326689" x="5143500" y="5454650"/>
          <p14:tracePt t="326705" x="5137150" y="5454650"/>
          <p14:tracePt t="326738" x="5118100" y="5467350"/>
          <p14:tracePt t="326756" x="5073650" y="5505450"/>
          <p14:tracePt t="326788" x="4991100" y="5594350"/>
          <p14:tracePt t="326805" x="4953000" y="5632450"/>
          <p14:tracePt t="326822" x="4933950" y="5657850"/>
          <p14:tracePt t="326838" x="4927600" y="5670550"/>
          <p14:tracePt t="326857" x="4921250" y="5695950"/>
          <p14:tracePt t="326871" x="4914900" y="5715000"/>
          <p14:tracePt t="326890" x="4908550" y="5784850"/>
          <p14:tracePt t="326906" x="4908550" y="5829300"/>
          <p14:tracePt t="326921" x="4908550" y="5867400"/>
          <p14:tracePt t="326938" x="4908550" y="5892800"/>
          <p14:tracePt t="326957" x="4927600" y="5918200"/>
          <p14:tracePt t="326976" x="4953000" y="5962650"/>
          <p14:tracePt t="326988" x="4978400" y="6007100"/>
          <p14:tracePt t="327007" x="5010150" y="6083300"/>
          <p14:tracePt t="327023" x="5035550" y="6153150"/>
          <p14:tracePt t="327038" x="5054600" y="6203950"/>
          <p14:tracePt t="327055" x="5067300" y="6229350"/>
          <p14:tracePt t="327073" x="5073650" y="6229350"/>
          <p14:tracePt t="327100" x="5124450" y="6223000"/>
          <p14:tracePt t="327111" x="5156200" y="6216650"/>
          <p14:tracePt t="327130" x="5213350" y="6203950"/>
          <p14:tracePt t="327139" x="5251450" y="6191250"/>
          <p14:tracePt t="327156" x="5334000" y="6165850"/>
          <p14:tracePt t="327172" x="5365750" y="6140450"/>
          <p14:tracePt t="327188" x="5391150" y="6108700"/>
          <p14:tracePt t="327205" x="5422900" y="6057900"/>
          <p14:tracePt t="327222" x="5441950" y="6013450"/>
          <p14:tracePt t="327254" x="5461000" y="5842000"/>
          <p14:tracePt t="327272" x="5454650" y="5759450"/>
          <p14:tracePt t="327289" x="5448300" y="5708650"/>
          <p14:tracePt t="327307" x="5429250" y="5613400"/>
          <p14:tracePt t="327322" x="5410200" y="5568950"/>
          <p14:tracePt t="327339" x="5384800" y="5524500"/>
          <p14:tracePt t="327355" x="5353050" y="5467350"/>
          <p14:tracePt t="327372" x="5327650" y="5435600"/>
          <p14:tracePt t="327389" x="5314950" y="5410200"/>
          <p14:tracePt t="327405" x="5308600" y="5410200"/>
          <p14:tracePt t="327422" x="5308600" y="5403850"/>
          <p14:tracePt t="327473" x="5302250" y="5403850"/>
          <p14:tracePt t="327489" x="5276850" y="5403850"/>
          <p14:tracePt t="327507" x="5245100" y="5403850"/>
          <p14:tracePt t="327522" x="5213350" y="5403850"/>
          <p14:tracePt t="327539" x="5194300" y="5410200"/>
          <p14:tracePt t="327555" x="5168900" y="5422900"/>
          <p14:tracePt t="327572" x="5143500" y="5448300"/>
          <p14:tracePt t="327589" x="5111750" y="5499100"/>
          <p14:tracePt t="327615" x="5073650" y="5581650"/>
          <p14:tracePt t="327639" x="5041900" y="5657850"/>
          <p14:tracePt t="327655" x="5022850" y="5778500"/>
          <p14:tracePt t="327672" x="5022850" y="5822950"/>
          <p14:tracePt t="327689" x="5022850" y="5873750"/>
          <p14:tracePt t="327713" x="5041900" y="5949950"/>
          <p14:tracePt t="327723" x="5054600" y="5975350"/>
          <p14:tracePt t="327749" x="5092700" y="6064250"/>
          <p14:tracePt t="327757" x="5118100" y="6121400"/>
          <p14:tracePt t="327773" x="5143500" y="6165850"/>
          <p14:tracePt t="327790" x="5162550" y="6197600"/>
          <p14:tracePt t="327806" x="5168900" y="6210300"/>
          <p14:tracePt t="327857" x="5232400" y="6203950"/>
          <p14:tracePt t="327873" x="5308600" y="6178550"/>
          <p14:tracePt t="327891" x="5384800" y="6140450"/>
          <p14:tracePt t="327908" x="5454650" y="6076950"/>
          <p14:tracePt t="327922" x="5492750" y="6013450"/>
          <p14:tracePt t="327939" x="5505450" y="5943600"/>
          <p14:tracePt t="327956" x="5505450" y="5861050"/>
          <p14:tracePt t="327972" x="5505450" y="5784850"/>
          <p14:tracePt t="327989" x="5492750" y="5702300"/>
          <p14:tracePt t="328006" x="5480050" y="5626100"/>
          <p14:tracePt t="328036" x="5416550" y="5461000"/>
          <p14:tracePt t="328045" x="5397500" y="5429250"/>
          <p14:tracePt t="328056" x="5384800" y="5416550"/>
          <p14:tracePt t="328073" x="5346700" y="5365750"/>
          <p14:tracePt t="328089" x="5321300" y="5334000"/>
          <p14:tracePt t="328106" x="5314950" y="5327650"/>
          <p14:tracePt t="328173" x="5302250" y="5334000"/>
          <p14:tracePt t="328189" x="5264150" y="5359400"/>
          <p14:tracePt t="328206" x="5213350" y="5397500"/>
          <p14:tracePt t="328225" x="5175250" y="5422900"/>
          <p14:tracePt t="328241" x="5149850" y="5441950"/>
          <p14:tracePt t="328257" x="5130800" y="5461000"/>
          <p14:tracePt t="328274" x="5118100" y="5480050"/>
          <p14:tracePt t="328290" x="5118100" y="5511800"/>
          <p14:tracePt t="328308" x="5118100" y="5556250"/>
          <p14:tracePt t="328323" x="5118100" y="5562600"/>
          <p14:tracePt t="328340" x="5118100" y="5575300"/>
          <p14:tracePt t="328574" x="5118100" y="5581650"/>
          <p14:tracePt t="328589" x="5124450" y="5600700"/>
          <p14:tracePt t="328606" x="5130800" y="5607050"/>
          <p14:tracePt t="328623" x="5137150" y="5607050"/>
          <p14:tracePt t="328645" x="5137150" y="5613400"/>
          <p14:tracePt t="328740" x="5149850" y="5594350"/>
          <p14:tracePt t="328756" x="5168900" y="5556250"/>
          <p14:tracePt t="328773" x="5194300" y="5492750"/>
          <p14:tracePt t="328790" x="5200650" y="5429250"/>
          <p14:tracePt t="328810" x="5194300" y="5314950"/>
          <p14:tracePt t="328828" x="5175250" y="5245100"/>
          <p14:tracePt t="328840" x="5162550" y="5130800"/>
          <p14:tracePt t="328857" x="5156200" y="5010150"/>
          <p14:tracePt t="328873" x="5156200" y="4845050"/>
          <p14:tracePt t="328890" x="5181600" y="4641850"/>
          <p14:tracePt t="328907" x="5245100" y="4337050"/>
          <p14:tracePt t="328924" x="5308600" y="4025900"/>
          <p14:tracePt t="328940" x="5365750" y="3676650"/>
          <p14:tracePt t="328957" x="5435600" y="3314700"/>
          <p14:tracePt t="328975" x="5530850" y="2825750"/>
          <p14:tracePt t="328990" x="5556250" y="2654300"/>
          <p14:tracePt t="329007" x="5575300" y="2381250"/>
          <p14:tracePt t="329025" x="5632450" y="1981200"/>
          <p14:tracePt t="329041" x="5664200" y="1873250"/>
          <p14:tracePt t="329066" x="5715000" y="1727200"/>
          <p14:tracePt t="329090" x="5715000" y="1733550"/>
          <p14:tracePt t="329110" x="5715000" y="1765300"/>
          <p14:tracePt t="329123" x="5721350" y="1771650"/>
          <p14:tracePt t="329140" x="5721350" y="1790700"/>
          <p14:tracePt t="329157" x="5721350" y="1797050"/>
          <p14:tracePt t="329191" x="5708650" y="1797050"/>
          <p14:tracePt t="329209" x="5689600" y="1797050"/>
          <p14:tracePt t="329224" x="5683250" y="1797050"/>
          <p14:tracePt t="329242" x="5676900" y="1790700"/>
          <p14:tracePt t="329257" x="5670550" y="1778000"/>
          <p14:tracePt t="329274" x="5657850" y="1771650"/>
          <p14:tracePt t="329291" x="5645150" y="1758950"/>
          <p14:tracePt t="329307" x="5632450" y="1746250"/>
          <p14:tracePt t="329324" x="5632450" y="1739900"/>
          <p14:tracePt t="329346" x="5626100" y="1739900"/>
          <p14:tracePt t="329357" x="5626100" y="1733550"/>
          <p14:tracePt t="329374" x="5626100" y="1714500"/>
          <p14:tracePt t="329391" x="5626100" y="1695450"/>
          <p14:tracePt t="329407" x="5626100" y="1682750"/>
          <p14:tracePt t="329446" x="5632450" y="1682750"/>
          <p14:tracePt t="329457" x="5664200" y="1689100"/>
          <p14:tracePt t="329474" x="5734050" y="1701800"/>
          <p14:tracePt t="329490" x="5822950" y="1701800"/>
          <p14:tracePt t="329507" x="5918200" y="1701800"/>
          <p14:tracePt t="329524" x="6000750" y="1701800"/>
          <p14:tracePt t="329540" x="6070600" y="1682750"/>
          <p14:tracePt t="329557" x="6121400" y="1663700"/>
          <p14:tracePt t="329576" x="6153150" y="1651000"/>
          <p14:tracePt t="329590" x="6172200" y="1644650"/>
          <p14:tracePt t="329610" x="6229350" y="1619250"/>
          <p14:tracePt t="329624" x="6248400" y="1606550"/>
          <p14:tracePt t="329640" x="6286500" y="1568450"/>
          <p14:tracePt t="329642" x="6305550" y="1549400"/>
          <p14:tracePt t="329660" x="6330950" y="1504950"/>
          <p14:tracePt t="329674" x="6343650" y="1454150"/>
          <p14:tracePt t="329691" x="6343650" y="1416050"/>
          <p14:tracePt t="329710" x="6343650" y="1371600"/>
          <p14:tracePt t="329724" x="6330950" y="1339850"/>
          <p14:tracePt t="329743" x="6305550" y="1308100"/>
          <p14:tracePt t="329757" x="6280150" y="1289050"/>
          <p14:tracePt t="329774" x="6254750" y="1270000"/>
          <p14:tracePt t="329791" x="6242050" y="1263650"/>
          <p14:tracePt t="329814" x="6178550" y="1238250"/>
          <p14:tracePt t="329825" x="6159500" y="1231900"/>
          <p14:tracePt t="329841" x="6096000" y="1212850"/>
          <p14:tracePt t="329857" x="6032500" y="1200150"/>
          <p14:tracePt t="329874" x="5975350" y="1187450"/>
          <p14:tracePt t="329891" x="5911850" y="1181100"/>
          <p14:tracePt t="329907" x="5873750" y="1174750"/>
          <p14:tracePt t="329924" x="5835650" y="1174750"/>
          <p14:tracePt t="329942" x="5797550" y="1168400"/>
          <p14:tracePt t="329958" x="5765800" y="1168400"/>
          <p14:tracePt t="329974" x="5708650" y="1181100"/>
          <p14:tracePt t="329991" x="5670550" y="1200150"/>
          <p14:tracePt t="330008" x="5626100" y="1219200"/>
          <p14:tracePt t="330025" x="5607050" y="1238250"/>
          <p14:tracePt t="330044" x="5581650" y="1257300"/>
          <p14:tracePt t="330060" x="5581650" y="1263650"/>
          <p14:tracePt t="330077" x="5568950" y="1276350"/>
          <p14:tracePt t="330090" x="5562600" y="1276350"/>
          <p14:tracePt t="330108" x="5556250" y="1289050"/>
          <p14:tracePt t="330125" x="5556250" y="1327150"/>
          <p14:tracePt t="330142" x="5556250" y="1365250"/>
          <p14:tracePt t="330158" x="5556250" y="1403350"/>
          <p14:tracePt t="330184" x="5556250" y="1447800"/>
          <p14:tracePt t="330191" x="5562600" y="1460500"/>
          <p14:tracePt t="330208" x="5562600" y="1479550"/>
          <p14:tracePt t="330225" x="5568950" y="1492250"/>
          <p14:tracePt t="330243" x="5581650" y="1504950"/>
          <p14:tracePt t="330258" x="5594350" y="1517650"/>
          <p14:tracePt t="330274" x="5613400" y="1536700"/>
          <p14:tracePt t="330291" x="5670550" y="1581150"/>
          <p14:tracePt t="330308" x="5721350" y="1606550"/>
          <p14:tracePt t="330325" x="5772150" y="1625600"/>
          <p14:tracePt t="330341" x="5816600" y="1644650"/>
          <p14:tracePt t="330358" x="5867400" y="1657350"/>
          <p14:tracePt t="330384" x="5943600" y="1670050"/>
          <p14:tracePt t="330411" x="6000750" y="1676400"/>
          <p14:tracePt t="330424" x="6038850" y="1676400"/>
          <p14:tracePt t="330442" x="6057900" y="1682750"/>
          <p14:tracePt t="330458" x="6089650" y="1682750"/>
          <p14:tracePt t="330475" x="6108700" y="1682750"/>
          <p14:tracePt t="330491" x="6115050" y="1682750"/>
          <p14:tracePt t="330514" x="6121400" y="1682750"/>
          <p14:tracePt t="330592" x="6127750" y="1682750"/>
          <p14:tracePt t="330609" x="6134100" y="1676400"/>
          <p14:tracePt t="330625" x="6140450" y="1663700"/>
          <p14:tracePt t="330642" x="6140450" y="1657350"/>
          <p14:tracePt t="330675" x="6140450" y="1651000"/>
          <p14:tracePt t="330708" x="6140450" y="1644650"/>
          <p14:tracePt t="330725" x="6140450" y="1638300"/>
          <p14:tracePt t="330741" x="6140450" y="1625600"/>
          <p14:tracePt t="330758" x="6140450" y="1606550"/>
          <p14:tracePt t="330775" x="6140450" y="1593850"/>
          <p14:tracePt t="330792" x="6140450" y="1574800"/>
          <p14:tracePt t="330809" x="6140450" y="1568450"/>
          <p14:tracePt t="330825" x="6140450" y="1555750"/>
          <p14:tracePt t="330908" x="6140450" y="1549400"/>
          <p14:tracePt t="330925" x="6140450" y="1543050"/>
          <p14:tracePt t="330942" x="6146800" y="1536700"/>
          <p14:tracePt t="330959" x="6146800" y="1530350"/>
          <p14:tracePt t="331068" x="6146800" y="1524000"/>
          <p14:tracePt t="331092" x="6146800" y="1517650"/>
          <p14:tracePt t="331125" x="6146800" y="1511300"/>
          <p14:tracePt t="331209" x="6146800" y="1504950"/>
          <p14:tracePt t="331225" x="6146800" y="1498600"/>
          <p14:tracePt t="331242" x="6146800" y="1479550"/>
          <p14:tracePt t="331264" x="6140450" y="1460500"/>
          <p14:tracePt t="331275" x="6134100" y="1428750"/>
          <p14:tracePt t="331292" x="6134100" y="1409700"/>
          <p14:tracePt t="331309" x="6127750" y="1390650"/>
          <p14:tracePt t="331326" x="6127750" y="1377950"/>
          <p14:tracePt t="331345" x="6121400" y="1358900"/>
          <p14:tracePt t="331359" x="6121400" y="1352550"/>
          <p14:tracePt t="331375" x="6121400" y="1333500"/>
          <p14:tracePt t="331393" x="6115050" y="1314450"/>
          <p14:tracePt t="331409" x="6115050" y="1308100"/>
          <p14:tracePt t="331426" x="6108700" y="1301750"/>
          <p14:tracePt t="331492" x="6096000" y="1301750"/>
          <p14:tracePt t="331508" x="6064250" y="1301750"/>
          <p14:tracePt t="331530" x="6026150" y="1301750"/>
          <p14:tracePt t="331542" x="5994400" y="1301750"/>
          <p14:tracePt t="331559" x="5956300" y="1301750"/>
          <p14:tracePt t="331576" x="5930900" y="1301750"/>
          <p14:tracePt t="331592" x="5905500" y="1301750"/>
          <p14:tracePt t="331610" x="5892800" y="1301750"/>
          <p14:tracePt t="331629" x="5867400" y="1295400"/>
          <p14:tracePt t="331643" x="5861050" y="1289050"/>
          <p14:tracePt t="331659" x="5854700" y="1289050"/>
          <p14:tracePt t="331676" x="5842000" y="1276350"/>
          <p14:tracePt t="331693" x="5835650" y="1276350"/>
          <p14:tracePt t="331709" x="5829300" y="1270000"/>
          <p14:tracePt t="331742" x="5829300" y="1263650"/>
          <p14:tracePt t="331760" x="5822950" y="1263650"/>
          <p14:tracePt t="331777" x="5810250" y="1263650"/>
          <p14:tracePt t="331793" x="5797550" y="1276350"/>
          <p14:tracePt t="331809" x="5784850" y="1289050"/>
          <p14:tracePt t="331826" x="5772150" y="1314450"/>
          <p14:tracePt t="331845" x="5765800" y="1358900"/>
          <p14:tracePt t="331860" x="5765800" y="1371600"/>
          <p14:tracePt t="331877" x="5759450" y="1390650"/>
          <p14:tracePt t="331893" x="5759450" y="1403350"/>
          <p14:tracePt t="331985" x="5759450" y="1409700"/>
          <p14:tracePt t="331993" x="5759450" y="1416050"/>
          <p14:tracePt t="332013" x="5772150" y="1422400"/>
          <p14:tracePt t="332027" x="5784850" y="1435100"/>
          <p14:tracePt t="332043" x="5791200" y="1435100"/>
          <p14:tracePt t="332059" x="5797550" y="1435100"/>
          <p14:tracePt t="332076" x="5810250" y="1435100"/>
          <p14:tracePt t="332093" x="5816600" y="1435100"/>
          <p14:tracePt t="332109" x="5822950" y="1435100"/>
          <p14:tracePt t="332176" x="5822950" y="1428750"/>
          <p14:tracePt t="332380" x="5822950" y="1435100"/>
          <p14:tracePt t="332393" x="5822950" y="1441450"/>
          <p14:tracePt t="332409" x="5822950" y="1447800"/>
          <p14:tracePt t="332427" x="5822950" y="1454150"/>
          <p14:tracePt t="332444" x="5822950" y="1460500"/>
          <p14:tracePt t="332493" x="5829300" y="1466850"/>
          <p14:tracePt t="332558" x="5835650" y="1473200"/>
          <p14:tracePt t="332677" x="5842000" y="1479550"/>
          <p14:tracePt t="332694" x="5842000" y="1485900"/>
          <p14:tracePt t="332710" x="5848350" y="1485900"/>
          <p14:tracePt t="332743" x="5848350" y="1492250"/>
          <p14:tracePt t="332977" x="5848350" y="1485900"/>
          <p14:tracePt t="332993" x="5848350" y="1479550"/>
          <p14:tracePt t="333093" x="5848350" y="1492250"/>
          <p14:tracePt t="333110" x="5842000" y="1498600"/>
          <p14:tracePt t="333127" x="5842000" y="1511300"/>
          <p14:tracePt t="333144" x="5835650" y="1517650"/>
          <p14:tracePt t="333161" x="5822950" y="1530350"/>
          <p14:tracePt t="333181" x="5816600" y="1536700"/>
          <p14:tracePt t="333194" x="5810250" y="1543050"/>
          <p14:tracePt t="333210" x="5803900" y="1549400"/>
          <p14:tracePt t="333211" x="5803900" y="1555750"/>
          <p14:tracePt t="333227" x="5791200" y="1562100"/>
          <p14:tracePt t="333244" x="5772150" y="1581150"/>
          <p14:tracePt t="333261" x="5746750" y="1612900"/>
          <p14:tracePt t="333277" x="5695950" y="1657350"/>
          <p14:tracePt t="333294" x="5638800" y="1733550"/>
          <p14:tracePt t="333311" x="5600700" y="1847850"/>
          <p14:tracePt t="333327" x="5575300" y="1968500"/>
          <p14:tracePt t="333345" x="5562600" y="2070100"/>
          <p14:tracePt t="333365" x="5562600" y="2152650"/>
          <p14:tracePt t="333394" x="5562600" y="2159000"/>
          <p14:tracePt t="333411" x="5556250" y="2178050"/>
          <p14:tracePt t="333430" x="5511800" y="2279650"/>
          <p14:tracePt t="333444" x="5486400" y="2317750"/>
          <p14:tracePt t="333461" x="5429250" y="2438400"/>
          <p14:tracePt t="333479" x="5403850" y="2514600"/>
          <p14:tracePt t="333496" x="5397500" y="2527300"/>
          <p14:tracePt t="333544" x="5397500" y="2540000"/>
          <p14:tracePt t="333563" x="5410200" y="2565400"/>
          <p14:tracePt t="333578" x="5448300" y="2597150"/>
          <p14:tracePt t="333594" x="5492750" y="2641600"/>
          <p14:tracePt t="333611" x="5530850" y="2724150"/>
          <p14:tracePt t="333628" x="5543550" y="2832100"/>
          <p14:tracePt t="333644" x="5524500" y="2959100"/>
          <p14:tracePt t="333660" x="5473700" y="3086100"/>
          <p14:tracePt t="333678" x="5410200" y="3200400"/>
          <p14:tracePt t="333694" x="5340350" y="3340100"/>
          <p14:tracePt t="333713" x="5238750" y="3606800"/>
          <p14:tracePt t="333738" x="5156200" y="3892550"/>
          <p14:tracePt t="333744" x="5137150" y="3956050"/>
          <p14:tracePt t="333763" x="5099050" y="4146550"/>
          <p14:tracePt t="333777" x="5060950" y="4381500"/>
          <p14:tracePt t="333794" x="5029200" y="4648200"/>
          <p14:tracePt t="333811" x="4997450" y="4851400"/>
          <p14:tracePt t="333828" x="4972050" y="5041900"/>
          <p14:tracePt t="333844" x="4946650" y="5175250"/>
          <p14:tracePt t="333861" x="4940300" y="5257800"/>
          <p14:tracePt t="333878" x="4940300" y="5264150"/>
          <p14:tracePt t="333928" x="4946650" y="5264150"/>
          <p14:tracePt t="333945" x="4978400" y="5276850"/>
          <p14:tracePt t="333962" x="5035550" y="5334000"/>
          <p14:tracePt t="333978" x="5073650" y="5365750"/>
          <p14:tracePt t="333994" x="5137150" y="5410200"/>
          <p14:tracePt t="334011" x="5219700" y="5454650"/>
          <p14:tracePt t="334027" x="5283200" y="5505450"/>
          <p14:tracePt t="334045" x="5353050" y="5581650"/>
          <p14:tracePt t="334061" x="5511800" y="5734050"/>
          <p14:tracePt t="334078" x="5721350" y="5905500"/>
          <p14:tracePt t="334095" x="5949950" y="6064250"/>
          <p14:tracePt t="334111" x="6096000" y="6134100"/>
          <p14:tracePt t="334131" x="6146800" y="6127750"/>
          <p14:tracePt t="334153" x="6184900" y="6089650"/>
          <p14:tracePt t="334162" x="6191250" y="6064250"/>
          <p14:tracePt t="334178" x="6197600" y="6051550"/>
          <p14:tracePt t="334199" x="6229350" y="6038850"/>
          <p14:tracePt t="334211" x="6254750" y="6032500"/>
          <p14:tracePt t="334228" x="6305550" y="6045200"/>
          <p14:tracePt t="334244" x="6330950" y="6057900"/>
          <p14:tracePt t="334261" x="6343650" y="6057900"/>
          <p14:tracePt t="334278" x="6356350" y="6057900"/>
          <p14:tracePt t="334294" x="6362700" y="6057900"/>
          <p14:tracePt t="334312" x="6375400" y="6051550"/>
          <p14:tracePt t="334340" x="6400800" y="6026150"/>
          <p14:tracePt t="334361" x="6419850" y="6000750"/>
          <p14:tracePt t="334390" x="6451600" y="5949950"/>
          <p14:tracePt t="334399" x="6451600" y="5943600"/>
          <p14:tracePt t="334428" x="6457950" y="5930900"/>
          <p14:tracePt t="334461" x="6457950" y="5911850"/>
          <p14:tracePt t="334478" x="6457950" y="5886450"/>
          <p14:tracePt t="334495" x="6451600" y="5861050"/>
          <p14:tracePt t="334512" x="6445250" y="5835650"/>
          <p14:tracePt t="334538" x="6432550" y="5797550"/>
          <p14:tracePt t="334551" x="6419850" y="5765800"/>
          <p14:tracePt t="334563" x="6413500" y="5740400"/>
          <p14:tracePt t="334578" x="6400800" y="5715000"/>
          <p14:tracePt t="334597" x="6394450" y="5702300"/>
          <p14:tracePt t="334612" x="6381750" y="5683250"/>
          <p14:tracePt t="334628" x="6356350" y="5676900"/>
          <p14:tracePt t="334629" x="6343650" y="5670550"/>
          <p14:tracePt t="334645" x="6324600" y="5670550"/>
          <p14:tracePt t="334661" x="6311900" y="5670550"/>
          <p14:tracePt t="334678" x="6292850" y="5664200"/>
          <p14:tracePt t="334695" x="6248400" y="5657850"/>
          <p14:tracePt t="334711" x="6210300" y="5645150"/>
          <p14:tracePt t="334728" x="6184900" y="5632450"/>
          <p14:tracePt t="334746" x="6153150" y="5626100"/>
          <p14:tracePt t="334768" x="6089650" y="5607050"/>
          <p14:tracePt t="334779" x="6057900" y="5600700"/>
          <p14:tracePt t="334795" x="6007100" y="5581650"/>
          <p14:tracePt t="334812" x="5969000" y="5581650"/>
          <p14:tracePt t="334830" x="5962650" y="5575300"/>
          <p14:tracePt t="334909" x="5956300" y="5645150"/>
          <p14:tracePt t="334917" x="5956300" y="5689600"/>
          <p14:tracePt t="334929" x="5969000" y="5759450"/>
          <p14:tracePt t="334946" x="5981700" y="5842000"/>
          <p14:tracePt t="334962" x="5994400" y="5911850"/>
          <p14:tracePt t="334981" x="6000750" y="5969000"/>
          <p14:tracePt t="334995" x="6007100" y="5975350"/>
          <p14:tracePt t="335040" x="6019800" y="5988050"/>
          <p14:tracePt t="335047" x="6045200" y="6007100"/>
          <p14:tracePt t="335062" x="6076950" y="6019800"/>
          <p14:tracePt t="335089" x="6102350" y="6032500"/>
          <p14:tracePt t="335096" x="6108700" y="6032500"/>
          <p14:tracePt t="335158" x="6108700" y="6026150"/>
          <p14:tracePt t="335188" x="6121400" y="5994400"/>
          <p14:tracePt t="335195" x="6121400" y="5988050"/>
          <p14:tracePt t="335212" x="6121400" y="5981700"/>
          <p14:tracePt t="335350" x="6121400" y="5969000"/>
          <p14:tracePt t="335362" x="6121400" y="5962650"/>
          <p14:tracePt t="335379" x="6127750" y="5949950"/>
          <p14:tracePt t="335396" x="6127750" y="5930900"/>
          <p14:tracePt t="335412" x="6127750" y="5911850"/>
          <p14:tracePt t="335429" x="6127750" y="5899150"/>
          <p14:tracePt t="335446" x="6127750" y="5886450"/>
          <p14:tracePt t="335462" x="6127750" y="5880100"/>
          <p14:tracePt t="335619" x="6127750" y="5867400"/>
          <p14:tracePt t="335629" x="6127750" y="5861050"/>
          <p14:tracePt t="335646" x="6127750" y="5848350"/>
          <p14:tracePt t="335662" x="6127750" y="5829300"/>
          <p14:tracePt t="335746" x="6127750" y="5822950"/>
          <p14:tracePt t="335797" x="6127750" y="5803900"/>
          <p14:tracePt t="335813" x="6127750" y="5797550"/>
          <p14:tracePt t="335829" x="6121400" y="5784850"/>
          <p14:tracePt t="335846" x="6115050" y="5772150"/>
          <p14:tracePt t="335862" x="6115050" y="5765800"/>
          <p14:tracePt t="335879" x="6108700" y="5759450"/>
          <p14:tracePt t="335896" x="6108700" y="5753100"/>
          <p14:tracePt t="335930" x="6108700" y="5746750"/>
          <p14:tracePt t="335946" x="6102350" y="5746750"/>
          <p14:tracePt t="335963" x="6083300" y="5740400"/>
          <p14:tracePt t="335980" x="6064250" y="5746750"/>
          <p14:tracePt t="335996" x="6051550" y="5765800"/>
          <p14:tracePt t="336013" x="6051550" y="5778500"/>
          <p14:tracePt t="336033" x="6051550" y="5784850"/>
          <p14:tracePt t="336063" x="6057900" y="5784850"/>
          <p14:tracePt t="336316" x="6051550" y="5784850"/>
          <p14:tracePt t="336396" x="6032500" y="5784850"/>
          <p14:tracePt t="336413" x="6026150" y="5791200"/>
          <p14:tracePt t="336431" x="6007100" y="5797550"/>
          <p14:tracePt t="336447" x="5994400" y="5810250"/>
          <p14:tracePt t="336463" x="5988050" y="5816600"/>
          <p14:tracePt t="336480" x="5988050" y="5822950"/>
          <p14:tracePt t="336498" x="5988050" y="5835650"/>
          <p14:tracePt t="337814" x="5943600" y="5772150"/>
          <p14:tracePt t="337831" x="5835650" y="5721350"/>
          <p14:tracePt t="337847" x="5721350" y="5715000"/>
          <p14:tracePt t="337864" x="5683250" y="5715000"/>
          <p14:tracePt t="337933" x="5651500" y="5695950"/>
          <p14:tracePt t="337948" x="5530850" y="5664200"/>
          <p14:tracePt t="337972" x="5340350" y="5632450"/>
          <p14:tracePt t="337981" x="5314950" y="5626100"/>
          <p14:tracePt t="337997" x="5308600" y="5626100"/>
          <p14:tracePt t="338014" x="5302250" y="5626100"/>
          <p14:tracePt t="338031" x="5276850" y="5638800"/>
          <p14:tracePt t="338047" x="5226050" y="5676900"/>
          <p14:tracePt t="338065" x="5149850" y="5727700"/>
          <p14:tracePt t="338081" x="5067300" y="5765800"/>
          <p14:tracePt t="338098" x="5016500" y="5791200"/>
          <p14:tracePt t="338121" x="4984750" y="5810250"/>
          <p14:tracePt t="338181" x="4984750" y="5861050"/>
          <p14:tracePt t="338201" x="5010150" y="5949950"/>
          <p14:tracePt t="338224" x="5105400" y="6089650"/>
          <p14:tracePt t="338231" x="5156200" y="6140450"/>
          <p14:tracePt t="338250" x="5276850" y="6216650"/>
          <p14:tracePt t="338264" x="5397500" y="6261100"/>
          <p14:tracePt t="338281" x="5575300" y="6280150"/>
          <p14:tracePt t="338298" x="5765800" y="6286500"/>
          <p14:tracePt t="338315" x="6102350" y="6248400"/>
          <p14:tracePt t="338332" x="6305550" y="6210300"/>
          <p14:tracePt t="338348" x="6419850" y="6191250"/>
          <p14:tracePt t="338365" x="6673850" y="6146800"/>
          <p14:tracePt t="338382" x="6902450" y="6089650"/>
          <p14:tracePt t="338398" x="7156450" y="6007100"/>
          <p14:tracePt t="338416" x="7296150" y="5930900"/>
          <p14:tracePt t="338434" x="7366000" y="5873750"/>
          <p14:tracePt t="338450" x="7423150" y="5784850"/>
          <p14:tracePt t="338466" x="7442200" y="5702300"/>
          <p14:tracePt t="338482" x="7442200" y="5619750"/>
          <p14:tracePt t="338498" x="7410450" y="5518150"/>
          <p14:tracePt t="338515" x="7353300" y="5435600"/>
          <p14:tracePt t="338532" x="7277100" y="5365750"/>
          <p14:tracePt t="338548" x="7188200" y="5314950"/>
          <p14:tracePt t="338565" x="7105650" y="5276850"/>
          <p14:tracePt t="338583" x="6902450" y="5194300"/>
          <p14:tracePt t="338598" x="6724650" y="5143500"/>
          <p14:tracePt t="338615" x="6419850" y="5086350"/>
          <p14:tracePt t="338631" x="6083300" y="5054600"/>
          <p14:tracePt t="338648" x="5778500" y="5048250"/>
          <p14:tracePt t="338665" x="5441950" y="5054600"/>
          <p14:tracePt t="338681" x="5213350" y="5067300"/>
          <p14:tracePt t="338698" x="5029200" y="5086350"/>
          <p14:tracePt t="338716" x="4914900" y="5092700"/>
          <p14:tracePt t="338741" x="4749800" y="5143500"/>
          <p14:tracePt t="338753" x="4546600" y="5226050"/>
          <p14:tracePt t="338769" x="4337050" y="5327650"/>
          <p14:tracePt t="338782" x="4229100" y="5384800"/>
          <p14:tracePt t="338798" x="4051300" y="5505450"/>
          <p14:tracePt t="338799" x="4000500" y="5556250"/>
          <p14:tracePt t="338816" x="3962400" y="5638800"/>
          <p14:tracePt t="338832" x="3962400" y="5721350"/>
          <p14:tracePt t="338850" x="3987800" y="5803900"/>
          <p14:tracePt t="338873" x="4114800" y="5975350"/>
          <p14:tracePt t="338882" x="4178300" y="6038850"/>
          <p14:tracePt t="338900" x="4375150" y="6184900"/>
          <p14:tracePt t="338915" x="4641850" y="6324600"/>
          <p14:tracePt t="338931" x="4940300" y="6407150"/>
          <p14:tracePt t="338948" x="5251450" y="6419850"/>
          <p14:tracePt t="338965" x="5486400" y="6381750"/>
          <p14:tracePt t="338982" x="5664200" y="6318250"/>
          <p14:tracePt t="338999" x="5791200" y="6248400"/>
          <p14:tracePt t="339015" x="5848350" y="6210300"/>
          <p14:tracePt t="339032" x="5886450" y="6191250"/>
          <p14:tracePt t="339049" x="5892800" y="6191250"/>
          <p14:tracePt t="339723" x="5892800" y="6184900"/>
          <p14:tracePt t="339732" x="5899150" y="6172200"/>
          <p14:tracePt t="339749" x="5905500" y="6127750"/>
          <p14:tracePt t="339765" x="5911850" y="6096000"/>
          <p14:tracePt t="339783" x="5911850" y="6064250"/>
          <p14:tracePt t="339799" x="5918200" y="6019800"/>
          <p14:tracePt t="339815" x="5918200" y="5969000"/>
          <p14:tracePt t="339835" x="5918200" y="5880100"/>
          <p14:tracePt t="339849" x="5911850" y="5861050"/>
          <p14:tracePt t="339865" x="5899150" y="5797550"/>
          <p14:tracePt t="339883" x="5886450" y="5746750"/>
          <p14:tracePt t="339901" x="5867400" y="5683250"/>
          <p14:tracePt t="339916" x="5861050" y="5626100"/>
          <p14:tracePt t="339933" x="5848350" y="5562600"/>
          <p14:tracePt t="339949" x="5835650" y="5480050"/>
          <p14:tracePt t="339966" x="5816600" y="5384800"/>
          <p14:tracePt t="339983" x="5778500" y="5238750"/>
          <p14:tracePt t="339999" x="5746750" y="5092700"/>
          <p14:tracePt t="340018" x="5702300" y="4857750"/>
          <p14:tracePt t="340038" x="5676900" y="4476750"/>
          <p14:tracePt t="340050" x="5676900" y="4273550"/>
          <p14:tracePt t="340069" x="5695950" y="3835400"/>
          <p14:tracePt t="340083" x="5708650" y="3613150"/>
          <p14:tracePt t="340099" x="5715000" y="3251200"/>
          <p14:tracePt t="340116" x="5727700" y="2901950"/>
          <p14:tracePt t="340133" x="5740400" y="2508250"/>
          <p14:tracePt t="340150" x="5740400" y="2139950"/>
          <p14:tracePt t="340167" x="5670550" y="1504950"/>
          <p14:tracePt t="340185" x="5581650" y="1143000"/>
          <p14:tracePt t="340200" x="5480050" y="831850"/>
          <p14:tracePt t="340217" x="5454650" y="742950"/>
          <p14:tracePt t="340250" x="5454650" y="755650"/>
          <p14:tracePt t="340267" x="5454650" y="793750"/>
          <p14:tracePt t="340283" x="5454650" y="863600"/>
          <p14:tracePt t="340300" x="5454650" y="965200"/>
          <p14:tracePt t="340320" x="5454650" y="1009650"/>
          <p14:tracePt t="340333" x="5454650" y="1022350"/>
          <p14:tracePt t="340589" x="5461000" y="1054100"/>
          <p14:tracePt t="340600" x="5473700" y="1073150"/>
          <p14:tracePt t="340616" x="5499100" y="1111250"/>
          <p14:tracePt t="340633" x="5511800" y="1130300"/>
          <p14:tracePt t="340833" x="5505450" y="1130300"/>
          <p14:tracePt t="341239" x="5492750" y="1143000"/>
          <p14:tracePt t="341250" x="5492750" y="1155700"/>
          <p14:tracePt t="341267" x="5480050" y="1187450"/>
          <p14:tracePt t="341284" x="5473700" y="1206500"/>
          <p14:tracePt t="341304" x="5461000" y="1238250"/>
          <p14:tracePt t="341317" x="5454650" y="1238250"/>
          <p14:tracePt t="341334" x="5454650" y="1244600"/>
          <p14:tracePt t="341400" x="5448300" y="1244600"/>
          <p14:tracePt t="341417" x="5448300" y="1257300"/>
          <p14:tracePt t="341434" x="5441950" y="1263650"/>
          <p14:tracePt t="341450" x="5441950" y="1270000"/>
          <p14:tracePt t="341467" x="5441950" y="1276350"/>
          <p14:tracePt t="341484" x="5435600" y="1282700"/>
          <p14:tracePt t="341501" x="5435600" y="1289050"/>
          <p14:tracePt t="341517" x="5435600" y="1295400"/>
          <p14:tracePt t="341534" x="5435600" y="1301750"/>
          <p14:tracePt t="341552" x="5435600" y="1358900"/>
          <p14:tracePt t="341570" x="5435600" y="1409700"/>
          <p14:tracePt t="341585" x="5435600" y="1466850"/>
          <p14:tracePt t="341601" x="5448300" y="1524000"/>
          <p14:tracePt t="341618" x="5461000" y="1574800"/>
          <p14:tracePt t="341645" x="5480050" y="1663700"/>
          <p14:tracePt t="341653" x="5492750" y="1701800"/>
          <p14:tracePt t="341667" x="5505450" y="1784350"/>
          <p14:tracePt t="341684" x="5511800" y="1841500"/>
          <p14:tracePt t="341701" x="5518150" y="1885950"/>
          <p14:tracePt t="341719" x="5524500" y="1898650"/>
          <p14:tracePt t="341851" x="5524500" y="1905000"/>
          <p14:tracePt t="341884" x="5530850" y="1911350"/>
          <p14:tracePt t="341953" x="5530850" y="1917700"/>
          <p14:tracePt t="342048" x="5543550" y="1917700"/>
          <p14:tracePt t="342068" x="5568950" y="1924050"/>
          <p14:tracePt t="342084" x="5581650" y="1936750"/>
          <p14:tracePt t="342101" x="5607050" y="1949450"/>
          <p14:tracePt t="342118" x="5670550" y="1962150"/>
          <p14:tracePt t="342148" x="5911850" y="1962150"/>
          <p14:tracePt t="342157" x="5943600" y="1955800"/>
          <p14:tracePt t="342167" x="5981700" y="1949450"/>
          <p14:tracePt t="342185" x="6019800" y="1943100"/>
          <p14:tracePt t="342202" x="6076950" y="1936750"/>
          <p14:tracePt t="342218" x="6134100" y="1930400"/>
          <p14:tracePt t="342236" x="6178550" y="1924050"/>
          <p14:tracePt t="342251" x="6210300" y="1917700"/>
          <p14:tracePt t="342268" x="6242050" y="1911350"/>
          <p14:tracePt t="342286" x="6254750" y="1905000"/>
          <p14:tracePt t="342318" x="6261100" y="1905000"/>
          <p14:tracePt t="342335" x="6273800" y="1898650"/>
          <p14:tracePt t="342351" x="6292850" y="1885950"/>
          <p14:tracePt t="342369" x="6311900" y="1866900"/>
          <p14:tracePt t="342385" x="6324600" y="1835150"/>
          <p14:tracePt t="342401" x="6324600" y="1803400"/>
          <p14:tracePt t="342420" x="6330950" y="1771650"/>
          <p14:tracePt t="342434" x="6330950" y="1752600"/>
          <p14:tracePt t="342452" x="6324600" y="1720850"/>
          <p14:tracePt t="342473" x="6299200" y="1682750"/>
          <p14:tracePt t="342485" x="6286500" y="1670050"/>
          <p14:tracePt t="342504" x="6248400" y="1644650"/>
          <p14:tracePt t="342518" x="6235700" y="1631950"/>
          <p14:tracePt t="342535" x="6153150" y="1606550"/>
          <p14:tracePt t="342551" x="6096000" y="1600200"/>
          <p14:tracePt t="342568" x="6007100" y="1593850"/>
          <p14:tracePt t="342585" x="5949950" y="1587500"/>
          <p14:tracePt t="342602" x="5905500" y="1581150"/>
          <p14:tracePt t="342618" x="5842000" y="1568450"/>
          <p14:tracePt t="342635" x="5797550" y="1562100"/>
          <p14:tracePt t="342651" x="5746750" y="1562100"/>
          <p14:tracePt t="342669" x="5645150" y="1568450"/>
          <p14:tracePt t="342686" x="5575300" y="1574800"/>
          <p14:tracePt t="342705" x="5486400" y="1593850"/>
          <p14:tracePt t="342718" x="5473700" y="1593850"/>
          <p14:tracePt t="342735" x="5454650" y="1600200"/>
          <p14:tracePt t="342753" x="5448300" y="1600200"/>
          <p14:tracePt t="342769" x="5448300" y="1606550"/>
          <p14:tracePt t="342770" x="5441950" y="1612900"/>
          <p14:tracePt t="342785" x="5435600" y="1625600"/>
          <p14:tracePt t="342802" x="5429250" y="1644650"/>
          <p14:tracePt t="342819" x="5422900" y="1670050"/>
          <p14:tracePt t="342835" x="5416550" y="1701800"/>
          <p14:tracePt t="342852" x="5410200" y="1727200"/>
          <p14:tracePt t="342869" x="5403850" y="1746250"/>
          <p14:tracePt t="342885" x="5403850" y="1758950"/>
          <p14:tracePt t="342901" x="5403850" y="1778000"/>
          <p14:tracePt t="342919" x="5403850" y="1790700"/>
          <p14:tracePt t="342935" x="5410200" y="1803400"/>
          <p14:tracePt t="342951" x="5410200" y="1816100"/>
          <p14:tracePt t="342969" x="5416550" y="1835150"/>
          <p14:tracePt t="342985" x="5422900" y="1847850"/>
          <p14:tracePt t="343001" x="5429250" y="1866900"/>
          <p14:tracePt t="343019" x="5435600" y="1873250"/>
          <p14:tracePt t="343040" x="5441950" y="1879600"/>
          <p14:tracePt t="343054" x="5454650" y="1898650"/>
          <p14:tracePt t="343069" x="5473700" y="1917700"/>
          <p14:tracePt t="343085" x="5492750" y="1930400"/>
          <p14:tracePt t="343102" x="5543550" y="1962150"/>
          <p14:tracePt t="343118" x="5626100" y="2000250"/>
          <p14:tracePt t="343135" x="5695950" y="2025650"/>
          <p14:tracePt t="343153" x="5797550" y="2044700"/>
          <p14:tracePt t="343169" x="5848350" y="2057400"/>
          <p14:tracePt t="343185" x="5886450" y="2057400"/>
          <p14:tracePt t="343202" x="5899150" y="2057400"/>
          <p14:tracePt t="343203" x="5905500" y="2057400"/>
          <p14:tracePt t="343244" x="5911850" y="2063750"/>
          <p14:tracePt t="343271" x="6013450" y="2082800"/>
          <p14:tracePt t="343285" x="6038850" y="2089150"/>
          <p14:tracePt t="343302" x="6102350" y="2089150"/>
          <p14:tracePt t="343319" x="6127750" y="2089150"/>
          <p14:tracePt t="343335" x="6146800" y="2089150"/>
          <p14:tracePt t="343353" x="6153150" y="2082800"/>
          <p14:tracePt t="343369" x="6165850" y="2076450"/>
          <p14:tracePt t="343385" x="6165850" y="2070100"/>
          <p14:tracePt t="343402" x="6172200" y="2063750"/>
          <p14:tracePt t="343419" x="6178550" y="2057400"/>
          <p14:tracePt t="343553" x="6178550" y="2051050"/>
          <p14:tracePt t="343569" x="6178550" y="2038350"/>
          <p14:tracePt t="343586" x="6178550" y="2025650"/>
          <p14:tracePt t="343619" x="6178550" y="2019300"/>
          <p14:tracePt t="343687" x="6178550" y="2012950"/>
          <p14:tracePt t="343702" x="6178550" y="2000250"/>
          <p14:tracePt t="343719" x="6172200" y="1981200"/>
          <p14:tracePt t="343735" x="6165850" y="1962150"/>
          <p14:tracePt t="343752" x="6165850" y="1949450"/>
          <p14:tracePt t="343769" x="6159500" y="1936750"/>
          <p14:tracePt t="343786" x="6153150" y="1924050"/>
          <p14:tracePt t="343803" x="6146800" y="1917700"/>
          <p14:tracePt t="343823" x="6140450" y="1905000"/>
          <p14:tracePt t="343838" x="6134100" y="1898650"/>
          <p14:tracePt t="343853" x="6121400" y="1885950"/>
          <p14:tracePt t="343869" x="6115050" y="1873250"/>
          <p14:tracePt t="343886" x="6102350" y="1866900"/>
          <p14:tracePt t="343905" x="6089650" y="1847850"/>
          <p14:tracePt t="343921" x="6083300" y="1841500"/>
          <p14:tracePt t="343937" x="6076950" y="1835150"/>
          <p14:tracePt t="344503" x="6070600" y="1828800"/>
          <p14:tracePt t="344534" x="6064250" y="1797050"/>
          <p14:tracePt t="344546" x="6057900" y="1790700"/>
          <p14:tracePt t="344686" x="6057900" y="1784350"/>
          <p14:tracePt t="344704" x="6051550" y="1784350"/>
          <p14:tracePt t="344722" x="6038850" y="1778000"/>
          <p14:tracePt t="344737" x="6007100" y="1771650"/>
          <p14:tracePt t="344755" x="5956300" y="1771650"/>
          <p14:tracePt t="344770" x="5949950" y="1771650"/>
          <p14:tracePt t="344786" x="5930900" y="1771650"/>
          <p14:tracePt t="344804" x="5905500" y="1784350"/>
          <p14:tracePt t="344820" x="5886450" y="1797050"/>
          <p14:tracePt t="344838" x="5861050" y="1816100"/>
          <p14:tracePt t="344857" x="5829300" y="1854200"/>
          <p14:tracePt t="344870" x="5803900" y="1892300"/>
          <p14:tracePt t="344887" x="5784850" y="1924050"/>
          <p14:tracePt t="344903" x="5772150" y="1955800"/>
          <p14:tracePt t="344920" x="5765800" y="1968500"/>
          <p14:tracePt t="344937" x="5753100" y="1987550"/>
          <p14:tracePt t="344953" x="5753100" y="1993900"/>
          <p14:tracePt t="346038" x="5753100" y="1981200"/>
          <p14:tracePt t="346054" x="5753100" y="1962150"/>
          <p14:tracePt t="346071" x="5759450" y="1936750"/>
          <p14:tracePt t="346088" x="5759450" y="1930400"/>
          <p14:tracePt t="346105" x="5765800" y="1930400"/>
          <p14:tracePt t="346388" x="5765800" y="1943100"/>
          <p14:tracePt t="346404" x="5765800" y="1962150"/>
          <p14:tracePt t="346422" x="5765800" y="1974850"/>
          <p14:tracePt t="346441" x="5765800" y="1981200"/>
          <p14:tracePt t="346455" x="5765800" y="1987550"/>
          <p14:tracePt t="346471" x="5765800" y="1993900"/>
          <p14:tracePt t="346488" x="5765800" y="2000250"/>
          <p14:tracePt t="346505" x="5765800" y="2006600"/>
          <p14:tracePt t="346521" x="5772150" y="2006600"/>
          <p14:tracePt t="346555" x="5778500" y="2012950"/>
          <p14:tracePt t="346578" x="5810250" y="2012950"/>
          <p14:tracePt t="346588" x="5829300" y="2012950"/>
          <p14:tracePt t="346605" x="5861050" y="2012950"/>
          <p14:tracePt t="346622" x="5924550" y="2019300"/>
          <p14:tracePt t="346638" x="5994400" y="2025650"/>
          <p14:tracePt t="346655" x="6064250" y="2032000"/>
          <p14:tracePt t="346672" x="6096000" y="2032000"/>
          <p14:tracePt t="346689" x="6121400" y="2032000"/>
          <p14:tracePt t="346707" x="6127750" y="2019300"/>
          <p14:tracePt t="346721" x="6134100" y="2012950"/>
          <p14:tracePt t="346738" x="6140450" y="1993900"/>
          <p14:tracePt t="346755" x="6146800" y="1974850"/>
          <p14:tracePt t="346772" x="6153150" y="1962150"/>
          <p14:tracePt t="346788" x="6153150" y="1955800"/>
          <p14:tracePt t="346817" x="6153150" y="1949450"/>
          <p14:tracePt t="346855" x="6153150" y="1943100"/>
          <p14:tracePt t="346871" x="6146800" y="1930400"/>
          <p14:tracePt t="346889" x="6140450" y="1924050"/>
          <p14:tracePt t="346906" x="6134100" y="1917700"/>
          <p14:tracePt t="346922" x="6127750" y="1917700"/>
          <p14:tracePt t="346939" x="6115050" y="1917700"/>
          <p14:tracePt t="346955" x="6102350" y="1911350"/>
          <p14:tracePt t="346972" x="6089650" y="1911350"/>
          <p14:tracePt t="346988" x="6076950" y="1911350"/>
          <p14:tracePt t="347005" x="6070600" y="1905000"/>
          <p14:tracePt t="347365" x="6051550" y="1879600"/>
          <p14:tracePt t="347389" x="6045200" y="1873250"/>
          <p14:tracePt t="347425" x="6032500" y="1873250"/>
          <p14:tracePt t="347439" x="6019800" y="1873250"/>
          <p14:tracePt t="347456" x="5975350" y="1873250"/>
          <p14:tracePt t="347472" x="5943600" y="1885950"/>
          <p14:tracePt t="347489" x="5899150" y="1892300"/>
          <p14:tracePt t="347506" x="5854700" y="1898650"/>
          <p14:tracePt t="347522" x="5822950" y="1898650"/>
          <p14:tracePt t="347540" x="5797550" y="1898650"/>
          <p14:tracePt t="347560" x="5784850" y="1898650"/>
          <p14:tracePt t="347646" x="5778500" y="1898650"/>
          <p14:tracePt t="347658" x="5772150" y="1898650"/>
          <p14:tracePt t="347672" x="5765800" y="1911350"/>
          <p14:tracePt t="347689" x="5753100" y="1936750"/>
          <p14:tracePt t="347706" x="5740400" y="1962150"/>
          <p14:tracePt t="347722" x="5734050" y="1981200"/>
          <p14:tracePt t="347741" x="5727700" y="1993900"/>
          <p14:tracePt t="347755" x="5727700" y="2000250"/>
          <p14:tracePt t="347793" x="5721350" y="2006600"/>
          <p14:tracePt t="347805" x="5721350" y="2012950"/>
          <p14:tracePt t="348191" x="5721350" y="2019300"/>
          <p14:tracePt t="348208" x="5721350" y="2032000"/>
          <p14:tracePt t="348223" x="5721350" y="2051050"/>
          <p14:tracePt t="348240" x="5721350" y="2070100"/>
          <p14:tracePt t="348259" x="5727700" y="2089150"/>
          <p14:tracePt t="348275" x="5765800" y="2127250"/>
          <p14:tracePt t="348290" x="5784850" y="2139950"/>
          <p14:tracePt t="348306" x="5803900" y="2139950"/>
          <p14:tracePt t="348356" x="5810250" y="2139950"/>
          <p14:tracePt t="348373" x="5822950" y="2139950"/>
          <p14:tracePt t="348390" x="5829300" y="2133600"/>
          <p14:tracePt t="348556" x="5854700" y="2152650"/>
          <p14:tracePt t="348573" x="5937250" y="2197100"/>
          <p14:tracePt t="348591" x="6026150" y="2228850"/>
          <p14:tracePt t="348607" x="6089650" y="2241550"/>
          <p14:tracePt t="348624" x="6134100" y="2247900"/>
          <p14:tracePt t="348642" x="6184900" y="2247900"/>
          <p14:tracePt t="348657" x="6248400" y="2247900"/>
          <p14:tracePt t="348673" x="6311900" y="2247900"/>
          <p14:tracePt t="348690" x="6400800" y="2260600"/>
          <p14:tracePt t="348707" x="6515100" y="2273300"/>
          <p14:tracePt t="348725" x="6559550" y="2273300"/>
          <p14:tracePt t="348740" x="6578600" y="2266950"/>
          <p14:tracePt t="348757" x="6597650" y="2254250"/>
          <p14:tracePt t="348773" x="6654800" y="2241550"/>
          <p14:tracePt t="348790" x="6756400" y="2241550"/>
          <p14:tracePt t="348807" x="6915150" y="2247900"/>
          <p14:tracePt t="348823" x="7099300" y="2273300"/>
          <p14:tracePt t="348840" x="7232650" y="2279650"/>
          <p14:tracePt t="348857" x="7289800" y="2286000"/>
          <p14:tracePt t="348874" x="7321550" y="2286000"/>
          <p14:tracePt t="348890" x="7327900" y="2279650"/>
          <p14:tracePt t="348907" x="7346950" y="2273300"/>
          <p14:tracePt t="348923" x="7366000" y="2266950"/>
          <p14:tracePt t="348940" x="7404100" y="2266950"/>
          <p14:tracePt t="348957" x="7473950" y="2266950"/>
          <p14:tracePt t="348973" x="7512050" y="2260600"/>
          <p14:tracePt t="348991" x="7524750" y="2254250"/>
          <p14:tracePt t="349014" x="7531100" y="2247900"/>
          <p14:tracePt t="349040" x="7531100" y="2241550"/>
          <p14:tracePt t="349056" x="7531100" y="2222500"/>
          <p14:tracePt t="349073" x="7531100" y="2203450"/>
          <p14:tracePt t="349103" x="7531100" y="2165350"/>
          <p14:tracePt t="349123" x="7518400" y="2146300"/>
          <p14:tracePt t="349140" x="7499350" y="2120900"/>
          <p14:tracePt t="349157" x="7461250" y="2101850"/>
          <p14:tracePt t="349174" x="7353300" y="2051050"/>
          <p14:tracePt t="349194" x="7175500" y="2006600"/>
          <p14:tracePt t="349207" x="7112000" y="1993900"/>
          <p14:tracePt t="349208" x="7073900" y="1987550"/>
          <p14:tracePt t="349224" x="6965950" y="1974850"/>
          <p14:tracePt t="349240" x="6858000" y="1974850"/>
          <p14:tracePt t="349257" x="6775450" y="1974850"/>
          <p14:tracePt t="349274" x="6724650" y="1974850"/>
          <p14:tracePt t="349290" x="6686550" y="1981200"/>
          <p14:tracePt t="349307" x="6623050" y="1987550"/>
          <p14:tracePt t="349326" x="6515100" y="2012950"/>
          <p14:tracePt t="349341" x="6343650" y="2051050"/>
          <p14:tracePt t="349357" x="6184900" y="2082800"/>
          <p14:tracePt t="349377" x="6070600" y="2108200"/>
          <p14:tracePt t="349390" x="6032500" y="2127250"/>
          <p14:tracePt t="349490" x="6032500" y="2133600"/>
          <p14:tracePt t="349518" x="6064250" y="2171700"/>
          <p14:tracePt t="349524" x="6096000" y="2197100"/>
          <p14:tracePt t="349541" x="6153150" y="2235200"/>
          <p14:tracePt t="349557" x="6229350" y="2266950"/>
          <p14:tracePt t="349574" x="6280150" y="2279650"/>
          <p14:tracePt t="349591" x="6318250" y="2286000"/>
          <p14:tracePt t="349608" x="6356350" y="2292350"/>
          <p14:tracePt t="349624" x="6388100" y="2292350"/>
          <p14:tracePt t="349641" x="6426200" y="2292350"/>
          <p14:tracePt t="349657" x="6470650" y="2286000"/>
          <p14:tracePt t="349674" x="6515100" y="2279650"/>
          <p14:tracePt t="349692" x="6565900" y="2266950"/>
          <p14:tracePt t="349708" x="6584950" y="2266950"/>
          <p14:tracePt t="349724" x="6591300" y="2266950"/>
          <p14:tracePt t="349918" x="6629400" y="2266950"/>
          <p14:tracePt t="349928" x="6648450" y="2279650"/>
          <p14:tracePt t="349946" x="6769100" y="2311400"/>
          <p14:tracePt t="349960" x="6896100" y="2336800"/>
          <p14:tracePt t="349984" x="7067550" y="2355850"/>
          <p14:tracePt t="349991" x="7143750" y="2362200"/>
          <p14:tracePt t="350007" x="7232650" y="2362200"/>
          <p14:tracePt t="350024" x="7308850" y="2362200"/>
          <p14:tracePt t="350041" x="7397750" y="2362200"/>
          <p14:tracePt t="350057" x="7493000" y="2362200"/>
          <p14:tracePt t="350075" x="7613650" y="2362200"/>
          <p14:tracePt t="350091" x="7696200" y="2362200"/>
          <p14:tracePt t="350108" x="7753350" y="2355850"/>
          <p14:tracePt t="350124" x="7778750" y="2343150"/>
          <p14:tracePt t="350141" x="7791450" y="2330450"/>
          <p14:tracePt t="350158" x="7804150" y="2311400"/>
          <p14:tracePt t="350187" x="7816850" y="2273300"/>
          <p14:tracePt t="350198" x="7816850" y="2247900"/>
          <p14:tracePt t="350212" x="7816850" y="2209800"/>
          <p14:tracePt t="350225" x="7797800" y="2165350"/>
          <p14:tracePt t="350241" x="7772400" y="2127250"/>
          <p14:tracePt t="350261" x="7740650" y="2089150"/>
          <p14:tracePt t="350275" x="7702550" y="2051050"/>
          <p14:tracePt t="350292" x="7664450" y="2032000"/>
          <p14:tracePt t="350308" x="7632700" y="2012950"/>
          <p14:tracePt t="350324" x="7581900" y="2000250"/>
          <p14:tracePt t="350341" x="7518400" y="1993900"/>
          <p14:tracePt t="350358" x="7442200" y="1987550"/>
          <p14:tracePt t="350374" x="7391400" y="1981200"/>
          <p14:tracePt t="350375" x="7321550" y="1981200"/>
          <p14:tracePt t="350392" x="7289800" y="1981200"/>
          <p14:tracePt t="350412" x="7162800" y="1974850"/>
          <p14:tracePt t="350424" x="7105650" y="1974850"/>
          <p14:tracePt t="350444" x="7042150" y="1974850"/>
          <p14:tracePt t="350458" x="7010400" y="1974850"/>
          <p14:tracePt t="350474" x="6965950" y="1981200"/>
          <p14:tracePt t="350491" x="6927850" y="1993900"/>
          <p14:tracePt t="350508" x="6864350" y="2006600"/>
          <p14:tracePt t="350525" x="6807200" y="2025650"/>
          <p14:tracePt t="350542" x="6756400" y="2044700"/>
          <p14:tracePt t="350558" x="6718300" y="2063750"/>
          <p14:tracePt t="350577" x="6686550" y="2076450"/>
          <p14:tracePt t="350592" x="6680200" y="2082800"/>
          <p14:tracePt t="350626" x="6680200" y="2089150"/>
          <p14:tracePt t="350642" x="6680200" y="2101850"/>
          <p14:tracePt t="350658" x="6680200" y="2120900"/>
          <p14:tracePt t="350678" x="6686550" y="2139950"/>
          <p14:tracePt t="350694" x="6699250" y="2165350"/>
          <p14:tracePt t="350708" x="6705600" y="2171700"/>
          <p14:tracePt t="350726" x="6737350" y="2197100"/>
          <p14:tracePt t="350741" x="6756400" y="2209800"/>
          <p14:tracePt t="350759" x="6807200" y="2247900"/>
          <p14:tracePt t="350775" x="6838950" y="2260600"/>
          <p14:tracePt t="350803" x="6959600" y="2311400"/>
          <p14:tracePt t="350812" x="6997700" y="2330450"/>
          <p14:tracePt t="350825" x="7054850" y="2349500"/>
          <p14:tracePt t="350842" x="7105650" y="2362200"/>
          <p14:tracePt t="350860" x="7137400" y="2368550"/>
          <p14:tracePt t="350875" x="7143750" y="2368550"/>
          <p14:tracePt t="350909" x="7150100" y="2368550"/>
          <p14:tracePt t="351075" x="7162800" y="2368550"/>
          <p14:tracePt t="351092" x="7169150" y="2368550"/>
          <p14:tracePt t="351108" x="7175500" y="2368550"/>
          <p14:tracePt t="351296" x="7181850" y="2368550"/>
          <p14:tracePt t="351309" x="7194550" y="2368550"/>
          <p14:tracePt t="351325" x="7219950" y="2362200"/>
          <p14:tracePt t="351342" x="7239000" y="2362200"/>
          <p14:tracePt t="351809" x="7245350" y="2355850"/>
          <p14:tracePt t="351826" x="7264400" y="2330450"/>
          <p14:tracePt t="351843" x="7277100" y="2311400"/>
          <p14:tracePt t="351862" x="7296150" y="2279650"/>
          <p14:tracePt t="351876" x="7302500" y="2273300"/>
          <p14:tracePt t="351893" x="7308850" y="2260600"/>
          <p14:tracePt t="351909" x="7315200" y="2254250"/>
          <p14:tracePt t="352293" x="7308850" y="2241550"/>
          <p14:tracePt t="352310" x="7270750" y="2216150"/>
          <p14:tracePt t="352712" x="7264400" y="2203450"/>
          <p14:tracePt t="352730" x="7226300" y="2159000"/>
          <p14:tracePt t="352744" x="7188200" y="2120900"/>
          <p14:tracePt t="352763" x="7143750" y="2082800"/>
          <p14:tracePt t="352777" x="7086600" y="2038350"/>
          <p14:tracePt t="352793" x="7016750" y="2000250"/>
          <p14:tracePt t="352810" x="6959600" y="1993900"/>
          <p14:tracePt t="352829" x="6889750" y="1987550"/>
          <p14:tracePt t="352844" x="6870700" y="1987550"/>
          <p14:tracePt t="352860" x="6845300" y="1987550"/>
          <p14:tracePt t="352881" x="6838950" y="1987550"/>
          <p14:tracePt t="353044" x="6832600" y="1987550"/>
          <p14:tracePt t="353062" x="6807200" y="2000250"/>
          <p14:tracePt t="353080" x="6769100" y="2019300"/>
          <p14:tracePt t="353096" x="6743700" y="2025650"/>
          <p14:tracePt t="353111" x="6731000" y="2025650"/>
          <p14:tracePt t="353128" x="6699250" y="2032000"/>
          <p14:tracePt t="353212" x="6699250" y="2044700"/>
          <p14:tracePt t="353227" x="6699250" y="2063750"/>
          <p14:tracePt t="353244" x="6711950" y="2089150"/>
          <p14:tracePt t="353261" x="6731000" y="2108200"/>
          <p14:tracePt t="353277" x="6762750" y="2139950"/>
          <p14:tracePt t="353297" x="6813550" y="2171700"/>
          <p14:tracePt t="353311" x="6851650" y="2197100"/>
          <p14:tracePt t="353327" x="6896100" y="2216150"/>
          <p14:tracePt t="353345" x="6934200" y="2228850"/>
          <p14:tracePt t="353361" x="6965950" y="2241550"/>
          <p14:tracePt t="353361" x="6997700" y="2241550"/>
          <p14:tracePt t="353378" x="7016750" y="2247900"/>
          <p14:tracePt t="353394" x="7035800" y="2247900"/>
          <p14:tracePt t="353413" x="7054850" y="2247900"/>
          <p14:tracePt t="353427" x="7067550" y="2247900"/>
          <p14:tracePt t="353444" x="7092950" y="2254250"/>
          <p14:tracePt t="353460" x="7143750" y="2260600"/>
          <p14:tracePt t="353477" x="7207250" y="2266950"/>
          <p14:tracePt t="353494" x="7308850" y="2286000"/>
          <p14:tracePt t="353511" x="7378700" y="2292350"/>
          <p14:tracePt t="353528" x="7467600" y="2305050"/>
          <p14:tracePt t="353544" x="7537450" y="2311400"/>
          <p14:tracePt t="353560" x="7569200" y="2311400"/>
          <p14:tracePt t="353578" x="7613650" y="2311400"/>
          <p14:tracePt t="353594" x="7658100" y="2305050"/>
          <p14:tracePt t="353610" x="7715250" y="2298700"/>
          <p14:tracePt t="353611" x="7766050" y="2292350"/>
          <p14:tracePt t="353628" x="7842250" y="2279650"/>
          <p14:tracePt t="353644" x="7918450" y="2260600"/>
          <p14:tracePt t="353661" x="7975600" y="2241550"/>
          <p14:tracePt t="353677" x="8007350" y="2228850"/>
          <p14:tracePt t="353694" x="8013700" y="2222500"/>
          <p14:tracePt t="353711" x="8020050" y="2222500"/>
          <p14:tracePt t="353732" x="8045450" y="2209800"/>
          <p14:tracePt t="353745" x="8064500" y="2203450"/>
          <p14:tracePt t="353761" x="8089900" y="2184400"/>
          <p14:tracePt t="353777" x="8108950" y="2171700"/>
          <p14:tracePt t="353794" x="8121650" y="2152650"/>
          <p14:tracePt t="353812" x="8140700" y="2127250"/>
          <p14:tracePt t="353834" x="8147050" y="2114550"/>
          <p14:tracePt t="353861" x="8147050" y="2108200"/>
          <p14:tracePt t="353879" x="8147050" y="2082800"/>
          <p14:tracePt t="353894" x="8128000" y="2063750"/>
          <p14:tracePt t="353912" x="8108950" y="2044700"/>
          <p14:tracePt t="353927" x="8083550" y="2025650"/>
          <p14:tracePt t="353944" x="8058150" y="2012950"/>
          <p14:tracePt t="353961" x="8039100" y="1993900"/>
          <p14:tracePt t="353980" x="8007350" y="1974850"/>
          <p14:tracePt t="353998" x="7975600" y="1955800"/>
          <p14:tracePt t="354012" x="7962900" y="1949450"/>
          <p14:tracePt t="354027" x="7943850" y="1943100"/>
          <p14:tracePt t="354047" x="7918450" y="1930400"/>
          <p14:tracePt t="354062" x="7886700" y="1924050"/>
          <p14:tracePt t="354078" x="7880350" y="1924050"/>
          <p14:tracePt t="354095" x="7854950" y="1917700"/>
          <p14:tracePt t="354112" x="7810500" y="1917700"/>
          <p14:tracePt t="354129" x="7785100" y="1917700"/>
          <p14:tracePt t="354145" x="7734300" y="1917700"/>
          <p14:tracePt t="354161" x="7689850" y="1917700"/>
          <p14:tracePt t="354178" x="7651750" y="1917700"/>
          <p14:tracePt t="354195" x="7607300" y="1924050"/>
          <p14:tracePt t="354211" x="7575550" y="1924050"/>
          <p14:tracePt t="354233" x="7505700" y="1924050"/>
          <p14:tracePt t="354245" x="7480300" y="1924050"/>
          <p14:tracePt t="354261" x="7423150" y="1930400"/>
          <p14:tracePt t="354278" x="7359650" y="1936750"/>
          <p14:tracePt t="354295" x="7277100" y="1949450"/>
          <p14:tracePt t="354312" x="7226300" y="1962150"/>
          <p14:tracePt t="354329" x="7207250" y="1968500"/>
          <p14:tracePt t="354348" x="7181850" y="1981200"/>
          <p14:tracePt t="354362" x="7169150" y="1981200"/>
          <p14:tracePt t="354379" x="7156450" y="1987550"/>
          <p14:tracePt t="354395" x="7143750" y="1993900"/>
          <p14:tracePt t="354412" x="7137400" y="1993900"/>
          <p14:tracePt t="354428" x="7131050" y="2000250"/>
          <p14:tracePt t="354445" x="7124700" y="2000250"/>
          <p14:tracePt t="355149" x="7124700" y="2006600"/>
          <p14:tracePt t="355162" x="7131050" y="2019300"/>
          <p14:tracePt t="355178" x="7143750" y="2032000"/>
          <p14:tracePt t="355195" x="7169150" y="2051050"/>
          <p14:tracePt t="355213" x="7194550" y="2076450"/>
          <p14:tracePt t="355229" x="7213600" y="2101850"/>
          <p14:tracePt t="355246" x="7226300" y="2108200"/>
          <p14:tracePt t="355262" x="7232650" y="2114550"/>
          <p14:tracePt t="355617" x="7226300" y="2114550"/>
          <p14:tracePt t="367456" x="7207250" y="2101850"/>
          <p14:tracePt t="367473" x="7162800" y="2076450"/>
          <p14:tracePt t="367489" x="7124700" y="2044700"/>
          <p14:tracePt t="367505" x="7086600" y="2025650"/>
          <p14:tracePt t="367522" x="7067550" y="2019300"/>
          <p14:tracePt t="367539" x="7023100" y="2006600"/>
          <p14:tracePt t="367556" x="6997700" y="2006600"/>
          <p14:tracePt t="367572" x="6972300" y="2006600"/>
          <p14:tracePt t="367589" x="6921500" y="2019300"/>
          <p14:tracePt t="367606" x="6832600" y="2044700"/>
          <p14:tracePt t="367622" x="6692900" y="2063750"/>
          <p14:tracePt t="367639" x="6578600" y="2076450"/>
          <p14:tracePt t="367655" x="6470650" y="2082800"/>
          <p14:tracePt t="367673" x="6381750" y="2082800"/>
          <p14:tracePt t="367694" x="6311900" y="2082800"/>
          <p14:tracePt t="367706" x="6299200" y="2089150"/>
          <p14:tracePt t="367723" x="6254750" y="2095500"/>
          <p14:tracePt t="367739" x="6153150" y="2120900"/>
          <p14:tracePt t="367756" x="5975350" y="2159000"/>
          <p14:tracePt t="367773" x="5911850" y="2171700"/>
          <p14:tracePt t="367789" x="5880100" y="2178050"/>
          <p14:tracePt t="367939" x="5880100" y="2184400"/>
          <p14:tracePt t="367958" x="5930900" y="2216150"/>
          <p14:tracePt t="367973" x="5956300" y="2228850"/>
          <p14:tracePt t="367989" x="6007100" y="2254250"/>
          <p14:tracePt t="368006" x="6096000" y="2305050"/>
          <p14:tracePt t="368023" x="6184900" y="2336800"/>
          <p14:tracePt t="368040" x="6292850" y="2368550"/>
          <p14:tracePt t="368057" x="6432550" y="2387600"/>
          <p14:tracePt t="368075" x="6553200" y="2393950"/>
          <p14:tracePt t="368090" x="6661150" y="2393950"/>
          <p14:tracePt t="368106" x="6750050" y="2381250"/>
          <p14:tracePt t="368123" x="6826250" y="2362200"/>
          <p14:tracePt t="368139" x="6883400" y="2330450"/>
          <p14:tracePt t="368156" x="6915150" y="2298700"/>
          <p14:tracePt t="368173" x="6940550" y="2266950"/>
          <p14:tracePt t="368190" x="6959600" y="2222500"/>
          <p14:tracePt t="368211" x="6978650" y="2152650"/>
          <p14:tracePt t="368223" x="6978650" y="2139950"/>
          <p14:tracePt t="368239" x="6972300" y="2070100"/>
          <p14:tracePt t="368258" x="6940550" y="2019300"/>
          <p14:tracePt t="368273" x="6896100" y="1968500"/>
          <p14:tracePt t="368290" x="6832600" y="1911350"/>
          <p14:tracePt t="368306" x="6781800" y="1879600"/>
          <p14:tracePt t="368323" x="6699250" y="1835150"/>
          <p14:tracePt t="368341" x="6635750" y="1797050"/>
          <p14:tracePt t="368356" x="6578600" y="1771650"/>
          <p14:tracePt t="368373" x="6553200" y="1752600"/>
          <p14:tracePt t="368390" x="6515100" y="1739900"/>
          <p14:tracePt t="368406" x="6470650" y="1727200"/>
          <p14:tracePt t="368424" x="6407150" y="1714500"/>
          <p14:tracePt t="368448" x="6229350" y="1695450"/>
          <p14:tracePt t="368456" x="6165850" y="1689100"/>
          <p14:tracePt t="368474" x="6038850" y="1682750"/>
          <p14:tracePt t="368500" x="5962650" y="1682750"/>
          <p14:tracePt t="368508" x="5949950" y="1689100"/>
          <p14:tracePt t="368524" x="5943600" y="1695450"/>
          <p14:tracePt t="368541" x="5937250" y="1701800"/>
          <p14:tracePt t="368557" x="5937250" y="1714500"/>
          <p14:tracePt t="368573" x="5924550" y="1739900"/>
          <p14:tracePt t="368590" x="5911850" y="1778000"/>
          <p14:tracePt t="368606" x="5892800" y="1809750"/>
          <p14:tracePt t="368624" x="5880100" y="1841500"/>
          <p14:tracePt t="368640" x="5867400" y="1866900"/>
          <p14:tracePt t="368657" x="5861050" y="1879600"/>
          <p14:tracePt t="368673" x="5861050" y="1892300"/>
          <p14:tracePt t="368690" x="5861050" y="1898650"/>
          <p14:tracePt t="368790" x="5899150" y="1917700"/>
          <p14:tracePt t="368811" x="5949950" y="1943100"/>
          <p14:tracePt t="368823" x="6019800" y="1974850"/>
          <p14:tracePt t="368840" x="6115050" y="2006600"/>
          <p14:tracePt t="368859" x="6197600" y="2032000"/>
          <p14:tracePt t="368873" x="6286500" y="2044700"/>
          <p14:tracePt t="368892" x="6394450" y="2057400"/>
          <p14:tracePt t="368893" x="6464300" y="2063750"/>
          <p14:tracePt t="368907" x="6515100" y="2063750"/>
          <p14:tracePt t="368923" x="6629400" y="2063750"/>
          <p14:tracePt t="368940" x="6711950" y="2051050"/>
          <p14:tracePt t="368963" x="6788150" y="2019300"/>
          <p14:tracePt t="368974" x="6807200" y="1993900"/>
          <p14:tracePt t="368990" x="6807200" y="1974850"/>
          <p14:tracePt t="369007" x="6807200" y="1949450"/>
          <p14:tracePt t="369023" x="6794500" y="1917700"/>
          <p14:tracePt t="369042" x="6775450" y="1879600"/>
          <p14:tracePt t="369056" x="6756400" y="1841500"/>
          <p14:tracePt t="369073" x="6737350" y="1816100"/>
          <p14:tracePt t="369091" x="6718300" y="1790700"/>
          <p14:tracePt t="369107" x="6699250" y="1771650"/>
          <p14:tracePt t="369124" x="6680200" y="1758950"/>
          <p14:tracePt t="369142" x="6642100" y="1739900"/>
          <p14:tracePt t="369157" x="6629400" y="1739900"/>
          <p14:tracePt t="369174" x="6591300" y="1720850"/>
          <p14:tracePt t="369190" x="6534150" y="1708150"/>
          <p14:tracePt t="369191" x="6508750" y="1701800"/>
          <p14:tracePt t="369208" x="6394450" y="1689100"/>
          <p14:tracePt t="369224" x="6273800" y="1670050"/>
          <p14:tracePt t="369240" x="6172200" y="1651000"/>
          <p14:tracePt t="369257" x="6083300" y="1631950"/>
          <p14:tracePt t="369274" x="6013450" y="1612900"/>
          <p14:tracePt t="369290" x="5969000" y="1606550"/>
          <p14:tracePt t="369307" x="5924550" y="1600200"/>
          <p14:tracePt t="369324" x="5880100" y="1593850"/>
          <p14:tracePt t="369341" x="5822950" y="1606550"/>
          <p14:tracePt t="369358" x="5765800" y="1638300"/>
          <p14:tracePt t="369374" x="5715000" y="1670050"/>
          <p14:tracePt t="369390" x="5676900" y="1701800"/>
          <p14:tracePt t="369410" x="5657850" y="1765300"/>
          <p14:tracePt t="369425" x="5664200" y="1816100"/>
          <p14:tracePt t="369441" x="5676900" y="1847850"/>
          <p14:tracePt t="369458" x="5746750" y="1936750"/>
          <p14:tracePt t="369474" x="5835650" y="2000250"/>
          <p14:tracePt t="369490" x="5924550" y="2032000"/>
          <p14:tracePt t="369507" x="6057900" y="2057400"/>
          <p14:tracePt t="369524" x="6191250" y="2057400"/>
          <p14:tracePt t="369541" x="6343650" y="2032000"/>
          <p14:tracePt t="369561" x="6521450" y="1974850"/>
          <p14:tracePt t="369574" x="6578600" y="1949450"/>
          <p14:tracePt t="369591" x="6667500" y="1898650"/>
          <p14:tracePt t="369607" x="6699250" y="1866900"/>
          <p14:tracePt t="369624" x="6718300" y="1841500"/>
          <p14:tracePt t="369643" x="6718300" y="1816100"/>
          <p14:tracePt t="369658" x="6718300" y="1803400"/>
          <p14:tracePt t="369674" x="6718300" y="1797050"/>
          <p14:tracePt t="369691" x="6718300" y="1790700"/>
          <p14:tracePt t="369724" x="6711950" y="1790700"/>
          <p14:tracePt t="370770" x="6686550" y="1816100"/>
          <p14:tracePt t="370775" x="6661150" y="1847850"/>
          <p14:tracePt t="370793" x="6604000" y="1911350"/>
          <p14:tracePt t="370808" x="6540500" y="1981200"/>
          <p14:tracePt t="370825" x="6496050" y="2032000"/>
          <p14:tracePt t="370842" x="6451600" y="2070100"/>
          <p14:tracePt t="370859" x="6432550" y="2089150"/>
          <p14:tracePt t="370890" x="6432550" y="2095500"/>
          <p14:tracePt t="370904" x="6413500" y="2108200"/>
          <p14:tracePt t="370920" x="6356350" y="2159000"/>
          <p14:tracePt t="370930" x="6330950" y="2184400"/>
          <p14:tracePt t="370942" x="6292850" y="2209800"/>
          <p14:tracePt t="370960" x="6235700" y="2241550"/>
          <p14:tracePt t="370975" x="6229350" y="2247900"/>
          <p14:tracePt t="371075" x="6197600" y="2260600"/>
          <p14:tracePt t="371094" x="6102350" y="2311400"/>
          <p14:tracePt t="371108" x="6026150" y="2343150"/>
          <p14:tracePt t="371125" x="5975350" y="2362200"/>
          <p14:tracePt t="371142" x="5943600" y="2362200"/>
          <p14:tracePt t="371170" x="5905500" y="2355850"/>
          <p14:tracePt t="371192" x="5899150" y="2355850"/>
          <p14:tracePt t="371209" x="5892800" y="2355850"/>
          <p14:tracePt t="371225" x="5842000" y="2355850"/>
          <p14:tracePt t="371243" x="5791200" y="2355850"/>
          <p14:tracePt t="371258" x="5746750" y="2355850"/>
          <p14:tracePt t="371275" x="5721350" y="2349500"/>
          <p14:tracePt t="371297" x="5702300" y="2343150"/>
          <p14:tracePt t="371309" x="5676900" y="2330450"/>
          <p14:tracePt t="371330" x="5562600" y="2292350"/>
          <p14:tracePt t="371342" x="5543550" y="2292350"/>
          <p14:tracePt t="371359" x="5429250" y="2273300"/>
          <p14:tracePt t="371376" x="5353050" y="2266950"/>
          <p14:tracePt t="371393" x="5302250" y="2266950"/>
          <p14:tracePt t="371409" x="5289550" y="2260600"/>
          <p14:tracePt t="371426" x="5283200" y="2260600"/>
          <p14:tracePt t="371444" x="5264150" y="2260600"/>
          <p14:tracePt t="371461" x="5232400" y="2266950"/>
          <p14:tracePt t="371478" x="5213350" y="2292350"/>
          <p14:tracePt t="371492" x="5200650" y="2330450"/>
          <p14:tracePt t="371509" x="5200650" y="2362200"/>
          <p14:tracePt t="371526" x="5200650" y="2387600"/>
          <p14:tracePt t="371543" x="5213350" y="2432050"/>
          <p14:tracePt t="371559" x="5226050" y="2489200"/>
          <p14:tracePt t="371579" x="5245100" y="2540000"/>
          <p14:tracePt t="371592" x="5264150" y="2578100"/>
          <p14:tracePt t="371609" x="5283200" y="2597150"/>
          <p14:tracePt t="371626" x="5295900" y="2609850"/>
          <p14:tracePt t="371642" x="5321300" y="2622550"/>
          <p14:tracePt t="371659" x="5359400" y="2641600"/>
          <p14:tracePt t="371676" x="5391150" y="2654300"/>
          <p14:tracePt t="371692" x="5454650" y="2679700"/>
          <p14:tracePt t="371710" x="5600700" y="2717800"/>
          <p14:tracePt t="371726" x="5702300" y="2743200"/>
          <p14:tracePt t="371742" x="5803900" y="2755900"/>
          <p14:tracePt t="371765" x="5949950" y="2755900"/>
          <p14:tracePt t="371777" x="5975350" y="2749550"/>
          <p14:tracePt t="371795" x="6057900" y="2743200"/>
          <p14:tracePt t="371809" x="6159500" y="2736850"/>
          <p14:tracePt t="371826" x="6330950" y="2724150"/>
          <p14:tracePt t="371842" x="6451600" y="2724150"/>
          <p14:tracePt t="371859" x="6553200" y="2724150"/>
          <p14:tracePt t="371876" x="6629400" y="2724150"/>
          <p14:tracePt t="371893" x="6705600" y="2724150"/>
          <p14:tracePt t="371911" x="6769100" y="2730500"/>
          <p14:tracePt t="371926" x="6807200" y="2730500"/>
          <p14:tracePt t="371943" x="6921500" y="2736850"/>
          <p14:tracePt t="371959" x="7124700" y="2730500"/>
          <p14:tracePt t="371976" x="7232650" y="2705100"/>
          <p14:tracePt t="371995" x="7308850" y="2679700"/>
          <p14:tracePt t="372009" x="7359650" y="2647950"/>
          <p14:tracePt t="372026" x="7391400" y="2616200"/>
          <p14:tracePt t="372043" x="7397750" y="2584450"/>
          <p14:tracePt t="372059" x="7397750" y="2559050"/>
          <p14:tracePt t="372076" x="7372350" y="2527300"/>
          <p14:tracePt t="372093" x="7353300" y="2501900"/>
          <p14:tracePt t="372110" x="7327900" y="2476500"/>
          <p14:tracePt t="372127" x="7289800" y="2444750"/>
          <p14:tracePt t="372144" x="7251700" y="2413000"/>
          <p14:tracePt t="372161" x="7213600" y="2387600"/>
          <p14:tracePt t="372177" x="7162800" y="2368550"/>
          <p14:tracePt t="372193" x="7118350" y="2343150"/>
          <p14:tracePt t="372210" x="7042150" y="2305050"/>
          <p14:tracePt t="372210" x="7016750" y="2292350"/>
          <p14:tracePt t="372226" x="6934200" y="2254250"/>
          <p14:tracePt t="372243" x="6883400" y="2235200"/>
          <p14:tracePt t="372260" x="6819900" y="2203450"/>
          <p14:tracePt t="372276" x="6762750" y="2184400"/>
          <p14:tracePt t="372293" x="6724650" y="2171700"/>
          <p14:tracePt t="372310" x="6654800" y="2152650"/>
          <p14:tracePt t="372332" x="6540500" y="2139950"/>
          <p14:tracePt t="372343" x="6502400" y="2139950"/>
          <p14:tracePt t="372360" x="6432550" y="2133600"/>
          <p14:tracePt t="372376" x="6324600" y="2127250"/>
          <p14:tracePt t="372393" x="6235700" y="2114550"/>
          <p14:tracePt t="372411" x="6172200" y="2108200"/>
          <p14:tracePt t="372426" x="6064250" y="2095500"/>
          <p14:tracePt t="372448" x="5949950" y="2089150"/>
          <p14:tracePt t="372460" x="5778500" y="2089150"/>
          <p14:tracePt t="372477" x="5632450" y="2089150"/>
          <p14:tracePt t="372493" x="5480050" y="2095500"/>
          <p14:tracePt t="372510" x="5372100" y="2114550"/>
          <p14:tracePt t="372526" x="5251450" y="2139950"/>
          <p14:tracePt t="372544" x="5124450" y="2178050"/>
          <p14:tracePt t="372548" x="5092700" y="2190750"/>
          <p14:tracePt t="372569" x="4972050" y="2228850"/>
          <p14:tracePt t="372585" x="4889500" y="2260600"/>
          <p14:tracePt t="372593" x="4857750" y="2273300"/>
          <p14:tracePt t="372610" x="4826000" y="2292350"/>
          <p14:tracePt t="372629" x="4794250" y="2343150"/>
          <p14:tracePt t="372645" x="4781550" y="2400300"/>
          <p14:tracePt t="372660" x="4781550" y="2470150"/>
          <p14:tracePt t="372677" x="4787900" y="2546350"/>
          <p14:tracePt t="372697" x="4826000" y="2654300"/>
          <p14:tracePt t="372710" x="4889500" y="2755900"/>
          <p14:tracePt t="372727" x="4946650" y="2838450"/>
          <p14:tracePt t="372745" x="4997450" y="2895600"/>
          <p14:tracePt t="372760" x="5041900" y="2927350"/>
          <p14:tracePt t="372777" x="5060950" y="2940050"/>
          <p14:tracePt t="372799" x="5080000" y="2946400"/>
          <p14:tracePt t="372945" x="5111750" y="2952750"/>
          <p14:tracePt t="372961" x="5175250" y="2965450"/>
          <p14:tracePt t="372977" x="5257800" y="2978150"/>
          <p14:tracePt t="372994" x="5346700" y="2978150"/>
          <p14:tracePt t="373010" x="5410200" y="2978150"/>
          <p14:tracePt t="373028" x="5480050" y="2978150"/>
          <p14:tracePt t="373044" x="5543550" y="2984500"/>
          <p14:tracePt t="373060" x="5607050" y="2990850"/>
          <p14:tracePt t="373077" x="5664200" y="2997200"/>
          <p14:tracePt t="373094" x="5721350" y="3003550"/>
          <p14:tracePt t="373112" x="5778500" y="3003550"/>
          <p14:tracePt t="373127" x="5797550" y="2997200"/>
          <p14:tracePt t="373143" x="5810250" y="2984500"/>
          <p14:tracePt t="373160" x="5829300" y="2971800"/>
          <p14:tracePt t="373177" x="5835650" y="2959100"/>
          <p14:tracePt t="373194" x="5842000" y="2952750"/>
          <p14:tracePt t="373211" x="5842000" y="2946400"/>
          <p14:tracePt t="373227" x="5842000" y="2940050"/>
          <p14:tracePt t="373244" x="5842000" y="2933700"/>
          <p14:tracePt t="373260" x="5842000" y="2921000"/>
          <p14:tracePt t="373278" x="5842000" y="2914650"/>
          <p14:tracePt t="373294" x="5842000" y="2908300"/>
          <p14:tracePt t="373310" x="5842000" y="2895600"/>
          <p14:tracePt t="373327" x="5842000" y="2889250"/>
          <p14:tracePt t="373346" x="5842000" y="2870200"/>
          <p14:tracePt t="373362" x="5854700" y="2832100"/>
          <p14:tracePt t="373378" x="5861050" y="2819400"/>
          <p14:tracePt t="373379" x="5867400" y="2806700"/>
          <p14:tracePt t="373412" x="5937250" y="2730500"/>
          <p14:tracePt t="373427" x="6000750" y="2698750"/>
          <p14:tracePt t="373444" x="6045200" y="2686050"/>
          <p14:tracePt t="373461" x="6089650" y="2679700"/>
          <p14:tracePt t="373477" x="6096000" y="2673350"/>
          <p14:tracePt t="373544" x="6108700" y="2667000"/>
          <p14:tracePt t="373560" x="6146800" y="2660650"/>
          <p14:tracePt t="373578" x="6191250" y="2647950"/>
          <p14:tracePt t="373594" x="6254750" y="2635250"/>
          <p14:tracePt t="373611" x="6286500" y="2628900"/>
          <p14:tracePt t="373629" x="6305550" y="2616200"/>
          <p14:tracePt t="373644" x="6311900" y="2609850"/>
          <p14:tracePt t="373661" x="6318250" y="2609850"/>
          <p14:tracePt t="373778" x="6318250" y="2603500"/>
          <p14:tracePt t="373795" x="6311900" y="2578100"/>
          <p14:tracePt t="373811" x="6311900" y="2571750"/>
          <p14:tracePt t="373828" x="6299200" y="2552700"/>
          <p14:tracePt t="373844" x="6292850" y="2540000"/>
          <p14:tracePt t="373861" x="6292850" y="2527300"/>
          <p14:tracePt t="373878" x="6286500" y="2520950"/>
          <p14:tracePt t="374028" x="6286500" y="2533650"/>
          <p14:tracePt t="374044" x="6286500" y="2559050"/>
          <p14:tracePt t="374061" x="6286500" y="2578100"/>
          <p14:tracePt t="374079" x="6286500" y="2584450"/>
          <p14:tracePt t="374278" x="6286500" y="2578100"/>
          <p14:tracePt t="374295" x="6286500" y="2571750"/>
          <p14:tracePt t="374311" x="6280150" y="2546350"/>
          <p14:tracePt t="374328" x="6267450" y="2520950"/>
          <p14:tracePt t="374345" x="6254750" y="2501900"/>
          <p14:tracePt t="374362" x="6235700" y="2482850"/>
          <p14:tracePt t="374379" x="6216650" y="2463800"/>
          <p14:tracePt t="374395" x="6191250" y="2438400"/>
          <p14:tracePt t="374412" x="6153150" y="2406650"/>
          <p14:tracePt t="374428" x="6102350" y="2374900"/>
          <p14:tracePt t="374445" x="6057900" y="2343150"/>
          <p14:tracePt t="374461" x="6026150" y="2324100"/>
          <p14:tracePt t="374478" x="5969000" y="2292350"/>
          <p14:tracePt t="374495" x="5905500" y="2266950"/>
          <p14:tracePt t="374513" x="5873750" y="2247900"/>
          <p14:tracePt t="374541" x="5816600" y="2216150"/>
          <p14:tracePt t="374555" x="5791200" y="2209800"/>
          <p14:tracePt t="374572" x="5772150" y="2203450"/>
          <p14:tracePt t="374582" x="5734050" y="2203450"/>
          <p14:tracePt t="374595" x="5651500" y="2203450"/>
          <p14:tracePt t="374612" x="5588000" y="2209800"/>
          <p14:tracePt t="374628" x="5524500" y="2222500"/>
          <p14:tracePt t="374645" x="5454650" y="2241550"/>
          <p14:tracePt t="374662" x="5429250" y="2247900"/>
          <p14:tracePt t="374678" x="5410200" y="2247900"/>
          <p14:tracePt t="374695" x="5391150" y="2254250"/>
          <p14:tracePt t="374714" x="5353050" y="2273300"/>
          <p14:tracePt t="374729" x="5295900" y="2305050"/>
          <p14:tracePt t="374754" x="5226050" y="2349500"/>
          <p14:tracePt t="374768" x="5207000" y="2362200"/>
          <p14:tracePt t="374789" x="5194300" y="2381250"/>
          <p14:tracePt t="374795" x="5194300" y="2393950"/>
          <p14:tracePt t="374812" x="5194300" y="2406650"/>
          <p14:tracePt t="374828" x="5194300" y="2444750"/>
          <p14:tracePt t="374846" x="5207000" y="2482850"/>
          <p14:tracePt t="374861" x="5226050" y="2533650"/>
          <p14:tracePt t="374878" x="5245100" y="2590800"/>
          <p14:tracePt t="374895" x="5257800" y="2641600"/>
          <p14:tracePt t="374912" x="5283200" y="2686050"/>
          <p14:tracePt t="374929" x="5302250" y="2711450"/>
          <p14:tracePt t="374946" x="5308600" y="2724150"/>
          <p14:tracePt t="374962" x="5314950" y="2724150"/>
          <p14:tracePt t="375129" x="5314950" y="2736850"/>
          <p14:tracePt t="375145" x="5295900" y="2794000"/>
          <p14:tracePt t="375162" x="5264150" y="2882900"/>
          <p14:tracePt t="375179" x="5207000" y="3009900"/>
          <p14:tracePt t="375195" x="5149850" y="3117850"/>
          <p14:tracePt t="375216" x="5105400" y="3187700"/>
          <p14:tracePt t="375313" x="5105400" y="3194050"/>
          <p14:tracePt t="375329" x="5111750" y="3213100"/>
          <p14:tracePt t="375346" x="5118100" y="3219450"/>
          <p14:tracePt t="375362" x="5124450" y="3219450"/>
          <p14:tracePt t="375379" x="5124450" y="3225800"/>
          <p14:tracePt t="375406" x="5149850" y="3225800"/>
          <p14:tracePt t="375412" x="5162550" y="3225800"/>
          <p14:tracePt t="375429" x="5187950" y="3219450"/>
          <p14:tracePt t="375448" x="5232400" y="3206750"/>
          <p14:tracePt t="375462" x="5251450" y="3200400"/>
          <p14:tracePt t="375479" x="5302250" y="3187700"/>
          <p14:tracePt t="375496" x="5378450" y="3175000"/>
          <p14:tracePt t="375512" x="5416550" y="3168650"/>
          <p14:tracePt t="375513" x="5461000" y="3162300"/>
          <p14:tracePt t="375530" x="5549900" y="3143250"/>
          <p14:tracePt t="375546" x="5619750" y="3130550"/>
          <p14:tracePt t="375562" x="5657850" y="3117850"/>
          <p14:tracePt t="375579" x="5702300" y="3098800"/>
          <p14:tracePt t="375595" x="5715000" y="3092450"/>
          <p14:tracePt t="375613" x="5721350" y="3092450"/>
          <p14:tracePt t="375630" x="5727700" y="3092450"/>
          <p14:tracePt t="375646" x="5734050" y="3086100"/>
          <p14:tracePt t="375663" x="5740400" y="3079750"/>
          <p14:tracePt t="375697" x="5746750" y="3079750"/>
          <p14:tracePt t="375956" x="5702300" y="3035300"/>
          <p14:tracePt t="375980" x="5619750" y="2984500"/>
          <p14:tracePt t="375998" x="5594350" y="2965450"/>
          <p14:tracePt t="376013" x="5588000" y="2952750"/>
          <p14:tracePt t="376029" x="5581650" y="2946400"/>
          <p14:tracePt t="376047" x="5575300" y="2933700"/>
          <p14:tracePt t="376063" x="5575300" y="2921000"/>
          <p14:tracePt t="376081" x="5575300" y="2914650"/>
          <p14:tracePt t="376096" x="5575300" y="2908300"/>
          <p14:tracePt t="376146" x="5575300" y="2901950"/>
          <p14:tracePt t="376163" x="5575300" y="2895600"/>
          <p14:tracePt t="376180" x="5588000" y="2889250"/>
          <p14:tracePt t="376197" x="5594350" y="2889250"/>
          <p14:tracePt t="376214" x="5613400" y="2882900"/>
          <p14:tracePt t="376230" x="5626100" y="2882900"/>
          <p14:tracePt t="376246" x="5638800" y="2876550"/>
          <p14:tracePt t="376263" x="5664200" y="2870200"/>
          <p14:tracePt t="376279" x="5683250" y="2863850"/>
          <p14:tracePt t="376297" x="5695950" y="2857500"/>
          <p14:tracePt t="376313" x="5708650" y="2851150"/>
          <p14:tracePt t="376413" x="5734050" y="2844800"/>
          <p14:tracePt t="376430" x="5797550" y="2825750"/>
          <p14:tracePt t="376446" x="5873750" y="2813050"/>
          <p14:tracePt t="376464" x="5981700" y="2787650"/>
          <p14:tracePt t="376481" x="6032500" y="2781300"/>
          <p14:tracePt t="376497" x="6070600" y="2774950"/>
          <p14:tracePt t="376520" x="6121400" y="2774950"/>
          <p14:tracePt t="376530" x="6140450" y="2774950"/>
          <p14:tracePt t="376547" x="6191250" y="2774950"/>
          <p14:tracePt t="376563" x="6235700" y="2774950"/>
          <p14:tracePt t="376580" x="6273800" y="2768600"/>
          <p14:tracePt t="376597" x="6292850" y="2768600"/>
          <p14:tracePt t="376613" x="6311900" y="2768600"/>
          <p14:tracePt t="376630" x="6318250" y="2762250"/>
          <p14:tracePt t="376648" x="6330950" y="2762250"/>
          <p14:tracePt t="376664" x="6350000" y="2762250"/>
          <p14:tracePt t="376680" x="6381750" y="2762250"/>
          <p14:tracePt t="376698" x="6451600" y="2768600"/>
          <p14:tracePt t="376715" x="6508750" y="2781300"/>
          <p14:tracePt t="376730" x="6565900" y="2794000"/>
          <p14:tracePt t="376749" x="6604000" y="2800350"/>
          <p14:tracePt t="376772" x="6705600" y="2813050"/>
          <p14:tracePt t="376780" x="6756400" y="2813050"/>
          <p14:tracePt t="376799" x="6877050" y="2819400"/>
          <p14:tracePt t="376813" x="7016750" y="2813050"/>
          <p14:tracePt t="376830" x="7099300" y="2794000"/>
          <p14:tracePt t="376848" x="7169150" y="2768600"/>
          <p14:tracePt t="376865" x="7207250" y="2743200"/>
          <p14:tracePt t="376883" x="7213600" y="2736850"/>
          <p14:tracePt t="376930" x="7213600" y="2730500"/>
          <p14:tracePt t="376947" x="7213600" y="2692400"/>
          <p14:tracePt t="376963" x="7213600" y="2641600"/>
          <p14:tracePt t="376980" x="7194550" y="2578100"/>
          <p14:tracePt t="376998" x="7162800" y="2495550"/>
          <p14:tracePt t="377014" x="7112000" y="2406650"/>
          <p14:tracePt t="377038" x="7035800" y="2311400"/>
          <p14:tracePt t="377048" x="7016750" y="2292350"/>
          <p14:tracePt t="377064" x="6965950" y="2247900"/>
          <p14:tracePt t="377080" x="6902450" y="2216150"/>
          <p14:tracePt t="377097" x="6819900" y="2190750"/>
          <p14:tracePt t="377114" x="6737350" y="2171700"/>
          <p14:tracePt t="377133" x="6604000" y="2152650"/>
          <p14:tracePt t="377147" x="6578600" y="2152650"/>
          <p14:tracePt t="377164" x="6489700" y="2146300"/>
          <p14:tracePt t="377180" x="6445250" y="2146300"/>
          <p14:tracePt t="377197" x="6394450" y="2139950"/>
          <p14:tracePt t="377197" x="6343650" y="2139950"/>
          <p14:tracePt t="377213" x="6292850" y="2133600"/>
          <p14:tracePt t="377230" x="6216650" y="2120900"/>
          <p14:tracePt t="377250" x="6172200" y="2120900"/>
          <p14:tracePt t="377267" x="6121400" y="2114550"/>
          <p14:tracePt t="377281" x="6089650" y="2114550"/>
          <p14:tracePt t="377298" x="6032500" y="2114550"/>
          <p14:tracePt t="377320" x="5975350" y="2120900"/>
          <p14:tracePt t="377331" x="5956300" y="2120900"/>
          <p14:tracePt t="377347" x="5899150" y="2127250"/>
          <p14:tracePt t="377364" x="5867400" y="2133600"/>
          <p14:tracePt t="377380" x="5835650" y="2139950"/>
          <p14:tracePt t="377398" x="5746750" y="2152650"/>
          <p14:tracePt t="377416" x="5651500" y="2178050"/>
          <p14:tracePt t="377431" x="5600700" y="2184400"/>
          <p14:tracePt t="377452" x="5454650" y="2216150"/>
          <p14:tracePt t="377464" x="5378450" y="2235200"/>
          <p14:tracePt t="377480" x="5346700" y="2247900"/>
          <p14:tracePt t="377497" x="5334000" y="2254250"/>
          <p14:tracePt t="377514" x="5334000" y="2260600"/>
          <p14:tracePt t="377531" x="5327650" y="2266950"/>
          <p14:tracePt t="377561" x="5302250" y="2305050"/>
          <p14:tracePt t="377582" x="5270500" y="2362200"/>
          <p14:tracePt t="377598" x="5232400" y="2438400"/>
          <p14:tracePt t="377614" x="5200650" y="2501900"/>
          <p14:tracePt t="377632" x="5162550" y="2609850"/>
          <p14:tracePt t="377648" x="5162550" y="2622550"/>
          <p14:tracePt t="377664" x="5156200" y="2692400"/>
          <p14:tracePt t="377688" x="5162550" y="2749550"/>
          <p14:tracePt t="377700" x="5162550" y="2755900"/>
          <p14:tracePt t="377720" x="5175250" y="2787650"/>
          <p14:tracePt t="377731" x="5181600" y="2794000"/>
          <p14:tracePt t="377747" x="5187950" y="2825750"/>
          <p14:tracePt t="377764" x="5200650" y="2851150"/>
          <p14:tracePt t="377782" x="5207000" y="2863850"/>
          <p14:tracePt t="377797" x="5213350" y="2876550"/>
          <p14:tracePt t="378115" x="5219700" y="2876550"/>
          <p14:tracePt t="378169" x="5226050" y="2876550"/>
          <p14:tracePt t="378403" x="5232400" y="2870200"/>
          <p14:tracePt t="378415" x="5238750" y="2863850"/>
          <p14:tracePt t="378432" x="5251450" y="2857500"/>
          <p14:tracePt t="378452" x="5276850" y="2844800"/>
          <p14:tracePt t="378465" x="5289550" y="2832100"/>
          <p14:tracePt t="378481" x="5302250" y="2819400"/>
          <p14:tracePt t="378498" x="5314950" y="2813050"/>
          <p14:tracePt t="378615" x="5314950" y="2819400"/>
          <p14:tracePt t="378617" x="5314950" y="2825750"/>
          <p14:tracePt t="378632" x="5314950" y="2832100"/>
          <p14:tracePt t="378798" x="5321300" y="2838450"/>
          <p14:tracePt t="378815" x="5340350" y="2851150"/>
          <p14:tracePt t="378833" x="5416550" y="2876550"/>
          <p14:tracePt t="378849" x="5454650" y="2882900"/>
          <p14:tracePt t="378865" x="5543550" y="2895600"/>
          <p14:tracePt t="378882" x="5645150" y="2908300"/>
          <p14:tracePt t="378898" x="5715000" y="2908300"/>
          <p14:tracePt t="378917" x="5791200" y="2908300"/>
          <p14:tracePt t="378931" x="5861050" y="2908300"/>
          <p14:tracePt t="378948" x="5930900" y="2908300"/>
          <p14:tracePt t="378965" x="5988050" y="2901950"/>
          <p14:tracePt t="378982" x="6032500" y="2895600"/>
          <p14:tracePt t="379013" x="6051550" y="2895600"/>
          <p14:tracePt t="380268" x="6051550" y="2889250"/>
          <p14:tracePt t="385852" x="6057900" y="2901950"/>
          <p14:tracePt t="385871" x="6140450" y="2978150"/>
          <p14:tracePt t="385888" x="6235700" y="3054350"/>
          <p14:tracePt t="385905" x="6286500" y="3092450"/>
          <p14:tracePt t="385921" x="6324600" y="3117850"/>
          <p14:tracePt t="385937" x="6350000" y="3130550"/>
          <p14:tracePt t="385955" x="6369050" y="3136900"/>
          <p14:tracePt t="385976" x="6394450" y="3136900"/>
          <p14:tracePt t="385988" x="6407150" y="3136900"/>
          <p14:tracePt t="386004" x="6426200" y="3124200"/>
          <p14:tracePt t="386022" x="6464300" y="3086100"/>
          <p14:tracePt t="386038" x="6489700" y="3048000"/>
          <p14:tracePt t="386054" x="6508750" y="3022600"/>
          <p14:tracePt t="386071" x="6515100" y="3003550"/>
          <p14:tracePt t="386088" x="6521450" y="2984500"/>
          <p14:tracePt t="386105" x="6521450" y="2965450"/>
          <p14:tracePt t="386121" x="6508750" y="2940050"/>
          <p14:tracePt t="386138" x="6483350" y="2914650"/>
          <p14:tracePt t="386154" x="6464300" y="2889250"/>
          <p14:tracePt t="386171" x="6438900" y="2863850"/>
          <p14:tracePt t="386188" x="6394450" y="2813050"/>
          <p14:tracePt t="386205" x="6356350" y="2774950"/>
          <p14:tracePt t="386221" x="6305550" y="2730500"/>
          <p14:tracePt t="386238" x="6273800" y="2705100"/>
          <p14:tracePt t="386263" x="6216650" y="2660650"/>
          <p14:tracePt t="386273" x="6203950" y="2654300"/>
          <p14:tracePt t="386297" x="6146800" y="2609850"/>
          <p14:tracePt t="386308" x="6115050" y="2590800"/>
          <p14:tracePt t="386323" x="6083300" y="2565400"/>
          <p14:tracePt t="386338" x="6032500" y="2527300"/>
          <p14:tracePt t="386355" x="5988050" y="2495550"/>
          <p14:tracePt t="386372" x="5949950" y="2463800"/>
          <p14:tracePt t="386392" x="5873750" y="2406650"/>
          <p14:tracePt t="386405" x="5848350" y="2393950"/>
          <p14:tracePt t="386421" x="5772150" y="2355850"/>
          <p14:tracePt t="386438" x="5708650" y="2336800"/>
          <p14:tracePt t="386457" x="5619750" y="2311400"/>
          <p14:tracePt t="386472" x="5588000" y="2305050"/>
          <p14:tracePt t="386489" x="5537200" y="2292350"/>
          <p14:tracePt t="386505" x="5473700" y="2292350"/>
          <p14:tracePt t="386521" x="5403850" y="2305050"/>
          <p14:tracePt t="386540" x="5321300" y="2324100"/>
          <p14:tracePt t="386555" x="5238750" y="2349500"/>
          <p14:tracePt t="386574" x="5175250" y="2374900"/>
          <p14:tracePt t="386588" x="5149850" y="2393950"/>
          <p14:tracePt t="386606" x="5137150" y="2425700"/>
          <p14:tracePt t="386621" x="5130800" y="2470150"/>
          <p14:tracePt t="386638" x="5130800" y="2520950"/>
          <p14:tracePt t="386656" x="5130800" y="2571750"/>
          <p14:tracePt t="386674" x="5130800" y="2692400"/>
          <p14:tracePt t="386690" x="5149850" y="2787650"/>
          <p14:tracePt t="386707" x="5194300" y="2927350"/>
          <p14:tracePt t="386722" x="5238750" y="3003550"/>
          <p14:tracePt t="386739" x="5302250" y="3098800"/>
          <p14:tracePt t="386755" x="5365750" y="3168650"/>
          <p14:tracePt t="386771" x="5397500" y="3213100"/>
          <p14:tracePt t="386789" x="5435600" y="3251200"/>
          <p14:tracePt t="386812" x="5473700" y="3276600"/>
          <p14:tracePt t="386822" x="5480050" y="3282950"/>
          <p14:tracePt t="386838" x="5499100" y="3289300"/>
          <p14:tracePt t="386855" x="5511800" y="3295650"/>
          <p14:tracePt t="386872" x="5530850" y="3302000"/>
          <p14:tracePt t="386890" x="5568950" y="3308350"/>
          <p14:tracePt t="386905" x="5626100" y="3321050"/>
          <p14:tracePt t="386922" x="5670550" y="3321050"/>
          <p14:tracePt t="386938" x="5734050" y="3321050"/>
          <p14:tracePt t="386955" x="5822950" y="3321050"/>
          <p14:tracePt t="386972" x="5899150" y="3314700"/>
          <p14:tracePt t="386989" x="5949950" y="3314700"/>
          <p14:tracePt t="387005" x="6032500" y="3302000"/>
          <p14:tracePt t="387022" x="6121400" y="3282950"/>
          <p14:tracePt t="387049" x="6203950" y="3257550"/>
          <p14:tracePt t="387058" x="6248400" y="3244850"/>
          <p14:tracePt t="387074" x="6292850" y="3225800"/>
          <p14:tracePt t="387099" x="6350000" y="3194050"/>
          <p14:tracePt t="387099" x="6388100" y="3168650"/>
          <p14:tracePt t="387122" x="6413500" y="3143250"/>
          <p14:tracePt t="387138" x="6432550" y="3117850"/>
          <p14:tracePt t="387155" x="6451600" y="3098800"/>
          <p14:tracePt t="387177" x="6477000" y="3054350"/>
          <p14:tracePt t="387188" x="6483350" y="3041650"/>
          <p14:tracePt t="387205" x="6489700" y="3009900"/>
          <p14:tracePt t="387207" x="6489700" y="2990850"/>
          <p14:tracePt t="387222" x="6483350" y="2952750"/>
          <p14:tracePt t="387240" x="6470650" y="2914650"/>
          <p14:tracePt t="387255" x="6445250" y="2863850"/>
          <p14:tracePt t="387272" x="6432550" y="2832100"/>
          <p14:tracePt t="387288" x="6419850" y="2813050"/>
          <p14:tracePt t="387305" x="6413500" y="2800350"/>
          <p14:tracePt t="387322" x="6400800" y="2787650"/>
          <p14:tracePt t="387339" x="6388100" y="2781300"/>
          <p14:tracePt t="387355" x="6375400" y="2774950"/>
          <p14:tracePt t="387372" x="6356350" y="2774950"/>
          <p14:tracePt t="387393" x="6324600" y="2762250"/>
          <p14:tracePt t="387419" x="6280150" y="2755900"/>
          <p14:tracePt t="387428" x="6267450" y="2749550"/>
          <p14:tracePt t="387443" x="6235700" y="2743200"/>
          <p14:tracePt t="387457" x="6223000" y="2736850"/>
          <p14:tracePt t="387473" x="6191250" y="2724150"/>
          <p14:tracePt t="387490" x="6165850" y="2717800"/>
          <p14:tracePt t="387517" x="6127750" y="2705100"/>
          <p14:tracePt t="387525" x="6115050" y="2698750"/>
          <p14:tracePt t="387539" x="6096000" y="2692400"/>
          <p14:tracePt t="387555" x="6089650" y="2692400"/>
          <p14:tracePt t="387572" x="6076950" y="2686050"/>
          <p14:tracePt t="387589" x="6070600" y="2686050"/>
          <p14:tracePt t="387605" x="6064250" y="2679700"/>
          <p14:tracePt t="387623" x="6057900" y="2679700"/>
          <p14:tracePt t="387639" x="6051550" y="2679700"/>
          <p14:tracePt t="387878" x="6019800" y="2679700"/>
          <p14:tracePt t="387889" x="6000750" y="2686050"/>
          <p14:tracePt t="387906" x="5962650" y="2698750"/>
          <p14:tracePt t="387924" x="5924550" y="2717800"/>
          <p14:tracePt t="387925" x="5905500" y="2730500"/>
          <p14:tracePt t="387940" x="5880100" y="2743200"/>
          <p14:tracePt t="387959" x="5829300" y="2787650"/>
          <p14:tracePt t="387972" x="5810250" y="2794000"/>
          <p14:tracePt t="387990" x="5797550" y="2806700"/>
          <p14:tracePt t="387991" x="5791200" y="2813050"/>
          <p14:tracePt t="388028" x="5791200" y="2819400"/>
          <p14:tracePt t="388039" x="5784850" y="2819400"/>
          <p14:tracePt t="388056" x="5759450" y="2838450"/>
          <p14:tracePt t="388072" x="5740400" y="2857500"/>
          <p14:tracePt t="388089" x="5715000" y="2908300"/>
          <p14:tracePt t="388106" x="5702300" y="2959100"/>
          <p14:tracePt t="388123" x="5695950" y="3035300"/>
          <p14:tracePt t="388140" x="5702300" y="3098800"/>
          <p14:tracePt t="388157" x="5721350" y="3181350"/>
          <p14:tracePt t="388174" x="5740400" y="3213100"/>
          <p14:tracePt t="388190" x="5753100" y="3238500"/>
          <p14:tracePt t="388206" x="5765800" y="3251200"/>
          <p14:tracePt t="388223" x="5791200" y="3270250"/>
          <p14:tracePt t="388242" x="5822950" y="3289300"/>
          <p14:tracePt t="388257" x="5880100" y="3314700"/>
          <p14:tracePt t="388273" x="5956300" y="3327400"/>
          <p14:tracePt t="388289" x="6032500" y="3333750"/>
          <p14:tracePt t="388306" x="6076950" y="3327400"/>
          <p14:tracePt t="388323" x="6127750" y="3314700"/>
          <p14:tracePt t="388341" x="6178550" y="3295650"/>
          <p14:tracePt t="388358" x="6191250" y="3289300"/>
          <p14:tracePt t="388378" x="6203950" y="3282950"/>
          <p14:tracePt t="388390" x="6203950" y="3276600"/>
          <p14:tracePt t="388556" x="6203950" y="3295650"/>
          <p14:tracePt t="388575" x="6191250" y="3327400"/>
          <p14:tracePt t="395946" x="6184900" y="3302000"/>
          <p14:tracePt t="395963" x="6146800" y="3213100"/>
          <p14:tracePt t="395981" x="6127750" y="3175000"/>
          <p14:tracePt t="395996" x="6121400" y="3162300"/>
          <p14:tracePt t="396030" x="6127750" y="3155950"/>
          <p14:tracePt t="396047" x="6134100" y="3143250"/>
          <p14:tracePt t="396069" x="6140450" y="3136900"/>
          <p14:tracePt t="396081" x="6146800" y="3136900"/>
          <p14:tracePt t="396097" x="6153150" y="3124200"/>
          <p14:tracePt t="396114" x="6172200" y="3111500"/>
          <p14:tracePt t="396130" x="6191250" y="3092450"/>
          <p14:tracePt t="396146" x="6223000" y="3073400"/>
          <p14:tracePt t="396163" x="6267450" y="3048000"/>
          <p14:tracePt t="396180" x="6337300" y="3022600"/>
          <p14:tracePt t="396197" x="6419850" y="2997200"/>
          <p14:tracePt t="396218" x="6534150" y="2959100"/>
          <p14:tracePt t="396230" x="6572250" y="2946400"/>
          <p14:tracePt t="396251" x="6642100" y="2908300"/>
          <p14:tracePt t="396263" x="6667500" y="2889250"/>
          <p14:tracePt t="396280" x="6699250" y="2857500"/>
          <p14:tracePt t="396297" x="6750050" y="2800350"/>
          <p14:tracePt t="396313" x="6769100" y="2768600"/>
          <p14:tracePt t="396332" x="6794500" y="2698750"/>
          <p14:tracePt t="396352" x="6794500" y="2654300"/>
          <p14:tracePt t="396363" x="6794500" y="2622550"/>
          <p14:tracePt t="396380" x="6788150" y="2597150"/>
          <p14:tracePt t="396396" x="6781800" y="2565400"/>
          <p14:tracePt t="396413" x="6769100" y="2546350"/>
          <p14:tracePt t="396436" x="6743700" y="2501900"/>
          <p14:tracePt t="396446" x="6718300" y="2482850"/>
          <p14:tracePt t="396463" x="6680200" y="2451100"/>
          <p14:tracePt t="396488" x="6553200" y="2368550"/>
          <p14:tracePt t="396497" x="6496050" y="2343150"/>
          <p14:tracePt t="396513" x="6419850" y="2305050"/>
          <p14:tracePt t="396530" x="6343650" y="2273300"/>
          <p14:tracePt t="396546" x="6229350" y="2228850"/>
          <p14:tracePt t="396564" x="6140450" y="2209800"/>
          <p14:tracePt t="396565" x="6115050" y="2197100"/>
          <p14:tracePt t="396580" x="6032500" y="2184400"/>
          <p14:tracePt t="396597" x="5937250" y="2178050"/>
          <p14:tracePt t="396613" x="5778500" y="2178050"/>
          <p14:tracePt t="396630" x="5613400" y="2184400"/>
          <p14:tracePt t="396646" x="5454650" y="2197100"/>
          <p14:tracePt t="396663" x="5359400" y="2203450"/>
          <p14:tracePt t="396680" x="5302250" y="2216150"/>
          <p14:tracePt t="396697" x="5264150" y="2235200"/>
          <p14:tracePt t="396725" x="5175250" y="2305050"/>
          <p14:tracePt t="396752" x="5080000" y="2387600"/>
          <p14:tracePt t="396763" x="5041900" y="2413000"/>
          <p14:tracePt t="396780" x="5010150" y="2444750"/>
          <p14:tracePt t="396798" x="4997450" y="2457450"/>
          <p14:tracePt t="396815" x="4997450" y="2463800"/>
          <p14:tracePt t="396830" x="4997450" y="2482850"/>
          <p14:tracePt t="396849" x="5003800" y="2514600"/>
          <p14:tracePt t="396873" x="5016500" y="2571750"/>
          <p14:tracePt t="396883" x="5022850" y="2584450"/>
          <p14:tracePt t="396899" x="5054600" y="2641600"/>
          <p14:tracePt t="396913" x="5105400" y="2705100"/>
          <p14:tracePt t="396930" x="5187950" y="2762250"/>
          <p14:tracePt t="396947" x="5302250" y="2819400"/>
          <p14:tracePt t="396964" x="5435600" y="2863850"/>
          <p14:tracePt t="396980" x="5530850" y="2882900"/>
          <p14:tracePt t="396997" x="5613400" y="2889250"/>
          <p14:tracePt t="397013" x="5676900" y="2895600"/>
          <p14:tracePt t="397031" x="5746750" y="2895600"/>
          <p14:tracePt t="397052" x="5835650" y="2908300"/>
          <p14:tracePt t="397064" x="5905500" y="2921000"/>
          <p14:tracePt t="397080" x="5943600" y="2927350"/>
          <p14:tracePt t="397097" x="5981700" y="2927350"/>
          <p14:tracePt t="397114" x="6007100" y="2927350"/>
          <p14:tracePt t="397131" x="6032500" y="2927350"/>
          <p14:tracePt t="397147" x="6064250" y="2927350"/>
          <p14:tracePt t="397165" x="6115050" y="2914650"/>
          <p14:tracePt t="397191" x="6197600" y="2870200"/>
          <p14:tracePt t="397200" x="6254750" y="2832100"/>
          <p14:tracePt t="397218" x="6280150" y="2800350"/>
          <p14:tracePt t="397230" x="6311900" y="2774950"/>
          <p14:tracePt t="397247" x="6350000" y="2736850"/>
          <p14:tracePt t="397265" x="6362700" y="2717800"/>
          <p14:tracePt t="397282" x="6375400" y="2698750"/>
          <p14:tracePt t="397297" x="6381750" y="2679700"/>
          <p14:tracePt t="397298" x="6381750" y="2673350"/>
          <p14:tracePt t="397314" x="6381750" y="2654300"/>
          <p14:tracePt t="397331" x="6381750" y="2609850"/>
          <p14:tracePt t="397347" x="6369050" y="2571750"/>
          <p14:tracePt t="397364" x="6343650" y="2533650"/>
          <p14:tracePt t="397380" x="6324600" y="2508250"/>
          <p14:tracePt t="397398" x="6311900" y="2495550"/>
          <p14:tracePt t="397423" x="6299200" y="2482850"/>
          <p14:tracePt t="397430" x="6292850" y="2476500"/>
          <p14:tracePt t="397447" x="6273800" y="2463800"/>
          <p14:tracePt t="397466" x="6229350" y="2451100"/>
          <p14:tracePt t="397481" x="6184900" y="2432050"/>
          <p14:tracePt t="397498" x="6140450" y="2413000"/>
          <p14:tracePt t="397514" x="6102350" y="2400300"/>
          <p14:tracePt t="397530" x="6051550" y="2374900"/>
          <p14:tracePt t="397548" x="6007100" y="2355850"/>
          <p14:tracePt t="397564" x="5969000" y="2349500"/>
          <p14:tracePt t="397581" x="5937250" y="2349500"/>
          <p14:tracePt t="397598" x="5911850" y="2349500"/>
          <p14:tracePt t="397616" x="5861050" y="2374900"/>
          <p14:tracePt t="397631" x="5784850" y="2419350"/>
          <p14:tracePt t="397648" x="5695950" y="2463800"/>
          <p14:tracePt t="397664" x="5594350" y="2501900"/>
          <p14:tracePt t="397683" x="5505450" y="2527300"/>
          <p14:tracePt t="397699" x="5435600" y="2546350"/>
          <p14:tracePt t="397714" x="5422900" y="2546350"/>
          <p14:tracePt t="397747" x="5422900" y="2552700"/>
          <p14:tracePt t="397764" x="5410200" y="2565400"/>
          <p14:tracePt t="397781" x="5391150" y="2609850"/>
          <p14:tracePt t="397781" x="5384800" y="2628900"/>
          <p14:tracePt t="397797" x="5372100" y="2705100"/>
          <p14:tracePt t="397814" x="5378450" y="2768600"/>
          <p14:tracePt t="397831" x="5397500" y="2819400"/>
          <p14:tracePt t="397848" x="5410200" y="2844800"/>
          <p14:tracePt t="397864" x="5416550" y="2857500"/>
          <p14:tracePt t="397882" x="5422900" y="2863850"/>
          <p14:tracePt t="397897" x="5448300" y="2889250"/>
          <p14:tracePt t="397915" x="5530850" y="2940050"/>
          <p14:tracePt t="397939" x="5734050" y="3035300"/>
          <p14:tracePt t="397948" x="5822950" y="3067050"/>
          <p14:tracePt t="397964" x="5956300" y="3111500"/>
          <p14:tracePt t="397981" x="6083300" y="3149600"/>
          <p14:tracePt t="397998" x="6172200" y="3155950"/>
          <p14:tracePt t="398014" x="6261100" y="3155950"/>
          <p14:tracePt t="398033" x="6394450" y="3136900"/>
          <p14:tracePt t="398049" x="6483350" y="3111500"/>
          <p14:tracePt t="398064" x="6553200" y="3086100"/>
          <p14:tracePt t="398081" x="6616700" y="3054350"/>
          <p14:tracePt t="398098" x="6654800" y="3035300"/>
          <p14:tracePt t="398128" x="6705600" y="2990850"/>
          <p14:tracePt t="398141" x="6718300" y="2978150"/>
          <p14:tracePt t="398157" x="6743700" y="2946400"/>
          <p14:tracePt t="398165" x="6762750" y="2927350"/>
          <p14:tracePt t="398181" x="6800850" y="2882900"/>
          <p14:tracePt t="398198" x="6832600" y="2851150"/>
          <p14:tracePt t="398219" x="6870700" y="2800350"/>
          <p14:tracePt t="398232" x="6877050" y="2781300"/>
          <p14:tracePt t="398249" x="6877050" y="2755900"/>
          <p14:tracePt t="398265" x="6877050" y="2736850"/>
          <p14:tracePt t="398282" x="6858000" y="2679700"/>
          <p14:tracePt t="398298" x="6832600" y="2647950"/>
          <p14:tracePt t="398315" x="6800850" y="2616200"/>
          <p14:tracePt t="398331" x="6781800" y="2590800"/>
          <p14:tracePt t="398351" x="6750050" y="2571750"/>
          <p14:tracePt t="398369" x="6711950" y="2552700"/>
          <p14:tracePt t="398381" x="6686550" y="2540000"/>
          <p14:tracePt t="398398" x="6635750" y="2533650"/>
          <p14:tracePt t="398415" x="6540500" y="2520950"/>
          <p14:tracePt t="398432" x="6426200" y="2514600"/>
          <p14:tracePt t="398450" x="6223000" y="2482850"/>
          <p14:tracePt t="398465" x="6121400" y="2463800"/>
          <p14:tracePt t="398482" x="6013450" y="2451100"/>
          <p14:tracePt t="398498" x="5918200" y="2438400"/>
          <p14:tracePt t="398515" x="5873750" y="2432050"/>
          <p14:tracePt t="398533" x="5848350" y="2432050"/>
          <p14:tracePt t="398548" x="5810250" y="2432050"/>
          <p14:tracePt t="398565" x="5753100" y="2457450"/>
          <p14:tracePt t="398591" x="5651500" y="2540000"/>
          <p14:tracePt t="398598" x="5619750" y="2578100"/>
          <p14:tracePt t="398617" x="5581650" y="2628900"/>
          <p14:tracePt t="398632" x="5556250" y="2698750"/>
          <p14:tracePt t="398649" x="5543550" y="2774950"/>
          <p14:tracePt t="398665" x="5543550" y="2838450"/>
          <p14:tracePt t="398681" x="5556250" y="2901950"/>
          <p14:tracePt t="398698" x="5575300" y="2946400"/>
          <p14:tracePt t="398715" x="5607050" y="2984500"/>
          <p14:tracePt t="398716" x="5619750" y="2990850"/>
          <p14:tracePt t="398733" x="5664200" y="3022600"/>
          <p14:tracePt t="398748" x="5715000" y="3048000"/>
          <p14:tracePt t="398765" x="5765800" y="3060700"/>
          <p14:tracePt t="398782" x="5854700" y="3073400"/>
          <p14:tracePt t="398799" x="5994400" y="3073400"/>
          <p14:tracePt t="398815" x="6165850" y="3079750"/>
          <p14:tracePt t="398833" x="6286500" y="3073400"/>
          <p14:tracePt t="398850" x="6419850" y="3060700"/>
          <p14:tracePt t="398872" x="6553200" y="3041650"/>
          <p14:tracePt t="398884" x="6591300" y="3035300"/>
          <p14:tracePt t="398903" x="6673850" y="3009900"/>
          <p14:tracePt t="398917" x="6692900" y="3003550"/>
          <p14:tracePt t="398931" x="6699250" y="2997200"/>
          <p14:tracePt t="398949" x="6711950" y="2984500"/>
          <p14:tracePt t="398965" x="6718300" y="2971800"/>
          <p14:tracePt t="398982" x="6724650" y="2965450"/>
          <p14:tracePt t="398999" x="6724650" y="2959100"/>
          <p14:tracePt t="399767" x="6762750" y="2921000"/>
          <p14:tracePt t="399783" x="6775450" y="2901950"/>
          <p14:tracePt t="399807" x="6781800" y="2851150"/>
          <p14:tracePt t="399817" x="6781800" y="2832100"/>
          <p14:tracePt t="399832" x="6769100" y="2800350"/>
          <p14:tracePt t="399849" x="6750050" y="2749550"/>
          <p14:tracePt t="399866" x="6724650" y="2698750"/>
          <p14:tracePt t="399883" x="6692900" y="2660650"/>
          <p14:tracePt t="399883" x="6680200" y="2647950"/>
          <p14:tracePt t="399900" x="6661150" y="2628900"/>
          <p14:tracePt t="399916" x="6616700" y="2603500"/>
          <p14:tracePt t="399933" x="6559550" y="2571750"/>
          <p14:tracePt t="399950" x="6432550" y="2514600"/>
          <p14:tracePt t="399966" x="6330950" y="2476500"/>
          <p14:tracePt t="399983" x="6242050" y="2451100"/>
          <p14:tracePt t="399999" x="6165850" y="2425700"/>
          <p14:tracePt t="400017" x="6102350" y="2419350"/>
          <p14:tracePt t="400033" x="6032500" y="2406650"/>
          <p14:tracePt t="400049" x="5994400" y="2406650"/>
          <p14:tracePt t="400066" x="5969000" y="2406650"/>
          <p14:tracePt t="400083" x="5956300" y="2406650"/>
          <p14:tracePt t="400100" x="5943600" y="2406650"/>
          <p14:tracePt t="400117" x="5911850" y="2413000"/>
          <p14:tracePt t="400137" x="5892800" y="2432050"/>
          <p14:tracePt t="400150" x="5867400" y="2476500"/>
          <p14:tracePt t="400166" x="5854700" y="2533650"/>
          <p14:tracePt t="400183" x="5854700" y="2578100"/>
          <p14:tracePt t="400184" x="5867400" y="2628900"/>
          <p14:tracePt t="400200" x="5899150" y="2724150"/>
          <p14:tracePt t="400217" x="5956300" y="2806700"/>
          <p14:tracePt t="400233" x="6013450" y="2851150"/>
          <p14:tracePt t="400250" x="6108700" y="2876550"/>
          <p14:tracePt t="400270" x="6223000" y="2882900"/>
          <p14:tracePt t="400272" x="6254750" y="2882900"/>
          <p14:tracePt t="400283" x="6311900" y="2889250"/>
          <p14:tracePt t="400300" x="6407150" y="2908300"/>
          <p14:tracePt t="400316" x="6527800" y="2940050"/>
          <p14:tracePt t="400333" x="6616700" y="2959100"/>
          <p14:tracePt t="400354" x="6762750" y="2971800"/>
          <p14:tracePt t="400367" x="6832600" y="2971800"/>
          <p14:tracePt t="400384" x="6915150" y="2959100"/>
          <p14:tracePt t="400400" x="6972300" y="2921000"/>
          <p14:tracePt t="400418" x="6991350" y="2895600"/>
          <p14:tracePt t="400433" x="7010400" y="2851150"/>
          <p14:tracePt t="400450" x="7023100" y="2832100"/>
          <p14:tracePt t="400566" x="7023100" y="2819400"/>
          <p14:tracePt t="400583" x="7016750" y="2781300"/>
          <p14:tracePt t="400600" x="6997700" y="2730500"/>
          <p14:tracePt t="400617" x="6985000" y="2705100"/>
          <p14:tracePt t="400634" x="6978650" y="2686050"/>
          <p14:tracePt t="400651" x="6972300" y="2673350"/>
          <p14:tracePt t="400668" x="6959600" y="2647950"/>
          <p14:tracePt t="400684" x="6940550" y="2616200"/>
          <p14:tracePt t="400700" x="6902450" y="2546350"/>
          <p14:tracePt t="400717" x="6813550" y="2444750"/>
          <p14:tracePt t="400717" x="6769100" y="2400300"/>
          <p14:tracePt t="400733" x="6718300" y="2362200"/>
          <p14:tracePt t="400750" x="6610350" y="2286000"/>
          <p14:tracePt t="400768" x="6508750" y="2216150"/>
          <p14:tracePt t="400784" x="6451600" y="2184400"/>
          <p14:tracePt t="400800" x="6407150" y="2171700"/>
          <p14:tracePt t="400817" x="6381750" y="2165350"/>
          <p14:tracePt t="400834" x="6343650" y="2165350"/>
          <p14:tracePt t="400850" x="6280150" y="2184400"/>
          <p14:tracePt t="400876" x="6153150" y="2241550"/>
          <p14:tracePt t="400885" x="6115050" y="2273300"/>
          <p14:tracePt t="400900" x="6057900" y="2349500"/>
          <p14:tracePt t="400917" x="6019800" y="2425700"/>
          <p14:tracePt t="400934" x="5988050" y="2514600"/>
          <p14:tracePt t="400950" x="5962650" y="2628900"/>
          <p14:tracePt t="400969" x="5962650" y="2736850"/>
          <p14:tracePt t="400983" x="5969000" y="2787650"/>
          <p14:tracePt t="401000" x="6019800" y="2914650"/>
          <p14:tracePt t="401017" x="6032500" y="2940050"/>
          <p14:tracePt t="401018" x="6057900" y="2971800"/>
          <p14:tracePt t="401035" x="6096000" y="3016250"/>
          <p14:tracePt t="401051" x="6140450" y="3041650"/>
          <p14:tracePt t="401067" x="6229350" y="3060700"/>
          <p14:tracePt t="401084" x="6407150" y="3079750"/>
          <p14:tracePt t="401106" x="6699250" y="3079750"/>
          <p14:tracePt t="401117" x="6794500" y="3079750"/>
          <p14:tracePt t="401134" x="7004050" y="3060700"/>
          <p14:tracePt t="401150" x="7150100" y="3022600"/>
          <p14:tracePt t="401167" x="7258050" y="2978150"/>
          <p14:tracePt t="401187" x="7346950" y="2933700"/>
          <p14:tracePt t="401215" x="7359650" y="2921000"/>
          <p14:tracePt t="401351" x="7359650" y="2914650"/>
          <p14:tracePt t="401367" x="7359650" y="2901950"/>
          <p14:tracePt t="401392" x="7353300" y="2863850"/>
          <p14:tracePt t="401401" x="7346950" y="2851150"/>
          <p14:tracePt t="401418" x="7327900" y="2825750"/>
          <p14:tracePt t="401434" x="7308850" y="2794000"/>
          <p14:tracePt t="401450" x="7283450" y="2755900"/>
          <p14:tracePt t="401467" x="7258050" y="2730500"/>
          <p14:tracePt t="401484" x="7245350" y="2711450"/>
          <p14:tracePt t="401500" x="7226300" y="2692400"/>
          <p14:tracePt t="401517" x="7207250" y="2679700"/>
          <p14:tracePt t="401534" x="7169150" y="2654300"/>
          <p14:tracePt t="401556" x="7080250" y="2597150"/>
          <p14:tracePt t="401567" x="7042150" y="2565400"/>
          <p14:tracePt t="401586" x="6946900" y="2495550"/>
          <p14:tracePt t="401602" x="6864350" y="2432050"/>
          <p14:tracePt t="401625" x="6769100" y="2362200"/>
          <p14:tracePt t="401634" x="6743700" y="2349500"/>
          <p14:tracePt t="401651" x="6699250" y="2324100"/>
          <p14:tracePt t="401667" x="6623050" y="2298700"/>
          <p14:tracePt t="401684" x="6546850" y="2273300"/>
          <p14:tracePt t="401701" x="6413500" y="2254250"/>
          <p14:tracePt t="401718" x="6280150" y="2247900"/>
          <p14:tracePt t="401734" x="6191250" y="2247900"/>
          <p14:tracePt t="401751" x="6115050" y="2247900"/>
          <p14:tracePt t="401767" x="6057900" y="2254250"/>
          <p14:tracePt t="401785" x="6000750" y="2260600"/>
          <p14:tracePt t="401801" x="5905500" y="2273300"/>
          <p14:tracePt t="401819" x="5791200" y="2298700"/>
          <p14:tracePt t="401834" x="5657850" y="2330450"/>
          <p14:tracePt t="401851" x="5543550" y="2349500"/>
          <p14:tracePt t="401868" x="5422900" y="2381250"/>
          <p14:tracePt t="401885" x="5372100" y="2400300"/>
          <p14:tracePt t="401901" x="5359400" y="2413000"/>
          <p14:tracePt t="401917" x="5346700" y="2419350"/>
          <p14:tracePt t="401934" x="5340350" y="2432050"/>
          <p14:tracePt t="401951" x="5334000" y="2444750"/>
          <p14:tracePt t="401953" x="5327650" y="2451100"/>
          <p14:tracePt t="401969" x="5321300" y="2495550"/>
          <p14:tracePt t="401985" x="5327650" y="2540000"/>
          <p14:tracePt t="402001" x="5353050" y="2603500"/>
          <p14:tracePt t="402018" x="5372100" y="2641600"/>
          <p14:tracePt t="402035" x="5384800" y="2660650"/>
          <p14:tracePt t="402051" x="5391150" y="2673350"/>
          <p14:tracePt t="402068" x="5397500" y="2679700"/>
          <p14:tracePt t="402118" x="5403850" y="2692400"/>
          <p14:tracePt t="402134" x="5410200" y="2705100"/>
          <p14:tracePt t="402151" x="5410200" y="2717800"/>
          <p14:tracePt t="402186" x="5410200" y="2724150"/>
          <p14:tracePt t="402406" x="5410200" y="2736850"/>
          <p14:tracePt t="402418" x="5416550" y="2743200"/>
          <p14:tracePt t="402434" x="5422900" y="2749550"/>
          <p14:tracePt t="402468" x="5435600" y="2762250"/>
          <p14:tracePt t="402485" x="5486400" y="2787650"/>
          <p14:tracePt t="402502" x="5537200" y="2806700"/>
          <p14:tracePt t="402519" x="5613400" y="2825750"/>
          <p14:tracePt t="402535" x="5689600" y="2838450"/>
          <p14:tracePt t="402551" x="5746750" y="2844800"/>
          <p14:tracePt t="402568" x="5905500" y="2870200"/>
          <p14:tracePt t="402585" x="6045200" y="2882900"/>
          <p14:tracePt t="402603" x="6216650" y="2876550"/>
          <p14:tracePt t="402618" x="6400800" y="2844800"/>
          <p14:tracePt t="402635" x="6546850" y="2806700"/>
          <p14:tracePt t="402651" x="6648450" y="2768600"/>
          <p14:tracePt t="402668" x="6705600" y="2736850"/>
          <p14:tracePt t="402685" x="6756400" y="2705100"/>
          <p14:tracePt t="402702" x="6781800" y="2686050"/>
          <p14:tracePt t="402719" x="6800850" y="2673350"/>
          <p14:tracePt t="402746" x="6807200" y="2628900"/>
          <p14:tracePt t="402760" x="6800850" y="2603500"/>
          <p14:tracePt t="402775" x="6762750" y="2546350"/>
          <p14:tracePt t="402785" x="6737350" y="2520950"/>
          <p14:tracePt t="402802" x="6648450" y="2451100"/>
          <p14:tracePt t="402818" x="6565900" y="2406650"/>
          <p14:tracePt t="402836" x="6489700" y="2368550"/>
          <p14:tracePt t="402852" x="6451600" y="2355850"/>
          <p14:tracePt t="402869" x="6419850" y="2349500"/>
          <p14:tracePt t="402885" x="6362700" y="2343150"/>
          <p14:tracePt t="402902" x="6223000" y="2343150"/>
          <p14:tracePt t="402918" x="6070600" y="2349500"/>
          <p14:tracePt t="402935" x="5911850" y="2368550"/>
          <p14:tracePt t="402952" x="5765800" y="2387600"/>
          <p14:tracePt t="402969" x="5664200" y="2406650"/>
          <p14:tracePt t="402989" x="5588000" y="2425700"/>
          <p14:tracePt t="403002" x="5575300" y="2438400"/>
          <p14:tracePt t="403020" x="5537200" y="2482850"/>
          <p14:tracePt t="403035" x="5518150" y="2508250"/>
          <p14:tracePt t="403052" x="5435600" y="2590800"/>
          <p14:tracePt t="403069" x="5403850" y="2628900"/>
          <p14:tracePt t="403085" x="5378450" y="2654300"/>
          <p14:tracePt t="403105" x="5378450" y="2660650"/>
          <p14:tracePt t="403121" x="5378450" y="2667000"/>
          <p14:tracePt t="403135" x="5378450" y="2673350"/>
          <p14:tracePt t="403154" x="5378450" y="2679700"/>
          <p14:tracePt t="403170" x="5384800" y="2692400"/>
          <p14:tracePt t="403185" x="5410200" y="2711450"/>
          <p14:tracePt t="403187" x="5429250" y="2730500"/>
          <p14:tracePt t="403202" x="5441950" y="2743200"/>
          <p14:tracePt t="403219" x="5486400" y="2774950"/>
          <p14:tracePt t="403236" x="5543550" y="2806700"/>
          <p14:tracePt t="403252" x="5568950" y="2819400"/>
          <p14:tracePt t="403269" x="5619750" y="2838450"/>
          <p14:tracePt t="403269" x="5632450" y="2838450"/>
          <p14:tracePt t="403286" x="5651500" y="2844800"/>
          <p14:tracePt t="403304" x="5676900" y="2851150"/>
          <p14:tracePt t="403386" x="5727700" y="2882900"/>
          <p14:tracePt t="403404" x="5854700" y="2965450"/>
          <p14:tracePt t="403419" x="6007100" y="3048000"/>
          <p14:tracePt t="403438" x="6140450" y="3124200"/>
          <p14:tracePt t="403452" x="6229350" y="3162300"/>
          <p14:tracePt t="403470" x="6305550" y="3187700"/>
          <p14:tracePt t="403499" x="6496050" y="3194050"/>
          <p14:tracePt t="403520" x="6604000" y="3187700"/>
          <p14:tracePt t="403540" x="6750050" y="3162300"/>
          <p14:tracePt t="403553" x="6788150" y="3155950"/>
          <p14:tracePt t="403569" x="6870700" y="3136900"/>
          <p14:tracePt t="403585" x="6896100" y="3124200"/>
          <p14:tracePt t="403602" x="6902450" y="3111500"/>
          <p14:tracePt t="403620" x="6908800" y="3098800"/>
          <p14:tracePt t="403636" x="6908800" y="3092450"/>
          <p14:tracePt t="403652" x="6915150" y="3073400"/>
          <p14:tracePt t="403673" x="6921500" y="3060700"/>
          <p14:tracePt t="403686" x="6927850" y="3035300"/>
          <p14:tracePt t="403702" x="6934200" y="3016250"/>
          <p14:tracePt t="403719" x="6934200" y="3009900"/>
          <p14:tracePt t="403736" x="6934200" y="3003550"/>
          <p14:tracePt t="403919" x="6934200" y="2997200"/>
          <p14:tracePt t="403939" x="6921500" y="2959100"/>
          <p14:tracePt t="403962" x="6908800" y="2921000"/>
          <p14:tracePt t="403988" x="6889750" y="2889250"/>
          <p14:tracePt t="404004" x="6877050" y="2870200"/>
          <p14:tracePt t="404019" x="6870700" y="2863850"/>
          <p14:tracePt t="404036" x="6858000" y="2851150"/>
          <p14:tracePt t="404052" x="6851650" y="2851150"/>
          <p14:tracePt t="404069" x="6851650" y="2844800"/>
          <p14:tracePt t="404086" x="6845300" y="2844800"/>
          <p14:tracePt t="404104" x="6832600" y="2838450"/>
          <p14:tracePt t="404120" x="6807200" y="2838450"/>
          <p14:tracePt t="404143" x="6743700" y="2825750"/>
          <p14:tracePt t="404153" x="6711950" y="2819400"/>
          <p14:tracePt t="404169" x="6654800" y="2800350"/>
          <p14:tracePt t="404188" x="6591300" y="2781300"/>
          <p14:tracePt t="404203" x="6578600" y="2774950"/>
          <p14:tracePt t="404220" x="6527800" y="2749550"/>
          <p14:tracePt t="404248" x="6438900" y="2717800"/>
          <p14:tracePt t="404261" x="6381750" y="2705100"/>
          <p14:tracePt t="404276" x="6330950" y="2692400"/>
          <p14:tracePt t="404286" x="6318250" y="2686050"/>
          <p14:tracePt t="404306" x="6280150" y="2679700"/>
          <p14:tracePt t="404321" x="6254750" y="2667000"/>
          <p14:tracePt t="404337" x="6242050" y="2667000"/>
          <p14:tracePt t="404353" x="6229350" y="2654300"/>
          <p14:tracePt t="404370" x="6210300" y="2647950"/>
          <p14:tracePt t="404387" x="6184900" y="2635250"/>
          <p14:tracePt t="404403" x="6146800" y="2616200"/>
          <p14:tracePt t="404422" x="6096000" y="2597150"/>
          <p14:tracePt t="404437" x="6051550" y="2584450"/>
          <p14:tracePt t="404453" x="5988050" y="2559050"/>
          <p14:tracePt t="404470" x="5892800" y="2527300"/>
          <p14:tracePt t="404486" x="5784850" y="2508250"/>
          <p14:tracePt t="404503" x="5645150" y="2495550"/>
          <p14:tracePt t="404520" x="5499100" y="2495550"/>
          <p14:tracePt t="404537" x="5372100" y="2495550"/>
          <p14:tracePt t="404558" x="5302250" y="2495550"/>
          <p14:tracePt t="404570" x="5264150" y="2501900"/>
          <p14:tracePt t="404586" x="5257800" y="2501900"/>
          <p14:tracePt t="404620" x="5245100" y="2552700"/>
          <p14:tracePt t="404637" x="5226050" y="2635250"/>
          <p14:tracePt t="404667" x="5207000" y="2800350"/>
          <p14:tracePt t="404674" x="5207000" y="2857500"/>
          <p14:tracePt t="404687" x="5213350" y="2959100"/>
          <p14:tracePt t="404703" x="5226050" y="3016250"/>
          <p14:tracePt t="404720" x="5245100" y="3054350"/>
          <p14:tracePt t="404737" x="5295900" y="3111500"/>
          <p14:tracePt t="404753" x="5346700" y="3162300"/>
          <p14:tracePt t="404770" x="5416550" y="3206750"/>
          <p14:tracePt t="404793" x="5530850" y="3270250"/>
          <p14:tracePt t="404804" x="5581650" y="3282950"/>
          <p14:tracePt t="404820" x="5797550" y="3308350"/>
          <p14:tracePt t="404837" x="5994400" y="3302000"/>
          <p14:tracePt t="404853" x="6153150" y="3276600"/>
          <p14:tracePt t="404870" x="6280150" y="3244850"/>
          <p14:tracePt t="404887" x="6381750" y="3213100"/>
          <p14:tracePt t="404904" x="6438900" y="3187700"/>
          <p14:tracePt t="404920" x="6496050" y="3162300"/>
          <p14:tracePt t="404936" x="6546850" y="3136900"/>
          <p14:tracePt t="404953" x="6623050" y="3092450"/>
          <p14:tracePt t="404970" x="6699250" y="3035300"/>
          <p14:tracePt t="404986" x="6775450" y="2965450"/>
          <p14:tracePt t="405005" x="6864350" y="2851150"/>
          <p14:tracePt t="405021" x="6889750" y="2819400"/>
          <p14:tracePt t="405037" x="6921500" y="2787650"/>
          <p14:tracePt t="405053" x="6927850" y="2768600"/>
          <p14:tracePt t="405070" x="6934200" y="2762250"/>
          <p14:tracePt t="405087" x="6934200" y="2749550"/>
          <p14:tracePt t="405105" x="6927850" y="2736850"/>
          <p14:tracePt t="405121" x="6927850" y="2724150"/>
          <p14:tracePt t="405137" x="6915150" y="2705100"/>
          <p14:tracePt t="405153" x="6896100" y="2686050"/>
          <p14:tracePt t="405171" x="6851650" y="2641600"/>
          <p14:tracePt t="405187" x="6807200" y="2603500"/>
          <p14:tracePt t="405204" x="6737350" y="2546350"/>
          <p14:tracePt t="405221" x="6686550" y="2508250"/>
          <p14:tracePt t="405239" x="6654800" y="2495550"/>
          <p14:tracePt t="405254" x="6616700" y="2476500"/>
          <p14:tracePt t="405270" x="6572250" y="2463800"/>
          <p14:tracePt t="405287" x="6502400" y="2444750"/>
          <p14:tracePt t="405304" x="6381750" y="2413000"/>
          <p14:tracePt t="405320" x="6311900" y="2393950"/>
          <p14:tracePt t="405337" x="6261100" y="2381250"/>
          <p14:tracePt t="405354" x="6229350" y="2368550"/>
          <p14:tracePt t="405371" x="6197600" y="2355850"/>
          <p14:tracePt t="405387" x="6121400" y="2343150"/>
          <p14:tracePt t="405404" x="6013450" y="2336800"/>
          <p14:tracePt t="405421" x="5930900" y="2336800"/>
          <p14:tracePt t="405437" x="5867400" y="2336800"/>
          <p14:tracePt t="405454" x="5822950" y="2336800"/>
          <p14:tracePt t="405470" x="5797550" y="2336800"/>
          <p14:tracePt t="405490" x="5746750" y="2355850"/>
          <p14:tracePt t="405505" x="5727700" y="2381250"/>
          <p14:tracePt t="405521" x="5613400" y="2489200"/>
          <p14:tracePt t="405538" x="5486400" y="2590800"/>
          <p14:tracePt t="405554" x="5340350" y="2711450"/>
          <p14:tracePt t="405571" x="5187950" y="2819400"/>
          <p14:tracePt t="405587" x="5099050" y="2876550"/>
          <p14:tracePt t="405604" x="5080000" y="2901950"/>
          <p14:tracePt t="405621" x="5073650" y="2914650"/>
          <p14:tracePt t="405647" x="5080000" y="2933700"/>
          <p14:tracePt t="405654" x="5086350" y="2946400"/>
          <p14:tracePt t="405671" x="5124450" y="3003550"/>
          <p14:tracePt t="405687" x="5181600" y="3067050"/>
          <p14:tracePt t="405704" x="5270500" y="3124200"/>
          <p14:tracePt t="405721" x="5429250" y="3168650"/>
          <p14:tracePt t="405738" x="5607050" y="3187700"/>
          <p14:tracePt t="405755" x="5822950" y="3194050"/>
          <p14:tracePt t="405756" x="5949950" y="3194050"/>
          <p14:tracePt t="405773" x="6102350" y="3168650"/>
          <p14:tracePt t="405787" x="6267450" y="3124200"/>
          <p14:tracePt t="405804" x="6381750" y="3073400"/>
          <p14:tracePt t="405821" x="6457950" y="3016250"/>
          <p14:tracePt t="405837" x="6527800" y="2946400"/>
          <p14:tracePt t="405854" x="6597650" y="2857500"/>
          <p14:tracePt t="405871" x="6642100" y="2800350"/>
          <p14:tracePt t="405887" x="6686550" y="2736850"/>
          <p14:tracePt t="405905" x="6705600" y="2692400"/>
          <p14:tracePt t="405923" x="6711950" y="2641600"/>
          <p14:tracePt t="405924" x="6711950" y="2628900"/>
          <p14:tracePt t="405937" x="6711950" y="2609850"/>
          <p14:tracePt t="405955" x="6711950" y="2584450"/>
          <p14:tracePt t="405955" x="6711950" y="2578100"/>
          <p14:tracePt t="405972" x="6699250" y="2552700"/>
          <p14:tracePt t="405989" x="6661150" y="2514600"/>
          <p14:tracePt t="406004" x="6559550" y="2457450"/>
          <p14:tracePt t="406021" x="6438900" y="2400300"/>
          <p14:tracePt t="406038" x="6324600" y="2355850"/>
          <p14:tracePt t="406061" x="6216650" y="2311400"/>
          <p14:tracePt t="406071" x="6102350" y="2273300"/>
          <p14:tracePt t="406088" x="6007100" y="2241550"/>
          <p14:tracePt t="406104" x="5924550" y="2222500"/>
          <p14:tracePt t="406122" x="5854700" y="2209800"/>
          <p14:tracePt t="406138" x="5772150" y="2203450"/>
          <p14:tracePt t="406154" x="5638800" y="2209800"/>
          <p14:tracePt t="406171" x="5467350" y="2228850"/>
          <p14:tracePt t="406188" x="5283200" y="2247900"/>
          <p14:tracePt t="406205" x="5118100" y="2273300"/>
          <p14:tracePt t="406221" x="5067300" y="2298700"/>
          <p14:tracePt t="406222" x="5041900" y="2317750"/>
          <p14:tracePt t="406239" x="5010150" y="2355850"/>
          <p14:tracePt t="406254" x="4997450" y="2387600"/>
          <p14:tracePt t="406273" x="4997450" y="2425700"/>
          <p14:tracePt t="406290" x="5029200" y="2470150"/>
          <p14:tracePt t="406305" x="5099050" y="2533650"/>
          <p14:tracePt t="406324" x="5162550" y="2597150"/>
          <p14:tracePt t="406338" x="5226050" y="2660650"/>
          <p14:tracePt t="406355" x="5264150" y="2705100"/>
          <p14:tracePt t="406374" x="5327650" y="2781300"/>
          <p14:tracePt t="406389" x="5410200" y="2851150"/>
          <p14:tracePt t="406404" x="5473700" y="2895600"/>
          <p14:tracePt t="406421" x="5543550" y="2921000"/>
          <p14:tracePt t="406438" x="5638800" y="2933700"/>
          <p14:tracePt t="406457" x="5708650" y="2933700"/>
          <p14:tracePt t="406472" x="5746750" y="2927350"/>
          <p14:tracePt t="406488" x="5784850" y="2908300"/>
          <p14:tracePt t="406505" x="5816600" y="2895600"/>
          <p14:tracePt t="406522" x="5835650" y="2882900"/>
          <p14:tracePt t="406540" x="5842000" y="2876550"/>
          <p14:tracePt t="406555" x="5854700" y="2863850"/>
          <p14:tracePt t="406588" x="5861050" y="2857500"/>
          <p14:tracePt t="406605" x="5867400" y="2857500"/>
          <p14:tracePt t="406621" x="5880100" y="2857500"/>
          <p14:tracePt t="406638" x="5892800" y="2851150"/>
          <p14:tracePt t="406658" x="5905500" y="2851150"/>
          <p14:tracePt t="406674" x="5943600" y="2851150"/>
          <p14:tracePt t="406690" x="5975350" y="2851150"/>
          <p14:tracePt t="406706" x="6000750" y="2851150"/>
          <p14:tracePt t="406722" x="6013450" y="2851150"/>
          <p14:tracePt t="406738" x="6026150" y="2851150"/>
          <p14:tracePt t="406755" x="6032500" y="2851150"/>
          <p14:tracePt t="406772" x="6032500" y="2844800"/>
          <p14:tracePt t="406789" x="6038850" y="2844800"/>
          <p14:tracePt t="406815" x="6045200" y="2838450"/>
          <p14:tracePt t="407205" x="6057900" y="2832100"/>
          <p14:tracePt t="407222" x="6096000" y="2806700"/>
          <p14:tracePt t="407239" x="6121400" y="2787650"/>
          <p14:tracePt t="407256" x="6140450" y="2774950"/>
          <p14:tracePt t="407276" x="6153150" y="2762250"/>
          <p14:tracePt t="407367" x="6153150" y="2743200"/>
          <p14:tracePt t="407373" x="6146800" y="2724150"/>
          <p14:tracePt t="407389" x="6134100" y="2692400"/>
          <p14:tracePt t="407405" x="6127750" y="2667000"/>
          <p14:tracePt t="407423" x="6121400" y="2647950"/>
          <p14:tracePt t="407439" x="6096000" y="2622550"/>
          <p14:tracePt t="407461" x="6089650" y="2616200"/>
          <p14:tracePt t="422969" x="6153150" y="2616200"/>
          <p14:tracePt t="422987" x="6375400" y="2641600"/>
          <p14:tracePt t="423002" x="6534150" y="2647950"/>
          <p14:tracePt t="423021" x="6667500" y="2660650"/>
          <p14:tracePt t="423048" x="6832600" y="2679700"/>
          <p14:tracePt t="423069" x="6883400" y="2692400"/>
          <p14:tracePt t="423087" x="6915150" y="2692400"/>
          <p14:tracePt t="423103" x="6953250" y="2692400"/>
          <p14:tracePt t="423119" x="6978650" y="2692400"/>
          <p14:tracePt t="423137" x="6997700" y="2686050"/>
          <p14:tracePt t="423154" x="7010400" y="2686050"/>
          <p14:tracePt t="423178" x="7099300" y="2679700"/>
          <p14:tracePt t="423202" x="7372350" y="2679700"/>
          <p14:tracePt t="423223" x="7556500" y="2686050"/>
          <p14:tracePt t="423235" x="7734300" y="2686050"/>
          <p14:tracePt t="423253" x="7861300" y="2686050"/>
          <p14:tracePt t="423269" x="7956550" y="2686050"/>
          <p14:tracePt t="423285" x="8039100" y="2686050"/>
          <p14:tracePt t="423302" x="8229600" y="2686050"/>
          <p14:tracePt t="423319" x="8540750" y="2647950"/>
          <p14:tracePt t="423336" x="8915400" y="2590800"/>
          <p14:tracePt t="423352" x="9251950" y="2546350"/>
          <p14:tracePt t="423369" x="9366250" y="25336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Daniels årsveckor</a:t>
            </a:r>
            <a:endParaRPr lang="LID4096" dirty="0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C43EB770-6C3E-48D3-BC68-1623EE5AF4EA}"/>
              </a:ext>
            </a:extLst>
          </p:cNvPr>
          <p:cNvGrpSpPr/>
          <p:nvPr/>
        </p:nvGrpSpPr>
        <p:grpSpPr>
          <a:xfrm>
            <a:off x="386736" y="4241957"/>
            <a:ext cx="11301983" cy="2283078"/>
            <a:chOff x="386736" y="1919381"/>
            <a:chExt cx="11301983" cy="2283078"/>
          </a:xfrm>
        </p:grpSpPr>
        <p:sp>
          <p:nvSpPr>
            <p:cNvPr id="28" name="Frihandsfigur 23">
              <a:extLst>
                <a:ext uri="{FF2B5EF4-FFF2-40B4-BE49-F238E27FC236}">
                  <a16:creationId xmlns:a16="http://schemas.microsoft.com/office/drawing/2014/main" id="{B3AA225F-32D2-47A7-9F5D-667A9992ED72}"/>
                </a:ext>
              </a:extLst>
            </p:cNvPr>
            <p:cNvSpPr/>
            <p:nvPr/>
          </p:nvSpPr>
          <p:spPr>
            <a:xfrm>
              <a:off x="11087480" y="2803593"/>
              <a:ext cx="53952" cy="828000"/>
            </a:xfrm>
            <a:custGeom>
              <a:avLst/>
              <a:gdLst>
                <a:gd name="connsiteX0" fmla="*/ 0 w 76200"/>
                <a:gd name="connsiteY0" fmla="*/ 0 h 431006"/>
                <a:gd name="connsiteX1" fmla="*/ 0 w 76200"/>
                <a:gd name="connsiteY1" fmla="*/ 385762 h 431006"/>
                <a:gd name="connsiteX2" fmla="*/ 76200 w 76200"/>
                <a:gd name="connsiteY2" fmla="*/ 431006 h 43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31006">
                  <a:moveTo>
                    <a:pt x="0" y="0"/>
                  </a:moveTo>
                  <a:lnTo>
                    <a:pt x="0" y="385762"/>
                  </a:lnTo>
                  <a:lnTo>
                    <a:pt x="76200" y="431006"/>
                  </a:lnTo>
                </a:path>
              </a:pathLst>
            </a:cu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39519"/>
              <a:endParaRPr lang="sv-SE" sz="188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9" name="Rak 144">
              <a:extLst>
                <a:ext uri="{FF2B5EF4-FFF2-40B4-BE49-F238E27FC236}">
                  <a16:creationId xmlns:a16="http://schemas.microsoft.com/office/drawing/2014/main" id="{6D205D00-D529-4188-8E38-87297752EE49}"/>
                </a:ext>
              </a:extLst>
            </p:cNvPr>
            <p:cNvCxnSpPr/>
            <p:nvPr/>
          </p:nvCxnSpPr>
          <p:spPr>
            <a:xfrm>
              <a:off x="403330" y="2350215"/>
              <a:ext cx="0" cy="966933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A848F541-059E-4C36-919C-E85B9EB7FEF9}"/>
                </a:ext>
              </a:extLst>
            </p:cNvPr>
            <p:cNvSpPr/>
            <p:nvPr/>
          </p:nvSpPr>
          <p:spPr>
            <a:xfrm flipH="1">
              <a:off x="386736" y="3051079"/>
              <a:ext cx="33986" cy="379672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endParaRPr lang="sv-SE" sz="944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1" name="Rak 191">
              <a:extLst>
                <a:ext uri="{FF2B5EF4-FFF2-40B4-BE49-F238E27FC236}">
                  <a16:creationId xmlns:a16="http://schemas.microsoft.com/office/drawing/2014/main" id="{89E9EC39-D3F4-41AE-88FA-616268FF09DA}"/>
                </a:ext>
              </a:extLst>
            </p:cNvPr>
            <p:cNvCxnSpPr>
              <a:cxnSpLocks/>
            </p:cNvCxnSpPr>
            <p:nvPr/>
          </p:nvCxnSpPr>
          <p:spPr>
            <a:xfrm>
              <a:off x="10951388" y="2143316"/>
              <a:ext cx="0" cy="1880533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192">
              <a:extLst>
                <a:ext uri="{FF2B5EF4-FFF2-40B4-BE49-F238E27FC236}">
                  <a16:creationId xmlns:a16="http://schemas.microsoft.com/office/drawing/2014/main" id="{18296CCF-1BF8-48B6-90B9-553EF3CBDA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596" y="2479435"/>
              <a:ext cx="0" cy="1285699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k 142">
              <a:extLst>
                <a:ext uri="{FF2B5EF4-FFF2-40B4-BE49-F238E27FC236}">
                  <a16:creationId xmlns:a16="http://schemas.microsoft.com/office/drawing/2014/main" id="{29057D4C-7596-45AA-B289-D7B6E1535784}"/>
                </a:ext>
              </a:extLst>
            </p:cNvPr>
            <p:cNvCxnSpPr/>
            <p:nvPr/>
          </p:nvCxnSpPr>
          <p:spPr>
            <a:xfrm>
              <a:off x="8365021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k 143">
              <a:extLst>
                <a:ext uri="{FF2B5EF4-FFF2-40B4-BE49-F238E27FC236}">
                  <a16:creationId xmlns:a16="http://schemas.microsoft.com/office/drawing/2014/main" id="{251BFA3B-4349-4BAA-A8AA-271C98F63E67}"/>
                </a:ext>
              </a:extLst>
            </p:cNvPr>
            <p:cNvCxnSpPr/>
            <p:nvPr/>
          </p:nvCxnSpPr>
          <p:spPr>
            <a:xfrm>
              <a:off x="9353902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k 190">
              <a:extLst>
                <a:ext uri="{FF2B5EF4-FFF2-40B4-BE49-F238E27FC236}">
                  <a16:creationId xmlns:a16="http://schemas.microsoft.com/office/drawing/2014/main" id="{FA95965C-4FA5-4278-A744-897E291F04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794" y="2238566"/>
              <a:ext cx="0" cy="1785283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137">
              <a:extLst>
                <a:ext uri="{FF2B5EF4-FFF2-40B4-BE49-F238E27FC236}">
                  <a16:creationId xmlns:a16="http://schemas.microsoft.com/office/drawing/2014/main" id="{264253CE-1CFB-4CC3-9327-E3BFE94E7D7B}"/>
                </a:ext>
              </a:extLst>
            </p:cNvPr>
            <p:cNvCxnSpPr/>
            <p:nvPr/>
          </p:nvCxnSpPr>
          <p:spPr>
            <a:xfrm>
              <a:off x="3420622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k 138">
              <a:extLst>
                <a:ext uri="{FF2B5EF4-FFF2-40B4-BE49-F238E27FC236}">
                  <a16:creationId xmlns:a16="http://schemas.microsoft.com/office/drawing/2014/main" id="{015EA856-E810-4231-A0EC-787296F09208}"/>
                </a:ext>
              </a:extLst>
            </p:cNvPr>
            <p:cNvCxnSpPr/>
            <p:nvPr/>
          </p:nvCxnSpPr>
          <p:spPr>
            <a:xfrm>
              <a:off x="4409501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ak 139">
              <a:extLst>
                <a:ext uri="{FF2B5EF4-FFF2-40B4-BE49-F238E27FC236}">
                  <a16:creationId xmlns:a16="http://schemas.microsoft.com/office/drawing/2014/main" id="{B9A1A00D-EB6F-47DD-9CB7-A0CE875EA11D}"/>
                </a:ext>
              </a:extLst>
            </p:cNvPr>
            <p:cNvCxnSpPr/>
            <p:nvPr/>
          </p:nvCxnSpPr>
          <p:spPr>
            <a:xfrm>
              <a:off x="5398381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ak 140">
              <a:extLst>
                <a:ext uri="{FF2B5EF4-FFF2-40B4-BE49-F238E27FC236}">
                  <a16:creationId xmlns:a16="http://schemas.microsoft.com/office/drawing/2014/main" id="{2F3123A7-0B8B-4749-8683-E8CB32F5CFE8}"/>
                </a:ext>
              </a:extLst>
            </p:cNvPr>
            <p:cNvCxnSpPr/>
            <p:nvPr/>
          </p:nvCxnSpPr>
          <p:spPr>
            <a:xfrm>
              <a:off x="6387261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ak 141">
              <a:extLst>
                <a:ext uri="{FF2B5EF4-FFF2-40B4-BE49-F238E27FC236}">
                  <a16:creationId xmlns:a16="http://schemas.microsoft.com/office/drawing/2014/main" id="{D47BE90C-5CBF-4298-AE11-B100EEB74190}"/>
                </a:ext>
              </a:extLst>
            </p:cNvPr>
            <p:cNvCxnSpPr/>
            <p:nvPr/>
          </p:nvCxnSpPr>
          <p:spPr>
            <a:xfrm>
              <a:off x="7376142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ak 136">
              <a:extLst>
                <a:ext uri="{FF2B5EF4-FFF2-40B4-BE49-F238E27FC236}">
                  <a16:creationId xmlns:a16="http://schemas.microsoft.com/office/drawing/2014/main" id="{BEF6CBD9-47F2-4298-94F8-F64CA7365BC8}"/>
                </a:ext>
              </a:extLst>
            </p:cNvPr>
            <p:cNvCxnSpPr/>
            <p:nvPr/>
          </p:nvCxnSpPr>
          <p:spPr>
            <a:xfrm>
              <a:off x="2431740" y="3204844"/>
              <a:ext cx="0" cy="382348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ak 189">
              <a:extLst>
                <a:ext uri="{FF2B5EF4-FFF2-40B4-BE49-F238E27FC236}">
                  <a16:creationId xmlns:a16="http://schemas.microsoft.com/office/drawing/2014/main" id="{D43BF18F-11E3-440E-9E57-19827C30C065}"/>
                </a:ext>
              </a:extLst>
            </p:cNvPr>
            <p:cNvCxnSpPr/>
            <p:nvPr/>
          </p:nvCxnSpPr>
          <p:spPr>
            <a:xfrm>
              <a:off x="1394329" y="2675800"/>
              <a:ext cx="0" cy="679730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8C88DE97-9373-4CA3-A928-168861CF6070}"/>
                </a:ext>
              </a:extLst>
            </p:cNvPr>
            <p:cNvSpPr txBox="1"/>
            <p:nvPr/>
          </p:nvSpPr>
          <p:spPr>
            <a:xfrm>
              <a:off x="485257" y="2664905"/>
              <a:ext cx="660437" cy="29059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Offertjänsten</a:t>
              </a:r>
            </a:p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återupptas</a:t>
              </a:r>
            </a:p>
          </p:txBody>
        </p:sp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851EF3B5-3290-4DEE-81F0-7542705CDEC6}"/>
                </a:ext>
              </a:extLst>
            </p:cNvPr>
            <p:cNvSpPr/>
            <p:nvPr/>
          </p:nvSpPr>
          <p:spPr>
            <a:xfrm>
              <a:off x="587825" y="3051079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A32ABFAE-34B1-4DB0-98BB-2F98C05DF854}"/>
                </a:ext>
              </a:extLst>
            </p:cNvPr>
            <p:cNvSpPr/>
            <p:nvPr/>
          </p:nvSpPr>
          <p:spPr>
            <a:xfrm>
              <a:off x="86113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55751A67-99ED-4523-9FAC-7A4EB4E92F79}"/>
                </a:ext>
              </a:extLst>
            </p:cNvPr>
            <p:cNvSpPr/>
            <p:nvPr/>
          </p:nvSpPr>
          <p:spPr>
            <a:xfrm>
              <a:off x="185001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11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21FDE56E-A5F7-4E50-B718-0EED046808C1}"/>
                </a:ext>
              </a:extLst>
            </p:cNvPr>
            <p:cNvSpPr/>
            <p:nvPr/>
          </p:nvSpPr>
          <p:spPr>
            <a:xfrm>
              <a:off x="256558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16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23B5745D-A367-4084-BC78-D5401B1A2B8E}"/>
                </a:ext>
              </a:extLst>
            </p:cNvPr>
            <p:cNvSpPr/>
            <p:nvPr/>
          </p:nvSpPr>
          <p:spPr>
            <a:xfrm>
              <a:off x="396443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26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4EFCF99A-FD22-4785-A077-7E2C38F99D72}"/>
                </a:ext>
              </a:extLst>
            </p:cNvPr>
            <p:cNvSpPr/>
            <p:nvPr/>
          </p:nvSpPr>
          <p:spPr>
            <a:xfrm>
              <a:off x="468000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31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ACD9C7EF-9A53-4AA1-B0F7-08A0108278D7}"/>
                </a:ext>
              </a:extLst>
            </p:cNvPr>
            <p:cNvSpPr/>
            <p:nvPr/>
          </p:nvSpPr>
          <p:spPr>
            <a:xfrm>
              <a:off x="539557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36</a:t>
              </a:r>
            </a:p>
          </p:txBody>
        </p:sp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FD728C5E-44C2-46C6-817B-48E96A0AB551}"/>
                </a:ext>
              </a:extLst>
            </p:cNvPr>
            <p:cNvSpPr/>
            <p:nvPr/>
          </p:nvSpPr>
          <p:spPr>
            <a:xfrm>
              <a:off x="724480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94CE3C4C-03D0-44C6-81B8-7A34E7ECA5E1}"/>
                </a:ext>
              </a:extLst>
            </p:cNvPr>
            <p:cNvSpPr/>
            <p:nvPr/>
          </p:nvSpPr>
          <p:spPr>
            <a:xfrm>
              <a:off x="99779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</a:p>
          </p:txBody>
        </p: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13A7E188-15B7-4F98-861E-22DEF5F458C3}"/>
                </a:ext>
              </a:extLst>
            </p:cNvPr>
            <p:cNvSpPr/>
            <p:nvPr/>
          </p:nvSpPr>
          <p:spPr>
            <a:xfrm>
              <a:off x="1986670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12</a:t>
              </a: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705BED2-6DC4-46FF-B7C5-8B0FC9D038F3}"/>
                </a:ext>
              </a:extLst>
            </p:cNvPr>
            <p:cNvSpPr/>
            <p:nvPr/>
          </p:nvSpPr>
          <p:spPr>
            <a:xfrm>
              <a:off x="270224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17</a:t>
              </a: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EEB660AD-3319-4CE7-B857-3A9A46D84C11}"/>
                </a:ext>
              </a:extLst>
            </p:cNvPr>
            <p:cNvSpPr/>
            <p:nvPr/>
          </p:nvSpPr>
          <p:spPr>
            <a:xfrm>
              <a:off x="341781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22</a:t>
              </a:r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9124B2C5-5C14-447C-8349-ED21FE98616C}"/>
                </a:ext>
              </a:extLst>
            </p:cNvPr>
            <p:cNvSpPr/>
            <p:nvPr/>
          </p:nvSpPr>
          <p:spPr>
            <a:xfrm>
              <a:off x="4101088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27</a:t>
              </a: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8FF3E5D7-D94B-4EE4-AD04-C892D48CF5B4}"/>
                </a:ext>
              </a:extLst>
            </p:cNvPr>
            <p:cNvSpPr/>
            <p:nvPr/>
          </p:nvSpPr>
          <p:spPr>
            <a:xfrm>
              <a:off x="481665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32</a:t>
              </a:r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416918E7-91F6-4D44-943A-F0EB53C848B5}"/>
                </a:ext>
              </a:extLst>
            </p:cNvPr>
            <p:cNvSpPr/>
            <p:nvPr/>
          </p:nvSpPr>
          <p:spPr>
            <a:xfrm>
              <a:off x="553222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37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C44E1D90-EADE-4A8D-B130-7AC592DDEDB3}"/>
                </a:ext>
              </a:extLst>
            </p:cNvPr>
            <p:cNvSpPr/>
            <p:nvPr/>
          </p:nvSpPr>
          <p:spPr>
            <a:xfrm>
              <a:off x="607884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41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38FC1BA1-D7E0-4BDB-A42B-15083FAF4D27}"/>
                </a:ext>
              </a:extLst>
            </p:cNvPr>
            <p:cNvSpPr/>
            <p:nvPr/>
          </p:nvSpPr>
          <p:spPr>
            <a:xfrm>
              <a:off x="113444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7B63A90B-62AC-4F68-B11C-6F4D64D13195}"/>
                </a:ext>
              </a:extLst>
            </p:cNvPr>
            <p:cNvSpPr/>
            <p:nvPr/>
          </p:nvSpPr>
          <p:spPr>
            <a:xfrm>
              <a:off x="1576705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9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30C9AEC9-26A2-407E-B8A9-341D6DEAABFC}"/>
                </a:ext>
              </a:extLst>
            </p:cNvPr>
            <p:cNvSpPr/>
            <p:nvPr/>
          </p:nvSpPr>
          <p:spPr>
            <a:xfrm>
              <a:off x="212332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13</a:t>
              </a:r>
            </a:p>
          </p:txBody>
        </p:sp>
        <p:sp>
          <p:nvSpPr>
            <p:cNvPr id="63" name="Rektangel 62">
              <a:extLst>
                <a:ext uri="{FF2B5EF4-FFF2-40B4-BE49-F238E27FC236}">
                  <a16:creationId xmlns:a16="http://schemas.microsoft.com/office/drawing/2014/main" id="{92F587CD-FB0C-4EC2-8AB9-EA022C0CBDFE}"/>
                </a:ext>
              </a:extLst>
            </p:cNvPr>
            <p:cNvSpPr/>
            <p:nvPr/>
          </p:nvSpPr>
          <p:spPr>
            <a:xfrm>
              <a:off x="283889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18</a:t>
              </a:r>
            </a:p>
          </p:txBody>
        </p:sp>
        <p:sp>
          <p:nvSpPr>
            <p:cNvPr id="64" name="Rektangel 63">
              <a:extLst>
                <a:ext uri="{FF2B5EF4-FFF2-40B4-BE49-F238E27FC236}">
                  <a16:creationId xmlns:a16="http://schemas.microsoft.com/office/drawing/2014/main" id="{8C585C7C-77A8-48EF-903E-16438CC88166}"/>
                </a:ext>
              </a:extLst>
            </p:cNvPr>
            <p:cNvSpPr/>
            <p:nvPr/>
          </p:nvSpPr>
          <p:spPr>
            <a:xfrm>
              <a:off x="355446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23</a:t>
              </a:r>
            </a:p>
          </p:txBody>
        </p:sp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id="{4BCC1093-6034-4564-A229-3DEC4662FF44}"/>
                </a:ext>
              </a:extLst>
            </p:cNvPr>
            <p:cNvSpPr/>
            <p:nvPr/>
          </p:nvSpPr>
          <p:spPr>
            <a:xfrm>
              <a:off x="495331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33</a:t>
              </a:r>
            </a:p>
          </p:txBody>
        </p: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A49576E-89C0-4CF2-AF3B-C31EB7903A9E}"/>
                </a:ext>
              </a:extLst>
            </p:cNvPr>
            <p:cNvSpPr/>
            <p:nvPr/>
          </p:nvSpPr>
          <p:spPr>
            <a:xfrm>
              <a:off x="566888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38</a:t>
              </a: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078FBEC8-9FA6-4133-97E7-22BDBB142513}"/>
                </a:ext>
              </a:extLst>
            </p:cNvPr>
            <p:cNvSpPr/>
            <p:nvPr/>
          </p:nvSpPr>
          <p:spPr>
            <a:xfrm>
              <a:off x="665776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45</a:t>
              </a:r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CEC06C28-B051-45DD-B1F1-59DA26FB8DAB}"/>
                </a:ext>
              </a:extLst>
            </p:cNvPr>
            <p:cNvSpPr/>
            <p:nvPr/>
          </p:nvSpPr>
          <p:spPr>
            <a:xfrm>
              <a:off x="1713360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33473D0F-9C07-4C12-B3B3-DA376A6F27FB}"/>
                </a:ext>
              </a:extLst>
            </p:cNvPr>
            <p:cNvSpPr/>
            <p:nvPr/>
          </p:nvSpPr>
          <p:spPr>
            <a:xfrm>
              <a:off x="297555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19</a:t>
              </a:r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1971D646-51CC-46A6-B113-E10400772FD3}"/>
                </a:ext>
              </a:extLst>
            </p:cNvPr>
            <p:cNvSpPr/>
            <p:nvPr/>
          </p:nvSpPr>
          <p:spPr>
            <a:xfrm>
              <a:off x="3691120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24</a:t>
              </a:r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9569432E-2C65-46C2-B3C2-1F61CB825CEA}"/>
                </a:ext>
              </a:extLst>
            </p:cNvPr>
            <p:cNvSpPr/>
            <p:nvPr/>
          </p:nvSpPr>
          <p:spPr>
            <a:xfrm>
              <a:off x="4406693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29</a:t>
              </a: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53A389ED-EE68-4BE8-BF05-738B8FAA3DC0}"/>
                </a:ext>
              </a:extLst>
            </p:cNvPr>
            <p:cNvSpPr/>
            <p:nvPr/>
          </p:nvSpPr>
          <p:spPr>
            <a:xfrm>
              <a:off x="508996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34</a:t>
              </a:r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463D5CDE-F581-4CDD-B752-08D6B2100122}"/>
                </a:ext>
              </a:extLst>
            </p:cNvPr>
            <p:cNvSpPr/>
            <p:nvPr/>
          </p:nvSpPr>
          <p:spPr>
            <a:xfrm>
              <a:off x="5805538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39</a:t>
              </a:r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1299C34-EA19-46E4-843C-26661EE6FE8B}"/>
                </a:ext>
              </a:extLst>
            </p:cNvPr>
            <p:cNvSpPr/>
            <p:nvPr/>
          </p:nvSpPr>
          <p:spPr>
            <a:xfrm>
              <a:off x="638445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43</a:t>
              </a:r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3FFCBF8F-1C08-4A5A-9199-C8B3470C83C2}"/>
                </a:ext>
              </a:extLst>
            </p:cNvPr>
            <p:cNvSpPr/>
            <p:nvPr/>
          </p:nvSpPr>
          <p:spPr>
            <a:xfrm>
              <a:off x="679441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46</a:t>
              </a:r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C3C24B40-3F1C-44A6-8C04-3256F56161F2}"/>
                </a:ext>
              </a:extLst>
            </p:cNvPr>
            <p:cNvSpPr/>
            <p:nvPr/>
          </p:nvSpPr>
          <p:spPr>
            <a:xfrm>
              <a:off x="706772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48</a:t>
              </a:r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D8BDEA33-F469-45EF-A377-D0EB4653076F}"/>
                </a:ext>
              </a:extLst>
            </p:cNvPr>
            <p:cNvSpPr/>
            <p:nvPr/>
          </p:nvSpPr>
          <p:spPr>
            <a:xfrm>
              <a:off x="242893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15</a:t>
              </a:r>
            </a:p>
          </p:txBody>
        </p:sp>
        <p:sp>
          <p:nvSpPr>
            <p:cNvPr id="78" name="Rektangel 77">
              <a:extLst>
                <a:ext uri="{FF2B5EF4-FFF2-40B4-BE49-F238E27FC236}">
                  <a16:creationId xmlns:a16="http://schemas.microsoft.com/office/drawing/2014/main" id="{0DC35FDB-3D74-49AE-A8E1-CED1289E8D13}"/>
                </a:ext>
              </a:extLst>
            </p:cNvPr>
            <p:cNvSpPr/>
            <p:nvPr/>
          </p:nvSpPr>
          <p:spPr>
            <a:xfrm>
              <a:off x="311220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20</a:t>
              </a:r>
            </a:p>
          </p:txBody>
        </p:sp>
        <p:sp>
          <p:nvSpPr>
            <p:cNvPr id="79" name="Rektangel 78">
              <a:extLst>
                <a:ext uri="{FF2B5EF4-FFF2-40B4-BE49-F238E27FC236}">
                  <a16:creationId xmlns:a16="http://schemas.microsoft.com/office/drawing/2014/main" id="{011BF5B6-F17C-490C-AA14-863F11A33234}"/>
                </a:ext>
              </a:extLst>
            </p:cNvPr>
            <p:cNvSpPr/>
            <p:nvPr/>
          </p:nvSpPr>
          <p:spPr>
            <a:xfrm>
              <a:off x="382777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25</a:t>
              </a:r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DF62FD14-3E83-43F4-9FB9-64BD5BF7FA37}"/>
                </a:ext>
              </a:extLst>
            </p:cNvPr>
            <p:cNvSpPr/>
            <p:nvPr/>
          </p:nvSpPr>
          <p:spPr>
            <a:xfrm>
              <a:off x="454334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30</a:t>
              </a:r>
            </a:p>
          </p:txBody>
        </p:sp>
        <p:sp>
          <p:nvSpPr>
            <p:cNvPr id="81" name="Rektangel 80">
              <a:extLst>
                <a:ext uri="{FF2B5EF4-FFF2-40B4-BE49-F238E27FC236}">
                  <a16:creationId xmlns:a16="http://schemas.microsoft.com/office/drawing/2014/main" id="{6234598D-ED9D-4AE9-B58F-B0130056D97B}"/>
                </a:ext>
              </a:extLst>
            </p:cNvPr>
            <p:cNvSpPr/>
            <p:nvPr/>
          </p:nvSpPr>
          <p:spPr>
            <a:xfrm>
              <a:off x="594219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40</a:t>
              </a:r>
            </a:p>
          </p:txBody>
        </p: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6155AED1-1DC5-4BE8-895D-616AD868B87E}"/>
                </a:ext>
              </a:extLst>
            </p:cNvPr>
            <p:cNvSpPr/>
            <p:nvPr/>
          </p:nvSpPr>
          <p:spPr>
            <a:xfrm>
              <a:off x="6521106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44</a:t>
              </a:r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A3E2A699-8469-4689-B0AD-BCCE6C5128E2}"/>
                </a:ext>
              </a:extLst>
            </p:cNvPr>
            <p:cNvSpPr/>
            <p:nvPr/>
          </p:nvSpPr>
          <p:spPr>
            <a:xfrm>
              <a:off x="693107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47</a:t>
              </a:r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CDCB6294-4F32-425C-A8BD-D49D0F38B43D}"/>
                </a:ext>
              </a:extLst>
            </p:cNvPr>
            <p:cNvSpPr/>
            <p:nvPr/>
          </p:nvSpPr>
          <p:spPr>
            <a:xfrm>
              <a:off x="737333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50</a:t>
              </a:r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108D31AF-EA83-4325-8F23-4CF37541B796}"/>
                </a:ext>
              </a:extLst>
            </p:cNvPr>
            <p:cNvSpPr/>
            <p:nvPr/>
          </p:nvSpPr>
          <p:spPr>
            <a:xfrm>
              <a:off x="7509988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51</a:t>
              </a:r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BAA524B9-A288-4752-A922-7FD7603657C1}"/>
                </a:ext>
              </a:extLst>
            </p:cNvPr>
            <p:cNvSpPr/>
            <p:nvPr/>
          </p:nvSpPr>
          <p:spPr>
            <a:xfrm>
              <a:off x="778329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53</a:t>
              </a:r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9D96F9B4-394A-405C-BF55-12396C96E520}"/>
                </a:ext>
              </a:extLst>
            </p:cNvPr>
            <p:cNvSpPr/>
            <p:nvPr/>
          </p:nvSpPr>
          <p:spPr>
            <a:xfrm>
              <a:off x="8056609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55</a:t>
              </a:r>
            </a:p>
          </p:txBody>
        </p:sp>
        <p:sp>
          <p:nvSpPr>
            <p:cNvPr id="88" name="Rektangel 87">
              <a:extLst>
                <a:ext uri="{FF2B5EF4-FFF2-40B4-BE49-F238E27FC236}">
                  <a16:creationId xmlns:a16="http://schemas.microsoft.com/office/drawing/2014/main" id="{17CED86F-D003-434C-86E1-BE8856A47F2D}"/>
                </a:ext>
              </a:extLst>
            </p:cNvPr>
            <p:cNvSpPr/>
            <p:nvPr/>
          </p:nvSpPr>
          <p:spPr>
            <a:xfrm>
              <a:off x="764664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52</a:t>
              </a:r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61350B71-6020-4DD5-9C39-09ACB664A380}"/>
                </a:ext>
              </a:extLst>
            </p:cNvPr>
            <p:cNvSpPr/>
            <p:nvPr/>
          </p:nvSpPr>
          <p:spPr>
            <a:xfrm>
              <a:off x="791995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54</a:t>
              </a:r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76B0547D-F333-421D-8CBC-9BDD3647F84A}"/>
                </a:ext>
              </a:extLst>
            </p:cNvPr>
            <p:cNvSpPr/>
            <p:nvPr/>
          </p:nvSpPr>
          <p:spPr>
            <a:xfrm>
              <a:off x="849886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58</a:t>
              </a:r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8AB51F43-46AD-4D08-A4A8-8D89B4E601A0}"/>
                </a:ext>
              </a:extLst>
            </p:cNvPr>
            <p:cNvSpPr/>
            <p:nvPr/>
          </p:nvSpPr>
          <p:spPr>
            <a:xfrm>
              <a:off x="8362213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57</a:t>
              </a:r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C2A09D36-FF8A-4287-9243-7224161CB43B}"/>
                </a:ext>
              </a:extLst>
            </p:cNvPr>
            <p:cNvSpPr/>
            <p:nvPr/>
          </p:nvSpPr>
          <p:spPr>
            <a:xfrm>
              <a:off x="8635523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59</a:t>
              </a:r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E1E7A4F3-76DA-43AB-B2DA-23D65676BAAB}"/>
                </a:ext>
              </a:extLst>
            </p:cNvPr>
            <p:cNvSpPr/>
            <p:nvPr/>
          </p:nvSpPr>
          <p:spPr>
            <a:xfrm>
              <a:off x="877217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60</a:t>
              </a:r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6D33D5AD-AB96-4F5F-A0DD-8AF4225A1051}"/>
                </a:ext>
              </a:extLst>
            </p:cNvPr>
            <p:cNvSpPr/>
            <p:nvPr/>
          </p:nvSpPr>
          <p:spPr>
            <a:xfrm>
              <a:off x="8908833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61</a:t>
              </a:r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640AAF81-2C81-4598-A40F-0D758C6DEFDB}"/>
                </a:ext>
              </a:extLst>
            </p:cNvPr>
            <p:cNvSpPr/>
            <p:nvPr/>
          </p:nvSpPr>
          <p:spPr>
            <a:xfrm>
              <a:off x="948774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65</a:t>
              </a:r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B978E085-C1A5-4EBA-86D1-004F624A5220}"/>
                </a:ext>
              </a:extLst>
            </p:cNvPr>
            <p:cNvSpPr/>
            <p:nvPr/>
          </p:nvSpPr>
          <p:spPr>
            <a:xfrm>
              <a:off x="9045488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62</a:t>
              </a:r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C45020A3-FE88-4662-892C-4E1FA540359A}"/>
                </a:ext>
              </a:extLst>
            </p:cNvPr>
            <p:cNvSpPr/>
            <p:nvPr/>
          </p:nvSpPr>
          <p:spPr>
            <a:xfrm>
              <a:off x="935109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64</a:t>
              </a:r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BA3E631-889D-498F-87AD-AAF34FD53820}"/>
                </a:ext>
              </a:extLst>
            </p:cNvPr>
            <p:cNvSpPr/>
            <p:nvPr/>
          </p:nvSpPr>
          <p:spPr>
            <a:xfrm>
              <a:off x="9624403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66</a:t>
              </a:r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776C274F-1E9F-496B-BAA8-E2C8779A64BC}"/>
                </a:ext>
              </a:extLst>
            </p:cNvPr>
            <p:cNvSpPr/>
            <p:nvPr/>
          </p:nvSpPr>
          <p:spPr>
            <a:xfrm>
              <a:off x="9897712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68</a:t>
              </a:r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77B44F5F-CF6D-403D-8022-3E12101F3624}"/>
                </a:ext>
              </a:extLst>
            </p:cNvPr>
            <p:cNvSpPr/>
            <p:nvPr/>
          </p:nvSpPr>
          <p:spPr>
            <a:xfrm>
              <a:off x="9761059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67</a:t>
              </a:r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832A4D1C-523B-4BB5-8FF4-0081E5AB8A4B}"/>
                </a:ext>
              </a:extLst>
            </p:cNvPr>
            <p:cNvSpPr/>
            <p:nvPr/>
          </p:nvSpPr>
          <p:spPr>
            <a:xfrm>
              <a:off x="10034397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69</a:t>
              </a:r>
            </a:p>
          </p:txBody>
        </p:sp>
        <p:sp>
          <p:nvSpPr>
            <p:cNvPr id="102" name="textruta 101">
              <a:extLst>
                <a:ext uri="{FF2B5EF4-FFF2-40B4-BE49-F238E27FC236}">
                  <a16:creationId xmlns:a16="http://schemas.microsoft.com/office/drawing/2014/main" id="{8ACB4629-236E-439F-A054-C01DF0FD3980}"/>
                </a:ext>
              </a:extLst>
            </p:cNvPr>
            <p:cNvSpPr txBox="1"/>
            <p:nvPr/>
          </p:nvSpPr>
          <p:spPr>
            <a:xfrm>
              <a:off x="1423146" y="2664909"/>
              <a:ext cx="495328" cy="29059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Jerusalem</a:t>
              </a:r>
            </a:p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återställt</a:t>
              </a:r>
            </a:p>
          </p:txBody>
        </p:sp>
        <p:cxnSp>
          <p:nvCxnSpPr>
            <p:cNvPr id="103" name="Rak pil 886">
              <a:extLst>
                <a:ext uri="{FF2B5EF4-FFF2-40B4-BE49-F238E27FC236}">
                  <a16:creationId xmlns:a16="http://schemas.microsoft.com/office/drawing/2014/main" id="{A1244140-12E4-46AE-A0B5-2527C74C337F}"/>
                </a:ext>
              </a:extLst>
            </p:cNvPr>
            <p:cNvCxnSpPr/>
            <p:nvPr/>
          </p:nvCxnSpPr>
          <p:spPr>
            <a:xfrm>
              <a:off x="470818" y="3960866"/>
              <a:ext cx="951622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ruta 103">
              <a:extLst>
                <a:ext uri="{FF2B5EF4-FFF2-40B4-BE49-F238E27FC236}">
                  <a16:creationId xmlns:a16="http://schemas.microsoft.com/office/drawing/2014/main" id="{3F15EF51-ED2B-455A-9BAB-93AA2AF29FBA}"/>
                </a:ext>
              </a:extLst>
            </p:cNvPr>
            <p:cNvSpPr txBox="1"/>
            <p:nvPr/>
          </p:nvSpPr>
          <p:spPr>
            <a:xfrm>
              <a:off x="674187" y="3885669"/>
              <a:ext cx="562655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7 årsveckor</a:t>
              </a:r>
            </a:p>
          </p:txBody>
        </p:sp>
        <p:cxnSp>
          <p:nvCxnSpPr>
            <p:cNvPr id="105" name="Rak pil 888">
              <a:extLst>
                <a:ext uri="{FF2B5EF4-FFF2-40B4-BE49-F238E27FC236}">
                  <a16:creationId xmlns:a16="http://schemas.microsoft.com/office/drawing/2014/main" id="{ACC1A857-0830-46B9-A830-42974AF8372B}"/>
                </a:ext>
              </a:extLst>
            </p:cNvPr>
            <p:cNvCxnSpPr/>
            <p:nvPr/>
          </p:nvCxnSpPr>
          <p:spPr>
            <a:xfrm>
              <a:off x="1460353" y="3960866"/>
              <a:ext cx="866221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ruta 105">
              <a:extLst>
                <a:ext uri="{FF2B5EF4-FFF2-40B4-BE49-F238E27FC236}">
                  <a16:creationId xmlns:a16="http://schemas.microsoft.com/office/drawing/2014/main" id="{D1EEB5BB-A446-49EE-B120-D5E2F8409894}"/>
                </a:ext>
              </a:extLst>
            </p:cNvPr>
            <p:cNvSpPr txBox="1"/>
            <p:nvPr/>
          </p:nvSpPr>
          <p:spPr>
            <a:xfrm>
              <a:off x="5069439" y="3885669"/>
              <a:ext cx="623568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62 årsveckor</a:t>
              </a:r>
            </a:p>
          </p:txBody>
        </p:sp>
        <p:sp>
          <p:nvSpPr>
            <p:cNvPr id="107" name="textruta 106">
              <a:extLst>
                <a:ext uri="{FF2B5EF4-FFF2-40B4-BE49-F238E27FC236}">
                  <a16:creationId xmlns:a16="http://schemas.microsoft.com/office/drawing/2014/main" id="{C56ED15A-DE22-4B98-9016-2E738D79F488}"/>
                </a:ext>
              </a:extLst>
            </p:cNvPr>
            <p:cNvSpPr txBox="1"/>
            <p:nvPr/>
          </p:nvSpPr>
          <p:spPr>
            <a:xfrm rot="5400000">
              <a:off x="9673464" y="2585255"/>
              <a:ext cx="1236451" cy="29059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Korsfästelse </a:t>
              </a:r>
              <a:r>
                <a:rPr lang="sv-SE" sz="944" u="sng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efter</a:t>
              </a: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 69:e årsveckan = AM 3992</a:t>
              </a:r>
            </a:p>
          </p:txBody>
        </p:sp>
        <p:sp>
          <p:nvSpPr>
            <p:cNvPr id="108" name="textruta 107">
              <a:extLst>
                <a:ext uri="{FF2B5EF4-FFF2-40B4-BE49-F238E27FC236}">
                  <a16:creationId xmlns:a16="http://schemas.microsoft.com/office/drawing/2014/main" id="{C892F35C-6D77-4F2D-BE85-247AFBEC92E7}"/>
                </a:ext>
              </a:extLst>
            </p:cNvPr>
            <p:cNvSpPr txBox="1"/>
            <p:nvPr/>
          </p:nvSpPr>
          <p:spPr>
            <a:xfrm>
              <a:off x="2371380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3600</a:t>
              </a:r>
            </a:p>
          </p:txBody>
        </p:sp>
        <p:sp>
          <p:nvSpPr>
            <p:cNvPr id="109" name="textruta 108">
              <a:extLst>
                <a:ext uri="{FF2B5EF4-FFF2-40B4-BE49-F238E27FC236}">
                  <a16:creationId xmlns:a16="http://schemas.microsoft.com/office/drawing/2014/main" id="{CDE0E775-1B20-4BA4-93D1-30147BE3EBA3}"/>
                </a:ext>
              </a:extLst>
            </p:cNvPr>
            <p:cNvSpPr txBox="1"/>
            <p:nvPr/>
          </p:nvSpPr>
          <p:spPr>
            <a:xfrm>
              <a:off x="3360340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3650</a:t>
              </a:r>
            </a:p>
          </p:txBody>
        </p:sp>
        <p:sp>
          <p:nvSpPr>
            <p:cNvPr id="110" name="textruta 109">
              <a:extLst>
                <a:ext uri="{FF2B5EF4-FFF2-40B4-BE49-F238E27FC236}">
                  <a16:creationId xmlns:a16="http://schemas.microsoft.com/office/drawing/2014/main" id="{48FC4B3C-C1B4-4D97-B99B-9263B8E4B930}"/>
                </a:ext>
              </a:extLst>
            </p:cNvPr>
            <p:cNvSpPr txBox="1"/>
            <p:nvPr/>
          </p:nvSpPr>
          <p:spPr>
            <a:xfrm>
              <a:off x="4349299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3700</a:t>
              </a:r>
            </a:p>
          </p:txBody>
        </p:sp>
        <p:sp>
          <p:nvSpPr>
            <p:cNvPr id="111" name="textruta 110">
              <a:extLst>
                <a:ext uri="{FF2B5EF4-FFF2-40B4-BE49-F238E27FC236}">
                  <a16:creationId xmlns:a16="http://schemas.microsoft.com/office/drawing/2014/main" id="{CB6D5935-F2AF-4BD4-B53C-E7C6760E5657}"/>
                </a:ext>
              </a:extLst>
            </p:cNvPr>
            <p:cNvSpPr txBox="1"/>
            <p:nvPr/>
          </p:nvSpPr>
          <p:spPr>
            <a:xfrm>
              <a:off x="5338259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3750</a:t>
              </a:r>
            </a:p>
          </p:txBody>
        </p:sp>
        <p:sp>
          <p:nvSpPr>
            <p:cNvPr id="112" name="textruta 111">
              <a:extLst>
                <a:ext uri="{FF2B5EF4-FFF2-40B4-BE49-F238E27FC236}">
                  <a16:creationId xmlns:a16="http://schemas.microsoft.com/office/drawing/2014/main" id="{039F92D8-0B00-4344-AF93-B53CCF66C78C}"/>
                </a:ext>
              </a:extLst>
            </p:cNvPr>
            <p:cNvSpPr txBox="1"/>
            <p:nvPr/>
          </p:nvSpPr>
          <p:spPr>
            <a:xfrm>
              <a:off x="6327218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3800</a:t>
              </a:r>
            </a:p>
          </p:txBody>
        </p:sp>
        <p:sp>
          <p:nvSpPr>
            <p:cNvPr id="113" name="textruta 112">
              <a:extLst>
                <a:ext uri="{FF2B5EF4-FFF2-40B4-BE49-F238E27FC236}">
                  <a16:creationId xmlns:a16="http://schemas.microsoft.com/office/drawing/2014/main" id="{9C47D71E-3F90-43C0-A006-9D0AE3FB7BEE}"/>
                </a:ext>
              </a:extLst>
            </p:cNvPr>
            <p:cNvSpPr txBox="1"/>
            <p:nvPr/>
          </p:nvSpPr>
          <p:spPr>
            <a:xfrm>
              <a:off x="7316178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3850</a:t>
              </a:r>
            </a:p>
          </p:txBody>
        </p:sp>
        <p:sp>
          <p:nvSpPr>
            <p:cNvPr id="114" name="textruta 113">
              <a:extLst>
                <a:ext uri="{FF2B5EF4-FFF2-40B4-BE49-F238E27FC236}">
                  <a16:creationId xmlns:a16="http://schemas.microsoft.com/office/drawing/2014/main" id="{DE3C1CEA-A2A4-4D51-897F-4D6CF9D7B775}"/>
                </a:ext>
              </a:extLst>
            </p:cNvPr>
            <p:cNvSpPr txBox="1"/>
            <p:nvPr/>
          </p:nvSpPr>
          <p:spPr>
            <a:xfrm>
              <a:off x="8305137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3900</a:t>
              </a:r>
            </a:p>
          </p:txBody>
        </p:sp>
        <p:sp>
          <p:nvSpPr>
            <p:cNvPr id="115" name="textruta 114">
              <a:extLst>
                <a:ext uri="{FF2B5EF4-FFF2-40B4-BE49-F238E27FC236}">
                  <a16:creationId xmlns:a16="http://schemas.microsoft.com/office/drawing/2014/main" id="{17EF8F52-22E5-4229-B85C-BEA4000F3263}"/>
                </a:ext>
              </a:extLst>
            </p:cNvPr>
            <p:cNvSpPr txBox="1"/>
            <p:nvPr/>
          </p:nvSpPr>
          <p:spPr>
            <a:xfrm>
              <a:off x="9294092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3950</a:t>
              </a:r>
            </a:p>
          </p:txBody>
        </p:sp>
        <p:sp>
          <p:nvSpPr>
            <p:cNvPr id="116" name="textruta 115">
              <a:extLst>
                <a:ext uri="{FF2B5EF4-FFF2-40B4-BE49-F238E27FC236}">
                  <a16:creationId xmlns:a16="http://schemas.microsoft.com/office/drawing/2014/main" id="{5AEBB23E-239F-46D5-939E-B59D284F986C}"/>
                </a:ext>
              </a:extLst>
            </p:cNvPr>
            <p:cNvSpPr txBox="1"/>
            <p:nvPr/>
          </p:nvSpPr>
          <p:spPr>
            <a:xfrm>
              <a:off x="10084348" y="3584051"/>
              <a:ext cx="243656" cy="1184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lnSpc>
                  <a:spcPts val="944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3992</a:t>
              </a:r>
            </a:p>
          </p:txBody>
        </p:sp>
        <p:cxnSp>
          <p:nvCxnSpPr>
            <p:cNvPr id="117" name="Rak pil 185">
              <a:extLst>
                <a:ext uri="{FF2B5EF4-FFF2-40B4-BE49-F238E27FC236}">
                  <a16:creationId xmlns:a16="http://schemas.microsoft.com/office/drawing/2014/main" id="{EF087332-220F-42D2-9A51-C5240107A887}"/>
                </a:ext>
              </a:extLst>
            </p:cNvPr>
            <p:cNvCxnSpPr>
              <a:cxnSpLocks/>
            </p:cNvCxnSpPr>
            <p:nvPr/>
          </p:nvCxnSpPr>
          <p:spPr>
            <a:xfrm>
              <a:off x="10153833" y="3960866"/>
              <a:ext cx="773334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ruta 117">
              <a:extLst>
                <a:ext uri="{FF2B5EF4-FFF2-40B4-BE49-F238E27FC236}">
                  <a16:creationId xmlns:a16="http://schemas.microsoft.com/office/drawing/2014/main" id="{76D1E877-C5F9-4805-87EC-92DC331A629D}"/>
                </a:ext>
              </a:extLst>
            </p:cNvPr>
            <p:cNvSpPr txBox="1"/>
            <p:nvPr/>
          </p:nvSpPr>
          <p:spPr>
            <a:xfrm>
              <a:off x="10332099" y="3885669"/>
              <a:ext cx="453650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Tidslucka</a:t>
              </a:r>
            </a:p>
          </p:txBody>
        </p:sp>
        <p:sp>
          <p:nvSpPr>
            <p:cNvPr id="119" name="textruta 118">
              <a:extLst>
                <a:ext uri="{FF2B5EF4-FFF2-40B4-BE49-F238E27FC236}">
                  <a16:creationId xmlns:a16="http://schemas.microsoft.com/office/drawing/2014/main" id="{479AF60E-0BD0-4BFD-8DC1-FFB280C4097B}"/>
                </a:ext>
              </a:extLst>
            </p:cNvPr>
            <p:cNvSpPr txBox="1"/>
            <p:nvPr/>
          </p:nvSpPr>
          <p:spPr>
            <a:xfrm>
              <a:off x="10756739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5992</a:t>
              </a:r>
            </a:p>
          </p:txBody>
        </p:sp>
        <p:sp>
          <p:nvSpPr>
            <p:cNvPr id="120" name="textruta 119">
              <a:extLst>
                <a:ext uri="{FF2B5EF4-FFF2-40B4-BE49-F238E27FC236}">
                  <a16:creationId xmlns:a16="http://schemas.microsoft.com/office/drawing/2014/main" id="{41C5C50D-7E04-4231-9275-DF75C8A4F178}"/>
                </a:ext>
              </a:extLst>
            </p:cNvPr>
            <p:cNvSpPr txBox="1"/>
            <p:nvPr/>
          </p:nvSpPr>
          <p:spPr>
            <a:xfrm>
              <a:off x="10954008" y="2139849"/>
              <a:ext cx="687130" cy="2564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18000" tIns="0" rIns="0" bIns="0" rtlCol="0" anchor="ctr" anchorCtr="0">
              <a:spAutoFit/>
            </a:bodyPr>
            <a:lstStyle/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Vedermödan</a:t>
              </a:r>
              <a:b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</a:b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börjar</a:t>
              </a:r>
            </a:p>
          </p:txBody>
        </p:sp>
        <p:sp>
          <p:nvSpPr>
            <p:cNvPr id="121" name="textruta 120">
              <a:extLst>
                <a:ext uri="{FF2B5EF4-FFF2-40B4-BE49-F238E27FC236}">
                  <a16:creationId xmlns:a16="http://schemas.microsoft.com/office/drawing/2014/main" id="{9CD782D7-5E55-4273-BFAB-75AE09F15DC9}"/>
                </a:ext>
              </a:extLst>
            </p:cNvPr>
            <p:cNvSpPr txBox="1"/>
            <p:nvPr/>
          </p:nvSpPr>
          <p:spPr>
            <a:xfrm>
              <a:off x="11063014" y="2462010"/>
              <a:ext cx="578124" cy="2564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18000" tIns="0" rIns="0" bIns="0" rtlCol="0" anchor="ctr" anchorCtr="0">
              <a:spAutoFit/>
            </a:bodyPr>
            <a:lstStyle/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Jesu</a:t>
              </a:r>
              <a:b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</a:b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återkomst</a:t>
              </a:r>
            </a:p>
          </p:txBody>
        </p:sp>
        <p:sp>
          <p:nvSpPr>
            <p:cNvPr id="122" name="textruta 121">
              <a:extLst>
                <a:ext uri="{FF2B5EF4-FFF2-40B4-BE49-F238E27FC236}">
                  <a16:creationId xmlns:a16="http://schemas.microsoft.com/office/drawing/2014/main" id="{C32D5351-2FB8-495C-8CA6-8DB3D15DE2D3}"/>
                </a:ext>
              </a:extLst>
            </p:cNvPr>
            <p:cNvSpPr txBox="1"/>
            <p:nvPr/>
          </p:nvSpPr>
          <p:spPr>
            <a:xfrm>
              <a:off x="11090766" y="2784171"/>
              <a:ext cx="550372" cy="2564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18000" tIns="0" rIns="0" bIns="0" rtlCol="0" anchor="ctr" anchorCtr="0">
              <a:spAutoFit/>
            </a:bodyPr>
            <a:lstStyle/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Guds rike </a:t>
              </a:r>
              <a:b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</a:b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börjar</a:t>
              </a:r>
            </a:p>
          </p:txBody>
        </p:sp>
        <p:sp>
          <p:nvSpPr>
            <p:cNvPr id="123" name="textruta 122">
              <a:extLst>
                <a:ext uri="{FF2B5EF4-FFF2-40B4-BE49-F238E27FC236}">
                  <a16:creationId xmlns:a16="http://schemas.microsoft.com/office/drawing/2014/main" id="{4F762CCE-3660-4596-9F20-4C7A83DA20C2}"/>
                </a:ext>
              </a:extLst>
            </p:cNvPr>
            <p:cNvSpPr txBox="1"/>
            <p:nvPr/>
          </p:nvSpPr>
          <p:spPr>
            <a:xfrm>
              <a:off x="11047299" y="3765523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5999</a:t>
              </a:r>
            </a:p>
          </p:txBody>
        </p:sp>
        <p:sp>
          <p:nvSpPr>
            <p:cNvPr id="124" name="textruta 123">
              <a:extLst>
                <a:ext uri="{FF2B5EF4-FFF2-40B4-BE49-F238E27FC236}">
                  <a16:creationId xmlns:a16="http://schemas.microsoft.com/office/drawing/2014/main" id="{4B982807-B930-4E8D-91A3-A8165B8759A5}"/>
                </a:ext>
              </a:extLst>
            </p:cNvPr>
            <p:cNvSpPr txBox="1"/>
            <p:nvPr/>
          </p:nvSpPr>
          <p:spPr>
            <a:xfrm>
              <a:off x="11147529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6000</a:t>
              </a:r>
            </a:p>
          </p:txBody>
        </p:sp>
        <p:sp>
          <p:nvSpPr>
            <p:cNvPr id="125" name="textruta 124">
              <a:extLst>
                <a:ext uri="{FF2B5EF4-FFF2-40B4-BE49-F238E27FC236}">
                  <a16:creationId xmlns:a16="http://schemas.microsoft.com/office/drawing/2014/main" id="{1F6FA10D-E63F-4E21-B8B3-259EC0780BE7}"/>
                </a:ext>
              </a:extLst>
            </p:cNvPr>
            <p:cNvSpPr txBox="1"/>
            <p:nvPr/>
          </p:nvSpPr>
          <p:spPr>
            <a:xfrm>
              <a:off x="395269" y="4057155"/>
              <a:ext cx="1213474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7x7 år + 1 jubelår = 50 år</a:t>
              </a:r>
            </a:p>
          </p:txBody>
        </p:sp>
        <p:sp>
          <p:nvSpPr>
            <p:cNvPr id="126" name="textruta 125">
              <a:extLst>
                <a:ext uri="{FF2B5EF4-FFF2-40B4-BE49-F238E27FC236}">
                  <a16:creationId xmlns:a16="http://schemas.microsoft.com/office/drawing/2014/main" id="{147C2340-F142-416B-B0FE-0CD2A9100F43}"/>
                </a:ext>
              </a:extLst>
            </p:cNvPr>
            <p:cNvSpPr txBox="1"/>
            <p:nvPr/>
          </p:nvSpPr>
          <p:spPr>
            <a:xfrm>
              <a:off x="4721965" y="4057163"/>
              <a:ext cx="1335302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62x7 år + 8 jubelår = 442 år</a:t>
              </a:r>
            </a:p>
          </p:txBody>
        </p:sp>
        <p:sp>
          <p:nvSpPr>
            <p:cNvPr id="127" name="textruta 126">
              <a:extLst>
                <a:ext uri="{FF2B5EF4-FFF2-40B4-BE49-F238E27FC236}">
                  <a16:creationId xmlns:a16="http://schemas.microsoft.com/office/drawing/2014/main" id="{B5145761-DBDA-4840-BB38-E4CAD94C3132}"/>
                </a:ext>
              </a:extLst>
            </p:cNvPr>
            <p:cNvSpPr txBox="1"/>
            <p:nvPr/>
          </p:nvSpPr>
          <p:spPr>
            <a:xfrm>
              <a:off x="10382163" y="4057163"/>
              <a:ext cx="370294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2000 år</a:t>
              </a:r>
            </a:p>
          </p:txBody>
        </p:sp>
        <p:sp>
          <p:nvSpPr>
            <p:cNvPr id="128" name="textruta 127">
              <a:extLst>
                <a:ext uri="{FF2B5EF4-FFF2-40B4-BE49-F238E27FC236}">
                  <a16:creationId xmlns:a16="http://schemas.microsoft.com/office/drawing/2014/main" id="{E581033C-E462-4473-8AA1-EA2BC20546AC}"/>
                </a:ext>
              </a:extLst>
            </p:cNvPr>
            <p:cNvSpPr txBox="1"/>
            <p:nvPr/>
          </p:nvSpPr>
          <p:spPr>
            <a:xfrm>
              <a:off x="435636" y="2327321"/>
              <a:ext cx="413082" cy="29059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Koresh</a:t>
              </a:r>
            </a:p>
            <a:p>
              <a:pPr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påbud</a:t>
              </a:r>
            </a:p>
          </p:txBody>
        </p:sp>
        <p:grpSp>
          <p:nvGrpSpPr>
            <p:cNvPr id="129" name="Grupp 128">
              <a:extLst>
                <a:ext uri="{FF2B5EF4-FFF2-40B4-BE49-F238E27FC236}">
                  <a16:creationId xmlns:a16="http://schemas.microsoft.com/office/drawing/2014/main" id="{18DAC659-5D60-4624-9F08-C930470B8071}"/>
                </a:ext>
              </a:extLst>
            </p:cNvPr>
            <p:cNvGrpSpPr/>
            <p:nvPr/>
          </p:nvGrpSpPr>
          <p:grpSpPr>
            <a:xfrm>
              <a:off x="4237752" y="3051087"/>
              <a:ext cx="138503" cy="379672"/>
              <a:chOff x="4602148" y="3209476"/>
              <a:chExt cx="117366" cy="321733"/>
            </a:xfrm>
          </p:grpSpPr>
          <p:sp>
            <p:nvSpPr>
              <p:cNvPr id="130" name="Rektangel 129">
                <a:extLst>
                  <a:ext uri="{FF2B5EF4-FFF2-40B4-BE49-F238E27FC236}">
                    <a16:creationId xmlns:a16="http://schemas.microsoft.com/office/drawing/2014/main" id="{D2BDEC5F-60DA-423F-8972-65B71489BBCD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1E9C9C96-F41B-458B-B5DD-5EC82E903459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28</a:t>
                </a:r>
              </a:p>
            </p:txBody>
          </p:sp>
        </p:grpSp>
        <p:sp>
          <p:nvSpPr>
            <p:cNvPr id="132" name="textruta 131">
              <a:extLst>
                <a:ext uri="{FF2B5EF4-FFF2-40B4-BE49-F238E27FC236}">
                  <a16:creationId xmlns:a16="http://schemas.microsoft.com/office/drawing/2014/main" id="{61505A8B-B4F5-48D9-93E3-24A5CE89CA1F}"/>
                </a:ext>
              </a:extLst>
            </p:cNvPr>
            <p:cNvSpPr txBox="1"/>
            <p:nvPr/>
          </p:nvSpPr>
          <p:spPr>
            <a:xfrm>
              <a:off x="2683801" y="2662701"/>
              <a:ext cx="598463" cy="325221"/>
            </a:xfrm>
            <a:prstGeom prst="rightArrow">
              <a:avLst>
                <a:gd name="adj1" fmla="val 100000"/>
                <a:gd name="adj2" fmla="val 20139"/>
              </a:avLst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242" tIns="0" rIns="0" bIns="0" rtlCol="0" anchor="ctr"/>
            <a:lstStyle>
              <a:defPPr>
                <a:defRPr lang="sv-SE"/>
              </a:defPPr>
              <a:lvl1pPr algn="ctr">
                <a:defRPr sz="6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Daniels</a:t>
              </a:r>
            </a:p>
            <a:p>
              <a:pPr algn="l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Årsveckor</a:t>
              </a:r>
            </a:p>
          </p:txBody>
        </p:sp>
        <p:sp>
          <p:nvSpPr>
            <p:cNvPr id="133" name="textruta 132">
              <a:extLst>
                <a:ext uri="{FF2B5EF4-FFF2-40B4-BE49-F238E27FC236}">
                  <a16:creationId xmlns:a16="http://schemas.microsoft.com/office/drawing/2014/main" id="{B34FC1F9-7D15-49A9-B70A-62F575CCF6E0}"/>
                </a:ext>
              </a:extLst>
            </p:cNvPr>
            <p:cNvSpPr txBox="1"/>
            <p:nvPr/>
          </p:nvSpPr>
          <p:spPr>
            <a:xfrm>
              <a:off x="2683801" y="3501978"/>
              <a:ext cx="598463" cy="325221"/>
            </a:xfrm>
            <a:prstGeom prst="rightArrow">
              <a:avLst>
                <a:gd name="adj1" fmla="val 100000"/>
                <a:gd name="adj2" fmla="val 20139"/>
              </a:avLst>
            </a:prstGeom>
            <a:solidFill>
              <a:srgbClr val="E8E8E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242" tIns="0" rIns="0" bIns="0" rtlCol="0" anchor="ctr"/>
            <a:lstStyle>
              <a:defPPr>
                <a:defRPr lang="sv-SE"/>
              </a:defPPr>
              <a:lvl1pPr algn="ctr">
                <a:defRPr sz="6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Anno</a:t>
              </a:r>
            </a:p>
            <a:p>
              <a:pPr algn="l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Mundi</a:t>
              </a:r>
            </a:p>
          </p:txBody>
        </p:sp>
        <p:grpSp>
          <p:nvGrpSpPr>
            <p:cNvPr id="134" name="Grupp 133">
              <a:extLst>
                <a:ext uri="{FF2B5EF4-FFF2-40B4-BE49-F238E27FC236}">
                  <a16:creationId xmlns:a16="http://schemas.microsoft.com/office/drawing/2014/main" id="{20CE80D3-E164-42BD-AC73-FF22A9E5EC7B}"/>
                </a:ext>
              </a:extLst>
            </p:cNvPr>
            <p:cNvGrpSpPr/>
            <p:nvPr/>
          </p:nvGrpSpPr>
          <p:grpSpPr>
            <a:xfrm>
              <a:off x="1271114" y="3051087"/>
              <a:ext cx="138503" cy="379672"/>
              <a:chOff x="4602148" y="3209476"/>
              <a:chExt cx="117366" cy="321733"/>
            </a:xfrm>
          </p:grpSpPr>
          <p:sp>
            <p:nvSpPr>
              <p:cNvPr id="135" name="Rektangel 134">
                <a:extLst>
                  <a:ext uri="{FF2B5EF4-FFF2-40B4-BE49-F238E27FC236}">
                    <a16:creationId xmlns:a16="http://schemas.microsoft.com/office/drawing/2014/main" id="{B23B54F3-9809-419B-8BF2-423F7393022A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36" name="Rektangel 135">
                <a:extLst>
                  <a:ext uri="{FF2B5EF4-FFF2-40B4-BE49-F238E27FC236}">
                    <a16:creationId xmlns:a16="http://schemas.microsoft.com/office/drawing/2014/main" id="{5522935B-1151-402C-B53E-A7B46201AAF8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</p:grpSp>
        <p:grpSp>
          <p:nvGrpSpPr>
            <p:cNvPr id="137" name="Grupp 136">
              <a:extLst>
                <a:ext uri="{FF2B5EF4-FFF2-40B4-BE49-F238E27FC236}">
                  <a16:creationId xmlns:a16="http://schemas.microsoft.com/office/drawing/2014/main" id="{37D35BB2-8AB2-4733-B57F-B9E4309C8974}"/>
                </a:ext>
              </a:extLst>
            </p:cNvPr>
            <p:cNvGrpSpPr/>
            <p:nvPr/>
          </p:nvGrpSpPr>
          <p:grpSpPr>
            <a:xfrm>
              <a:off x="2259994" y="3051087"/>
              <a:ext cx="138503" cy="379672"/>
              <a:chOff x="4602148" y="3209476"/>
              <a:chExt cx="117366" cy="321733"/>
            </a:xfrm>
          </p:grpSpPr>
          <p:sp>
            <p:nvSpPr>
              <p:cNvPr id="138" name="Rektangel 137">
                <a:extLst>
                  <a:ext uri="{FF2B5EF4-FFF2-40B4-BE49-F238E27FC236}">
                    <a16:creationId xmlns:a16="http://schemas.microsoft.com/office/drawing/2014/main" id="{7C2F4549-9B6D-4994-BC1B-14D21DB00375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39" name="Rektangel 138">
                <a:extLst>
                  <a:ext uri="{FF2B5EF4-FFF2-40B4-BE49-F238E27FC236}">
                    <a16:creationId xmlns:a16="http://schemas.microsoft.com/office/drawing/2014/main" id="{FFEA32E9-FF70-4765-BB34-95D2BBEDB72B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14</a:t>
                </a:r>
              </a:p>
            </p:txBody>
          </p:sp>
        </p:grpSp>
        <p:grpSp>
          <p:nvGrpSpPr>
            <p:cNvPr id="140" name="Grupp 139">
              <a:extLst>
                <a:ext uri="{FF2B5EF4-FFF2-40B4-BE49-F238E27FC236}">
                  <a16:creationId xmlns:a16="http://schemas.microsoft.com/office/drawing/2014/main" id="{82D32AC4-E056-4AF7-9BDC-E17E31CCC342}"/>
                </a:ext>
              </a:extLst>
            </p:cNvPr>
            <p:cNvGrpSpPr/>
            <p:nvPr/>
          </p:nvGrpSpPr>
          <p:grpSpPr>
            <a:xfrm>
              <a:off x="5226635" y="3051087"/>
              <a:ext cx="138503" cy="379672"/>
              <a:chOff x="4602148" y="3209476"/>
              <a:chExt cx="117366" cy="321733"/>
            </a:xfrm>
          </p:grpSpPr>
          <p:sp>
            <p:nvSpPr>
              <p:cNvPr id="141" name="Rektangel 140">
                <a:extLst>
                  <a:ext uri="{FF2B5EF4-FFF2-40B4-BE49-F238E27FC236}">
                    <a16:creationId xmlns:a16="http://schemas.microsoft.com/office/drawing/2014/main" id="{2E8BDEDA-907F-48BE-92D0-467FDEC8ABCA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42" name="Rektangel 141">
                <a:extLst>
                  <a:ext uri="{FF2B5EF4-FFF2-40B4-BE49-F238E27FC236}">
                    <a16:creationId xmlns:a16="http://schemas.microsoft.com/office/drawing/2014/main" id="{DA20882B-3B89-4F84-BB56-31A9C0D0CB93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35</a:t>
                </a:r>
              </a:p>
            </p:txBody>
          </p:sp>
        </p:grpSp>
        <p:grpSp>
          <p:nvGrpSpPr>
            <p:cNvPr id="143" name="Grupp 142">
              <a:extLst>
                <a:ext uri="{FF2B5EF4-FFF2-40B4-BE49-F238E27FC236}">
                  <a16:creationId xmlns:a16="http://schemas.microsoft.com/office/drawing/2014/main" id="{B3F03352-42EF-4519-986B-87BCC4BF647F}"/>
                </a:ext>
              </a:extLst>
            </p:cNvPr>
            <p:cNvGrpSpPr/>
            <p:nvPr/>
          </p:nvGrpSpPr>
          <p:grpSpPr>
            <a:xfrm>
              <a:off x="6215515" y="3051087"/>
              <a:ext cx="138503" cy="379672"/>
              <a:chOff x="4602148" y="3209476"/>
              <a:chExt cx="117366" cy="321733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AF2DB9E-CE83-4C82-96A7-5D544E39D523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45" name="Rektangel 144">
                <a:extLst>
                  <a:ext uri="{FF2B5EF4-FFF2-40B4-BE49-F238E27FC236}">
                    <a16:creationId xmlns:a16="http://schemas.microsoft.com/office/drawing/2014/main" id="{9BF0AF57-C9EE-4DCD-85ED-15A214C345F6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42</a:t>
                </a:r>
              </a:p>
            </p:txBody>
          </p:sp>
        </p:grpSp>
        <p:grpSp>
          <p:nvGrpSpPr>
            <p:cNvPr id="146" name="Grupp 145">
              <a:extLst>
                <a:ext uri="{FF2B5EF4-FFF2-40B4-BE49-F238E27FC236}">
                  <a16:creationId xmlns:a16="http://schemas.microsoft.com/office/drawing/2014/main" id="{FB01305C-3138-4409-868F-5A45F501726D}"/>
                </a:ext>
              </a:extLst>
            </p:cNvPr>
            <p:cNvGrpSpPr/>
            <p:nvPr/>
          </p:nvGrpSpPr>
          <p:grpSpPr>
            <a:xfrm>
              <a:off x="7204394" y="3051087"/>
              <a:ext cx="138503" cy="379672"/>
              <a:chOff x="4602148" y="3209476"/>
              <a:chExt cx="117366" cy="321733"/>
            </a:xfrm>
          </p:grpSpPr>
          <p:sp>
            <p:nvSpPr>
              <p:cNvPr id="147" name="Rektangel 146">
                <a:extLst>
                  <a:ext uri="{FF2B5EF4-FFF2-40B4-BE49-F238E27FC236}">
                    <a16:creationId xmlns:a16="http://schemas.microsoft.com/office/drawing/2014/main" id="{1F3BCE9A-AA0D-421D-9C96-1C052CFF1FFF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0FEF4E86-761D-49AB-A8A1-F073306B3207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49</a:t>
                </a:r>
              </a:p>
            </p:txBody>
          </p:sp>
        </p:grpSp>
        <p:grpSp>
          <p:nvGrpSpPr>
            <p:cNvPr id="149" name="Grupp 148">
              <a:extLst>
                <a:ext uri="{FF2B5EF4-FFF2-40B4-BE49-F238E27FC236}">
                  <a16:creationId xmlns:a16="http://schemas.microsoft.com/office/drawing/2014/main" id="{786E04DD-4859-4D24-B2CE-F528121B0693}"/>
                </a:ext>
              </a:extLst>
            </p:cNvPr>
            <p:cNvGrpSpPr/>
            <p:nvPr/>
          </p:nvGrpSpPr>
          <p:grpSpPr>
            <a:xfrm>
              <a:off x="8193273" y="3051087"/>
              <a:ext cx="138503" cy="379672"/>
              <a:chOff x="4602148" y="3209476"/>
              <a:chExt cx="117366" cy="321733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FA37D978-6F9F-4325-ABC1-0367BBD1311E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51" name="Rektangel 150">
                <a:extLst>
                  <a:ext uri="{FF2B5EF4-FFF2-40B4-BE49-F238E27FC236}">
                    <a16:creationId xmlns:a16="http://schemas.microsoft.com/office/drawing/2014/main" id="{2D23CCE3-3D1B-4447-B65E-E506E6DA3C98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56</a:t>
                </a:r>
              </a:p>
            </p:txBody>
          </p:sp>
        </p:grpSp>
        <p:grpSp>
          <p:nvGrpSpPr>
            <p:cNvPr id="152" name="Grupp 151">
              <a:extLst>
                <a:ext uri="{FF2B5EF4-FFF2-40B4-BE49-F238E27FC236}">
                  <a16:creationId xmlns:a16="http://schemas.microsoft.com/office/drawing/2014/main" id="{048BCA61-AD41-4A14-B98E-3436A2DB4358}"/>
                </a:ext>
              </a:extLst>
            </p:cNvPr>
            <p:cNvGrpSpPr/>
            <p:nvPr/>
          </p:nvGrpSpPr>
          <p:grpSpPr>
            <a:xfrm>
              <a:off x="9182156" y="3051087"/>
              <a:ext cx="138503" cy="379672"/>
              <a:chOff x="4602148" y="3209476"/>
              <a:chExt cx="117366" cy="321733"/>
            </a:xfrm>
          </p:grpSpPr>
          <p:sp>
            <p:nvSpPr>
              <p:cNvPr id="153" name="Rektangel 152">
                <a:extLst>
                  <a:ext uri="{FF2B5EF4-FFF2-40B4-BE49-F238E27FC236}">
                    <a16:creationId xmlns:a16="http://schemas.microsoft.com/office/drawing/2014/main" id="{EA15D296-6E50-40A1-B9F4-31CD9DF191B2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54" name="Rektangel 153">
                <a:extLst>
                  <a:ext uri="{FF2B5EF4-FFF2-40B4-BE49-F238E27FC236}">
                    <a16:creationId xmlns:a16="http://schemas.microsoft.com/office/drawing/2014/main" id="{85DAC419-7DFA-4031-946A-304578A998AA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63</a:t>
                </a:r>
              </a:p>
            </p:txBody>
          </p:sp>
        </p:grp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6370395C-2CF2-45CC-B1FB-7114A85AC81D}"/>
                </a:ext>
              </a:extLst>
            </p:cNvPr>
            <p:cNvSpPr/>
            <p:nvPr/>
          </p:nvSpPr>
          <p:spPr>
            <a:xfrm>
              <a:off x="10959632" y="3051087"/>
              <a:ext cx="127449" cy="379672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srgbClr val="FF2D55"/>
                  </a:solidFill>
                  <a:latin typeface="Calibri" panose="020F0502020204030204"/>
                </a:rPr>
                <a:t>7</a:t>
              </a:r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523BA8A7-9D9C-428D-8055-B4C82A12F8FD}"/>
                </a:ext>
              </a:extLst>
            </p:cNvPr>
            <p:cNvSpPr/>
            <p:nvPr/>
          </p:nvSpPr>
          <p:spPr>
            <a:xfrm>
              <a:off x="10948579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70</a:t>
              </a:r>
            </a:p>
          </p:txBody>
        </p:sp>
        <p:grpSp>
          <p:nvGrpSpPr>
            <p:cNvPr id="157" name="Grupp 156">
              <a:extLst>
                <a:ext uri="{FF2B5EF4-FFF2-40B4-BE49-F238E27FC236}">
                  <a16:creationId xmlns:a16="http://schemas.microsoft.com/office/drawing/2014/main" id="{50D09CDA-9E7D-4B09-A257-D370FC604B13}"/>
                </a:ext>
              </a:extLst>
            </p:cNvPr>
            <p:cNvGrpSpPr/>
            <p:nvPr/>
          </p:nvGrpSpPr>
          <p:grpSpPr>
            <a:xfrm>
              <a:off x="3248873" y="3051087"/>
              <a:ext cx="138503" cy="379672"/>
              <a:chOff x="4602148" y="3209476"/>
              <a:chExt cx="117366" cy="321733"/>
            </a:xfrm>
          </p:grpSpPr>
          <p:sp>
            <p:nvSpPr>
              <p:cNvPr id="158" name="Rektangel 157">
                <a:extLst>
                  <a:ext uri="{FF2B5EF4-FFF2-40B4-BE49-F238E27FC236}">
                    <a16:creationId xmlns:a16="http://schemas.microsoft.com/office/drawing/2014/main" id="{E6D80C5E-B466-40D0-9D4E-7D68248679DC}"/>
                  </a:ext>
                </a:extLst>
              </p:cNvPr>
              <p:cNvSpPr/>
              <p:nvPr/>
            </p:nvSpPr>
            <p:spPr>
              <a:xfrm>
                <a:off x="4611514" y="3209476"/>
                <a:ext cx="108000" cy="321733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srgbClr val="FF2D55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59" name="Rektangel 158">
                <a:extLst>
                  <a:ext uri="{FF2B5EF4-FFF2-40B4-BE49-F238E27FC236}">
                    <a16:creationId xmlns:a16="http://schemas.microsoft.com/office/drawing/2014/main" id="{3A35EE9F-AEEE-48DF-A2BC-09FB1B7E7303}"/>
                  </a:ext>
                </a:extLst>
              </p:cNvPr>
              <p:cNvSpPr/>
              <p:nvPr/>
            </p:nvSpPr>
            <p:spPr>
              <a:xfrm>
                <a:off x="4602148" y="3209476"/>
                <a:ext cx="90000" cy="321733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algn="ctr" defTabSz="539519"/>
                <a:r>
                  <a:rPr lang="sv-SE" sz="944" dirty="0">
                    <a:solidFill>
                      <a:prstClr val="black"/>
                    </a:solidFill>
                    <a:latin typeface="Calibri" panose="020F0502020204030204"/>
                  </a:rPr>
                  <a:t>21</a:t>
                </a:r>
              </a:p>
            </p:txBody>
          </p:sp>
        </p:grpSp>
        <p:cxnSp>
          <p:nvCxnSpPr>
            <p:cNvPr id="160" name="Rak 172">
              <a:extLst>
                <a:ext uri="{FF2B5EF4-FFF2-40B4-BE49-F238E27FC236}">
                  <a16:creationId xmlns:a16="http://schemas.microsoft.com/office/drawing/2014/main" id="{7C3E55F3-6DB2-49F7-9C1C-B0947C4AC3A5}"/>
                </a:ext>
              </a:extLst>
            </p:cNvPr>
            <p:cNvCxnSpPr/>
            <p:nvPr/>
          </p:nvCxnSpPr>
          <p:spPr>
            <a:xfrm>
              <a:off x="1442877" y="3240921"/>
              <a:ext cx="1984" cy="782939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ruta 160">
              <a:extLst>
                <a:ext uri="{FF2B5EF4-FFF2-40B4-BE49-F238E27FC236}">
                  <a16:creationId xmlns:a16="http://schemas.microsoft.com/office/drawing/2014/main" id="{37A6F3D4-7047-4C91-8CF8-71DB1D7A2097}"/>
                </a:ext>
              </a:extLst>
            </p:cNvPr>
            <p:cNvSpPr txBox="1"/>
            <p:nvPr/>
          </p:nvSpPr>
          <p:spPr>
            <a:xfrm>
              <a:off x="1379612" y="3581888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3550</a:t>
              </a:r>
            </a:p>
          </p:txBody>
        </p:sp>
        <p:cxnSp>
          <p:nvCxnSpPr>
            <p:cNvPr id="162" name="Rak 173">
              <a:extLst>
                <a:ext uri="{FF2B5EF4-FFF2-40B4-BE49-F238E27FC236}">
                  <a16:creationId xmlns:a16="http://schemas.microsoft.com/office/drawing/2014/main" id="{4EB356AA-E727-4850-AAC4-94D8D6612E46}"/>
                </a:ext>
              </a:extLst>
            </p:cNvPr>
            <p:cNvCxnSpPr/>
            <p:nvPr/>
          </p:nvCxnSpPr>
          <p:spPr>
            <a:xfrm>
              <a:off x="453978" y="2675808"/>
              <a:ext cx="0" cy="1342470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DEA16FA5-3D52-4BF5-86FA-22175E4D3EFF}"/>
                </a:ext>
              </a:extLst>
            </p:cNvPr>
            <p:cNvSpPr/>
            <p:nvPr/>
          </p:nvSpPr>
          <p:spPr>
            <a:xfrm>
              <a:off x="1440051" y="3051087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8</a:t>
              </a:r>
            </a:p>
          </p:txBody>
        </p:sp>
        <p:sp>
          <p:nvSpPr>
            <p:cNvPr id="164" name="textruta 163">
              <a:extLst>
                <a:ext uri="{FF2B5EF4-FFF2-40B4-BE49-F238E27FC236}">
                  <a16:creationId xmlns:a16="http://schemas.microsoft.com/office/drawing/2014/main" id="{DA4A5D33-EB5D-4316-B1D2-6A3F9AFD0314}"/>
                </a:ext>
              </a:extLst>
            </p:cNvPr>
            <p:cNvSpPr txBox="1"/>
            <p:nvPr/>
          </p:nvSpPr>
          <p:spPr>
            <a:xfrm>
              <a:off x="390652" y="3581882"/>
              <a:ext cx="243656" cy="145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383728"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3500</a:t>
              </a:r>
            </a:p>
          </p:txBody>
        </p:sp>
        <p:sp>
          <p:nvSpPr>
            <p:cNvPr id="165" name="Rektangel 164">
              <a:extLst>
                <a:ext uri="{FF2B5EF4-FFF2-40B4-BE49-F238E27FC236}">
                  <a16:creationId xmlns:a16="http://schemas.microsoft.com/office/drawing/2014/main" id="{4A27CD9C-88A7-4E3B-B01B-3167BAC56876}"/>
                </a:ext>
              </a:extLst>
            </p:cNvPr>
            <p:cNvSpPr/>
            <p:nvPr/>
          </p:nvSpPr>
          <p:spPr>
            <a:xfrm>
              <a:off x="451170" y="3051079"/>
              <a:ext cx="106208" cy="379672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66" name="textruta 165">
              <a:extLst>
                <a:ext uri="{FF2B5EF4-FFF2-40B4-BE49-F238E27FC236}">
                  <a16:creationId xmlns:a16="http://schemas.microsoft.com/office/drawing/2014/main" id="{452277BF-A579-4F1A-B7F7-127AFB6122DE}"/>
                </a:ext>
              </a:extLst>
            </p:cNvPr>
            <p:cNvSpPr txBox="1"/>
            <p:nvPr/>
          </p:nvSpPr>
          <p:spPr>
            <a:xfrm>
              <a:off x="473430" y="1919381"/>
              <a:ext cx="301069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37798">
                <a:tabLst>
                  <a:tab pos="846723" algn="ctr"/>
                  <a:tab pos="1693444" algn="ctr"/>
                  <a:tab pos="2542042" algn="ctr"/>
                  <a:tab pos="3388763" algn="ctr"/>
                  <a:tab pos="4235486" algn="ctr"/>
                  <a:tab pos="5082210" algn="ctr"/>
                  <a:tab pos="5928931" algn="ctr"/>
                  <a:tab pos="7200888" algn="ctr"/>
                  <a:tab pos="8470969" algn="ctr"/>
                  <a:tab pos="9317694" algn="ctr"/>
                  <a:tab pos="10164417" algn="ctr"/>
                </a:tabLst>
              </a:pPr>
              <a: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70:e jubelåret sedan skapelsen</a:t>
              </a:r>
              <a:b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</a:br>
              <a: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        (ej del av de 10 inom Daniels årsveckor)</a:t>
              </a:r>
            </a:p>
          </p:txBody>
        </p:sp>
        <p:cxnSp>
          <p:nvCxnSpPr>
            <p:cNvPr id="167" name="Rak koppling 166">
              <a:extLst>
                <a:ext uri="{FF2B5EF4-FFF2-40B4-BE49-F238E27FC236}">
                  <a16:creationId xmlns:a16="http://schemas.microsoft.com/office/drawing/2014/main" id="{E108DEA9-3702-4319-93AF-631C78076B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891" y="2095978"/>
              <a:ext cx="233417" cy="21600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ruta 167">
              <a:extLst>
                <a:ext uri="{FF2B5EF4-FFF2-40B4-BE49-F238E27FC236}">
                  <a16:creationId xmlns:a16="http://schemas.microsoft.com/office/drawing/2014/main" id="{F5E285B8-1717-4C7E-A816-FDD71BE3C00D}"/>
                </a:ext>
              </a:extLst>
            </p:cNvPr>
            <p:cNvSpPr txBox="1"/>
            <p:nvPr/>
          </p:nvSpPr>
          <p:spPr>
            <a:xfrm>
              <a:off x="11261251" y="3106331"/>
              <a:ext cx="427468" cy="384721"/>
            </a:xfrm>
            <a:prstGeom prst="accentCallout1">
              <a:avLst>
                <a:gd name="adj1" fmla="val 50765"/>
                <a:gd name="adj2" fmla="val -4650"/>
                <a:gd name="adj3" fmla="val 11524"/>
                <a:gd name="adj4" fmla="val -44176"/>
              </a:avLst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Sista</a:t>
              </a:r>
            </a:p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jubel-</a:t>
              </a:r>
            </a:p>
            <a:p>
              <a:pPr defTabSz="1383728">
                <a:lnSpc>
                  <a:spcPts val="1000"/>
                </a:lnSpc>
                <a:tabLst>
                  <a:tab pos="1128963" algn="ctr"/>
                  <a:tab pos="2257926" algn="ctr"/>
                  <a:tab pos="3389389" algn="ctr"/>
                  <a:tab pos="4518351" algn="ctr"/>
                  <a:tab pos="5647313" algn="ctr"/>
                  <a:tab pos="6776279" algn="ctr"/>
                  <a:tab pos="7905240" algn="ctr"/>
                  <a:tab pos="9601182" algn="ctr"/>
                  <a:tab pos="11294627" algn="ctr"/>
                  <a:tab pos="12423592" algn="ctr"/>
                  <a:tab pos="13552556" algn="ctr"/>
                </a:tabLst>
              </a:pPr>
              <a:r>
                <a:rPr lang="sv-SE" sz="944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året</a:t>
              </a:r>
            </a:p>
          </p:txBody>
        </p:sp>
        <p:cxnSp>
          <p:nvCxnSpPr>
            <p:cNvPr id="169" name="Rak koppling 168">
              <a:extLst>
                <a:ext uri="{FF2B5EF4-FFF2-40B4-BE49-F238E27FC236}">
                  <a16:creationId xmlns:a16="http://schemas.microsoft.com/office/drawing/2014/main" id="{7ED4A8C3-AB18-4FA4-A3DD-BEF91F78F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4329" y="2417406"/>
              <a:ext cx="233417" cy="21600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ruta 169">
              <a:extLst>
                <a:ext uri="{FF2B5EF4-FFF2-40B4-BE49-F238E27FC236}">
                  <a16:creationId xmlns:a16="http://schemas.microsoft.com/office/drawing/2014/main" id="{F64005B5-08E7-4BE9-9E32-E3264795634C}"/>
                </a:ext>
              </a:extLst>
            </p:cNvPr>
            <p:cNvSpPr txBox="1"/>
            <p:nvPr/>
          </p:nvSpPr>
          <p:spPr>
            <a:xfrm>
              <a:off x="1453331" y="2255064"/>
              <a:ext cx="2540330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37798">
                <a:tabLst>
                  <a:tab pos="846723" algn="ctr"/>
                  <a:tab pos="1693444" algn="ctr"/>
                  <a:tab pos="2542042" algn="ctr"/>
                  <a:tab pos="3388763" algn="ctr"/>
                  <a:tab pos="4235486" algn="ctr"/>
                  <a:tab pos="5082210" algn="ctr"/>
                  <a:tab pos="5928931" algn="ctr"/>
                  <a:tab pos="7200888" algn="ctr"/>
                  <a:tab pos="8470969" algn="ctr"/>
                  <a:tab pos="9317694" algn="ctr"/>
                  <a:tab pos="10164417" algn="ctr"/>
                </a:tabLst>
              </a:pPr>
              <a: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Första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 jubelåret av de 10 </a:t>
              </a:r>
              <a: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inom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 Daniels </a:t>
              </a:r>
              <a:r>
                <a:rPr lang="sv-SE" sz="1000" dirty="0">
                  <a:solidFill>
                    <a:prstClr val="black"/>
                  </a:solidFill>
                  <a:latin typeface="Calibri" panose="020F0502020204030204"/>
                  <a:sym typeface="Wingdings 3"/>
                </a:rPr>
                <a:t>årsveckor</a:t>
              </a:r>
            </a:p>
          </p:txBody>
        </p:sp>
        <p:sp>
          <p:nvSpPr>
            <p:cNvPr id="173" name="Pratbubbla: rad 172">
              <a:extLst>
                <a:ext uri="{FF2B5EF4-FFF2-40B4-BE49-F238E27FC236}">
                  <a16:creationId xmlns:a16="http://schemas.microsoft.com/office/drawing/2014/main" id="{3EF2937B-08CB-4181-B8CB-27BE9B68A250}"/>
                </a:ext>
              </a:extLst>
            </p:cNvPr>
            <p:cNvSpPr/>
            <p:nvPr/>
          </p:nvSpPr>
          <p:spPr>
            <a:xfrm>
              <a:off x="6906746" y="2178709"/>
              <a:ext cx="936394" cy="345300"/>
            </a:xfrm>
            <a:prstGeom prst="borderCallout1">
              <a:avLst>
                <a:gd name="adj1" fmla="val 57267"/>
                <a:gd name="adj2" fmla="val 251"/>
                <a:gd name="adj3" fmla="val 258358"/>
                <a:gd name="adj4" fmla="val -60708"/>
              </a:avLst>
            </a:prstGeom>
            <a:solidFill>
              <a:schemeClr val="accent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944" dirty="0">
                  <a:solidFill>
                    <a:schemeClr val="bg1"/>
                  </a:solidFill>
                  <a:latin typeface="Calibri" panose="020F0502020204030204"/>
                </a:rPr>
                <a:t>Inskjutet jubelår var 7:e årsvecka</a:t>
              </a:r>
              <a:endParaRPr lang="LID4096" sz="944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3" name="Pratbubbla: rad 2">
              <a:extLst>
                <a:ext uri="{FF2B5EF4-FFF2-40B4-BE49-F238E27FC236}">
                  <a16:creationId xmlns:a16="http://schemas.microsoft.com/office/drawing/2014/main" id="{3F77AD34-0FC1-4676-A098-132BF3613589}"/>
                </a:ext>
              </a:extLst>
            </p:cNvPr>
            <p:cNvSpPr/>
            <p:nvPr/>
          </p:nvSpPr>
          <p:spPr>
            <a:xfrm>
              <a:off x="4804892" y="2178709"/>
              <a:ext cx="936394" cy="345300"/>
            </a:xfrm>
            <a:prstGeom prst="borderCallout1">
              <a:avLst>
                <a:gd name="adj1" fmla="val 51750"/>
                <a:gd name="adj2" fmla="val 100018"/>
                <a:gd name="adj3" fmla="val 260398"/>
                <a:gd name="adj4" fmla="val 142020"/>
              </a:avLst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defTabSz="539519"/>
              <a:r>
                <a:rPr lang="sv-SE" sz="1100" dirty="0">
                  <a:solidFill>
                    <a:prstClr val="black"/>
                  </a:solidFill>
                  <a:latin typeface="Calibri" panose="020F0502020204030204"/>
                </a:rPr>
                <a:t>Årsveckor</a:t>
              </a:r>
              <a:endParaRPr lang="LID4096" sz="11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1" name="textruta 170">
            <a:extLst>
              <a:ext uri="{FF2B5EF4-FFF2-40B4-BE49-F238E27FC236}">
                <a16:creationId xmlns:a16="http://schemas.microsoft.com/office/drawing/2014/main" id="{1167CDD0-106A-40A7-8B2D-F1953F70DE69}"/>
              </a:ext>
            </a:extLst>
          </p:cNvPr>
          <p:cNvSpPr txBox="1"/>
          <p:nvPr/>
        </p:nvSpPr>
        <p:spPr>
          <a:xfrm>
            <a:off x="10995" y="808607"/>
            <a:ext cx="10735138" cy="3416320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dirty="0">
                <a:effectLst/>
              </a:rPr>
              <a:t>Dan 9:24-27: </a:t>
            </a:r>
            <a:r>
              <a:rPr lang="sv-SE" b="1" i="1" u="sng" dirty="0">
                <a:solidFill>
                  <a:srgbClr val="C00000"/>
                </a:solidFill>
                <a:effectLst/>
              </a:rPr>
              <a:t>Sjuttio</a:t>
            </a:r>
            <a:r>
              <a:rPr lang="sv-SE" b="1" i="1" dirty="0">
                <a:solidFill>
                  <a:srgbClr val="C00000"/>
                </a:solidFill>
                <a:effectLst/>
              </a:rPr>
              <a:t> veckor</a:t>
            </a:r>
            <a:r>
              <a:rPr lang="sv-SE" i="1" dirty="0">
                <a:solidFill>
                  <a:srgbClr val="C00000"/>
                </a:solidFill>
                <a:effectLst/>
              </a:rPr>
              <a:t> </a:t>
            </a:r>
            <a:r>
              <a:rPr lang="sv-SE" dirty="0">
                <a:solidFill>
                  <a:srgbClr val="C00000"/>
                </a:solidFill>
                <a:effectLst/>
              </a:rPr>
              <a:t>är bestämda över </a:t>
            </a:r>
            <a:r>
              <a:rPr lang="sv-SE" i="1" u="sng" dirty="0">
                <a:solidFill>
                  <a:srgbClr val="0070C0"/>
                </a:solidFill>
                <a:effectLst/>
              </a:rPr>
              <a:t>ditt</a:t>
            </a:r>
            <a:r>
              <a:rPr lang="sv-SE" dirty="0">
                <a:solidFill>
                  <a:srgbClr val="0070C0"/>
                </a:solidFill>
                <a:effectLst/>
              </a:rPr>
              <a:t> [Daniels] folk [gäller judarna] </a:t>
            </a:r>
            <a:r>
              <a:rPr lang="sv-SE" dirty="0">
                <a:solidFill>
                  <a:srgbClr val="C00000"/>
                </a:solidFill>
                <a:effectLst/>
              </a:rPr>
              <a:t>och över </a:t>
            </a:r>
            <a:r>
              <a:rPr lang="sv-SE" i="1" u="sng" dirty="0">
                <a:solidFill>
                  <a:srgbClr val="0070C0"/>
                </a:solidFill>
                <a:effectLst/>
              </a:rPr>
              <a:t>din</a:t>
            </a:r>
            <a:r>
              <a:rPr lang="sv-SE" dirty="0">
                <a:solidFill>
                  <a:srgbClr val="0070C0"/>
                </a:solidFill>
                <a:effectLst/>
              </a:rPr>
              <a:t> heliga stad [Jerusalem]</a:t>
            </a:r>
            <a:r>
              <a:rPr lang="sv-SE" dirty="0">
                <a:solidFill>
                  <a:srgbClr val="C00000"/>
                </a:solidFill>
                <a:effectLst/>
              </a:rPr>
              <a:t> för att göra slut på överträdelse, försegla synder, försona skuld, föra fram en evig rättfärdighet, fullborda syn och profetia och smörja den Allraheligaste…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Från</a:t>
            </a:r>
            <a:r>
              <a:rPr lang="sv-SE" dirty="0">
                <a:solidFill>
                  <a:srgbClr val="C00000"/>
                </a:solidFill>
                <a:effectLst/>
              </a:rPr>
              <a:t> det att </a:t>
            </a:r>
            <a:r>
              <a:rPr lang="sv-SE" dirty="0">
                <a:solidFill>
                  <a:srgbClr val="0070C0"/>
                </a:solidFill>
                <a:effectLst/>
              </a:rPr>
              <a:t>ordet gått ut [Koresh påbud]</a:t>
            </a:r>
            <a:r>
              <a:rPr lang="sv-SE" dirty="0">
                <a:solidFill>
                  <a:srgbClr val="C00000"/>
                </a:solidFill>
                <a:effectLst/>
              </a:rPr>
              <a:t> om att Jerusalem ska återställas och byggas upp till dess att </a:t>
            </a:r>
            <a:r>
              <a:rPr lang="sv-SE" dirty="0">
                <a:solidFill>
                  <a:srgbClr val="0070C0"/>
                </a:solidFill>
                <a:effectLst/>
              </a:rPr>
              <a:t>den Smorde Fursten kommer [Jesu första ankomst]</a:t>
            </a:r>
            <a:r>
              <a:rPr lang="sv-SE" dirty="0">
                <a:solidFill>
                  <a:srgbClr val="C00000"/>
                </a:solidFill>
                <a:effectLst/>
              </a:rPr>
              <a:t>, ska det gå </a:t>
            </a:r>
            <a:r>
              <a:rPr lang="sv-SE" b="1" i="1" u="sng" dirty="0">
                <a:solidFill>
                  <a:srgbClr val="0070C0"/>
                </a:solidFill>
                <a:effectLst/>
              </a:rPr>
              <a:t>sju</a:t>
            </a:r>
            <a:r>
              <a:rPr lang="sv-SE" b="1" dirty="0">
                <a:solidFill>
                  <a:srgbClr val="0070C0"/>
                </a:solidFill>
                <a:effectLst/>
              </a:rPr>
              <a:t> veckor och </a:t>
            </a:r>
            <a:r>
              <a:rPr lang="sv-SE" b="1" i="1" u="sng" dirty="0">
                <a:solidFill>
                  <a:srgbClr val="0070C0"/>
                </a:solidFill>
                <a:effectLst/>
              </a:rPr>
              <a:t>sextiotvå</a:t>
            </a:r>
            <a:r>
              <a:rPr lang="sv-SE" b="1" dirty="0">
                <a:solidFill>
                  <a:srgbClr val="0070C0"/>
                </a:solidFill>
                <a:effectLst/>
              </a:rPr>
              <a:t> veckor </a:t>
            </a:r>
            <a:r>
              <a:rPr lang="sv-SE" dirty="0">
                <a:solidFill>
                  <a:srgbClr val="0070C0"/>
                </a:solidFill>
                <a:effectLst/>
              </a:rPr>
              <a:t>[= 69 veckor]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>
                <a:solidFill>
                  <a:srgbClr val="C00000"/>
                </a:solidFill>
                <a:effectLst/>
              </a:rPr>
              <a:t> </a:t>
            </a:r>
            <a:r>
              <a:rPr lang="sv-SE" dirty="0">
                <a:solidFill>
                  <a:srgbClr val="C00000"/>
                </a:solidFill>
              </a:rPr>
              <a:t>Gator och vallgravar ska </a:t>
            </a:r>
            <a:r>
              <a:rPr lang="sv-SE" dirty="0">
                <a:solidFill>
                  <a:srgbClr val="0070C0"/>
                </a:solidFill>
              </a:rPr>
              <a:t>byggas upp igen [efter 7 veckor när folket kom från Babylonien]</a:t>
            </a:r>
            <a:r>
              <a:rPr lang="sv-SE" dirty="0">
                <a:solidFill>
                  <a:srgbClr val="C00000"/>
                </a:solidFill>
              </a:rPr>
              <a:t>, trots svåra tider. </a:t>
            </a:r>
            <a:r>
              <a:rPr lang="sv-SE" dirty="0">
                <a:solidFill>
                  <a:srgbClr val="C00000"/>
                </a:solidFill>
                <a:effectLst/>
              </a:rPr>
              <a:t>Men </a:t>
            </a:r>
            <a:r>
              <a:rPr lang="sv-SE" b="1" i="1" u="sng" dirty="0">
                <a:solidFill>
                  <a:srgbClr val="0070C0"/>
                </a:solidFill>
                <a:effectLst/>
              </a:rPr>
              <a:t>efter</a:t>
            </a:r>
            <a:r>
              <a:rPr lang="sv-SE" b="1" dirty="0">
                <a:solidFill>
                  <a:srgbClr val="0070C0"/>
                </a:solidFill>
                <a:effectLst/>
              </a:rPr>
              <a:t> de sextiotvå veckorna </a:t>
            </a:r>
            <a:r>
              <a:rPr lang="sv-SE" dirty="0">
                <a:solidFill>
                  <a:srgbClr val="0070C0"/>
                </a:solidFill>
                <a:effectLst/>
              </a:rPr>
              <a:t>[+ de 7 första] </a:t>
            </a:r>
            <a:r>
              <a:rPr lang="sv-SE" dirty="0">
                <a:solidFill>
                  <a:srgbClr val="C00000"/>
                </a:solidFill>
                <a:effectLst/>
              </a:rPr>
              <a:t>ska </a:t>
            </a:r>
            <a:r>
              <a:rPr lang="sv-SE" dirty="0">
                <a:solidFill>
                  <a:srgbClr val="0070C0"/>
                </a:solidFill>
                <a:effectLst/>
              </a:rPr>
              <a:t>den Smorde förgöras [korsfästelsen]</a:t>
            </a:r>
            <a:r>
              <a:rPr lang="sv-SE" dirty="0">
                <a:solidFill>
                  <a:srgbClr val="C00000"/>
                </a:solidFill>
                <a:effectLst/>
              </a:rPr>
              <a:t>… Och </a:t>
            </a:r>
            <a:r>
              <a:rPr lang="sv-SE" dirty="0">
                <a:solidFill>
                  <a:srgbClr val="0070C0"/>
                </a:solidFill>
                <a:effectLst/>
              </a:rPr>
              <a:t>staden och helgedomen ska förstöras [av romarna år 70 e.Kr.]</a:t>
            </a:r>
            <a:r>
              <a:rPr lang="sv-SE" dirty="0">
                <a:solidFill>
                  <a:srgbClr val="C00000"/>
                </a:solidFill>
                <a:effectLst/>
              </a:rPr>
              <a:t> av folket till </a:t>
            </a:r>
            <a:r>
              <a:rPr lang="sv-SE" dirty="0">
                <a:solidFill>
                  <a:srgbClr val="0070C0"/>
                </a:solidFill>
                <a:effectLst/>
              </a:rPr>
              <a:t>en furste [romaren Titus]</a:t>
            </a:r>
            <a:r>
              <a:rPr lang="sv-SE" dirty="0">
                <a:solidFill>
                  <a:srgbClr val="C00000"/>
                </a:solidFill>
                <a:effectLst/>
              </a:rPr>
              <a:t> som kommer. Men </a:t>
            </a:r>
            <a:r>
              <a:rPr lang="sv-SE" dirty="0">
                <a:solidFill>
                  <a:srgbClr val="0070C0"/>
                </a:solidFill>
                <a:effectLst/>
              </a:rPr>
              <a:t>slutet [Jesu andra ankomst]</a:t>
            </a:r>
            <a:r>
              <a:rPr lang="sv-SE" dirty="0">
                <a:solidFill>
                  <a:srgbClr val="C00000"/>
                </a:solidFill>
                <a:effectLst/>
              </a:rPr>
              <a:t> kommer som en störtflod. Ända till slutet ska det råda krig. Förödelse är fast besluten. </a:t>
            </a:r>
            <a:r>
              <a:rPr lang="sv-SE" dirty="0">
                <a:solidFill>
                  <a:srgbClr val="0070C0"/>
                </a:solidFill>
                <a:effectLst/>
              </a:rPr>
              <a:t>Han [Gud]</a:t>
            </a:r>
            <a:r>
              <a:rPr lang="sv-SE" dirty="0">
                <a:solidFill>
                  <a:srgbClr val="C00000"/>
                </a:solidFill>
                <a:effectLst/>
              </a:rPr>
              <a:t> ska </a:t>
            </a:r>
            <a:r>
              <a:rPr lang="sv-SE" dirty="0">
                <a:solidFill>
                  <a:srgbClr val="0070C0"/>
                </a:solidFill>
                <a:effectLst/>
              </a:rPr>
              <a:t>stadfästa [dvs något befintligt]</a:t>
            </a:r>
            <a:r>
              <a:rPr lang="sv-SE" dirty="0">
                <a:solidFill>
                  <a:srgbClr val="C00000"/>
                </a:solidFill>
                <a:effectLst/>
              </a:rPr>
              <a:t> ett </a:t>
            </a:r>
            <a:r>
              <a:rPr lang="sv-SE" dirty="0">
                <a:solidFill>
                  <a:srgbClr val="0070C0"/>
                </a:solidFill>
                <a:effectLst/>
              </a:rPr>
              <a:t>förbund [Moseförbundet]</a:t>
            </a:r>
            <a:r>
              <a:rPr lang="sv-SE" dirty="0">
                <a:solidFill>
                  <a:srgbClr val="C00000"/>
                </a:solidFill>
                <a:effectLst/>
              </a:rPr>
              <a:t> med de många under </a:t>
            </a:r>
            <a:r>
              <a:rPr lang="sv-SE" b="1" i="1" u="sng" dirty="0">
                <a:solidFill>
                  <a:srgbClr val="0070C0"/>
                </a:solidFill>
                <a:effectLst/>
              </a:rPr>
              <a:t>en</a:t>
            </a:r>
            <a:r>
              <a:rPr lang="sv-SE" b="1" dirty="0">
                <a:solidFill>
                  <a:srgbClr val="0070C0"/>
                </a:solidFill>
                <a:effectLst/>
              </a:rPr>
              <a:t> vecka</a:t>
            </a:r>
            <a:r>
              <a:rPr lang="sv-SE" dirty="0">
                <a:solidFill>
                  <a:srgbClr val="0070C0"/>
                </a:solidFill>
                <a:effectLst/>
              </a:rPr>
              <a:t> [70:e årsveckan = vedermödan]</a:t>
            </a:r>
            <a:r>
              <a:rPr lang="sv-SE" dirty="0">
                <a:solidFill>
                  <a:srgbClr val="C00000"/>
                </a:solidFill>
                <a:effectLst/>
              </a:rPr>
              <a:t>, och </a:t>
            </a:r>
            <a:r>
              <a:rPr lang="sv-SE" b="1" i="1" u="sng" dirty="0">
                <a:solidFill>
                  <a:srgbClr val="0070C0"/>
                </a:solidFill>
                <a:effectLst/>
              </a:rPr>
              <a:t>mitt i</a:t>
            </a:r>
            <a:r>
              <a:rPr lang="sv-SE" b="1" dirty="0">
                <a:solidFill>
                  <a:srgbClr val="0070C0"/>
                </a:solidFill>
                <a:effectLst/>
              </a:rPr>
              <a:t> veckan </a:t>
            </a:r>
            <a:r>
              <a:rPr lang="sv-SE" dirty="0">
                <a:solidFill>
                  <a:srgbClr val="0070C0"/>
                </a:solidFill>
                <a:effectLst/>
              </a:rPr>
              <a:t>[efter 3,5 år]</a:t>
            </a:r>
            <a:r>
              <a:rPr lang="sv-SE" dirty="0">
                <a:solidFill>
                  <a:srgbClr val="C00000"/>
                </a:solidFill>
                <a:effectLst/>
              </a:rPr>
              <a:t> ska </a:t>
            </a:r>
            <a:r>
              <a:rPr lang="sv-SE" dirty="0">
                <a:solidFill>
                  <a:srgbClr val="0070C0"/>
                </a:solidFill>
                <a:effectLst/>
              </a:rPr>
              <a:t>han [Antikrist]</a:t>
            </a:r>
            <a:r>
              <a:rPr lang="sv-SE" dirty="0">
                <a:solidFill>
                  <a:srgbClr val="C00000"/>
                </a:solidFill>
                <a:effectLst/>
              </a:rPr>
              <a:t> avskaffa slaktoffer och matoffer. Och på </a:t>
            </a:r>
            <a:r>
              <a:rPr lang="sv-SE" dirty="0">
                <a:solidFill>
                  <a:srgbClr val="0070C0"/>
                </a:solidFill>
                <a:effectLst/>
              </a:rPr>
              <a:t>styggelsers vinge [förödelsens styggelse i templet]</a:t>
            </a:r>
            <a:r>
              <a:rPr lang="sv-SE" dirty="0">
                <a:solidFill>
                  <a:srgbClr val="C00000"/>
                </a:solidFill>
                <a:effectLst/>
              </a:rPr>
              <a:t> ska förödaren komma, till dess att förstöring och fast beslutad straffdom utgjuts över förödaren.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CCC0B07-A892-439B-ABA4-1F4C0F318900}"/>
              </a:ext>
            </a:extLst>
          </p:cNvPr>
          <p:cNvCxnSpPr>
            <a:cxnSpLocks/>
          </p:cNvCxnSpPr>
          <p:nvPr/>
        </p:nvCxnSpPr>
        <p:spPr>
          <a:xfrm>
            <a:off x="601071" y="2235914"/>
            <a:ext cx="176513" cy="38657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Rak pilkoppling 173">
            <a:extLst>
              <a:ext uri="{FF2B5EF4-FFF2-40B4-BE49-F238E27FC236}">
                <a16:creationId xmlns:a16="http://schemas.microsoft.com/office/drawing/2014/main" id="{37AAFAE7-EB86-4C78-AB91-597D5C6B4E5C}"/>
              </a:ext>
            </a:extLst>
          </p:cNvPr>
          <p:cNvCxnSpPr>
            <a:cxnSpLocks/>
          </p:cNvCxnSpPr>
          <p:nvPr/>
        </p:nvCxnSpPr>
        <p:spPr>
          <a:xfrm>
            <a:off x="2167566" y="2209724"/>
            <a:ext cx="2936277" cy="38779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Rak pilkoppling 174">
            <a:extLst>
              <a:ext uri="{FF2B5EF4-FFF2-40B4-BE49-F238E27FC236}">
                <a16:creationId xmlns:a16="http://schemas.microsoft.com/office/drawing/2014/main" id="{8E4CE4B5-1A97-4005-B7BC-909A0C5F2C96}"/>
              </a:ext>
            </a:extLst>
          </p:cNvPr>
          <p:cNvCxnSpPr>
            <a:cxnSpLocks/>
          </p:cNvCxnSpPr>
          <p:nvPr/>
        </p:nvCxnSpPr>
        <p:spPr>
          <a:xfrm>
            <a:off x="5152849" y="2516767"/>
            <a:ext cx="5027347" cy="194565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Rak pilkoppling 175">
            <a:extLst>
              <a:ext uri="{FF2B5EF4-FFF2-40B4-BE49-F238E27FC236}">
                <a16:creationId xmlns:a16="http://schemas.microsoft.com/office/drawing/2014/main" id="{24462F8C-A3ED-4352-BF69-F39D3B053988}"/>
              </a:ext>
            </a:extLst>
          </p:cNvPr>
          <p:cNvCxnSpPr>
            <a:cxnSpLocks/>
          </p:cNvCxnSpPr>
          <p:nvPr/>
        </p:nvCxnSpPr>
        <p:spPr>
          <a:xfrm>
            <a:off x="3978466" y="3592751"/>
            <a:ext cx="6923916" cy="183297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D197AA48-972E-DBF5-9E20-AD1B809B80C2}"/>
              </a:ext>
            </a:extLst>
          </p:cNvPr>
          <p:cNvSpPr>
            <a:spLocks noChangeAspect="1"/>
          </p:cNvSpPr>
          <p:nvPr/>
        </p:nvSpPr>
        <p:spPr>
          <a:xfrm>
            <a:off x="9085883" y="69427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BK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1369"/>
      </p:ext>
    </p:extLst>
  </p:cSld>
  <p:clrMapOvr>
    <a:masterClrMapping/>
  </p:clrMapOvr>
  <p:transition advTm="5085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  <p:extLst>
    <p:ext uri="{3A86A75C-4F4B-4683-9AE1-C65F6400EC91}">
      <p14:laserTraceLst xmlns:p14="http://schemas.microsoft.com/office/powerpoint/2010/main">
        <p14:tracePtLst>
          <p14:tracePt t="8869" x="5764213" y="6707188"/>
          <p14:tracePt t="8876" x="5940425" y="6572250"/>
          <p14:tracePt t="8884" x="6142038" y="6438900"/>
          <p14:tracePt t="8901" x="6604000" y="6161088"/>
          <p14:tracePt t="8906" x="6880225" y="6010275"/>
          <p14:tracePt t="8914" x="7173913" y="5849938"/>
          <p14:tracePt t="8922" x="7467600" y="5699125"/>
          <p14:tracePt t="8931" x="7745413" y="5556250"/>
          <p14:tracePt t="8938" x="8029575" y="5405438"/>
          <p14:tracePt t="8946" x="8374063" y="5229225"/>
          <p14:tracePt t="8954" x="8685213" y="5060950"/>
          <p14:tracePt t="8963" x="8920163" y="4935538"/>
          <p14:tracePt t="8970" x="9247188" y="4751388"/>
          <p14:tracePt t="8982" x="9507538" y="4616450"/>
          <p14:tracePt t="8987" x="9758363" y="4483100"/>
          <p14:tracePt t="9000" x="10085388" y="4322763"/>
          <p14:tracePt t="9003" x="10421938" y="4171950"/>
          <p14:tracePt t="9015" x="10764838" y="4021138"/>
          <p14:tracePt t="9019" x="11017250" y="3903663"/>
          <p14:tracePt t="9033" x="11344275" y="3752850"/>
          <p14:tracePt t="9034" x="11655425" y="3592513"/>
          <p14:tracePt t="9043" x="11880850" y="3459163"/>
          <p14:tracePt t="9490" x="57150" y="2044700"/>
          <p14:tracePt t="9512" x="260350" y="2051050"/>
          <p14:tracePt t="9526" x="374650" y="2051050"/>
          <p14:tracePt t="9540" x="444500" y="2051050"/>
          <p14:tracePt t="9558" x="615950" y="2057400"/>
          <p14:tracePt t="9574" x="787400" y="2076450"/>
          <p14:tracePt t="9590" x="1022350" y="2101850"/>
          <p14:tracePt t="9607" x="1295400" y="2127250"/>
          <p14:tracePt t="9623" x="1530350" y="2146300"/>
          <p14:tracePt t="9640" x="1778000" y="2165350"/>
          <p14:tracePt t="9657" x="1924050" y="2165350"/>
          <p14:tracePt t="9674" x="2006600" y="2165350"/>
          <p14:tracePt t="9690" x="2051050" y="2165350"/>
          <p14:tracePt t="9707" x="2095500" y="2165350"/>
          <p14:tracePt t="9723" x="2152650" y="2178050"/>
          <p14:tracePt t="9740" x="2228850" y="2203450"/>
          <p14:tracePt t="9757" x="2355850" y="2222500"/>
          <p14:tracePt t="9774" x="2470150" y="2235200"/>
          <p14:tracePt t="9796" x="2597150" y="2235200"/>
          <p14:tracePt t="9808" x="2654300" y="2235200"/>
          <p14:tracePt t="9824" x="2730500" y="2235200"/>
          <p14:tracePt t="9842" x="2813050" y="2235200"/>
          <p14:tracePt t="9857" x="2844800" y="2235200"/>
          <p14:tracePt t="10052" x="2851150" y="2235200"/>
          <p14:tracePt t="10080" x="2876550" y="2222500"/>
          <p14:tracePt t="10090" x="2901950" y="2203450"/>
          <p14:tracePt t="10107" x="2921000" y="2197100"/>
          <p14:tracePt t="10124" x="2952750" y="2178050"/>
          <p14:tracePt t="10141" x="2997200" y="2159000"/>
          <p14:tracePt t="10157" x="3117850" y="2133600"/>
          <p14:tracePt t="10174" x="3282950" y="2108200"/>
          <p14:tracePt t="10192" x="3492500" y="2057400"/>
          <p14:tracePt t="10208" x="3683000" y="1974850"/>
          <p14:tracePt t="10228" x="3867150" y="1885950"/>
          <p14:tracePt t="10241" x="4064000" y="1797050"/>
          <p14:tracePt t="10261" x="4254500" y="1708150"/>
          <p14:tracePt t="10274" x="4286250" y="1695450"/>
          <p14:tracePt t="10291" x="4356100" y="1663700"/>
          <p14:tracePt t="10307" x="4451350" y="1619250"/>
          <p14:tracePt t="10324" x="4616450" y="1555750"/>
          <p14:tracePt t="10341" x="4711700" y="1504950"/>
          <p14:tracePt t="10359" x="4781550" y="1460500"/>
          <p14:tracePt t="10374" x="4826000" y="1428750"/>
          <p14:tracePt t="10392" x="4838700" y="1409700"/>
          <p14:tracePt t="10407" x="4845050" y="1409700"/>
          <p14:tracePt t="10454" x="4857750" y="1397000"/>
          <p14:tracePt t="10468" x="4864100" y="1390650"/>
          <p14:tracePt t="10492" x="4883150" y="1371600"/>
          <p14:tracePt t="10507" x="4883150" y="1365250"/>
          <p14:tracePt t="10541" x="4889500" y="1358900"/>
          <p14:tracePt t="10557" x="4895850" y="1352550"/>
          <p14:tracePt t="10559" x="4902200" y="1346200"/>
          <p14:tracePt t="10576" x="4927600" y="1320800"/>
          <p14:tracePt t="10592" x="4946650" y="1276350"/>
          <p14:tracePt t="10608" x="4965700" y="1225550"/>
          <p14:tracePt t="10625" x="4978400" y="1193800"/>
          <p14:tracePt t="10641" x="4984750" y="1174750"/>
          <p14:tracePt t="10682" x="4984750" y="1168400"/>
          <p14:tracePt t="10691" x="4991100" y="1162050"/>
          <p14:tracePt t="10708" x="4991100" y="1155700"/>
          <p14:tracePt t="10728" x="4953000" y="1155700"/>
          <p14:tracePt t="10741" x="4933950" y="1155700"/>
          <p14:tracePt t="10758" x="4921250" y="1149350"/>
          <p14:tracePt t="18033" x="4914900" y="1149350"/>
          <p14:tracePt t="18048" x="4889500" y="1187450"/>
          <p14:tracePt t="18066" x="4864100" y="1212850"/>
          <p14:tracePt t="18081" x="4832350" y="1231900"/>
          <p14:tracePt t="18097" x="4794250" y="1257300"/>
          <p14:tracePt t="18117" x="4705350" y="1301750"/>
          <p14:tracePt t="18132" x="4597400" y="1346200"/>
          <p14:tracePt t="18147" x="4432300" y="1416050"/>
          <p14:tracePt t="18164" x="4203700" y="1504950"/>
          <p14:tracePt t="18181" x="4038600" y="1581150"/>
          <p14:tracePt t="18197" x="3956050" y="1638300"/>
          <p14:tracePt t="18214" x="3879850" y="1676400"/>
          <p14:tracePt t="18233" x="3695700" y="1778000"/>
          <p14:tracePt t="18251" x="3524250" y="1885950"/>
          <p14:tracePt t="18264" x="3384550" y="1962150"/>
          <p14:tracePt t="18281" x="3124200" y="2120900"/>
          <p14:tracePt t="18299" x="2628900" y="2413000"/>
          <p14:tracePt t="18314" x="2247900" y="2667000"/>
          <p14:tracePt t="18331" x="1968500" y="2876550"/>
          <p14:tracePt t="18351" x="1689100" y="3073400"/>
          <p14:tracePt t="18364" x="1428750" y="3263900"/>
          <p14:tracePt t="18381" x="1155700" y="3479800"/>
          <p14:tracePt t="18397" x="946150" y="3689350"/>
          <p14:tracePt t="18415" x="742950" y="3943350"/>
          <p14:tracePt t="18431" x="552450" y="4273550"/>
          <p14:tracePt t="18448" x="431800" y="4540250"/>
          <p14:tracePt t="18464" x="323850" y="4826000"/>
          <p14:tracePt t="18481" x="228600" y="5086350"/>
          <p14:tracePt t="18498" x="146050" y="5289550"/>
          <p14:tracePt t="18521" x="31750" y="5575300"/>
          <p14:tracePt t="18531" x="0" y="5695950"/>
          <p14:tracePt t="18548" x="0" y="5734050"/>
          <p14:tracePt t="18565" x="0" y="5778500"/>
          <p14:tracePt t="18872" x="6350" y="5810250"/>
          <p14:tracePt t="18884" x="25400" y="5848350"/>
          <p14:tracePt t="18898" x="57150" y="5969000"/>
          <p14:tracePt t="18914" x="88900" y="6108700"/>
          <p14:tracePt t="18931" x="114300" y="6216650"/>
          <p14:tracePt t="18948" x="127000" y="6273800"/>
          <p14:tracePt t="18965" x="133350" y="6311900"/>
          <p14:tracePt t="18982" x="133350" y="6318250"/>
          <p14:tracePt t="19064" x="133350" y="6324600"/>
          <p14:tracePt t="19082" x="146050" y="6350000"/>
          <p14:tracePt t="19098" x="165100" y="6356350"/>
          <p14:tracePt t="19115" x="165100" y="6362700"/>
          <p14:tracePt t="19148" x="177800" y="6362700"/>
          <p14:tracePt t="19168" x="196850" y="6356350"/>
          <p14:tracePt t="19182" x="203200" y="6350000"/>
          <p14:tracePt t="19198" x="234950" y="6337300"/>
          <p14:tracePt t="19215" x="266700" y="6305550"/>
          <p14:tracePt t="19232" x="311150" y="6267450"/>
          <p14:tracePt t="19248" x="387350" y="6203950"/>
          <p14:tracePt t="19265" x="431800" y="6178550"/>
          <p14:tracePt t="19284" x="469900" y="6159500"/>
          <p14:tracePt t="19299" x="508000" y="6146800"/>
          <p14:tracePt t="19317" x="533400" y="6140450"/>
          <p14:tracePt t="19331" x="546100" y="6127750"/>
          <p14:tracePt t="19348" x="571500" y="6070600"/>
          <p14:tracePt t="19365" x="584200" y="5969000"/>
          <p14:tracePt t="19382" x="584200" y="5835650"/>
          <p14:tracePt t="19398" x="603250" y="5721350"/>
          <p14:tracePt t="19417" x="666750" y="5676900"/>
          <p14:tracePt t="19432" x="685800" y="5676900"/>
          <p14:tracePt t="19449" x="698500" y="5676900"/>
          <p14:tracePt t="19487" x="698500" y="5670550"/>
          <p14:tracePt t="19499" x="698500" y="5664200"/>
          <p14:tracePt t="19515" x="692150" y="5651500"/>
          <p14:tracePt t="19532" x="685800" y="5645150"/>
          <p14:tracePt t="19565" x="692150" y="5664200"/>
          <p14:tracePt t="19584" x="787400" y="5791200"/>
          <p14:tracePt t="19600" x="882650" y="5867400"/>
          <p14:tracePt t="19616" x="946150" y="5905500"/>
          <p14:tracePt t="19635" x="996950" y="5918200"/>
          <p14:tracePt t="19655" x="1079500" y="5924550"/>
          <p14:tracePt t="19666" x="1117600" y="5918200"/>
          <p14:tracePt t="19683" x="1187450" y="5892800"/>
          <p14:tracePt t="19698" x="1257300" y="5873750"/>
          <p14:tracePt t="19715" x="1377950" y="5867400"/>
          <p14:tracePt t="19732" x="1504950" y="5867400"/>
          <p14:tracePt t="19748" x="1651000" y="5867400"/>
          <p14:tracePt t="19765" x="1828800" y="5867400"/>
          <p14:tracePt t="19783" x="2095500" y="5867400"/>
          <p14:tracePt t="19799" x="2419350" y="5873750"/>
          <p14:tracePt t="19816" x="2762250" y="5892800"/>
          <p14:tracePt t="19832" x="3282950" y="5930900"/>
          <p14:tracePt t="19849" x="3638550" y="5949950"/>
          <p14:tracePt t="19865" x="3930650" y="5949950"/>
          <p14:tracePt t="19885" x="4260850" y="5937250"/>
          <p14:tracePt t="19899" x="4686300" y="5911850"/>
          <p14:tracePt t="19918" x="5124450" y="5892800"/>
          <p14:tracePt t="19932" x="5518150" y="5873750"/>
          <p14:tracePt t="19949" x="5911850" y="5842000"/>
          <p14:tracePt t="19965" x="6203950" y="5803900"/>
          <p14:tracePt t="19982" x="6419850" y="5772150"/>
          <p14:tracePt t="19999" x="6642100" y="5753100"/>
          <p14:tracePt t="20015" x="6870700" y="5740400"/>
          <p14:tracePt t="20034" x="7073900" y="5740400"/>
          <p14:tracePt t="20050" x="7327900" y="5746750"/>
          <p14:tracePt t="20051" x="7423150" y="5746750"/>
          <p14:tracePt t="20066" x="7505700" y="5753100"/>
          <p14:tracePt t="20082" x="7651750" y="5753100"/>
          <p14:tracePt t="20099" x="7689850" y="5753100"/>
          <p14:tracePt t="20128" x="7810500" y="5759450"/>
          <p14:tracePt t="20140" x="8020050" y="5791200"/>
          <p14:tracePt t="20156" x="8274050" y="5822950"/>
          <p14:tracePt t="20175" x="8534400" y="5848350"/>
          <p14:tracePt t="20183" x="8661400" y="5848350"/>
          <p14:tracePt t="20201" x="8858250" y="5848350"/>
          <p14:tracePt t="20216" x="8985250" y="5835650"/>
          <p14:tracePt t="20233" x="9080500" y="5816600"/>
          <p14:tracePt t="20234" x="9144000" y="5816600"/>
          <p14:tracePt t="20249" x="9213850" y="5816600"/>
          <p14:tracePt t="20250" x="9277350" y="5816600"/>
          <p14:tracePt t="20266" x="9378950" y="5822950"/>
          <p14:tracePt t="20282" x="9537700" y="5848350"/>
          <p14:tracePt t="20299" x="9772650" y="5892800"/>
          <p14:tracePt t="20317" x="10020300" y="5937250"/>
          <p14:tracePt t="20333" x="10083800" y="5943600"/>
          <p14:tracePt t="20349" x="10160000" y="5943600"/>
          <p14:tracePt t="20369" x="10274300" y="5956300"/>
          <p14:tracePt t="20385" x="10407650" y="5956300"/>
          <p14:tracePt t="20409" x="10629900" y="5937250"/>
          <p14:tracePt t="20421" x="10750550" y="5911850"/>
          <p14:tracePt t="20433" x="10775950" y="5892800"/>
          <p14:tracePt t="20450" x="10807700" y="5867400"/>
          <p14:tracePt t="20466" x="10814050" y="5842000"/>
          <p14:tracePt t="20488" x="10839450" y="5822950"/>
          <p14:tracePt t="20499" x="10864850" y="5822950"/>
          <p14:tracePt t="20516" x="10960100" y="5816600"/>
          <p14:tracePt t="20533" x="11061700" y="5816600"/>
          <p14:tracePt t="20555" x="11125200" y="5797550"/>
          <p14:tracePt t="20577" x="11125200" y="5765800"/>
          <p14:tracePt t="20593" x="11106150" y="5746750"/>
          <p14:tracePt t="20599" x="11099800" y="5734050"/>
          <p14:tracePt t="20616" x="11099800" y="5708650"/>
          <p14:tracePt t="20633" x="11099800" y="5676900"/>
          <p14:tracePt t="20650" x="11106150" y="5651500"/>
          <p14:tracePt t="20666" x="11106150" y="5607050"/>
          <p14:tracePt t="20684" x="11087100" y="5568950"/>
          <p14:tracePt t="20700" x="11049000" y="5530850"/>
          <p14:tracePt t="20716" x="10947400" y="5473700"/>
          <p14:tracePt t="20733" x="10788650" y="5416550"/>
          <p14:tracePt t="20751" x="10521950" y="5359400"/>
          <p14:tracePt t="20772" x="10394950" y="5334000"/>
          <p14:tracePt t="20783" x="10280650" y="5314950"/>
          <p14:tracePt t="20800" x="10179050" y="5302250"/>
          <p14:tracePt t="20818" x="10064750" y="5289550"/>
          <p14:tracePt t="20833" x="9931400" y="5276850"/>
          <p14:tracePt t="20850" x="9747250" y="5276850"/>
          <p14:tracePt t="20866" x="9467850" y="5270500"/>
          <p14:tracePt t="20883" x="9029700" y="5270500"/>
          <p14:tracePt t="20899" x="8585200" y="5264150"/>
          <p14:tracePt t="20917" x="8039100" y="5264150"/>
          <p14:tracePt t="20933" x="7531100" y="5264150"/>
          <p14:tracePt t="20950" x="7073900" y="5264150"/>
          <p14:tracePt t="20973" x="6223000" y="5276850"/>
          <p14:tracePt t="20983" x="5905500" y="5283200"/>
          <p14:tracePt t="21000" x="5226050" y="5302250"/>
          <p14:tracePt t="21016" x="4133850" y="5384800"/>
          <p14:tracePt t="21033" x="3454400" y="5473700"/>
          <p14:tracePt t="21050" x="2965450" y="5562600"/>
          <p14:tracePt t="21066" x="2578100" y="5651500"/>
          <p14:tracePt t="21083" x="2279650" y="5708650"/>
          <p14:tracePt t="21100" x="2000250" y="5734050"/>
          <p14:tracePt t="21117" x="1708150" y="5740400"/>
          <p14:tracePt t="21138" x="1377950" y="5746750"/>
          <p14:tracePt t="21138" x="1270000" y="5753100"/>
          <p14:tracePt t="21157" x="1187450" y="5772150"/>
          <p14:tracePt t="21168" x="1187450" y="5778500"/>
          <p14:tracePt t="21185" x="1187450" y="5797550"/>
          <p14:tracePt t="21200" x="1200150" y="5810250"/>
          <p14:tracePt t="21217" x="1212850" y="5816600"/>
          <p14:tracePt t="21220" x="1225550" y="5816600"/>
          <p14:tracePt t="21247" x="1238250" y="5810250"/>
          <p14:tracePt t="21257" x="1238250" y="5803900"/>
          <p14:tracePt t="21269" x="1238250" y="5778500"/>
          <p14:tracePt t="21289" x="1244600" y="5778500"/>
          <p14:tracePt t="21350" x="1244600" y="5772150"/>
          <p14:tracePt t="21367" x="1238250" y="5765800"/>
          <p14:tracePt t="21383" x="1206500" y="5746750"/>
          <p14:tracePt t="21400" x="1130300" y="5715000"/>
          <p14:tracePt t="21417" x="1047750" y="5689600"/>
          <p14:tracePt t="21437" x="863600" y="5645150"/>
          <p14:tracePt t="21450" x="825500" y="5638800"/>
          <p14:tracePt t="21467" x="730250" y="5613400"/>
          <p14:tracePt t="21483" x="635000" y="5594350"/>
          <p14:tracePt t="21500" x="508000" y="5562600"/>
          <p14:tracePt t="21517" x="482600" y="5556250"/>
          <p14:tracePt t="21518" x="450850" y="5543550"/>
          <p14:tracePt t="21535" x="412750" y="5537200"/>
          <p14:tracePt t="21551" x="406400" y="5537200"/>
          <p14:tracePt t="21568" x="425450" y="5530850"/>
          <p14:tracePt t="21585" x="463550" y="5530850"/>
          <p14:tracePt t="21600" x="476250" y="5530850"/>
          <p14:tracePt t="21617" x="476250" y="5524500"/>
          <p14:tracePt t="21634" x="476250" y="5511800"/>
          <p14:tracePt t="21650" x="476250" y="5499100"/>
          <p14:tracePt t="21667" x="476250" y="5486400"/>
          <p14:tracePt t="21684" x="476250" y="5473700"/>
          <p14:tracePt t="21700" x="476250" y="5467350"/>
          <p14:tracePt t="21768" x="469900" y="5480050"/>
          <p14:tracePt t="21784" x="463550" y="5518150"/>
          <p14:tracePt t="21804" x="450850" y="5581650"/>
          <p14:tracePt t="21818" x="431800" y="5638800"/>
          <p14:tracePt t="21835" x="419100" y="5670550"/>
          <p14:tracePt t="21859" x="419100" y="5676900"/>
          <p14:tracePt t="21917" x="431800" y="5670550"/>
          <p14:tracePt t="21935" x="438150" y="5664200"/>
          <p14:tracePt t="21958" x="463550" y="5645150"/>
          <p14:tracePt t="21983" x="577850" y="5588000"/>
          <p14:tracePt t="21994" x="800100" y="5530850"/>
          <p14:tracePt t="22001" x="946150" y="5511800"/>
          <p14:tracePt t="22020" x="1301750" y="5480050"/>
          <p14:tracePt t="22034" x="1797050" y="5454650"/>
          <p14:tracePt t="22051" x="2508250" y="5454650"/>
          <p14:tracePt t="22068" x="3397250" y="5467350"/>
          <p14:tracePt t="22084" x="4438650" y="5492750"/>
          <p14:tracePt t="22102" x="5378450" y="5524500"/>
          <p14:tracePt t="22117" x="6286500" y="5556250"/>
          <p14:tracePt t="22134" x="7067550" y="5581650"/>
          <p14:tracePt t="22151" x="7778750" y="5594350"/>
          <p14:tracePt t="22167" x="8426450" y="5600700"/>
          <p14:tracePt t="22186" x="9283700" y="5600700"/>
          <p14:tracePt t="22200" x="9480550" y="5600700"/>
          <p14:tracePt t="22217" x="9848850" y="5588000"/>
          <p14:tracePt t="22235" x="10153650" y="5549900"/>
          <p14:tracePt t="22254" x="10179050" y="5524500"/>
          <p14:tracePt t="22281" x="10179050" y="5473700"/>
          <p14:tracePt t="22294" x="10179050" y="5461000"/>
          <p14:tracePt t="22301" x="10185400" y="5448300"/>
          <p14:tracePt t="22328" x="10229850" y="5422900"/>
          <p14:tracePt t="22343" x="10261600" y="5403850"/>
          <p14:tracePt t="22352" x="10261600" y="5397500"/>
          <p14:tracePt t="22368" x="10261600" y="5384800"/>
          <p14:tracePt t="22384" x="10255250" y="5365750"/>
          <p14:tracePt t="22401" x="10255250" y="5359400"/>
          <p14:tracePt t="22493" x="10255250" y="5353050"/>
          <p14:tracePt t="22521" x="10293350" y="5346700"/>
          <p14:tracePt t="22539" x="10414000" y="5346700"/>
          <p14:tracePt t="22563" x="10661650" y="5365750"/>
          <p14:tracePt t="22564" x="10693400" y="5365750"/>
          <p14:tracePt t="22584" x="10744200" y="5365750"/>
          <p14:tracePt t="22618" x="10737850" y="5353050"/>
          <p14:tracePt t="22635" x="10693400" y="5334000"/>
          <p14:tracePt t="22668" x="10566400" y="5365750"/>
          <p14:tracePt t="22687" x="10521950" y="5397500"/>
          <p14:tracePt t="22701" x="10452100" y="5422900"/>
          <p14:tracePt t="22718" x="10356850" y="5441950"/>
          <p14:tracePt t="22735" x="10229850" y="5467350"/>
          <p14:tracePt t="22762" x="9944100" y="5505450"/>
          <p14:tracePt t="22769" x="9810750" y="5524500"/>
          <p14:tracePt t="22785" x="9525000" y="5556250"/>
          <p14:tracePt t="22801" x="9048750" y="5581650"/>
          <p14:tracePt t="22819" x="8566150" y="5626100"/>
          <p14:tracePt t="22846" x="7816850" y="5664200"/>
          <p14:tracePt t="22854" x="7708900" y="5664200"/>
          <p14:tracePt t="22868" x="7550150" y="5657850"/>
          <p14:tracePt t="22885" x="7239000" y="5626100"/>
          <p14:tracePt t="22901" x="6762750" y="5568950"/>
          <p14:tracePt t="22920" x="6305550" y="5499100"/>
          <p14:tracePt t="22934" x="5492750" y="5384800"/>
          <p14:tracePt t="22951" x="4953000" y="5327650"/>
          <p14:tracePt t="22968" x="4692650" y="5302250"/>
          <p14:tracePt t="22970" x="4451350" y="5283200"/>
          <p14:tracePt t="22987" x="4089400" y="5257800"/>
          <p14:tracePt t="23002" x="3733800" y="5226050"/>
          <p14:tracePt t="23018" x="3460750" y="5207000"/>
          <p14:tracePt t="23035" x="3143250" y="5187950"/>
          <p14:tracePt t="23053" x="2724150" y="5156200"/>
          <p14:tracePt t="23080" x="1854200" y="5118100"/>
          <p14:tracePt t="23092" x="1695450" y="5118100"/>
          <p14:tracePt t="23102" x="1568450" y="5118100"/>
          <p14:tracePt t="23119" x="1397000" y="5118100"/>
          <p14:tracePt t="23136" x="1365250" y="5124450"/>
          <p14:tracePt t="23212" x="1358900" y="5118100"/>
          <p14:tracePt t="23222" x="1352550" y="5118100"/>
          <p14:tracePt t="23241" x="1352550" y="5111750"/>
          <p14:tracePt t="23313" x="1333500" y="5118100"/>
          <p14:tracePt t="23324" x="1276350" y="5149850"/>
          <p14:tracePt t="23338" x="1219200" y="5187950"/>
          <p14:tracePt t="23354" x="1181100" y="5219700"/>
          <p14:tracePt t="23368" x="1111250" y="5289550"/>
          <p14:tracePt t="23386" x="1054100" y="5346700"/>
          <p14:tracePt t="23387" x="1022350" y="5384800"/>
          <p14:tracePt t="23403" x="984250" y="5416550"/>
          <p14:tracePt t="23418" x="958850" y="5429250"/>
          <p14:tracePt t="23986" x="946150" y="5448300"/>
          <p14:tracePt t="24002" x="908050" y="5480050"/>
          <p14:tracePt t="24019" x="901700" y="5492750"/>
          <p14:tracePt t="24036" x="895350" y="5505450"/>
          <p14:tracePt t="24419" x="889000" y="5511800"/>
          <p14:tracePt t="24436" x="876300" y="5549900"/>
          <p14:tracePt t="24453" x="850900" y="5600700"/>
          <p14:tracePt t="24477" x="819150" y="5670550"/>
          <p14:tracePt t="24488" x="812800" y="5689600"/>
          <p14:tracePt t="24503" x="800100" y="5721350"/>
          <p14:tracePt t="24523" x="774700" y="5772150"/>
          <p14:tracePt t="24536" x="762000" y="5797550"/>
          <p14:tracePt t="24553" x="730250" y="5848350"/>
          <p14:tracePt t="24554" x="685800" y="5880100"/>
          <p14:tracePt t="24569" x="660400" y="5911850"/>
          <p14:tracePt t="24587" x="539750" y="6013450"/>
          <p14:tracePt t="24603" x="476250" y="6076950"/>
          <p14:tracePt t="24620" x="450850" y="6108700"/>
          <p14:tracePt t="24637" x="444500" y="6121400"/>
          <p14:tracePt t="24709" x="438150" y="6127750"/>
          <p14:tracePt t="24720" x="438150" y="6140450"/>
          <p14:tracePt t="24739" x="438150" y="6165850"/>
          <p14:tracePt t="24753" x="438150" y="6184900"/>
          <p14:tracePt t="24770" x="438150" y="6197600"/>
          <p14:tracePt t="24787" x="450850" y="6216650"/>
          <p14:tracePt t="24815" x="469900" y="6235700"/>
          <p14:tracePt t="24828" x="482600" y="6248400"/>
          <p14:tracePt t="24850" x="495300" y="6267450"/>
          <p14:tracePt t="24859" x="501650" y="6280150"/>
          <p14:tracePt t="24879" x="520700" y="6299200"/>
          <p14:tracePt t="24880" x="527050" y="6305550"/>
          <p14:tracePt t="24888" x="546100" y="6324600"/>
          <p14:tracePt t="24903" x="552450" y="6330950"/>
          <p14:tracePt t="24921" x="596900" y="6362700"/>
          <p14:tracePt t="24949" x="622300" y="6388100"/>
          <p14:tracePt t="24966" x="641350" y="6400800"/>
          <p14:tracePt t="24979" x="654050" y="6407150"/>
          <p14:tracePt t="24997" x="679450" y="6426200"/>
          <p14:tracePt t="25004" x="685800" y="6432550"/>
          <p14:tracePt t="25020" x="717550" y="6445250"/>
          <p14:tracePt t="25036" x="736600" y="6451600"/>
          <p14:tracePt t="25053" x="755650" y="6457950"/>
          <p14:tracePt t="25070" x="781050" y="6457950"/>
          <p14:tracePt t="25087" x="806450" y="6457950"/>
          <p14:tracePt t="25104" x="869950" y="6464300"/>
          <p14:tracePt t="25123" x="939800" y="6483350"/>
          <p14:tracePt t="25139" x="1003300" y="6496050"/>
          <p14:tracePt t="25153" x="1041400" y="6502400"/>
          <p14:tracePt t="25170" x="1073150" y="6502400"/>
          <p14:tracePt t="25171" x="1079500" y="6502400"/>
          <p14:tracePt t="25187" x="1092200" y="6502400"/>
          <p14:tracePt t="25226" x="1104900" y="6502400"/>
          <p14:tracePt t="25236" x="1111250" y="6502400"/>
          <p14:tracePt t="25256" x="1149350" y="6496050"/>
          <p14:tracePt t="25274" x="1212850" y="6464300"/>
          <p14:tracePt t="25286" x="1219200" y="6451600"/>
          <p14:tracePt t="25303" x="1244600" y="6419850"/>
          <p14:tracePt t="25321" x="1257300" y="6381750"/>
          <p14:tracePt t="25337" x="1263650" y="6369050"/>
          <p14:tracePt t="25372" x="1263650" y="6350000"/>
          <p14:tracePt t="25387" x="1270000" y="6343650"/>
          <p14:tracePt t="25404" x="1276350" y="6330950"/>
          <p14:tracePt t="25425" x="1282700" y="6299200"/>
          <p14:tracePt t="25437" x="1282700" y="6280150"/>
          <p14:tracePt t="25453" x="1276350" y="6248400"/>
          <p14:tracePt t="25471" x="1263650" y="6203950"/>
          <p14:tracePt t="25489" x="1219200" y="6115050"/>
          <p14:tracePt t="25504" x="1206500" y="6089650"/>
          <p14:tracePt t="25521" x="1181100" y="6057900"/>
          <p14:tracePt t="25537" x="1149350" y="6026150"/>
          <p14:tracePt t="25554" x="1104900" y="5994400"/>
          <p14:tracePt t="25570" x="1066800" y="5975350"/>
          <p14:tracePt t="25587" x="984250" y="5937250"/>
          <p14:tracePt t="25603" x="901700" y="5905500"/>
          <p14:tracePt t="25621" x="857250" y="5892800"/>
          <p14:tracePt t="25651" x="825500" y="5880100"/>
          <p14:tracePt t="25737" x="819150" y="5880100"/>
          <p14:tracePt t="25754" x="800100" y="5873750"/>
          <p14:tracePt t="25771" x="774700" y="5873750"/>
          <p14:tracePt t="25787" x="749300" y="5867400"/>
          <p14:tracePt t="25804" x="723900" y="5861050"/>
          <p14:tracePt t="25829" x="685800" y="5848350"/>
          <p14:tracePt t="25839" x="660400" y="5848350"/>
          <p14:tracePt t="25855" x="628650" y="5848350"/>
          <p14:tracePt t="25880" x="596900" y="5848350"/>
          <p14:tracePt t="25944" x="590550" y="5842000"/>
          <p14:tracePt t="25963" x="577850" y="5842000"/>
          <p14:tracePt t="25981" x="520700" y="5835650"/>
          <p14:tracePt t="25994" x="495300" y="5835650"/>
          <p14:tracePt t="26007" x="457200" y="5829300"/>
          <p14:tracePt t="26020" x="438150" y="5829300"/>
          <p14:tracePt t="26037" x="431800" y="5829300"/>
          <p14:tracePt t="26038" x="419100" y="5829300"/>
          <p14:tracePt t="26054" x="393700" y="5829300"/>
          <p14:tracePt t="26071" x="374650" y="5829300"/>
          <p14:tracePt t="26088" x="349250" y="5829300"/>
          <p14:tracePt t="26104" x="323850" y="5829300"/>
          <p14:tracePt t="26121" x="304800" y="5835650"/>
          <p14:tracePt t="26137" x="292100" y="5835650"/>
          <p14:tracePt t="26154" x="285750" y="5842000"/>
          <p14:tracePt t="26171" x="279400" y="5842000"/>
          <p14:tracePt t="26188" x="279400" y="5848350"/>
          <p14:tracePt t="26221" x="266700" y="5867400"/>
          <p14:tracePt t="26238" x="254000" y="5880100"/>
          <p14:tracePt t="26239" x="254000" y="5892800"/>
          <p14:tracePt t="26261" x="241300" y="5905500"/>
          <p14:tracePt t="26272" x="234950" y="5924550"/>
          <p14:tracePt t="26288" x="234950" y="5937250"/>
          <p14:tracePt t="26308" x="234950" y="5956300"/>
          <p14:tracePt t="26321" x="234950" y="5962650"/>
          <p14:tracePt t="26337" x="234950" y="5975350"/>
          <p14:tracePt t="26354" x="234950" y="5988050"/>
          <p14:tracePt t="26371" x="234950" y="5994400"/>
          <p14:tracePt t="26387" x="241300" y="6000750"/>
          <p14:tracePt t="26404" x="247650" y="6007100"/>
          <p14:tracePt t="26421" x="260350" y="6013450"/>
          <p14:tracePt t="26443" x="292100" y="6038850"/>
          <p14:tracePt t="26454" x="304800" y="6045200"/>
          <p14:tracePt t="26476" x="342900" y="6064250"/>
          <p14:tracePt t="26488" x="361950" y="6076950"/>
          <p14:tracePt t="26505" x="368300" y="6076950"/>
          <p14:tracePt t="26537" x="381000" y="6083300"/>
          <p14:tracePt t="26555" x="406400" y="6089650"/>
          <p14:tracePt t="26591" x="488950" y="6121400"/>
          <p14:tracePt t="26606" x="508000" y="6127750"/>
          <p14:tracePt t="26621" x="514350" y="6134100"/>
          <p14:tracePt t="26638" x="520700" y="6134100"/>
          <p14:tracePt t="26672" x="527050" y="6134100"/>
          <p14:tracePt t="26688" x="552450" y="6134100"/>
          <p14:tracePt t="26705" x="590550" y="6134100"/>
          <p14:tracePt t="26721" x="635000" y="6134100"/>
          <p14:tracePt t="26738" x="666750" y="6134100"/>
          <p14:tracePt t="26762" x="717550" y="6127750"/>
          <p14:tracePt t="26772" x="730250" y="6121400"/>
          <p14:tracePt t="26788" x="749300" y="6115050"/>
          <p14:tracePt t="26812" x="774700" y="6096000"/>
          <p14:tracePt t="26825" x="793750" y="6083300"/>
          <p14:tracePt t="26840" x="812800" y="6064250"/>
          <p14:tracePt t="26857" x="831850" y="6045200"/>
          <p14:tracePt t="26871" x="838200" y="6026150"/>
          <p14:tracePt t="26888" x="838200" y="6019800"/>
          <p14:tracePt t="26905" x="838200" y="6000750"/>
          <p14:tracePt t="26921" x="831850" y="5988050"/>
          <p14:tracePt t="26938" x="819150" y="5969000"/>
          <p14:tracePt t="26965" x="787400" y="5949950"/>
          <p14:tracePt t="26989" x="762000" y="5924550"/>
          <p14:tracePt t="27007" x="742950" y="5918200"/>
          <p14:tracePt t="27021" x="723900" y="5905500"/>
          <p14:tracePt t="27040" x="698500" y="5899150"/>
          <p14:tracePt t="27057" x="666750" y="5886450"/>
          <p14:tracePt t="27074" x="635000" y="5873750"/>
          <p14:tracePt t="27076" x="615950" y="5867400"/>
          <p14:tracePt t="27103" x="539750" y="5861050"/>
          <p14:tracePt t="27123" x="463550" y="5854700"/>
          <p14:tracePt t="27138" x="425450" y="5854700"/>
          <p14:tracePt t="27155" x="406400" y="5854700"/>
          <p14:tracePt t="27171" x="387350" y="5861050"/>
          <p14:tracePt t="27189" x="374650" y="5861050"/>
          <p14:tracePt t="27206" x="361950" y="5867400"/>
          <p14:tracePt t="27222" x="323850" y="5886450"/>
          <p14:tracePt t="27246" x="279400" y="5930900"/>
          <p14:tracePt t="27259" x="260350" y="5956300"/>
          <p14:tracePt t="27272" x="254000" y="5975350"/>
          <p14:tracePt t="27288" x="254000" y="5988050"/>
          <p14:tracePt t="27306" x="254000" y="6007100"/>
          <p14:tracePt t="27331" x="279400" y="6057900"/>
          <p14:tracePt t="27344" x="292100" y="6076950"/>
          <p14:tracePt t="27366" x="355600" y="6121400"/>
          <p14:tracePt t="27375" x="368300" y="6121400"/>
          <p14:tracePt t="27391" x="412750" y="6127750"/>
          <p14:tracePt t="27405" x="450850" y="6127750"/>
          <p14:tracePt t="27423" x="527050" y="6121400"/>
          <p14:tracePt t="27440" x="609600" y="6108700"/>
          <p14:tracePt t="27471" x="704850" y="6083300"/>
          <p14:tracePt t="27495" x="736600" y="6070600"/>
          <p14:tracePt t="27514" x="742950" y="6070600"/>
          <p14:tracePt t="27522" x="749300" y="6064250"/>
          <p14:tracePt t="27538" x="762000" y="6051550"/>
          <p14:tracePt t="27555" x="774700" y="6026150"/>
          <p14:tracePt t="27573" x="781050" y="6007100"/>
          <p14:tracePt t="27589" x="787400" y="5988050"/>
          <p14:tracePt t="27705" x="774700" y="5962650"/>
          <p14:tracePt t="27722" x="742950" y="5930900"/>
          <p14:tracePt t="27750" x="698500" y="5899150"/>
          <p14:tracePt t="27789" x="692150" y="5892800"/>
          <p14:tracePt t="27806" x="685800" y="5886450"/>
          <p14:tracePt t="27822" x="666750" y="5886450"/>
          <p14:tracePt t="27823" x="660400" y="5886450"/>
          <p14:tracePt t="27840" x="641350" y="5886450"/>
          <p14:tracePt t="27856" x="615950" y="5880100"/>
          <p14:tracePt t="27872" x="584200" y="5880100"/>
          <p14:tracePt t="27889" x="546100" y="5880100"/>
          <p14:tracePt t="27906" x="488950" y="5880100"/>
          <p14:tracePt t="27923" x="444500" y="5880100"/>
          <p14:tracePt t="27944" x="412750" y="5880100"/>
          <p14:tracePt t="27958" x="393700" y="5886450"/>
          <p14:tracePt t="27973" x="381000" y="5905500"/>
          <p14:tracePt t="27989" x="355600" y="5943600"/>
          <p14:tracePt t="28005" x="342900" y="5969000"/>
          <p14:tracePt t="28022" x="323850" y="5994400"/>
          <p14:tracePt t="28039" x="323850" y="6007100"/>
          <p14:tracePt t="28040" x="323850" y="6013450"/>
          <p14:tracePt t="28124" x="323850" y="6038850"/>
          <p14:tracePt t="28139" x="349250" y="6070600"/>
          <p14:tracePt t="28160" x="393700" y="6121400"/>
          <p14:tracePt t="28174" x="412750" y="6140450"/>
          <p14:tracePt t="28189" x="425450" y="6146800"/>
          <p14:tracePt t="28205" x="431800" y="6146800"/>
          <p14:tracePt t="28240" x="438150" y="6146800"/>
          <p14:tracePt t="28258" x="444500" y="6140450"/>
          <p14:tracePt t="28289" x="450850" y="6140450"/>
          <p14:tracePt t="28340" x="457200" y="6140450"/>
          <p14:tracePt t="28356" x="482600" y="6127750"/>
          <p14:tracePt t="28372" x="508000" y="6115050"/>
          <p14:tracePt t="28389" x="558800" y="6096000"/>
          <p14:tracePt t="28406" x="603250" y="6083300"/>
          <p14:tracePt t="28423" x="647700" y="6076950"/>
          <p14:tracePt t="28445" x="730250" y="6070600"/>
          <p14:tracePt t="28460" x="806450" y="6070600"/>
          <p14:tracePt t="28473" x="863600" y="6070600"/>
          <p14:tracePt t="28489" x="939800" y="6057900"/>
          <p14:tracePt t="28490" x="965200" y="6051550"/>
          <p14:tracePt t="28507" x="1009650" y="6038850"/>
          <p14:tracePt t="28533" x="1054100" y="6026150"/>
          <p14:tracePt t="28543" x="1060450" y="6026150"/>
          <p14:tracePt t="28556" x="1066800" y="6026150"/>
          <p14:tracePt t="28573" x="1073150" y="6019800"/>
          <p14:tracePt t="28673" x="1085850" y="6019800"/>
          <p14:tracePt t="28689" x="1111250" y="6026150"/>
          <p14:tracePt t="28707" x="1123950" y="6026150"/>
          <p14:tracePt t="28728" x="1143000" y="6026150"/>
          <p14:tracePt t="28745" x="1155700" y="6019800"/>
          <p14:tracePt t="28758" x="1162050" y="6019800"/>
          <p14:tracePt t="28773" x="1174750" y="6013450"/>
          <p14:tracePt t="28789" x="1193800" y="6013450"/>
          <p14:tracePt t="28806" x="1206500" y="6013450"/>
          <p14:tracePt t="28823" x="1212850" y="6013450"/>
          <p14:tracePt t="28932" x="1212850" y="6007100"/>
          <p14:tracePt t="28952" x="1193800" y="5994400"/>
          <p14:tracePt t="28964" x="1155700" y="5994400"/>
          <p14:tracePt t="28973" x="1143000" y="5994400"/>
          <p14:tracePt t="28990" x="1092200" y="5994400"/>
          <p14:tracePt t="29007" x="1028700" y="5994400"/>
          <p14:tracePt t="29024" x="952500" y="5994400"/>
          <p14:tracePt t="29040" x="863600" y="5988050"/>
          <p14:tracePt t="29056" x="800100" y="5988050"/>
          <p14:tracePt t="29073" x="704850" y="5981700"/>
          <p14:tracePt t="29090" x="596900" y="5975350"/>
          <p14:tracePt t="29109" x="495300" y="5981700"/>
          <p14:tracePt t="29124" x="476250" y="5981700"/>
          <p14:tracePt t="29142" x="425450" y="6000750"/>
          <p14:tracePt t="29158" x="406400" y="6007100"/>
          <p14:tracePt t="29231" x="400050" y="6013450"/>
          <p14:tracePt t="29452" x="400050" y="6019800"/>
          <p14:tracePt t="29810" x="400050" y="6026150"/>
          <p14:tracePt t="29825" x="393700" y="6038850"/>
          <p14:tracePt t="29848" x="393700" y="6070600"/>
          <p14:tracePt t="29857" x="393700" y="6089650"/>
          <p14:tracePt t="29874" x="400050" y="6108700"/>
          <p14:tracePt t="29890" x="419100" y="6121400"/>
          <p14:tracePt t="29907" x="438150" y="6134100"/>
          <p14:tracePt t="29924" x="457200" y="6134100"/>
          <p14:tracePt t="29941" x="488950" y="6134100"/>
          <p14:tracePt t="29957" x="527050" y="6134100"/>
          <p14:tracePt t="29974" x="584200" y="6127750"/>
          <p14:tracePt t="29990" x="673100" y="6108700"/>
          <p14:tracePt t="30007" x="742950" y="6096000"/>
          <p14:tracePt t="30036" x="800100" y="6089650"/>
          <p14:tracePt t="30044" x="806450" y="6089650"/>
          <p14:tracePt t="30059" x="812800" y="6083300"/>
          <p14:tracePt t="30141" x="781050" y="6057900"/>
          <p14:tracePt t="30157" x="736600" y="6026150"/>
          <p14:tracePt t="30174" x="698500" y="5994400"/>
          <p14:tracePt t="30191" x="666750" y="5956300"/>
          <p14:tracePt t="30208" x="647700" y="5930900"/>
          <p14:tracePt t="30224" x="628650" y="5911850"/>
          <p14:tracePt t="30241" x="622300" y="5899150"/>
          <p14:tracePt t="30258" x="609600" y="5892800"/>
          <p14:tracePt t="30274" x="609600" y="5886450"/>
          <p14:tracePt t="30291" x="603250" y="5886450"/>
          <p14:tracePt t="30310" x="590550" y="5880100"/>
          <p14:tracePt t="30324" x="584200" y="5873750"/>
          <p14:tracePt t="30341" x="577850" y="5867400"/>
          <p14:tracePt t="30363" x="571500" y="5861050"/>
          <p14:tracePt t="30380" x="565150" y="5861050"/>
          <p14:tracePt t="30409" x="558800" y="5854700"/>
          <p14:tracePt t="30424" x="546100" y="5854700"/>
          <p14:tracePt t="30441" x="527050" y="5848350"/>
          <p14:tracePt t="30458" x="488950" y="5842000"/>
          <p14:tracePt t="30475" x="431800" y="5822950"/>
          <p14:tracePt t="30492" x="393700" y="5797550"/>
          <p14:tracePt t="30508" x="374650" y="5778500"/>
          <p14:tracePt t="30524" x="368300" y="5759450"/>
          <p14:tracePt t="30542" x="368300" y="5734050"/>
          <p14:tracePt t="30558" x="368300" y="5708650"/>
          <p14:tracePt t="30575" x="368300" y="5683250"/>
          <p14:tracePt t="30599" x="368300" y="5670550"/>
          <p14:tracePt t="30608" x="374650" y="5670550"/>
          <p14:tracePt t="30625" x="374650" y="5664200"/>
          <p14:tracePt t="30642" x="381000" y="5651500"/>
          <p14:tracePt t="30658" x="393700" y="5645150"/>
          <p14:tracePt t="30674" x="393700" y="5638800"/>
          <p14:tracePt t="30691" x="400050" y="5638800"/>
          <p14:tracePt t="30790" x="400050" y="5619750"/>
          <p14:tracePt t="30808" x="406400" y="5613400"/>
          <p14:tracePt t="30833" x="419100" y="5575300"/>
          <p14:tracePt t="30842" x="419100" y="5568950"/>
          <p14:tracePt t="30858" x="425450" y="5549900"/>
          <p14:tracePt t="30875" x="431800" y="5537200"/>
          <p14:tracePt t="30893" x="438150" y="5518150"/>
          <p14:tracePt t="30908" x="444500" y="5505450"/>
          <p14:tracePt t="30997" x="444500" y="5499100"/>
          <p14:tracePt t="31025" x="450850" y="5492750"/>
          <p14:tracePt t="31041" x="457200" y="5486400"/>
          <p14:tracePt t="31068" x="463550" y="5480050"/>
          <p14:tracePt t="31163" x="463550" y="5492750"/>
          <p14:tracePt t="31191" x="463550" y="5499100"/>
          <p14:tracePt t="31208" x="457200" y="5524500"/>
          <p14:tracePt t="31225" x="450850" y="5588000"/>
          <p14:tracePt t="31246" x="444500" y="5765800"/>
          <p14:tracePt t="31259" x="444500" y="5816600"/>
          <p14:tracePt t="31275" x="438150" y="5930900"/>
          <p14:tracePt t="31292" x="431800" y="5969000"/>
          <p14:tracePt t="31308" x="444500" y="5949950"/>
          <p14:tracePt t="31325" x="482600" y="5861050"/>
          <p14:tracePt t="31342" x="508000" y="5778500"/>
          <p14:tracePt t="31359" x="520700" y="5721350"/>
          <p14:tracePt t="31376" x="527050" y="5715000"/>
          <p14:tracePt t="31417" x="527050" y="5727700"/>
          <p14:tracePt t="31432" x="520700" y="5746750"/>
          <p14:tracePt t="31445" x="514350" y="5765800"/>
          <p14:tracePt t="31458" x="514350" y="5772150"/>
          <p14:tracePt t="31475" x="514350" y="5778500"/>
          <p14:tracePt t="31511" x="514350" y="5791200"/>
          <p14:tracePt t="31541" x="514350" y="5905500"/>
          <p14:tracePt t="31558" x="527050" y="6108700"/>
          <p14:tracePt t="31575" x="520700" y="6210300"/>
          <p14:tracePt t="31592" x="495300" y="6286500"/>
          <p14:tracePt t="31608" x="482600" y="6330950"/>
          <p14:tracePt t="31652" x="476250" y="6305550"/>
          <p14:tracePt t="31683" x="450850" y="6242050"/>
          <p14:tracePt t="31742" x="444500" y="6242050"/>
          <p14:tracePt t="31810" x="431800" y="6197600"/>
          <p14:tracePt t="31825" x="425450" y="6172200"/>
          <p14:tracePt t="31842" x="419100" y="6153150"/>
          <p14:tracePt t="31859" x="419100" y="6140450"/>
          <p14:tracePt t="31949" x="412750" y="6140450"/>
          <p14:tracePt t="31997" x="387350" y="6121400"/>
          <p14:tracePt t="32009" x="381000" y="6121400"/>
          <p14:tracePt t="32142" x="393700" y="6121400"/>
          <p14:tracePt t="32160" x="431800" y="6121400"/>
          <p14:tracePt t="32178" x="514350" y="6159500"/>
          <p14:tracePt t="32193" x="539750" y="6165850"/>
          <p14:tracePt t="32209" x="577850" y="6178550"/>
          <p14:tracePt t="32211" x="590550" y="6178550"/>
          <p14:tracePt t="32234" x="622300" y="6178550"/>
          <p14:tracePt t="32242" x="628650" y="6178550"/>
          <p14:tracePt t="32259" x="641350" y="6172200"/>
          <p14:tracePt t="32276" x="666750" y="6153150"/>
          <p14:tracePt t="32294" x="679450" y="6140450"/>
          <p14:tracePt t="32309" x="692150" y="6134100"/>
          <p14:tracePt t="32426" x="698500" y="6115050"/>
          <p14:tracePt t="32443" x="717550" y="6089650"/>
          <p14:tracePt t="32464" x="730250" y="6051550"/>
          <p14:tracePt t="32477" x="730250" y="6032500"/>
          <p14:tracePt t="32494" x="730250" y="6013450"/>
          <p14:tracePt t="32509" x="730250" y="5988050"/>
          <p14:tracePt t="32526" x="723900" y="5969000"/>
          <p14:tracePt t="32543" x="711200" y="5943600"/>
          <p14:tracePt t="32575" x="679450" y="5905500"/>
          <p14:tracePt t="32602" x="641350" y="5880100"/>
          <p14:tracePt t="32612" x="622300" y="5867400"/>
          <p14:tracePt t="32626" x="609600" y="5861050"/>
          <p14:tracePt t="32643" x="596900" y="5854700"/>
          <p14:tracePt t="32659" x="590550" y="5854700"/>
          <p14:tracePt t="32676" x="584200" y="5854700"/>
          <p14:tracePt t="32693" x="577850" y="5848350"/>
          <p14:tracePt t="32715" x="565150" y="5848350"/>
          <p14:tracePt t="32728" x="558800" y="5848350"/>
          <p14:tracePt t="32746" x="546100" y="5842000"/>
          <p14:tracePt t="32759" x="533400" y="5842000"/>
          <p14:tracePt t="32778" x="501650" y="5835650"/>
          <p14:tracePt t="32793" x="476250" y="5829300"/>
          <p14:tracePt t="32810" x="450850" y="5829300"/>
          <p14:tracePt t="32828" x="431800" y="5829300"/>
          <p14:tracePt t="32845" x="412750" y="5835650"/>
          <p14:tracePt t="32860" x="400050" y="5842000"/>
          <p14:tracePt t="32876" x="387350" y="5854700"/>
          <p14:tracePt t="32893" x="368300" y="5867400"/>
          <p14:tracePt t="32912" x="349250" y="5880100"/>
          <p14:tracePt t="32913" x="336550" y="5880100"/>
          <p14:tracePt t="32932" x="311150" y="5899150"/>
          <p14:tracePt t="32945" x="298450" y="5905500"/>
          <p14:tracePt t="32960" x="292100" y="5911850"/>
          <p14:tracePt t="32976" x="279400" y="5924550"/>
          <p14:tracePt t="32993" x="273050" y="5949950"/>
          <p14:tracePt t="33010" x="266700" y="5975350"/>
          <p14:tracePt t="33028" x="260350" y="6007100"/>
          <p14:tracePt t="33043" x="260350" y="6026150"/>
          <p14:tracePt t="33060" x="260350" y="6051550"/>
          <p14:tracePt t="33078" x="260350" y="6057900"/>
          <p14:tracePt t="33110" x="266700" y="6064250"/>
          <p14:tracePt t="33128" x="285750" y="6083300"/>
          <p14:tracePt t="33143" x="298450" y="6083300"/>
          <p14:tracePt t="33162" x="330200" y="6096000"/>
          <p14:tracePt t="33177" x="349250" y="6096000"/>
          <p14:tracePt t="33196" x="419100" y="6108700"/>
          <p14:tracePt t="33210" x="444500" y="6115050"/>
          <p14:tracePt t="33227" x="508000" y="6121400"/>
          <p14:tracePt t="33243" x="539750" y="6121400"/>
          <p14:tracePt t="33262" x="552450" y="6121400"/>
          <p14:tracePt t="33276" x="565150" y="6115050"/>
          <p14:tracePt t="33293" x="571500" y="6115050"/>
          <p14:tracePt t="33363" x="596900" y="6115050"/>
          <p14:tracePt t="33377" x="603250" y="6115050"/>
          <p14:tracePt t="33396" x="628650" y="6108700"/>
          <p14:tracePt t="33410" x="647700" y="6102350"/>
          <p14:tracePt t="33429" x="660400" y="6102350"/>
          <p14:tracePt t="33781" x="666750" y="6102350"/>
          <p14:tracePt t="33794" x="685800" y="6102350"/>
          <p14:tracePt t="33810" x="704850" y="6102350"/>
          <p14:tracePt t="33827" x="717550" y="6102350"/>
          <p14:tracePt t="33849" x="723900" y="6102350"/>
          <p14:tracePt t="34018" x="717550" y="6102350"/>
          <p14:tracePt t="34027" x="698500" y="6096000"/>
          <p14:tracePt t="34044" x="679450" y="6089650"/>
          <p14:tracePt t="38099" x="673100" y="6076950"/>
          <p14:tracePt t="38114" x="609600" y="6038850"/>
          <p14:tracePt t="38131" x="488950" y="6007100"/>
          <p14:tracePt t="38149" x="336550" y="6000750"/>
          <p14:tracePt t="38177" x="247650" y="5994400"/>
          <p14:tracePt t="38240" x="247650" y="5988050"/>
          <p14:tracePt t="38250" x="247650" y="5981700"/>
          <p14:tracePt t="38264" x="222250" y="5930900"/>
          <p14:tracePt t="38281" x="184150" y="5886450"/>
          <p14:tracePt t="38297" x="171450" y="5854700"/>
          <p14:tracePt t="38314" x="171450" y="5848350"/>
          <p14:tracePt t="38331" x="171450" y="5842000"/>
          <p14:tracePt t="38347" x="177800" y="5842000"/>
          <p14:tracePt t="38364" x="190500" y="5842000"/>
          <p14:tracePt t="38381" x="203200" y="5842000"/>
          <p14:tracePt t="38432" x="215900" y="5861050"/>
          <p14:tracePt t="38448" x="247650" y="5886450"/>
          <p14:tracePt t="38465" x="292100" y="5905500"/>
          <p14:tracePt t="38481" x="336550" y="5924550"/>
          <p14:tracePt t="38498" x="349250" y="5924550"/>
          <p14:tracePt t="38614" x="361950" y="5924550"/>
          <p14:tracePt t="38633" x="419100" y="5873750"/>
          <p14:tracePt t="38648" x="431800" y="5848350"/>
          <p14:tracePt t="38664" x="450850" y="5803900"/>
          <p14:tracePt t="38681" x="488950" y="5727700"/>
          <p14:tracePt t="38698" x="508000" y="5670550"/>
          <p14:tracePt t="38715" x="527050" y="5619750"/>
          <p14:tracePt t="38736" x="527050" y="5588000"/>
          <p14:tracePt t="38748" x="527050" y="5556250"/>
          <p14:tracePt t="38765" x="527050" y="5543550"/>
          <p14:tracePt t="38784" x="514350" y="5518150"/>
          <p14:tracePt t="38798" x="508000" y="5505450"/>
          <p14:tracePt t="38816" x="495300" y="5480050"/>
          <p14:tracePt t="38832" x="488950" y="5461000"/>
          <p14:tracePt t="38848" x="482600" y="5441950"/>
          <p14:tracePt t="38880" x="476250" y="5441950"/>
          <p14:tracePt t="38966" x="469900" y="5454650"/>
          <p14:tracePt t="38981" x="444500" y="5505450"/>
          <p14:tracePt t="38998" x="425450" y="5581650"/>
          <p14:tracePt t="39016" x="406400" y="5651500"/>
          <p14:tracePt t="39032" x="400050" y="5695950"/>
          <p14:tracePt t="39050" x="400050" y="5727700"/>
          <p14:tracePt t="39081" x="400050" y="5734050"/>
          <p14:tracePt t="39098" x="400050" y="5753100"/>
          <p14:tracePt t="39115" x="406400" y="5803900"/>
          <p14:tracePt t="39131" x="412750" y="5848350"/>
          <p14:tracePt t="39149" x="419100" y="5905500"/>
          <p14:tracePt t="39169" x="431800" y="5937250"/>
          <p14:tracePt t="39182" x="438150" y="5949950"/>
          <p14:tracePt t="39250" x="450850" y="5937250"/>
          <p14:tracePt t="39301" x="457200" y="5930900"/>
          <p14:tracePt t="39316" x="463550" y="5924550"/>
          <p14:tracePt t="39341" x="476250" y="5886450"/>
          <p14:tracePt t="39355" x="476250" y="5854700"/>
          <p14:tracePt t="39365" x="476250" y="5835650"/>
          <p14:tracePt t="39383" x="476250" y="5784850"/>
          <p14:tracePt t="39398" x="476250" y="5753100"/>
          <p14:tracePt t="39449" x="476250" y="5759450"/>
          <p14:tracePt t="39465" x="469900" y="5772150"/>
          <p14:tracePt t="39483" x="463550" y="5784850"/>
          <p14:tracePt t="39715" x="463550" y="5791200"/>
          <p14:tracePt t="39765" x="463550" y="5797550"/>
          <p14:tracePt t="39818" x="463550" y="5803900"/>
          <p14:tracePt t="39833" x="463550" y="5810250"/>
          <p14:tracePt t="39895" x="457200" y="5810250"/>
          <p14:tracePt t="41317" x="457200" y="5816600"/>
          <p14:tracePt t="41627" x="450850" y="5842000"/>
          <p14:tracePt t="41646" x="444500" y="5867400"/>
          <p14:tracePt t="41659" x="444500" y="5880100"/>
          <p14:tracePt t="41669" x="444500" y="5886450"/>
          <p14:tracePt t="41686" x="457200" y="5886450"/>
          <p14:tracePt t="41701" x="469900" y="5886450"/>
          <p14:tracePt t="41717" x="508000" y="5842000"/>
          <p14:tracePt t="41734" x="527050" y="5797550"/>
          <p14:tracePt t="41752" x="546100" y="5727700"/>
          <p14:tracePt t="41768" x="558800" y="5657850"/>
          <p14:tracePt t="41783" x="571500" y="5600700"/>
          <p14:tracePt t="41803" x="577850" y="5556250"/>
          <p14:tracePt t="41817" x="577850" y="5524500"/>
          <p14:tracePt t="41834" x="577850" y="5486400"/>
          <p14:tracePt t="41851" x="577850" y="5467350"/>
          <p14:tracePt t="41868" x="577850" y="5454650"/>
          <p14:tracePt t="41885" x="552450" y="5429250"/>
          <p14:tracePt t="41906" x="539750" y="5416550"/>
          <p14:tracePt t="41918" x="514350" y="5403850"/>
          <p14:tracePt t="41934" x="495300" y="5391150"/>
          <p14:tracePt t="41953" x="469900" y="5378450"/>
          <p14:tracePt t="41968" x="444500" y="5372100"/>
          <p14:tracePt t="41984" x="438150" y="5365750"/>
          <p14:tracePt t="42000" x="431800" y="5365750"/>
          <p14:tracePt t="42017" x="412750" y="5365750"/>
          <p14:tracePt t="42034" x="381000" y="5384800"/>
          <p14:tracePt t="42050" x="336550" y="5422900"/>
          <p14:tracePt t="42067" x="298450" y="5454650"/>
          <p14:tracePt t="42091" x="247650" y="5511800"/>
          <p14:tracePt t="42103" x="241300" y="5562600"/>
          <p14:tracePt t="42117" x="234950" y="5600700"/>
          <p14:tracePt t="42135" x="266700" y="5753100"/>
          <p14:tracePt t="42151" x="285750" y="5822950"/>
          <p14:tracePt t="42168" x="304800" y="5880100"/>
          <p14:tracePt t="42194" x="317500" y="5924550"/>
          <p14:tracePt t="42202" x="323850" y="5924550"/>
          <p14:tracePt t="42222" x="330200" y="5930900"/>
          <p14:tracePt t="42235" x="336550" y="5937250"/>
          <p14:tracePt t="42251" x="361950" y="5937250"/>
          <p14:tracePt t="42275" x="412750" y="5937250"/>
          <p14:tracePt t="42284" x="444500" y="5930900"/>
          <p14:tracePt t="42301" x="482600" y="5911850"/>
          <p14:tracePt t="42318" x="546100" y="5873750"/>
          <p14:tracePt t="42334" x="615950" y="5816600"/>
          <p14:tracePt t="42352" x="666750" y="5746750"/>
          <p14:tracePt t="42372" x="698500" y="5632450"/>
          <p14:tracePt t="42384" x="698500" y="5549900"/>
          <p14:tracePt t="42401" x="692150" y="5480050"/>
          <p14:tracePt t="42417" x="673100" y="5435600"/>
          <p14:tracePt t="42434" x="647700" y="5384800"/>
          <p14:tracePt t="42451" x="628650" y="5359400"/>
          <p14:tracePt t="42468" x="615950" y="5340350"/>
          <p14:tracePt t="42484" x="609600" y="5327650"/>
          <p14:tracePt t="42501" x="596900" y="5321300"/>
          <p14:tracePt t="42518" x="596900" y="5314950"/>
          <p14:tracePt t="42584" x="590550" y="5321300"/>
          <p14:tracePt t="42608" x="539750" y="5416550"/>
          <p14:tracePt t="42618" x="520700" y="5467350"/>
          <p14:tracePt t="42635" x="488950" y="5556250"/>
          <p14:tracePt t="42651" x="463550" y="5645150"/>
          <p14:tracePt t="42668" x="457200" y="5727700"/>
          <p14:tracePt t="42685" x="457200" y="5772150"/>
          <p14:tracePt t="42701" x="457200" y="5784850"/>
          <p14:tracePt t="42851" x="457200" y="5772150"/>
          <p14:tracePt t="42868" x="463550" y="5765800"/>
          <p14:tracePt t="43031" x="463550" y="5772150"/>
          <p14:tracePt t="43736" x="469900" y="5772150"/>
          <p14:tracePt t="43752" x="488950" y="5778500"/>
          <p14:tracePt t="43777" x="501650" y="5778500"/>
          <p14:tracePt t="44026" x="508000" y="5778500"/>
          <p14:tracePt t="44036" x="527050" y="5784850"/>
          <p14:tracePt t="44052" x="577850" y="5791200"/>
          <p14:tracePt t="44071" x="628650" y="5797550"/>
          <p14:tracePt t="44086" x="679450" y="5803900"/>
          <p14:tracePt t="44103" x="717550" y="5803900"/>
          <p14:tracePt t="44120" x="749300" y="5803900"/>
          <p14:tracePt t="44136" x="800100" y="5803900"/>
          <p14:tracePt t="44157" x="831850" y="5797550"/>
          <p14:tracePt t="44169" x="857250" y="5797550"/>
          <p14:tracePt t="44193" x="882650" y="5797550"/>
          <p14:tracePt t="44470" x="882650" y="5816600"/>
          <p14:tracePt t="44486" x="889000" y="5835650"/>
          <p14:tracePt t="44503" x="895350" y="5861050"/>
          <p14:tracePt t="44579" x="889000" y="5854700"/>
          <p14:tracePt t="44589" x="882650" y="5848350"/>
          <p14:tracePt t="44621" x="857250" y="5829300"/>
          <p14:tracePt t="44636" x="850900" y="5822950"/>
          <p14:tracePt t="44662" x="819150" y="5810250"/>
          <p14:tracePt t="44669" x="800100" y="5803900"/>
          <p14:tracePt t="44689" x="730250" y="5797550"/>
          <p14:tracePt t="44709" x="692150" y="5791200"/>
          <p14:tracePt t="44724" x="673100" y="5784850"/>
          <p14:tracePt t="44742" x="660400" y="5784850"/>
          <p14:tracePt t="44804" x="666750" y="5791200"/>
          <p14:tracePt t="44820" x="679450" y="5797550"/>
          <p14:tracePt t="44837" x="692150" y="5810250"/>
          <p14:tracePt t="44855" x="698500" y="5816600"/>
          <p14:tracePt t="44870" x="711200" y="5822950"/>
          <p14:tracePt t="44887" x="768350" y="5822950"/>
          <p14:tracePt t="44903" x="838200" y="5822950"/>
          <p14:tracePt t="44920" x="914400" y="5816600"/>
          <p14:tracePt t="44949" x="1009650" y="5810250"/>
          <p14:tracePt t="44962" x="1028700" y="5810250"/>
          <p14:tracePt t="44976" x="1035050" y="5803900"/>
          <p14:tracePt t="44988" x="1047750" y="5803900"/>
          <p14:tracePt t="45003" x="1079500" y="5784850"/>
          <p14:tracePt t="45020" x="1111250" y="5759450"/>
          <p14:tracePt t="45048" x="1174750" y="5715000"/>
          <p14:tracePt t="45060" x="1200150" y="5689600"/>
          <p14:tracePt t="45078" x="1225550" y="5657850"/>
          <p14:tracePt t="45086" x="1225550" y="5651500"/>
          <p14:tracePt t="45104" x="1231900" y="5626100"/>
          <p14:tracePt t="45121" x="1231900" y="5594350"/>
          <p14:tracePt t="45137" x="1238250" y="5568950"/>
          <p14:tracePt t="45154" x="1238250" y="5543550"/>
          <p14:tracePt t="45170" x="1238250" y="5524500"/>
          <p14:tracePt t="45186" x="1238250" y="5499100"/>
          <p14:tracePt t="45207" x="1225550" y="5461000"/>
          <p14:tracePt t="45220" x="1219200" y="5448300"/>
          <p14:tracePt t="45237" x="1200150" y="5435600"/>
          <p14:tracePt t="45253" x="1162050" y="5416550"/>
          <p14:tracePt t="45270" x="1130300" y="5403850"/>
          <p14:tracePt t="45287" x="1085850" y="5391150"/>
          <p14:tracePt t="45304" x="1066800" y="5384800"/>
          <p14:tracePt t="45329" x="1035050" y="5384800"/>
          <p14:tracePt t="45336" x="1028700" y="5384800"/>
          <p14:tracePt t="45353" x="1003300" y="5384800"/>
          <p14:tracePt t="45372" x="952500" y="5391150"/>
          <p14:tracePt t="45387" x="908050" y="5410200"/>
          <p14:tracePt t="45403" x="857250" y="5429250"/>
          <p14:tracePt t="45420" x="793750" y="5454650"/>
          <p14:tracePt t="45437" x="768350" y="5461000"/>
          <p14:tracePt t="45460" x="749300" y="5461000"/>
          <p14:tracePt t="45487" x="749300" y="5467350"/>
          <p14:tracePt t="45504" x="742950" y="5473700"/>
          <p14:tracePt t="45520" x="717550" y="5499100"/>
          <p14:tracePt t="45537" x="692150" y="5537200"/>
          <p14:tracePt t="45553" x="673100" y="5581650"/>
          <p14:tracePt t="45570" x="660400" y="5619750"/>
          <p14:tracePt t="45587" x="654050" y="5638800"/>
          <p14:tracePt t="45606" x="654050" y="5645150"/>
          <p14:tracePt t="45637" x="654050" y="5651500"/>
          <p14:tracePt t="45654" x="679450" y="5683250"/>
          <p14:tracePt t="45670" x="730250" y="5727700"/>
          <p14:tracePt t="45687" x="781050" y="5765800"/>
          <p14:tracePt t="45704" x="844550" y="5803900"/>
          <p14:tracePt t="45720" x="901700" y="5822950"/>
          <p14:tracePt t="45738" x="946150" y="5835650"/>
          <p14:tracePt t="45754" x="971550" y="5835650"/>
          <p14:tracePt t="45770" x="984250" y="5835650"/>
          <p14:tracePt t="45787" x="1003300" y="5835650"/>
          <p14:tracePt t="45804" x="1028700" y="5829300"/>
          <p14:tracePt t="45820" x="1066800" y="5829300"/>
          <p14:tracePt t="45837" x="1092200" y="5829300"/>
          <p14:tracePt t="45854" x="1117600" y="5829300"/>
          <p14:tracePt t="45871" x="1136650" y="5822950"/>
          <p14:tracePt t="45888" x="1168400" y="5791200"/>
          <p14:tracePt t="45904" x="1193800" y="5753100"/>
          <p14:tracePt t="45920" x="1212850" y="5702300"/>
          <p14:tracePt t="45937" x="1225550" y="5638800"/>
          <p14:tracePt t="45954" x="1238250" y="5588000"/>
          <p14:tracePt t="45976" x="1238250" y="5530850"/>
          <p14:tracePt t="45987" x="1238250" y="5524500"/>
          <p14:tracePt t="46004" x="1225550" y="5505450"/>
          <p14:tracePt t="46021" x="1206500" y="5480050"/>
          <p14:tracePt t="46037" x="1181100" y="5454650"/>
          <p14:tracePt t="46054" x="1149350" y="5429250"/>
          <p14:tracePt t="46073" x="1117600" y="5410200"/>
          <p14:tracePt t="46087" x="1098550" y="5397500"/>
          <p14:tracePt t="46104" x="1079500" y="5391150"/>
          <p14:tracePt t="46121" x="1054100" y="5391150"/>
          <p14:tracePt t="46160" x="1016000" y="5391150"/>
          <p14:tracePt t="46162" x="1016000" y="5397500"/>
          <p14:tracePt t="46173" x="1009650" y="5397500"/>
          <p14:tracePt t="46187" x="996950" y="5410200"/>
          <p14:tracePt t="46204" x="977900" y="5448300"/>
          <p14:tracePt t="46221" x="977900" y="5467350"/>
          <p14:tracePt t="46242" x="984250" y="5492750"/>
          <p14:tracePt t="46255" x="996950" y="5511800"/>
          <p14:tracePt t="46273" x="1016000" y="5524500"/>
          <p14:tracePt t="46305" x="1047750" y="5543550"/>
          <p14:tracePt t="46344" x="1092200" y="5549900"/>
          <p14:tracePt t="46356" x="1104900" y="5556250"/>
          <p14:tracePt t="46379" x="1117600" y="5562600"/>
          <p14:tracePt t="46438" x="1123950" y="5562600"/>
          <p14:tracePt t="46454" x="1143000" y="5575300"/>
          <p14:tracePt t="46471" x="1181100" y="5607050"/>
          <p14:tracePt t="46487" x="1225550" y="5632450"/>
          <p14:tracePt t="46505" x="1263650" y="5651500"/>
          <p14:tracePt t="46531" x="1327150" y="5664200"/>
          <p14:tracePt t="46538" x="1346200" y="5664200"/>
          <p14:tracePt t="46555" x="1390650" y="5664200"/>
          <p14:tracePt t="46580" x="1485900" y="5664200"/>
          <p14:tracePt t="46589" x="1530350" y="5664200"/>
          <p14:tracePt t="46607" x="1670050" y="5664200"/>
          <p14:tracePt t="46621" x="1714500" y="5664200"/>
          <p14:tracePt t="46639" x="1778000" y="5664200"/>
          <p14:tracePt t="46640" x="1809750" y="5664200"/>
          <p14:tracePt t="46657" x="1860550" y="5664200"/>
          <p14:tracePt t="46677" x="1917700" y="5657850"/>
          <p14:tracePt t="46688" x="1968500" y="5657850"/>
          <p14:tracePt t="46705" x="2051050" y="5645150"/>
          <p14:tracePt t="46721" x="2095500" y="5632450"/>
          <p14:tracePt t="46738" x="2095500" y="5626100"/>
          <p14:tracePt t="46772" x="2095500" y="5619750"/>
          <p14:tracePt t="46817" x="2095500" y="5613400"/>
          <p14:tracePt t="46840" x="2089150" y="5613400"/>
          <p14:tracePt t="46871" x="2076450" y="5613400"/>
          <p14:tracePt t="46889" x="2057400" y="5613400"/>
          <p14:tracePt t="46907" x="2000250" y="5626100"/>
          <p14:tracePt t="46926" x="1784350" y="5683250"/>
          <p14:tracePt t="46945" x="1625600" y="5734050"/>
          <p14:tracePt t="46955" x="1536700" y="5759450"/>
          <p14:tracePt t="46972" x="1371600" y="5803900"/>
          <p14:tracePt t="46988" x="1276350" y="5822950"/>
          <p14:tracePt t="47006" x="1270000" y="5822950"/>
          <p14:tracePt t="47089" x="1250950" y="5842000"/>
          <p14:tracePt t="47105" x="1206500" y="5867400"/>
          <p14:tracePt t="47127" x="1162050" y="5905500"/>
          <p14:tracePt t="47184" x="1181100" y="5905500"/>
          <p14:tracePt t="47193" x="1200150" y="5899150"/>
          <p14:tracePt t="47205" x="1231900" y="5880100"/>
          <p14:tracePt t="47222" x="1270000" y="5867400"/>
          <p14:tracePt t="47239" x="1295400" y="5854700"/>
          <p14:tracePt t="47255" x="1320800" y="5842000"/>
          <p14:tracePt t="47272" x="1377950" y="5822950"/>
          <p14:tracePt t="47289" x="1428750" y="5803900"/>
          <p14:tracePt t="47305" x="1447800" y="5778500"/>
          <p14:tracePt t="47325" x="1460500" y="5734050"/>
          <p14:tracePt t="47338" x="1466850" y="5715000"/>
          <p14:tracePt t="47356" x="1473200" y="5676900"/>
          <p14:tracePt t="47372" x="1479550" y="5619750"/>
          <p14:tracePt t="47388" x="1479550" y="5594350"/>
          <p14:tracePt t="47405" x="1479550" y="5568950"/>
          <p14:tracePt t="47426" x="1479550" y="5543550"/>
          <p14:tracePt t="47441" x="1473200" y="5518150"/>
          <p14:tracePt t="47456" x="1473200" y="5486400"/>
          <p14:tracePt t="47472" x="1473200" y="5441950"/>
          <p14:tracePt t="47489" x="1473200" y="5403850"/>
          <p14:tracePt t="47505" x="1473200" y="5365750"/>
          <p14:tracePt t="47522" x="1473200" y="5334000"/>
          <p14:tracePt t="47539" x="1473200" y="5314950"/>
          <p14:tracePt t="47559" x="1473200" y="5302250"/>
          <p14:tracePt t="47711" x="1454150" y="5314950"/>
          <p14:tracePt t="47726" x="1422400" y="5334000"/>
          <p14:tracePt t="47741" x="1403350" y="5353050"/>
          <p14:tracePt t="47756" x="1390650" y="5365750"/>
          <p14:tracePt t="47772" x="1365250" y="5397500"/>
          <p14:tracePt t="47789" x="1339850" y="5435600"/>
          <p14:tracePt t="47806" x="1314450" y="5473700"/>
          <p14:tracePt t="47823" x="1295400" y="5511800"/>
          <p14:tracePt t="47839" x="1282700" y="5549900"/>
          <p14:tracePt t="47866" x="1282700" y="5581650"/>
          <p14:tracePt t="47884" x="1282700" y="5588000"/>
          <p14:tracePt t="47905" x="1282700" y="5594350"/>
          <p14:tracePt t="47922" x="1282700" y="5600700"/>
          <p14:tracePt t="47939" x="1282700" y="5613400"/>
          <p14:tracePt t="47956" x="1282700" y="5645150"/>
          <p14:tracePt t="47972" x="1282700" y="5670550"/>
          <p14:tracePt t="47989" x="1289050" y="5702300"/>
          <p14:tracePt t="48005" x="1295400" y="5727700"/>
          <p14:tracePt t="48035" x="1308100" y="5753100"/>
          <p14:tracePt t="48036" x="1308100" y="5759450"/>
          <p14:tracePt t="48049" x="1314450" y="5772150"/>
          <p14:tracePt t="48065" x="1327150" y="5797550"/>
          <p14:tracePt t="48081" x="1339850" y="5822950"/>
          <p14:tracePt t="48091" x="1339850" y="5829300"/>
          <p14:tracePt t="48106" x="1352550" y="5842000"/>
          <p14:tracePt t="48123" x="1352550" y="5848350"/>
          <p14:tracePt t="48189" x="1358900" y="5848350"/>
          <p14:tracePt t="48208" x="1390650" y="5848350"/>
          <p14:tracePt t="48229" x="1466850" y="5822950"/>
          <p14:tracePt t="48240" x="1485900" y="5803900"/>
          <p14:tracePt t="48256" x="1504950" y="5778500"/>
          <p14:tracePt t="48273" x="1524000" y="5753100"/>
          <p14:tracePt t="48289" x="1536700" y="5721350"/>
          <p14:tracePt t="48309" x="1536700" y="5676900"/>
          <p14:tracePt t="48323" x="1543050" y="5645150"/>
          <p14:tracePt t="48340" x="1543050" y="5619750"/>
          <p14:tracePt t="48372" x="1543050" y="5556250"/>
          <p14:tracePt t="48392" x="1543050" y="5524500"/>
          <p14:tracePt t="48406" x="1530350" y="5486400"/>
          <p14:tracePt t="48422" x="1498600" y="5454650"/>
          <p14:tracePt t="48440" x="1473200" y="5435600"/>
          <p14:tracePt t="48458" x="1428750" y="5416550"/>
          <p14:tracePt t="48472" x="1422400" y="5410200"/>
          <p14:tracePt t="48489" x="1416050" y="5403850"/>
          <p14:tracePt t="48506" x="1416050" y="5397500"/>
          <p14:tracePt t="48573" x="1409700" y="5391150"/>
          <p14:tracePt t="48725" x="1409700" y="5397500"/>
          <p14:tracePt t="48740" x="1416050" y="5416550"/>
          <p14:tracePt t="48757" x="1447800" y="5461000"/>
          <p14:tracePt t="48759" x="1466850" y="5480050"/>
          <p14:tracePt t="48774" x="1504950" y="5530850"/>
          <p14:tracePt t="48791" x="1568450" y="5575300"/>
          <p14:tracePt t="48806" x="1631950" y="5613400"/>
          <p14:tracePt t="48827" x="1682750" y="5619750"/>
          <p14:tracePt t="48840" x="1733550" y="5619750"/>
          <p14:tracePt t="48859" x="1758950" y="5619750"/>
          <p14:tracePt t="48873" x="1809750" y="5607050"/>
          <p14:tracePt t="48892" x="1892300" y="5600700"/>
          <p14:tracePt t="48917" x="2038350" y="5594350"/>
          <p14:tracePt t="48923" x="2101850" y="5594350"/>
          <p14:tracePt t="48940" x="2197100" y="5588000"/>
          <p14:tracePt t="48957" x="2260600" y="5581650"/>
          <p14:tracePt t="48973" x="2317750" y="5575300"/>
          <p14:tracePt t="48990" x="2355850" y="5568950"/>
          <p14:tracePt t="49009" x="2406650" y="5568950"/>
          <p14:tracePt t="49025" x="2425700" y="5568950"/>
          <p14:tracePt t="49040" x="2432050" y="5568950"/>
          <p14:tracePt t="49061" x="2438400" y="5568950"/>
          <p14:tracePt t="49073" x="2438400" y="5562600"/>
          <p14:tracePt t="49140" x="2444750" y="5562600"/>
          <p14:tracePt t="49165" x="2457450" y="5556250"/>
          <p14:tracePt t="49174" x="2457450" y="5549900"/>
          <p14:tracePt t="49191" x="2463800" y="5537200"/>
          <p14:tracePt t="49206" x="2463800" y="5518150"/>
          <p14:tracePt t="49223" x="2463800" y="5492750"/>
          <p14:tracePt t="49240" x="2463800" y="5480050"/>
          <p14:tracePt t="49258" x="2457450" y="5448300"/>
          <p14:tracePt t="49273" x="2451100" y="5435600"/>
          <p14:tracePt t="49290" x="2444750" y="5422900"/>
          <p14:tracePt t="49291" x="2444750" y="5416550"/>
          <p14:tracePt t="49310" x="2438400" y="5403850"/>
          <p14:tracePt t="49323" x="2438400" y="5397500"/>
          <p14:tracePt t="49340" x="2432050" y="5391150"/>
          <p14:tracePt t="49357" x="2425700" y="5384800"/>
          <p14:tracePt t="49376" x="2406650" y="5378450"/>
          <p14:tracePt t="49404" x="2381250" y="5365750"/>
          <p14:tracePt t="49421" x="2374900" y="5365750"/>
          <p14:tracePt t="49474" x="2368550" y="5365750"/>
          <p14:tracePt t="49507" x="2362200" y="5365750"/>
          <p14:tracePt t="49524" x="2355850" y="5378450"/>
          <p14:tracePt t="49546" x="2330450" y="5403850"/>
          <p14:tracePt t="49561" x="2305050" y="5448300"/>
          <p14:tracePt t="49579" x="2298700" y="5499100"/>
          <p14:tracePt t="49590" x="2292350" y="5518150"/>
          <p14:tracePt t="49607" x="2292350" y="5549900"/>
          <p14:tracePt t="49624" x="2292350" y="5568950"/>
          <p14:tracePt t="49624" x="2292350" y="5575300"/>
          <p14:tracePt t="49641" x="2292350" y="5581650"/>
          <p14:tracePt t="49657" x="2298700" y="5581650"/>
          <p14:tracePt t="49683" x="2298700" y="5594350"/>
          <p14:tracePt t="49695" x="2305050" y="5600700"/>
          <p14:tracePt t="49708" x="2317750" y="5632450"/>
          <p14:tracePt t="49726" x="2330450" y="5657850"/>
          <p14:tracePt t="49740" x="2336800" y="5689600"/>
          <p14:tracePt t="49762" x="2343150" y="5708650"/>
          <p14:tracePt t="49775" x="2349500" y="5727700"/>
          <p14:tracePt t="49791" x="2355850" y="5734050"/>
          <p14:tracePt t="49833" x="2355850" y="5740400"/>
          <p14:tracePt t="49842" x="2362200" y="5746750"/>
          <p14:tracePt t="49857" x="2374900" y="5765800"/>
          <p14:tracePt t="49874" x="2400300" y="5797550"/>
          <p14:tracePt t="49891" x="2413000" y="5822950"/>
          <p14:tracePt t="49908" x="2425700" y="5835650"/>
          <p14:tracePt t="49924" x="2432050" y="5842000"/>
          <p14:tracePt t="50007" x="2444750" y="5835650"/>
          <p14:tracePt t="50041" x="2457450" y="5835650"/>
          <p14:tracePt t="50057" x="2482850" y="5822950"/>
          <p14:tracePt t="50074" x="2514600" y="5803900"/>
          <p14:tracePt t="50098" x="2552700" y="5759450"/>
          <p14:tracePt t="50109" x="2571750" y="5727700"/>
          <p14:tracePt t="50124" x="2578100" y="5708650"/>
          <p14:tracePt t="50141" x="2578100" y="5657850"/>
          <p14:tracePt t="50157" x="2578100" y="5626100"/>
          <p14:tracePt t="50175" x="2578100" y="5600700"/>
          <p14:tracePt t="50192" x="2578100" y="5594350"/>
          <p14:tracePt t="50210" x="2578100" y="5588000"/>
          <p14:tracePt t="50233" x="2578100" y="5575300"/>
          <p14:tracePt t="50242" x="2571750" y="5575300"/>
          <p14:tracePt t="50258" x="2571750" y="5556250"/>
          <p14:tracePt t="50276" x="2565400" y="5543550"/>
          <p14:tracePt t="50291" x="2559050" y="5524500"/>
          <p14:tracePt t="50309" x="2546350" y="5505450"/>
          <p14:tracePt t="50334" x="2527300" y="5467350"/>
          <p14:tracePt t="50344" x="2520950" y="5467350"/>
          <p14:tracePt t="50360" x="2514600" y="5454650"/>
          <p14:tracePt t="50374" x="2508250" y="5448300"/>
          <p14:tracePt t="50408" x="2501900" y="5448300"/>
          <p14:tracePt t="50424" x="2489200" y="5448300"/>
          <p14:tracePt t="50441" x="2463800" y="5448300"/>
          <p14:tracePt t="50460" x="2432050" y="5454650"/>
          <p14:tracePt t="50474" x="2406650" y="5461000"/>
          <p14:tracePt t="50491" x="2374900" y="5473700"/>
          <p14:tracePt t="50512" x="2336800" y="5492750"/>
          <p14:tracePt t="50524" x="2330450" y="5492750"/>
          <p14:tracePt t="50541" x="2317750" y="5505450"/>
          <p14:tracePt t="50558" x="2311400" y="5511800"/>
          <p14:tracePt t="50560" x="2305050" y="5511800"/>
          <p14:tracePt t="50575" x="2305050" y="5518150"/>
          <p14:tracePt t="50591" x="2298700" y="5518150"/>
          <p14:tracePt t="50712" x="2298700" y="5530850"/>
          <p14:tracePt t="51105" x="2305050" y="5530850"/>
          <p14:tracePt t="51125" x="2305050" y="5537200"/>
          <p14:tracePt t="51506" x="2311400" y="5530850"/>
          <p14:tracePt t="51525" x="2324100" y="5505450"/>
          <p14:tracePt t="51543" x="2343150" y="5486400"/>
          <p14:tracePt t="51561" x="2343150" y="5480050"/>
          <p14:tracePt t="51753" x="2349500" y="5480050"/>
          <p14:tracePt t="51782" x="2362200" y="5467350"/>
          <p14:tracePt t="51794" x="2374900" y="5461000"/>
          <p14:tracePt t="51809" x="2400300" y="5441950"/>
          <p14:tracePt t="51825" x="2413000" y="5435600"/>
          <p14:tracePt t="51842" x="2419350" y="5422900"/>
          <p14:tracePt t="51859" x="2425700" y="5416550"/>
          <p14:tracePt t="51881" x="2432050" y="5397500"/>
          <p14:tracePt t="51894" x="2432050" y="5391150"/>
          <p14:tracePt t="51910" x="2438400" y="5378450"/>
          <p14:tracePt t="51925" x="2438400" y="5365750"/>
          <p14:tracePt t="52027" x="2432050" y="5365750"/>
          <p14:tracePt t="52042" x="2400300" y="5384800"/>
          <p14:tracePt t="52061" x="2374900" y="5403850"/>
          <p14:tracePt t="52075" x="2362200" y="5416550"/>
          <p14:tracePt t="52092" x="2349500" y="5422900"/>
          <p14:tracePt t="52109" x="2336800" y="5435600"/>
          <p14:tracePt t="52126" x="2324100" y="5454650"/>
          <p14:tracePt t="52145" x="2311400" y="5480050"/>
          <p14:tracePt t="52146" x="2305050" y="5499100"/>
          <p14:tracePt t="52160" x="2298700" y="5518150"/>
          <p14:tracePt t="52176" x="2286000" y="5549900"/>
          <p14:tracePt t="52192" x="2286000" y="5581650"/>
          <p14:tracePt t="52209" x="2286000" y="5607050"/>
          <p14:tracePt t="52226" x="2286000" y="5626100"/>
          <p14:tracePt t="52250" x="2286000" y="5651500"/>
          <p14:tracePt t="52259" x="2286000" y="5657850"/>
          <p14:tracePt t="52276" x="2286000" y="5670550"/>
          <p14:tracePt t="52292" x="2286000" y="5708650"/>
          <p14:tracePt t="52309" x="2286000" y="5753100"/>
          <p14:tracePt t="52335" x="2292350" y="5791200"/>
          <p14:tracePt t="52344" x="2298700" y="5803900"/>
          <p14:tracePt t="52359" x="2298700" y="5816600"/>
          <p14:tracePt t="52411" x="2298700" y="5822950"/>
          <p14:tracePt t="52426" x="2305050" y="5835650"/>
          <p14:tracePt t="52443" x="2317750" y="5854700"/>
          <p14:tracePt t="52459" x="2324100" y="5867400"/>
          <p14:tracePt t="52476" x="2330450" y="5880100"/>
          <p14:tracePt t="52559" x="2336800" y="5886450"/>
          <p14:tracePt t="52576" x="2343150" y="5886450"/>
          <p14:tracePt t="52593" x="2355850" y="5886450"/>
          <p14:tracePt t="52610" x="2368550" y="5880100"/>
          <p14:tracePt t="52632" x="2406650" y="5861050"/>
          <p14:tracePt t="52646" x="2413000" y="5854700"/>
          <p14:tracePt t="52659" x="2432050" y="5835650"/>
          <p14:tracePt t="52677" x="2451100" y="5816600"/>
          <p14:tracePt t="52693" x="2470150" y="5772150"/>
          <p14:tracePt t="52710" x="2482850" y="5740400"/>
          <p14:tracePt t="52726" x="2489200" y="5708650"/>
          <p14:tracePt t="52743" x="2489200" y="5689600"/>
          <p14:tracePt t="52762" x="2495550" y="5651500"/>
          <p14:tracePt t="52777" x="2501900" y="5626100"/>
          <p14:tracePt t="52793" x="2508250" y="5600700"/>
          <p14:tracePt t="52822" x="2514600" y="5562600"/>
          <p14:tracePt t="52832" x="2514600" y="5549900"/>
          <p14:tracePt t="52847" x="2514600" y="5518150"/>
          <p14:tracePt t="52865" x="2514600" y="5492750"/>
          <p14:tracePt t="52876" x="2514600" y="5473700"/>
          <p14:tracePt t="52893" x="2514600" y="5454650"/>
          <p14:tracePt t="52910" x="2514600" y="5441950"/>
          <p14:tracePt t="52926" x="2514600" y="5429250"/>
          <p14:tracePt t="52944" x="2514600" y="5410200"/>
          <p14:tracePt t="52960" x="2508250" y="5384800"/>
          <p14:tracePt t="52976" x="2495550" y="5353050"/>
          <p14:tracePt t="52993" x="2489200" y="5340350"/>
          <p14:tracePt t="52994" x="2489200" y="5334000"/>
          <p14:tracePt t="53026" x="2470150" y="5321300"/>
          <p14:tracePt t="53043" x="2457450" y="5321300"/>
          <p14:tracePt t="53060" x="2438400" y="5314950"/>
          <p14:tracePt t="53077" x="2406650" y="5314950"/>
          <p14:tracePt t="53096" x="2381250" y="5321300"/>
          <p14:tracePt t="53111" x="2349500" y="5327650"/>
          <p14:tracePt t="53127" x="2317750" y="5353050"/>
          <p14:tracePt t="53143" x="2292350" y="5384800"/>
          <p14:tracePt t="53160" x="2260600" y="5454650"/>
          <p14:tracePt t="53185" x="2254250" y="5549900"/>
          <p14:tracePt t="53193" x="2254250" y="5600700"/>
          <p14:tracePt t="53212" x="2286000" y="5740400"/>
          <p14:tracePt t="53227" x="2311400" y="5810250"/>
          <p14:tracePt t="53243" x="2336800" y="5873750"/>
          <p14:tracePt t="53261" x="2368550" y="5924550"/>
          <p14:tracePt t="53276" x="2381250" y="5949950"/>
          <p14:tracePt t="53293" x="2400300" y="5975350"/>
          <p14:tracePt t="53310" x="2406650" y="5975350"/>
          <p14:tracePt t="53328" x="2413000" y="5975350"/>
          <p14:tracePt t="53344" x="2432050" y="5969000"/>
          <p14:tracePt t="53360" x="2463800" y="5943600"/>
          <p14:tracePt t="53387" x="2501900" y="5873750"/>
          <p14:tracePt t="53396" x="2533650" y="5829300"/>
          <p14:tracePt t="53410" x="2540000" y="5816600"/>
          <p14:tracePt t="53427" x="2559050" y="5784850"/>
          <p14:tracePt t="53428" x="2565400" y="5778500"/>
          <p14:tracePt t="53444" x="2565400" y="5765800"/>
          <p14:tracePt t="53460" x="2571750" y="5759450"/>
          <p14:tracePt t="53461" x="2578100" y="5753100"/>
          <p14:tracePt t="53477" x="2578100" y="5740400"/>
          <p14:tracePt t="53510" x="2584450" y="5740400"/>
          <p14:tracePt t="53527" x="2584450" y="5734050"/>
          <p14:tracePt t="53544" x="2597150" y="5734050"/>
          <p14:tracePt t="53560" x="2609850" y="5734050"/>
          <p14:tracePt t="53577" x="2616200" y="5734050"/>
          <p14:tracePt t="53594" x="2622550" y="5734050"/>
          <p14:tracePt t="53627" x="2635250" y="5727700"/>
          <p14:tracePt t="53647" x="2679700" y="5721350"/>
          <p14:tracePt t="53661" x="2698750" y="5715000"/>
          <p14:tracePt t="53677" x="2825750" y="5695950"/>
          <p14:tracePt t="53706" x="3028950" y="5676900"/>
          <p14:tracePt t="53719" x="3098800" y="5670550"/>
          <p14:tracePt t="53733" x="3136900" y="5670550"/>
          <p14:tracePt t="53748" x="3257550" y="5702300"/>
          <p14:tracePt t="53760" x="3441700" y="5759450"/>
          <p14:tracePt t="53777" x="3689350" y="5816600"/>
          <p14:tracePt t="53794" x="3917950" y="5854700"/>
          <p14:tracePt t="53810" x="4089400" y="5867400"/>
          <p14:tracePt t="53831" x="4210050" y="5867400"/>
          <p14:tracePt t="53833" x="4241800" y="5867400"/>
          <p14:tracePt t="53844" x="4260850" y="5861050"/>
          <p14:tracePt t="53862" x="4267200" y="5854700"/>
          <p14:tracePt t="53881" x="4267200" y="5848350"/>
          <p14:tracePt t="54023" x="4267200" y="5829300"/>
          <p14:tracePt t="54031" x="4260850" y="5822950"/>
          <p14:tracePt t="54046" x="4254500" y="5810250"/>
          <p14:tracePt t="54060" x="4241800" y="5797550"/>
          <p14:tracePt t="54080" x="4178300" y="5803900"/>
          <p14:tracePt t="54094" x="4102100" y="5854700"/>
          <p14:tracePt t="54113" x="4000500" y="5918200"/>
          <p14:tracePt t="54128" x="3886200" y="5962650"/>
          <p14:tracePt t="54534" x="3898900" y="5962650"/>
          <p14:tracePt t="54544" x="3949700" y="5956300"/>
          <p14:tracePt t="54561" x="4025900" y="5943600"/>
          <p14:tracePt t="54579" x="4114800" y="5918200"/>
          <p14:tracePt t="54594" x="4191000" y="5880100"/>
          <p14:tracePt t="54611" x="4298950" y="5842000"/>
          <p14:tracePt t="54629" x="4419600" y="5816600"/>
          <p14:tracePt t="54648" x="4616450" y="5816600"/>
          <p14:tracePt t="54661" x="4826000" y="5810250"/>
          <p14:tracePt t="54678" x="5111750" y="5803900"/>
          <p14:tracePt t="54694" x="5365750" y="5791200"/>
          <p14:tracePt t="54711" x="5581650" y="5778500"/>
          <p14:tracePt t="54728" x="5803900" y="5746750"/>
          <p14:tracePt t="54745" x="5988050" y="5715000"/>
          <p14:tracePt t="54762" x="6223000" y="5695950"/>
          <p14:tracePt t="54787" x="6762750" y="5708650"/>
          <p14:tracePt t="54798" x="6908800" y="5721350"/>
          <p14:tracePt t="54820" x="7270750" y="5734050"/>
          <p14:tracePt t="54828" x="7378700" y="5740400"/>
          <p14:tracePt t="54845" x="7543800" y="5740400"/>
          <p14:tracePt t="54861" x="7727950" y="5740400"/>
          <p14:tracePt t="54878" x="7924800" y="5734050"/>
          <p14:tracePt t="54896" x="8140700" y="5740400"/>
          <p14:tracePt t="54912" x="8362950" y="5746750"/>
          <p14:tracePt t="54928" x="8528050" y="5746750"/>
          <p14:tracePt t="54945" x="8642350" y="5746750"/>
          <p14:tracePt t="54961" x="8693150" y="5740400"/>
          <p14:tracePt t="54978" x="8718550" y="5734050"/>
          <p14:tracePt t="54996" x="8769350" y="5734050"/>
          <p14:tracePt t="55011" x="8788400" y="5734050"/>
          <p14:tracePt t="55029" x="8858250" y="5746750"/>
          <p14:tracePt t="55045" x="9004300" y="5778500"/>
          <p14:tracePt t="55062" x="9074150" y="5784850"/>
          <p14:tracePt t="55082" x="9144000" y="5784850"/>
          <p14:tracePt t="55097" x="9182100" y="5784850"/>
          <p14:tracePt t="55111" x="9245600" y="5765800"/>
          <p14:tracePt t="55128" x="9353550" y="5734050"/>
          <p14:tracePt t="55145" x="9486900" y="5715000"/>
          <p14:tracePt t="55161" x="9626600" y="5715000"/>
          <p14:tracePt t="55178" x="9785350" y="5708650"/>
          <p14:tracePt t="55195" x="9886950" y="5695950"/>
          <p14:tracePt t="55211" x="9931400" y="5689600"/>
          <p14:tracePt t="55228" x="9944100" y="5683250"/>
          <p14:tracePt t="55246" x="9963150" y="5676900"/>
          <p14:tracePt t="55262" x="10013950" y="5670550"/>
          <p14:tracePt t="55282" x="10147300" y="5670550"/>
          <p14:tracePt t="55296" x="10204450" y="5670550"/>
          <p14:tracePt t="55313" x="10229850" y="5670550"/>
          <p14:tracePt t="55336" x="10229850" y="5676900"/>
          <p14:tracePt t="55350" x="10229850" y="5670550"/>
          <p14:tracePt t="55363" x="10229850" y="5664200"/>
          <p14:tracePt t="55429" x="10223500" y="5664200"/>
          <p14:tracePt t="55445" x="10223500" y="5670550"/>
          <p14:tracePt t="55463" x="10217150" y="5676900"/>
          <p14:tracePt t="55524" x="10198100" y="5702300"/>
          <p14:tracePt t="55539" x="10172700" y="5727700"/>
          <p14:tracePt t="55557" x="10128250" y="5753100"/>
          <p14:tracePt t="56270" x="10223500" y="5746750"/>
          <p14:tracePt t="56282" x="10293350" y="5734050"/>
          <p14:tracePt t="56297" x="10401300" y="5715000"/>
          <p14:tracePt t="56312" x="10452100" y="5708650"/>
          <p14:tracePt t="56329" x="10458450" y="5708650"/>
          <p14:tracePt t="56408" x="10458450" y="5702300"/>
          <p14:tracePt t="56420" x="10458450" y="5695950"/>
          <p14:tracePt t="56429" x="10464800" y="5695950"/>
          <p14:tracePt t="56448" x="10477500" y="5695950"/>
          <p14:tracePt t="56467" x="10496550" y="5695950"/>
          <p14:tracePt t="56480" x="10509250" y="5695950"/>
          <p14:tracePt t="56521" x="10509250" y="5689600"/>
          <p14:tracePt t="56586" x="10528300" y="5695950"/>
          <p14:tracePt t="56601" x="10547350" y="5721350"/>
          <p14:tracePt t="56614" x="10560050" y="5734050"/>
          <p14:tracePt t="56629" x="10572750" y="5746750"/>
          <p14:tracePt t="56686" x="10579100" y="5740400"/>
          <p14:tracePt t="56697" x="10610850" y="5727700"/>
          <p14:tracePt t="56718" x="10674350" y="5721350"/>
          <p14:tracePt t="56729" x="10706100" y="5715000"/>
          <p14:tracePt t="56746" x="10712450" y="5708650"/>
          <p14:tracePt t="56780" x="10712450" y="5702300"/>
          <p14:tracePt t="56813" x="10718800" y="5695950"/>
          <p14:tracePt t="56830" x="10725150" y="5695950"/>
          <p14:tracePt t="56849" x="10763250" y="5683250"/>
          <p14:tracePt t="56864" x="10769600" y="5683250"/>
          <p14:tracePt t="56880" x="10775950" y="5683250"/>
          <p14:tracePt t="56930" x="10788650" y="5676900"/>
          <p14:tracePt t="56947" x="10833100" y="5670550"/>
          <p14:tracePt t="56973" x="10896600" y="5657850"/>
          <p14:tracePt t="56984" x="10915650" y="5657850"/>
          <p14:tracePt t="56996" x="10922000" y="5651500"/>
          <p14:tracePt t="57080" x="10922000" y="5632450"/>
          <p14:tracePt t="57097" x="10922000" y="5594350"/>
          <p14:tracePt t="57116" x="10922000" y="5543550"/>
          <p14:tracePt t="57130" x="10928350" y="5530850"/>
          <p14:tracePt t="57150" x="10928350" y="5505450"/>
          <p14:tracePt t="57163" x="10928350" y="5499100"/>
          <p14:tracePt t="57181" x="10928350" y="5492750"/>
          <p14:tracePt t="57230" x="10922000" y="5492750"/>
          <p14:tracePt t="57248" x="10909300" y="5480050"/>
          <p14:tracePt t="57263" x="10890250" y="5473700"/>
          <p14:tracePt t="57281" x="10864850" y="5461000"/>
          <p14:tracePt t="57297" x="10852150" y="5448300"/>
          <p14:tracePt t="57313" x="10839450" y="5435600"/>
          <p14:tracePt t="57338" x="10826750" y="5435600"/>
          <p14:tracePt t="57416" x="10820400" y="5435600"/>
          <p14:tracePt t="57432" x="10807700" y="5429250"/>
          <p14:tracePt t="57447" x="10782300" y="5422900"/>
          <p14:tracePt t="57463" x="10775950" y="5416550"/>
          <p14:tracePt t="57480" x="10769600" y="5416550"/>
          <p14:tracePt t="57497" x="10763250" y="5416550"/>
          <p14:tracePt t="57533" x="10750550" y="5416550"/>
          <p14:tracePt t="57547" x="10731500" y="5416550"/>
          <p14:tracePt t="57563" x="10687050" y="5410200"/>
          <p14:tracePt t="57580" x="10661650" y="5410200"/>
          <p14:tracePt t="57597" x="10623550" y="5410200"/>
          <p14:tracePt t="57614" x="10572750" y="5416550"/>
          <p14:tracePt t="57630" x="10553700" y="5416550"/>
          <p14:tracePt t="57648" x="10541000" y="5416550"/>
          <p14:tracePt t="57670" x="10515600" y="5416550"/>
          <p14:tracePt t="57680" x="10502900" y="5416550"/>
          <p14:tracePt t="57697" x="10471150" y="5410200"/>
          <p14:tracePt t="57714" x="10433050" y="5410200"/>
          <p14:tracePt t="57730" x="10394950" y="5410200"/>
          <p14:tracePt t="57747" x="10363200" y="5416550"/>
          <p14:tracePt t="57766" x="10356850" y="5429250"/>
          <p14:tracePt t="57782" x="10350500" y="5441950"/>
          <p14:tracePt t="57797" x="10344150" y="5448300"/>
          <p14:tracePt t="57814" x="10337800" y="5454650"/>
          <p14:tracePt t="57830" x="10337800" y="5461000"/>
          <p14:tracePt t="57847" x="10337800" y="5467350"/>
          <p14:tracePt t="57883" x="10337800" y="5473700"/>
          <p14:tracePt t="57899" x="10337800" y="5486400"/>
          <p14:tracePt t="57920" x="10337800" y="5518150"/>
          <p14:tracePt t="57936" x="10344150" y="5549900"/>
          <p14:tracePt t="57948" x="10350500" y="5568950"/>
          <p14:tracePt t="57966" x="10350500" y="5600700"/>
          <p14:tracePt t="57981" x="10356850" y="5607050"/>
          <p14:tracePt t="58046" x="10356850" y="5613400"/>
          <p14:tracePt t="58066" x="10356850" y="5619750"/>
          <p14:tracePt t="58084" x="10382250" y="5670550"/>
          <p14:tracePt t="58097" x="10388600" y="5683250"/>
          <p14:tracePt t="58114" x="10394950" y="5702300"/>
          <p14:tracePt t="58131" x="10407650" y="5715000"/>
          <p14:tracePt t="58227" x="10414000" y="5721350"/>
          <p14:tracePt t="58239" x="10452100" y="5753100"/>
          <p14:tracePt t="58259" x="10490200" y="5784850"/>
          <p14:tracePt t="58276" x="10534650" y="5803900"/>
          <p14:tracePt t="58297" x="10553700" y="5810250"/>
          <p14:tracePt t="58314" x="10560050" y="5810250"/>
          <p14:tracePt t="58364" x="10572750" y="5810250"/>
          <p14:tracePt t="58381" x="10604500" y="5803900"/>
          <p14:tracePt t="58397" x="10648950" y="5803900"/>
          <p14:tracePt t="58414" x="10718800" y="5803900"/>
          <p14:tracePt t="58432" x="10775950" y="5797550"/>
          <p14:tracePt t="58449" x="10807700" y="5797550"/>
          <p14:tracePt t="58468" x="10833100" y="5791200"/>
          <p14:tracePt t="58481" x="10839450" y="5791200"/>
          <p14:tracePt t="58497" x="10845800" y="5791200"/>
          <p14:tracePt t="58514" x="10858500" y="5791200"/>
          <p14:tracePt t="58531" x="10871200" y="5797550"/>
          <p14:tracePt t="58548" x="10883900" y="5797550"/>
          <p14:tracePt t="58565" x="10890250" y="5797550"/>
          <p14:tracePt t="58581" x="10896600" y="5797550"/>
          <p14:tracePt t="58602" x="10902950" y="5797550"/>
          <p14:tracePt t="58615" x="10915650" y="5791200"/>
          <p14:tracePt t="58632" x="10928350" y="5778500"/>
          <p14:tracePt t="58658" x="10941050" y="5765800"/>
          <p14:tracePt t="58666" x="10947400" y="5759450"/>
          <p14:tracePt t="58681" x="10960100" y="5753100"/>
          <p14:tracePt t="58700" x="10966450" y="5746750"/>
          <p14:tracePt t="58714" x="10966450" y="5734050"/>
          <p14:tracePt t="58731" x="10972800" y="5727700"/>
          <p14:tracePt t="58750" x="10979150" y="5715000"/>
          <p14:tracePt t="58790" x="10985500" y="5702300"/>
          <p14:tracePt t="58802" x="10991850" y="5689600"/>
          <p14:tracePt t="58819" x="10991850" y="5676900"/>
          <p14:tracePt t="58831" x="10998200" y="5664200"/>
          <p14:tracePt t="58848" x="10998200" y="5651500"/>
          <p14:tracePt t="58849" x="10998200" y="5645150"/>
          <p14:tracePt t="58865" x="10998200" y="5613400"/>
          <p14:tracePt t="58882" x="10998200" y="5600700"/>
          <p14:tracePt t="58898" x="11004550" y="5575300"/>
          <p14:tracePt t="58915" x="11004550" y="5556250"/>
          <p14:tracePt t="58931" x="11010900" y="5524500"/>
          <p14:tracePt t="58948" x="11017250" y="5499100"/>
          <p14:tracePt t="58966" x="11023600" y="5473700"/>
          <p14:tracePt t="58981" x="11017250" y="5429250"/>
          <p14:tracePt t="58998" x="11010900" y="5403850"/>
          <p14:tracePt t="59015" x="11004550" y="5384800"/>
          <p14:tracePt t="59031" x="11004550" y="5378450"/>
          <p14:tracePt t="59048" x="10998200" y="5378450"/>
          <p14:tracePt t="59131" x="10985500" y="5384800"/>
          <p14:tracePt t="59148" x="10966450" y="5391150"/>
          <p14:tracePt t="59165" x="10953750" y="5391150"/>
          <p14:tracePt t="59182" x="10941050" y="5397500"/>
          <p14:tracePt t="59199" x="10922000" y="5403850"/>
          <p14:tracePt t="59221" x="10915650" y="5410200"/>
          <p14:tracePt t="59236" x="10909300" y="5416550"/>
          <p14:tracePt t="59265" x="10909300" y="5422900"/>
          <p14:tracePt t="59299" x="10909300" y="5429250"/>
          <p14:tracePt t="59332" x="10909300" y="5435600"/>
          <p14:tracePt t="59351" x="10909300" y="5441950"/>
          <p14:tracePt t="59365" x="10871200" y="5473700"/>
          <p14:tracePt t="59384" x="10763250" y="5530850"/>
          <p14:tracePt t="59399" x="10591800" y="5607050"/>
          <p14:tracePt t="59416" x="10407650" y="5695950"/>
          <p14:tracePt t="59432" x="10287000" y="5759450"/>
          <p14:tracePt t="59448" x="10229850" y="5784850"/>
          <p14:tracePt t="59465" x="10198100" y="5791200"/>
          <p14:tracePt t="59489" x="10153650" y="5784850"/>
          <p14:tracePt t="59500" x="10102850" y="5753100"/>
          <p14:tracePt t="59515" x="10071100" y="5734050"/>
          <p14:tracePt t="59533" x="9969500" y="5689600"/>
          <p14:tracePt t="59549" x="9918700" y="5664200"/>
          <p14:tracePt t="59565" x="9886950" y="5657850"/>
          <p14:tracePt t="59585" x="9880600" y="5651500"/>
          <p14:tracePt t="59842" x="9880600" y="5645150"/>
          <p14:tracePt t="59853" x="9886950" y="5626100"/>
          <p14:tracePt t="59870" x="9906000" y="5600700"/>
          <p14:tracePt t="59882" x="9937750" y="5575300"/>
          <p14:tracePt t="59899" x="9969500" y="5549900"/>
          <p14:tracePt t="59917" x="9982200" y="5537200"/>
          <p14:tracePt t="59932" x="9988550" y="5537200"/>
          <p14:tracePt t="59971" x="9994900" y="5537200"/>
          <p14:tracePt t="59983" x="10007600" y="5537200"/>
          <p14:tracePt t="59999" x="10020300" y="5537200"/>
          <p14:tracePt t="60066" x="10026650" y="5537200"/>
          <p14:tracePt t="60083" x="10039350" y="5556250"/>
          <p14:tracePt t="60108" x="10153650" y="5600700"/>
          <p14:tracePt t="60118" x="10179050" y="5607050"/>
          <p14:tracePt t="60132" x="10280650" y="5613400"/>
          <p14:tracePt t="60149" x="10344150" y="5613400"/>
          <p14:tracePt t="60166" x="10426700" y="5613400"/>
          <p14:tracePt t="60183" x="10560050" y="5607050"/>
          <p14:tracePt t="60199" x="10693400" y="5594350"/>
          <p14:tracePt t="60216" x="10775950" y="5581650"/>
          <p14:tracePt t="60233" x="10826750" y="5568950"/>
          <p14:tracePt t="60254" x="10858500" y="5562600"/>
          <p14:tracePt t="60267" x="10864850" y="5562600"/>
          <p14:tracePt t="60282" x="10883900" y="5556250"/>
          <p14:tracePt t="60299" x="10909300" y="5556250"/>
          <p14:tracePt t="60316" x="10941050" y="5556250"/>
          <p14:tracePt t="60333" x="10960100" y="5556250"/>
          <p14:tracePt t="60349" x="10972800" y="5556250"/>
          <p14:tracePt t="60366" x="10972800" y="5549900"/>
          <p14:tracePt t="60383" x="10972800" y="5543550"/>
          <p14:tracePt t="60485" x="10985500" y="5543550"/>
          <p14:tracePt t="60519" x="10991850" y="5543550"/>
          <p14:tracePt t="60583" x="10998200" y="5543550"/>
          <p14:tracePt t="60664" x="10998200" y="5530850"/>
          <p14:tracePt t="60683" x="11004550" y="5524500"/>
          <p14:tracePt t="60700" x="11004550" y="5518150"/>
          <p14:tracePt t="60717" x="11010900" y="5505450"/>
          <p14:tracePt t="60733" x="11010900" y="5499100"/>
          <p14:tracePt t="60767" x="11010900" y="5492750"/>
          <p14:tracePt t="60783" x="11010900" y="5486400"/>
          <p14:tracePt t="60807" x="11017250" y="5473700"/>
          <p14:tracePt t="60819" x="11023600" y="5467350"/>
          <p14:tracePt t="60833" x="11029950" y="5448300"/>
          <p14:tracePt t="60856" x="11042650" y="5422900"/>
          <p14:tracePt t="60866" x="11042650" y="5416550"/>
          <p14:tracePt t="60883" x="11042650" y="5410200"/>
          <p14:tracePt t="60900" x="11042650" y="5403850"/>
          <p14:tracePt t="61046" x="11042650" y="5410200"/>
          <p14:tracePt t="61057" x="11042650" y="5435600"/>
          <p14:tracePt t="61067" x="11042650" y="5454650"/>
          <p14:tracePt t="61083" x="11049000" y="5505450"/>
          <p14:tracePt t="61102" x="11055350" y="5556250"/>
          <p14:tracePt t="61116" x="11061700" y="5607050"/>
          <p14:tracePt t="61133" x="11074400" y="5645150"/>
          <p14:tracePt t="61150" x="11080750" y="5670550"/>
          <p14:tracePt t="61400" x="11074400" y="5670550"/>
          <p14:tracePt t="61419" x="11055350" y="5670550"/>
          <p14:tracePt t="61477" x="11055350" y="5676900"/>
          <p14:tracePt t="61485" x="11055350" y="5683250"/>
          <p14:tracePt t="62370" x="11055350" y="5676900"/>
          <p14:tracePt t="62538" x="11061700" y="5632450"/>
          <p14:tracePt t="62551" x="11068050" y="5588000"/>
          <p14:tracePt t="62571" x="11068050" y="5549900"/>
          <p14:tracePt t="62585" x="11061700" y="5518150"/>
          <p14:tracePt t="62602" x="11061700" y="5505450"/>
          <p14:tracePt t="62618" x="11061700" y="5499100"/>
          <p14:tracePt t="62654" x="11055350" y="5499100"/>
          <p14:tracePt t="62694" x="11055350" y="5492750"/>
          <p14:tracePt t="62728" x="10985500" y="5473700"/>
          <p14:tracePt t="62741" x="10953750" y="5454650"/>
          <p14:tracePt t="62751" x="10928350" y="5441950"/>
          <p14:tracePt t="62768" x="10890250" y="5422900"/>
          <p14:tracePt t="62785" x="10845800" y="5410200"/>
          <p14:tracePt t="62802" x="10807700" y="5397500"/>
          <p14:tracePt t="62818" x="10769600" y="5391150"/>
          <p14:tracePt t="62835" x="10725150" y="5384800"/>
          <p14:tracePt t="62856" x="10648950" y="5378450"/>
          <p14:tracePt t="62869" x="10591800" y="5378450"/>
          <p14:tracePt t="62885" x="10528300" y="5384800"/>
          <p14:tracePt t="62901" x="10452100" y="5391150"/>
          <p14:tracePt t="62919" x="10388600" y="5397500"/>
          <p14:tracePt t="62935" x="10356850" y="5403850"/>
          <p14:tracePt t="62951" x="10350500" y="5403850"/>
          <p14:tracePt t="63153" x="10344150" y="5410200"/>
          <p14:tracePt t="63168" x="10331450" y="5416550"/>
          <p14:tracePt t="63187" x="10325100" y="5429250"/>
          <p14:tracePt t="63202" x="10318750" y="5435600"/>
          <p14:tracePt t="63218" x="10312400" y="5441950"/>
          <p14:tracePt t="63241" x="10312400" y="5448300"/>
          <p14:tracePt t="63252" x="10306050" y="5448300"/>
          <p14:tracePt t="63268" x="10299700" y="5461000"/>
          <p14:tracePt t="63285" x="10293350" y="5505450"/>
          <p14:tracePt t="63302" x="10287000" y="5537200"/>
          <p14:tracePt t="63319" x="10280650" y="5568950"/>
          <p14:tracePt t="63335" x="10280650" y="5588000"/>
          <p14:tracePt t="63352" x="10274300" y="5594350"/>
          <p14:tracePt t="63419" x="10274300" y="5613400"/>
          <p14:tracePt t="63436" x="10293350" y="5657850"/>
          <p14:tracePt t="63452" x="10325100" y="5702300"/>
          <p14:tracePt t="63469" x="10350500" y="5740400"/>
          <p14:tracePt t="63485" x="10363200" y="5759450"/>
          <p14:tracePt t="63608" x="10394950" y="5791200"/>
          <p14:tracePt t="63620" x="10439400" y="5835650"/>
          <p14:tracePt t="63636" x="10458450" y="5854700"/>
          <p14:tracePt t="63652" x="10458450" y="5867400"/>
          <p14:tracePt t="63685" x="10458450" y="5880100"/>
          <p14:tracePt t="63702" x="10464800" y="5892800"/>
          <p14:tracePt t="63719" x="10477500" y="5911850"/>
          <p14:tracePt t="63748" x="10490200" y="5949950"/>
          <p14:tracePt t="77067" x="10490200" y="5930900"/>
          <p14:tracePt t="77081" x="10477500" y="5880100"/>
          <p14:tracePt t="77096" x="10407650" y="5784850"/>
          <p14:tracePt t="77113" x="10344150" y="5727700"/>
          <p14:tracePt t="77130" x="10344150" y="5708650"/>
          <p14:tracePt t="77147" x="10407650" y="5695950"/>
          <p14:tracePt t="77169" x="10458450" y="5689600"/>
          <p14:tracePt t="77257" x="10483850" y="5702300"/>
          <p14:tracePt t="77271" x="10521950" y="5708650"/>
          <p14:tracePt t="77280" x="10521950" y="5715000"/>
          <p14:tracePt t="77313" x="10528300" y="5715000"/>
          <p14:tracePt t="77351" x="10541000" y="5715000"/>
          <p14:tracePt t="77364" x="10553700" y="5715000"/>
          <p14:tracePt t="77380" x="10629900" y="5702300"/>
          <p14:tracePt t="77398" x="10750550" y="5657850"/>
          <p14:tracePt t="77413" x="10775950" y="5638800"/>
          <p14:tracePt t="77430" x="10820400" y="5600700"/>
          <p14:tracePt t="77447" x="10839450" y="5562600"/>
          <p14:tracePt t="77464" x="10839450" y="5549900"/>
          <p14:tracePt t="77489" x="10820400" y="5505450"/>
          <p14:tracePt t="77498" x="10795000" y="5480050"/>
          <p14:tracePt t="77514" x="10769600" y="5454650"/>
          <p14:tracePt t="77532" x="10737850" y="5422900"/>
          <p14:tracePt t="77547" x="10712450" y="5397500"/>
          <p14:tracePt t="77564" x="10674350" y="5372100"/>
          <p14:tracePt t="77581" x="10636250" y="5353050"/>
          <p14:tracePt t="77597" x="10598150" y="5334000"/>
          <p14:tracePt t="77616" x="10534650" y="5321300"/>
          <p14:tracePt t="77631" x="10477500" y="5308600"/>
          <p14:tracePt t="77648" x="10407650" y="5295900"/>
          <p14:tracePt t="77666" x="10344150" y="5295900"/>
          <p14:tracePt t="77684" x="10293350" y="5289550"/>
          <p14:tracePt t="77697" x="10261600" y="5289550"/>
          <p14:tracePt t="77716" x="10229850" y="5289550"/>
          <p14:tracePt t="77731" x="10198100" y="5302250"/>
          <p14:tracePt t="77749" x="10134600" y="5327650"/>
          <p14:tracePt t="77766" x="10064750" y="5359400"/>
          <p14:tracePt t="77780" x="10007600" y="5378450"/>
          <p14:tracePt t="77799" x="9982200" y="5397500"/>
          <p14:tracePt t="77815" x="9969500" y="5416550"/>
          <p14:tracePt t="77830" x="9963150" y="5441950"/>
          <p14:tracePt t="77847" x="9975850" y="5486400"/>
          <p14:tracePt t="77867" x="10039350" y="5575300"/>
          <p14:tracePt t="77881" x="10058400" y="5588000"/>
          <p14:tracePt t="77897" x="10109200" y="5645150"/>
          <p14:tracePt t="77915" x="10166350" y="5689600"/>
          <p14:tracePt t="77931" x="10191750" y="5708650"/>
          <p14:tracePt t="77950" x="10223500" y="5715000"/>
          <p14:tracePt t="77964" x="10274300" y="5734050"/>
          <p14:tracePt t="77981" x="10325100" y="5740400"/>
          <p14:tracePt t="77997" x="10363200" y="5753100"/>
          <p14:tracePt t="78014" x="10407650" y="5759450"/>
          <p14:tracePt t="78033" x="10452100" y="5765800"/>
          <p14:tracePt t="78034" x="10490200" y="5772150"/>
          <p14:tracePt t="78048" x="10547350" y="5772150"/>
          <p14:tracePt t="78064" x="10604500" y="5772150"/>
          <p14:tracePt t="78082" x="10668000" y="5753100"/>
          <p14:tracePt t="78098" x="10718800" y="5727700"/>
          <p14:tracePt t="78114" x="10737850" y="5708650"/>
          <p14:tracePt t="78131" x="10750550" y="5683250"/>
          <p14:tracePt t="78147" x="10756900" y="5664200"/>
          <p14:tracePt t="78164" x="10775950" y="5645150"/>
          <p14:tracePt t="78164" x="10788650" y="5619750"/>
          <p14:tracePt t="78181" x="10814050" y="5581650"/>
          <p14:tracePt t="78197" x="10833100" y="5537200"/>
          <p14:tracePt t="78214" x="10839450" y="5492750"/>
          <p14:tracePt t="78234" x="10839450" y="5461000"/>
          <p14:tracePt t="78249" x="10839450" y="5441950"/>
          <p14:tracePt t="78269" x="10833100" y="5422900"/>
          <p14:tracePt t="78281" x="10833100" y="5416550"/>
          <p14:tracePt t="78297" x="10826750" y="5410200"/>
          <p14:tracePt t="78318" x="10820400" y="5397500"/>
          <p14:tracePt t="78331" x="10814050" y="5391150"/>
          <p14:tracePt t="78348" x="10807700" y="5378450"/>
          <p14:tracePt t="78370" x="10782300" y="5359400"/>
          <p14:tracePt t="78388" x="10744200" y="5334000"/>
          <p14:tracePt t="78408" x="10661650" y="5308600"/>
          <p14:tracePt t="78419" x="10636250" y="5302250"/>
          <p14:tracePt t="78432" x="10598150" y="5302250"/>
          <p14:tracePt t="78448" x="10534650" y="5302250"/>
          <p14:tracePt t="78466" x="10502900" y="5308600"/>
          <p14:tracePt t="78481" x="10477500" y="5321300"/>
          <p14:tracePt t="78498" x="10458450" y="5334000"/>
          <p14:tracePt t="78514" x="10420350" y="5353050"/>
          <p14:tracePt t="78531" x="10394950" y="5372100"/>
          <p14:tracePt t="78548" x="10369550" y="5391150"/>
          <p14:tracePt t="78566" x="10350500" y="5416550"/>
          <p14:tracePt t="78581" x="10331450" y="5435600"/>
          <p14:tracePt t="78598" x="10318750" y="5467350"/>
          <p14:tracePt t="78615" x="10318750" y="5499100"/>
          <p14:tracePt t="78631" x="10318750" y="5524500"/>
          <p14:tracePt t="78650" x="10331450" y="5568950"/>
          <p14:tracePt t="78664" x="10344150" y="5594350"/>
          <p14:tracePt t="78682" x="10344150" y="5600700"/>
          <p14:tracePt t="78698" x="10350500" y="5600700"/>
          <p14:tracePt t="78900" x="10350500" y="5613400"/>
          <p14:tracePt t="78915" x="10350500" y="5632450"/>
          <p14:tracePt t="78940" x="10350500" y="5664200"/>
          <p14:tracePt t="78948" x="10344150" y="5670550"/>
          <p14:tracePt t="78965" x="10344150" y="5683250"/>
          <p14:tracePt t="79285" x="10344150" y="5689600"/>
          <p14:tracePt t="79348" x="10337800" y="5689600"/>
          <p14:tracePt t="79365" x="10331450" y="5695950"/>
          <p14:tracePt t="79382" x="10312400" y="5695950"/>
          <p14:tracePt t="79408" x="10280650" y="5702300"/>
          <p14:tracePt t="79415" x="10267950" y="5702300"/>
          <p14:tracePt t="79432" x="10248900" y="5702300"/>
          <p14:tracePt t="79450" x="10217150" y="5702300"/>
          <p14:tracePt t="79465" x="10210800" y="5702300"/>
          <p14:tracePt t="79482" x="10191750" y="5702300"/>
          <p14:tracePt t="79483" x="10185400" y="5702300"/>
          <p14:tracePt t="79503" x="10160000" y="5702300"/>
          <p14:tracePt t="79515" x="10134600" y="5702300"/>
          <p14:tracePt t="79532" x="10121900" y="5702300"/>
          <p14:tracePt t="79748" x="10147300" y="5702300"/>
          <p14:tracePt t="79756" x="10179050" y="5702300"/>
          <p14:tracePt t="79766" x="10248900" y="5702300"/>
          <p14:tracePt t="79785" x="10547350" y="5683250"/>
          <p14:tracePt t="79799" x="10629900" y="5670550"/>
          <p14:tracePt t="79823" x="10814050" y="5632450"/>
          <p14:tracePt t="79834" x="10871200" y="5613400"/>
          <p14:tracePt t="79849" x="10890250" y="5600700"/>
          <p14:tracePt t="80115" x="10890250" y="5607050"/>
          <p14:tracePt t="80135" x="10890250" y="5632450"/>
          <p14:tracePt t="80151" x="10890250" y="5657850"/>
          <p14:tracePt t="80166" x="10890250" y="5670550"/>
          <p14:tracePt t="80182" x="10890250" y="5676900"/>
          <p14:tracePt t="80526" x="10877550" y="5676900"/>
          <p14:tracePt t="80584" x="10871200" y="5676900"/>
          <p14:tracePt t="80600" x="10858500" y="5676900"/>
          <p14:tracePt t="80617" x="10833100" y="5670550"/>
          <p14:tracePt t="80633" x="10826750" y="5664200"/>
          <p14:tracePt t="82531" x="10826750" y="5657850"/>
          <p14:tracePt t="82539" x="10826750" y="5651500"/>
          <p14:tracePt t="82551" x="10826750" y="5645150"/>
          <p14:tracePt t="82569" x="10820400" y="5613400"/>
          <p14:tracePt t="82584" x="10814050" y="5588000"/>
          <p14:tracePt t="82601" x="10807700" y="5568950"/>
          <p14:tracePt t="82618" x="10807700" y="5549900"/>
          <p14:tracePt t="82636" x="10801350" y="5543550"/>
          <p14:tracePt t="82684" x="10795000" y="5537200"/>
          <p14:tracePt t="82719" x="10788650" y="5537200"/>
          <p14:tracePt t="82735" x="10782300" y="5530850"/>
          <p14:tracePt t="82787" x="10769600" y="5530850"/>
          <p14:tracePt t="82812" x="10737850" y="5543550"/>
          <p14:tracePt t="82828" x="10718800" y="5549900"/>
          <p14:tracePt t="82839" x="10712450" y="5556250"/>
          <p14:tracePt t="82857" x="10706100" y="5556250"/>
          <p14:tracePt t="83075" x="10699750" y="5556250"/>
          <p14:tracePt t="84453" x="10693400" y="5549900"/>
          <p14:tracePt t="84470" x="10674350" y="5543550"/>
          <p14:tracePt t="84486" x="10661650" y="5537200"/>
          <p14:tracePt t="84512" x="10623550" y="5530850"/>
          <p14:tracePt t="84521" x="10610850" y="5530850"/>
          <p14:tracePt t="84537" x="10585450" y="5537200"/>
          <p14:tracePt t="84553" x="10566400" y="5537200"/>
          <p14:tracePt t="84570" x="10547350" y="5543550"/>
          <p14:tracePt t="84586" x="10528300" y="5543550"/>
          <p14:tracePt t="84603" x="10483850" y="5549900"/>
          <p14:tracePt t="84620" x="10452100" y="5556250"/>
          <p14:tracePt t="84637" x="10426700" y="5562600"/>
          <p14:tracePt t="84653" x="10407650" y="5575300"/>
          <p14:tracePt t="84670" x="10382250" y="5600700"/>
          <p14:tracePt t="84687" x="10369550" y="5632450"/>
          <p14:tracePt t="84704" x="10363200" y="5670550"/>
          <p14:tracePt t="84723" x="10356850" y="5689600"/>
          <p14:tracePt t="84736" x="10356850" y="5702300"/>
          <p14:tracePt t="84753" x="10356850" y="5708650"/>
          <p14:tracePt t="84786" x="10375900" y="5715000"/>
          <p14:tracePt t="84803" x="10464800" y="5727700"/>
          <p14:tracePt t="84822" x="10731500" y="5715000"/>
          <p14:tracePt t="84836" x="10826750" y="5702300"/>
          <p14:tracePt t="84853" x="11036300" y="5657850"/>
          <p14:tracePt t="84872" x="11099800" y="5626100"/>
          <p14:tracePt t="84887" x="11106150" y="5594350"/>
          <p14:tracePt t="84903" x="11087100" y="5549900"/>
          <p14:tracePt t="84920" x="11042650" y="5499100"/>
          <p14:tracePt t="84937" x="10979150" y="5454650"/>
          <p14:tracePt t="84953" x="10922000" y="5429250"/>
          <p14:tracePt t="84972" x="10864850" y="5410200"/>
          <p14:tracePt t="84987" x="10807700" y="5391150"/>
          <p14:tracePt t="85003" x="10782300" y="5378450"/>
          <p14:tracePt t="85020" x="10756900" y="5365750"/>
          <p14:tracePt t="85041" x="10725150" y="5346700"/>
          <p14:tracePt t="85067" x="10648950" y="5334000"/>
          <p14:tracePt t="85083" x="10598150" y="5334000"/>
          <p14:tracePt t="85095" x="10560050" y="5334000"/>
          <p14:tracePt t="85120" x="10515600" y="5346700"/>
          <p14:tracePt t="85137" x="10471150" y="5365750"/>
          <p14:tracePt t="85153" x="10420350" y="5378450"/>
          <p14:tracePt t="85170" x="10369550" y="5403850"/>
          <p14:tracePt t="85195" x="10331450" y="5435600"/>
          <p14:tracePt t="85207" x="10306050" y="5461000"/>
          <p14:tracePt t="85226" x="10293350" y="5549900"/>
          <p14:tracePt t="85243" x="10293350" y="5594350"/>
          <p14:tracePt t="85253" x="10293350" y="5638800"/>
          <p14:tracePt t="85271" x="10306050" y="5676900"/>
          <p14:tracePt t="85289" x="10344150" y="5734050"/>
          <p14:tracePt t="85304" x="10356850" y="5740400"/>
          <p14:tracePt t="85322" x="10458450" y="5765800"/>
          <p14:tracePt t="85336" x="10528300" y="5765800"/>
          <p14:tracePt t="85354" x="10617200" y="5746750"/>
          <p14:tracePt t="85371" x="10674350" y="5721350"/>
          <p14:tracePt t="85388" x="10718800" y="5689600"/>
          <p14:tracePt t="85404" x="10750550" y="5651500"/>
          <p14:tracePt t="85420" x="10769600" y="5607050"/>
          <p14:tracePt t="85437" x="10769600" y="5549900"/>
          <p14:tracePt t="85455" x="10756900" y="5505450"/>
          <p14:tracePt t="85470" x="10737850" y="5467350"/>
          <p14:tracePt t="85487" x="10712450" y="5435600"/>
          <p14:tracePt t="85506" x="10693400" y="5422900"/>
          <p14:tracePt t="85541" x="10617200" y="5391150"/>
          <p14:tracePt t="85564" x="10566400" y="5384800"/>
          <p14:tracePt t="85588" x="10490200" y="5422900"/>
          <p14:tracePt t="85603" x="10439400" y="5467350"/>
          <p14:tracePt t="85620" x="10401300" y="5524500"/>
          <p14:tracePt t="85638" x="10369550" y="5588000"/>
          <p14:tracePt t="85669" x="10350500" y="5721350"/>
          <p14:tracePt t="85687" x="10388600" y="5765800"/>
          <p14:tracePt t="85704" x="10445750" y="5791200"/>
          <p14:tracePt t="85723" x="10547350" y="5797550"/>
          <p14:tracePt t="85737" x="10668000" y="5797550"/>
          <p14:tracePt t="85754" x="10769600" y="5778500"/>
          <p14:tracePt t="85771" x="10858500" y="5746750"/>
          <p14:tracePt t="85787" x="10915650" y="5708650"/>
          <p14:tracePt t="85808" x="10947400" y="5619750"/>
          <p14:tracePt t="85821" x="10947400" y="5581650"/>
          <p14:tracePt t="85837" x="10902950" y="5480050"/>
          <p14:tracePt t="85854" x="10833100" y="5410200"/>
          <p14:tracePt t="85871" x="10782300" y="5365750"/>
          <p14:tracePt t="85896" x="10661650" y="5308600"/>
          <p14:tracePt t="85905" x="10604500" y="5295900"/>
          <p14:tracePt t="85920" x="10528300" y="5289550"/>
          <p14:tracePt t="85937" x="10452100" y="5289550"/>
          <p14:tracePt t="85954" x="10388600" y="5314950"/>
          <p14:tracePt t="85971" x="10312400" y="5365750"/>
          <p14:tracePt t="85988" x="10261600" y="5403850"/>
          <p14:tracePt t="86004" x="10198100" y="5461000"/>
          <p14:tracePt t="86021" x="10160000" y="5499100"/>
          <p14:tracePt t="86037" x="10153650" y="5505450"/>
          <p14:tracePt t="86088" x="10166350" y="5511800"/>
          <p14:tracePt t="86104" x="10236200" y="5537200"/>
          <p14:tracePt t="86135" x="10337800" y="5568950"/>
          <p14:tracePt t="86147" x="10363200" y="5575300"/>
          <p14:tracePt t="86157" x="10369550" y="5581650"/>
          <p14:tracePt t="86171" x="10388600" y="5594350"/>
          <p14:tracePt t="86188" x="10407650" y="5607050"/>
          <p14:tracePt t="86204" x="10414000" y="5607050"/>
          <p14:tracePt t="86274" x="10420350" y="5626100"/>
          <p14:tracePt t="86288" x="10439400" y="5695950"/>
          <p14:tracePt t="86304" x="10483850" y="5842000"/>
          <p14:tracePt t="86321" x="10521950" y="6013450"/>
          <p14:tracePt t="86338" x="10541000" y="6146800"/>
          <p14:tracePt t="86355" x="10560050" y="6242050"/>
          <p14:tracePt t="86372" x="10579100" y="6280150"/>
          <p14:tracePt t="86389" x="10642600" y="6324600"/>
          <p14:tracePt t="86405" x="10655300" y="6343650"/>
          <p14:tracePt t="86421" x="10661650" y="6362700"/>
          <p14:tracePt t="86438" x="10661650" y="6388100"/>
          <p14:tracePt t="86465" x="10655300" y="6419850"/>
          <p14:tracePt t="86571" x="10648950" y="6464300"/>
          <p14:tracePt t="86588" x="10642600" y="6496050"/>
          <p14:tracePt t="86604" x="10642600" y="6515100"/>
          <p14:tracePt t="86623" x="10642600" y="6521450"/>
          <p14:tracePt t="86704" x="10661650" y="6527800"/>
          <p14:tracePt t="86722" x="10706100" y="6527800"/>
          <p14:tracePt t="86751" x="10756900" y="6489700"/>
          <p14:tracePt t="86760" x="10763250" y="6464300"/>
          <p14:tracePt t="86772" x="10763250" y="6438900"/>
          <p14:tracePt t="86797" x="10763250" y="6381750"/>
          <p14:tracePt t="86804" x="10763250" y="6375400"/>
          <p14:tracePt t="86883" x="10756900" y="6375400"/>
          <p14:tracePt t="86891" x="10731500" y="6375400"/>
          <p14:tracePt t="86906" x="10629900" y="6369050"/>
          <p14:tracePt t="86933" x="10433050" y="6375400"/>
          <p14:tracePt t="86945" x="10401300" y="6381750"/>
          <p14:tracePt t="86963" x="10344150" y="6394450"/>
          <p14:tracePt t="86979" x="10312400" y="6400800"/>
          <p14:tracePt t="86988" x="10293350" y="6413500"/>
          <p14:tracePt t="87005" x="10280650" y="6419850"/>
          <p14:tracePt t="87021" x="10267950" y="6438900"/>
          <p14:tracePt t="87038" x="10255250" y="6464300"/>
          <p14:tracePt t="87056" x="10236200" y="6483350"/>
          <p14:tracePt t="87078" x="10217150" y="6515100"/>
          <p14:tracePt t="87099" x="10217150" y="6521450"/>
          <p14:tracePt t="87121" x="10223500" y="6534150"/>
          <p14:tracePt t="87138" x="10261600" y="6565900"/>
          <p14:tracePt t="87155" x="10337800" y="6610350"/>
          <p14:tracePt t="87172" x="10407650" y="6642100"/>
          <p14:tracePt t="87201" x="10579100" y="6667500"/>
          <p14:tracePt t="87230" x="10693400" y="6654800"/>
          <p14:tracePt t="87244" x="10756900" y="6610350"/>
          <p14:tracePt t="87256" x="10814050" y="6559550"/>
          <p14:tracePt t="87272" x="10852150" y="6508750"/>
          <p14:tracePt t="87288" x="10858500" y="6496050"/>
          <p14:tracePt t="87305" x="10864850" y="6489700"/>
          <p14:tracePt t="87338" x="10864850" y="6483350"/>
          <p14:tracePt t="87355" x="10864850" y="6470650"/>
          <p14:tracePt t="87373" x="10871200" y="6438900"/>
          <p14:tracePt t="87389" x="10852150" y="6381750"/>
          <p14:tracePt t="87405" x="10820400" y="6324600"/>
          <p14:tracePt t="87422" x="10769600" y="6261100"/>
          <p14:tracePt t="87439" x="10750550" y="6248400"/>
          <p14:tracePt t="87463" x="10718800" y="6248400"/>
          <p14:tracePt t="87473" x="10680700" y="6280150"/>
          <p14:tracePt t="87488" x="10648950" y="6305550"/>
          <p14:tracePt t="87507" x="10604500" y="6330950"/>
          <p14:tracePt t="87522" x="10560050" y="6350000"/>
          <p14:tracePt t="87539" x="10502900" y="6369050"/>
          <p14:tracePt t="87555" x="10426700" y="6388100"/>
          <p14:tracePt t="87572" x="10356850" y="6400800"/>
          <p14:tracePt t="87589" x="10274300" y="6419850"/>
          <p14:tracePt t="87605" x="10236200" y="6438900"/>
          <p14:tracePt t="87623" x="10223500" y="6464300"/>
          <p14:tracePt t="87648" x="10210800" y="6553200"/>
          <p14:tracePt t="87663" x="10210800" y="6604000"/>
          <p14:tracePt t="87676" x="10223500" y="6667500"/>
          <p14:tracePt t="87688" x="10229850" y="6692900"/>
          <p14:tracePt t="87708" x="10280650" y="6756400"/>
          <p14:tracePt t="87722" x="10299700" y="6769100"/>
          <p14:tracePt t="87739" x="10369550" y="6800850"/>
          <p14:tracePt t="87756" x="10414000" y="6807200"/>
          <p14:tracePt t="87772" x="10477500" y="6826250"/>
          <p14:tracePt t="87792" x="10515600" y="6838950"/>
          <p14:tracePt t="87889" x="10604500" y="6851650"/>
          <p14:tracePt t="87915" x="10629900" y="6807200"/>
          <p14:tracePt t="87932" x="10629900" y="6800850"/>
          <p14:tracePt t="87956" x="10629900" y="6794500"/>
          <p14:tracePt t="88006" x="10623550" y="6794500"/>
          <p14:tracePt t="88022" x="10623550" y="6800850"/>
          <p14:tracePt t="88043" x="10623550" y="6807200"/>
          <p14:tracePt t="88072" x="10617200" y="6813550"/>
          <p14:tracePt t="88089" x="10610850" y="6813550"/>
          <p14:tracePt t="88106" x="10604500" y="6813550"/>
          <p14:tracePt t="88122" x="10598150" y="6807200"/>
          <p14:tracePt t="88139" x="10598150" y="6800850"/>
          <p14:tracePt t="88157" x="10598150" y="6794500"/>
          <p14:tracePt t="88172" x="10598150" y="6775450"/>
          <p14:tracePt t="88189" x="10598150" y="6750050"/>
          <p14:tracePt t="88206" x="10598150" y="6718300"/>
          <p14:tracePt t="88223" x="10604500" y="6680200"/>
          <p14:tracePt t="88240" x="10617200" y="6629400"/>
          <p14:tracePt t="88256" x="10642600" y="6565900"/>
          <p14:tracePt t="88273" x="10655300" y="6515100"/>
          <p14:tracePt t="88297" x="10680700" y="6419850"/>
          <p14:tracePt t="88309" x="10687050" y="6388100"/>
          <p14:tracePt t="88329" x="10706100" y="6356350"/>
          <p14:tracePt t="88339" x="10718800" y="6324600"/>
          <p14:tracePt t="88356" x="10744200" y="6286500"/>
          <p14:tracePt t="88372" x="10756900" y="6261100"/>
          <p14:tracePt t="88390" x="10763250" y="6229350"/>
          <p14:tracePt t="88409" x="10763250" y="6203950"/>
          <p14:tracePt t="88425" x="10769600" y="6172200"/>
          <p14:tracePt t="88439" x="10769600" y="6146800"/>
          <p14:tracePt t="88456" x="10769600" y="6127750"/>
          <p14:tracePt t="88473" x="10769600" y="6102350"/>
          <p14:tracePt t="88490" x="10769600" y="6070600"/>
          <p14:tracePt t="88510" x="10769600" y="6019800"/>
          <p14:tracePt t="88523" x="10775950" y="6007100"/>
          <p14:tracePt t="88540" x="10782300" y="5969000"/>
          <p14:tracePt t="88560" x="10788650" y="5905500"/>
          <p14:tracePt t="88576" x="10795000" y="5867400"/>
          <p14:tracePt t="88594" x="10795000" y="5797550"/>
          <p14:tracePt t="88606" x="10795000" y="5746750"/>
          <p14:tracePt t="88624" x="10788650" y="5683250"/>
          <p14:tracePt t="88641" x="10782300" y="5657850"/>
          <p14:tracePt t="88659" x="10769600" y="5632450"/>
          <p14:tracePt t="88673" x="10769600" y="5626100"/>
          <p14:tracePt t="88692" x="10763250" y="5613400"/>
          <p14:tracePt t="88692" x="10763250" y="5607050"/>
          <p14:tracePt t="88706" x="10756900" y="5600700"/>
          <p14:tracePt t="88723" x="10744200" y="5581650"/>
          <p14:tracePt t="88749" x="10693400" y="5543550"/>
          <p14:tracePt t="88761" x="10668000" y="5524500"/>
          <p14:tracePt t="88773" x="10661650" y="5518150"/>
          <p14:tracePt t="88790" x="10655300" y="5518150"/>
          <p14:tracePt t="88936" x="10655300" y="5511800"/>
          <p14:tracePt t="88949" x="10648950" y="5511800"/>
          <p14:tracePt t="88962" x="10623550" y="5518150"/>
          <p14:tracePt t="88973" x="10610850" y="5530850"/>
          <p14:tracePt t="88989" x="10598150" y="5537200"/>
          <p14:tracePt t="89007" x="10585450" y="5549900"/>
          <p14:tracePt t="89026" x="10566400" y="5562600"/>
          <p14:tracePt t="89107" x="10560050" y="5562600"/>
          <p14:tracePt t="89123" x="10534650" y="5562600"/>
          <p14:tracePt t="89140" x="10458450" y="5581650"/>
          <p14:tracePt t="89164" x="10293350" y="5626100"/>
          <p14:tracePt t="89175" x="10248900" y="5645150"/>
          <p14:tracePt t="89190" x="10210800" y="5670550"/>
          <p14:tracePt t="90559" x="10153650" y="5645150"/>
          <p14:tracePt t="90576" x="10052050" y="5594350"/>
          <p14:tracePt t="90592" x="10007600" y="5556250"/>
          <p14:tracePt t="90609" x="10001250" y="5556250"/>
          <p14:tracePt t="90771" x="9994900" y="5441950"/>
          <p14:tracePt t="90782" x="9969500" y="5327650"/>
          <p14:tracePt t="90791" x="9931400" y="5226050"/>
          <p14:tracePt t="90811" x="9772650" y="4914900"/>
          <p14:tracePt t="90825" x="9671050" y="4749800"/>
          <p14:tracePt t="90846" x="9620250" y="4667250"/>
          <p14:tracePt t="90867" x="9588500" y="4629150"/>
          <p14:tracePt t="90904" x="9575800" y="4622800"/>
          <p14:tracePt t="90912" x="9563100" y="4616450"/>
          <p14:tracePt t="90925" x="9512300" y="4578350"/>
          <p14:tracePt t="90942" x="9467850" y="4546600"/>
          <p14:tracePt t="90961" x="9417050" y="4514850"/>
          <p14:tracePt t="90975" x="9385300" y="4489450"/>
          <p14:tracePt t="90992" x="9372600" y="4470400"/>
          <p14:tracePt t="91009" x="9366250" y="4457700"/>
          <p14:tracePt t="91042" x="9366250" y="4451350"/>
          <p14:tracePt t="91061" x="9366250" y="4438650"/>
          <p14:tracePt t="91075" x="9366250" y="4419600"/>
          <p14:tracePt t="91091" x="9366250" y="4387850"/>
          <p14:tracePt t="91108" x="9372600" y="4356100"/>
          <p14:tracePt t="91125" x="9391650" y="4311650"/>
          <p14:tracePt t="91149" x="9455150" y="4203700"/>
          <p14:tracePt t="91161" x="9499600" y="4133850"/>
          <p14:tracePt t="91175" x="9512300" y="4108450"/>
          <p14:tracePt t="91192" x="9544050" y="4038600"/>
          <p14:tracePt t="91193" x="9550400" y="4013200"/>
          <p14:tracePt t="91209" x="9569450" y="3962400"/>
          <p14:tracePt t="91230" x="9575800" y="3930650"/>
          <p14:tracePt t="91242" x="9575800" y="3917950"/>
          <p14:tracePt t="91259" x="9575800" y="3905250"/>
          <p14:tracePt t="91308" x="9575800" y="3898900"/>
          <p14:tracePt t="91325" x="9575800" y="3892550"/>
          <p14:tracePt t="91342" x="9582150" y="3886200"/>
          <p14:tracePt t="91359" x="9582150" y="3879850"/>
          <p14:tracePt t="92243" x="9613900" y="3879850"/>
          <p14:tracePt t="92259" x="9671050" y="3892550"/>
          <p14:tracePt t="92276" x="9721850" y="3905250"/>
          <p14:tracePt t="92293" x="9766300" y="3911600"/>
          <p14:tracePt t="92312" x="9842500" y="3924300"/>
          <p14:tracePt t="92326" x="9880600" y="3924300"/>
          <p14:tracePt t="92343" x="9944100" y="3924300"/>
          <p14:tracePt t="92359" x="9994900" y="3924300"/>
          <p14:tracePt t="92378" x="10026650" y="3917950"/>
          <p14:tracePt t="92393" x="10039350" y="3911600"/>
          <p14:tracePt t="92409" x="10045700" y="3911600"/>
          <p14:tracePt t="92461" x="10052050" y="3924300"/>
          <p14:tracePt t="92476" x="10052050" y="3937000"/>
          <p14:tracePt t="92493" x="10090150" y="4051300"/>
          <p14:tracePt t="92510" x="10115550" y="4108450"/>
          <p14:tracePt t="92526" x="10140950" y="4159250"/>
          <p14:tracePt t="92543" x="10147300" y="4184650"/>
          <p14:tracePt t="92560" x="10153650" y="4197350"/>
          <p14:tracePt t="92593" x="10153650" y="4203700"/>
          <p14:tracePt t="92609" x="10153650" y="4210050"/>
          <p14:tracePt t="92626" x="10153650" y="4216400"/>
          <p14:tracePt t="92727" x="10153650" y="4229100"/>
          <p14:tracePt t="92743" x="10140950" y="4248150"/>
          <p14:tracePt t="92760" x="10128250" y="4273550"/>
          <p14:tracePt t="92784" x="10115550" y="4311650"/>
          <p14:tracePt t="92794" x="10115550" y="4318000"/>
          <p14:tracePt t="92810" x="10109200" y="4324350"/>
          <p14:tracePt t="92826" x="10102850" y="4330700"/>
          <p14:tracePt t="92843" x="10096500" y="4330700"/>
          <p14:tracePt t="92860" x="10083800" y="4330700"/>
          <p14:tracePt t="92876" x="10064750" y="4330700"/>
          <p14:tracePt t="92893" x="10013950" y="4311650"/>
          <p14:tracePt t="92910" x="9963150" y="4292600"/>
          <p14:tracePt t="92927" x="9931400" y="4279900"/>
          <p14:tracePt t="92945" x="9880600" y="4260850"/>
          <p14:tracePt t="92973" x="9728200" y="4197350"/>
          <p14:tracePt t="92983" x="9677400" y="4178300"/>
          <p14:tracePt t="92993" x="9613900" y="4152900"/>
          <p14:tracePt t="93017" x="9544050" y="4133850"/>
          <p14:tracePt t="93026" x="9518650" y="4127500"/>
          <p14:tracePt t="93043" x="9474200" y="4121150"/>
          <p14:tracePt t="93060" x="9442450" y="4114800"/>
          <p14:tracePt t="93076" x="9410700" y="4102100"/>
          <p14:tracePt t="93093" x="9378950" y="4095750"/>
          <p14:tracePt t="93110" x="9366250" y="4089400"/>
          <p14:tracePt t="93126" x="9334500" y="4070350"/>
          <p14:tracePt t="93143" x="9290050" y="4044950"/>
          <p14:tracePt t="93160" x="9175750" y="3987800"/>
          <p14:tracePt t="93177" x="9067800" y="3937000"/>
          <p14:tracePt t="93199" x="8890000" y="3873500"/>
          <p14:tracePt t="93210" x="8813800" y="3848100"/>
          <p14:tracePt t="93227" x="8661400" y="3803650"/>
          <p14:tracePt t="93243" x="8540750" y="3771900"/>
          <p14:tracePt t="93267" x="8242300" y="3727450"/>
          <p14:tracePt t="93277" x="8102600" y="3702050"/>
          <p14:tracePt t="93293" x="7893050" y="3670300"/>
          <p14:tracePt t="93310" x="7639050" y="3625850"/>
          <p14:tracePt t="93328" x="7486650" y="3606800"/>
          <p14:tracePt t="93344" x="7410450" y="3600450"/>
          <p14:tracePt t="93360" x="7353300" y="3600450"/>
          <p14:tracePt t="93377" x="7327900" y="3594100"/>
          <p14:tracePt t="97551" x="7315200" y="3594100"/>
          <p14:tracePt t="97564" x="7283450" y="3594100"/>
          <p14:tracePt t="97580" x="7162800" y="3606800"/>
          <p14:tracePt t="97599" x="7054850" y="3651250"/>
          <p14:tracePt t="97614" x="7042150" y="3657600"/>
          <p14:tracePt t="97653" x="6991350" y="3670300"/>
          <p14:tracePt t="97665" x="6921500" y="3676650"/>
          <p14:tracePt t="97681" x="6724650" y="3689350"/>
          <p14:tracePt t="97704" x="6330950" y="3733800"/>
          <p14:tracePt t="97714" x="6165850" y="3746500"/>
          <p14:tracePt t="97731" x="6096000" y="3740150"/>
          <p14:tracePt t="97747" x="6089650" y="3727450"/>
          <p14:tracePt t="97764" x="6076950" y="3689350"/>
          <p14:tracePt t="97784" x="6000750" y="3587750"/>
          <p14:tracePt t="97797" x="5835650" y="3448050"/>
          <p14:tracePt t="97814" x="5518150" y="3276600"/>
          <p14:tracePt t="97830" x="5105400" y="3124200"/>
          <p14:tracePt t="97847" x="4749800" y="3022600"/>
          <p14:tracePt t="97864" x="4445000" y="2933700"/>
          <p14:tracePt t="97880" x="4279900" y="2863850"/>
          <p14:tracePt t="97897" x="4197350" y="2813050"/>
          <p14:tracePt t="97914" x="4178300" y="2787650"/>
          <p14:tracePt t="97931" x="4171950" y="2787650"/>
          <p14:tracePt t="97950" x="4140200" y="2794000"/>
          <p14:tracePt t="97964" x="4114800" y="2806700"/>
          <p14:tracePt t="97983" x="4006850" y="2876550"/>
          <p14:tracePt t="97998" x="3994150" y="2895600"/>
          <p14:tracePt t="97999" x="3981450" y="2914650"/>
          <p14:tracePt t="98019" x="3968750" y="2946400"/>
          <p14:tracePt t="98031" x="3962400" y="2959100"/>
          <p14:tracePt t="98048" x="3924300" y="2978150"/>
          <p14:tracePt t="98064" x="3790950" y="2997200"/>
          <p14:tracePt t="98081" x="3606800" y="2997200"/>
          <p14:tracePt t="98100" x="3397250" y="2997200"/>
          <p14:tracePt t="98114" x="3181350" y="2971800"/>
          <p14:tracePt t="98131" x="3003550" y="2940050"/>
          <p14:tracePt t="98148" x="2863850" y="2908300"/>
          <p14:tracePt t="98164" x="2787650" y="2882900"/>
          <p14:tracePt t="98181" x="2762250" y="2863850"/>
          <p14:tracePt t="98207" x="2698750" y="2806700"/>
          <p14:tracePt t="98231" x="2546350" y="2724150"/>
          <p14:tracePt t="98249" x="2444750" y="2679700"/>
          <p14:tracePt t="98267" x="2355850" y="2635250"/>
          <p14:tracePt t="98281" x="2279650" y="2590800"/>
          <p14:tracePt t="98300" x="2222500" y="2546350"/>
          <p14:tracePt t="98314" x="2178050" y="2501900"/>
          <p14:tracePt t="98331" x="2101850" y="2432050"/>
          <p14:tracePt t="98348" x="2012950" y="2368550"/>
          <p14:tracePt t="98364" x="1892300" y="2292350"/>
          <p14:tracePt t="98381" x="1720850" y="2184400"/>
          <p14:tracePt t="98398" x="1530350" y="2070100"/>
          <p14:tracePt t="98415" x="1409700" y="1968500"/>
          <p14:tracePt t="98442" x="1231900" y="1676400"/>
          <p14:tracePt t="98458" x="1162050" y="1504950"/>
          <p14:tracePt t="98471" x="1123950" y="1409700"/>
          <p14:tracePt t="98481" x="1028700" y="1219200"/>
          <p14:tracePt t="98498" x="933450" y="1073150"/>
          <p14:tracePt t="98515" x="793750" y="908050"/>
          <p14:tracePt t="98531" x="717550" y="825500"/>
          <p14:tracePt t="98598" x="717550" y="831850"/>
          <p14:tracePt t="98615" x="723900" y="844550"/>
          <p14:tracePt t="98633" x="730250" y="850900"/>
          <p14:tracePt t="98664" x="736600" y="857250"/>
          <p14:tracePt t="98681" x="749300" y="857250"/>
          <p14:tracePt t="98699" x="768350" y="876300"/>
          <p14:tracePt t="98721" x="768350" y="889000"/>
          <p14:tracePt t="98734" x="768350" y="901700"/>
          <p14:tracePt t="98748" x="762000" y="920750"/>
          <p14:tracePt t="98764" x="730250" y="952500"/>
          <p14:tracePt t="98781" x="692150" y="996950"/>
          <p14:tracePt t="98798" x="673100" y="1028700"/>
          <p14:tracePt t="98830" x="641350" y="1073150"/>
          <p14:tracePt t="98848" x="641350" y="1079500"/>
          <p14:tracePt t="98965" x="641350" y="1073150"/>
          <p14:tracePt t="98982" x="647700" y="1060450"/>
          <p14:tracePt t="99011" x="692150" y="1035050"/>
          <p14:tracePt t="99019" x="711200" y="1022350"/>
          <p14:tracePt t="99044" x="730250" y="1009650"/>
          <p14:tracePt t="99057" x="736600" y="996950"/>
          <p14:tracePt t="99067" x="736600" y="990600"/>
          <p14:tracePt t="99084" x="742950" y="965200"/>
          <p14:tracePt t="99098" x="742950" y="939800"/>
          <p14:tracePt t="99115" x="736600" y="914400"/>
          <p14:tracePt t="99140" x="717550" y="850900"/>
          <p14:tracePt t="99153" x="711200" y="831850"/>
          <p14:tracePt t="99200" x="704850" y="831850"/>
          <p14:tracePt t="99216" x="685800" y="838200"/>
          <p14:tracePt t="99232" x="654050" y="857250"/>
          <p14:tracePt t="99248" x="622300" y="876300"/>
          <p14:tracePt t="99267" x="603250" y="901700"/>
          <p14:tracePt t="99283" x="590550" y="927100"/>
          <p14:tracePt t="99298" x="584200" y="958850"/>
          <p14:tracePt t="99315" x="584200" y="1009650"/>
          <p14:tracePt t="99332" x="584200" y="1047750"/>
          <p14:tracePt t="99348" x="603250" y="1092200"/>
          <p14:tracePt t="99365" x="628650" y="1130300"/>
          <p14:tracePt t="99383" x="673100" y="1149350"/>
          <p14:tracePt t="99398" x="692150" y="1149350"/>
          <p14:tracePt t="99418" x="711200" y="1143000"/>
          <p14:tracePt t="99432" x="736600" y="1117600"/>
          <p14:tracePt t="99449" x="762000" y="1092200"/>
          <p14:tracePt t="99465" x="787400" y="1066800"/>
          <p14:tracePt t="99482" x="793750" y="1060450"/>
          <p14:tracePt t="101021" x="800100" y="1066800"/>
          <p14:tracePt t="101039" x="876300" y="1136650"/>
          <p14:tracePt t="101059" x="927100" y="1181100"/>
          <p14:tracePt t="101067" x="946150" y="1206500"/>
          <p14:tracePt t="101083" x="984250" y="1238250"/>
          <p14:tracePt t="101100" x="1009650" y="1263650"/>
          <p14:tracePt t="101162" x="1009650" y="1270000"/>
          <p14:tracePt t="101171" x="1016000" y="1276350"/>
          <p14:tracePt t="101184" x="1016000" y="1314450"/>
          <p14:tracePt t="101200" x="1022350" y="1346200"/>
          <p14:tracePt t="101217" x="1028700" y="1371600"/>
          <p14:tracePt t="101233" x="1035050" y="1397000"/>
          <p14:tracePt t="101250" x="1041400" y="1416050"/>
          <p14:tracePt t="101266" x="1041400" y="1422400"/>
          <p14:tracePt t="101293" x="1041400" y="1435100"/>
          <p14:tracePt t="101306" x="1060450" y="1460500"/>
          <p14:tracePt t="101323" x="1060450" y="1479550"/>
          <p14:tracePt t="101335" x="1060450" y="1485900"/>
          <p14:tracePt t="101350" x="1060450" y="1517650"/>
          <p14:tracePt t="101370" x="1060450" y="1536700"/>
          <p14:tracePt t="101371" x="1060450" y="1549400"/>
          <p14:tracePt t="101395" x="1060450" y="1612900"/>
          <p14:tracePt t="101403" x="1073150" y="1676400"/>
          <p14:tracePt t="101417" x="1085850" y="1714500"/>
          <p14:tracePt t="101434" x="1149350" y="1885950"/>
          <p14:tracePt t="101451" x="1212850" y="2025650"/>
          <p14:tracePt t="101834" x="1206500" y="1987550"/>
          <p14:tracePt t="101851" x="1181100" y="1930400"/>
          <p14:tracePt t="101868" x="1174750" y="1898650"/>
          <p14:tracePt t="101884" x="1187450" y="1866900"/>
          <p14:tracePt t="101900" x="1225550" y="1816100"/>
          <p14:tracePt t="101917" x="1257300" y="1771650"/>
          <p14:tracePt t="101937" x="1295400" y="1708150"/>
          <p14:tracePt t="101955" x="1308100" y="1644650"/>
          <p14:tracePt t="101967" x="1314450" y="1562100"/>
          <p14:tracePt t="101984" x="1320800" y="1460500"/>
          <p14:tracePt t="102001" x="1314450" y="1371600"/>
          <p14:tracePt t="102017" x="1314450" y="1282700"/>
          <p14:tracePt t="102039" x="1320800" y="1168400"/>
          <p14:tracePt t="102051" x="1327150" y="1143000"/>
          <p14:tracePt t="102067" x="1333500" y="1104900"/>
          <p14:tracePt t="102084" x="1333500" y="1098550"/>
          <p14:tracePt t="102153" x="1339850" y="1092200"/>
          <p14:tracePt t="102168" x="1384300" y="1060450"/>
          <p14:tracePt t="102200" x="1447800" y="1009650"/>
          <p14:tracePt t="102218" x="1466850" y="1003300"/>
          <p14:tracePt t="102234" x="1473200" y="1003300"/>
          <p14:tracePt t="102284" x="1479550" y="1003300"/>
          <p14:tracePt t="102302" x="1504950" y="1003300"/>
          <p14:tracePt t="102328" x="1543050" y="1009650"/>
          <p14:tracePt t="102339" x="1555750" y="1009650"/>
          <p14:tracePt t="102352" x="1581150" y="1022350"/>
          <p14:tracePt t="102370" x="1600200" y="1028700"/>
          <p14:tracePt t="102384" x="1625600" y="1035050"/>
          <p14:tracePt t="102401" x="1644650" y="1041400"/>
          <p14:tracePt t="102418" x="1689100" y="1041400"/>
          <p14:tracePt t="102435" x="1714500" y="1041400"/>
          <p14:tracePt t="102451" x="1758950" y="1041400"/>
          <p14:tracePt t="102468" x="1790700" y="1041400"/>
          <p14:tracePt t="102484" x="1873250" y="1054100"/>
          <p14:tracePt t="102501" x="2044700" y="1098550"/>
          <p14:tracePt t="102519" x="2305050" y="1143000"/>
          <p14:tracePt t="102535" x="2419350" y="1155700"/>
          <p14:tracePt t="102551" x="2508250" y="1162050"/>
          <p14:tracePt t="102568" x="2616200" y="1162050"/>
          <p14:tracePt t="102585" x="2755900" y="1174750"/>
          <p14:tracePt t="102603" x="2940050" y="1187450"/>
          <p14:tracePt t="102618" x="3111500" y="1193800"/>
          <p14:tracePt t="102635" x="3251200" y="1200150"/>
          <p14:tracePt t="102651" x="3359150" y="1200150"/>
          <p14:tracePt t="102668" x="3378200" y="1193800"/>
          <p14:tracePt t="102685" x="3384550" y="1187450"/>
          <p14:tracePt t="102701" x="3390900" y="1181100"/>
          <p14:tracePt t="102718" x="3390900" y="1168400"/>
          <p14:tracePt t="102752" x="3397250" y="1168400"/>
          <p14:tracePt t="102768" x="3435350" y="1168400"/>
          <p14:tracePt t="102785" x="3568700" y="1168400"/>
          <p14:tracePt t="102802" x="3625850" y="1168400"/>
          <p14:tracePt t="102818" x="3663950" y="1168400"/>
          <p14:tracePt t="102840" x="3670300" y="1162050"/>
          <p14:tracePt t="102899" x="3676650" y="1162050"/>
          <p14:tracePt t="102909" x="3683000" y="1162050"/>
          <p14:tracePt t="102942" x="3708400" y="1162050"/>
          <p14:tracePt t="102952" x="3733800" y="1162050"/>
          <p14:tracePt t="102968" x="3759200" y="1168400"/>
          <p14:tracePt t="102985" x="3765550" y="1168400"/>
          <p14:tracePt t="103085" x="3765550" y="1174750"/>
          <p14:tracePt t="103102" x="3765550" y="1181100"/>
          <p14:tracePt t="103189" x="3765550" y="1187450"/>
          <p14:tracePt t="103202" x="3759200" y="1187450"/>
          <p14:tracePt t="103218" x="3746500" y="1200150"/>
          <p14:tracePt t="103235" x="3740150" y="1206500"/>
          <p14:tracePt t="103314" x="3733800" y="1206500"/>
          <p14:tracePt t="103336" x="3721100" y="1212850"/>
          <p14:tracePt t="103352" x="3676650" y="1244600"/>
          <p14:tracePt t="103368" x="3587750" y="1301750"/>
          <p14:tracePt t="103385" x="3473450" y="1384300"/>
          <p14:tracePt t="103403" x="3327400" y="1511300"/>
          <p14:tracePt t="103418" x="3187700" y="1682750"/>
          <p14:tracePt t="103438" x="3016250" y="1955800"/>
          <p14:tracePt t="103453" x="2921000" y="2114550"/>
          <p14:tracePt t="103469" x="2730500" y="2362200"/>
          <p14:tracePt t="103494" x="2419350" y="2692400"/>
          <p14:tracePt t="103502" x="2311400" y="2806700"/>
          <p14:tracePt t="103520" x="2120900" y="3022600"/>
          <p14:tracePt t="103537" x="1936750" y="3251200"/>
          <p14:tracePt t="103552" x="1797050" y="3441700"/>
          <p14:tracePt t="103569" x="1638300" y="3670300"/>
          <p14:tracePt t="103589" x="1524000" y="3829050"/>
          <p14:tracePt t="103604" x="1422400" y="3968750"/>
          <p14:tracePt t="103624" x="1289050" y="4171950"/>
          <p14:tracePt t="103635" x="1244600" y="4241800"/>
          <p14:tracePt t="103652" x="1187450" y="4349750"/>
          <p14:tracePt t="103669" x="1111250" y="4489450"/>
          <p14:tracePt t="103688" x="1060450" y="4616450"/>
          <p14:tracePt t="103709" x="1060450" y="4667250"/>
          <p14:tracePt t="103724" x="1060450" y="4737100"/>
          <p14:tracePt t="103736" x="1041400" y="4813300"/>
          <p14:tracePt t="103752" x="977900" y="4959350"/>
          <p14:tracePt t="103776" x="825500" y="5181600"/>
          <p14:tracePt t="103786" x="787400" y="5226050"/>
          <p14:tracePt t="103802" x="736600" y="5295900"/>
          <p14:tracePt t="103819" x="730250" y="5314950"/>
          <p14:tracePt t="103835" x="736600" y="5321300"/>
          <p14:tracePt t="103853" x="768350" y="5334000"/>
          <p14:tracePt t="103869" x="838200" y="5353050"/>
          <p14:tracePt t="103886" x="882650" y="5391150"/>
          <p14:tracePt t="103903" x="850900" y="5448300"/>
          <p14:tracePt t="103919" x="787400" y="5492750"/>
          <p14:tracePt t="103936" x="749300" y="5524500"/>
          <p14:tracePt t="103958" x="742950" y="5530850"/>
          <p14:tracePt t="104026" x="736600" y="5537200"/>
          <p14:tracePt t="104040" x="730250" y="5556250"/>
          <p14:tracePt t="104053" x="723900" y="5575300"/>
          <p14:tracePt t="104069" x="717550" y="5588000"/>
          <p14:tracePt t="104086" x="730250" y="5594350"/>
          <p14:tracePt t="104103" x="768350" y="5613400"/>
          <p14:tracePt t="104119" x="838200" y="5632450"/>
          <p14:tracePt t="104136" x="958850" y="5651500"/>
          <p14:tracePt t="104153" x="1143000" y="5683250"/>
          <p14:tracePt t="104169" x="1416050" y="5727700"/>
          <p14:tracePt t="104186" x="1701800" y="5778500"/>
          <p14:tracePt t="104203" x="2051050" y="5822950"/>
          <p14:tracePt t="104219" x="2451100" y="5867400"/>
          <p14:tracePt t="104236" x="2832100" y="5892800"/>
          <p14:tracePt t="104256" x="3549650" y="5949950"/>
          <p14:tracePt t="104270" x="3797300" y="5981700"/>
          <p14:tracePt t="104297" x="4876800" y="6127750"/>
          <p14:tracePt t="104305" x="5137150" y="6146800"/>
          <p14:tracePt t="104323" x="5556250" y="6159500"/>
          <p14:tracePt t="104336" x="5962650" y="6165850"/>
          <p14:tracePt t="104353" x="6153150" y="6165850"/>
          <p14:tracePt t="104369" x="6794500" y="6165850"/>
          <p14:tracePt t="104387" x="7169150" y="6165850"/>
          <p14:tracePt t="104403" x="7588250" y="6184900"/>
          <p14:tracePt t="104424" x="7918450" y="6203950"/>
          <p14:tracePt t="104436" x="8216900" y="6216650"/>
          <p14:tracePt t="104453" x="8451850" y="6223000"/>
          <p14:tracePt t="104471" x="8705850" y="6223000"/>
          <p14:tracePt t="104473" x="8864600" y="6223000"/>
          <p14:tracePt t="104486" x="8985250" y="6223000"/>
          <p14:tracePt t="104503" x="9290050" y="6223000"/>
          <p14:tracePt t="104520" x="9626600" y="6223000"/>
          <p14:tracePt t="104537" x="9829800" y="6223000"/>
          <p14:tracePt t="104553" x="9969500" y="6223000"/>
          <p14:tracePt t="104577" x="10236200" y="6235700"/>
          <p14:tracePt t="104586" x="10312400" y="6248400"/>
          <p14:tracePt t="104603" x="10471150" y="6267450"/>
          <p14:tracePt t="104620" x="10610850" y="6267450"/>
          <p14:tracePt t="104637" x="10731500" y="6267450"/>
          <p14:tracePt t="104653" x="10788650" y="6254750"/>
          <p14:tracePt t="104670" x="10858500" y="6235700"/>
          <p14:tracePt t="104687" x="10909300" y="6216650"/>
          <p14:tracePt t="104705" x="10934700" y="6191250"/>
          <p14:tracePt t="104706" x="10966450" y="6172200"/>
          <p14:tracePt t="104720" x="10998200" y="6153150"/>
          <p14:tracePt t="104737" x="11049000" y="6121400"/>
          <p14:tracePt t="104757" x="11125200" y="6076950"/>
          <p14:tracePt t="104770" x="11150600" y="6057900"/>
          <p14:tracePt t="104787" x="11188700" y="6013450"/>
          <p14:tracePt t="104803" x="11214100" y="5975350"/>
          <p14:tracePt t="104820" x="11239500" y="5930900"/>
          <p14:tracePt t="104836" x="11264900" y="5873750"/>
          <p14:tracePt t="104853" x="11271250" y="5803900"/>
          <p14:tracePt t="104870" x="11271250" y="5734050"/>
          <p14:tracePt t="104886" x="11264900" y="5689600"/>
          <p14:tracePt t="104905" x="11245850" y="5626100"/>
          <p14:tracePt t="104920" x="11201400" y="5549900"/>
          <p14:tracePt t="104936" x="11169650" y="5505450"/>
          <p14:tracePt t="104953" x="11137900" y="5429250"/>
          <p14:tracePt t="104985" x="11068050" y="5302250"/>
          <p14:tracePt t="105012" x="10953750" y="5207000"/>
          <p14:tracePt t="105025" x="10864850" y="5149850"/>
          <p14:tracePt t="105037" x="10775950" y="5124450"/>
          <p14:tracePt t="105053" x="10661650" y="5111750"/>
          <p14:tracePt t="105070" x="10521950" y="5105400"/>
          <p14:tracePt t="105098" x="10223500" y="5092700"/>
          <p14:tracePt t="105111" x="10071100" y="5073650"/>
          <p14:tracePt t="105122" x="9988550" y="5067300"/>
          <p14:tracePt t="105137" x="9836150" y="5048250"/>
          <p14:tracePt t="105155" x="9544050" y="5029200"/>
          <p14:tracePt t="105179" x="9220200" y="5029200"/>
          <p14:tracePt t="105187" x="9118600" y="5041900"/>
          <p14:tracePt t="105204" x="8934450" y="5073650"/>
          <p14:tracePt t="105226" x="8661400" y="5130800"/>
          <p14:tracePt t="105238" x="8445500" y="5168900"/>
          <p14:tracePt t="105253" x="8324850" y="5181600"/>
          <p14:tracePt t="105270" x="8051800" y="5200650"/>
          <p14:tracePt t="105287" x="7600950" y="5175250"/>
          <p14:tracePt t="105304" x="7239000" y="5130800"/>
          <p14:tracePt t="105321" x="6991350" y="5118100"/>
          <p14:tracePt t="105337" x="6800850" y="5105400"/>
          <p14:tracePt t="105358" x="6635750" y="5105400"/>
          <p14:tracePt t="105370" x="6432550" y="5111750"/>
          <p14:tracePt t="105387" x="6178550" y="5143500"/>
          <p14:tracePt t="105403" x="5880100" y="5187950"/>
          <p14:tracePt t="105420" x="5581650" y="5232400"/>
          <p14:tracePt t="105437" x="5346700" y="5276850"/>
          <p14:tracePt t="105453" x="5226050" y="5308600"/>
          <p14:tracePt t="105470" x="5162550" y="5321300"/>
          <p14:tracePt t="105487" x="5124450" y="5327650"/>
          <p14:tracePt t="105504" x="5092700" y="5327650"/>
          <p14:tracePt t="105520" x="5067300" y="5334000"/>
          <p14:tracePt t="105521" x="5060950" y="5340350"/>
          <p14:tracePt t="105537" x="5054600" y="5346700"/>
          <p14:tracePt t="105570" x="5054600" y="5353050"/>
          <p14:tracePt t="105587" x="5048250" y="5353050"/>
          <p14:tracePt t="105604" x="5035550" y="5359400"/>
          <p14:tracePt t="105621" x="5029200" y="5359400"/>
          <p14:tracePt t="105642" x="4978400" y="5365750"/>
          <p14:tracePt t="105654" x="4933950" y="5365750"/>
          <p14:tracePt t="105670" x="4845050" y="5359400"/>
          <p14:tracePt t="105687" x="4749800" y="5346700"/>
          <p14:tracePt t="105703" x="4660900" y="5334000"/>
          <p14:tracePt t="105721" x="4591050" y="5327650"/>
          <p14:tracePt t="105737" x="4533900" y="5321300"/>
          <p14:tracePt t="105754" x="4508500" y="5308600"/>
          <p14:tracePt t="105772" x="4483100" y="5302250"/>
          <p14:tracePt t="105787" x="4445000" y="5283200"/>
          <p14:tracePt t="105805" x="4375150" y="5257800"/>
          <p14:tracePt t="105806" x="4337050" y="5238750"/>
          <p14:tracePt t="105826" x="4216400" y="5162550"/>
          <p14:tracePt t="105837" x="4165600" y="5124450"/>
          <p14:tracePt t="105856" x="4057650" y="5029200"/>
          <p14:tracePt t="105857" x="4006850" y="4978400"/>
          <p14:tracePt t="105874" x="3930650" y="4876800"/>
          <p14:tracePt t="105888" x="3873500" y="4787900"/>
          <p14:tracePt t="105904" x="3810000" y="4673600"/>
          <p14:tracePt t="105922" x="3759200" y="4578350"/>
          <p14:tracePt t="105937" x="3689350" y="4451350"/>
          <p14:tracePt t="105954" x="3619500" y="4330700"/>
          <p14:tracePt t="105971" x="3479800" y="4152900"/>
          <p14:tracePt t="105987" x="3352800" y="4006850"/>
          <p14:tracePt t="106004" x="3232150" y="3879850"/>
          <p14:tracePt t="106021" x="3149600" y="3784600"/>
          <p14:tracePt t="106040" x="3060700" y="3644900"/>
          <p14:tracePt t="106054" x="2971800" y="3460750"/>
          <p14:tracePt t="106070" x="2921000" y="3295650"/>
          <p14:tracePt t="106087" x="2870200" y="3035300"/>
          <p14:tracePt t="106104" x="2838450" y="2832100"/>
          <p14:tracePt t="106121" x="2755900" y="2489200"/>
          <p14:tracePt t="106138" x="2667000" y="2273300"/>
          <p14:tracePt t="106154" x="2590800" y="2139950"/>
          <p14:tracePt t="106171" x="2540000" y="2063750"/>
          <p14:tracePt t="106188" x="2514600" y="2044700"/>
          <p14:tracePt t="106204" x="2482850" y="2006600"/>
          <p14:tracePt t="106221" x="2432050" y="1936750"/>
          <p14:tracePt t="106237" x="2355850" y="1816100"/>
          <p14:tracePt t="106254" x="2266950" y="1644650"/>
          <p14:tracePt t="106271" x="2190750" y="1524000"/>
          <p14:tracePt t="106290" x="2114550" y="1390650"/>
          <p14:tracePt t="106290" x="2095500" y="1358900"/>
          <p14:tracePt t="106305" x="2070100" y="1308100"/>
          <p14:tracePt t="106321" x="2051050" y="1257300"/>
          <p14:tracePt t="106338" x="2044700" y="1244600"/>
          <p14:tracePt t="106354" x="2044700" y="1238250"/>
          <p14:tracePt t="106407" x="2044700" y="1231900"/>
          <p14:tracePt t="106421" x="2051050" y="1231900"/>
          <p14:tracePt t="106438" x="2139950" y="1212850"/>
          <p14:tracePt t="106460" x="2228850" y="1206500"/>
          <p14:tracePt t="106484" x="2374900" y="1193800"/>
          <p14:tracePt t="106504" x="2584450" y="1155700"/>
          <p14:tracePt t="106522" x="2686050" y="1136650"/>
          <p14:tracePt t="106538" x="2787650" y="1123950"/>
          <p14:tracePt t="106555" x="2895600" y="1123950"/>
          <p14:tracePt t="106572" x="3022600" y="1130300"/>
          <p14:tracePt t="106588" x="3136900" y="1149350"/>
          <p14:tracePt t="106605" x="3213100" y="1162050"/>
          <p14:tracePt t="106867" x="3295650" y="1174750"/>
          <p14:tracePt t="106877" x="3340100" y="1174750"/>
          <p14:tracePt t="106888" x="3409950" y="1174750"/>
          <p14:tracePt t="106912" x="3473450" y="1162050"/>
          <p14:tracePt t="106925" x="3505200" y="1149350"/>
          <p14:tracePt t="106942" x="3619500" y="1130300"/>
          <p14:tracePt t="106961" x="3727450" y="1117600"/>
          <p14:tracePt t="106971" x="3765550" y="1117600"/>
          <p14:tracePt t="106988" x="3841750" y="1104900"/>
          <p14:tracePt t="107009" x="3911600" y="1092200"/>
          <p14:tracePt t="107022" x="3917950" y="1092200"/>
          <p14:tracePt t="107039" x="3924300" y="1092200"/>
          <p14:tracePt t="107090" x="3943350" y="1092200"/>
          <p14:tracePt t="107106" x="3949700" y="1085850"/>
          <p14:tracePt t="107122" x="3981450" y="1085850"/>
          <p14:tracePt t="107151" x="4019550" y="1085850"/>
          <p14:tracePt t="107165" x="4044950" y="1085850"/>
          <p14:tracePt t="107175" x="4064000" y="1079500"/>
          <p14:tracePt t="107189" x="4076700" y="1079500"/>
          <p14:tracePt t="107205" x="4140200" y="1079500"/>
          <p14:tracePt t="107222" x="4171950" y="1073150"/>
          <p14:tracePt t="107239" x="4197350" y="1066800"/>
          <p14:tracePt t="107255" x="4235450" y="1060450"/>
          <p14:tracePt t="107272" x="4311650" y="1060450"/>
          <p14:tracePt t="107289" x="4413250" y="1079500"/>
          <p14:tracePt t="107305" x="4483100" y="1098550"/>
          <p14:tracePt t="107330" x="4552950" y="1117600"/>
          <p14:tracePt t="107338" x="4559300" y="1117600"/>
          <p14:tracePt t="107456" x="4559300" y="1123950"/>
          <p14:tracePt t="107473" x="4572000" y="1123950"/>
          <p14:tracePt t="107489" x="4584700" y="1136650"/>
          <p14:tracePt t="107557" x="4591050" y="1136650"/>
          <p14:tracePt t="107572" x="4610100" y="1130300"/>
          <p14:tracePt t="107589" x="4629150" y="1123950"/>
          <p14:tracePt t="107606" x="4641850" y="1117600"/>
          <p14:tracePt t="107623" x="4654550" y="1117600"/>
          <p14:tracePt t="107644" x="4667250" y="1117600"/>
          <p14:tracePt t="107700" x="4673600" y="1117600"/>
          <p14:tracePt t="107709" x="4692650" y="1117600"/>
          <p14:tracePt t="107723" x="4705350" y="1117600"/>
          <p14:tracePt t="107739" x="4775200" y="1117600"/>
          <p14:tracePt t="107741" x="4819650" y="1117600"/>
          <p14:tracePt t="107763" x="4965700" y="1117600"/>
          <p14:tracePt t="107774" x="5111750" y="1136650"/>
          <p14:tracePt t="107789" x="5264150" y="1155700"/>
          <p14:tracePt t="107806" x="5365750" y="1155700"/>
          <p14:tracePt t="107825" x="5391150" y="1155700"/>
          <p14:tracePt t="107840" x="5397500" y="1155700"/>
          <p14:tracePt t="107856" x="5410200" y="1149350"/>
          <p14:tracePt t="107873" x="5448300" y="1136650"/>
          <p14:tracePt t="107893" x="5581650" y="1130300"/>
          <p14:tracePt t="107907" x="5632450" y="1130300"/>
          <p14:tracePt t="107923" x="5727700" y="1130300"/>
          <p14:tracePt t="107939" x="5803900" y="1130300"/>
          <p14:tracePt t="107956" x="5848350" y="1117600"/>
          <p14:tracePt t="107972" x="5854700" y="1111250"/>
          <p14:tracePt t="107989" x="5854700" y="1104900"/>
          <p14:tracePt t="108006" x="5854700" y="1098550"/>
          <p14:tracePt t="108022" x="5861050" y="1098550"/>
          <p14:tracePt t="111285" x="5873750" y="1092200"/>
          <p14:tracePt t="111311" x="6051550" y="1085850"/>
          <p14:tracePt t="111325" x="6254750" y="1085850"/>
          <p14:tracePt t="111342" x="6451600" y="1098550"/>
          <p14:tracePt t="111358" x="6623050" y="1104900"/>
          <p14:tracePt t="111377" x="6737350" y="1098550"/>
          <p14:tracePt t="111398" x="6934200" y="1098550"/>
          <p14:tracePt t="111409" x="7067550" y="1123950"/>
          <p14:tracePt t="111426" x="7378700" y="1162050"/>
          <p14:tracePt t="111445" x="8026400" y="1238250"/>
          <p14:tracePt t="111458" x="8394700" y="1333500"/>
          <p14:tracePt t="111477" x="8604250" y="1358900"/>
          <p14:tracePt t="111496" x="8661400" y="1352550"/>
          <p14:tracePt t="111508" x="8661400" y="1327150"/>
          <p14:tracePt t="111525" x="8661400" y="1301750"/>
          <p14:tracePt t="111589" x="8667750" y="1314450"/>
          <p14:tracePt t="111603" x="8674100" y="1314450"/>
          <p14:tracePt t="111794" x="8674100" y="1308100"/>
          <p14:tracePt t="111809" x="8674100" y="1295400"/>
          <p14:tracePt t="111826" x="8674100" y="1289050"/>
          <p14:tracePt t="111911" x="8655050" y="1289050"/>
          <p14:tracePt t="111926" x="8566150" y="1289050"/>
          <p14:tracePt t="111944" x="8401050" y="1289050"/>
          <p14:tracePt t="111959" x="8128000" y="1276350"/>
          <p14:tracePt t="111976" x="7778750" y="1250950"/>
          <p14:tracePt t="111993" x="7366000" y="1206500"/>
          <p14:tracePt t="112014" x="6731000" y="1136650"/>
          <p14:tracePt t="112026" x="6254750" y="1085850"/>
          <p14:tracePt t="112043" x="5949950" y="1060450"/>
          <p14:tracePt t="112059" x="5264150" y="1022350"/>
          <p14:tracePt t="112076" x="4559300" y="990600"/>
          <p14:tracePt t="112076" x="4191000" y="977900"/>
          <p14:tracePt t="112092" x="3898900" y="971550"/>
          <p14:tracePt t="112109" x="3130550" y="952500"/>
          <p14:tracePt t="112126" x="2768600" y="946150"/>
          <p14:tracePt t="112151" x="2400300" y="939800"/>
          <p14:tracePt t="112164" x="2095500" y="933450"/>
          <p14:tracePt t="112177" x="1943100" y="933450"/>
          <p14:tracePt t="112192" x="1625600" y="939800"/>
          <p14:tracePt t="112211" x="1403350" y="977900"/>
          <p14:tracePt t="112228" x="1225550" y="1028700"/>
          <p14:tracePt t="112242" x="1174750" y="1054100"/>
          <p14:tracePt t="112259" x="1174750" y="1060450"/>
          <p14:tracePt t="112261" x="1174750" y="1066800"/>
          <p14:tracePt t="112277" x="1187450" y="1066800"/>
          <p14:tracePt t="112296" x="1212850" y="1066800"/>
          <p14:tracePt t="112309" x="1238250" y="1073150"/>
          <p14:tracePt t="112330" x="1250950" y="1085850"/>
          <p14:tracePt t="112343" x="1257300" y="1117600"/>
          <p14:tracePt t="112361" x="1257300" y="1143000"/>
          <p14:tracePt t="112380" x="1270000" y="1181100"/>
          <p14:tracePt t="112392" x="1289050" y="1212850"/>
          <p14:tracePt t="112409" x="1320800" y="1263650"/>
          <p14:tracePt t="112426" x="1365250" y="1327150"/>
          <p14:tracePt t="112443" x="1390650" y="1358900"/>
          <p14:tracePt t="112459" x="1409700" y="1409700"/>
          <p14:tracePt t="112476" x="1422400" y="1447800"/>
          <p14:tracePt t="112493" x="1435100" y="1485900"/>
          <p14:tracePt t="112519" x="1435100" y="1492250"/>
          <p14:tracePt t="112712" x="1441450" y="1473200"/>
          <p14:tracePt t="112858" x="1435100" y="1466850"/>
          <p14:tracePt t="112873" x="1416050" y="1454150"/>
          <p14:tracePt t="112891" x="1403350" y="1441450"/>
          <p14:tracePt t="112906" x="1397000" y="1435100"/>
          <p14:tracePt t="124820" x="1397000" y="1428750"/>
          <p14:tracePt t="124837" x="1403350" y="1428750"/>
          <p14:tracePt t="125010" x="1409700" y="1416050"/>
          <p14:tracePt t="125020" x="1422400" y="1409700"/>
          <p14:tracePt t="125037" x="1447800" y="1403350"/>
          <p14:tracePt t="125055" x="1498600" y="1390650"/>
          <p14:tracePt t="125077" x="1587500" y="1365250"/>
          <p14:tracePt t="125090" x="1651000" y="1358900"/>
          <p14:tracePt t="125106" x="1739900" y="1358900"/>
          <p14:tracePt t="125120" x="1758950" y="1358900"/>
          <p14:tracePt t="125137" x="1828800" y="1358900"/>
          <p14:tracePt t="125153" x="1885950" y="1358900"/>
          <p14:tracePt t="125170" x="1917700" y="1358900"/>
          <p14:tracePt t="125187" x="1936750" y="1358900"/>
          <p14:tracePt t="125208" x="1949450" y="1358900"/>
          <p14:tracePt t="125220" x="1962150" y="1358900"/>
          <p14:tracePt t="125237" x="1974850" y="1358900"/>
          <p14:tracePt t="125255" x="1987550" y="1358900"/>
          <p14:tracePt t="125370" x="2019300" y="1365250"/>
          <p14:tracePt t="125387" x="2032000" y="1371600"/>
          <p14:tracePt t="125453" x="2006600" y="1371600"/>
          <p14:tracePt t="125470" x="1987550" y="1371600"/>
          <p14:tracePt t="125487" x="1968500" y="1371600"/>
          <p14:tracePt t="125504" x="1962150" y="1377950"/>
          <p14:tracePt t="125573" x="1936750" y="1384300"/>
          <p14:tracePt t="125587" x="1924050" y="1384300"/>
          <p14:tracePt t="125604" x="1898650" y="1384300"/>
          <p14:tracePt t="125605" x="1892300" y="1384300"/>
          <p14:tracePt t="125696" x="1885950" y="1384300"/>
          <p14:tracePt t="125713" x="1847850" y="1390650"/>
          <p14:tracePt t="125726" x="1758950" y="1390650"/>
          <p14:tracePt t="125737" x="1701800" y="1397000"/>
          <p14:tracePt t="125754" x="1631950" y="1403350"/>
          <p14:tracePt t="125770" x="1600200" y="1409700"/>
          <p14:tracePt t="126226" x="1600200" y="1416050"/>
          <p14:tracePt t="126238" x="1619250" y="1422400"/>
          <p14:tracePt t="126258" x="1644650" y="1422400"/>
          <p14:tracePt t="126271" x="1682750" y="1422400"/>
          <p14:tracePt t="126288" x="1752600" y="1422400"/>
          <p14:tracePt t="126304" x="1866900" y="1409700"/>
          <p14:tracePt t="126322" x="2076450" y="1409700"/>
          <p14:tracePt t="126337" x="2247900" y="1416050"/>
          <p14:tracePt t="126355" x="2432050" y="1422400"/>
          <p14:tracePt t="126383" x="2628900" y="1422400"/>
          <p14:tracePt t="126395" x="2647950" y="1422400"/>
          <p14:tracePt t="126408" x="2692400" y="1422400"/>
          <p14:tracePt t="126421" x="2717800" y="1422400"/>
          <p14:tracePt t="126438" x="2825750" y="1422400"/>
          <p14:tracePt t="126456" x="2965450" y="1422400"/>
          <p14:tracePt t="126473" x="3079750" y="1416050"/>
          <p14:tracePt t="126491" x="3175000" y="1403350"/>
          <p14:tracePt t="126508" x="3225800" y="1397000"/>
          <p14:tracePt t="126521" x="3257550" y="1384300"/>
          <p14:tracePt t="126538" x="3270250" y="1377950"/>
          <p14:tracePt t="126558" x="3289300" y="1371600"/>
          <p14:tracePt t="126571" x="3295650" y="1371600"/>
          <p14:tracePt t="126590" x="3302000" y="1371600"/>
          <p14:tracePt t="126622" x="3302000" y="1365250"/>
          <p14:tracePt t="126721" x="3282950" y="1371600"/>
          <p14:tracePt t="126741" x="3257550" y="1377950"/>
          <p14:tracePt t="126755" x="3213100" y="1377950"/>
          <p14:tracePt t="126771" x="3143250" y="1377950"/>
          <p14:tracePt t="126788" x="3067050" y="1377950"/>
          <p14:tracePt t="126805" x="3003550" y="1377950"/>
          <p14:tracePt t="126821" x="2940050" y="1377950"/>
          <p14:tracePt t="126841" x="2921000" y="1384300"/>
          <p14:tracePt t="126855" x="2914650" y="1384300"/>
          <p14:tracePt t="126872" x="2914650" y="1397000"/>
          <p14:tracePt t="126889" x="2914650" y="1403350"/>
          <p14:tracePt t="126938" x="2927350" y="1403350"/>
          <p14:tracePt t="126955" x="2997200" y="1403350"/>
          <p14:tracePt t="126983" x="3365500" y="1390650"/>
          <p14:tracePt t="126997" x="3473450" y="1384300"/>
          <p14:tracePt t="127011" x="3606800" y="1365250"/>
          <p14:tracePt t="127021" x="3657600" y="1352550"/>
          <p14:tracePt t="127023" x="3702050" y="1339850"/>
          <p14:tracePt t="127040" x="3765550" y="1320800"/>
          <p14:tracePt t="127056" x="3803650" y="1308100"/>
          <p14:tracePt t="127072" x="3822700" y="1308100"/>
          <p14:tracePt t="127089" x="3829050" y="1308100"/>
          <p14:tracePt t="127106" x="3841750" y="1308100"/>
          <p14:tracePt t="127125" x="3848100" y="1320800"/>
          <p14:tracePt t="127772" x="3854450" y="1327150"/>
          <p14:tracePt t="127789" x="3854450" y="1333500"/>
          <p14:tracePt t="127824" x="3860800" y="1333500"/>
          <p14:tracePt t="127841" x="3892550" y="1333500"/>
          <p14:tracePt t="127857" x="4038600" y="1320800"/>
          <p14:tracePt t="127879" x="4495800" y="1308100"/>
          <p14:tracePt t="127893" x="4730750" y="1327150"/>
          <p14:tracePt t="127911" x="4864100" y="1333500"/>
          <p14:tracePt t="127923" x="4889500" y="1333500"/>
          <p14:tracePt t="127941" x="4959350" y="1333500"/>
          <p14:tracePt t="127956" x="4965700" y="1333500"/>
          <p14:tracePt t="127973" x="4984750" y="1339850"/>
          <p14:tracePt t="128225" x="5003800" y="1352550"/>
          <p14:tracePt t="128240" x="5060950" y="1377950"/>
          <p14:tracePt t="128256" x="5143500" y="1397000"/>
          <p14:tracePt t="128278" x="5219700" y="1409700"/>
          <p14:tracePt t="128289" x="5270500" y="1409700"/>
          <p14:tracePt t="128306" x="5321300" y="1409700"/>
          <p14:tracePt t="128331" x="5372100" y="1409700"/>
          <p14:tracePt t="128340" x="5384800" y="1403350"/>
          <p14:tracePt t="128356" x="5397500" y="1403350"/>
          <p14:tracePt t="128373" x="5416550" y="1403350"/>
          <p14:tracePt t="128389" x="5416550" y="1397000"/>
          <p14:tracePt t="128406" x="5422900" y="1397000"/>
          <p14:tracePt t="128592" x="5422900" y="1403350"/>
          <p14:tracePt t="128607" x="5422900" y="1409700"/>
          <p14:tracePt t="128623" x="5416550" y="1409700"/>
          <p14:tracePt t="128712" x="5435600" y="1409700"/>
          <p14:tracePt t="128723" x="5461000" y="1409700"/>
          <p14:tracePt t="128740" x="5505450" y="1416050"/>
          <p14:tracePt t="128756" x="5549900" y="1416050"/>
          <p14:tracePt t="128774" x="5581650" y="1416050"/>
          <p14:tracePt t="128790" x="5594350" y="1416050"/>
          <p14:tracePt t="128857" x="5600700" y="1416050"/>
          <p14:tracePt t="128873" x="5645150" y="1416050"/>
          <p14:tracePt t="128890" x="5670550" y="1416050"/>
          <p14:tracePt t="128906" x="5695950" y="1416050"/>
          <p14:tracePt t="128923" x="5715000" y="1416050"/>
          <p14:tracePt t="128947" x="5772150" y="1416050"/>
          <p14:tracePt t="128957" x="5784850" y="1416050"/>
          <p14:tracePt t="128974" x="5886450" y="1428750"/>
          <p14:tracePt t="128991" x="6057900" y="1447800"/>
          <p14:tracePt t="129007" x="6203950" y="1454150"/>
          <p14:tracePt t="129024" x="6343650" y="1454150"/>
          <p14:tracePt t="129041" x="6438900" y="1454150"/>
          <p14:tracePt t="129058" x="6464300" y="1454150"/>
          <p14:tracePt t="129141" x="6464300" y="1447800"/>
          <p14:tracePt t="129370" x="6515100" y="1435100"/>
          <p14:tracePt t="129390" x="6546850" y="1428750"/>
          <p14:tracePt t="129408" x="6565900" y="1422400"/>
          <p14:tracePt t="129424" x="6584950" y="1422400"/>
          <p14:tracePt t="129441" x="6604000" y="1422400"/>
          <p14:tracePt t="129457" x="6623050" y="1422400"/>
          <p14:tracePt t="129474" x="6648450" y="1422400"/>
          <p14:tracePt t="129491" x="6680200" y="1416050"/>
          <p14:tracePt t="129507" x="6711950" y="1416050"/>
          <p14:tracePt t="129524" x="6737350" y="1409700"/>
          <p14:tracePt t="129549" x="6788150" y="1403350"/>
          <p14:tracePt t="129559" x="6807200" y="1403350"/>
          <p14:tracePt t="129574" x="6832600" y="1403350"/>
          <p14:tracePt t="129596" x="6864350" y="1409700"/>
          <p14:tracePt t="129610" x="6883400" y="1409700"/>
          <p14:tracePt t="129832" x="6908800" y="1416050"/>
          <p14:tracePt t="129844" x="6946900" y="1416050"/>
          <p14:tracePt t="129858" x="6959600" y="1416050"/>
          <p14:tracePt t="129875" x="6972300" y="1416050"/>
          <p14:tracePt t="129908" x="6978650" y="1416050"/>
          <p14:tracePt t="130264" x="6985000" y="1416050"/>
          <p14:tracePt t="130274" x="6997700" y="1416050"/>
          <p14:tracePt t="130295" x="7054850" y="1416050"/>
          <p14:tracePt t="130308" x="7067550" y="1416050"/>
          <p14:tracePt t="130325" x="7099300" y="1416050"/>
          <p14:tracePt t="130346" x="7162800" y="1397000"/>
          <p14:tracePt t="130358" x="7188200" y="1397000"/>
          <p14:tracePt t="130375" x="7251700" y="1390650"/>
          <p14:tracePt t="130391" x="7270750" y="1384300"/>
          <p14:tracePt t="130407" x="7277100" y="1384300"/>
          <p14:tracePt t="130506" x="7283450" y="1384300"/>
          <p14:tracePt t="130513" x="7296150" y="1384300"/>
          <p14:tracePt t="130528" x="7315200" y="1377950"/>
          <p14:tracePt t="130543" x="7397750" y="1377950"/>
          <p14:tracePt t="130558" x="7518400" y="1384300"/>
          <p14:tracePt t="130579" x="7708900" y="1397000"/>
          <p14:tracePt t="130593" x="7785100" y="1397000"/>
          <p14:tracePt t="130609" x="7880350" y="1397000"/>
          <p14:tracePt t="130630" x="7918450" y="1397000"/>
          <p14:tracePt t="130674" x="7924800" y="1397000"/>
          <p14:tracePt t="130691" x="7969250" y="1390650"/>
          <p14:tracePt t="130708" x="8020050" y="1390650"/>
          <p14:tracePt t="130709" x="8039100" y="1390650"/>
          <p14:tracePt t="130725" x="8064500" y="1390650"/>
          <p14:tracePt t="130741" x="8077200" y="1390650"/>
          <p14:tracePt t="130942" x="8121650" y="1390650"/>
          <p14:tracePt t="130960" x="8299450" y="1397000"/>
          <p14:tracePt t="130978" x="8636000" y="1428750"/>
          <p14:tracePt t="130994" x="8782050" y="1428750"/>
          <p14:tracePt t="131010" x="8845550" y="1422400"/>
          <p14:tracePt t="131025" x="8870950" y="1409700"/>
          <p14:tracePt t="131054" x="8883650" y="1403350"/>
          <p14:tracePt t="131067" x="8883650" y="1397000"/>
          <p14:tracePt t="131077" x="8883650" y="1390650"/>
          <p14:tracePt t="131095" x="8883650" y="1384300"/>
          <p14:tracePt t="131109" x="8877300" y="1377950"/>
          <p14:tracePt t="131125" x="8870950" y="1377950"/>
          <p14:tracePt t="131142" x="8864600" y="1377950"/>
          <p14:tracePt t="131275" x="8858250" y="1377950"/>
          <p14:tracePt t="131293" x="8832850" y="1384300"/>
          <p14:tracePt t="131309" x="8788400" y="1384300"/>
          <p14:tracePt t="131326" x="8737600" y="1384300"/>
          <p14:tracePt t="131343" x="8655050" y="1384300"/>
          <p14:tracePt t="131360" x="8578850" y="1384300"/>
          <p14:tracePt t="131377" x="8489950" y="1377950"/>
          <p14:tracePt t="131393" x="8401050" y="1377950"/>
          <p14:tracePt t="131409" x="8286750" y="1377950"/>
          <p14:tracePt t="131436" x="8108950" y="1377950"/>
          <p14:tracePt t="131443" x="8058150" y="1377950"/>
          <p14:tracePt t="131458" x="7886700" y="1377950"/>
          <p14:tracePt t="131475" x="7607300" y="1371600"/>
          <p14:tracePt t="131492" x="7277100" y="1371600"/>
          <p14:tracePt t="131509" x="6946900" y="1371600"/>
          <p14:tracePt t="131526" x="6565900" y="1365250"/>
          <p14:tracePt t="131542" x="6261100" y="1358900"/>
          <p14:tracePt t="131543" x="6076950" y="1358900"/>
          <p14:tracePt t="131559" x="5689600" y="1346200"/>
          <p14:tracePt t="131576" x="5486400" y="1339850"/>
          <p14:tracePt t="131592" x="5060950" y="1327150"/>
          <p14:tracePt t="131611" x="4254500" y="1327150"/>
          <p14:tracePt t="131625" x="3733800" y="1327150"/>
          <p14:tracePt t="131642" x="3321050" y="1333500"/>
          <p14:tracePt t="131666" x="2749550" y="1339850"/>
          <p14:tracePt t="131675" x="2628900" y="1339850"/>
          <p14:tracePt t="131693" x="2279650" y="1327150"/>
          <p14:tracePt t="131709" x="1955800" y="1320800"/>
          <p14:tracePt t="131726" x="1644650" y="1314450"/>
          <p14:tracePt t="131742" x="1358900" y="1308100"/>
          <p14:tracePt t="131762" x="1022350" y="1289050"/>
          <p14:tracePt t="131776" x="971550" y="1289050"/>
          <p14:tracePt t="131793" x="825500" y="1282700"/>
          <p14:tracePt t="131812" x="781050" y="1276350"/>
          <p14:tracePt t="131826" x="774700" y="1276350"/>
          <p14:tracePt t="131876" x="768350" y="1276350"/>
          <p14:tracePt t="131892" x="755650" y="1282700"/>
          <p14:tracePt t="131909" x="742950" y="1301750"/>
          <p14:tracePt t="131928" x="736600" y="1308100"/>
          <p14:tracePt t="131942" x="730250" y="1320800"/>
          <p14:tracePt t="131963" x="698500" y="1346200"/>
          <p14:tracePt t="131985" x="654050" y="1384300"/>
          <p14:tracePt t="131993" x="628650" y="1397000"/>
          <p14:tracePt t="132010" x="596900" y="1435100"/>
          <p14:tracePt t="132026" x="584200" y="1460500"/>
          <p14:tracePt t="132042" x="584200" y="1479550"/>
          <p14:tracePt t="132102" x="584200" y="1485900"/>
          <p14:tracePt t="132126" x="603250" y="1504950"/>
          <p14:tracePt t="132143" x="622300" y="1530350"/>
          <p14:tracePt t="132160" x="641350" y="1549400"/>
          <p14:tracePt t="132184" x="666750" y="1574800"/>
          <p14:tracePt t="132193" x="673100" y="1581150"/>
          <p14:tracePt t="132209" x="692150" y="1593850"/>
          <p14:tracePt t="132226" x="711200" y="1600200"/>
          <p14:tracePt t="132243" x="717550" y="1606550"/>
          <p14:tracePt t="132263" x="723900" y="1619250"/>
          <p14:tracePt t="132276" x="723900" y="1625600"/>
          <p14:tracePt t="132293" x="730250" y="1631950"/>
          <p14:tracePt t="132380" x="742950" y="1638300"/>
          <p14:tracePt t="132395" x="819150" y="1663700"/>
          <p14:tracePt t="132409" x="838200" y="1670050"/>
          <p14:tracePt t="132410" x="857250" y="1670050"/>
          <p14:tracePt t="132426" x="882650" y="1676400"/>
          <p14:tracePt t="132443" x="958850" y="1676400"/>
          <p14:tracePt t="132460" x="1009650" y="1676400"/>
          <p14:tracePt t="132476" x="1079500" y="1670050"/>
          <p14:tracePt t="132493" x="1155700" y="1670050"/>
          <p14:tracePt t="132509" x="1238250" y="1663700"/>
          <p14:tracePt t="132526" x="1320800" y="1663700"/>
          <p14:tracePt t="132547" x="1377950" y="1663700"/>
          <p14:tracePt t="132548" x="1397000" y="1663700"/>
          <p14:tracePt t="132576" x="1416050" y="1663700"/>
          <p14:tracePt t="132776" x="1428750" y="1670050"/>
          <p14:tracePt t="132793" x="1498600" y="1689100"/>
          <p14:tracePt t="132810" x="1574800" y="1701800"/>
          <p14:tracePt t="132839" x="1619250" y="1708150"/>
          <p14:tracePt t="132893" x="1625600" y="1708150"/>
          <p14:tracePt t="132914" x="1644650" y="1708150"/>
          <p14:tracePt t="132928" x="1651000" y="1708150"/>
          <p14:tracePt t="132944" x="1657350" y="1708150"/>
          <p14:tracePt t="132944" x="1663700" y="1708150"/>
          <p14:tracePt t="132960" x="1670050" y="1708150"/>
          <p14:tracePt t="132976" x="1701800" y="1708150"/>
          <p14:tracePt t="132994" x="1720850" y="1708150"/>
          <p14:tracePt t="133012" x="1765300" y="1708150"/>
          <p14:tracePt t="133031" x="1797050" y="1708150"/>
          <p14:tracePt t="133045" x="1854200" y="1714500"/>
          <p14:tracePt t="133060" x="1911350" y="1720850"/>
          <p14:tracePt t="133076" x="1974850" y="1727200"/>
          <p14:tracePt t="133093" x="2051050" y="1727200"/>
          <p14:tracePt t="133110" x="2095500" y="1727200"/>
          <p14:tracePt t="133127" x="2120900" y="1727200"/>
          <p14:tracePt t="133144" x="2133600" y="1727200"/>
          <p14:tracePt t="133167" x="2159000" y="1727200"/>
          <p14:tracePt t="133185" x="2171700" y="1727200"/>
          <p14:tracePt t="133203" x="2203450" y="1727200"/>
          <p14:tracePt t="133213" x="2209800" y="1727200"/>
          <p14:tracePt t="133227" x="2228850" y="1727200"/>
          <p14:tracePt t="133244" x="2241550" y="1720850"/>
          <p14:tracePt t="133260" x="2260600" y="1720850"/>
          <p14:tracePt t="133280" x="2279650" y="1720850"/>
          <p14:tracePt t="133305" x="2286000" y="1720850"/>
          <p14:tracePt t="133396" x="2292350" y="1720850"/>
          <p14:tracePt t="133410" x="2317750" y="1720850"/>
          <p14:tracePt t="133427" x="2374900" y="1720850"/>
          <p14:tracePt t="133444" x="2457450" y="1733550"/>
          <p14:tracePt t="133461" x="2514600" y="1733550"/>
          <p14:tracePt t="133477" x="2559050" y="1739900"/>
          <p14:tracePt t="133822" x="2578100" y="1739900"/>
          <p14:tracePt t="133835" x="2603500" y="1739900"/>
          <p14:tracePt t="133847" x="2609850" y="1739900"/>
          <p14:tracePt t="133860" x="2622550" y="1739900"/>
          <p14:tracePt t="133877" x="2628900" y="1739900"/>
          <p14:tracePt t="133894" x="2635250" y="1739900"/>
          <p14:tracePt t="133913" x="2641600" y="1739900"/>
          <p14:tracePt t="133944" x="2654300" y="1739900"/>
          <p14:tracePt t="133961" x="2673350" y="1733550"/>
          <p14:tracePt t="133977" x="2692400" y="1733550"/>
          <p14:tracePt t="133997" x="2717800" y="1733550"/>
          <p14:tracePt t="134011" x="2736850" y="1733550"/>
          <p14:tracePt t="134028" x="2755900" y="1733550"/>
          <p14:tracePt t="134044" x="2774950" y="1733550"/>
          <p14:tracePt t="134061" x="2813050" y="1733550"/>
          <p14:tracePt t="134078" x="2851150" y="1733550"/>
          <p14:tracePt t="134097" x="2921000" y="1733550"/>
          <p14:tracePt t="134111" x="2971800" y="1733550"/>
          <p14:tracePt t="134128" x="3028950" y="1733550"/>
          <p14:tracePt t="134147" x="3067050" y="1733550"/>
          <p14:tracePt t="134161" x="3086100" y="1733550"/>
          <p14:tracePt t="134178" x="3098800" y="1733550"/>
          <p14:tracePt t="134194" x="3105150" y="1733550"/>
          <p14:tracePt t="134211" x="3117850" y="1733550"/>
          <p14:tracePt t="134235" x="3136900" y="1733550"/>
          <p14:tracePt t="134261" x="3149600" y="1733550"/>
          <p14:tracePt t="134286" x="3168650" y="1733550"/>
          <p14:tracePt t="134296" x="3187700" y="1733550"/>
          <p14:tracePt t="134311" x="3225800" y="1739900"/>
          <p14:tracePt t="134328" x="3282950" y="1746250"/>
          <p14:tracePt t="134344" x="3371850" y="1752600"/>
          <p14:tracePt t="134361" x="3479800" y="1752600"/>
          <p14:tracePt t="134378" x="3562350" y="1752600"/>
          <p14:tracePt t="134394" x="3619500" y="1739900"/>
          <p14:tracePt t="134412" x="3733800" y="1714500"/>
          <p14:tracePt t="134428" x="3930650" y="1714500"/>
          <p14:tracePt t="134444" x="4038600" y="1714500"/>
          <p14:tracePt t="134464" x="4343400" y="1746250"/>
          <p14:tracePt t="134478" x="4508500" y="1758950"/>
          <p14:tracePt t="134495" x="4610100" y="1765300"/>
          <p14:tracePt t="134519" x="4641850" y="1765300"/>
          <p14:tracePt t="134534" x="4641850" y="1758950"/>
          <p14:tracePt t="134548" x="4641850" y="1752600"/>
          <p14:tracePt t="134595" x="4648200" y="1752600"/>
          <p14:tracePt t="134670" x="4648200" y="1746250"/>
          <p14:tracePt t="134713" x="4660900" y="1746250"/>
          <p14:tracePt t="134728" x="4679950" y="1739900"/>
          <p14:tracePt t="134747" x="4692650" y="1739900"/>
          <p14:tracePt t="134762" x="4699000" y="1733550"/>
          <p14:tracePt t="135171" x="4711700" y="1733550"/>
          <p14:tracePt t="135180" x="4730750" y="1727200"/>
          <p14:tracePt t="135198" x="4806950" y="1714500"/>
          <p14:tracePt t="135221" x="4953000" y="1701800"/>
          <p14:tracePt t="135230" x="5003800" y="1695450"/>
          <p14:tracePt t="135245" x="5105400" y="1682750"/>
          <p14:tracePt t="135262" x="5181600" y="1676400"/>
          <p14:tracePt t="135263" x="5200650" y="1670050"/>
          <p14:tracePt t="135280" x="5232400" y="1663700"/>
          <p14:tracePt t="135298" x="5238750" y="1657350"/>
          <p14:tracePt t="135365" x="5245100" y="1657350"/>
          <p14:tracePt t="135396" x="5251450" y="1657350"/>
          <p14:tracePt t="135462" x="5270500" y="1657350"/>
          <p14:tracePt t="135479" x="5302250" y="1657350"/>
          <p14:tracePt t="135495" x="5346700" y="1657350"/>
          <p14:tracePt t="135513" x="5372100" y="1644650"/>
          <p14:tracePt t="135529" x="5397500" y="1638300"/>
          <p14:tracePt t="135530" x="5410200" y="1631950"/>
          <p14:tracePt t="135556" x="5435600" y="1619250"/>
          <p14:tracePt t="135582" x="5441950" y="1612900"/>
          <p14:tracePt t="135784" x="5429250" y="1625600"/>
          <p14:tracePt t="135796" x="5429250" y="1631950"/>
          <p14:tracePt t="135824" x="5416550" y="1638300"/>
          <p14:tracePt t="135852" x="5416550" y="1644650"/>
          <p14:tracePt t="135862" x="5410200" y="1644650"/>
          <p14:tracePt t="135879" x="5410200" y="1651000"/>
          <p14:tracePt t="136963" x="5403850" y="1651000"/>
          <p14:tracePt t="136980" x="5391150" y="1644650"/>
          <p14:tracePt t="137001" x="5384800" y="1644650"/>
          <p14:tracePt t="137013" x="5384800" y="1638300"/>
          <p14:tracePt t="137033" x="5378450" y="1638300"/>
          <p14:tracePt t="137181" x="5378450" y="1631950"/>
          <p14:tracePt t="137197" x="5378450" y="1619250"/>
          <p14:tracePt t="137213" x="5378450" y="1593850"/>
          <p14:tracePt t="137230" x="5378450" y="1555750"/>
          <p14:tracePt t="137247" x="5378450" y="1517650"/>
          <p14:tracePt t="137266" x="5359400" y="1460500"/>
          <p14:tracePt t="137294" x="5334000" y="1403350"/>
          <p14:tracePt t="137305" x="5314950" y="1371600"/>
          <p14:tracePt t="137331" x="5302250" y="1352550"/>
          <p14:tracePt t="137347" x="5283200" y="1346200"/>
          <p14:tracePt t="137363" x="5270500" y="1339850"/>
          <p14:tracePt t="137380" x="5226050" y="1327150"/>
          <p14:tracePt t="137397" x="5162550" y="1320800"/>
          <p14:tracePt t="137414" x="5111750" y="1314450"/>
          <p14:tracePt t="137440" x="5035550" y="1308100"/>
          <p14:tracePt t="137453" x="5003800" y="1308100"/>
          <p14:tracePt t="137464" x="4984750" y="1308100"/>
          <p14:tracePt t="137480" x="4959350" y="1308100"/>
          <p14:tracePt t="137497" x="4940300" y="1308100"/>
          <p14:tracePt t="137514" x="4921250" y="1308100"/>
          <p14:tracePt t="137531" x="4902200" y="1308100"/>
          <p14:tracePt t="137547" x="4832350" y="1333500"/>
          <p14:tracePt t="137568" x="4787900" y="1352550"/>
          <p14:tracePt t="137580" x="4749800" y="1371600"/>
          <p14:tracePt t="137598" x="4718050" y="1390650"/>
          <p14:tracePt t="137614" x="4692650" y="1403350"/>
          <p14:tracePt t="137633" x="4673600" y="1416050"/>
          <p14:tracePt t="137653" x="4660900" y="1441450"/>
          <p14:tracePt t="137664" x="4660900" y="1447800"/>
          <p14:tracePt t="137681" x="4654550" y="1460500"/>
          <p14:tracePt t="137697" x="4654550" y="1473200"/>
          <p14:tracePt t="137714" x="4654550" y="1485900"/>
          <p14:tracePt t="137730" x="4667250" y="1498600"/>
          <p14:tracePt t="137750" x="4686300" y="1517650"/>
          <p14:tracePt t="137764" x="4692650" y="1517650"/>
          <p14:tracePt t="137781" x="4699000" y="1524000"/>
          <p14:tracePt t="137916" x="4762500" y="1511300"/>
          <p14:tracePt t="137931" x="4813300" y="1492250"/>
          <p14:tracePt t="137947" x="4857750" y="1460500"/>
          <p14:tracePt t="137964" x="4889500" y="1435100"/>
          <p14:tracePt t="137994" x="4927600" y="1403350"/>
          <p14:tracePt t="137995" x="4927600" y="1397000"/>
          <p14:tracePt t="138014" x="4933950" y="1390650"/>
          <p14:tracePt t="138231" x="4927600" y="1390650"/>
          <p14:tracePt t="138249" x="4927600" y="1397000"/>
          <p14:tracePt t="138264" x="4921250" y="1397000"/>
          <p14:tracePt t="138298" x="4914900" y="1397000"/>
          <p14:tracePt t="138318" x="4908550" y="1403350"/>
          <p14:tracePt t="138452" x="4902200" y="1422400"/>
          <p14:tracePt t="138464" x="4902200" y="1428750"/>
          <p14:tracePt t="138481" x="4889500" y="1454150"/>
          <p14:tracePt t="138498" x="4876800" y="1473200"/>
          <p14:tracePt t="138515" x="4864100" y="1498600"/>
          <p14:tracePt t="138531" x="4864100" y="1511300"/>
          <p14:tracePt t="144078" x="4864100" y="1517650"/>
          <p14:tracePt t="144087" x="4889500" y="1530350"/>
          <p14:tracePt t="144102" x="5086350" y="1612900"/>
          <p14:tracePt t="144119" x="5372100" y="1701800"/>
          <p14:tracePt t="144136" x="5626100" y="1803400"/>
          <p14:tracePt t="144158" x="5842000" y="1962150"/>
          <p14:tracePt t="144170" x="5899150" y="2032000"/>
          <p14:tracePt t="144186" x="6013450" y="2222500"/>
          <p14:tracePt t="144203" x="6184900" y="2552700"/>
          <p14:tracePt t="144219" x="6400800" y="2908300"/>
          <p14:tracePt t="144239" x="6902450" y="3498850"/>
          <p14:tracePt t="144253" x="7315200" y="3886200"/>
          <p14:tracePt t="144269" x="7816850" y="4324350"/>
          <p14:tracePt t="144286" x="8204200" y="4686300"/>
          <p14:tracePt t="144303" x="8566150" y="5118100"/>
          <p14:tracePt t="144320" x="8864600" y="5562600"/>
          <p14:tracePt t="144342" x="9340850" y="6261100"/>
          <p14:tracePt t="144353" x="9512300" y="6515100"/>
          <p14:tracePt t="144603" x="10445750" y="6838950"/>
          <p14:tracePt t="144620" x="10541000" y="6756400"/>
          <p14:tracePt t="144644" x="10636250" y="6648450"/>
          <p14:tracePt t="144670" x="10731500" y="6546850"/>
          <p14:tracePt t="144687" x="10845800" y="6426200"/>
          <p14:tracePt t="144704" x="10922000" y="6337300"/>
          <p14:tracePt t="144721" x="10991850" y="6267450"/>
          <p14:tracePt t="144737" x="11010900" y="6242050"/>
          <p14:tracePt t="144753" x="11036300" y="6223000"/>
          <p14:tracePt t="144786" x="11036300" y="6216650"/>
          <p14:tracePt t="144803" x="11042650" y="6203950"/>
          <p14:tracePt t="144820" x="11042650" y="6184900"/>
          <p14:tracePt t="144845" x="11061700" y="6102350"/>
          <p14:tracePt t="144853" x="11068050" y="6064250"/>
          <p14:tracePt t="144870" x="11080750" y="5981700"/>
          <p14:tracePt t="144890" x="11055350" y="5867400"/>
          <p14:tracePt t="144903" x="11036300" y="5842000"/>
          <p14:tracePt t="144920" x="11010900" y="5803900"/>
          <p14:tracePt t="144921" x="10998200" y="5797550"/>
          <p14:tracePt t="144937" x="10972800" y="5765800"/>
          <p14:tracePt t="144953" x="10941050" y="5727700"/>
          <p14:tracePt t="144970" x="10909300" y="5689600"/>
          <p14:tracePt t="144987" x="10871200" y="5638800"/>
          <p14:tracePt t="145004" x="10833100" y="5581650"/>
          <p14:tracePt t="145021" x="10788650" y="5530850"/>
          <p14:tracePt t="145037" x="10725150" y="5492750"/>
          <p14:tracePt t="145054" x="10642600" y="5454650"/>
          <p14:tracePt t="145070" x="10591800" y="5441950"/>
          <p14:tracePt t="145095" x="10541000" y="5429250"/>
          <p14:tracePt t="145103" x="10521950" y="5422900"/>
          <p14:tracePt t="145120" x="10490200" y="5416550"/>
          <p14:tracePt t="145137" x="10471150" y="5403850"/>
          <p14:tracePt t="145154" x="10452100" y="5403850"/>
          <p14:tracePt t="145177" x="10420350" y="5416550"/>
          <p14:tracePt t="145189" x="10394950" y="5461000"/>
          <p14:tracePt t="145205" x="10382250" y="5505450"/>
          <p14:tracePt t="145221" x="10382250" y="5581650"/>
          <p14:tracePt t="145237" x="10382250" y="5638800"/>
          <p14:tracePt t="145253" x="10388600" y="5664200"/>
          <p14:tracePt t="145270" x="10388600" y="5676900"/>
          <p14:tracePt t="145287" x="10388600" y="5689600"/>
          <p14:tracePt t="145309" x="10401300" y="5702300"/>
          <p14:tracePt t="145326" x="10414000" y="5721350"/>
          <p14:tracePt t="145345" x="10445750" y="5753100"/>
          <p14:tracePt t="145355" x="10452100" y="5759450"/>
          <p14:tracePt t="145370" x="10490200" y="5778500"/>
          <p14:tracePt t="145388" x="10502900" y="5778500"/>
          <p14:tracePt t="145403" x="10515600" y="5778500"/>
          <p14:tracePt t="145421" x="10553700" y="5753100"/>
          <p14:tracePt t="145437" x="10598150" y="5721350"/>
          <p14:tracePt t="145464" x="10661650" y="5670550"/>
          <p14:tracePt t="145474" x="10680700" y="5657850"/>
          <p14:tracePt t="145489" x="10712450" y="5626100"/>
          <p14:tracePt t="145507" x="10737850" y="5607050"/>
          <p14:tracePt t="145521" x="10737850" y="5600700"/>
          <p14:tracePt t="145537" x="10737850" y="5594350"/>
          <p14:tracePt t="145554" x="10737850" y="5588000"/>
          <p14:tracePt t="145571" x="10737850" y="5575300"/>
          <p14:tracePt t="145596" x="10718800" y="5549900"/>
          <p14:tracePt t="145608" x="10706100" y="5530850"/>
          <p14:tracePt t="145626" x="10687050" y="5511800"/>
          <p14:tracePt t="145641" x="10674350" y="5505450"/>
          <p14:tracePt t="145671" x="10661650" y="5499100"/>
          <p14:tracePt t="145687" x="10648950" y="5505450"/>
          <p14:tracePt t="145704" x="10636250" y="5518150"/>
          <p14:tracePt t="145721" x="10610850" y="5530850"/>
          <p14:tracePt t="145737" x="10591800" y="5549900"/>
          <p14:tracePt t="145754" x="10579100" y="5575300"/>
          <p14:tracePt t="145780" x="10560050" y="5607050"/>
          <p14:tracePt t="145791" x="10553700" y="5619750"/>
          <p14:tracePt t="145805" x="10547350" y="5626100"/>
          <p14:tracePt t="145822" x="10541000" y="5638800"/>
          <p14:tracePt t="145837" x="10541000" y="5651500"/>
          <p14:tracePt t="145854" x="10534650" y="5651500"/>
          <p14:tracePt t="146675" x="10528300" y="5651500"/>
          <p14:tracePt t="146689" x="10464800" y="5676900"/>
          <p14:tracePt t="146713" x="10306050" y="5734050"/>
          <p14:tracePt t="146721" x="10242550" y="5759450"/>
          <p14:tracePt t="146738" x="10102850" y="5803900"/>
          <p14:tracePt t="146757" x="9988550" y="5835650"/>
          <p14:tracePt t="146772" x="9855200" y="5854700"/>
          <p14:tracePt t="146788" x="9715500" y="5854700"/>
          <p14:tracePt t="146805" x="9613900" y="5829300"/>
          <p14:tracePt t="146821" x="9525000" y="5778500"/>
          <p14:tracePt t="146839" x="9417050" y="5695950"/>
          <p14:tracePt t="146857" x="9207500" y="5530850"/>
          <p14:tracePt t="146871" x="9080500" y="5441950"/>
          <p14:tracePt t="146891" x="8953500" y="5359400"/>
          <p14:tracePt t="146905" x="8839200" y="5295900"/>
          <p14:tracePt t="146921" x="8750300" y="5257800"/>
          <p14:tracePt t="146940" x="8547100" y="5226050"/>
          <p14:tracePt t="146956" x="8235950" y="5213350"/>
          <p14:tracePt t="146972" x="7937500" y="5213350"/>
          <p14:tracePt t="146988" x="7626350" y="5213350"/>
          <p14:tracePt t="147005" x="7346950" y="5238750"/>
          <p14:tracePt t="147022" x="7175500" y="5276850"/>
          <p14:tracePt t="147039" x="7067550" y="5321300"/>
          <p14:tracePt t="147058" x="6908800" y="5429250"/>
          <p14:tracePt t="147072" x="6826250" y="5492750"/>
          <p14:tracePt t="147089" x="6680200" y="5600700"/>
          <p14:tracePt t="147105" x="6546850" y="5746750"/>
          <p14:tracePt t="147122" x="6578600" y="5829300"/>
          <p14:tracePt t="147145" x="6940550" y="6007100"/>
          <p14:tracePt t="147171" x="7512050" y="6108700"/>
          <p14:tracePt t="147189" x="7924800" y="6159500"/>
          <p14:tracePt t="147205" x="8248650" y="6178550"/>
          <p14:tracePt t="147222" x="8470900" y="6178550"/>
          <p14:tracePt t="147238" x="8629650" y="6153150"/>
          <p14:tracePt t="147255" x="8724900" y="6102350"/>
          <p14:tracePt t="147274" x="8832850" y="5988050"/>
          <p14:tracePt t="147289" x="8851900" y="5956300"/>
          <p14:tracePt t="147305" x="8877300" y="5899150"/>
          <p14:tracePt t="147323" x="8883650" y="5867400"/>
          <p14:tracePt t="147338" x="8883650" y="5861050"/>
          <p14:tracePt t="147355" x="8877300" y="5861050"/>
          <p14:tracePt t="147405" x="8851900" y="5861050"/>
          <p14:tracePt t="147422" x="8813800" y="5861050"/>
          <p14:tracePt t="147440" x="8769350" y="5861050"/>
          <p14:tracePt t="147457" x="8737600" y="5848350"/>
          <p14:tracePt t="152026" x="8743950" y="5854700"/>
          <p14:tracePt t="152042" x="8807450" y="5867400"/>
          <p14:tracePt t="152059" x="8890000" y="5873750"/>
          <p14:tracePt t="152076" x="8966200" y="5880100"/>
          <p14:tracePt t="152094" x="9080500" y="5886450"/>
          <p14:tracePt t="152116" x="9137650" y="5892800"/>
          <p14:tracePt t="152116" x="9156700" y="5892800"/>
          <p14:tracePt t="152143" x="9194800" y="5892800"/>
          <p14:tracePt t="152159" x="9251950" y="5867400"/>
          <p14:tracePt t="152176" x="9277350" y="5835650"/>
          <p14:tracePt t="152196" x="9290050" y="5797550"/>
          <p14:tracePt t="152209" x="9290050" y="5721350"/>
          <p14:tracePt t="152226" x="9271000" y="5657850"/>
          <p14:tracePt t="152243" x="9258300" y="5613400"/>
          <p14:tracePt t="152259" x="9251950" y="5581650"/>
          <p14:tracePt t="152276" x="9251950" y="5549900"/>
          <p14:tracePt t="152293" x="9251950" y="5518150"/>
          <p14:tracePt t="152309" x="9251950" y="5486400"/>
          <p14:tracePt t="152326" x="9264650" y="5454650"/>
          <p14:tracePt t="152343" x="9283700" y="5416550"/>
          <p14:tracePt t="152343" x="9290050" y="5403850"/>
          <p14:tracePt t="152359" x="9366250" y="5372100"/>
          <p14:tracePt t="152383" x="9537700" y="5365750"/>
          <p14:tracePt t="152393" x="9620250" y="5365750"/>
          <p14:tracePt t="152410" x="9823450" y="5384800"/>
          <p14:tracePt t="152426" x="10045700" y="5403850"/>
          <p14:tracePt t="152443" x="10140950" y="5410200"/>
          <p14:tracePt t="152459" x="10147300" y="5397500"/>
          <p14:tracePt t="152476" x="10147300" y="5391150"/>
          <p14:tracePt t="152493" x="10160000" y="5384800"/>
          <p14:tracePt t="152510" x="10185400" y="5378450"/>
          <p14:tracePt t="152532" x="10229850" y="5378450"/>
          <p14:tracePt t="152557" x="10236200" y="5378450"/>
          <p14:tracePt t="152626" x="10236200" y="5372100"/>
          <p14:tracePt t="152669" x="10236200" y="5365750"/>
          <p14:tracePt t="152679" x="10236200" y="5353050"/>
          <p14:tracePt t="152693" x="10236200" y="5346700"/>
          <p14:tracePt t="152710" x="10236200" y="5334000"/>
          <p14:tracePt t="152710" x="10236200" y="5321300"/>
          <p14:tracePt t="152727" x="10223500" y="5314950"/>
          <p14:tracePt t="152743" x="10198100" y="5302250"/>
          <p14:tracePt t="152760" x="10160000" y="5346700"/>
          <p14:tracePt t="152779" x="10140950" y="5454650"/>
          <p14:tracePt t="152794" x="10121900" y="5575300"/>
          <p14:tracePt t="152810" x="10121900" y="5689600"/>
          <p14:tracePt t="152826" x="10147300" y="5772150"/>
          <p14:tracePt t="152844" x="10236200" y="5822950"/>
          <p14:tracePt t="152860" x="10382250" y="5835650"/>
          <p14:tracePt t="152876" x="10579100" y="5797550"/>
          <p14:tracePt t="152893" x="10775950" y="5708650"/>
          <p14:tracePt t="152910" x="10890250" y="5594350"/>
          <p14:tracePt t="152927" x="10947400" y="5473700"/>
          <p14:tracePt t="152928" x="10953750" y="5410200"/>
          <p14:tracePt t="152950" x="10953750" y="5346700"/>
          <p14:tracePt t="152969" x="10928350" y="5321300"/>
          <p14:tracePt t="152980" x="10909300" y="5308600"/>
          <p14:tracePt t="152993" x="10871200" y="5289550"/>
          <p14:tracePt t="153010" x="10807700" y="5245100"/>
          <p14:tracePt t="153030" x="10769600" y="5207000"/>
          <p14:tracePt t="153043" x="10750550" y="5181600"/>
          <p14:tracePt t="153060" x="10737850" y="5168900"/>
          <p14:tracePt t="153084" x="10737850" y="5213350"/>
          <p14:tracePt t="153097" x="10731500" y="5289550"/>
          <p14:tracePt t="153111" x="10718800" y="5327650"/>
          <p14:tracePt t="153126" x="10699750" y="5384800"/>
          <p14:tracePt t="153143" x="10687050" y="5422900"/>
          <p14:tracePt t="153161" x="10674350" y="5454650"/>
          <p14:tracePt t="153177" x="10668000" y="5467350"/>
          <p14:tracePt t="153193" x="10668000" y="5480050"/>
          <p14:tracePt t="153220" x="10668000" y="5499100"/>
          <p14:tracePt t="153229" x="10668000" y="5505450"/>
          <p14:tracePt t="153244" x="10674350" y="5511800"/>
          <p14:tracePt t="153277" x="10680700" y="5511800"/>
          <p14:tracePt t="153293" x="10680700" y="5499100"/>
          <p14:tracePt t="153310" x="10680700" y="5486400"/>
          <p14:tracePt t="153327" x="10680700" y="5480050"/>
          <p14:tracePt t="153365" x="10674350" y="5473700"/>
          <p14:tracePt t="153379" x="10661650" y="5461000"/>
          <p14:tracePt t="153393" x="10655300" y="5448300"/>
          <p14:tracePt t="153411" x="10610850" y="5372100"/>
          <p14:tracePt t="153427" x="10547350" y="5289550"/>
          <p14:tracePt t="153454" x="10375900" y="5143500"/>
          <p14:tracePt t="153471" x="10229850" y="5041900"/>
          <p14:tracePt t="153483" x="9969500" y="4832350"/>
          <p14:tracePt t="153507" x="9671050" y="4597400"/>
          <p14:tracePt t="153514" x="9493250" y="4451350"/>
          <p14:tracePt t="153529" x="9194800" y="4203700"/>
          <p14:tracePt t="153549" x="8731250" y="3771900"/>
          <p14:tracePt t="153560" x="8585200" y="3625850"/>
          <p14:tracePt t="153577" x="8362950" y="3397250"/>
          <p14:tracePt t="153593" x="8185150" y="3213100"/>
          <p14:tracePt t="153610" x="8020050" y="3092450"/>
          <p14:tracePt t="153634" x="7740650" y="3009900"/>
          <p14:tracePt t="153644" x="7581900" y="2990850"/>
          <p14:tracePt t="153661" x="7207250" y="2946400"/>
          <p14:tracePt t="153679" x="6731000" y="2863850"/>
          <p14:tracePt t="153694" x="6426200" y="2768600"/>
          <p14:tracePt t="153711" x="6280150" y="2686050"/>
          <p14:tracePt t="153743" x="6140450" y="2565400"/>
          <p14:tracePt t="153761" x="6102350" y="2527300"/>
          <p14:tracePt t="153780" x="6076950" y="2501900"/>
          <p14:tracePt t="153794" x="6013450" y="2463800"/>
          <p14:tracePt t="153810" x="5918200" y="2406650"/>
          <p14:tracePt t="153827" x="5803900" y="2311400"/>
          <p14:tracePt t="153844" x="5734050" y="2216150"/>
          <p14:tracePt t="153861" x="5683250" y="2108200"/>
          <p14:tracePt t="153880" x="5626100" y="1898650"/>
          <p14:tracePt t="153894" x="5619750" y="1866900"/>
          <p14:tracePt t="153912" x="5594350" y="1733550"/>
          <p14:tracePt t="153928" x="5575300" y="1682750"/>
          <p14:tracePt t="153944" x="5562600" y="1663700"/>
          <p14:tracePt t="153964" x="5556250" y="1663700"/>
          <p14:tracePt t="154143" x="5549900" y="1657350"/>
          <p14:tracePt t="154161" x="5511800" y="1638300"/>
          <p14:tracePt t="154180" x="5492750" y="1631950"/>
          <p14:tracePt t="154201" x="5480050" y="1625600"/>
          <p14:tracePt t="154756" x="5492750" y="1638300"/>
          <p14:tracePt t="154769" x="5499100" y="1651000"/>
          <p14:tracePt t="154778" x="5511800" y="1663700"/>
          <p14:tracePt t="154795" x="5524500" y="1682750"/>
          <p14:tracePt t="154812" x="5530850" y="1689100"/>
          <p14:tracePt t="154828" x="5537200" y="1689100"/>
          <p14:tracePt t="154862" x="5537200" y="1695450"/>
          <p14:tracePt t="154945" x="5549900" y="1689100"/>
          <p14:tracePt t="154961" x="5556250" y="1682750"/>
          <p14:tracePt t="154978" x="5562600" y="1676400"/>
          <p14:tracePt t="155020" x="5562600" y="1682750"/>
          <p14:tracePt t="155035" x="5562600" y="1695450"/>
          <p14:tracePt t="155055" x="5562600" y="1701800"/>
          <p14:tracePt t="155064" x="5568950" y="1708150"/>
          <p14:tracePt t="155089" x="5575300" y="1739900"/>
          <p14:tracePt t="155102" x="5607050" y="1854200"/>
          <p14:tracePt t="155120" x="5626100" y="1885950"/>
          <p14:tracePt t="155552" x="5626100" y="1866900"/>
          <p14:tracePt t="155562" x="5613400" y="1841500"/>
          <p14:tracePt t="155579" x="5575300" y="1784350"/>
          <p14:tracePt t="155600" x="5581650" y="1739900"/>
          <p14:tracePt t="155612" x="5594350" y="1727200"/>
          <p14:tracePt t="155629" x="5600700" y="1714500"/>
          <p14:tracePt t="155655" x="5607050" y="1714500"/>
          <p14:tracePt t="155751" x="5607050" y="1708150"/>
          <p14:tracePt t="155762" x="5619750" y="1695450"/>
          <p14:tracePt t="155779" x="5638800" y="1676400"/>
          <p14:tracePt t="155795" x="5651500" y="1670050"/>
          <p14:tracePt t="155812" x="5651500" y="1663700"/>
          <p14:tracePt t="155829" x="5664200" y="1663700"/>
          <p14:tracePt t="155846" x="5670550" y="1657350"/>
          <p14:tracePt t="155862" x="5683250" y="1657350"/>
          <p14:tracePt t="155879" x="5708650" y="1651000"/>
          <p14:tracePt t="155896" x="5765800" y="1651000"/>
          <p14:tracePt t="155913" x="5772150" y="1651000"/>
          <p14:tracePt t="155932" x="5810250" y="1644650"/>
          <p14:tracePt t="155946" x="5816600" y="1644650"/>
          <p14:tracePt t="156917" x="5829300" y="1631950"/>
          <p14:tracePt t="157769" x="5842000" y="1644650"/>
          <p14:tracePt t="157781" x="5854700" y="1663700"/>
          <p14:tracePt t="157807" x="5880100" y="1682750"/>
          <p14:tracePt t="157820" x="5899150" y="1695450"/>
          <p14:tracePt t="157830" x="5918200" y="1701800"/>
          <p14:tracePt t="157847" x="5956300" y="1714500"/>
          <p14:tracePt t="157864" x="5988050" y="1714500"/>
          <p14:tracePt t="157881" x="6000750" y="1714500"/>
          <p14:tracePt t="157897" x="6013450" y="1701800"/>
          <p14:tracePt t="157915" x="6019800" y="1676400"/>
          <p14:tracePt t="157943" x="6032500" y="1638300"/>
          <p14:tracePt t="157957" x="6032500" y="1619250"/>
          <p14:tracePt t="157965" x="6038850" y="1606550"/>
          <p14:tracePt t="157982" x="6038850" y="1587500"/>
          <p14:tracePt t="157997" x="6045200" y="1555750"/>
          <p14:tracePt t="158014" x="6045200" y="1530350"/>
          <p14:tracePt t="158031" x="6032500" y="1498600"/>
          <p14:tracePt t="158049" x="6013450" y="1466850"/>
          <p14:tracePt t="158065" x="5988050" y="1447800"/>
          <p14:tracePt t="158091" x="5981700" y="1441450"/>
          <p14:tracePt t="158148" x="5969000" y="1441450"/>
          <p14:tracePt t="158164" x="5873750" y="1447800"/>
          <p14:tracePt t="158181" x="5721350" y="1473200"/>
          <p14:tracePt t="158199" x="5537200" y="1524000"/>
          <p14:tracePt t="158218" x="5505450" y="1543050"/>
          <p14:tracePt t="158233" x="5505450" y="1549400"/>
          <p14:tracePt t="158250" x="5518150" y="1562100"/>
          <p14:tracePt t="158266" x="5549900" y="1587500"/>
          <p14:tracePt t="158281" x="5575300" y="1600200"/>
          <p14:tracePt t="158298" x="5588000" y="1606550"/>
          <p14:tracePt t="158316" x="5600700" y="1619250"/>
          <p14:tracePt t="158331" x="5632450" y="1644650"/>
          <p14:tracePt t="158348" x="5695950" y="1676400"/>
          <p14:tracePt t="158364" x="5791200" y="1708150"/>
          <p14:tracePt t="158381" x="5905500" y="1746250"/>
          <p14:tracePt t="158398" x="5988050" y="1752600"/>
          <p14:tracePt t="158416" x="6026150" y="1752600"/>
          <p14:tracePt t="158433" x="6045200" y="1746250"/>
          <p14:tracePt t="158448" x="6057900" y="1733550"/>
          <p14:tracePt t="158449" x="6064250" y="1727200"/>
          <p14:tracePt t="158466" x="6096000" y="1714500"/>
          <p14:tracePt t="158481" x="6140450" y="1708150"/>
          <p14:tracePt t="158512" x="6191250" y="1701800"/>
          <p14:tracePt t="158524" x="6229350" y="1701800"/>
          <p14:tracePt t="158548" x="6267450" y="1695450"/>
          <p14:tracePt t="158565" x="6292850" y="1695450"/>
          <p14:tracePt t="158581" x="6324600" y="1689100"/>
          <p14:tracePt t="158598" x="6400800" y="1689100"/>
          <p14:tracePt t="158615" x="6515100" y="1689100"/>
          <p14:tracePt t="158631" x="6667500" y="1689100"/>
          <p14:tracePt t="158648" x="6851650" y="1689100"/>
          <p14:tracePt t="158665" x="6870700" y="1682750"/>
          <p14:tracePt t="159049" x="6877050" y="1682750"/>
          <p14:tracePt t="159066" x="6927850" y="1682750"/>
          <p14:tracePt t="159084" x="6972300" y="1682750"/>
          <p14:tracePt t="159098" x="7029450" y="1682750"/>
          <p14:tracePt t="159118" x="7143750" y="1682750"/>
          <p14:tracePt t="159138" x="7277100" y="1689100"/>
          <p14:tracePt t="159157" x="7429500" y="1695450"/>
          <p14:tracePt t="159169" x="7499350" y="1695450"/>
          <p14:tracePt t="159185" x="7531100" y="1689100"/>
          <p14:tracePt t="159198" x="7537450" y="1689100"/>
          <p14:tracePt t="159215" x="7550150" y="1689100"/>
          <p14:tracePt t="159234" x="7550150" y="1682750"/>
          <p14:tracePt t="159866" x="7562850" y="1682750"/>
          <p14:tracePt t="159882" x="7600950" y="1676400"/>
          <p14:tracePt t="159899" x="7626350" y="1670050"/>
          <p14:tracePt t="159916" x="7658100" y="1657350"/>
          <p14:tracePt t="159932" x="7689850" y="1651000"/>
          <p14:tracePt t="159950" x="7721600" y="1644650"/>
          <p14:tracePt t="159966" x="7753350" y="1638300"/>
          <p14:tracePt t="159984" x="7772400" y="1631950"/>
          <p14:tracePt t="159985" x="7778750" y="1631950"/>
          <p14:tracePt t="160175" x="7785100" y="1631950"/>
          <p14:tracePt t="160183" x="7804150" y="1631950"/>
          <p14:tracePt t="160199" x="7842250" y="1631950"/>
          <p14:tracePt t="160216" x="7880350" y="1631950"/>
          <p14:tracePt t="160235" x="7962900" y="1606550"/>
          <p14:tracePt t="160249" x="8001000" y="1593850"/>
          <p14:tracePt t="160267" x="8020050" y="1581150"/>
          <p14:tracePt t="160283" x="8032750" y="1568450"/>
          <p14:tracePt t="160483" x="8032750" y="1574800"/>
          <p14:tracePt t="160499" x="8032750" y="1587500"/>
          <p14:tracePt t="160518" x="8026400" y="1593850"/>
          <p14:tracePt t="160535" x="8020050" y="1593850"/>
          <p14:tracePt t="160618" x="8013700" y="1593850"/>
          <p14:tracePt t="160633" x="8001000" y="1581150"/>
          <p14:tracePt t="160649" x="7988300" y="1574800"/>
          <p14:tracePt t="160666" x="7975600" y="1568450"/>
          <p14:tracePt t="160683" x="7956550" y="1562100"/>
          <p14:tracePt t="160702" x="7943850" y="1555750"/>
          <p14:tracePt t="160717" x="7924800" y="1543050"/>
          <p14:tracePt t="160733" x="7905750" y="1524000"/>
          <p14:tracePt t="160750" x="7886700" y="1511300"/>
          <p14:tracePt t="160768" x="7874000" y="1498600"/>
          <p14:tracePt t="160798" x="7842250" y="1473200"/>
          <p14:tracePt t="160808" x="7835900" y="1466850"/>
          <p14:tracePt t="160817" x="7823200" y="1460500"/>
          <p14:tracePt t="160833" x="7810500" y="1454150"/>
          <p14:tracePt t="160850" x="7778750" y="1447800"/>
          <p14:tracePt t="160867" x="7759700" y="1447800"/>
          <p14:tracePt t="160867" x="7740650" y="1441450"/>
          <p14:tracePt t="160885" x="7715250" y="1441450"/>
          <p14:tracePt t="160902" x="7670800" y="1435100"/>
          <p14:tracePt t="160917" x="7632700" y="1435100"/>
          <p14:tracePt t="160935" x="7600950" y="1428750"/>
          <p14:tracePt t="160950" x="7569200" y="1428750"/>
          <p14:tracePt t="160967" x="7543800" y="1422400"/>
          <p14:tracePt t="160983" x="7512050" y="1416050"/>
          <p14:tracePt t="161000" x="7473950" y="1397000"/>
          <p14:tracePt t="161017" x="7461250" y="1390650"/>
          <p14:tracePt t="161067" x="7454900" y="1390650"/>
          <p14:tracePt t="161083" x="7448550" y="1384300"/>
          <p14:tracePt t="161109" x="7423150" y="1377950"/>
          <p14:tracePt t="161120" x="7410450" y="1377950"/>
          <p14:tracePt t="161133" x="7404100" y="1371600"/>
          <p14:tracePt t="161150" x="7378700" y="1371600"/>
          <p14:tracePt t="161168" x="7353300" y="1371600"/>
          <p14:tracePt t="161170" x="7340600" y="1371600"/>
          <p14:tracePt t="161184" x="7334250" y="1371600"/>
          <p14:tracePt t="161185" x="7327900" y="1371600"/>
          <p14:tracePt t="161200" x="7315200" y="1371600"/>
          <p14:tracePt t="161217" x="7296150" y="1371600"/>
          <p14:tracePt t="161233" x="7270750" y="1371600"/>
          <p14:tracePt t="161250" x="7251700" y="1371600"/>
          <p14:tracePt t="161278" x="7232650" y="1371600"/>
          <p14:tracePt t="161285" x="7226300" y="1371600"/>
          <p14:tracePt t="161301" x="7213600" y="1371600"/>
          <p14:tracePt t="161317" x="7188200" y="1377950"/>
          <p14:tracePt t="161333" x="7175500" y="1384300"/>
          <p14:tracePt t="161351" x="7169150" y="1384300"/>
          <p14:tracePt t="161368" x="7162800" y="1390650"/>
          <p14:tracePt t="161384" x="7150100" y="1397000"/>
          <p14:tracePt t="161385" x="7137400" y="1409700"/>
          <p14:tracePt t="161410" x="7118350" y="1441450"/>
          <p14:tracePt t="161419" x="7112000" y="1447800"/>
          <p14:tracePt t="161434" x="7112000" y="1454150"/>
          <p14:tracePt t="161451" x="7099300" y="1479550"/>
          <p14:tracePt t="161468" x="7092950" y="1492250"/>
          <p14:tracePt t="161500" x="7092950" y="1498600"/>
          <p14:tracePt t="161517" x="7092950" y="1524000"/>
          <p14:tracePt t="161534" x="7105650" y="1574800"/>
          <p14:tracePt t="161550" x="7131050" y="1625600"/>
          <p14:tracePt t="161568" x="7194550" y="1695450"/>
          <p14:tracePt t="161584" x="7264400" y="1733550"/>
          <p14:tracePt t="161600" x="7315200" y="1752600"/>
          <p14:tracePt t="161617" x="7391400" y="1752600"/>
          <p14:tracePt t="161635" x="7473950" y="1727200"/>
          <p14:tracePt t="161651" x="7512050" y="1708150"/>
          <p14:tracePt t="161668" x="7543800" y="1689100"/>
          <p14:tracePt t="161684" x="7550150" y="1682750"/>
          <p14:tracePt t="161759" x="7556500" y="1682750"/>
          <p14:tracePt t="161785" x="7569200" y="1663700"/>
          <p14:tracePt t="161803" x="7581900" y="1644650"/>
          <p14:tracePt t="161818" x="7588250" y="1631950"/>
          <p14:tracePt t="161928" x="7600950" y="1644650"/>
          <p14:tracePt t="161941" x="7613650" y="1657350"/>
          <p14:tracePt t="161956" x="7626350" y="1663700"/>
          <p14:tracePt t="161976" x="7645400" y="1670050"/>
          <p14:tracePt t="162001" x="7651750" y="1670050"/>
          <p14:tracePt t="162037" x="7670800" y="1663700"/>
          <p14:tracePt t="162060" x="7715250" y="1657350"/>
          <p14:tracePt t="162069" x="7734300" y="1657350"/>
          <p14:tracePt t="162084" x="7785100" y="1657350"/>
          <p14:tracePt t="162102" x="7854950" y="1663700"/>
          <p14:tracePt t="162117" x="7893050" y="1657350"/>
          <p14:tracePt t="162134" x="7912100" y="1644650"/>
          <p14:tracePt t="162151" x="7924800" y="1619250"/>
          <p14:tracePt t="162168" x="7937500" y="1600200"/>
          <p14:tracePt t="162184" x="7943850" y="1593850"/>
          <p14:tracePt t="162212" x="7956550" y="1587500"/>
          <p14:tracePt t="162235" x="7962900" y="1581150"/>
          <p14:tracePt t="162468" x="7975600" y="1593850"/>
          <p14:tracePt t="162484" x="7988300" y="1600200"/>
          <p14:tracePt t="162501" x="7994650" y="1612900"/>
          <p14:tracePt t="162533" x="8001000" y="1619250"/>
          <p14:tracePt t="163119" x="8020050" y="1619250"/>
          <p14:tracePt t="163135" x="8083550" y="1625600"/>
          <p14:tracePt t="163152" x="8134350" y="1625600"/>
          <p14:tracePt t="163169" x="8185150" y="1625600"/>
          <p14:tracePt t="163195" x="8324850" y="1619250"/>
          <p14:tracePt t="163204" x="8369300" y="1619250"/>
          <p14:tracePt t="163219" x="8413750" y="1619250"/>
          <p14:tracePt t="163235" x="8578850" y="1631950"/>
          <p14:tracePt t="163252" x="8699500" y="1644650"/>
          <p14:tracePt t="163270" x="8794750" y="1651000"/>
          <p14:tracePt t="163285" x="8845550" y="1651000"/>
          <p14:tracePt t="163302" x="8858250" y="1651000"/>
          <p14:tracePt t="163328" x="8877300" y="1651000"/>
          <p14:tracePt t="163345" x="8909050" y="1651000"/>
          <p14:tracePt t="163358" x="8966200" y="1651000"/>
          <p14:tracePt t="163368" x="8997950" y="1651000"/>
          <p14:tracePt t="163385" x="9080500" y="1638300"/>
          <p14:tracePt t="163402" x="9144000" y="1619250"/>
          <p14:tracePt t="163419" x="9188450" y="1606550"/>
          <p14:tracePt t="163436" x="9220200" y="1581150"/>
          <p14:tracePt t="163462" x="9245600" y="1562100"/>
          <p14:tracePt t="163471" x="9245600" y="1555750"/>
          <p14:tracePt t="163502" x="9251950" y="1555750"/>
          <p14:tracePt t="163519" x="9258300" y="1549400"/>
          <p14:tracePt t="163536" x="9258300" y="1543050"/>
          <p14:tracePt t="163556" x="9258300" y="1536700"/>
          <p14:tracePt t="163571" x="9251950" y="1517650"/>
          <p14:tracePt t="163586" x="9245600" y="1504950"/>
          <p14:tracePt t="163602" x="9213850" y="1485900"/>
          <p14:tracePt t="163622" x="9169400" y="1466850"/>
          <p14:tracePt t="163642" x="9067800" y="1454150"/>
          <p14:tracePt t="163652" x="9042400" y="1447800"/>
          <p14:tracePt t="163669" x="8972550" y="1441450"/>
          <p14:tracePt t="163685" x="8864600" y="1435100"/>
          <p14:tracePt t="163703" x="8743950" y="1435100"/>
          <p14:tracePt t="163720" x="8623300" y="1428750"/>
          <p14:tracePt t="163739" x="8540750" y="1428750"/>
          <p14:tracePt t="163752" x="8458200" y="1428750"/>
          <p14:tracePt t="163769" x="8382000" y="1422400"/>
          <p14:tracePt t="163785" x="8261350" y="1416050"/>
          <p14:tracePt t="163802" x="8172450" y="1409700"/>
          <p14:tracePt t="163820" x="8096250" y="1403350"/>
          <p14:tracePt t="163845" x="8001000" y="1403350"/>
          <p14:tracePt t="163856" x="7969250" y="1403350"/>
          <p14:tracePt t="163873" x="7956550" y="1403350"/>
          <p14:tracePt t="163886" x="7950200" y="1409700"/>
          <p14:tracePt t="163905" x="7924800" y="1428750"/>
          <p14:tracePt t="163919" x="7905750" y="1441450"/>
          <p14:tracePt t="163936" x="7886700" y="1460500"/>
          <p14:tracePt t="163953" x="7861300" y="1511300"/>
          <p14:tracePt t="163973" x="7854950" y="1543050"/>
          <p14:tracePt t="163986" x="7854950" y="1581150"/>
          <p14:tracePt t="164003" x="7861300" y="1606550"/>
          <p14:tracePt t="164019" x="7867650" y="1619250"/>
          <p14:tracePt t="164036" x="7874000" y="1631950"/>
          <p14:tracePt t="164060" x="7880350" y="1651000"/>
          <p14:tracePt t="164071" x="7886700" y="1651000"/>
          <p14:tracePt t="164086" x="7899400" y="1670050"/>
          <p14:tracePt t="164103" x="7937500" y="1701800"/>
          <p14:tracePt t="164119" x="7962900" y="1714500"/>
          <p14:tracePt t="164121" x="7981950" y="1720850"/>
          <p14:tracePt t="164136" x="7988300" y="1720850"/>
          <p14:tracePt t="164153" x="8020050" y="1727200"/>
          <p14:tracePt t="164169" x="8051800" y="1727200"/>
          <p14:tracePt t="164186" x="8077200" y="1727200"/>
          <p14:tracePt t="164187" x="8096250" y="1720850"/>
          <p14:tracePt t="164206" x="8115300" y="1714500"/>
          <p14:tracePt t="164220" x="8121650" y="1714500"/>
          <p14:tracePt t="165327" x="8115300" y="1701800"/>
          <p14:tracePt t="165340" x="8102600" y="1676400"/>
          <p14:tracePt t="165354" x="8077200" y="1657350"/>
          <p14:tracePt t="165370" x="8064500" y="1651000"/>
          <p14:tracePt t="165387" x="8039100" y="1638300"/>
          <p14:tracePt t="165403" x="8026400" y="1631950"/>
          <p14:tracePt t="165420" x="8020050" y="1631950"/>
          <p14:tracePt t="165500" x="8020050" y="1625600"/>
          <p14:tracePt t="165508" x="8001000" y="1619250"/>
          <p14:tracePt t="165520" x="7899400" y="1600200"/>
          <p14:tracePt t="165537" x="7708900" y="1581150"/>
          <p14:tracePt t="165555" x="7448550" y="1549400"/>
          <p14:tracePt t="165570" x="7048500" y="1492250"/>
          <p14:tracePt t="165587" x="6686550" y="1454150"/>
          <p14:tracePt t="165604" x="6318250" y="1428750"/>
          <p14:tracePt t="165621" x="5873750" y="1422400"/>
          <p14:tracePt t="165640" x="5137150" y="1422400"/>
          <p14:tracePt t="165654" x="4959350" y="1428750"/>
          <p14:tracePt t="165671" x="4495800" y="1460500"/>
          <p14:tracePt t="165673" x="4318000" y="1479550"/>
          <p14:tracePt t="165688" x="3892550" y="1530350"/>
          <p14:tracePt t="165704" x="3714750" y="1555750"/>
          <p14:tracePt t="165721" x="3346450" y="1600200"/>
          <p14:tracePt t="165721" x="3092450" y="1625600"/>
          <p14:tracePt t="165739" x="2698750" y="1663700"/>
          <p14:tracePt t="165757" x="2355850" y="1695450"/>
          <p14:tracePt t="165770" x="2070100" y="1714500"/>
          <p14:tracePt t="165787" x="1879600" y="1720850"/>
          <p14:tracePt t="165804" x="1797050" y="1727200"/>
          <p14:tracePt t="165821" x="1733550" y="1746250"/>
          <p14:tracePt t="165837" x="1644650" y="1778000"/>
          <p14:tracePt t="165855" x="1543050" y="1797050"/>
          <p14:tracePt t="165871" x="1428750" y="1816100"/>
          <p14:tracePt t="165887" x="1301750" y="1835150"/>
          <p14:tracePt t="165905" x="1200150" y="1841500"/>
          <p14:tracePt t="165921" x="1168400" y="1841500"/>
          <p14:tracePt t="165972" x="1162050" y="1841500"/>
          <p14:tracePt t="165987" x="1162050" y="1854200"/>
          <p14:tracePt t="166004" x="1174750" y="1873250"/>
          <p14:tracePt t="166021" x="1193800" y="1892300"/>
          <p14:tracePt t="166038" x="1212850" y="1911350"/>
          <p14:tracePt t="166055" x="1250950" y="1917700"/>
          <p14:tracePt t="166071" x="1289050" y="1917700"/>
          <p14:tracePt t="166088" x="1301750" y="1917700"/>
          <p14:tracePt t="166089" x="1308100" y="1917700"/>
          <p14:tracePt t="166121" x="1314450" y="1917700"/>
          <p14:tracePt t="166138" x="1327150" y="1930400"/>
          <p14:tracePt t="166154" x="1346200" y="1936750"/>
          <p14:tracePt t="166171" x="1358900" y="1943100"/>
          <p14:tracePt t="166205" x="1365250" y="1949450"/>
          <p14:tracePt t="166225" x="1416050" y="1949450"/>
          <p14:tracePt t="166246" x="1524000" y="1930400"/>
          <p14:tracePt t="166255" x="1555750" y="1924050"/>
          <p14:tracePt t="166273" x="1581150" y="1924050"/>
          <p14:tracePt t="166305" x="1600200" y="1924050"/>
          <p14:tracePt t="166321" x="1619250" y="1930400"/>
          <p14:tracePt t="166338" x="1631950" y="1930400"/>
          <p14:tracePt t="166355" x="1644650" y="1930400"/>
          <p14:tracePt t="166372" x="1663700" y="1930400"/>
          <p14:tracePt t="166395" x="1739900" y="1911350"/>
          <p14:tracePt t="166404" x="1752600" y="1905000"/>
          <p14:tracePt t="166421" x="1758950" y="1905000"/>
          <p14:tracePt t="166488" x="1778000" y="1905000"/>
          <p14:tracePt t="166505" x="1803400" y="1905000"/>
          <p14:tracePt t="166539" x="1911350" y="1917700"/>
          <p14:tracePt t="166555" x="1981200" y="1924050"/>
          <p14:tracePt t="166581" x="2114550" y="1936750"/>
          <p14:tracePt t="166594" x="2190750" y="1936750"/>
          <p14:tracePt t="166604" x="2216150" y="1936750"/>
          <p14:tracePt t="166621" x="2292350" y="1930400"/>
          <p14:tracePt t="166638" x="2355850" y="1924050"/>
          <p14:tracePt t="166655" x="2393950" y="1924050"/>
          <p14:tracePt t="166672" x="2425700" y="1924050"/>
          <p14:tracePt t="166688" x="2438400" y="1924050"/>
          <p14:tracePt t="166815" x="2438400" y="1917700"/>
          <p14:tracePt t="166826" x="2438400" y="1911350"/>
          <p14:tracePt t="167088" x="2451100" y="1905000"/>
          <p14:tracePt t="167106" x="2508250" y="1892300"/>
          <p14:tracePt t="167122" x="2622550" y="1898650"/>
          <p14:tracePt t="167138" x="2762250" y="1905000"/>
          <p14:tracePt t="167139" x="2806700" y="1905000"/>
          <p14:tracePt t="167155" x="2901950" y="1911350"/>
          <p14:tracePt t="167172" x="2959100" y="1911350"/>
          <p14:tracePt t="167189" x="2971800" y="1911350"/>
          <p14:tracePt t="167239" x="2978150" y="1911350"/>
          <p14:tracePt t="167255" x="2984500" y="1911350"/>
          <p14:tracePt t="167275" x="3016250" y="1924050"/>
          <p14:tracePt t="167288" x="3054350" y="1936750"/>
          <p14:tracePt t="167309" x="3105150" y="1936750"/>
          <p14:tracePt t="167324" x="3117850" y="1936750"/>
          <p14:tracePt t="167339" x="3130550" y="1936750"/>
          <p14:tracePt t="167356" x="3149600" y="1936750"/>
          <p14:tracePt t="167358" x="3168650" y="1936750"/>
          <p14:tracePt t="167385" x="3225800" y="1936750"/>
          <p14:tracePt t="167402" x="3276600" y="1936750"/>
          <p14:tracePt t="167417" x="3333750" y="1930400"/>
          <p14:tracePt t="167430" x="3397250" y="1930400"/>
          <p14:tracePt t="167447" x="3460750" y="1930400"/>
          <p14:tracePt t="167456" x="3473450" y="1930400"/>
          <p14:tracePt t="167472" x="3517900" y="1924050"/>
          <p14:tracePt t="167489" x="3543300" y="1917700"/>
          <p14:tracePt t="167519" x="3581400" y="1911350"/>
          <p14:tracePt t="167533" x="3587750" y="1911350"/>
          <p14:tracePt t="167544" x="3594100" y="1911350"/>
          <p14:tracePt t="167572" x="3600450" y="1911350"/>
          <p14:tracePt t="167623" x="3613150" y="1911350"/>
          <p14:tracePt t="167639" x="3625850" y="1917700"/>
          <p14:tracePt t="167665" x="3638550" y="1917700"/>
          <p14:tracePt t="167674" x="3644900" y="1917700"/>
          <p14:tracePt t="167689" x="3651250" y="1917700"/>
          <p14:tracePt t="167706" x="3657600" y="1917700"/>
          <p14:tracePt t="167722" x="3663950" y="1917700"/>
          <p14:tracePt t="167739" x="3676650" y="1917700"/>
          <p14:tracePt t="167756" x="3695700" y="1911350"/>
          <p14:tracePt t="167773" x="3746500" y="1911350"/>
          <p14:tracePt t="167789" x="3803650" y="1924050"/>
          <p14:tracePt t="167808" x="3835400" y="1924050"/>
          <p14:tracePt t="167822" x="3841750" y="1924050"/>
          <p14:tracePt t="167873" x="3854450" y="1924050"/>
          <p14:tracePt t="167889" x="3867150" y="1924050"/>
          <p14:tracePt t="167906" x="3898900" y="1924050"/>
          <p14:tracePt t="167922" x="3924300" y="1917700"/>
          <p14:tracePt t="167942" x="3949700" y="1911350"/>
          <p14:tracePt t="167956" x="3956050" y="1911350"/>
          <p14:tracePt t="167972" x="3962400" y="1911350"/>
          <p14:tracePt t="167990" x="3975100" y="1905000"/>
          <p14:tracePt t="168007" x="3987800" y="1898650"/>
          <p14:tracePt t="168023" x="4006850" y="1892300"/>
          <p14:tracePt t="168039" x="4038600" y="1885950"/>
          <p14:tracePt t="168056" x="4051300" y="1885950"/>
          <p14:tracePt t="168072" x="4064000" y="1879600"/>
          <p14:tracePt t="168089" x="4076700" y="1879600"/>
          <p14:tracePt t="168106" x="4089400" y="1879600"/>
          <p14:tracePt t="168122" x="4102100" y="1879600"/>
          <p14:tracePt t="168139" x="4127500" y="1879600"/>
          <p14:tracePt t="168156" x="4184650" y="1885950"/>
          <p14:tracePt t="168173" x="4241800" y="1892300"/>
          <p14:tracePt t="168189" x="4298950" y="1898650"/>
          <p14:tracePt t="168206" x="4356100" y="1905000"/>
          <p14:tracePt t="168207" x="4394200" y="1905000"/>
          <p14:tracePt t="168224" x="4438650" y="1905000"/>
          <p14:tracePt t="168241" x="4464050" y="1905000"/>
          <p14:tracePt t="168257" x="4489450" y="1905000"/>
          <p14:tracePt t="168258" x="4495800" y="1905000"/>
          <p14:tracePt t="168273" x="4521200" y="1898650"/>
          <p14:tracePt t="168289" x="4533900" y="1898650"/>
          <p14:tracePt t="169324" x="4502150" y="1898650"/>
          <p14:tracePt t="169340" x="4476750" y="1898650"/>
          <p14:tracePt t="169357" x="4457700" y="1898650"/>
          <p14:tracePt t="169376" x="4432300" y="1898650"/>
          <p14:tracePt t="169390" x="4406900" y="1898650"/>
          <p14:tracePt t="169409" x="4362450" y="1898650"/>
          <p14:tracePt t="169426" x="4318000" y="1898650"/>
          <p14:tracePt t="169440" x="4273550" y="1905000"/>
          <p14:tracePt t="169458" x="4248150" y="1905000"/>
          <p14:tracePt t="169486" x="4235450" y="1905000"/>
          <p14:tracePt t="169540" x="4216400" y="1905000"/>
          <p14:tracePt t="169557" x="4178300" y="1898650"/>
          <p14:tracePt t="169574" x="4133850" y="1892300"/>
          <p14:tracePt t="169591" x="4083050" y="1892300"/>
          <p14:tracePt t="169607" x="4032250" y="1892300"/>
          <p14:tracePt t="169626" x="3949700" y="1892300"/>
          <p14:tracePt t="169641" x="3886200" y="1892300"/>
          <p14:tracePt t="169659" x="3797300" y="1911350"/>
          <p14:tracePt t="169674" x="3778250" y="1917700"/>
          <p14:tracePt t="169691" x="3727450" y="1936750"/>
          <p14:tracePt t="169724" x="3606800" y="1993900"/>
          <p14:tracePt t="169745" x="3556000" y="2019300"/>
          <p14:tracePt t="169759" x="3473450" y="2051050"/>
          <p14:tracePt t="169774" x="3384550" y="2095500"/>
          <p14:tracePt t="169791" x="3333750" y="2120900"/>
          <p14:tracePt t="169809" x="3270250" y="2178050"/>
          <p14:tracePt t="169825" x="3238500" y="2222500"/>
          <p14:tracePt t="169841" x="3206750" y="2305050"/>
          <p14:tracePt t="169861" x="3175000" y="2444750"/>
          <p14:tracePt t="169874" x="3162300" y="2489200"/>
          <p14:tracePt t="169899" x="3054350" y="2768600"/>
          <p14:tracePt t="169909" x="2940050" y="2990850"/>
          <p14:tracePt t="169927" x="2806700" y="3244850"/>
          <p14:tracePt t="169949" x="2622550" y="3594100"/>
          <p14:tracePt t="169957" x="2533650" y="3778250"/>
          <p14:tracePt t="169974" x="2432050" y="4038600"/>
          <p14:tracePt t="169991" x="2298700" y="4362450"/>
          <p14:tracePt t="170007" x="2190750" y="4622800"/>
          <p14:tracePt t="170024" x="2051050" y="4933950"/>
          <p14:tracePt t="170048" x="1866900" y="5264150"/>
          <p14:tracePt t="170057" x="1797050" y="5372100"/>
          <p14:tracePt t="170081" x="1511300" y="5676900"/>
          <p14:tracePt t="170091" x="1416050" y="5746750"/>
          <p14:tracePt t="170108" x="1270000" y="5816600"/>
          <p14:tracePt t="170139" x="1003300" y="5854700"/>
          <p14:tracePt t="170152" x="939800" y="5842000"/>
          <p14:tracePt t="170166" x="869950" y="5816600"/>
          <p14:tracePt t="170178" x="844550" y="5810250"/>
          <p14:tracePt t="170192" x="774700" y="5778500"/>
          <p14:tracePt t="170212" x="698500" y="5759450"/>
          <p14:tracePt t="170227" x="622300" y="5740400"/>
          <p14:tracePt t="170241" x="552450" y="5727700"/>
          <p14:tracePt t="170258" x="488950" y="5721350"/>
          <p14:tracePt t="170274" x="425450" y="5708650"/>
          <p14:tracePt t="170291" x="387350" y="5702300"/>
          <p14:tracePt t="170308" x="368300" y="5702300"/>
          <p14:tracePt t="170425" x="374650" y="5689600"/>
          <p14:tracePt t="170442" x="381000" y="5676900"/>
          <p14:tracePt t="170460" x="381000" y="5651500"/>
          <p14:tracePt t="170474" x="381000" y="5638800"/>
          <p14:tracePt t="170492" x="374650" y="5600700"/>
          <p14:tracePt t="170508" x="374650" y="5556250"/>
          <p14:tracePt t="170525" x="374650" y="5537200"/>
          <p14:tracePt t="170552" x="381000" y="5518150"/>
          <p14:tracePt t="170585" x="393700" y="5511800"/>
          <p14:tracePt t="170595" x="400050" y="5505450"/>
          <p14:tracePt t="170609" x="412750" y="5499100"/>
          <p14:tracePt t="170625" x="425450" y="5486400"/>
          <p14:tracePt t="170644" x="457200" y="5467350"/>
          <p14:tracePt t="170646" x="482600" y="5454650"/>
          <p14:tracePt t="170660" x="495300" y="5448300"/>
          <p14:tracePt t="170675" x="539750" y="5422900"/>
          <p14:tracePt t="170693" x="577850" y="5378450"/>
          <p14:tracePt t="170708" x="590550" y="5359400"/>
          <p14:tracePt t="170725" x="615950" y="5308600"/>
          <p14:tracePt t="170742" x="628650" y="5289550"/>
          <p14:tracePt t="170744" x="635000" y="5276850"/>
          <p14:tracePt t="170762" x="641350" y="5238750"/>
          <p14:tracePt t="170785" x="647700" y="5175250"/>
          <p14:tracePt t="170792" x="647700" y="5168900"/>
          <p14:tracePt t="170810" x="647700" y="5137150"/>
          <p14:tracePt t="170825" x="647700" y="5118100"/>
          <p14:tracePt t="170842" x="647700" y="5105400"/>
          <p14:tracePt t="170859" x="647700" y="5099050"/>
          <p14:tracePt t="170888" x="635000" y="5092700"/>
          <p14:tracePt t="170904" x="609600" y="5092700"/>
          <p14:tracePt t="170922" x="565150" y="5130800"/>
          <p14:tracePt t="170932" x="533400" y="5162550"/>
          <p14:tracePt t="170945" x="495300" y="5213350"/>
          <p14:tracePt t="170958" x="476250" y="5232400"/>
          <p14:tracePt t="170977" x="431800" y="5295900"/>
          <p14:tracePt t="170993" x="412750" y="5327650"/>
          <p14:tracePt t="171009" x="400050" y="5346700"/>
          <p14:tracePt t="171026" x="355600" y="5403850"/>
          <p14:tracePt t="171041" x="304800" y="5454650"/>
          <p14:tracePt t="171059" x="273050" y="5486400"/>
          <p14:tracePt t="171075" x="247650" y="5530850"/>
          <p14:tracePt t="171092" x="241300" y="5549900"/>
          <p14:tracePt t="171108" x="241300" y="5562600"/>
          <p14:tracePt t="171125" x="234950" y="5568950"/>
          <p14:tracePt t="171142" x="234950" y="5594350"/>
          <p14:tracePt t="171158" x="228600" y="5626100"/>
          <p14:tracePt t="171176" x="228600" y="5657850"/>
          <p14:tracePt t="171192" x="228600" y="5689600"/>
          <p14:tracePt t="171193" x="228600" y="5708650"/>
          <p14:tracePt t="171209" x="228600" y="5734050"/>
          <p14:tracePt t="171225" x="247650" y="5765800"/>
          <p14:tracePt t="171242" x="266700" y="5803900"/>
          <p14:tracePt t="171259" x="279400" y="5822950"/>
          <p14:tracePt t="171275" x="292100" y="5848350"/>
          <p14:tracePt t="171292" x="298450" y="5861050"/>
          <p14:tracePt t="171309" x="349250" y="5867400"/>
          <p14:tracePt t="171332" x="425450" y="5854700"/>
          <p14:tracePt t="171346" x="450850" y="5848350"/>
          <p14:tracePt t="171358" x="501650" y="5829300"/>
          <p14:tracePt t="171377" x="533400" y="5829300"/>
          <p14:tracePt t="171392" x="565150" y="5822950"/>
          <p14:tracePt t="171412" x="584200" y="5816600"/>
          <p14:tracePt t="171434" x="590550" y="5810250"/>
          <p14:tracePt t="171443" x="609600" y="5791200"/>
          <p14:tracePt t="171459" x="628650" y="5778500"/>
          <p14:tracePt t="171477" x="679450" y="5715000"/>
          <p14:tracePt t="171492" x="711200" y="5676900"/>
          <p14:tracePt t="171510" x="730250" y="5651500"/>
          <p14:tracePt t="171540" x="755650" y="5613400"/>
          <p14:tracePt t="171731" x="755650" y="5607050"/>
          <p14:tracePt t="171742" x="768350" y="5588000"/>
          <p14:tracePt t="171759" x="781050" y="5562600"/>
          <p14:tracePt t="171776" x="793750" y="5511800"/>
          <p14:tracePt t="171792" x="800100" y="5461000"/>
          <p14:tracePt t="171809" x="800100" y="5372100"/>
          <p14:tracePt t="171826" x="800100" y="5245100"/>
          <p14:tracePt t="171842" x="800100" y="5073650"/>
          <p14:tracePt t="171860" x="787400" y="4914900"/>
          <p14:tracePt t="171876" x="768350" y="4768850"/>
          <p14:tracePt t="171892" x="730250" y="4635500"/>
          <p14:tracePt t="171910" x="692150" y="4514850"/>
          <p14:tracePt t="171926" x="666750" y="4451350"/>
          <p14:tracePt t="171945" x="660400" y="4425950"/>
          <p14:tracePt t="171994" x="654050" y="4425950"/>
          <p14:tracePt t="172009" x="622300" y="4438650"/>
          <p14:tracePt t="172026" x="558800" y="4464050"/>
          <p14:tracePt t="172042" x="495300" y="4502150"/>
          <p14:tracePt t="172059" x="450850" y="4546600"/>
          <p14:tracePt t="172076" x="425450" y="4591050"/>
          <p14:tracePt t="172092" x="419100" y="4622800"/>
          <p14:tracePt t="172109" x="412750" y="4648200"/>
          <p14:tracePt t="172134" x="412750" y="4660900"/>
          <p14:tracePt t="172143" x="412750" y="4667250"/>
          <p14:tracePt t="172161" x="412750" y="4679950"/>
          <p14:tracePt t="172188" x="412750" y="4692650"/>
          <p14:tracePt t="172209" x="425450" y="4711700"/>
          <p14:tracePt t="172226" x="431800" y="4711700"/>
          <p14:tracePt t="172328" x="419100" y="4692650"/>
          <p14:tracePt t="172343" x="406400" y="4679950"/>
          <p14:tracePt t="172409" x="393700" y="4679950"/>
          <p14:tracePt t="172426" x="330200" y="4711700"/>
          <p14:tracePt t="172443" x="279400" y="4743450"/>
          <p14:tracePt t="172468" x="241300" y="4768850"/>
          <p14:tracePt t="172482" x="241300" y="4775200"/>
          <p14:tracePt t="172493" x="234950" y="4781550"/>
          <p14:tracePt t="172510" x="234950" y="4806950"/>
          <p14:tracePt t="172526" x="241300" y="4851400"/>
          <p14:tracePt t="172544" x="285750" y="4908550"/>
          <p14:tracePt t="172560" x="317500" y="4940300"/>
          <p14:tracePt t="172576" x="342900" y="4953000"/>
          <p14:tracePt t="172602" x="393700" y="4953000"/>
          <p14:tracePt t="172610" x="419100" y="4946650"/>
          <p14:tracePt t="172626" x="469900" y="4933950"/>
          <p14:tracePt t="172649" x="533400" y="4927600"/>
          <p14:tracePt t="172660" x="558800" y="4927600"/>
          <p14:tracePt t="172677" x="596900" y="4927600"/>
          <p14:tracePt t="172697" x="660400" y="4927600"/>
          <p14:tracePt t="172710" x="673100" y="4921250"/>
          <p14:tracePt t="172726" x="685800" y="4914900"/>
          <p14:tracePt t="172744" x="692150" y="4895850"/>
          <p14:tracePt t="172759" x="711200" y="4876800"/>
          <p14:tracePt t="172777" x="723900" y="4851400"/>
          <p14:tracePt t="172778" x="730250" y="4838700"/>
          <p14:tracePt t="172803" x="736600" y="4781550"/>
          <p14:tracePt t="172812" x="736600" y="4775200"/>
          <p14:tracePt t="172826" x="736600" y="4762500"/>
          <p14:tracePt t="172843" x="736600" y="4749800"/>
          <p14:tracePt t="172860" x="736600" y="4737100"/>
          <p14:tracePt t="172877" x="736600" y="4718050"/>
          <p14:tracePt t="172893" x="730250" y="4699000"/>
          <p14:tracePt t="172910" x="711200" y="4660900"/>
          <p14:tracePt t="172936" x="679450" y="4610100"/>
          <p14:tracePt t="172947" x="666750" y="4591050"/>
          <p14:tracePt t="172993" x="660400" y="4591050"/>
          <p14:tracePt t="173027" x="641350" y="4591050"/>
          <p14:tracePt t="173043" x="590550" y="4603750"/>
          <p14:tracePt t="173060" x="520700" y="4635500"/>
          <p14:tracePt t="173079" x="469900" y="4654550"/>
          <p14:tracePt t="173093" x="463550" y="4654550"/>
          <p14:tracePt t="173110" x="457200" y="4654550"/>
          <p14:tracePt t="173164" x="444500" y="4679950"/>
          <p14:tracePt t="173177" x="431800" y="4699000"/>
          <p14:tracePt t="173193" x="412750" y="4724400"/>
          <p14:tracePt t="173210" x="393700" y="4749800"/>
          <p14:tracePt t="173227" x="381000" y="4781550"/>
          <p14:tracePt t="173245" x="374650" y="4813300"/>
          <p14:tracePt t="173260" x="381000" y="4857750"/>
          <p14:tracePt t="173278" x="400050" y="4902200"/>
          <p14:tracePt t="173294" x="425450" y="4933950"/>
          <p14:tracePt t="173317" x="450850" y="4953000"/>
          <p14:tracePt t="173331" x="457200" y="4959350"/>
          <p14:tracePt t="173377" x="469900" y="4959350"/>
          <p14:tracePt t="173394" x="476250" y="4959350"/>
          <p14:tracePt t="173427" x="482600" y="4959350"/>
          <p14:tracePt t="173453" x="495300" y="4959350"/>
          <p14:tracePt t="173465" x="501650" y="4959350"/>
          <p14:tracePt t="173482" x="508000" y="4959350"/>
          <p14:tracePt t="173494" x="539750" y="4953000"/>
          <p14:tracePt t="173510" x="571500" y="4940300"/>
          <p14:tracePt t="173527" x="603250" y="4933950"/>
          <p14:tracePt t="173544" x="622300" y="4927600"/>
          <p14:tracePt t="173561" x="635000" y="4921250"/>
          <p14:tracePt t="173590" x="647700" y="4914900"/>
          <p14:tracePt t="173610" x="654050" y="4914900"/>
          <p14:tracePt t="173627" x="666750" y="4908550"/>
          <p14:tracePt t="173644" x="679450" y="4895850"/>
          <p14:tracePt t="173661" x="692150" y="4876800"/>
          <p14:tracePt t="173683" x="704850" y="4857750"/>
          <p14:tracePt t="173694" x="711200" y="4851400"/>
          <p14:tracePt t="173778" x="711200" y="4845050"/>
          <p14:tracePt t="173794" x="717550" y="4826000"/>
          <p14:tracePt t="173810" x="717550" y="4800600"/>
          <p14:tracePt t="173827" x="717550" y="4756150"/>
          <p14:tracePt t="173845" x="704850" y="4718050"/>
          <p14:tracePt t="173869" x="698500" y="4705350"/>
          <p14:tracePt t="173880" x="698500" y="4699000"/>
          <p14:tracePt t="173911" x="698500" y="4692650"/>
          <p14:tracePt t="173927" x="692150" y="4686300"/>
          <p14:tracePt t="173944" x="685800" y="4679950"/>
          <p14:tracePt t="173964" x="635000" y="4667250"/>
          <p14:tracePt t="173977" x="533400" y="4667250"/>
          <p14:tracePt t="173994" x="450850" y="4667250"/>
          <p14:tracePt t="174011" x="381000" y="4660900"/>
          <p14:tracePt t="174027" x="330200" y="4648200"/>
          <p14:tracePt t="174049" x="304800" y="4648200"/>
          <p14:tracePt t="174061" x="285750" y="4648200"/>
          <p14:tracePt t="174078" x="279400" y="4648200"/>
          <p14:tracePt t="174104" x="273050" y="4660900"/>
          <p14:tracePt t="174113" x="260350" y="4673600"/>
          <p14:tracePt t="174128" x="241300" y="4686300"/>
          <p14:tracePt t="174144" x="222250" y="4699000"/>
          <p14:tracePt t="174161" x="203200" y="4705350"/>
          <p14:tracePt t="181882" x="203200" y="4711700"/>
          <p14:tracePt t="181894" x="209550" y="4718050"/>
          <p14:tracePt t="181918" x="254000" y="4737100"/>
          <p14:tracePt t="181934" x="273050" y="4737100"/>
          <p14:tracePt t="181951" x="292100" y="4737100"/>
          <p14:tracePt t="181968" x="304800" y="4737100"/>
          <p14:tracePt t="181985" x="311150" y="4737100"/>
          <p14:tracePt t="182011" x="330200" y="4737100"/>
          <p14:tracePt t="182025" x="361950" y="4724400"/>
          <p14:tracePt t="182039" x="381000" y="4718050"/>
          <p14:tracePt t="182053" x="412750" y="4705350"/>
          <p14:tracePt t="182070" x="438150" y="4686300"/>
          <p14:tracePt t="182084" x="457200" y="4673600"/>
          <p14:tracePt t="182101" x="469900" y="4660900"/>
          <p14:tracePt t="182118" x="476250" y="4660900"/>
          <p14:tracePt t="182140" x="476250" y="4654550"/>
          <p14:tracePt t="182314" x="476250" y="4660900"/>
          <p14:tracePt t="182323" x="476250" y="4673600"/>
          <p14:tracePt t="182334" x="469900" y="4692650"/>
          <p14:tracePt t="182353" x="450850" y="4749800"/>
          <p14:tracePt t="182373" x="438150" y="4775200"/>
          <p14:tracePt t="182385" x="438150" y="4787900"/>
          <p14:tracePt t="182386" x="431800" y="4794250"/>
          <p14:tracePt t="182528" x="431800" y="4800600"/>
          <p14:tracePt t="182547" x="425450" y="4806950"/>
          <p14:tracePt t="182558" x="419100" y="4813300"/>
          <p14:tracePt t="182718" x="419100" y="4832350"/>
          <p14:tracePt t="182735" x="412750" y="4870450"/>
          <p14:tracePt t="182756" x="387350" y="4965700"/>
          <p14:tracePt t="182768" x="374650" y="4997450"/>
          <p14:tracePt t="182788" x="349250" y="5156200"/>
          <p14:tracePt t="182802" x="342900" y="5200650"/>
          <p14:tracePt t="182820" x="336550" y="5340350"/>
          <p14:tracePt t="182835" x="330200" y="5397500"/>
          <p14:tracePt t="182851" x="323850" y="5448300"/>
          <p14:tracePt t="182869" x="317500" y="5461000"/>
          <p14:tracePt t="182886" x="304800" y="5492750"/>
          <p14:tracePt t="182918" x="304800" y="5499100"/>
          <p14:tracePt t="182952" x="304800" y="5511800"/>
          <p14:tracePt t="182968" x="304800" y="5537200"/>
          <p14:tracePt t="182985" x="298450" y="5549900"/>
          <p14:tracePt t="183002" x="292100" y="5556250"/>
          <p14:tracePt t="183164" x="304800" y="5537200"/>
          <p14:tracePt t="183174" x="317500" y="5518150"/>
          <p14:tracePt t="183194" x="368300" y="5454650"/>
          <p14:tracePt t="183208" x="393700" y="5410200"/>
          <p14:tracePt t="183218" x="400050" y="5403850"/>
          <p14:tracePt t="183236" x="406400" y="5384800"/>
          <p14:tracePt t="183262" x="412750" y="5384800"/>
          <p14:tracePt t="183418" x="406400" y="5391150"/>
          <p14:tracePt t="183434" x="393700" y="5403850"/>
          <p14:tracePt t="183454" x="374650" y="5429250"/>
          <p14:tracePt t="183475" x="355600" y="5448300"/>
          <p14:tracePt t="183485" x="355600" y="5454650"/>
          <p14:tracePt t="183502" x="349250" y="5461000"/>
          <p14:tracePt t="183519" x="336550" y="5486400"/>
          <p14:tracePt t="183536" x="304800" y="5537200"/>
          <p14:tracePt t="183553" x="279400" y="5581650"/>
          <p14:tracePt t="183569" x="260350" y="5626100"/>
          <p14:tracePt t="183570" x="260350" y="5638800"/>
          <p14:tracePt t="183585" x="254000" y="5657850"/>
          <p14:tracePt t="183653" x="254000" y="5683250"/>
          <p14:tracePt t="183671" x="254000" y="5746750"/>
          <p14:tracePt t="183689" x="254000" y="5803900"/>
          <p14:tracePt t="183702" x="260350" y="5854700"/>
          <p14:tracePt t="183719" x="273050" y="5899150"/>
          <p14:tracePt t="183738" x="279400" y="5918200"/>
          <p14:tracePt t="183888" x="292100" y="5918200"/>
          <p14:tracePt t="183903" x="323850" y="5918200"/>
          <p14:tracePt t="183920" x="349250" y="5899150"/>
          <p14:tracePt t="183937" x="374650" y="5873750"/>
          <p14:tracePt t="183957" x="412750" y="5816600"/>
          <p14:tracePt t="183969" x="419100" y="5810250"/>
          <p14:tracePt t="183986" x="431800" y="5778500"/>
          <p14:tracePt t="184005" x="450850" y="5734050"/>
          <p14:tracePt t="184019" x="457200" y="5715000"/>
          <p14:tracePt t="184036" x="469900" y="5670550"/>
          <p14:tracePt t="184055" x="488950" y="5613400"/>
          <p14:tracePt t="184069" x="495300" y="5588000"/>
          <p14:tracePt t="184086" x="495300" y="5568950"/>
          <p14:tracePt t="184103" x="495300" y="5556250"/>
          <p14:tracePt t="184119" x="495300" y="5543550"/>
          <p14:tracePt t="184138" x="495300" y="5518150"/>
          <p14:tracePt t="184152" x="501650" y="5499100"/>
          <p14:tracePt t="184169" x="501650" y="5467350"/>
          <p14:tracePt t="184187" x="508000" y="5422900"/>
          <p14:tracePt t="184213" x="508000" y="5397500"/>
          <p14:tracePt t="184236" x="508000" y="5384800"/>
          <p14:tracePt t="184254" x="508000" y="5372100"/>
          <p14:tracePt t="184271" x="508000" y="5365750"/>
          <p14:tracePt t="184286" x="501650" y="5353050"/>
          <p14:tracePt t="184303" x="495300" y="5340350"/>
          <p14:tracePt t="184320" x="482600" y="5321300"/>
          <p14:tracePt t="184338" x="463550" y="5308600"/>
          <p14:tracePt t="184352" x="457200" y="5308600"/>
          <p14:tracePt t="184386" x="450850" y="5308600"/>
          <p14:tracePt t="184403" x="438150" y="5308600"/>
          <p14:tracePt t="184436" x="425450" y="5308600"/>
          <p14:tracePt t="184453" x="419100" y="5308600"/>
          <p14:tracePt t="184470" x="412750" y="5308600"/>
          <p14:tracePt t="184471" x="400050" y="5308600"/>
          <p14:tracePt t="184489" x="381000" y="5314950"/>
          <p14:tracePt t="184503" x="355600" y="5334000"/>
          <p14:tracePt t="184519" x="342900" y="5340350"/>
          <p14:tracePt t="184537" x="323850" y="5365750"/>
          <p14:tracePt t="184537" x="317500" y="5372100"/>
          <p14:tracePt t="184554" x="304800" y="5397500"/>
          <p14:tracePt t="184570" x="292100" y="5416550"/>
          <p14:tracePt t="184586" x="292100" y="5467350"/>
          <p14:tracePt t="184604" x="285750" y="5499100"/>
          <p14:tracePt t="184620" x="285750" y="5530850"/>
          <p14:tracePt t="184637" x="279400" y="5562600"/>
          <p14:tracePt t="184653" x="273050" y="5594350"/>
          <p14:tracePt t="184670" x="266700" y="5626100"/>
          <p14:tracePt t="184695" x="266700" y="5651500"/>
          <p14:tracePt t="184715" x="266700" y="5702300"/>
          <p14:tracePt t="184737" x="273050" y="5746750"/>
          <p14:tracePt t="184753" x="273050" y="5797550"/>
          <p14:tracePt t="184770" x="273050" y="5822950"/>
          <p14:tracePt t="184953" x="292100" y="5816600"/>
          <p14:tracePt t="184970" x="323850" y="5791200"/>
          <p14:tracePt t="184987" x="336550" y="5778500"/>
          <p14:tracePt t="184988" x="342900" y="5772150"/>
          <p14:tracePt t="185003" x="355600" y="5765800"/>
          <p14:tracePt t="185022" x="368300" y="5753100"/>
          <p14:tracePt t="185037" x="381000" y="5734050"/>
          <p14:tracePt t="185054" x="393700" y="5715000"/>
          <p14:tracePt t="185071" x="400050" y="5689600"/>
          <p14:tracePt t="185088" x="412750" y="5657850"/>
          <p14:tracePt t="185106" x="419100" y="5632450"/>
          <p14:tracePt t="185120" x="419100" y="5600700"/>
          <p14:tracePt t="185137" x="419100" y="5568950"/>
          <p14:tracePt t="185153" x="419100" y="5530850"/>
          <p14:tracePt t="185170" x="419100" y="5511800"/>
          <p14:tracePt t="185187" x="419100" y="5480050"/>
          <p14:tracePt t="185203" x="419100" y="5461000"/>
          <p14:tracePt t="185221" x="419100" y="5422900"/>
          <p14:tracePt t="185237" x="412750" y="5397500"/>
          <p14:tracePt t="185254" x="406400" y="5372100"/>
          <p14:tracePt t="185272" x="400050" y="5346700"/>
          <p14:tracePt t="185287" x="400050" y="5334000"/>
          <p14:tracePt t="185306" x="393700" y="5327650"/>
          <p14:tracePt t="185321" x="393700" y="5321300"/>
          <p14:tracePt t="185511" x="387350" y="5321300"/>
          <p14:tracePt t="185522" x="381000" y="5327650"/>
          <p14:tracePt t="185538" x="349250" y="5359400"/>
          <p14:tracePt t="185567" x="292100" y="5422900"/>
          <p14:tracePt t="185581" x="279400" y="5435600"/>
          <p14:tracePt t="185603" x="279400" y="5441950"/>
          <p14:tracePt t="185638" x="279400" y="5448300"/>
          <p14:tracePt t="185654" x="273050" y="5467350"/>
          <p14:tracePt t="185671" x="266700" y="5505450"/>
          <p14:tracePt t="185687" x="260350" y="5562600"/>
          <p14:tracePt t="185704" x="241300" y="5619750"/>
          <p14:tracePt t="185729" x="228600" y="5676900"/>
          <p14:tracePt t="185738" x="228600" y="5683250"/>
          <p14:tracePt t="185788" x="228600" y="5689600"/>
          <p14:tracePt t="185804" x="228600" y="5702300"/>
          <p14:tracePt t="185822" x="234950" y="5721350"/>
          <p14:tracePt t="185837" x="241300" y="5753100"/>
          <p14:tracePt t="185858" x="247650" y="5784850"/>
          <p14:tracePt t="185871" x="260350" y="5797550"/>
          <p14:tracePt t="185887" x="260350" y="5803900"/>
          <p14:tracePt t="185959" x="260350" y="5810250"/>
          <p14:tracePt t="185971" x="273050" y="5835650"/>
          <p14:tracePt t="185987" x="279400" y="5867400"/>
          <p14:tracePt t="186006" x="279400" y="5892800"/>
          <p14:tracePt t="186021" x="279400" y="5905500"/>
          <p14:tracePt t="186076" x="285750" y="5905500"/>
          <p14:tracePt t="186090" x="292100" y="5892800"/>
          <p14:tracePt t="186188" x="298450" y="5892800"/>
          <p14:tracePt t="186222" x="311150" y="5873750"/>
          <p14:tracePt t="186247" x="349250" y="5829300"/>
          <p14:tracePt t="186260" x="374650" y="5784850"/>
          <p14:tracePt t="186276" x="400050" y="5740400"/>
          <p14:tracePt t="186295" x="412750" y="5708650"/>
          <p14:tracePt t="186305" x="419100" y="5695950"/>
          <p14:tracePt t="186321" x="438150" y="5651500"/>
          <p14:tracePt t="186338" x="444500" y="5626100"/>
          <p14:tracePt t="186354" x="450850" y="5607050"/>
          <p14:tracePt t="186374" x="450850" y="5594350"/>
          <p14:tracePt t="186455" x="450850" y="5581650"/>
          <p14:tracePt t="186480" x="450850" y="5562600"/>
          <p14:tracePt t="186488" x="444500" y="5562600"/>
          <p14:tracePt t="186505" x="438150" y="5543550"/>
          <p14:tracePt t="186522" x="438150" y="5537200"/>
          <p14:tracePt t="186630" x="438150" y="5530850"/>
          <p14:tracePt t="186639" x="431800" y="5524500"/>
          <p14:tracePt t="186656" x="425450" y="5492750"/>
          <p14:tracePt t="186680" x="419100" y="5461000"/>
          <p14:tracePt t="186692" x="419100" y="5441950"/>
          <p14:tracePt t="186704" x="419100" y="5435600"/>
          <p14:tracePt t="186721" x="412750" y="5429250"/>
          <p14:tracePt t="186739" x="412750" y="5422900"/>
          <p14:tracePt t="186755" x="412750" y="5416550"/>
          <p14:tracePt t="186807" x="425450" y="5416550"/>
          <p14:tracePt t="186821" x="444500" y="5410200"/>
          <p14:tracePt t="186838" x="476250" y="5397500"/>
          <p14:tracePt t="186855" x="508000" y="5384800"/>
          <p14:tracePt t="186872" x="546100" y="5384800"/>
          <p14:tracePt t="186889" x="577850" y="5384800"/>
          <p14:tracePt t="186905" x="590550" y="5391150"/>
          <p14:tracePt t="186921" x="603250" y="5403850"/>
          <p14:tracePt t="187060" x="603250" y="5410200"/>
          <p14:tracePt t="187080" x="603250" y="5416550"/>
          <p14:tracePt t="187219" x="609600" y="5416550"/>
          <p14:tracePt t="187225" x="615950" y="5416550"/>
          <p14:tracePt t="187831" x="615950" y="5410200"/>
          <p14:tracePt t="187842" x="609600" y="5391150"/>
          <p14:tracePt t="187865" x="603250" y="5365750"/>
          <p14:tracePt t="187876" x="603250" y="5359400"/>
          <p14:tracePt t="187889" x="603250" y="5346700"/>
          <p14:tracePt t="187906" x="603250" y="5340350"/>
          <p14:tracePt t="188056" x="603250" y="5327650"/>
          <p14:tracePt t="188074" x="603250" y="5302250"/>
          <p14:tracePt t="188089" x="603250" y="5295900"/>
          <p14:tracePt t="188113" x="603250" y="5289550"/>
          <p14:tracePt t="189368" x="603250" y="5276850"/>
          <p14:tracePt t="189379" x="603250" y="5270500"/>
          <p14:tracePt t="189390" x="603250" y="5264150"/>
          <p14:tracePt t="189408" x="603250" y="5251450"/>
          <p14:tracePt t="189424" x="603250" y="5238750"/>
          <p14:tracePt t="189441" x="603250" y="5232400"/>
          <p14:tracePt t="189736" x="603250" y="5226050"/>
          <p14:tracePt t="189745" x="609600" y="5219700"/>
          <p14:tracePt t="189757" x="609600" y="5213350"/>
          <p14:tracePt t="189774" x="609600" y="5207000"/>
          <p14:tracePt t="189791" x="609600" y="5200650"/>
          <p14:tracePt t="192034" x="603250" y="5213350"/>
          <p14:tracePt t="192042" x="590550" y="5226050"/>
          <p14:tracePt t="192059" x="577850" y="5245100"/>
          <p14:tracePt t="192076" x="571500" y="5251450"/>
          <p14:tracePt t="192092" x="571500" y="5257800"/>
          <p14:tracePt t="192140" x="565150" y="5257800"/>
          <p14:tracePt t="192472" x="565150" y="5264150"/>
          <p14:tracePt t="192488" x="571500" y="5270500"/>
          <p14:tracePt t="192507" x="584200" y="5270500"/>
          <p14:tracePt t="192528" x="615950" y="5295900"/>
          <p14:tracePt t="192543" x="635000" y="5314950"/>
          <p14:tracePt t="192646" x="641350" y="5314950"/>
          <p14:tracePt t="192740" x="641350" y="5308600"/>
          <p14:tracePt t="192761" x="635000" y="5289550"/>
          <p14:tracePt t="192786" x="635000" y="5283200"/>
          <p14:tracePt t="192860" x="622300" y="5270500"/>
          <p14:tracePt t="192877" x="596900" y="5257800"/>
          <p14:tracePt t="192893" x="584200" y="5251450"/>
          <p14:tracePt t="192927" x="584200" y="5245100"/>
          <p14:tracePt t="192945" x="577850" y="5232400"/>
          <p14:tracePt t="193016" x="577850" y="5226050"/>
          <p14:tracePt t="193077" x="590550" y="5226050"/>
          <p14:tracePt t="193094" x="609600" y="5232400"/>
          <p14:tracePt t="193110" x="622300" y="5245100"/>
          <p14:tracePt t="193127" x="641350" y="5257800"/>
          <p14:tracePt t="193143" x="654050" y="5276850"/>
          <p14:tracePt t="193160" x="660400" y="5289550"/>
          <p14:tracePt t="193177" x="666750" y="5295900"/>
          <p14:tracePt t="193277" x="685800" y="5295900"/>
          <p14:tracePt t="193293" x="736600" y="5295900"/>
          <p14:tracePt t="193310" x="793750" y="5295900"/>
          <p14:tracePt t="193327" x="844550" y="5295900"/>
          <p14:tracePt t="193344" x="901700" y="5289550"/>
          <p14:tracePt t="193360" x="939800" y="5283200"/>
          <p14:tracePt t="193378" x="977900" y="5276850"/>
          <p14:tracePt t="193400" x="1022350" y="5276850"/>
          <p14:tracePt t="193410" x="1054100" y="5270500"/>
          <p14:tracePt t="193427" x="1117600" y="5251450"/>
          <p14:tracePt t="193444" x="1181100" y="5219700"/>
          <p14:tracePt t="193461" x="1219200" y="5181600"/>
          <p14:tracePt t="193463" x="1225550" y="5156200"/>
          <p14:tracePt t="193495" x="1231900" y="5105400"/>
          <p14:tracePt t="193519" x="1231900" y="5099050"/>
          <p14:tracePt t="193543" x="1231900" y="5092700"/>
          <p14:tracePt t="193560" x="1219200" y="5080000"/>
          <p14:tracePt t="193577" x="1193800" y="5067300"/>
          <p14:tracePt t="193594" x="1168400" y="5048250"/>
          <p14:tracePt t="193611" x="1123950" y="5029200"/>
          <p14:tracePt t="193611" x="1098550" y="5022850"/>
          <p14:tracePt t="193634" x="1060450" y="5010150"/>
          <p14:tracePt t="193652" x="1016000" y="4991100"/>
          <p14:tracePt t="193661" x="1009650" y="4991100"/>
          <p14:tracePt t="193677" x="984250" y="4984750"/>
          <p14:tracePt t="193694" x="977900" y="4978400"/>
          <p14:tracePt t="193712" x="958850" y="4972050"/>
          <p14:tracePt t="193729" x="933450" y="4965700"/>
          <p14:tracePt t="193745" x="889000" y="4959350"/>
          <p14:tracePt t="193764" x="819150" y="4953000"/>
          <p14:tracePt t="193778" x="806450" y="4953000"/>
          <p14:tracePt t="193800" x="774700" y="4946650"/>
          <p14:tracePt t="193827" x="768350" y="4946650"/>
          <p14:tracePt t="193892" x="736600" y="4946650"/>
          <p14:tracePt t="193911" x="698500" y="4959350"/>
          <p14:tracePt t="193928" x="673100" y="4972050"/>
          <p14:tracePt t="193953" x="647700" y="4991100"/>
          <p14:tracePt t="193971" x="641350" y="4991100"/>
          <p14:tracePt t="193994" x="615950" y="5016500"/>
          <p14:tracePt t="194011" x="571500" y="5048250"/>
          <p14:tracePt t="194029" x="539750" y="5080000"/>
          <p14:tracePt t="194044" x="501650" y="5111750"/>
          <p14:tracePt t="194061" x="476250" y="5137150"/>
          <p14:tracePt t="194078" x="469900" y="5149850"/>
          <p14:tracePt t="194096" x="463550" y="5162550"/>
          <p14:tracePt t="194112" x="457200" y="5168900"/>
          <p14:tracePt t="194129" x="457200" y="5181600"/>
          <p14:tracePt t="194144" x="457200" y="5200650"/>
          <p14:tracePt t="194161" x="450850" y="5226050"/>
          <p14:tracePt t="194178" x="450850" y="5257800"/>
          <p14:tracePt t="194194" x="450850" y="5264150"/>
          <p14:tracePt t="194547" x="444500" y="5283200"/>
          <p14:tracePt t="194561" x="438150" y="5302250"/>
          <p14:tracePt t="194578" x="438150" y="5314950"/>
          <p14:tracePt t="194602" x="431800" y="5334000"/>
          <p14:tracePt t="194611" x="425450" y="5346700"/>
          <p14:tracePt t="194628" x="419100" y="5359400"/>
          <p14:tracePt t="194644" x="419100" y="5365750"/>
          <p14:tracePt t="194662" x="419100" y="5372100"/>
          <p14:tracePt t="194678" x="412750" y="5372100"/>
          <p14:tracePt t="194697" x="412750" y="5378450"/>
          <p14:tracePt t="194711" x="412750" y="5384800"/>
          <p14:tracePt t="194728" x="400050" y="5403850"/>
          <p14:tracePt t="194745" x="393700" y="5435600"/>
          <p14:tracePt t="194761" x="387350" y="5480050"/>
          <p14:tracePt t="194763" x="387350" y="5499100"/>
          <p14:tracePt t="194787" x="374650" y="5530850"/>
          <p14:tracePt t="194797" x="374650" y="5537200"/>
          <p14:tracePt t="194812" x="374650" y="5543550"/>
          <p14:tracePt t="194932" x="374650" y="5549900"/>
          <p14:tracePt t="194945" x="381000" y="5562600"/>
          <p14:tracePt t="194962" x="387350" y="5562600"/>
          <p14:tracePt t="195145" x="406400" y="5543550"/>
          <p14:tracePt t="195162" x="419100" y="5518150"/>
          <p14:tracePt t="195180" x="431800" y="5486400"/>
          <p14:tracePt t="195203" x="438150" y="5461000"/>
          <p14:tracePt t="195204" x="438150" y="5454650"/>
          <p14:tracePt t="202370" x="450850" y="5448300"/>
          <p14:tracePt t="202380" x="482600" y="5441950"/>
          <p14:tracePt t="202391" x="508000" y="5435600"/>
          <p14:tracePt t="202401" x="520700" y="5429250"/>
          <p14:tracePt t="202470" x="527050" y="5429250"/>
          <p14:tracePt t="202489" x="546100" y="5416550"/>
          <p14:tracePt t="202502" x="565150" y="5403850"/>
          <p14:tracePt t="202523" x="584200" y="5397500"/>
          <p14:tracePt t="202596" x="590550" y="5397500"/>
          <p14:tracePt t="202604" x="590550" y="5391150"/>
          <p14:tracePt t="202619" x="596900" y="5391150"/>
          <p14:tracePt t="202637" x="622300" y="5372100"/>
          <p14:tracePt t="202651" x="641350" y="5359400"/>
          <p14:tracePt t="202668" x="654050" y="5346700"/>
          <p14:tracePt t="202820" x="654050" y="5340350"/>
          <p14:tracePt t="202921" x="615950" y="5251450"/>
          <p14:tracePt t="202935" x="584200" y="5200650"/>
          <p14:tracePt t="202951" x="571500" y="5168900"/>
          <p14:tracePt t="202969" x="565150" y="5162550"/>
          <p14:tracePt t="204503" x="552450" y="5162550"/>
          <p14:tracePt t="204519" x="527050" y="5168900"/>
          <p14:tracePt t="204536" x="476250" y="5194300"/>
          <p14:tracePt t="204537" x="444500" y="5200650"/>
          <p14:tracePt t="204556" x="393700" y="5226050"/>
          <p14:tracePt t="204572" x="336550" y="5264150"/>
          <p14:tracePt t="204588" x="285750" y="5289550"/>
          <p14:tracePt t="204606" x="247650" y="5295900"/>
          <p14:tracePt t="204622" x="228600" y="5295900"/>
          <p14:tracePt t="204636" x="209550" y="5289550"/>
          <p14:tracePt t="204653" x="203200" y="5270500"/>
          <p14:tracePt t="204670" x="196850" y="5257800"/>
          <p14:tracePt t="207490" x="254000" y="5302250"/>
          <p14:tracePt t="207505" x="298450" y="5353050"/>
          <p14:tracePt t="207532" x="336550" y="5391150"/>
          <p14:tracePt t="207543" x="336550" y="5397500"/>
          <p14:tracePt t="207556" x="342900" y="5410200"/>
          <p14:tracePt t="207573" x="349250" y="5422900"/>
          <p14:tracePt t="207589" x="355600" y="5454650"/>
          <p14:tracePt t="207606" x="368300" y="5492750"/>
          <p14:tracePt t="207622" x="381000" y="5518150"/>
          <p14:tracePt t="207639" x="387350" y="5530850"/>
          <p14:tracePt t="207656" x="393700" y="5530850"/>
          <p14:tracePt t="207685" x="419100" y="5530850"/>
          <p14:tracePt t="207706" x="438150" y="5524500"/>
          <p14:tracePt t="207723" x="463550" y="5511800"/>
          <p14:tracePt t="207723" x="469900" y="5505450"/>
          <p14:tracePt t="207739" x="476250" y="5499100"/>
          <p14:tracePt t="207756" x="495300" y="5486400"/>
          <p14:tracePt t="207772" x="508000" y="5480050"/>
          <p14:tracePt t="207789" x="527050" y="5480050"/>
          <p14:tracePt t="207809" x="558800" y="5480050"/>
          <p14:tracePt t="207825" x="584200" y="5486400"/>
          <p14:tracePt t="207848" x="622300" y="5511800"/>
          <p14:tracePt t="207862" x="641350" y="5530850"/>
          <p14:tracePt t="207877" x="647700" y="5530850"/>
          <p14:tracePt t="207889" x="647700" y="5537200"/>
          <p14:tracePt t="207953" x="654050" y="5499100"/>
          <p14:tracePt t="207961" x="654050" y="5473700"/>
          <p14:tracePt t="207973" x="654050" y="5448300"/>
          <p14:tracePt t="207989" x="654050" y="5429250"/>
          <p14:tracePt t="208007" x="654050" y="5410200"/>
          <p14:tracePt t="208023" x="654050" y="5397500"/>
          <p14:tracePt t="208062" x="654050" y="5378450"/>
          <p14:tracePt t="208073" x="654050" y="5372100"/>
          <p14:tracePt t="208089" x="641350" y="5353050"/>
          <p14:tracePt t="208106" x="641350" y="5340350"/>
          <p14:tracePt t="208139" x="641350" y="5353050"/>
          <p14:tracePt t="208156" x="641350" y="5403850"/>
          <p14:tracePt t="208173" x="641350" y="5454650"/>
          <p14:tracePt t="208189" x="641350" y="5486400"/>
          <p14:tracePt t="208206" x="641350" y="5499100"/>
          <p14:tracePt t="208283" x="641350" y="5511800"/>
          <p14:tracePt t="208292" x="641350" y="5518150"/>
          <p14:tracePt t="208307" x="641350" y="5530850"/>
          <p14:tracePt t="208328" x="641350" y="5537200"/>
          <p14:tracePt t="208392" x="641350" y="5505450"/>
          <p14:tracePt t="208407" x="641350" y="5454650"/>
          <p14:tracePt t="208423" x="641350" y="5410200"/>
          <p14:tracePt t="208440" x="635000" y="5365750"/>
          <p14:tracePt t="208456" x="628650" y="5314950"/>
          <p14:tracePt t="208473" x="628650" y="5283200"/>
          <p14:tracePt t="208490" x="628650" y="5251450"/>
          <p14:tracePt t="208507" x="628650" y="5226050"/>
          <p14:tracePt t="208523" x="622300" y="5194300"/>
          <p14:tracePt t="208540" x="615950" y="5175250"/>
          <p14:tracePt t="208557" x="615950" y="5168900"/>
          <p14:tracePt t="208557" x="609600" y="5168900"/>
          <p14:tracePt t="208649" x="615950" y="5181600"/>
          <p14:tracePt t="208658" x="622300" y="5187950"/>
          <p14:tracePt t="208673" x="698500" y="5232400"/>
          <p14:tracePt t="208690" x="889000" y="5321300"/>
          <p14:tracePt t="208706" x="1212850" y="5416550"/>
          <p14:tracePt t="208724" x="1822450" y="5556250"/>
          <p14:tracePt t="208741" x="2368550" y="5683250"/>
          <p14:tracePt t="208757" x="2965450" y="5810250"/>
          <p14:tracePt t="208773" x="3556000" y="5905500"/>
          <p14:tracePt t="208791" x="4140200" y="5994400"/>
          <p14:tracePt t="208807" x="4813300" y="6076950"/>
          <p14:tracePt t="208823" x="5461000" y="6140450"/>
          <p14:tracePt t="208840" x="6026150" y="6178550"/>
          <p14:tracePt t="208857" x="6673850" y="6197600"/>
          <p14:tracePt t="208873" x="7175500" y="6203950"/>
          <p14:tracePt t="208890" x="7626350" y="6203950"/>
          <p14:tracePt t="208907" x="7994650" y="6184900"/>
          <p14:tracePt t="208923" x="8312150" y="6159500"/>
          <p14:tracePt t="208941" x="8801100" y="6108700"/>
          <p14:tracePt t="208958" x="9124950" y="6057900"/>
          <p14:tracePt t="208990" x="9410700" y="5949950"/>
          <p14:tracePt t="209007" x="9404350" y="5886450"/>
          <p14:tracePt t="209024" x="9385300" y="5829300"/>
          <p14:tracePt t="209041" x="9385300" y="5810250"/>
          <p14:tracePt t="209058" x="9423400" y="5803900"/>
          <p14:tracePt t="209083" x="9569450" y="5822950"/>
          <p14:tracePt t="209094" x="9696450" y="5854700"/>
          <p14:tracePt t="209107" x="9747250" y="5867400"/>
          <p14:tracePt t="209123" x="9779000" y="5867400"/>
          <p14:tracePt t="209157" x="9779000" y="5861050"/>
          <p14:tracePt t="209173" x="9785350" y="5854700"/>
          <p14:tracePt t="209191" x="9836150" y="5867400"/>
          <p14:tracePt t="209207" x="9950450" y="5905500"/>
          <p14:tracePt t="209224" x="10071100" y="5930900"/>
          <p14:tracePt t="209241" x="10128250" y="5937250"/>
          <p14:tracePt t="209267" x="10140950" y="5924550"/>
          <p14:tracePt t="209277" x="10140950" y="5918200"/>
          <p14:tracePt t="209290" x="10172700" y="5905500"/>
          <p14:tracePt t="209307" x="10306050" y="5899150"/>
          <p14:tracePt t="209323" x="10585450" y="5899150"/>
          <p14:tracePt t="209340" x="10890250" y="5899150"/>
          <p14:tracePt t="209358" x="11176000" y="5886450"/>
          <p14:tracePt t="209374" x="11379200" y="5867400"/>
          <p14:tracePt t="209392" x="11461750" y="5810250"/>
          <p14:tracePt t="209410" x="11442700" y="5740400"/>
          <p14:tracePt t="209424" x="11372850" y="5670550"/>
          <p14:tracePt t="209441" x="11341100" y="5638800"/>
          <p14:tracePt t="209457" x="11347450" y="5626100"/>
          <p14:tracePt t="209474" x="11398250" y="5594350"/>
          <p14:tracePt t="209491" x="11436350" y="5575300"/>
          <p14:tracePt t="209507" x="11449050" y="5562600"/>
          <p14:tracePt t="209541" x="11449050" y="5549900"/>
          <p14:tracePt t="209557" x="11417300" y="5518150"/>
          <p14:tracePt t="209574" x="11372850" y="5473700"/>
          <p14:tracePt t="209591" x="11360150" y="5454650"/>
          <p14:tracePt t="209607" x="11366500" y="5435600"/>
          <p14:tracePt t="209626" x="11385550" y="5403850"/>
          <p14:tracePt t="209641" x="11385550" y="5391150"/>
          <p14:tracePt t="209657" x="11379200" y="5365750"/>
          <p14:tracePt t="209674" x="11347450" y="5334000"/>
          <p14:tracePt t="209691" x="11283950" y="5295900"/>
          <p14:tracePt t="209708" x="11182350" y="5251450"/>
          <p14:tracePt t="209736" x="11144250" y="5232400"/>
          <p14:tracePt t="209774" x="11144250" y="5245100"/>
          <p14:tracePt t="209791" x="11144250" y="5264150"/>
          <p14:tracePt t="209812" x="11131550" y="5289550"/>
          <p14:tracePt t="209825" x="11118850" y="5302250"/>
          <p14:tracePt t="209841" x="11074400" y="5340350"/>
          <p14:tracePt t="209859" x="11004550" y="5429250"/>
          <p14:tracePt t="209881" x="10966450" y="5518150"/>
          <p14:tracePt t="209895" x="10960100" y="5613400"/>
          <p14:tracePt t="209907" x="10966450" y="5683250"/>
          <p14:tracePt t="209924" x="10979150" y="5772150"/>
          <p14:tracePt t="209941" x="10985500" y="5822950"/>
          <p14:tracePt t="209957" x="10985500" y="5861050"/>
          <p14:tracePt t="209974" x="10985500" y="5886450"/>
          <p14:tracePt t="209991" x="10985500" y="5892800"/>
          <p14:tracePt t="210014" x="10985500" y="5905500"/>
          <p14:tracePt t="210041" x="10985500" y="5911850"/>
          <p14:tracePt t="210057" x="10985500" y="5918200"/>
          <p14:tracePt t="210075" x="10985500" y="5924550"/>
          <p14:tracePt t="210094" x="10991850" y="5924550"/>
          <p14:tracePt t="210107" x="10998200" y="5924550"/>
          <p14:tracePt t="210125" x="11010900" y="5880100"/>
          <p14:tracePt t="210151" x="11010900" y="5727700"/>
          <p14:tracePt t="210159" x="11010900" y="5676900"/>
          <p14:tracePt t="210175" x="11010900" y="5594350"/>
          <p14:tracePt t="210193" x="11004550" y="5480050"/>
          <p14:tracePt t="210208" x="10979150" y="5378450"/>
          <p14:tracePt t="210224" x="10960100" y="5308600"/>
          <p14:tracePt t="210241" x="10934700" y="5245100"/>
          <p14:tracePt t="210258" x="10922000" y="5213350"/>
          <p14:tracePt t="210277" x="10896600" y="5187950"/>
          <p14:tracePt t="210291" x="10890250" y="5181600"/>
          <p14:tracePt t="210308" x="10883900" y="5181600"/>
          <p14:tracePt t="210341" x="10858500" y="5175250"/>
          <p14:tracePt t="210358" x="10807700" y="5200650"/>
          <p14:tracePt t="210379" x="10750550" y="5245100"/>
          <p14:tracePt t="210391" x="10706100" y="5340350"/>
          <p14:tracePt t="210408" x="10687050" y="5435600"/>
          <p14:tracePt t="210424" x="10674350" y="5518150"/>
          <p14:tracePt t="210443" x="10668000" y="5594350"/>
          <p14:tracePt t="210461" x="10668000" y="5645150"/>
          <p14:tracePt t="210475" x="10674350" y="5683250"/>
          <p14:tracePt t="210491" x="10680700" y="5721350"/>
          <p14:tracePt t="210515" x="10687050" y="5746750"/>
          <p14:tracePt t="210525" x="10699750" y="5772150"/>
          <p14:tracePt t="210542" x="10718800" y="5822950"/>
          <p14:tracePt t="210573" x="10871200" y="5943600"/>
          <p14:tracePt t="210591" x="10934700" y="5956300"/>
          <p14:tracePt t="210609" x="10979150" y="5956300"/>
          <p14:tracePt t="210625" x="11004550" y="5956300"/>
          <p14:tracePt t="210642" x="11036300" y="5911850"/>
          <p14:tracePt t="210658" x="11055350" y="5861050"/>
          <p14:tracePt t="210675" x="11080750" y="5810250"/>
          <p14:tracePt t="210694" x="11118850" y="5721350"/>
          <p14:tracePt t="210708" x="11137900" y="5645150"/>
          <p14:tracePt t="210725" x="11156950" y="5581650"/>
          <p14:tracePt t="210744" x="11156950" y="5524500"/>
          <p14:tracePt t="210745" x="11156950" y="5486400"/>
          <p14:tracePt t="210758" x="11156950" y="5467350"/>
          <p14:tracePt t="210775" x="11137900" y="5416550"/>
          <p14:tracePt t="210792" x="11112500" y="5372100"/>
          <p14:tracePt t="210809" x="11087100" y="5334000"/>
          <p14:tracePt t="210825" x="11061700" y="5295900"/>
          <p14:tracePt t="210848" x="11029950" y="5264150"/>
          <p14:tracePt t="210864" x="11017250" y="5251450"/>
          <p14:tracePt t="210875" x="11010900" y="5251450"/>
          <p14:tracePt t="210891" x="11010900" y="5245100"/>
          <p14:tracePt t="210908" x="10998200" y="5245100"/>
          <p14:tracePt t="210925" x="10985500" y="5245100"/>
          <p14:tracePt t="210941" x="10960100" y="5245100"/>
          <p14:tracePt t="210959" x="10934700" y="5245100"/>
          <p14:tracePt t="210977" x="10909300" y="5245100"/>
          <p14:tracePt t="210992" x="10871200" y="5270500"/>
          <p14:tracePt t="211009" x="10839450" y="5321300"/>
          <p14:tracePt t="211033" x="10814050" y="5410200"/>
          <p14:tracePt t="211045" x="10788650" y="5499100"/>
          <p14:tracePt t="211058" x="10788650" y="5518150"/>
          <p14:tracePt t="211075" x="10769600" y="5607050"/>
          <p14:tracePt t="211092" x="10769600" y="5632450"/>
          <p14:tracePt t="211109" x="10769600" y="5657850"/>
          <p14:tracePt t="211125" x="10769600" y="5695950"/>
          <p14:tracePt t="211142" x="10769600" y="5740400"/>
          <p14:tracePt t="211159" x="10782300" y="5778500"/>
          <p14:tracePt t="211175" x="10795000" y="5842000"/>
          <p14:tracePt t="211192" x="10814050" y="5905500"/>
          <p14:tracePt t="211209" x="10826750" y="5930900"/>
          <p14:tracePt t="211225" x="10833100" y="5943600"/>
          <p14:tracePt t="211242" x="10833100" y="5949950"/>
          <p14:tracePt t="211325" x="10864850" y="5949950"/>
          <p14:tracePt t="211342" x="10922000" y="5918200"/>
          <p14:tracePt t="211358" x="10972800" y="5861050"/>
          <p14:tracePt t="211377" x="11023600" y="5772150"/>
          <p14:tracePt t="211393" x="11061700" y="5651500"/>
          <p14:tracePt t="211418" x="11087100" y="5524500"/>
          <p14:tracePt t="211431" x="11099800" y="5499100"/>
          <p14:tracePt t="211444" x="11106150" y="5505450"/>
          <p14:tracePt t="211460" x="11125200" y="5543550"/>
          <p14:tracePt t="211476" x="11131550" y="5594350"/>
          <p14:tracePt t="211492" x="11118850" y="5626100"/>
          <p14:tracePt t="211509" x="11093450" y="5638800"/>
          <p14:tracePt t="211526" x="11068050" y="5632450"/>
          <p14:tracePt t="211528" x="11055350" y="5626100"/>
          <p14:tracePt t="211559" x="10985500" y="5549900"/>
          <p14:tracePt t="211588" x="10947400" y="5473700"/>
          <p14:tracePt t="211608" x="10941050" y="5429250"/>
          <p14:tracePt t="211625" x="10934700" y="5410200"/>
          <p14:tracePt t="211642" x="10934700" y="5391150"/>
          <p14:tracePt t="211659" x="10928350" y="5372100"/>
          <p14:tracePt t="211676" x="10922000" y="5353050"/>
          <p14:tracePt t="211692" x="10915650" y="5327650"/>
          <p14:tracePt t="211709" x="10902950" y="5302250"/>
          <p14:tracePt t="211726" x="10890250" y="5295900"/>
          <p14:tracePt t="211789" x="10864850" y="5321300"/>
          <p14:tracePt t="211809" x="10839450" y="5346700"/>
          <p14:tracePt t="211828" x="10801350" y="5384800"/>
          <p14:tracePt t="211843" x="10782300" y="5397500"/>
          <p14:tracePt t="211859" x="10775950" y="5403850"/>
          <p14:tracePt t="211876" x="10756900" y="5429250"/>
          <p14:tracePt t="211892" x="10744200" y="5480050"/>
          <p14:tracePt t="211909" x="10737850" y="5549900"/>
          <p14:tracePt t="211931" x="10737850" y="5670550"/>
          <p14:tracePt t="211942" x="10737850" y="5702300"/>
          <p14:tracePt t="211960" x="10744200" y="5753100"/>
          <p14:tracePt t="211976" x="10750550" y="5797550"/>
          <p14:tracePt t="211993" x="10750550" y="5829300"/>
          <p14:tracePt t="212009" x="10756900" y="5854700"/>
          <p14:tracePt t="212026" x="10763250" y="5873750"/>
          <p14:tracePt t="212050" x="10769600" y="5880100"/>
          <p14:tracePt t="212073" x="10775950" y="5880100"/>
          <p14:tracePt t="212092" x="10839450" y="5867400"/>
          <p14:tracePt t="212109" x="10877550" y="5848350"/>
          <p14:tracePt t="212126" x="10902950" y="5829300"/>
          <p14:tracePt t="212143" x="10934700" y="5797550"/>
          <p14:tracePt t="212163" x="10972800" y="5740400"/>
          <p14:tracePt t="212177" x="10985500" y="5715000"/>
          <p14:tracePt t="212203" x="11023600" y="5632450"/>
          <p14:tracePt t="212212" x="11042650" y="5588000"/>
          <p14:tracePt t="212226" x="11068050" y="5518150"/>
          <p14:tracePt t="212243" x="11099800" y="5422900"/>
          <p14:tracePt t="212259" x="11118850" y="5353050"/>
          <p14:tracePt t="212277" x="11125200" y="5295900"/>
          <p14:tracePt t="212297" x="11125200" y="5238750"/>
          <p14:tracePt t="212311" x="11118850" y="5219700"/>
          <p14:tracePt t="212326" x="11099800" y="5200650"/>
          <p14:tracePt t="212343" x="11087100" y="5181600"/>
          <p14:tracePt t="212359" x="11068050" y="5168900"/>
          <p14:tracePt t="212376" x="11055350" y="5168900"/>
          <p14:tracePt t="212410" x="11049000" y="5168900"/>
          <p14:tracePt t="212438" x="11023600" y="5168900"/>
          <p14:tracePt t="212446" x="11010900" y="5181600"/>
          <p14:tracePt t="212460" x="11004550" y="5187950"/>
          <p14:tracePt t="212486" x="10922000" y="5245100"/>
          <p14:tracePt t="212497" x="10902950" y="5264150"/>
          <p14:tracePt t="212510" x="10890250" y="5276850"/>
          <p14:tracePt t="212527" x="10839450" y="5353050"/>
          <p14:tracePt t="212543" x="10807700" y="5422900"/>
          <p14:tracePt t="212561" x="10788650" y="5518150"/>
          <p14:tracePt t="212577" x="10788650" y="5626100"/>
          <p14:tracePt t="212593" x="10795000" y="5727700"/>
          <p14:tracePt t="212610" x="10807700" y="5810250"/>
          <p14:tracePt t="212633" x="10826750" y="5886450"/>
          <p14:tracePt t="212644" x="10833100" y="5892800"/>
          <p14:tracePt t="212695" x="10839450" y="5892800"/>
          <p14:tracePt t="212721" x="10845800" y="5899150"/>
          <p14:tracePt t="212731" x="10883900" y="5905500"/>
          <p14:tracePt t="212744" x="10915650" y="5905500"/>
          <p14:tracePt t="212763" x="10960100" y="5905500"/>
          <p14:tracePt t="212777" x="11010900" y="5873750"/>
          <p14:tracePt t="212793" x="11055350" y="5816600"/>
          <p14:tracePt t="212812" x="11087100" y="5765800"/>
          <p14:tracePt t="212829" x="11106150" y="5664200"/>
          <p14:tracePt t="212843" x="11112500" y="5626100"/>
          <p14:tracePt t="212860" x="11112500" y="5549900"/>
          <p14:tracePt t="212877" x="11112500" y="5467350"/>
          <p14:tracePt t="212893" x="11106150" y="5359400"/>
          <p14:tracePt t="212910" x="11080750" y="5276850"/>
          <p14:tracePt t="212927" x="11055350" y="5226050"/>
          <p14:tracePt t="212949" x="11010900" y="5168900"/>
          <p14:tracePt t="212961" x="11004550" y="5156200"/>
          <p14:tracePt t="212978" x="10985500" y="5143500"/>
          <p14:tracePt t="213005" x="10972800" y="5137150"/>
          <p14:tracePt t="213043" x="10960100" y="5143500"/>
          <p14:tracePt t="213060" x="10922000" y="5168900"/>
          <p14:tracePt t="213077" x="10883900" y="5213350"/>
          <p14:tracePt t="213097" x="10820400" y="5314950"/>
          <p14:tracePt t="213110" x="10801350" y="5365750"/>
          <p14:tracePt t="213130" x="10775950" y="5511800"/>
          <p14:tracePt t="213143" x="10769600" y="5594350"/>
          <p14:tracePt t="213161" x="10775950" y="5651500"/>
          <p14:tracePt t="213177" x="10788650" y="5702300"/>
          <p14:tracePt t="213193" x="10807700" y="5740400"/>
          <p14:tracePt t="213210" x="10826750" y="5772150"/>
          <p14:tracePt t="213231" x="10852150" y="5816600"/>
          <p14:tracePt t="213244" x="10858500" y="5829300"/>
          <p14:tracePt t="213260" x="10871200" y="5848350"/>
          <p14:tracePt t="213292" x="10883900" y="5867400"/>
          <p14:tracePt t="213314" x="10902950" y="5880100"/>
          <p14:tracePt t="213327" x="10909300" y="5892800"/>
          <p14:tracePt t="213345" x="10934700" y="5911850"/>
          <p14:tracePt t="213362" x="10966450" y="5937250"/>
          <p14:tracePt t="213382" x="11049000" y="5975350"/>
          <p14:tracePt t="213396" x="11080750" y="5988050"/>
          <p14:tracePt t="213413" x="11106150" y="5994400"/>
          <p14:tracePt t="213429" x="11118850" y="5994400"/>
          <p14:tracePt t="213444" x="11137900" y="5981700"/>
          <p14:tracePt t="213460" x="11150600" y="5949950"/>
          <p14:tracePt t="213477" x="11163300" y="5911850"/>
          <p14:tracePt t="213494" x="11176000" y="5873750"/>
          <p14:tracePt t="213524" x="11207750" y="5772150"/>
          <p14:tracePt t="213546" x="11220450" y="5715000"/>
          <p14:tracePt t="213566" x="11220450" y="5683250"/>
          <p14:tracePt t="213577" x="11220450" y="5645150"/>
          <p14:tracePt t="213594" x="11207750" y="5619750"/>
          <p14:tracePt t="213610" x="11207750" y="5613400"/>
          <p14:tracePt t="213644" x="11201400" y="5613400"/>
          <p14:tracePt t="213661" x="11176000" y="5626100"/>
          <p14:tracePt t="213677" x="11131550" y="5645150"/>
          <p14:tracePt t="213694" x="11068050" y="5670550"/>
          <p14:tracePt t="213712" x="10972800" y="5689600"/>
          <p14:tracePt t="213713" x="10941050" y="5689600"/>
          <p14:tracePt t="213729" x="10795000" y="5689600"/>
          <p14:tracePt t="213765" x="10547350" y="5651500"/>
          <p14:tracePt t="213777" x="10452100" y="5613400"/>
          <p14:tracePt t="213794" x="10350500" y="5568950"/>
          <p14:tracePt t="213811" x="10248900" y="5518150"/>
          <p14:tracePt t="213827" x="9956800" y="5429250"/>
          <p14:tracePt t="213844" x="9569450" y="5334000"/>
          <p14:tracePt t="213861" x="9144000" y="5226050"/>
          <p14:tracePt t="213878" x="8616950" y="5105400"/>
          <p14:tracePt t="213898" x="7785100" y="4908550"/>
          <p14:tracePt t="213911" x="7556500" y="4851400"/>
          <p14:tracePt t="213928" x="7029450" y="4718050"/>
          <p14:tracePt t="213944" x="6496050" y="4578350"/>
          <p14:tracePt t="213961" x="5746750" y="4368800"/>
          <p14:tracePt t="213978" x="5270500" y="4235450"/>
          <p14:tracePt t="213995" x="4851400" y="4114800"/>
          <p14:tracePt t="214012" x="4457700" y="3994150"/>
          <p14:tracePt t="214030" x="4216400" y="3905250"/>
          <p14:tracePt t="214044" x="4044950" y="3835400"/>
          <p14:tracePt t="214064" x="3905250" y="3765550"/>
          <p14:tracePt t="214084" x="3771900" y="3670300"/>
          <p14:tracePt t="214094" x="3721100" y="3625850"/>
          <p14:tracePt t="214111" x="3606800" y="3543300"/>
          <p14:tracePt t="214129" x="3441700" y="3409950"/>
          <p14:tracePt t="214145" x="3397250" y="3371850"/>
          <p14:tracePt t="214161" x="3321050" y="3276600"/>
          <p14:tracePt t="214179" x="3232150" y="3092450"/>
          <p14:tracePt t="214196" x="3181350" y="2940050"/>
          <p14:tracePt t="214211" x="3117850" y="2755900"/>
          <p14:tracePt t="214228" x="3067050" y="2609850"/>
          <p14:tracePt t="214244" x="2978150" y="2400300"/>
          <p14:tracePt t="214268" x="2889250" y="2222500"/>
          <p14:tracePt t="214282" x="2857500" y="2184400"/>
          <p14:tracePt t="214300" x="2825750" y="2159000"/>
          <p14:tracePt t="214312" x="2781300" y="2152650"/>
          <p14:tracePt t="214328" x="2724150" y="2152650"/>
          <p14:tracePt t="214347" x="2628900" y="2146300"/>
          <p14:tracePt t="214361" x="2603500" y="2139950"/>
          <p14:tracePt t="214378" x="2578100" y="2139950"/>
          <p14:tracePt t="214395" x="2565400" y="2139950"/>
          <p14:tracePt t="214411" x="2559050" y="2171700"/>
          <p14:tracePt t="214428" x="2559050" y="2178050"/>
          <p14:tracePt t="214445" x="2552700" y="2203450"/>
          <p14:tracePt t="214524" x="2508250" y="2159000"/>
          <p14:tracePt t="214539" x="2393950" y="2063750"/>
          <p14:tracePt t="214549" x="2254250" y="1974850"/>
          <p14:tracePt t="214561" x="2197100" y="1930400"/>
          <p14:tracePt t="214578" x="2070100" y="1835150"/>
          <p14:tracePt t="214595" x="1949450" y="1752600"/>
          <p14:tracePt t="214611" x="1854200" y="1701800"/>
          <p14:tracePt t="214636" x="1771650" y="1657350"/>
          <p14:tracePt t="214645" x="1765300" y="1657350"/>
          <p14:tracePt t="214661" x="1758950" y="1657350"/>
          <p14:tracePt t="214768" x="1765300" y="1657350"/>
          <p14:tracePt t="214778" x="1771650" y="1657350"/>
          <p14:tracePt t="214795" x="1790700" y="1651000"/>
          <p14:tracePt t="214811" x="1816100" y="1644650"/>
          <p14:tracePt t="214828" x="1854200" y="1638300"/>
          <p14:tracePt t="214845" x="1917700" y="1631950"/>
          <p14:tracePt t="214872" x="2095500" y="1581150"/>
          <p14:tracePt t="214882" x="2127250" y="1568450"/>
          <p14:tracePt t="214900" x="2235200" y="1536700"/>
          <p14:tracePt t="214912" x="2355850" y="1517650"/>
          <p14:tracePt t="214928" x="2432050" y="1504950"/>
          <p14:tracePt t="214946" x="2495550" y="1498600"/>
          <p14:tracePt t="214947" x="2527300" y="1498600"/>
          <p14:tracePt t="214966" x="2552700" y="1492250"/>
          <p14:tracePt t="214966" x="2559050" y="1492250"/>
          <p14:tracePt t="215562" x="2552700" y="1492250"/>
          <p14:tracePt t="215596" x="2546350" y="1498600"/>
          <p14:tracePt t="215612" x="2540000" y="1498600"/>
          <p14:tracePt t="215629" x="2533650" y="1504950"/>
          <p14:tracePt t="215646" x="2527300" y="1511300"/>
          <p14:tracePt t="215784" x="2520950" y="1504950"/>
          <p14:tracePt t="215815" x="2520950" y="1492250"/>
          <p14:tracePt t="215829" x="2520950" y="1485900"/>
          <p14:tracePt t="215962" x="2508250" y="1504950"/>
          <p14:tracePt t="215980" x="2489200" y="1524000"/>
          <p14:tracePt t="216004" x="2463800" y="1549400"/>
          <p14:tracePt t="216015" x="2451100" y="1568450"/>
          <p14:tracePt t="216029" x="2444750" y="1568450"/>
          <p14:tracePt t="216046" x="2438400" y="1574800"/>
          <p14:tracePt t="216062" x="2438400" y="1581150"/>
          <p14:tracePt t="216098" x="2432050" y="1581150"/>
          <p14:tracePt t="216129" x="2419350" y="1593850"/>
          <p14:tracePt t="216156" x="2406650" y="1606550"/>
          <p14:tracePt t="216170" x="2400300" y="1612900"/>
          <p14:tracePt t="216183" x="2387600" y="1619250"/>
          <p14:tracePt t="216196" x="2381250" y="1619250"/>
          <p14:tracePt t="216213" x="2368550" y="1619250"/>
          <p14:tracePt t="216230" x="2336800" y="1619250"/>
          <p14:tracePt t="216246" x="2330450" y="1619250"/>
          <p14:tracePt t="216263" x="2305050" y="1619250"/>
          <p14:tracePt t="216285" x="2222500" y="1606550"/>
          <p14:tracePt t="216297" x="2063750" y="1600200"/>
          <p14:tracePt t="216313" x="1841500" y="1593850"/>
          <p14:tracePt t="216329" x="1651000" y="1593850"/>
          <p14:tracePt t="216347" x="1504950" y="1593850"/>
          <p14:tracePt t="216366" x="1416050" y="1600200"/>
          <p14:tracePt t="216383" x="1384300" y="1600200"/>
          <p14:tracePt t="216413" x="1384300" y="1606550"/>
          <p14:tracePt t="216429" x="1377950" y="1606550"/>
          <p14:tracePt t="216447" x="1346200" y="1619250"/>
          <p14:tracePt t="216463" x="1250950" y="1651000"/>
          <p14:tracePt t="216479" x="1206500" y="1676400"/>
          <p14:tracePt t="216496" x="1181100" y="1689100"/>
          <p14:tracePt t="216513" x="1168400" y="1695450"/>
          <p14:tracePt t="216682" x="1174750" y="1695450"/>
          <p14:tracePt t="216696" x="1187450" y="1695450"/>
          <p14:tracePt t="216697" x="1212850" y="1695450"/>
          <p14:tracePt t="216713" x="1270000" y="1689100"/>
          <p14:tracePt t="216730" x="1333500" y="1689100"/>
          <p14:tracePt t="216749" x="1365250" y="1689100"/>
          <p14:tracePt t="216763" x="1377950" y="1689100"/>
          <p14:tracePt t="216891" x="1377950" y="1714500"/>
          <p14:tracePt t="216902" x="1377950" y="1752600"/>
          <p14:tracePt t="216915" x="1371600" y="1809750"/>
          <p14:tracePt t="216930" x="1371600" y="1835150"/>
          <p14:tracePt t="216947" x="1365250" y="1892300"/>
          <p14:tracePt t="216963" x="1371600" y="1905000"/>
          <p14:tracePt t="217063" x="1377950" y="1905000"/>
          <p14:tracePt t="217080" x="1403350" y="1898650"/>
          <p14:tracePt t="217097" x="1435100" y="1885950"/>
          <p14:tracePt t="217114" x="1473200" y="1879600"/>
          <p14:tracePt t="217130" x="1524000" y="1866900"/>
          <p14:tracePt t="217147" x="1574800" y="1854200"/>
          <p14:tracePt t="217163" x="1657350" y="1828800"/>
          <p14:tracePt t="217180" x="1733550" y="1816100"/>
          <p14:tracePt t="217197" x="1854200" y="1790700"/>
          <p14:tracePt t="217219" x="2057400" y="1765300"/>
          <p14:tracePt t="217230" x="2222500" y="1752600"/>
          <p14:tracePt t="217247" x="2387600" y="1727200"/>
          <p14:tracePt t="217264" x="2520950" y="1708150"/>
          <p14:tracePt t="217281" x="2597150" y="1689100"/>
          <p14:tracePt t="217297" x="2667000" y="1670050"/>
          <p14:tracePt t="217320" x="2730500" y="1657350"/>
          <p14:tracePt t="217333" x="2774950" y="1651000"/>
          <p14:tracePt t="217349" x="2787650" y="1651000"/>
          <p14:tracePt t="217364" x="2819400" y="1651000"/>
          <p14:tracePt t="217365" x="2825750" y="1651000"/>
          <p14:tracePt t="217380" x="2832100" y="1644650"/>
          <p14:tracePt t="217480" x="2851150" y="1663700"/>
          <p14:tracePt t="217497" x="2882900" y="1682750"/>
          <p14:tracePt t="217514" x="2889250" y="1695450"/>
          <p14:tracePt t="217530" x="2895600" y="1701800"/>
          <p14:tracePt t="217547" x="2901950" y="1708150"/>
          <p14:tracePt t="217580" x="2908300" y="1714500"/>
          <p14:tracePt t="217598" x="2921000" y="1727200"/>
          <p14:tracePt t="217614" x="2927350" y="1733550"/>
          <p14:tracePt t="217631" x="2940050" y="1746250"/>
          <p14:tracePt t="217647" x="2965450" y="1771650"/>
          <p14:tracePt t="217666" x="2990850" y="1784350"/>
          <p14:tracePt t="217680" x="3009900" y="1784350"/>
          <p14:tracePt t="217697" x="3048000" y="1784350"/>
          <p14:tracePt t="217714" x="3073400" y="1784350"/>
          <p14:tracePt t="217733" x="3111500" y="1778000"/>
          <p14:tracePt t="217747" x="3168650" y="1765300"/>
          <p14:tracePt t="217764" x="3225800" y="1746250"/>
          <p14:tracePt t="217783" x="3302000" y="1739900"/>
          <p14:tracePt t="217797" x="3403600" y="1733550"/>
          <p14:tracePt t="217815" x="3517900" y="1739900"/>
          <p14:tracePt t="217831" x="3575050" y="1739900"/>
          <p14:tracePt t="217848" x="3594100" y="1739900"/>
          <p14:tracePt t="217890" x="3581400" y="1739900"/>
          <p14:tracePt t="217902" x="3575050" y="1739900"/>
          <p14:tracePt t="217916" x="3549650" y="1739900"/>
          <p14:tracePt t="217931" x="3530600" y="1752600"/>
          <p14:tracePt t="217948" x="3511550" y="1758950"/>
          <p14:tracePt t="217972" x="3441700" y="1784350"/>
          <p14:tracePt t="217985" x="3397250" y="1797050"/>
          <p14:tracePt t="218013" x="3124200" y="1803400"/>
          <p14:tracePt t="218025" x="3041650" y="1803400"/>
          <p14:tracePt t="218040" x="2901950" y="1803400"/>
          <p14:tracePt t="218048" x="2813050" y="1803400"/>
          <p14:tracePt t="218065" x="2679700" y="1790700"/>
          <p14:tracePt t="218081" x="2590800" y="1778000"/>
          <p14:tracePt t="218100" x="2501900" y="1771650"/>
          <p14:tracePt t="218115" x="2470150" y="1765300"/>
          <p14:tracePt t="218132" x="2444750" y="1765300"/>
          <p14:tracePt t="218165" x="2355850" y="1771650"/>
          <p14:tracePt t="218181" x="2324100" y="1771650"/>
          <p14:tracePt t="218200" x="2292350" y="1778000"/>
          <p14:tracePt t="218216" x="2279650" y="1778000"/>
          <p14:tracePt t="218231" x="2260600" y="1784350"/>
          <p14:tracePt t="218248" x="2228850" y="1797050"/>
          <p14:tracePt t="218264" x="2095500" y="1847850"/>
          <p14:tracePt t="218281" x="1943100" y="1885950"/>
          <p14:tracePt t="218298" x="1809750" y="1905000"/>
          <p14:tracePt t="218314" x="1682750" y="1917700"/>
          <p14:tracePt t="218317" x="1644650" y="1917700"/>
          <p14:tracePt t="218331" x="1619250" y="1917700"/>
          <p14:tracePt t="218348" x="1587500" y="1911350"/>
          <p14:tracePt t="218432" x="1593850" y="1911350"/>
          <p14:tracePt t="218448" x="1612900" y="1911350"/>
          <p14:tracePt t="218473" x="1701800" y="1911350"/>
          <p14:tracePt t="218483" x="1746250" y="1905000"/>
          <p14:tracePt t="218498" x="1847850" y="1892300"/>
          <p14:tracePt t="218516" x="2012950" y="1866900"/>
          <p14:tracePt t="218531" x="2051050" y="1860550"/>
          <p14:tracePt t="218548" x="2254250" y="1847850"/>
          <p14:tracePt t="218574" x="2609850" y="1841500"/>
          <p14:tracePt t="218576" x="2711450" y="1847850"/>
          <p14:tracePt t="218586" x="2819400" y="1847850"/>
          <p14:tracePt t="218599" x="3022600" y="1854200"/>
          <p14:tracePt t="218616" x="3194050" y="1860550"/>
          <p14:tracePt t="218632" x="3295650" y="1860550"/>
          <p14:tracePt t="218648" x="3346450" y="1860550"/>
          <p14:tracePt t="218665" x="3378200" y="1860550"/>
          <p14:tracePt t="218684" x="3435350" y="1873250"/>
          <p14:tracePt t="218700" x="3530600" y="1885950"/>
          <p14:tracePt t="218715" x="3613150" y="1892300"/>
          <p14:tracePt t="218732" x="3702050" y="1892300"/>
          <p14:tracePt t="218748" x="3803650" y="1879600"/>
          <p14:tracePt t="218765" x="4000500" y="1866900"/>
          <p14:tracePt t="218782" x="4349750" y="1866900"/>
          <p14:tracePt t="218817" x="5651500" y="1892300"/>
          <p14:tracePt t="218833" x="6064250" y="1905000"/>
          <p14:tracePt t="218849" x="6267450" y="1911350"/>
          <p14:tracePt t="218865" x="6559550" y="1911350"/>
          <p14:tracePt t="218866" x="6623050" y="1905000"/>
          <p14:tracePt t="218882" x="6680200" y="1885950"/>
          <p14:tracePt t="218899" x="6680200" y="1873250"/>
          <p14:tracePt t="218915" x="6686550" y="1873250"/>
          <p14:tracePt t="218967" x="6686550" y="1866900"/>
          <p14:tracePt t="218999" x="6648450" y="1841500"/>
          <p14:tracePt t="219015" x="6610350" y="1822450"/>
          <p14:tracePt t="219034" x="6572250" y="1816100"/>
          <p14:tracePt t="219065" x="6591300" y="1816100"/>
          <p14:tracePt t="219082" x="6629400" y="1809750"/>
          <p14:tracePt t="219098" x="6648450" y="1797050"/>
          <p14:tracePt t="219132" x="6648450" y="1790700"/>
          <p14:tracePt t="219149" x="6648450" y="1778000"/>
          <p14:tracePt t="219166" x="6648450" y="1771650"/>
          <p14:tracePt t="219199" x="6673850" y="1771650"/>
          <p14:tracePt t="219216" x="6705600" y="1771650"/>
          <p14:tracePt t="219233" x="6711950" y="1771650"/>
          <p14:tracePt t="219320" x="6807200" y="1778000"/>
          <p14:tracePt t="219332" x="6902450" y="1784350"/>
          <p14:tracePt t="219349" x="7105650" y="1803400"/>
          <p14:tracePt t="219369" x="7435850" y="1822450"/>
          <p14:tracePt t="219385" x="7518400" y="1809750"/>
          <p14:tracePt t="219399" x="7524750" y="1803400"/>
          <p14:tracePt t="219416" x="7537450" y="1784350"/>
          <p14:tracePt t="219432" x="7531100" y="1758950"/>
          <p14:tracePt t="219450" x="7473950" y="1739900"/>
          <p14:tracePt t="219465" x="7461250" y="1739900"/>
          <p14:tracePt t="219482" x="7461250" y="1746250"/>
          <p14:tracePt t="219499" x="7461250" y="1752600"/>
          <p14:tracePt t="219515" x="7454900" y="1752600"/>
          <p14:tracePt t="219533" x="7448550" y="1758950"/>
          <p14:tracePt t="219552" x="7435850" y="1765300"/>
          <p14:tracePt t="219566" x="7410450" y="1771650"/>
          <p14:tracePt t="219583" x="7353300" y="1778000"/>
          <p14:tracePt t="219585" x="7289800" y="1778000"/>
          <p14:tracePt t="219602" x="7162800" y="1778000"/>
          <p14:tracePt t="219617" x="7029450" y="1778000"/>
          <p14:tracePt t="219632" x="6908800" y="1771650"/>
          <p14:tracePt t="219649" x="6705600" y="1758950"/>
          <p14:tracePt t="219666" x="6375400" y="1739900"/>
          <p14:tracePt t="219689" x="5892800" y="1720850"/>
          <p14:tracePt t="219699" x="5467350" y="1701800"/>
          <p14:tracePt t="219715" x="5060950" y="1689100"/>
          <p14:tracePt t="219732" x="4610100" y="1689100"/>
          <p14:tracePt t="219749" x="4273550" y="1682750"/>
          <p14:tracePt t="219766" x="3987800" y="1682750"/>
          <p14:tracePt t="219784" x="3803650" y="1682750"/>
          <p14:tracePt t="219801" x="3651250" y="1682750"/>
          <p14:tracePt t="219818" x="3536950" y="1689100"/>
          <p14:tracePt t="219832" x="3441700" y="1708150"/>
          <p14:tracePt t="219849" x="3409950" y="1739900"/>
          <p14:tracePt t="219866" x="3403600" y="1758950"/>
          <p14:tracePt t="219883" x="3403600" y="1771650"/>
          <p14:tracePt t="219929" x="3403600" y="1784350"/>
          <p14:tracePt t="219942" x="3403600" y="1797050"/>
          <p14:tracePt t="219954" x="3403600" y="1803400"/>
          <p14:tracePt t="219966" x="3403600" y="1816100"/>
          <p14:tracePt t="219983" x="3403600" y="1828800"/>
          <p14:tracePt t="220000" x="3409950" y="1860550"/>
          <p14:tracePt t="220017" x="3416300" y="1898650"/>
          <p14:tracePt t="220032" x="3422650" y="1949450"/>
          <p14:tracePt t="220049" x="3422650" y="1987550"/>
          <p14:tracePt t="220066" x="3416300" y="2012950"/>
          <p14:tracePt t="220083" x="3416300" y="2038350"/>
          <p14:tracePt t="220100" x="3416300" y="2044700"/>
          <p14:tracePt t="220220" x="3409950" y="2051050"/>
          <p14:tracePt t="220233" x="3397250" y="2057400"/>
          <p14:tracePt t="220253" x="3384550" y="2063750"/>
          <p14:tracePt t="220266" x="3378200" y="2070100"/>
          <p14:tracePt t="220283" x="3371850" y="2076450"/>
          <p14:tracePt t="220316" x="3359150" y="2076450"/>
          <p14:tracePt t="220334" x="3333750" y="2076450"/>
          <p14:tracePt t="220349" x="3295650" y="2076450"/>
          <p14:tracePt t="220366" x="3263900" y="2076450"/>
          <p14:tracePt t="220383" x="3251200" y="2076450"/>
          <p14:tracePt t="220416" x="3244850" y="2076450"/>
          <p14:tracePt t="220469" x="3225800" y="2082800"/>
          <p14:tracePt t="220483" x="3200400" y="2089150"/>
          <p14:tracePt t="220499" x="3086100" y="2095500"/>
          <p14:tracePt t="220516" x="2978150" y="2101850"/>
          <p14:tracePt t="220536" x="2863850" y="2101850"/>
          <p14:tracePt t="220550" x="2813050" y="2095500"/>
          <p14:tracePt t="220566" x="2781300" y="2089150"/>
          <p14:tracePt t="220585" x="2768600" y="2089150"/>
          <p14:tracePt t="220600" x="2755900" y="2089150"/>
          <p14:tracePt t="220616" x="2736850" y="2082800"/>
          <p14:tracePt t="220633" x="2705100" y="2082800"/>
          <p14:tracePt t="220649" x="2698750" y="2082800"/>
          <p14:tracePt t="220733" x="2705100" y="2082800"/>
          <p14:tracePt t="220767" x="2717800" y="2082800"/>
          <p14:tracePt t="220783" x="2730500" y="2076450"/>
          <p14:tracePt t="220801" x="2755900" y="2063750"/>
          <p14:tracePt t="220824" x="2787650" y="2057400"/>
          <p14:tracePt t="220836" x="2794000" y="2051050"/>
          <p14:tracePt t="220850" x="2800350" y="2051050"/>
          <p14:tracePt t="220926" x="2806700" y="2051050"/>
          <p14:tracePt t="220935" x="2806700" y="2044700"/>
          <p14:tracePt t="220950" x="2819400" y="2038350"/>
          <p14:tracePt t="220967" x="2832100" y="2025650"/>
          <p14:tracePt t="220985" x="2857500" y="2006600"/>
          <p14:tracePt t="221004" x="2901950" y="1987550"/>
          <p14:tracePt t="221017" x="3022600" y="1974850"/>
          <p14:tracePt t="221035" x="3219450" y="1974850"/>
          <p14:tracePt t="221050" x="3473450" y="1981200"/>
          <p14:tracePt t="221067" x="3708400" y="1981200"/>
          <p14:tracePt t="221084" x="3873500" y="1974850"/>
          <p14:tracePt t="221102" x="4038600" y="1936750"/>
          <p14:tracePt t="221118" x="4102100" y="1917700"/>
          <p14:tracePt t="221138" x="4146550" y="1905000"/>
          <p14:tracePt t="221150" x="4197350" y="1898650"/>
          <p14:tracePt t="221168" x="4254500" y="1905000"/>
          <p14:tracePt t="221186" x="4337050" y="1911350"/>
          <p14:tracePt t="221201" x="4349750" y="1917700"/>
          <p14:tracePt t="221288" x="4362450" y="1924050"/>
          <p14:tracePt t="221304" x="4400550" y="1943100"/>
          <p14:tracePt t="221323" x="4419600" y="1949450"/>
          <p14:tracePt t="221335" x="4425950" y="1949450"/>
          <p14:tracePt t="221350" x="4432300" y="1949450"/>
          <p14:tracePt t="221368" x="4438650" y="1943100"/>
          <p14:tracePt t="221387" x="4445000" y="1936750"/>
          <p14:tracePt t="221400" x="4451350" y="1936750"/>
          <p14:tracePt t="221421" x="4470400" y="1936750"/>
          <p14:tracePt t="221434" x="4508500" y="1936750"/>
          <p14:tracePt t="221451" x="4546600" y="1930400"/>
          <p14:tracePt t="221469" x="4572000" y="1930400"/>
          <p14:tracePt t="221484" x="4603750" y="1924050"/>
          <p14:tracePt t="221502" x="4622800" y="1924050"/>
          <p14:tracePt t="221517" x="4635500" y="1924050"/>
          <p14:tracePt t="221534" x="4654550" y="1924050"/>
          <p14:tracePt t="221553" x="4711700" y="1924050"/>
          <p14:tracePt t="221568" x="4737100" y="1930400"/>
          <p14:tracePt t="221584" x="4743450" y="1930400"/>
          <p14:tracePt t="221662" x="4737100" y="1924050"/>
          <p14:tracePt t="221801" x="4756150" y="1930400"/>
          <p14:tracePt t="221817" x="4876800" y="1962150"/>
          <p14:tracePt t="221834" x="4921250" y="1968500"/>
          <p14:tracePt t="221835" x="4984750" y="1974850"/>
          <p14:tracePt t="221854" x="5105400" y="1974850"/>
          <p14:tracePt t="221870" x="5226050" y="1974850"/>
          <p14:tracePt t="221887" x="5359400" y="1974850"/>
          <p14:tracePt t="221901" x="5467350" y="1974850"/>
          <p14:tracePt t="221918" x="5619750" y="1974850"/>
          <p14:tracePt t="221945" x="5829300" y="1974850"/>
          <p14:tracePt t="221953" x="5918200" y="1974850"/>
          <p14:tracePt t="221968" x="6000750" y="1962150"/>
          <p14:tracePt t="221988" x="6051550" y="1943100"/>
          <p14:tracePt t="222001" x="6057900" y="1943100"/>
          <p14:tracePt t="222018" x="6064250" y="1936750"/>
          <p14:tracePt t="222035" x="6083300" y="1930400"/>
          <p14:tracePt t="222051" x="6159500" y="1930400"/>
          <p14:tracePt t="222068" x="6216650" y="1943100"/>
          <p14:tracePt t="222085" x="6235700" y="1943100"/>
          <p14:tracePt t="222101" x="6242050" y="1943100"/>
          <p14:tracePt t="222270" x="6254750" y="1943100"/>
          <p14:tracePt t="222285" x="6280150" y="1943100"/>
          <p14:tracePt t="222301" x="6350000" y="1949450"/>
          <p14:tracePt t="222319" x="6375400" y="1949450"/>
          <p14:tracePt t="222335" x="6388100" y="1949450"/>
          <p14:tracePt t="222418" x="6394450" y="1949450"/>
          <p14:tracePt t="222435" x="6419850" y="1949450"/>
          <p14:tracePt t="222452" x="6496050" y="1955800"/>
          <p14:tracePt t="222468" x="6546850" y="1955800"/>
          <p14:tracePt t="222485" x="6572250" y="1949450"/>
          <p14:tracePt t="222501" x="6584950" y="1949450"/>
          <p14:tracePt t="222614" x="6623050" y="1943100"/>
          <p14:tracePt t="222630" x="6699250" y="1936750"/>
          <p14:tracePt t="222642" x="6788150" y="1936750"/>
          <p14:tracePt t="222652" x="6826250" y="1936750"/>
          <p14:tracePt t="222668" x="6959600" y="1936750"/>
          <p14:tracePt t="222685" x="7080250" y="1936750"/>
          <p14:tracePt t="222702" x="7181850" y="1930400"/>
          <p14:tracePt t="222719" x="7219950" y="1924050"/>
          <p14:tracePt t="222738" x="7226300" y="1917700"/>
          <p14:tracePt t="222768" x="7226300" y="1924050"/>
          <p14:tracePt t="222869" x="7239000" y="1924050"/>
          <p14:tracePt t="222885" x="7270750" y="1917700"/>
          <p14:tracePt t="222901" x="7302500" y="1911350"/>
          <p14:tracePt t="222918" x="7321550" y="1911350"/>
          <p14:tracePt t="225220" x="7359650" y="1911350"/>
          <p14:tracePt t="225237" x="7486650" y="1911350"/>
          <p14:tracePt t="225259" x="7715250" y="1905000"/>
          <p14:tracePt t="225273" x="7816850" y="1905000"/>
          <p14:tracePt t="225287" x="8020050" y="1885950"/>
          <p14:tracePt t="225304" x="8204200" y="1879600"/>
          <p14:tracePt t="225321" x="8426450" y="1873250"/>
          <p14:tracePt t="225338" x="8591550" y="1866900"/>
          <p14:tracePt t="225357" x="8845550" y="1866900"/>
          <p14:tracePt t="225370" x="8953500" y="1866900"/>
          <p14:tracePt t="225387" x="9099550" y="1866900"/>
          <p14:tracePt t="225406" x="9258300" y="1866900"/>
          <p14:tracePt t="225420" x="9271000" y="1860550"/>
          <p14:tracePt t="225493" x="9283700" y="1860550"/>
          <p14:tracePt t="225505" x="9315450" y="1873250"/>
          <p14:tracePt t="225522" x="9391650" y="1898650"/>
          <p14:tracePt t="225537" x="9423400" y="1898650"/>
          <p14:tracePt t="225557" x="9436100" y="1898650"/>
          <p14:tracePt t="225578" x="9455150" y="1898650"/>
          <p14:tracePt t="225637" x="9480550" y="1898650"/>
          <p14:tracePt t="225654" x="9525000" y="1898650"/>
          <p14:tracePt t="225671" x="9601200" y="1924050"/>
          <p14:tracePt t="225687" x="9613900" y="1930400"/>
          <p14:tracePt t="225704" x="9626600" y="1936750"/>
          <p14:tracePt t="225721" x="9632950" y="1943100"/>
          <p14:tracePt t="225737" x="9645650" y="1949450"/>
          <p14:tracePt t="225754" x="9658350" y="1949450"/>
          <p14:tracePt t="225771" x="9702800" y="1949450"/>
          <p14:tracePt t="225788" x="9721850" y="1949450"/>
          <p14:tracePt t="225804" x="9734550" y="1943100"/>
          <p14:tracePt t="225821" x="9740900" y="1930400"/>
          <p14:tracePt t="225837" x="9740900" y="1924050"/>
          <p14:tracePt t="225978" x="9747250" y="1924050"/>
          <p14:tracePt t="225988" x="9747250" y="1930400"/>
          <p14:tracePt t="226004" x="9747250" y="1936750"/>
          <p14:tracePt t="226055" x="9753600" y="1943100"/>
          <p14:tracePt t="226071" x="9766300" y="1943100"/>
          <p14:tracePt t="226088" x="9779000" y="1943100"/>
          <p14:tracePt t="226104" x="9804400" y="1943100"/>
          <p14:tracePt t="226133" x="9925050" y="1949450"/>
          <p14:tracePt t="226149" x="9994900" y="1949450"/>
          <p14:tracePt t="226161" x="10007600" y="1949450"/>
          <p14:tracePt t="226172" x="10013950" y="1943100"/>
          <p14:tracePt t="226188" x="10013950" y="1930400"/>
          <p14:tracePt t="226204" x="10013950" y="1924050"/>
          <p14:tracePt t="226221" x="10020300" y="1924050"/>
          <p14:tracePt t="226242" x="10064750" y="1924050"/>
          <p14:tracePt t="226258" x="10134600" y="1930400"/>
          <p14:tracePt t="226274" x="10179050" y="1936750"/>
          <p14:tracePt t="226288" x="10217150" y="1943100"/>
          <p14:tracePt t="226305" x="10223500" y="1943100"/>
          <p14:tracePt t="226338" x="10223500" y="1936750"/>
          <p14:tracePt t="226357" x="10210800" y="1936750"/>
          <p14:tracePt t="226371" x="10198100" y="1936750"/>
          <p14:tracePt t="226388" x="10198100" y="1943100"/>
          <p14:tracePt t="226674" x="10185400" y="1943100"/>
          <p14:tracePt t="226689" x="10179050" y="1943100"/>
          <p14:tracePt t="226708" x="10109200" y="1949450"/>
          <p14:tracePt t="226721" x="10033000" y="1955800"/>
          <p14:tracePt t="226738" x="9867900" y="1962150"/>
          <p14:tracePt t="226755" x="9613900" y="1949450"/>
          <p14:tracePt t="226772" x="9251950" y="1924050"/>
          <p14:tracePt t="226789" x="8858250" y="1911350"/>
          <p14:tracePt t="226808" x="8509000" y="1885950"/>
          <p14:tracePt t="226828" x="7867650" y="1854200"/>
          <p14:tracePt t="226838" x="7645400" y="1841500"/>
          <p14:tracePt t="226855" x="7131050" y="1809750"/>
          <p14:tracePt t="226872" x="6610350" y="1784350"/>
          <p14:tracePt t="226892" x="5911850" y="1758950"/>
          <p14:tracePt t="226905" x="5651500" y="1746250"/>
          <p14:tracePt t="226925" x="4940300" y="1727200"/>
          <p14:tracePt t="226942" x="4438650" y="1714500"/>
          <p14:tracePt t="226959" x="4248150" y="1708150"/>
          <p14:tracePt t="226972" x="3568700" y="1689100"/>
          <p14:tracePt t="226991" x="3187700" y="1682750"/>
          <p14:tracePt t="227005" x="2794000" y="1682750"/>
          <p14:tracePt t="227023" x="2349500" y="1689100"/>
          <p14:tracePt t="227039" x="1981200" y="1714500"/>
          <p14:tracePt t="227055" x="1708150" y="1739900"/>
          <p14:tracePt t="227073" x="1524000" y="1752600"/>
          <p14:tracePt t="227097" x="1308100" y="1790700"/>
          <p14:tracePt t="227107" x="1257300" y="1803400"/>
          <p14:tracePt t="227125" x="1060450" y="1847850"/>
          <p14:tracePt t="227138" x="1003300" y="1860550"/>
          <p14:tracePt t="227156" x="946150" y="1892300"/>
          <p14:tracePt t="227157" x="939800" y="1905000"/>
          <p14:tracePt t="227172" x="939800" y="1911350"/>
          <p14:tracePt t="227193" x="939800" y="1917700"/>
          <p14:tracePt t="227205" x="946150" y="1936750"/>
          <p14:tracePt t="227224" x="946150" y="1962150"/>
          <p14:tracePt t="227238" x="952500" y="2006600"/>
          <p14:tracePt t="227258" x="952500" y="2063750"/>
          <p14:tracePt t="227274" x="952500" y="2108200"/>
          <p14:tracePt t="227288" x="952500" y="2146300"/>
          <p14:tracePt t="227305" x="952500" y="2152650"/>
          <p14:tracePt t="227324" x="958850" y="2152650"/>
          <p14:tracePt t="227339" x="965200" y="2152650"/>
          <p14:tracePt t="227356" x="990600" y="2159000"/>
          <p14:tracePt t="227382" x="1028700" y="2178050"/>
          <p14:tracePt t="227398" x="1047750" y="2197100"/>
          <p14:tracePt t="227412" x="1060450" y="2209800"/>
          <p14:tracePt t="227422" x="1066800" y="2216150"/>
          <p14:tracePt t="227439" x="1073150" y="2222500"/>
          <p14:tracePt t="227479" x="1079500" y="2222500"/>
          <p14:tracePt t="227489" x="1092200" y="2222500"/>
          <p14:tracePt t="227507" x="1162050" y="2235200"/>
          <p14:tracePt t="227522" x="1181100" y="2235200"/>
          <p14:tracePt t="227539" x="1212850" y="2247900"/>
          <p14:tracePt t="227540" x="1225550" y="2254250"/>
          <p14:tracePt t="227556" x="1250950" y="2260600"/>
          <p14:tracePt t="227573" x="1270000" y="2260600"/>
          <p14:tracePt t="227600" x="1308100" y="2266950"/>
          <p14:tracePt t="227615" x="1352550" y="2266950"/>
          <p14:tracePt t="227628" x="1377950" y="2266950"/>
          <p14:tracePt t="227639" x="1435100" y="2266950"/>
          <p14:tracePt t="227656" x="1498600" y="2266950"/>
          <p14:tracePt t="227673" x="1549400" y="2260600"/>
          <p14:tracePt t="227694" x="1651000" y="2241550"/>
          <p14:tracePt t="227705" x="1676400" y="2235200"/>
          <p14:tracePt t="227722" x="1784350" y="2216150"/>
          <p14:tracePt t="227739" x="1866900" y="2203450"/>
          <p14:tracePt t="227756" x="1968500" y="2197100"/>
          <p14:tracePt t="227772" x="2063750" y="2190750"/>
          <p14:tracePt t="227789" x="2114550" y="2184400"/>
          <p14:tracePt t="227833" x="2203450" y="2197100"/>
          <p14:tracePt t="227844" x="2279650" y="2209800"/>
          <p14:tracePt t="227856" x="2489200" y="2235200"/>
          <p14:tracePt t="227872" x="2724150" y="2254250"/>
          <p14:tracePt t="227890" x="3003550" y="2273300"/>
          <p14:tracePt t="227906" x="3257550" y="2286000"/>
          <p14:tracePt t="227926" x="3403600" y="2286000"/>
          <p14:tracePt t="227939" x="3454400" y="2286000"/>
          <p14:tracePt t="227956" x="3473450" y="2279650"/>
          <p14:tracePt t="227973" x="3486150" y="2279650"/>
          <p14:tracePt t="227989" x="3498850" y="2273300"/>
          <p14:tracePt t="228007" x="3524250" y="2273300"/>
          <p14:tracePt t="228023" x="3556000" y="2273300"/>
          <p14:tracePt t="228040" x="3568700" y="2273300"/>
          <p14:tracePt t="228156" x="3575050" y="2273300"/>
          <p14:tracePt t="228173" x="3600450" y="2273300"/>
          <p14:tracePt t="228190" x="3644900" y="2273300"/>
          <p14:tracePt t="228209" x="3721100" y="2273300"/>
          <p14:tracePt t="228223" x="3759200" y="2273300"/>
          <p14:tracePt t="228242" x="3937000" y="2266950"/>
          <p14:tracePt t="228256" x="4013200" y="2266950"/>
          <p14:tracePt t="228274" x="4133850" y="2266950"/>
          <p14:tracePt t="228300" x="4260850" y="2254250"/>
          <p14:tracePt t="228312" x="4267200" y="2254250"/>
          <p14:tracePt t="228323" x="4273550" y="2254250"/>
          <p14:tracePt t="228389" x="4286250" y="2254250"/>
          <p14:tracePt t="228406" x="4324350" y="2260600"/>
          <p14:tracePt t="228423" x="4349750" y="2260600"/>
          <p14:tracePt t="228457" x="4349750" y="2273300"/>
          <p14:tracePt t="228477" x="4330700" y="2298700"/>
          <p14:tracePt t="228491" x="4324350" y="2305050"/>
          <p14:tracePt t="228509" x="4324350" y="2311400"/>
          <p14:tracePt t="228532" x="4400550" y="2317750"/>
          <p14:tracePt t="228542" x="4470400" y="2317750"/>
          <p14:tracePt t="228558" x="4603750" y="2305050"/>
          <p14:tracePt t="228574" x="4692650" y="2279650"/>
          <p14:tracePt t="228590" x="4699000" y="2260600"/>
          <p14:tracePt t="228607" x="4679950" y="2254250"/>
          <p14:tracePt t="228638" x="4597400" y="2254250"/>
          <p14:tracePt t="228657" x="4591050" y="2254250"/>
          <p14:tracePt t="228722" x="4597400" y="2254250"/>
          <p14:tracePt t="228734" x="4641850" y="2247900"/>
          <p14:tracePt t="228744" x="4667250" y="2241550"/>
          <p14:tracePt t="228757" x="4692650" y="2235200"/>
          <p14:tracePt t="228775" x="4679950" y="2228850"/>
          <p14:tracePt t="228792" x="4641850" y="2222500"/>
          <p14:tracePt t="228807" x="4610100" y="2216150"/>
          <p14:tracePt t="230859" x="4603750" y="2209800"/>
          <p14:tracePt t="230875" x="4578350" y="2190750"/>
          <p14:tracePt t="230892" x="4533900" y="2165350"/>
          <p14:tracePt t="230908" x="4394200" y="2133600"/>
          <p14:tracePt t="230931" x="3848100" y="2127250"/>
          <p14:tracePt t="230941" x="3638550" y="2152650"/>
          <p14:tracePt t="230958" x="3130550" y="2266950"/>
          <p14:tracePt t="230975" x="2743200" y="2381250"/>
          <p14:tracePt t="230993" x="2565400" y="2470150"/>
          <p14:tracePt t="231014" x="2590800" y="2590800"/>
          <p14:tracePt t="231029" x="2559050" y="2768600"/>
          <p14:tracePt t="231042" x="2419350" y="3067050"/>
          <p14:tracePt t="231058" x="2197100" y="3479800"/>
          <p14:tracePt t="231075" x="1981200" y="3854450"/>
          <p14:tracePt t="231092" x="1739900" y="4279900"/>
          <p14:tracePt t="231108" x="1549400" y="4635500"/>
          <p14:tracePt t="231126" x="1377950" y="5003800"/>
          <p14:tracePt t="231144" x="1206500" y="5416550"/>
          <p14:tracePt t="231159" x="1098550" y="5759450"/>
          <p14:tracePt t="231175" x="1003300" y="6108700"/>
          <p14:tracePt t="231192" x="901700" y="6464300"/>
          <p14:tracePt t="231559" x="787400" y="6483350"/>
          <p14:tracePt t="231588" x="869950" y="6445250"/>
          <p14:tracePt t="231601" x="882650" y="6438900"/>
          <p14:tracePt t="231642" x="882650" y="6432550"/>
          <p14:tracePt t="231659" x="876300" y="6432550"/>
          <p14:tracePt t="231723" x="869950" y="6432550"/>
          <p14:tracePt t="231743" x="806450" y="6426200"/>
          <p14:tracePt t="231762" x="742950" y="6419850"/>
          <p14:tracePt t="231776" x="711200" y="6419850"/>
          <p14:tracePt t="231792" x="704850" y="6419850"/>
          <p14:tracePt t="231904" x="698500" y="6413500"/>
          <p14:tracePt t="231914" x="698500" y="6407150"/>
          <p14:tracePt t="231926" x="692150" y="6394450"/>
          <p14:tracePt t="231943" x="692150" y="6381750"/>
          <p14:tracePt t="231992" x="711200" y="6388100"/>
          <p14:tracePt t="232009" x="742950" y="6407150"/>
          <p14:tracePt t="232026" x="768350" y="6413500"/>
          <p14:tracePt t="232046" x="800100" y="6419850"/>
          <p14:tracePt t="232059" x="812800" y="6426200"/>
          <p14:tracePt t="232076" x="850900" y="6426200"/>
          <p14:tracePt t="232097" x="914400" y="6419850"/>
          <p14:tracePt t="232110" x="952500" y="6413500"/>
          <p14:tracePt t="232129" x="984250" y="6413500"/>
          <p14:tracePt t="232143" x="996950" y="6407150"/>
          <p14:tracePt t="232177" x="1009650" y="6394450"/>
          <p14:tracePt t="232194" x="1016000" y="6388100"/>
          <p14:tracePt t="232211" x="1041400" y="6350000"/>
          <p14:tracePt t="232235" x="1060450" y="6305550"/>
          <p14:tracePt t="232250" x="1066800" y="6292850"/>
          <p14:tracePt t="232265" x="1066800" y="6286500"/>
          <p14:tracePt t="232343" x="1066800" y="6273800"/>
          <p14:tracePt t="232360" x="1047750" y="6254750"/>
          <p14:tracePt t="232385" x="1028700" y="6223000"/>
          <p14:tracePt t="232403" x="1009650" y="6203950"/>
          <p14:tracePt t="232477" x="996950" y="6191250"/>
          <p14:tracePt t="232493" x="971550" y="6184900"/>
          <p14:tracePt t="232512" x="927100" y="6178550"/>
          <p14:tracePt t="232526" x="914400" y="6178550"/>
          <p14:tracePt t="232543" x="901700" y="6178550"/>
          <p14:tracePt t="232560" x="895350" y="6178550"/>
          <p14:tracePt t="232594" x="889000" y="6178550"/>
          <p14:tracePt t="232627" x="882650" y="6184900"/>
          <p14:tracePt t="232643" x="869950" y="6191250"/>
          <p14:tracePt t="232665" x="863600" y="6197600"/>
          <p14:tracePt t="232693" x="857250" y="6197600"/>
          <p14:tracePt t="232710" x="850900" y="6203950"/>
          <p14:tracePt t="232727" x="838200" y="6216650"/>
          <p14:tracePt t="232749" x="812800" y="6235700"/>
          <p14:tracePt t="232764" x="806450" y="6248400"/>
          <p14:tracePt t="232777" x="793750" y="6254750"/>
          <p14:tracePt t="232793" x="787400" y="6261100"/>
          <p14:tracePt t="232810" x="774700" y="6267450"/>
          <p14:tracePt t="232827" x="762000" y="6280150"/>
          <p14:tracePt t="232843" x="742950" y="6299200"/>
          <p14:tracePt t="232860" x="717550" y="6318250"/>
          <p14:tracePt t="232878" x="711200" y="6330950"/>
          <p14:tracePt t="232893" x="704850" y="6330950"/>
          <p14:tracePt t="232979" x="698500" y="6356350"/>
          <p14:tracePt t="232993" x="679450" y="6388100"/>
          <p14:tracePt t="233011" x="660400" y="6413500"/>
          <p14:tracePt t="233027" x="647700" y="6438900"/>
          <p14:tracePt t="233043" x="641350" y="6451600"/>
          <p14:tracePt t="233060" x="641350" y="6483350"/>
          <p14:tracePt t="233077" x="660400" y="6540500"/>
          <p14:tracePt t="233094" x="704850" y="6629400"/>
          <p14:tracePt t="233461" x="406400" y="6565900"/>
          <p14:tracePt t="233477" x="419100" y="6546850"/>
          <p14:tracePt t="233498" x="438150" y="6527800"/>
          <p14:tracePt t="233500" x="444500" y="6521450"/>
          <p14:tracePt t="233510" x="450850" y="6521450"/>
          <p14:tracePt t="233544" x="450850" y="6527800"/>
          <p14:tracePt t="233561" x="450850" y="6546850"/>
          <p14:tracePt t="233579" x="450850" y="6559550"/>
          <p14:tracePt t="233594" x="450850" y="6565900"/>
          <p14:tracePt t="233650" x="457200" y="6565900"/>
          <p14:tracePt t="233677" x="457200" y="6559550"/>
          <p14:tracePt t="234061" x="469900" y="6559550"/>
          <p14:tracePt t="234087" x="514350" y="6534150"/>
          <p14:tracePt t="234096" x="520700" y="6527800"/>
          <p14:tracePt t="234112" x="539750" y="6521450"/>
          <p14:tracePt t="234129" x="546100" y="6515100"/>
          <p14:tracePt t="234157" x="546100" y="6508750"/>
          <p14:tracePt t="234178" x="552450" y="6502400"/>
          <p14:tracePt t="234194" x="558800" y="6496050"/>
          <p14:tracePt t="234211" x="565150" y="6489700"/>
          <p14:tracePt t="234228" x="565150" y="6483350"/>
          <p14:tracePt t="234244" x="565150" y="6477000"/>
          <p14:tracePt t="234261" x="565150" y="6470650"/>
          <p14:tracePt t="234278" x="565150" y="6457950"/>
          <p14:tracePt t="234294" x="571500" y="6445250"/>
          <p14:tracePt t="234295" x="577850" y="6432550"/>
          <p14:tracePt t="234311" x="577850" y="6426200"/>
          <p14:tracePt t="234328" x="584200" y="6407150"/>
          <p14:tracePt t="234344" x="584200" y="6394450"/>
          <p14:tracePt t="234599" x="539750" y="6394450"/>
          <p14:tracePt t="234611" x="501650" y="6394450"/>
          <p14:tracePt t="234631" x="463550" y="6394450"/>
          <p14:tracePt t="234645" x="450850" y="6394450"/>
          <p14:tracePt t="234662" x="444500" y="6394450"/>
          <p14:tracePt t="234711" x="438150" y="6400800"/>
          <p14:tracePt t="234728" x="412750" y="6407150"/>
          <p14:tracePt t="234747" x="400050" y="6419850"/>
          <p14:tracePt t="234761" x="387350" y="6426200"/>
          <p14:tracePt t="234813" x="387350" y="6432550"/>
          <p14:tracePt t="234829" x="387350" y="6438900"/>
          <p14:tracePt t="234847" x="400050" y="6489700"/>
          <p14:tracePt t="234862" x="406400" y="6521450"/>
          <p14:tracePt t="234880" x="419100" y="6534150"/>
          <p14:tracePt t="234895" x="419100" y="6540500"/>
          <p14:tracePt t="234996" x="425450" y="6540500"/>
          <p14:tracePt t="235012" x="438150" y="6540500"/>
          <p14:tracePt t="235028" x="463550" y="6540500"/>
          <p14:tracePt t="235045" x="495300" y="6546850"/>
          <p14:tracePt t="235062" x="533400" y="6546850"/>
          <p14:tracePt t="235078" x="552450" y="6546850"/>
          <p14:tracePt t="235095" x="565150" y="6546850"/>
          <p14:tracePt t="235112" x="577850" y="6546850"/>
          <p14:tracePt t="235179" x="590550" y="6546850"/>
          <p14:tracePt t="235195" x="596900" y="6546850"/>
          <p14:tracePt t="235662" x="603250" y="6546850"/>
          <p14:tracePt t="235680" x="654050" y="6553200"/>
          <p14:tracePt t="235698" x="730250" y="6559550"/>
          <p14:tracePt t="235714" x="781050" y="6559550"/>
          <p14:tracePt t="235738" x="863600" y="6565900"/>
          <p14:tracePt t="235750" x="908050" y="6565900"/>
          <p14:tracePt t="235763" x="927100" y="6572250"/>
          <p14:tracePt t="235783" x="977900" y="6584950"/>
          <p14:tracePt t="235895" x="984250" y="6584950"/>
          <p14:tracePt t="235912" x="996950" y="6597650"/>
          <p14:tracePt t="235930" x="1009650" y="6604000"/>
          <p14:tracePt t="235946" x="1016000" y="6604000"/>
          <p14:tracePt t="236042" x="1041400" y="6604000"/>
          <p14:tracePt t="236063" x="1073150" y="6604000"/>
          <p14:tracePt t="236079" x="1162050" y="6604000"/>
          <p14:tracePt t="236097" x="1257300" y="6610350"/>
          <p14:tracePt t="236115" x="1295400" y="6610350"/>
          <p14:tracePt t="236131" x="1320800" y="6604000"/>
          <p14:tracePt t="236146" x="1339850" y="6597650"/>
          <p14:tracePt t="236165" x="1358900" y="6591300"/>
          <p14:tracePt t="236188" x="1377950" y="6584950"/>
          <p14:tracePt t="236203" x="1397000" y="6584950"/>
          <p14:tracePt t="236213" x="1409700" y="6584950"/>
          <p14:tracePt t="236232" x="1428750" y="6584950"/>
          <p14:tracePt t="236246" x="1447800" y="6584950"/>
          <p14:tracePt t="236263" x="1460500" y="6578600"/>
          <p14:tracePt t="236279" x="1466850" y="6572250"/>
          <p14:tracePt t="236419" x="1466850" y="6553200"/>
          <p14:tracePt t="236430" x="1460500" y="6546850"/>
          <p14:tracePt t="236446" x="1447800" y="6521450"/>
          <p14:tracePt t="236465" x="1416050" y="6477000"/>
          <p14:tracePt t="236481" x="1397000" y="6451600"/>
          <p14:tracePt t="236498" x="1384300" y="6432550"/>
          <p14:tracePt t="236499" x="1377950" y="6426200"/>
          <p14:tracePt t="236514" x="1371600" y="6419850"/>
          <p14:tracePt t="236542" x="1346200" y="6394450"/>
          <p14:tracePt t="236558" x="1308100" y="6375400"/>
          <p14:tracePt t="236568" x="1289050" y="6369050"/>
          <p14:tracePt t="236579" x="1250950" y="6362700"/>
          <p14:tracePt t="236596" x="1200150" y="6343650"/>
          <p14:tracePt t="236621" x="1168400" y="6330950"/>
          <p14:tracePt t="236632" x="1162050" y="6324600"/>
          <p14:tracePt t="236646" x="1155700" y="6318250"/>
          <p14:tracePt t="236665" x="1143000" y="6318250"/>
          <p14:tracePt t="236680" x="1123950" y="6318250"/>
          <p14:tracePt t="236697" x="1073150" y="6318250"/>
          <p14:tracePt t="236698" x="1047750" y="6318250"/>
          <p14:tracePt t="236713" x="977900" y="6318250"/>
          <p14:tracePt t="236730" x="927100" y="6324600"/>
          <p14:tracePt t="236747" x="882650" y="6324600"/>
          <p14:tracePt t="236763" x="863600" y="6324600"/>
          <p14:tracePt t="236780" x="857250" y="6324600"/>
          <p14:tracePt t="236797" x="850900" y="6324600"/>
          <p14:tracePt t="236830" x="825500" y="6330950"/>
          <p14:tracePt t="236848" x="793750" y="6343650"/>
          <p14:tracePt t="236869" x="736600" y="6375400"/>
          <p14:tracePt t="236881" x="723900" y="6381750"/>
          <p14:tracePt t="236897" x="717550" y="6381750"/>
          <p14:tracePt t="236970" x="717550" y="6388100"/>
          <p14:tracePt t="236980" x="717550" y="6394450"/>
          <p14:tracePt t="236997" x="736600" y="6407150"/>
          <p14:tracePt t="237016" x="768350" y="6426200"/>
          <p14:tracePt t="237030" x="781050" y="6426200"/>
          <p14:tracePt t="237050" x="831850" y="6426200"/>
          <p14:tracePt t="237063" x="863600" y="6426200"/>
          <p14:tracePt t="237080" x="895350" y="6413500"/>
          <p14:tracePt t="237097" x="946150" y="6394450"/>
          <p14:tracePt t="237097" x="965200" y="6388100"/>
          <p14:tracePt t="237114" x="996950" y="6362700"/>
          <p14:tracePt t="237132" x="1060450" y="6305550"/>
          <p14:tracePt t="237147" x="1098550" y="6254750"/>
          <p14:tracePt t="237164" x="1130300" y="6203950"/>
          <p14:tracePt t="237181" x="1181100" y="6134100"/>
          <p14:tracePt t="237197" x="1206500" y="6108700"/>
          <p14:tracePt t="237214" x="1219200" y="6083300"/>
          <p14:tracePt t="237230" x="1231900" y="6064250"/>
          <p14:tracePt t="237248" x="1244600" y="6038850"/>
          <p14:tracePt t="237265" x="1257300" y="6007100"/>
          <p14:tracePt t="237281" x="1270000" y="5981700"/>
          <p14:tracePt t="237281" x="1276350" y="5975350"/>
          <p14:tracePt t="237297" x="1282700" y="5962650"/>
          <p14:tracePt t="237314" x="1295400" y="5943600"/>
          <p14:tracePt t="237316" x="1301750" y="5937250"/>
          <p14:tracePt t="237330" x="1308100" y="5930900"/>
          <p14:tracePt t="237347" x="1327150" y="5905500"/>
          <p14:tracePt t="237364" x="1333500" y="5892800"/>
          <p14:tracePt t="237380" x="1339850" y="5886450"/>
          <p14:tracePt t="237598" x="1339850" y="5899150"/>
          <p14:tracePt t="237614" x="1333500" y="5899150"/>
          <p14:tracePt t="237630" x="1327150" y="5905500"/>
          <p14:tracePt t="237665" x="1327150" y="5911850"/>
          <p14:tracePt t="237681" x="1320800" y="5911850"/>
          <p14:tracePt t="238048" x="1314450" y="5911850"/>
          <p14:tracePt t="238281" x="1308100" y="5918200"/>
          <p14:tracePt t="238298" x="1301750" y="5924550"/>
          <p14:tracePt t="238320" x="1289050" y="5943600"/>
          <p14:tracePt t="238331" x="1282700" y="5943600"/>
          <p14:tracePt t="238350" x="1270000" y="5949950"/>
          <p14:tracePt t="238364" x="1270000" y="5956300"/>
          <p14:tracePt t="238382" x="1250950" y="5981700"/>
          <p14:tracePt t="238402" x="1225550" y="6007100"/>
          <p14:tracePt t="238414" x="1200150" y="6032500"/>
          <p14:tracePt t="238433" x="1187450" y="6051550"/>
          <p14:tracePt t="238450" x="1174750" y="6057900"/>
          <p14:tracePt t="238464" x="1162050" y="6070600"/>
          <p14:tracePt t="238483" x="1136650" y="6083300"/>
          <p14:tracePt t="238498" x="1073150" y="6115050"/>
          <p14:tracePt t="238514" x="1003300" y="6153150"/>
          <p14:tracePt t="238531" x="933450" y="6184900"/>
          <p14:tracePt t="238548" x="895350" y="6203950"/>
          <p14:tracePt t="238565" x="869950" y="6235700"/>
          <p14:tracePt t="238581" x="857250" y="6267450"/>
          <p14:tracePt t="238599" x="850900" y="6311900"/>
          <p14:tracePt t="238615" x="850900" y="6350000"/>
          <p14:tracePt t="238634" x="857250" y="6413500"/>
          <p14:tracePt t="238650" x="863600" y="6451600"/>
          <p14:tracePt t="238665" x="882650" y="6483350"/>
          <p14:tracePt t="238681" x="895350" y="6515100"/>
          <p14:tracePt t="238698" x="933450" y="6559550"/>
          <p14:tracePt t="238715" x="977900" y="6616700"/>
          <p14:tracePt t="238741" x="1016000" y="6654800"/>
          <p14:tracePt t="238815" x="1149350" y="6546850"/>
          <p14:tracePt t="238835" x="1174750" y="6508750"/>
          <p14:tracePt t="238883" x="1181100" y="6508750"/>
          <p14:tracePt t="238966" x="1174750" y="6502400"/>
          <p14:tracePt t="238982" x="1149350" y="6489700"/>
          <p14:tracePt t="238998" x="1117600" y="6470650"/>
          <p14:tracePt t="239015" x="1085850" y="6457950"/>
          <p14:tracePt t="239032" x="1066800" y="6451600"/>
          <p14:tracePt t="239049" x="1047750" y="6451600"/>
          <p14:tracePt t="239065" x="1028700" y="6451600"/>
          <p14:tracePt t="239082" x="971550" y="6451600"/>
          <p14:tracePt t="239108" x="882650" y="6451600"/>
          <p14:tracePt t="239116" x="869950" y="6457950"/>
          <p14:tracePt t="239132" x="831850" y="6464300"/>
          <p14:tracePt t="239149" x="825500" y="6464300"/>
          <p14:tracePt t="239165" x="819150" y="6464300"/>
          <p14:tracePt t="239182" x="819150" y="6470650"/>
          <p14:tracePt t="239203" x="812800" y="6470650"/>
          <p14:tracePt t="239315" x="825500" y="6470650"/>
          <p14:tracePt t="239332" x="844550" y="6477000"/>
          <p14:tracePt t="239350" x="850900" y="6477000"/>
          <p14:tracePt t="239366" x="857250" y="6477000"/>
          <p14:tracePt t="239399" x="863600" y="6477000"/>
          <p14:tracePt t="239449" x="869950" y="6477000"/>
          <p14:tracePt t="239466" x="876300" y="6477000"/>
          <p14:tracePt t="239517" x="882650" y="6483350"/>
          <p14:tracePt t="239532" x="889000" y="6489700"/>
          <p14:tracePt t="239583" x="901700" y="6489700"/>
          <p14:tracePt t="239599" x="908050" y="6489700"/>
          <p14:tracePt t="240144" x="882650" y="6451600"/>
          <p14:tracePt t="240159" x="869950" y="6426200"/>
          <p14:tracePt t="240175" x="857250" y="6407150"/>
          <p14:tracePt t="240187" x="850900" y="6394450"/>
          <p14:tracePt t="240201" x="812800" y="6337300"/>
          <p14:tracePt t="240218" x="755650" y="6254750"/>
          <p14:tracePt t="240233" x="679450" y="6153150"/>
          <p14:tracePt t="240249" x="622300" y="6032500"/>
          <p14:tracePt t="240266" x="584200" y="5918200"/>
          <p14:tracePt t="240283" x="539750" y="5810250"/>
          <p14:tracePt t="240299" x="501650" y="5734050"/>
          <p14:tracePt t="240316" x="463550" y="5651500"/>
          <p14:tracePt t="240334" x="444500" y="5613400"/>
          <p14:tracePt t="240350" x="444500" y="5607050"/>
          <p14:tracePt t="240414" x="438150" y="5607050"/>
          <p14:tracePt t="240434" x="431800" y="5607050"/>
          <p14:tracePt t="240453" x="406400" y="5613400"/>
          <p14:tracePt t="240466" x="393700" y="5626100"/>
          <p14:tracePt t="240483" x="381000" y="5632450"/>
          <p14:tracePt t="240598" x="374650" y="5645150"/>
          <p14:tracePt t="240616" x="368300" y="5651500"/>
          <p14:tracePt t="240695" x="374650" y="5664200"/>
          <p14:tracePt t="240702" x="381000" y="5670550"/>
          <p14:tracePt t="240804" x="387350" y="5676900"/>
          <p14:tracePt t="240818" x="406400" y="5702300"/>
          <p14:tracePt t="240844" x="495300" y="5740400"/>
          <p14:tracePt t="240855" x="533400" y="5746750"/>
          <p14:tracePt t="240871" x="628650" y="5746750"/>
          <p14:tracePt t="240886" x="698500" y="5746750"/>
          <p14:tracePt t="240900" x="730250" y="5740400"/>
          <p14:tracePt t="240917" x="787400" y="5734050"/>
          <p14:tracePt t="240917" x="825500" y="5734050"/>
          <p14:tracePt t="240933" x="920750" y="5734050"/>
          <p14:tracePt t="240950" x="1041400" y="5727700"/>
          <p14:tracePt t="240969" x="1149350" y="5721350"/>
          <p14:tracePt t="240983" x="1244600" y="5715000"/>
          <p14:tracePt t="241000" x="1301750" y="5702300"/>
          <p14:tracePt t="241017" x="1314450" y="5695950"/>
          <p14:tracePt t="241100" x="1314450" y="5689600"/>
          <p14:tracePt t="241192" x="1320800" y="5689600"/>
          <p14:tracePt t="241533" x="1308100" y="5695950"/>
          <p14:tracePt t="242051" x="1301750" y="5702300"/>
          <p14:tracePt t="242070" x="1295400" y="5702300"/>
          <p14:tracePt t="242084" x="1289050" y="5702300"/>
          <p14:tracePt t="242119" x="1282700" y="5708650"/>
          <p14:tracePt t="242134" x="1276350" y="5708650"/>
          <p14:tracePt t="242151" x="1270000" y="5708650"/>
          <p14:tracePt t="242168" x="1263650" y="5715000"/>
          <p14:tracePt t="242169" x="1257300" y="5721350"/>
          <p14:tracePt t="242192" x="1244600" y="5727700"/>
          <p14:tracePt t="242201" x="1238250" y="5734050"/>
          <p14:tracePt t="242218" x="1225550" y="5740400"/>
          <p14:tracePt t="242486" x="1219200" y="5746750"/>
          <p14:tracePt t="242503" x="1200150" y="5759450"/>
          <p14:tracePt t="242519" x="1193800" y="5765800"/>
          <p14:tracePt t="242668" x="1168400" y="5765800"/>
          <p14:tracePt t="242685" x="1149350" y="5765800"/>
          <p14:tracePt t="242703" x="1117600" y="5765800"/>
          <p14:tracePt t="242718" x="1104900" y="5765800"/>
          <p14:tracePt t="242736" x="1098550" y="5765800"/>
          <p14:tracePt t="243469" x="1111250" y="5753100"/>
          <p14:tracePt t="243489" x="1136650" y="5740400"/>
          <p14:tracePt t="243502" x="1155700" y="5734050"/>
          <p14:tracePt t="243519" x="1181100" y="5721350"/>
          <p14:tracePt t="243536" x="1206500" y="5708650"/>
          <p14:tracePt t="243552" x="1219200" y="5702300"/>
          <p14:tracePt t="243569" x="1219200" y="5695950"/>
          <p14:tracePt t="243636" x="1231900" y="5695950"/>
          <p14:tracePt t="243652" x="1238250" y="5695950"/>
          <p14:tracePt t="243669" x="1244600" y="5695950"/>
          <p14:tracePt t="243670" x="1250950" y="5695950"/>
          <p14:tracePt t="243685" x="1263650" y="5689600"/>
          <p14:tracePt t="243702" x="1276350" y="5676900"/>
          <p14:tracePt t="243719" x="1301750" y="5657850"/>
          <p14:tracePt t="243738" x="1320800" y="5632450"/>
          <p14:tracePt t="243752" x="1327150" y="5613400"/>
          <p14:tracePt t="243769" x="1333500" y="5594350"/>
          <p14:tracePt t="243786" x="1339850" y="5575300"/>
          <p14:tracePt t="243802" x="1352550" y="5562600"/>
          <p14:tracePt t="243819" x="1365250" y="5543550"/>
          <p14:tracePt t="243836" x="1377950" y="5524500"/>
          <p14:tracePt t="243854" x="1390650" y="5505450"/>
          <p14:tracePt t="243888" x="1403350" y="5486400"/>
          <p14:tracePt t="243924" x="1409700" y="5486400"/>
          <p14:tracePt t="243953" x="1409700" y="5480050"/>
          <p14:tracePt t="244383" x="1390650" y="5511800"/>
          <p14:tracePt t="244397" x="1346200" y="5568950"/>
          <p14:tracePt t="244418" x="1333500" y="5638800"/>
          <p14:tracePt t="244429" x="1333500" y="5651500"/>
          <p14:tracePt t="244438" x="1339850" y="5651500"/>
          <p14:tracePt t="244453" x="1365250" y="5619750"/>
          <p14:tracePt t="244474" x="1384300" y="5556250"/>
          <p14:tracePt t="244487" x="1416050" y="5473700"/>
          <p14:tracePt t="244503" x="1454150" y="5397500"/>
          <p14:tracePt t="244520" x="1492250" y="5346700"/>
          <p14:tracePt t="244537" x="1504950" y="5334000"/>
          <p14:tracePt t="244588" x="1504950" y="5346700"/>
          <p14:tracePt t="244603" x="1504950" y="5378450"/>
          <p14:tracePt t="244620" x="1504950" y="5429250"/>
          <p14:tracePt t="244636" x="1492250" y="5473700"/>
          <p14:tracePt t="244654" x="1485900" y="5492750"/>
          <p14:tracePt t="244671" x="1485900" y="5511800"/>
          <p14:tracePt t="245000" x="1466850" y="5492750"/>
          <p14:tracePt t="245016" x="1441450" y="5461000"/>
          <p14:tracePt t="245032" x="1416050" y="5429250"/>
          <p14:tracePt t="245048" x="1397000" y="5391150"/>
          <p14:tracePt t="245054" x="1390650" y="5378450"/>
          <p14:tracePt t="245070" x="1390650" y="5353050"/>
          <p14:tracePt t="245087" x="1390650" y="5346700"/>
          <p14:tracePt t="245139" x="1390650" y="5340350"/>
          <p14:tracePt t="245188" x="1390650" y="5327650"/>
          <p14:tracePt t="245204" x="1384300" y="5314950"/>
          <p14:tracePt t="245220" x="1384300" y="5289550"/>
          <p14:tracePt t="245237" x="1390650" y="5270500"/>
          <p14:tracePt t="245254" x="1390650" y="5264150"/>
          <p14:tracePt t="245304" x="1390650" y="5257800"/>
          <p14:tracePt t="245321" x="1397000" y="5257800"/>
          <p14:tracePt t="245337" x="1397000" y="5245100"/>
          <p14:tracePt t="245354" x="1403350" y="5245100"/>
          <p14:tracePt t="246004" x="1409700" y="5238750"/>
          <p14:tracePt t="246032" x="1409700" y="5232400"/>
          <p14:tracePt t="246371" x="1416050" y="5207000"/>
          <p14:tracePt t="246388" x="1416050" y="5187950"/>
          <p14:tracePt t="246406" x="1422400" y="5175250"/>
          <p14:tracePt t="246538" x="1435100" y="5187950"/>
          <p14:tracePt t="246555" x="1447800" y="5200650"/>
          <p14:tracePt t="246571" x="1466850" y="5219700"/>
          <p14:tracePt t="246588" x="1479550" y="5232400"/>
          <p14:tracePt t="246611" x="1498600" y="5245100"/>
          <p14:tracePt t="246631" x="1504950" y="5245100"/>
          <p14:tracePt t="246638" x="1530350" y="5245100"/>
          <p14:tracePt t="246655" x="1625600" y="5226050"/>
          <p14:tracePt t="246673" x="1828800" y="5187950"/>
          <p14:tracePt t="246689" x="2057400" y="5143500"/>
          <p14:tracePt t="246705" x="2247900" y="5111750"/>
          <p14:tracePt t="246733" x="2571750" y="5016500"/>
          <p14:tracePt t="246745" x="2622550" y="4991100"/>
          <p14:tracePt t="246760" x="2698750" y="4940300"/>
          <p14:tracePt t="246771" x="2768600" y="4876800"/>
          <p14:tracePt t="246788" x="2819400" y="4832350"/>
          <p14:tracePt t="246805" x="2863850" y="4787900"/>
          <p14:tracePt t="246822" x="2901950" y="4749800"/>
          <p14:tracePt t="246838" x="2940050" y="4711700"/>
          <p14:tracePt t="246855" x="3003550" y="4654550"/>
          <p14:tracePt t="246872" x="3067050" y="4584700"/>
          <p14:tracePt t="246888" x="3111500" y="4527550"/>
          <p14:tracePt t="246905" x="3162300" y="4457700"/>
          <p14:tracePt t="246922" x="3200400" y="4406900"/>
          <p14:tracePt t="246938" x="3257550" y="4330700"/>
          <p14:tracePt t="246961" x="3340100" y="4229100"/>
          <p14:tracePt t="246973" x="3416300" y="4127500"/>
          <p14:tracePt t="246989" x="3467100" y="4044950"/>
          <p14:tracePt t="247013" x="3530600" y="3879850"/>
          <p14:tracePt t="247013" x="3556000" y="3803650"/>
          <p14:tracePt t="247022" x="3562350" y="3771900"/>
          <p14:tracePt t="247041" x="3587750" y="3702050"/>
          <p14:tracePt t="247055" x="3606800" y="3663950"/>
          <p14:tracePt t="247073" x="3619500" y="3651250"/>
          <p14:tracePt t="247089" x="3625850" y="3644900"/>
          <p14:tracePt t="247130" x="3625850" y="3638550"/>
          <p14:tracePt t="247288" x="3651250" y="3638550"/>
          <p14:tracePt t="247305" x="3721100" y="3600450"/>
          <p14:tracePt t="247322" x="3841750" y="3524250"/>
          <p14:tracePt t="247340" x="3943350" y="3409950"/>
          <p14:tracePt t="247356" x="4044950" y="3289300"/>
          <p14:tracePt t="247372" x="4178300" y="3143250"/>
          <p14:tracePt t="247389" x="4343400" y="2978150"/>
          <p14:tracePt t="247406" x="4559300" y="2755900"/>
          <p14:tracePt t="247433" x="4883150" y="2482850"/>
          <p14:tracePt t="247442" x="4921250" y="2444750"/>
          <p14:tracePt t="247459" x="4940300" y="2406650"/>
          <p14:tracePt t="247475" x="4940300" y="2393950"/>
          <p14:tracePt t="247522" x="4933950" y="2393950"/>
          <p14:tracePt t="247539" x="4933950" y="2387600"/>
          <p14:tracePt t="247556" x="4921250" y="2374900"/>
          <p14:tracePt t="247573" x="4914900" y="2330450"/>
          <p14:tracePt t="247589" x="4902200" y="2292350"/>
          <p14:tracePt t="247606" x="4895850" y="2273300"/>
          <p14:tracePt t="247622" x="4889500" y="2254250"/>
          <p14:tracePt t="247739" x="4889500" y="2241550"/>
          <p14:tracePt t="247761" x="4889500" y="2235200"/>
          <p14:tracePt t="247851" x="4870450" y="2241550"/>
          <p14:tracePt t="247862" x="4845050" y="2260600"/>
          <p14:tracePt t="247874" x="4826000" y="2273300"/>
          <p14:tracePt t="247890" x="4806950" y="2292350"/>
          <p14:tracePt t="247919" x="4806950" y="2298700"/>
          <p14:tracePt t="247932" x="4806950" y="2305050"/>
          <p14:tracePt t="247952" x="4819650" y="2317750"/>
          <p14:tracePt t="247963" x="4826000" y="2324100"/>
          <p14:tracePt t="247981" x="4851400" y="2324100"/>
          <p14:tracePt t="247989" x="4864100" y="2324100"/>
          <p14:tracePt t="248006" x="4895850" y="2317750"/>
          <p14:tracePt t="248022" x="4908550" y="2311400"/>
          <p14:tracePt t="248039" x="4927600" y="2292350"/>
          <p14:tracePt t="248056" x="4959350" y="2273300"/>
          <p14:tracePt t="248073" x="4991100" y="2254250"/>
          <p14:tracePt t="248092" x="5016500" y="2241550"/>
          <p14:tracePt t="248106" x="5041900" y="2235200"/>
          <p14:tracePt t="248123" x="5054600" y="2228850"/>
          <p14:tracePt t="248146" x="5054600" y="2216150"/>
          <p14:tracePt t="248156" x="5054600" y="2209800"/>
          <p14:tracePt t="248240" x="5099050" y="2209800"/>
          <p14:tracePt t="248257" x="5118100" y="2209800"/>
          <p14:tracePt t="248285" x="5156200" y="2216150"/>
          <p14:tracePt t="248299" x="5168900" y="2216150"/>
          <p14:tracePt t="248314" x="5232400" y="2209800"/>
          <p14:tracePt t="248330" x="5327650" y="2190750"/>
          <p14:tracePt t="248340" x="5391150" y="2178050"/>
          <p14:tracePt t="248356" x="5518150" y="2159000"/>
          <p14:tracePt t="248373" x="5664200" y="2146300"/>
          <p14:tracePt t="248390" x="5727700" y="2133600"/>
          <p14:tracePt t="248458" x="5734050" y="2133600"/>
          <p14:tracePt t="248473" x="5759450" y="2120900"/>
          <p14:tracePt t="248492" x="5797550" y="2108200"/>
          <p14:tracePt t="248507" x="5816600" y="2095500"/>
          <p14:tracePt t="248523" x="5822950" y="2089150"/>
          <p14:tracePt t="248573" x="5829300" y="2089150"/>
          <p14:tracePt t="248611" x="5892800" y="2114550"/>
          <p14:tracePt t="248623" x="5911850" y="2127250"/>
          <p14:tracePt t="248641" x="5943600" y="2152650"/>
          <p14:tracePt t="248658" x="5949950" y="2159000"/>
          <p14:tracePt t="248673" x="5962650" y="2165350"/>
          <p14:tracePt t="248674" x="5969000" y="2171700"/>
          <p14:tracePt t="248690" x="5988050" y="2178050"/>
          <p14:tracePt t="248706" x="6026150" y="2184400"/>
          <p14:tracePt t="248724" x="6108700" y="2197100"/>
          <p14:tracePt t="248740" x="6178550" y="2197100"/>
          <p14:tracePt t="248756" x="6248400" y="2203450"/>
          <p14:tracePt t="248775" x="6324600" y="2216150"/>
          <p14:tracePt t="248791" x="6375400" y="2222500"/>
          <p14:tracePt t="248807" x="6457950" y="2235200"/>
          <p14:tracePt t="248826" x="6578600" y="2235200"/>
          <p14:tracePt t="248840" x="6629400" y="2235200"/>
          <p14:tracePt t="248857" x="6673850" y="2222500"/>
          <p14:tracePt t="248885" x="6699250" y="2203450"/>
          <p14:tracePt t="248901" x="6705600" y="2197100"/>
          <p14:tracePt t="249027" x="6711950" y="2197100"/>
          <p14:tracePt t="249040" x="6762750" y="2203450"/>
          <p14:tracePt t="249059" x="6991350" y="2235200"/>
          <p14:tracePt t="249073" x="7073900" y="2241550"/>
          <p14:tracePt t="249091" x="7207250" y="2247900"/>
          <p14:tracePt t="249113" x="7334250" y="2247900"/>
          <p14:tracePt t="249127" x="7346950" y="2235200"/>
          <p14:tracePt t="249140" x="7353300" y="2235200"/>
          <p14:tracePt t="249157" x="7359650" y="2222500"/>
          <p14:tracePt t="249591" x="7378700" y="2216150"/>
          <p14:tracePt t="249611" x="7448550" y="2216150"/>
          <p14:tracePt t="249626" x="7581900" y="2222500"/>
          <p14:tracePt t="249640" x="7778750" y="2235200"/>
          <p14:tracePt t="249657" x="7994650" y="2241550"/>
          <p14:tracePt t="249674" x="8147050" y="2228850"/>
          <p14:tracePt t="249691" x="8229600" y="2209800"/>
          <p14:tracePt t="249709" x="8248650" y="2184400"/>
          <p14:tracePt t="249724" x="8248650" y="2171700"/>
          <p14:tracePt t="249777" x="8248650" y="2178050"/>
          <p14:tracePt t="249792" x="8255000" y="2178050"/>
          <p14:tracePt t="249891" x="8255000" y="2171700"/>
          <p14:tracePt t="250024" x="8261350" y="2171700"/>
          <p14:tracePt t="250041" x="8267700" y="2171700"/>
          <p14:tracePt t="250058" x="8274050" y="2171700"/>
          <p14:tracePt t="250113" x="8280400" y="2171700"/>
          <p14:tracePt t="250143" x="8286750" y="2184400"/>
          <p14:tracePt t="250158" x="8293100" y="2190750"/>
          <p14:tracePt t="250175" x="8305800" y="2197100"/>
          <p14:tracePt t="250328" x="8343900" y="2197100"/>
          <p14:tracePt t="250341" x="8401050" y="2197100"/>
          <p14:tracePt t="250362" x="8489950" y="2178050"/>
          <p14:tracePt t="250377" x="8547100" y="2165350"/>
          <p14:tracePt t="250391" x="8566150" y="2159000"/>
          <p14:tracePt t="250408" x="8597900" y="2146300"/>
          <p14:tracePt t="250425" x="8610600" y="2139950"/>
          <p14:tracePt t="250458" x="8610600" y="2133600"/>
          <p14:tracePt t="250525" x="8610600" y="2139950"/>
          <p14:tracePt t="250542" x="8610600" y="2146300"/>
          <p14:tracePt t="250558" x="8610600" y="2152650"/>
          <p14:tracePt t="251076" x="8610600" y="2159000"/>
          <p14:tracePt t="251343" x="8604250" y="2159000"/>
          <p14:tracePt t="251359" x="8585200" y="2159000"/>
          <p14:tracePt t="251377" x="8547100" y="2171700"/>
          <p14:tracePt t="251393" x="8515350" y="2178050"/>
          <p14:tracePt t="251409" x="8509000" y="2178050"/>
          <p14:tracePt t="251426" x="8458200" y="2190750"/>
          <p14:tracePt t="251442" x="8407400" y="2203450"/>
          <p14:tracePt t="251459" x="8331200" y="2222500"/>
          <p14:tracePt t="251476" x="8242300" y="2247900"/>
          <p14:tracePt t="251502" x="8134350" y="2286000"/>
          <p14:tracePt t="251515" x="8096250" y="2292350"/>
          <p14:tracePt t="251526" x="8070850" y="2298700"/>
          <p14:tracePt t="251543" x="8013700" y="2298700"/>
          <p14:tracePt t="251559" x="7969250" y="2292350"/>
          <p14:tracePt t="251578" x="7918450" y="2279650"/>
          <p14:tracePt t="251592" x="7905750" y="2279650"/>
          <p14:tracePt t="251609" x="7874000" y="2279650"/>
          <p14:tracePt t="251724" x="7861300" y="2279650"/>
          <p14:tracePt t="251744" x="7810500" y="2292350"/>
          <p14:tracePt t="251762" x="7778750" y="2305050"/>
          <p14:tracePt t="251794" x="7727950" y="2324100"/>
          <p14:tracePt t="251810" x="7708900" y="2330450"/>
          <p14:tracePt t="251826" x="7677150" y="2336800"/>
          <p14:tracePt t="251842" x="7626350" y="2349500"/>
          <p14:tracePt t="251859" x="7562850" y="2368550"/>
          <p14:tracePt t="251876" x="7486650" y="2381250"/>
          <p14:tracePt t="251892" x="7416800" y="2393950"/>
          <p14:tracePt t="251910" x="7391400" y="2400300"/>
          <p14:tracePt t="251960" x="7385050" y="2393950"/>
          <p14:tracePt t="251984" x="7378700" y="2387600"/>
          <p14:tracePt t="251995" x="7372350" y="2381250"/>
          <p14:tracePt t="252009" x="7372350" y="2374900"/>
          <p14:tracePt t="252043" x="7366000" y="2374900"/>
          <p14:tracePt t="252257" x="7366000" y="2362200"/>
          <p14:tracePt t="252276" x="7366000" y="2355850"/>
          <p14:tracePt t="252295" x="7366000" y="2343150"/>
          <p14:tracePt t="252443" x="7353300" y="2362200"/>
          <p14:tracePt t="252460" x="7296150" y="2419350"/>
          <p14:tracePt t="252480" x="7181850" y="2508250"/>
          <p14:tracePt t="252494" x="7124700" y="2533650"/>
          <p14:tracePt t="252510" x="6934200" y="2603500"/>
          <p14:tracePt t="252529" x="6769100" y="2641600"/>
          <p14:tracePt t="252543" x="6597650" y="2673350"/>
          <p14:tracePt t="252561" x="6356350" y="2730500"/>
          <p14:tracePt t="252581" x="5765800" y="2927350"/>
          <p14:tracePt t="252593" x="5537200" y="3022600"/>
          <p14:tracePt t="252610" x="5124450" y="3238500"/>
          <p14:tracePt t="252626" x="4660900" y="3511550"/>
          <p14:tracePt t="252643" x="4273550" y="3746500"/>
          <p14:tracePt t="252660" x="3975100" y="3917950"/>
          <p14:tracePt t="252678" x="3606800" y="4121150"/>
          <p14:tracePt t="252693" x="3460750" y="4191000"/>
          <p14:tracePt t="252721" x="2997200" y="4381500"/>
          <p14:tracePt t="252734" x="2844800" y="4457700"/>
          <p14:tracePt t="252735" x="2768600" y="4508500"/>
          <p14:tracePt t="252748" x="2692400" y="4559300"/>
          <p14:tracePt t="252764" x="2609850" y="4641850"/>
          <p14:tracePt t="252776" x="2571750" y="4705350"/>
          <p14:tracePt t="252793" x="2559050" y="4743450"/>
          <p14:tracePt t="252810" x="2546350" y="4756150"/>
          <p14:tracePt t="252827" x="2540000" y="4762500"/>
          <p14:tracePt t="252843" x="2533650" y="4762500"/>
          <p14:tracePt t="252860" x="2520950" y="4749800"/>
          <p14:tracePt t="252876" x="2514600" y="4756150"/>
          <p14:tracePt t="252893" x="2514600" y="4806950"/>
          <p14:tracePt t="252910" x="2514600" y="4876800"/>
          <p14:tracePt t="252928" x="2514600" y="4940300"/>
          <p14:tracePt t="252946" x="2495550" y="4959350"/>
          <p14:tracePt t="252962" x="2476500" y="4984750"/>
          <p14:tracePt t="252978" x="2463800" y="4997450"/>
          <p14:tracePt t="253003" x="2355850" y="5073650"/>
          <p14:tracePt t="253014" x="2324100" y="5092700"/>
          <p14:tracePt t="253027" x="2279650" y="5130800"/>
          <p14:tracePt t="253043" x="2235200" y="5156200"/>
          <p14:tracePt t="253060" x="2216150" y="5162550"/>
          <p14:tracePt t="253077" x="2209800" y="5162550"/>
          <p14:tracePt t="253097" x="2165350" y="5175250"/>
          <p14:tracePt t="253110" x="2127250" y="5187950"/>
          <p14:tracePt t="253132" x="1854200" y="5257800"/>
          <p14:tracePt t="253143" x="1708150" y="5302250"/>
          <p14:tracePt t="253160" x="1397000" y="5397500"/>
          <p14:tracePt t="253180" x="1085850" y="5492750"/>
          <p14:tracePt t="253193" x="1003300" y="5511800"/>
          <p14:tracePt t="253211" x="990600" y="5511800"/>
          <p14:tracePt t="253260" x="996950" y="5511800"/>
          <p14:tracePt t="253277" x="996950" y="5505450"/>
          <p14:tracePt t="253294" x="1003300" y="5505450"/>
          <p14:tracePt t="253394" x="1009650" y="5505450"/>
          <p14:tracePt t="253427" x="1022350" y="5505450"/>
          <p14:tracePt t="253444" x="1028700" y="5505450"/>
          <p14:tracePt t="253461" x="1060450" y="5511800"/>
          <p14:tracePt t="253477" x="1111250" y="5524500"/>
          <p14:tracePt t="253494" x="1187450" y="5537200"/>
          <p14:tracePt t="253511" x="1250950" y="5549900"/>
          <p14:tracePt t="253527" x="1320800" y="5549900"/>
          <p14:tracePt t="253544" x="1384300" y="5549900"/>
          <p14:tracePt t="253545" x="1403350" y="5543550"/>
          <p14:tracePt t="253561" x="1422400" y="5543550"/>
          <p14:tracePt t="253577" x="1473200" y="5543550"/>
          <p14:tracePt t="253594" x="1504950" y="5543550"/>
          <p14:tracePt t="253610" x="1524000" y="5549900"/>
          <p14:tracePt t="253627" x="1536700" y="5549900"/>
          <p14:tracePt t="253644" x="1543050" y="5549900"/>
          <p14:tracePt t="253662" x="1549400" y="5549900"/>
          <p14:tracePt t="253677" x="1562100" y="5537200"/>
          <p14:tracePt t="253705" x="1600200" y="5499100"/>
          <p14:tracePt t="253714" x="1612900" y="5492750"/>
          <p14:tracePt t="253729" x="1631950" y="5467350"/>
          <p14:tracePt t="253748" x="1651000" y="5448300"/>
          <p14:tracePt t="253764" x="1663700" y="5429250"/>
          <p14:tracePt t="253782" x="1676400" y="5410200"/>
          <p14:tracePt t="253794" x="1682750" y="5397500"/>
          <p14:tracePt t="253811" x="1689100" y="5365750"/>
          <p14:tracePt t="253830" x="1689100" y="5314950"/>
          <p14:tracePt t="253844" x="1682750" y="5276850"/>
          <p14:tracePt t="253861" x="1676400" y="5251450"/>
          <p14:tracePt t="253878" x="1676400" y="5238750"/>
          <p14:tracePt t="253894" x="1676400" y="5219700"/>
          <p14:tracePt t="253911" x="1676400" y="5207000"/>
          <p14:tracePt t="253927" x="1670050" y="5194300"/>
          <p14:tracePt t="253946" x="1663700" y="5181600"/>
          <p14:tracePt t="253961" x="1644650" y="5149850"/>
          <p14:tracePt t="253977" x="1631950" y="5124450"/>
          <p14:tracePt t="253995" x="1606550" y="5086350"/>
          <p14:tracePt t="254012" x="1555750" y="5022850"/>
          <p14:tracePt t="254046" x="1543050" y="5010150"/>
          <p14:tracePt t="254111" x="1530350" y="5010150"/>
          <p14:tracePt t="254129" x="1504950" y="5010150"/>
          <p14:tracePt t="254145" x="1466850" y="5010150"/>
          <p14:tracePt t="254174" x="1403350" y="5010150"/>
          <p14:tracePt t="254183" x="1397000" y="5010150"/>
          <p14:tracePt t="254194" x="1390650" y="5010150"/>
          <p14:tracePt t="254211" x="1371600" y="5010150"/>
          <p14:tracePt t="254228" x="1358900" y="5010150"/>
          <p14:tracePt t="254245" x="1333500" y="5029200"/>
          <p14:tracePt t="254263" x="1282700" y="5060950"/>
          <p14:tracePt t="254278" x="1238250" y="5092700"/>
          <p14:tracePt t="254294" x="1187450" y="5137150"/>
          <p14:tracePt t="254311" x="1155700" y="5175250"/>
          <p14:tracePt t="254328" x="1143000" y="5200650"/>
          <p14:tracePt t="254351" x="1123950" y="5251450"/>
          <p14:tracePt t="254363" x="1123950" y="5276850"/>
          <p14:tracePt t="254378" x="1123950" y="5327650"/>
          <p14:tracePt t="254395" x="1123950" y="5397500"/>
          <p14:tracePt t="254411" x="1123950" y="5467350"/>
          <p14:tracePt t="254428" x="1117600" y="5530850"/>
          <p14:tracePt t="254452" x="1117600" y="5581650"/>
          <p14:tracePt t="254464" x="1117600" y="5600700"/>
          <p14:tracePt t="254478" x="1117600" y="5613400"/>
          <p14:tracePt t="254496" x="1174750" y="5715000"/>
          <p14:tracePt t="254513" x="1225550" y="5803900"/>
          <p14:tracePt t="254531" x="1263650" y="5873750"/>
          <p14:tracePt t="254545" x="1295400" y="5924550"/>
          <p14:tracePt t="254561" x="1314450" y="5949950"/>
          <p14:tracePt t="254578" x="1320800" y="5956300"/>
          <p14:tracePt t="254611" x="1339850" y="5956300"/>
          <p14:tracePt t="254628" x="1358900" y="5949950"/>
          <p14:tracePt t="254646" x="1416050" y="5937250"/>
          <p14:tracePt t="254662" x="1454150" y="5937250"/>
          <p14:tracePt t="254689" x="1511300" y="5937250"/>
          <p14:tracePt t="254716" x="1574800" y="5924550"/>
          <p14:tracePt t="254728" x="1600200" y="5905500"/>
          <p14:tracePt t="254745" x="1638300" y="5867400"/>
          <p14:tracePt t="254761" x="1670050" y="5822950"/>
          <p14:tracePt t="254778" x="1689100" y="5772150"/>
          <p14:tracePt t="254795" x="1701800" y="5721350"/>
          <p14:tracePt t="254812" x="1701800" y="5715000"/>
          <p14:tracePt t="254861" x="1708150" y="5708650"/>
          <p14:tracePt t="254878" x="1708150" y="5695950"/>
          <p14:tracePt t="254898" x="1714500" y="5670550"/>
          <p14:tracePt t="254921" x="1720850" y="5568950"/>
          <p14:tracePt t="254931" x="1708150" y="5461000"/>
          <p14:tracePt t="254945" x="1695450" y="5435600"/>
          <p14:tracePt t="254962" x="1682750" y="5372100"/>
          <p14:tracePt t="254963" x="1682750" y="5365750"/>
          <p14:tracePt t="254979" x="1682750" y="5346700"/>
          <p14:tracePt t="254995" x="1676400" y="5314950"/>
          <p14:tracePt t="254996" x="1670050" y="5283200"/>
          <p14:tracePt t="255019" x="1651000" y="5213350"/>
          <p14:tracePt t="255028" x="1644650" y="5181600"/>
          <p14:tracePt t="255045" x="1612900" y="5118100"/>
          <p14:tracePt t="255062" x="1581150" y="5048250"/>
          <p14:tracePt t="255078" x="1568450" y="5016500"/>
          <p14:tracePt t="255101" x="1562100" y="5003800"/>
          <p14:tracePt t="255195" x="1555750" y="5003800"/>
          <p14:tracePt t="255212" x="1530350" y="5003800"/>
          <p14:tracePt t="255229" x="1485900" y="5003800"/>
          <p14:tracePt t="255229" x="1473200" y="5003800"/>
          <p14:tracePt t="255247" x="1447800" y="5003800"/>
          <p14:tracePt t="255262" x="1435100" y="5003800"/>
          <p14:tracePt t="255286" x="1416050" y="5035550"/>
          <p14:tracePt t="255297" x="1403350" y="5060950"/>
          <p14:tracePt t="255312" x="1390650" y="5092700"/>
          <p14:tracePt t="255329" x="1371600" y="5137150"/>
          <p14:tracePt t="255345" x="1346200" y="5187950"/>
          <p14:tracePt t="255362" x="1314450" y="5232400"/>
          <p14:tracePt t="255379" x="1276350" y="5283200"/>
          <p14:tracePt t="255395" x="1250950" y="5321300"/>
          <p14:tracePt t="255412" x="1231900" y="5359400"/>
          <p14:tracePt t="255432" x="1225550" y="5448300"/>
          <p14:tracePt t="255445" x="1225550" y="5492750"/>
          <p14:tracePt t="255462" x="1244600" y="5581650"/>
          <p14:tracePt t="255479" x="1276350" y="5683250"/>
          <p14:tracePt t="255495" x="1308100" y="5759450"/>
          <p14:tracePt t="255512" x="1320800" y="5772150"/>
          <p14:tracePt t="255582" x="1327150" y="5772150"/>
          <p14:tracePt t="255603" x="1358900" y="5778500"/>
          <p14:tracePt t="255612" x="1365250" y="5778500"/>
          <p14:tracePt t="255629" x="1371600" y="5778500"/>
          <p14:tracePt t="255716" x="1384300" y="5753100"/>
          <p14:tracePt t="255730" x="1390650" y="5746750"/>
          <p14:tracePt t="256013" x="1397000" y="5721350"/>
          <p14:tracePt t="256029" x="1397000" y="5695950"/>
          <p14:tracePt t="256046" x="1397000" y="5683250"/>
          <p14:tracePt t="256062" x="1403350" y="5676900"/>
          <p14:tracePt t="256140" x="1409700" y="5651500"/>
          <p14:tracePt t="256148" x="1409700" y="5645150"/>
          <p14:tracePt t="256163" x="1422400" y="5619750"/>
          <p14:tracePt t="256188" x="1428750" y="5607050"/>
          <p14:tracePt t="258144" x="1428750" y="5600700"/>
          <p14:tracePt t="259901" x="1435100" y="5575300"/>
          <p14:tracePt t="259922" x="1435100" y="5568950"/>
          <p14:tracePt t="259933" x="1435100" y="5562600"/>
          <p14:tracePt t="260083" x="1435100" y="5556250"/>
          <p14:tracePt t="260101" x="1485900" y="5486400"/>
          <p14:tracePt t="260116" x="1536700" y="5416550"/>
          <p14:tracePt t="260133" x="1606550" y="5314950"/>
          <p14:tracePt t="260149" x="1676400" y="5232400"/>
          <p14:tracePt t="260166" x="1790700" y="5124450"/>
          <p14:tracePt t="260183" x="1885950" y="5022850"/>
          <p14:tracePt t="260200" x="2038350" y="4902200"/>
          <p14:tracePt t="260216" x="2171700" y="4806950"/>
          <p14:tracePt t="260236" x="2368550" y="4654550"/>
          <p14:tracePt t="260249" x="2628900" y="4464050"/>
          <p14:tracePt t="260266" x="2844800" y="4298950"/>
          <p14:tracePt t="260286" x="3067050" y="4064000"/>
          <p14:tracePt t="260302" x="3162300" y="3943350"/>
          <p14:tracePt t="260316" x="3238500" y="3854450"/>
          <p14:tracePt t="260336" x="3511550" y="3644900"/>
          <p14:tracePt t="260350" x="3790950" y="3479800"/>
          <p14:tracePt t="260367" x="3949700" y="3390900"/>
          <p14:tracePt t="260368" x="4133850" y="3295650"/>
          <p14:tracePt t="260385" x="4533900" y="3098800"/>
          <p14:tracePt t="260400" x="4857750" y="2946400"/>
          <p14:tracePt t="260417" x="5187950" y="2787650"/>
          <p14:tracePt t="260433" x="5391150" y="2679700"/>
          <p14:tracePt t="260450" x="5549900" y="2609850"/>
          <p14:tracePt t="260467" x="5670550" y="2578100"/>
          <p14:tracePt t="260485" x="5803900" y="2565400"/>
          <p14:tracePt t="260503" x="5899150" y="2559050"/>
          <p14:tracePt t="260516" x="5924550" y="2559050"/>
          <p14:tracePt t="260550" x="5930900" y="2552700"/>
          <p14:tracePt t="260577" x="6026150" y="2508250"/>
          <p14:tracePt t="260591" x="6070600" y="2501900"/>
          <p14:tracePt t="260603" x="6191250" y="2489200"/>
          <p14:tracePt t="260623" x="6362700" y="2463800"/>
          <p14:tracePt t="260633" x="6426200" y="2451100"/>
          <p14:tracePt t="260650" x="6515100" y="2419350"/>
          <p14:tracePt t="260666" x="6635750" y="2368550"/>
          <p14:tracePt t="260683" x="6756400" y="2330450"/>
          <p14:tracePt t="260700" x="6959600" y="2286000"/>
          <p14:tracePt t="260717" x="7092950" y="2273300"/>
          <p14:tracePt t="260735" x="7251700" y="2266950"/>
          <p14:tracePt t="260760" x="7378700" y="2254250"/>
          <p14:tracePt t="260768" x="7404100" y="2247900"/>
          <p14:tracePt t="260783" x="7448550" y="2241550"/>
          <p14:tracePt t="260802" x="7543800" y="2222500"/>
          <p14:tracePt t="260817" x="7581900" y="2216150"/>
          <p14:tracePt t="260833" x="7639050" y="2203450"/>
          <p14:tracePt t="260850" x="7639050" y="2197100"/>
          <p14:tracePt t="260884" x="7639050" y="2190750"/>
          <p14:tracePt t="260911" x="7632700" y="2178050"/>
          <p14:tracePt t="260968" x="7626350" y="2178050"/>
          <p14:tracePt t="261000" x="7575550" y="2178050"/>
          <p14:tracePt t="261017" x="7518400" y="2171700"/>
          <p14:tracePt t="261033" x="7461250" y="2171700"/>
          <p14:tracePt t="261050" x="7391400" y="2178050"/>
          <p14:tracePt t="261067" x="7334250" y="2197100"/>
          <p14:tracePt t="261084" x="7277100" y="2209800"/>
          <p14:tracePt t="261100" x="7219950" y="2222500"/>
          <p14:tracePt t="261117" x="7162800" y="2222500"/>
          <p14:tracePt t="261134" x="7054850" y="2222500"/>
          <p14:tracePt t="261150" x="6864350" y="2222500"/>
          <p14:tracePt t="261167" x="6616700" y="2228850"/>
          <p14:tracePt t="261185" x="6229350" y="2241550"/>
          <p14:tracePt t="261202" x="6121400" y="2247900"/>
          <p14:tracePt t="261202" x="6038850" y="2254250"/>
          <p14:tracePt t="261219" x="5911850" y="2266950"/>
          <p14:tracePt t="261233" x="5848350" y="2273300"/>
          <p14:tracePt t="261250" x="5803900" y="2279650"/>
          <p14:tracePt t="261268" x="5778500" y="2279650"/>
          <p14:tracePt t="261283" x="5746750" y="2286000"/>
          <p14:tracePt t="261301" x="5683250" y="2298700"/>
          <p14:tracePt t="261321" x="5568950" y="2330450"/>
          <p14:tracePt t="261321" x="5524500" y="2349500"/>
          <p14:tracePt t="261334" x="5486400" y="2374900"/>
          <p14:tracePt t="261351" x="5435600" y="2419350"/>
          <p14:tracePt t="261369" x="5429250" y="2457450"/>
          <p14:tracePt t="261384" x="5429250" y="2463800"/>
          <p14:tracePt t="261452" x="5422900" y="2463800"/>
          <p14:tracePt t="261467" x="5416550" y="2463800"/>
          <p14:tracePt t="261934" x="5384800" y="2463800"/>
          <p14:tracePt t="261951" x="5295900" y="2463800"/>
          <p14:tracePt t="261969" x="5149850" y="2463800"/>
          <p14:tracePt t="261985" x="4864100" y="2463800"/>
          <p14:tracePt t="262002" x="4660900" y="2470150"/>
          <p14:tracePt t="262020" x="4425950" y="2470150"/>
          <p14:tracePt t="262034" x="4222750" y="2470150"/>
          <p14:tracePt t="262056" x="4076700" y="2470150"/>
          <p14:tracePt t="262068" x="3937000" y="2457450"/>
          <p14:tracePt t="262086" x="3879850" y="2451100"/>
          <p14:tracePt t="262104" x="3848100" y="2444750"/>
          <p14:tracePt t="262118" x="3810000" y="2444750"/>
          <p14:tracePt t="262134" x="3740150" y="2444750"/>
          <p14:tracePt t="262155" x="3657600" y="2463800"/>
          <p14:tracePt t="262157" x="3619500" y="2470150"/>
          <p14:tracePt t="262184" x="3581400" y="2489200"/>
          <p14:tracePt t="262203" x="3581400" y="2501900"/>
          <p14:tracePt t="262218" x="3587750" y="2514600"/>
          <p14:tracePt t="262235" x="3594100" y="2520950"/>
          <p14:tracePt t="262258" x="3606800" y="2527300"/>
          <p14:tracePt t="262268" x="3619500" y="2527300"/>
          <p14:tracePt t="262284" x="3657600" y="2527300"/>
          <p14:tracePt t="262301" x="3752850" y="2527300"/>
          <p14:tracePt t="262318" x="3968750" y="2514600"/>
          <p14:tracePt t="262338" x="4210050" y="2489200"/>
          <p14:tracePt t="262354" x="4432300" y="2463800"/>
          <p14:tracePt t="262372" x="4533900" y="2438400"/>
          <p14:tracePt t="262386" x="4540250" y="2425700"/>
          <p14:tracePt t="262412" x="4533900" y="2425700"/>
          <p14:tracePt t="262413" x="4527550" y="2425700"/>
          <p14:tracePt t="262422" x="4514850" y="2432050"/>
          <p14:tracePt t="262435" x="4502150" y="2444750"/>
          <p14:tracePt t="262454" x="4476750" y="2470150"/>
          <p14:tracePt t="262468" x="4470400" y="2470150"/>
          <p14:tracePt t="262521" x="4464050" y="2470150"/>
          <p14:tracePt t="262534" x="4406900" y="2457450"/>
          <p14:tracePt t="262553" x="4318000" y="2438400"/>
          <p14:tracePt t="262568" x="4241800" y="2425700"/>
          <p14:tracePt t="262586" x="4184650" y="2419350"/>
          <p14:tracePt t="262601" x="4127500" y="2419350"/>
          <p14:tracePt t="262618" x="4089400" y="2419350"/>
          <p14:tracePt t="262635" x="4070350" y="2419350"/>
          <p14:tracePt t="262653" x="4057650" y="2425700"/>
          <p14:tracePt t="262668" x="4051300" y="2425700"/>
          <p14:tracePt t="262685" x="4038600" y="2425700"/>
          <p14:tracePt t="262701" x="4006850" y="2438400"/>
          <p14:tracePt t="262718" x="3968750" y="2444750"/>
          <p14:tracePt t="262735" x="3943350" y="2457450"/>
          <p14:tracePt t="262752" x="3937000" y="2457450"/>
          <p14:tracePt t="263035" x="3937000" y="2463800"/>
          <p14:tracePt t="263053" x="3924300" y="2470150"/>
          <p14:tracePt t="263371" x="3911600" y="2470150"/>
          <p14:tracePt t="263385" x="3886200" y="2476500"/>
          <p14:tracePt t="263402" x="3841750" y="2482850"/>
          <p14:tracePt t="263403" x="3822700" y="2482850"/>
          <p14:tracePt t="263420" x="3803650" y="2489200"/>
          <p14:tracePt t="263437" x="3759200" y="2495550"/>
          <p14:tracePt t="263454" x="3746500" y="2501900"/>
          <p14:tracePt t="263469" x="3740150" y="2501900"/>
          <p14:tracePt t="263469" x="3733800" y="2501900"/>
          <p14:tracePt t="263486" x="3727450" y="2501900"/>
          <p14:tracePt t="263502" x="3727450" y="2508250"/>
          <p14:tracePt t="263547" x="3721100" y="2508250"/>
          <p14:tracePt t="263583" x="3683000" y="2514600"/>
          <p14:tracePt t="263595" x="3657600" y="2514600"/>
          <p14:tracePt t="263604" x="3644900" y="2514600"/>
          <p14:tracePt t="263619" x="3625850" y="2514600"/>
          <p14:tracePt t="263636" x="3575050" y="2514600"/>
          <p14:tracePt t="263655" x="3498850" y="2514600"/>
          <p14:tracePt t="263670" x="3435350" y="2514600"/>
          <p14:tracePt t="263686" x="3384550" y="2514600"/>
          <p14:tracePt t="263704" x="3352800" y="2514600"/>
          <p14:tracePt t="263853" x="3384550" y="2508250"/>
          <p14:tracePt t="263869" x="3409950" y="2508250"/>
          <p14:tracePt t="263886" x="3441700" y="2508250"/>
          <p14:tracePt t="263902" x="3479800" y="2508250"/>
          <p14:tracePt t="263919" x="3505200" y="2508250"/>
          <p14:tracePt t="263937" x="3530600" y="2514600"/>
          <p14:tracePt t="263967" x="3632200" y="2514600"/>
          <p14:tracePt t="263986" x="3708400" y="2514600"/>
          <p14:tracePt t="264002" x="3816350" y="2501900"/>
          <p14:tracePt t="264019" x="3892550" y="2489200"/>
          <p14:tracePt t="264036" x="3943350" y="2476500"/>
          <p14:tracePt t="264053" x="3968750" y="2457450"/>
          <p14:tracePt t="264069" x="3981450" y="2438400"/>
          <p14:tracePt t="264086" x="3987800" y="2419350"/>
          <p14:tracePt t="264103" x="3994150" y="2387600"/>
          <p14:tracePt t="264119" x="3994150" y="2336800"/>
          <p14:tracePt t="264136" x="3981450" y="2298700"/>
          <p14:tracePt t="264153" x="3956050" y="2247900"/>
          <p14:tracePt t="264170" x="3937000" y="2222500"/>
          <p14:tracePt t="264186" x="3886200" y="2184400"/>
          <p14:tracePt t="264203" x="3848100" y="2165350"/>
          <p14:tracePt t="264220" x="3810000" y="2159000"/>
          <p14:tracePt t="264236" x="3771900" y="2159000"/>
          <p14:tracePt t="264253" x="3727450" y="2152650"/>
          <p14:tracePt t="264283" x="3600450" y="2152650"/>
          <p14:tracePt t="264294" x="3568700" y="2152650"/>
          <p14:tracePt t="264303" x="3492500" y="2159000"/>
          <p14:tracePt t="264320" x="3321050" y="2165350"/>
          <p14:tracePt t="264336" x="3206750" y="2165350"/>
          <p14:tracePt t="264353" x="3143250" y="2178050"/>
          <p14:tracePt t="264371" x="3111500" y="2184400"/>
          <p14:tracePt t="264386" x="3092450" y="2197100"/>
          <p14:tracePt t="264409" x="3067050" y="2222500"/>
          <p14:tracePt t="264421" x="3054350" y="2235200"/>
          <p14:tracePt t="264436" x="3035300" y="2273300"/>
          <p14:tracePt t="264453" x="3028950" y="2311400"/>
          <p14:tracePt t="264469" x="3028950" y="2349500"/>
          <p14:tracePt t="264487" x="3028950" y="2393950"/>
          <p14:tracePt t="264503" x="3048000" y="2419350"/>
          <p14:tracePt t="264520" x="3092450" y="2432050"/>
          <p14:tracePt t="264522" x="3117850" y="2438400"/>
          <p14:tracePt t="264537" x="3181350" y="2444750"/>
          <p14:tracePt t="264554" x="3403600" y="2444750"/>
          <p14:tracePt t="264570" x="3536950" y="2438400"/>
          <p14:tracePt t="264587" x="3632200" y="2419350"/>
          <p14:tracePt t="264603" x="3702050" y="2400300"/>
          <p14:tracePt t="264620" x="3733800" y="2387600"/>
          <p14:tracePt t="264636" x="3759200" y="2374900"/>
          <p14:tracePt t="264653" x="3778250" y="2362200"/>
          <p14:tracePt t="264670" x="3797300" y="2362200"/>
          <p14:tracePt t="264686" x="3797300" y="2355850"/>
          <p14:tracePt t="264705" x="3803650" y="2355850"/>
          <p14:tracePt t="264887" x="3803650" y="2368550"/>
          <p14:tracePt t="264904" x="3803650" y="2393950"/>
          <p14:tracePt t="264931" x="3803650" y="2419350"/>
          <p14:tracePt t="264970" x="3803650" y="2425700"/>
          <p14:tracePt t="264987" x="3803650" y="2438400"/>
          <p14:tracePt t="265004" x="3803650" y="2444750"/>
          <p14:tracePt t="265020" x="3797300" y="2457450"/>
          <p14:tracePt t="265037" x="3790950" y="2463800"/>
          <p14:tracePt t="265058" x="3790950" y="2470150"/>
          <p14:tracePt t="265153" x="3784600" y="2470150"/>
          <p14:tracePt t="265170" x="3778250" y="2489200"/>
          <p14:tracePt t="265187" x="3771900" y="2508250"/>
          <p14:tracePt t="265204" x="3771900" y="2533650"/>
          <p14:tracePt t="265220" x="3771900" y="2546350"/>
          <p14:tracePt t="271182" x="3956050" y="2520950"/>
          <p14:tracePt t="271197" x="4146550" y="2482850"/>
          <p14:tracePt t="271215" x="4337050" y="2451100"/>
          <p14:tracePt t="271225" x="4419600" y="2444750"/>
          <p14:tracePt t="271242" x="4502150" y="2438400"/>
          <p14:tracePt t="271259" x="4546600" y="2432050"/>
          <p14:tracePt t="271276" x="4584700" y="2432050"/>
          <p14:tracePt t="271277" x="4603750" y="2432050"/>
          <p14:tracePt t="271292" x="4629150" y="2432050"/>
          <p14:tracePt t="271309" x="4660900" y="2438400"/>
          <p14:tracePt t="271325" x="4679950" y="2438400"/>
          <p14:tracePt t="271345" x="4679950" y="2444750"/>
          <p14:tracePt t="271393" x="4679950" y="2451100"/>
          <p14:tracePt t="271409" x="4686300" y="2463800"/>
          <p14:tracePt t="271426" x="4692650" y="2463800"/>
          <p14:tracePt t="271443" x="4699000" y="2470150"/>
          <p14:tracePt t="271459" x="4730750" y="2470150"/>
          <p14:tracePt t="271476" x="4781550" y="2470150"/>
          <p14:tracePt t="271496" x="4845050" y="2470150"/>
          <p14:tracePt t="271509" x="4851400" y="2470150"/>
          <p14:tracePt t="271526" x="4857750" y="2470150"/>
          <p14:tracePt t="271561" x="4870450" y="2463800"/>
          <p14:tracePt t="271577" x="4927600" y="2457450"/>
          <p14:tracePt t="271597" x="5054600" y="2457450"/>
          <p14:tracePt t="271609" x="5181600" y="2451100"/>
          <p14:tracePt t="271626" x="5270500" y="2451100"/>
          <p14:tracePt t="271642" x="5340350" y="2451100"/>
          <p14:tracePt t="271661" x="5372100" y="2451100"/>
          <p14:tracePt t="271709" x="5372100" y="2444750"/>
          <p14:tracePt t="271726" x="5384800" y="2438400"/>
          <p14:tracePt t="271742" x="5429250" y="2438400"/>
          <p14:tracePt t="271759" x="5511800" y="2438400"/>
          <p14:tracePt t="271790" x="5645150" y="2438400"/>
          <p14:tracePt t="271804" x="5695950" y="2438400"/>
          <p14:tracePt t="271817" x="5721350" y="2425700"/>
          <p14:tracePt t="271826" x="5740400" y="2419350"/>
          <p14:tracePt t="271842" x="5772150" y="2406650"/>
          <p14:tracePt t="271859" x="5816600" y="2393950"/>
          <p14:tracePt t="271876" x="5873750" y="2374900"/>
          <p14:tracePt t="271892" x="5892800" y="2362200"/>
          <p14:tracePt t="271909" x="5899150" y="2349500"/>
          <p14:tracePt t="271926" x="5899150" y="2336800"/>
          <p14:tracePt t="271943" x="5892800" y="2324100"/>
          <p14:tracePt t="271977" x="5861050" y="2305050"/>
          <p14:tracePt t="271993" x="5822950" y="2298700"/>
          <p14:tracePt t="272023" x="5778500" y="2292350"/>
          <p14:tracePt t="272037" x="5759450" y="2311400"/>
          <p14:tracePt t="272052" x="5734050" y="2343150"/>
          <p14:tracePt t="272061" x="5721350" y="2355850"/>
          <p14:tracePt t="272076" x="5702300" y="2368550"/>
          <p14:tracePt t="272095" x="5695950" y="2381250"/>
          <p14:tracePt t="272109" x="5695950" y="2393950"/>
          <p14:tracePt t="272126" x="5721350" y="2419350"/>
          <p14:tracePt t="272143" x="5791200" y="2444750"/>
          <p14:tracePt t="272162" x="5842000" y="2457450"/>
          <p14:tracePt t="272177" x="5892800" y="2463800"/>
          <p14:tracePt t="272195" x="5943600" y="2463800"/>
          <p14:tracePt t="272210" x="6026150" y="2463800"/>
          <p14:tracePt t="272227" x="6121400" y="2451100"/>
          <p14:tracePt t="272245" x="6292850" y="2432050"/>
          <p14:tracePt t="272260" x="6362700" y="2432050"/>
          <p14:tracePt t="272276" x="6515100" y="2432050"/>
          <p14:tracePt t="272277" x="6591300" y="2432050"/>
          <p14:tracePt t="272295" x="6705600" y="2419350"/>
          <p14:tracePt t="272309" x="6769100" y="2413000"/>
          <p14:tracePt t="272326" x="6781800" y="2406650"/>
          <p14:tracePt t="272359" x="6788150" y="2400300"/>
          <p14:tracePt t="272376" x="6794500" y="2400300"/>
          <p14:tracePt t="272393" x="6800850" y="2393950"/>
          <p14:tracePt t="272410" x="6819900" y="2387600"/>
          <p14:tracePt t="272426" x="6832600" y="2381250"/>
          <p14:tracePt t="272443" x="6838950" y="2374900"/>
          <p14:tracePt t="272460" x="6838950" y="2368550"/>
          <p14:tracePt t="272480" x="6826250" y="2349500"/>
          <p14:tracePt t="272493" x="6807200" y="2343150"/>
          <p14:tracePt t="272510" x="6762750" y="2324100"/>
          <p14:tracePt t="272526" x="6705600" y="2311400"/>
          <p14:tracePt t="272543" x="6642100" y="2311400"/>
          <p14:tracePt t="272560" x="6546850" y="2311400"/>
          <p14:tracePt t="272577" x="6451600" y="2311400"/>
          <p14:tracePt t="272593" x="6337300" y="2311400"/>
          <p14:tracePt t="272624" x="6064250" y="2311400"/>
          <p14:tracePt t="272643" x="5956300" y="2311400"/>
          <p14:tracePt t="272660" x="5924550" y="2317750"/>
          <p14:tracePt t="272677" x="5918200" y="2317750"/>
          <p14:tracePt t="272726" x="5918200" y="2324100"/>
          <p14:tracePt t="272743" x="5918200" y="2330450"/>
          <p14:tracePt t="272936" x="5949950" y="2343150"/>
          <p14:tracePt t="272953" x="6045200" y="2349500"/>
          <p14:tracePt t="272967" x="6184900" y="2362200"/>
          <p14:tracePt t="272978" x="6273800" y="2368550"/>
          <p14:tracePt t="272995" x="6496050" y="2374900"/>
          <p14:tracePt t="273010" x="6769100" y="2393950"/>
          <p14:tracePt t="273027" x="6985000" y="2393950"/>
          <p14:tracePt t="273043" x="7137400" y="2393950"/>
          <p14:tracePt t="273060" x="7239000" y="2374900"/>
          <p14:tracePt t="273077" x="7353300" y="2362200"/>
          <p14:tracePt t="273093" x="7473950" y="2362200"/>
          <p14:tracePt t="273110" x="7613650" y="2387600"/>
          <p14:tracePt t="273127" x="7747000" y="2413000"/>
          <p14:tracePt t="273143" x="7874000" y="2432050"/>
          <p14:tracePt t="273161" x="7899400" y="2432050"/>
          <p14:tracePt t="273194" x="7899400" y="2425700"/>
          <p14:tracePt t="273211" x="7905750" y="2425700"/>
          <p14:tracePt t="273229" x="7924800" y="2425700"/>
          <p14:tracePt t="273244" x="7943850" y="2425700"/>
          <p14:tracePt t="273260" x="7975600" y="2438400"/>
          <p14:tracePt t="273277" x="7981950" y="2444750"/>
          <p14:tracePt t="273277" x="7988300" y="2444750"/>
          <p14:tracePt t="273294" x="7994650" y="2444750"/>
          <p14:tracePt t="273322" x="8007350" y="2451100"/>
          <p14:tracePt t="273337" x="8039100" y="2451100"/>
          <p14:tracePt t="273354" x="8096250" y="2463800"/>
          <p14:tracePt t="273363" x="8128000" y="2470150"/>
          <p14:tracePt t="273377" x="8204200" y="2476500"/>
          <p14:tracePt t="273394" x="8293100" y="2482850"/>
          <p14:tracePt t="273415" x="8382000" y="2482850"/>
          <p14:tracePt t="273428" x="8401050" y="2476500"/>
          <p14:tracePt t="273444" x="8420100" y="2463800"/>
          <p14:tracePt t="273461" x="8451850" y="2438400"/>
          <p14:tracePt t="273477" x="8483600" y="2425700"/>
          <p14:tracePt t="273494" x="8509000" y="2406650"/>
          <p14:tracePt t="273510" x="8521700" y="2393950"/>
          <p14:tracePt t="273527" x="8528050" y="2387600"/>
          <p14:tracePt t="273544" x="8528050" y="2381250"/>
          <p14:tracePt t="273611" x="8515350" y="2381250"/>
          <p14:tracePt t="273627" x="8432800" y="2368550"/>
          <p14:tracePt t="273644" x="8362950" y="2355850"/>
          <p14:tracePt t="273660" x="8299450" y="2355850"/>
          <p14:tracePt t="273677" x="8223250" y="2349500"/>
          <p14:tracePt t="273698" x="8128000" y="2336800"/>
          <p14:tracePt t="273711" x="8058150" y="2330450"/>
          <p14:tracePt t="273728" x="7994650" y="2324100"/>
          <p14:tracePt t="273745" x="7937500" y="2317750"/>
          <p14:tracePt t="273761" x="7880350" y="2317750"/>
          <p14:tracePt t="273777" x="7816850" y="2311400"/>
          <p14:tracePt t="273794" x="7734300" y="2311400"/>
          <p14:tracePt t="273811" x="7664450" y="2311400"/>
          <p14:tracePt t="273828" x="7594600" y="2317750"/>
          <p14:tracePt t="273844" x="7588250" y="2317750"/>
          <p14:tracePt t="273885" x="7588250" y="2324100"/>
          <p14:tracePt t="273894" x="7588250" y="2330450"/>
          <p14:tracePt t="273913" x="7588250" y="2343150"/>
          <p14:tracePt t="273930" x="7594600" y="2362200"/>
          <p14:tracePt t="273944" x="7594600" y="2368550"/>
          <p14:tracePt t="273962" x="7645400" y="2393950"/>
          <p14:tracePt t="273979" x="7759700" y="2425700"/>
          <p14:tracePt t="273994" x="7886700" y="2451100"/>
          <p14:tracePt t="274012" x="8007350" y="2470150"/>
          <p14:tracePt t="274028" x="8134350" y="2470150"/>
          <p14:tracePt t="274045" x="8216900" y="2470150"/>
          <p14:tracePt t="274075" x="8407400" y="2444750"/>
          <p14:tracePt t="274091" x="8534400" y="2425700"/>
          <p14:tracePt t="274116" x="8693150" y="2400300"/>
          <p14:tracePt t="274128" x="8731250" y="2393950"/>
          <p14:tracePt t="274146" x="8782050" y="2374900"/>
          <p14:tracePt t="274168" x="8788400" y="2355850"/>
          <p14:tracePt t="274180" x="8788400" y="2336800"/>
          <p14:tracePt t="274195" x="8782050" y="2317750"/>
          <p14:tracePt t="274211" x="8731250" y="2279650"/>
          <p14:tracePt t="274228" x="8680450" y="2260600"/>
          <p14:tracePt t="274245" x="8636000" y="2247900"/>
          <p14:tracePt t="274261" x="8616950" y="2247900"/>
          <p14:tracePt t="274278" x="8604250" y="2241550"/>
          <p14:tracePt t="274294" x="8572500" y="2228850"/>
          <p14:tracePt t="274311" x="8540750" y="2216150"/>
          <p14:tracePt t="274329" x="8483600" y="2209800"/>
          <p14:tracePt t="274352" x="8388350" y="2190750"/>
          <p14:tracePt t="274365" x="8293100" y="2184400"/>
          <p14:tracePt t="274382" x="8204200" y="2184400"/>
          <p14:tracePt t="274395" x="8134350" y="2184400"/>
          <p14:tracePt t="274411" x="7988300" y="2184400"/>
          <p14:tracePt t="274428" x="7874000" y="2184400"/>
          <p14:tracePt t="274445" x="7759700" y="2190750"/>
          <p14:tracePt t="274462" x="7664450" y="2203450"/>
          <p14:tracePt t="274486" x="7562850" y="2222500"/>
          <p14:tracePt t="274498" x="7531100" y="2228850"/>
          <p14:tracePt t="274512" x="7505700" y="2241550"/>
          <p14:tracePt t="274529" x="7493000" y="2247900"/>
          <p14:tracePt t="274545" x="7486650" y="2254250"/>
          <p14:tracePt t="274562" x="7486650" y="2273300"/>
          <p14:tracePt t="274579" x="7480300" y="2286000"/>
          <p14:tracePt t="274595" x="7493000" y="2324100"/>
          <p14:tracePt t="274615" x="7581900" y="2400300"/>
          <p14:tracePt t="274634" x="7639050" y="2432050"/>
          <p14:tracePt t="274645" x="7683500" y="2451100"/>
          <p14:tracePt t="274661" x="7804150" y="2470150"/>
          <p14:tracePt t="274678" x="7823200" y="2470150"/>
          <p14:tracePt t="274679" x="7854950" y="2470150"/>
          <p14:tracePt t="274695" x="7886700" y="2470150"/>
          <p14:tracePt t="274696" x="7918450" y="2463800"/>
          <p14:tracePt t="274714" x="7962900" y="2451100"/>
          <p14:tracePt t="274728" x="8001000" y="2438400"/>
          <p14:tracePt t="274746" x="8032750" y="2432050"/>
          <p14:tracePt t="274762" x="8051800" y="2432050"/>
          <p14:tracePt t="274778" x="8064500" y="2432050"/>
          <p14:tracePt t="274812" x="8064500" y="2425700"/>
          <p14:tracePt t="274845" x="8070850" y="2425700"/>
          <p14:tracePt t="274869" x="8083550" y="2425700"/>
          <p14:tracePt t="274878" x="8089900" y="2425700"/>
          <p14:tracePt t="274897" x="8096250" y="2425700"/>
          <p14:tracePt t="275301" x="8096250" y="2413000"/>
          <p14:tracePt t="275313" x="8096250" y="2400300"/>
          <p14:tracePt t="275332" x="8083550" y="2349500"/>
          <p14:tracePt t="275345" x="8083550" y="2343150"/>
          <p14:tracePt t="275362" x="8077200" y="2330450"/>
          <p14:tracePt t="275363" x="8077200" y="2324100"/>
          <p14:tracePt t="275379" x="8077200" y="2317750"/>
          <p14:tracePt t="275913" x="8045450" y="2317750"/>
          <p14:tracePt t="275929" x="7893050" y="2317750"/>
          <p14:tracePt t="275947" x="7683500" y="2317750"/>
          <p14:tracePt t="275963" x="7385050" y="2292350"/>
          <p14:tracePt t="275981" x="7061200" y="2266950"/>
          <p14:tracePt t="275996" x="6769100" y="2235200"/>
          <p14:tracePt t="276013" x="6470650" y="2197100"/>
          <p14:tracePt t="276035" x="6184900" y="2152650"/>
          <p14:tracePt t="276051" x="6045200" y="2127250"/>
          <p14:tracePt t="276066" x="6007100" y="2120900"/>
          <p14:tracePt t="276216" x="6007100" y="2146300"/>
          <p14:tracePt t="276229" x="6013450" y="2171700"/>
          <p14:tracePt t="276246" x="6019800" y="2190750"/>
          <p14:tracePt t="276263" x="6032500" y="2216150"/>
          <p14:tracePt t="276279" x="6051550" y="2241550"/>
          <p14:tracePt t="276296" x="6076950" y="2260600"/>
          <p14:tracePt t="276316" x="6089650" y="2266950"/>
          <p14:tracePt t="276329" x="6102350" y="2279650"/>
          <p14:tracePt t="276348" x="6127750" y="2292350"/>
          <p14:tracePt t="276363" x="6172200" y="2355850"/>
          <p14:tracePt t="276380" x="6242050" y="2476500"/>
          <p14:tracePt t="276398" x="6280150" y="2571750"/>
          <p14:tracePt t="276415" x="6280150" y="2660650"/>
          <p14:tracePt t="276430" x="6280150" y="2667000"/>
          <p14:tracePt t="276510" x="6280150" y="2654300"/>
          <p14:tracePt t="276602" x="6280150" y="2622550"/>
          <p14:tracePt t="276615" x="6286500" y="2609850"/>
          <p14:tracePt t="276630" x="6286500" y="2597150"/>
          <p14:tracePt t="276663" x="6286500" y="2590800"/>
          <p14:tracePt t="276680" x="6286500" y="2584450"/>
          <p14:tracePt t="276697" x="6292850" y="2571750"/>
          <p14:tracePt t="276877" x="6292850" y="2565400"/>
          <p14:tracePt t="276888" x="6292850" y="2559050"/>
          <p14:tracePt t="276900" x="6292850" y="2527300"/>
          <p14:tracePt t="276913" x="6292850" y="2520950"/>
          <p14:tracePt t="276930" x="6292850" y="2508250"/>
          <p14:tracePt t="277068" x="6292850" y="2520950"/>
          <p14:tracePt t="277216" x="6299200" y="2527300"/>
          <p14:tracePt t="277230" x="6330950" y="2527300"/>
          <p14:tracePt t="277249" x="6356350" y="2533650"/>
          <p14:tracePt t="277264" x="6369050" y="2533650"/>
          <p14:tracePt t="277283" x="6381750" y="2533650"/>
          <p14:tracePt t="277297" x="6381750" y="2540000"/>
          <p14:tracePt t="277330" x="6381750" y="2546350"/>
          <p14:tracePt t="277347" x="6388100" y="2565400"/>
          <p14:tracePt t="277364" x="6388100" y="2578100"/>
          <p14:tracePt t="277489" x="6400800" y="2578100"/>
          <p14:tracePt t="277500" x="6432550" y="2584450"/>
          <p14:tracePt t="277514" x="6470650" y="2590800"/>
          <p14:tracePt t="277537" x="6623050" y="2597150"/>
          <p14:tracePt t="277554" x="6711950" y="2565400"/>
          <p14:tracePt t="277574" x="6838950" y="2482850"/>
          <p14:tracePt t="277582" x="6889750" y="2451100"/>
          <p14:tracePt t="277597" x="7004050" y="2400300"/>
          <p14:tracePt t="277617" x="7118350" y="2374900"/>
          <p14:tracePt t="277632" x="7181850" y="2374900"/>
          <p14:tracePt t="277648" x="7226300" y="2374900"/>
          <p14:tracePt t="277831" x="7251700" y="2368550"/>
          <p14:tracePt t="277848" x="7302500" y="2355850"/>
          <p14:tracePt t="277880" x="7505700" y="2336800"/>
          <p14:tracePt t="277897" x="7607300" y="2336800"/>
          <p14:tracePt t="277914" x="7683500" y="2330450"/>
          <p14:tracePt t="277931" x="7727950" y="2330450"/>
          <p14:tracePt t="277948" x="7753350" y="2324100"/>
          <p14:tracePt t="277964" x="7772400" y="2324100"/>
          <p14:tracePt t="277982" x="7810500" y="2324100"/>
          <p14:tracePt t="278010" x="7905750" y="2324100"/>
          <p14:tracePt t="278020" x="7931150" y="2324100"/>
          <p14:tracePt t="278032" x="7969250" y="2324100"/>
          <p14:tracePt t="278049" x="7988300" y="2324100"/>
          <p14:tracePt t="278099" x="7994650" y="2324100"/>
          <p14:tracePt t="278185" x="7994650" y="2336800"/>
          <p14:tracePt t="278198" x="8001000" y="2349500"/>
          <p14:tracePt t="278215" x="8001000" y="2355850"/>
          <p14:tracePt t="278232" x="8007350" y="2362200"/>
          <p14:tracePt t="278254" x="8013700" y="2362200"/>
          <p14:tracePt t="278271" x="8032750" y="2362200"/>
          <p14:tracePt t="278284" x="8064500" y="2362200"/>
          <p14:tracePt t="278298" x="8178800" y="2362200"/>
          <p14:tracePt t="278317" x="8369300" y="2381250"/>
          <p14:tracePt t="278331" x="8616950" y="2400300"/>
          <p14:tracePt t="278348" x="8832850" y="2413000"/>
          <p14:tracePt t="278378" x="9245600" y="2419350"/>
          <p14:tracePt t="278390" x="9321800" y="2400300"/>
          <p14:tracePt t="278401" x="9328150" y="2393950"/>
          <p14:tracePt t="278417" x="9328150" y="2368550"/>
          <p14:tracePt t="278431" x="9328150" y="2362200"/>
          <p14:tracePt t="278449" x="9340850" y="2362200"/>
          <p14:tracePt t="278465" x="9366250" y="2362200"/>
          <p14:tracePt t="278481" x="9404350" y="2362200"/>
          <p14:tracePt t="278499" x="9417050" y="2362200"/>
          <p14:tracePt t="278565" x="9417050" y="2355850"/>
          <p14:tracePt t="278583" x="9410700" y="2343150"/>
          <p14:tracePt t="278598" x="9385300" y="2343150"/>
          <p14:tracePt t="278615" x="9353550" y="2343150"/>
          <p14:tracePt t="278616" x="9328150" y="2343150"/>
          <p14:tracePt t="278632" x="9258300" y="2349500"/>
          <p14:tracePt t="278648" x="9150350" y="2355850"/>
          <p14:tracePt t="278665" x="8978900" y="2362200"/>
          <p14:tracePt t="278682" x="8724900" y="2368550"/>
          <p14:tracePt t="278699" x="8420100" y="2374900"/>
          <p14:tracePt t="278715" x="8039100" y="2374900"/>
          <p14:tracePt t="278732" x="7734300" y="2374900"/>
          <p14:tracePt t="278748" x="7378700" y="2368550"/>
          <p14:tracePt t="278765" x="7029450" y="2355850"/>
          <p14:tracePt t="278782" x="6648450" y="2349500"/>
          <p14:tracePt t="278798" x="6165850" y="2336800"/>
          <p14:tracePt t="278815" x="5708650" y="2336800"/>
          <p14:tracePt t="278832" x="5219700" y="2343150"/>
          <p14:tracePt t="278849" x="4584700" y="2349500"/>
          <p14:tracePt t="278865" x="4375150" y="2349500"/>
          <p14:tracePt t="278867" x="4210050" y="2349500"/>
          <p14:tracePt t="278884" x="3879850" y="2336800"/>
          <p14:tracePt t="278898" x="3498850" y="2311400"/>
          <p14:tracePt t="278915" x="3086100" y="2292350"/>
          <p14:tracePt t="278932" x="2609850" y="2273300"/>
          <p14:tracePt t="278948" x="2216150" y="2266950"/>
          <p14:tracePt t="278965" x="1873250" y="2279650"/>
          <p14:tracePt t="278982" x="1670050" y="2286000"/>
          <p14:tracePt t="278998" x="1536700" y="2298700"/>
          <p14:tracePt t="279015" x="1454150" y="2311400"/>
          <p14:tracePt t="279032" x="1320800" y="2336800"/>
          <p14:tracePt t="279048" x="1187450" y="2349500"/>
          <p14:tracePt t="279065" x="1079500" y="2368550"/>
          <p14:tracePt t="279082" x="1022350" y="2381250"/>
          <p14:tracePt t="279099" x="996950" y="2400300"/>
          <p14:tracePt t="279117" x="990600" y="2413000"/>
          <p14:tracePt t="279132" x="1003300" y="2438400"/>
          <p14:tracePt t="279149" x="1022350" y="2463800"/>
          <p14:tracePt t="279165" x="1022350" y="2482850"/>
          <p14:tracePt t="279184" x="1022350" y="2520950"/>
          <p14:tracePt t="279199" x="1003300" y="2565400"/>
          <p14:tracePt t="279219" x="996950" y="2628900"/>
          <p14:tracePt t="279232" x="996950" y="2698750"/>
          <p14:tracePt t="279252" x="996950" y="2730500"/>
          <p14:tracePt t="279633" x="1003300" y="2730500"/>
          <p14:tracePt t="279649" x="1092200" y="2743200"/>
          <p14:tracePt t="279666" x="1244600" y="2755900"/>
          <p14:tracePt t="279667" x="1333500" y="2762250"/>
          <p14:tracePt t="279699" x="1549400" y="2762250"/>
          <p14:tracePt t="279727" x="1708150" y="2749550"/>
          <p14:tracePt t="279738" x="1727200" y="2743200"/>
          <p14:tracePt t="279753" x="1752600" y="2736850"/>
          <p14:tracePt t="279768" x="1765300" y="2730500"/>
          <p14:tracePt t="279782" x="1771650" y="2730500"/>
          <p14:tracePt t="279816" x="1778000" y="2730500"/>
          <p14:tracePt t="280188" x="1816100" y="2730500"/>
          <p14:tracePt t="280199" x="1828800" y="2730500"/>
          <p14:tracePt t="280216" x="1835150" y="2730500"/>
          <p14:tracePt t="280337" x="1841500" y="2730500"/>
          <p14:tracePt t="280350" x="1866900" y="2730500"/>
          <p14:tracePt t="280368" x="1898650" y="2724150"/>
          <p14:tracePt t="280383" x="1936750" y="2717800"/>
          <p14:tracePt t="280401" x="1974850" y="2705100"/>
          <p14:tracePt t="280417" x="2025650" y="2698750"/>
          <p14:tracePt t="280433" x="2082800" y="2679700"/>
          <p14:tracePt t="280450" x="2114550" y="2667000"/>
          <p14:tracePt t="280467" x="2152650" y="2654300"/>
          <p14:tracePt t="280483" x="2165350" y="2647950"/>
          <p14:tracePt t="280770" x="2165350" y="2654300"/>
          <p14:tracePt t="280787" x="2165350" y="2673350"/>
          <p14:tracePt t="280805" x="2171700" y="2692400"/>
          <p14:tracePt t="280817" x="2178050" y="2698750"/>
          <p14:tracePt t="281185" x="2190750" y="2698750"/>
          <p14:tracePt t="281201" x="2197100" y="2698750"/>
          <p14:tracePt t="281225" x="2209800" y="2705100"/>
          <p14:tracePt t="281236" x="2222500" y="2711450"/>
          <p14:tracePt t="281255" x="2273300" y="2730500"/>
          <p14:tracePt t="281507" x="2298700" y="2762250"/>
          <p14:tracePt t="281518" x="2311400" y="2774950"/>
          <p14:tracePt t="281534" x="2368550" y="2819400"/>
          <p14:tracePt t="281551" x="2463800" y="2870200"/>
          <p14:tracePt t="281568" x="2609850" y="2933700"/>
          <p14:tracePt t="281588" x="2806700" y="3009900"/>
          <p14:tracePt t="281601" x="2844800" y="3028950"/>
          <p14:tracePt t="281618" x="2901950" y="3048000"/>
          <p14:tracePt t="281618" x="2901950" y="3054350"/>
          <p14:tracePt t="281638" x="2908300" y="3073400"/>
          <p14:tracePt t="281653" x="2933700" y="3162300"/>
          <p14:tracePt t="281679" x="3060700" y="3384550"/>
          <p14:tracePt t="281697" x="3314700" y="3670300"/>
          <p14:tracePt t="281717" x="3562350" y="3924300"/>
          <p14:tracePt t="281736" x="3771900" y="4140200"/>
          <p14:tracePt t="281751" x="3962400" y="4356100"/>
          <p14:tracePt t="281768" x="4121150" y="4578350"/>
          <p14:tracePt t="281793" x="4286250" y="4826000"/>
          <p14:tracePt t="281808" x="4432300" y="5010150"/>
          <p14:tracePt t="281820" x="4679950" y="5245100"/>
          <p14:tracePt t="281834" x="4781550" y="5334000"/>
          <p14:tracePt t="281851" x="5130800" y="5607050"/>
          <p14:tracePt t="281868" x="5302250" y="5772150"/>
          <p14:tracePt t="281884" x="5372100" y="5867400"/>
          <p14:tracePt t="281901" x="5378450" y="5899150"/>
          <p14:tracePt t="281920" x="5378450" y="5905500"/>
          <p14:tracePt t="282111" x="5410200" y="5969000"/>
          <p14:tracePt t="282123" x="5422900" y="6000750"/>
          <p14:tracePt t="282143" x="5435600" y="6045200"/>
          <p14:tracePt t="282153" x="5435600" y="6051550"/>
          <p14:tracePt t="282168" x="5435600" y="6057900"/>
          <p14:tracePt t="282218" x="5435600" y="6051550"/>
          <p14:tracePt t="282252" x="5435600" y="6057900"/>
          <p14:tracePt t="282268" x="5435600" y="6083300"/>
          <p14:tracePt t="282284" x="5429250" y="6108700"/>
          <p14:tracePt t="282302" x="5416550" y="6121400"/>
          <p14:tracePt t="282335" x="5410200" y="6121400"/>
          <p14:tracePt t="282353" x="5391150" y="6108700"/>
          <p14:tracePt t="282369" x="5372100" y="6102350"/>
          <p14:tracePt t="282386" x="5359400" y="6115050"/>
          <p14:tracePt t="282401" x="5353050" y="6146800"/>
          <p14:tracePt t="282418" x="5340350" y="6184900"/>
          <p14:tracePt t="282434" x="5334000" y="6197600"/>
          <p14:tracePt t="282454" x="5327650" y="6203950"/>
          <p14:tracePt t="282536" x="5327650" y="6273800"/>
          <p14:tracePt t="282551" x="5327650" y="6318250"/>
          <p14:tracePt t="282568" x="5327650" y="6356350"/>
          <p14:tracePt t="282585" x="5327650" y="6375400"/>
          <p14:tracePt t="282630" x="5327650" y="6394450"/>
          <p14:tracePt t="282639" x="5321300" y="6413500"/>
          <p14:tracePt t="282652" x="5314950" y="6464300"/>
          <p14:tracePt t="282672" x="5270500" y="6769100"/>
          <p14:tracePt t="282791" x="5143500" y="6832600"/>
          <p14:tracePt t="282811" x="5232400" y="6781800"/>
          <p14:tracePt t="282823" x="5321300" y="6762750"/>
          <p14:tracePt t="282835" x="5372100" y="6762750"/>
          <p14:tracePt t="282852" x="5416550" y="6762750"/>
          <p14:tracePt t="282885" x="5416550" y="6775450"/>
          <p14:tracePt t="282902" x="5410200" y="6775450"/>
          <p14:tracePt t="282918" x="5397500" y="6775450"/>
          <p14:tracePt t="282920" x="5384800" y="6769100"/>
          <p14:tracePt t="282936" x="5353050" y="6743700"/>
          <p14:tracePt t="282957" x="5327650" y="6718300"/>
          <p14:tracePt t="282968" x="5314950" y="6686550"/>
          <p14:tracePt t="283035" x="5302250" y="6680200"/>
          <p14:tracePt t="283052" x="5295900" y="6680200"/>
          <p14:tracePt t="283069" x="5289550" y="6667500"/>
          <p14:tracePt t="283090" x="5283200" y="6667500"/>
          <p14:tracePt t="283234" x="5321300" y="6661150"/>
          <p14:tracePt t="283252" x="5441950" y="6661150"/>
          <p14:tracePt t="283269" x="5607050" y="6661150"/>
          <p14:tracePt t="283285" x="5759450" y="6661150"/>
          <p14:tracePt t="283302" x="5873750" y="6654800"/>
          <p14:tracePt t="283319" x="5930900" y="6635750"/>
          <p14:tracePt t="283345" x="5956300" y="6591300"/>
          <p14:tracePt t="283355" x="5956300" y="6578600"/>
          <p14:tracePt t="283369" x="5962650" y="6559550"/>
          <p14:tracePt t="283386" x="5969000" y="6502400"/>
          <p14:tracePt t="283402" x="5969000" y="6470650"/>
          <p14:tracePt t="283422" x="5975350" y="6426200"/>
          <p14:tracePt t="283435" x="5975350" y="6394450"/>
          <p14:tracePt t="283452" x="5969000" y="6362700"/>
          <p14:tracePt t="283470" x="5949950" y="6330950"/>
          <p14:tracePt t="283486" x="5918200" y="6292850"/>
          <p14:tracePt t="283502" x="5880100" y="6267450"/>
          <p14:tracePt t="283519" x="5822950" y="6223000"/>
          <p14:tracePt t="283537" x="5778500" y="6191250"/>
          <p14:tracePt t="283561" x="5676900" y="6134100"/>
          <p14:tracePt t="283571" x="5626100" y="6102350"/>
          <p14:tracePt t="283586" x="5613400" y="6089650"/>
          <p14:tracePt t="283602" x="5568950" y="6070600"/>
          <p14:tracePt t="283603" x="5543550" y="6057900"/>
          <p14:tracePt t="283620" x="5486400" y="6038850"/>
          <p14:tracePt t="283636" x="5403850" y="6026150"/>
          <p14:tracePt t="283653" x="5251450" y="6007100"/>
          <p14:tracePt t="283669" x="5080000" y="5994400"/>
          <p14:tracePt t="283686" x="4914900" y="5981700"/>
          <p14:tracePt t="283707" x="4692650" y="5981700"/>
          <p14:tracePt t="283719" x="4527550" y="5981700"/>
          <p14:tracePt t="283738" x="4406900" y="5981700"/>
          <p14:tracePt t="283754" x="4311650" y="5981700"/>
          <p14:tracePt t="283769" x="4260850" y="5988050"/>
          <p14:tracePt t="283786" x="4191000" y="6026150"/>
          <p14:tracePt t="283803" x="4095750" y="6115050"/>
          <p14:tracePt t="283819" x="4013200" y="6242050"/>
          <p14:tracePt t="283836" x="3956050" y="6356350"/>
          <p14:tracePt t="283857" x="3987800" y="6457950"/>
          <p14:tracePt t="283869" x="4025900" y="6477000"/>
          <p14:tracePt t="283886" x="4171950" y="6515100"/>
          <p14:tracePt t="283903" x="4279900" y="6534150"/>
          <p14:tracePt t="283927" x="4432300" y="6540500"/>
          <p14:tracePt t="283948" x="4540250" y="6540500"/>
          <p14:tracePt t="283955" x="4648200" y="6534150"/>
          <p14:tracePt t="283969" x="4819650" y="6502400"/>
          <p14:tracePt t="283986" x="4940300" y="6457950"/>
          <p14:tracePt t="284003" x="5048250" y="6388100"/>
          <p14:tracePt t="284019" x="5111750" y="6330950"/>
          <p14:tracePt t="284039" x="5162550" y="6273800"/>
          <p14:tracePt t="284053" x="5168900" y="6261100"/>
          <p14:tracePt t="284069" x="5175250" y="6254750"/>
          <p14:tracePt t="284103" x="5175250" y="6248400"/>
          <p14:tracePt t="284304" x="5194300" y="6267450"/>
          <p14:tracePt t="284321" x="5283200" y="6299200"/>
          <p14:tracePt t="284337" x="5302250" y="6305550"/>
          <p14:tracePt t="284337" x="5314950" y="6305550"/>
          <p14:tracePt t="284353" x="5321300" y="6311900"/>
          <p14:tracePt t="284386" x="5321300" y="6305550"/>
          <p14:tracePt t="284403" x="5321300" y="6292850"/>
          <p14:tracePt t="284419" x="5327650" y="6273800"/>
          <p14:tracePt t="284438" x="5334000" y="6267450"/>
          <p14:tracePt t="284546" x="5340350" y="6267450"/>
          <p14:tracePt t="285020" x="5327650" y="6280150"/>
          <p14:tracePt t="285037" x="5238750" y="6343650"/>
          <p14:tracePt t="285054" x="5200650" y="6369050"/>
          <p14:tracePt t="285070" x="5124450" y="6419850"/>
          <p14:tracePt t="285087" x="5073650" y="6451600"/>
          <p14:tracePt t="285107" x="5022850" y="6470650"/>
          <p14:tracePt t="285121" x="5003800" y="6477000"/>
          <p14:tracePt t="285137" x="4978400" y="6489700"/>
          <p14:tracePt t="285154" x="4953000" y="6496050"/>
          <p14:tracePt t="285170" x="4927600" y="6508750"/>
          <p14:tracePt t="285190" x="4914900" y="6515100"/>
          <p14:tracePt t="285192" x="4908550" y="6515100"/>
          <p14:tracePt t="285258" x="4902200" y="6515100"/>
          <p14:tracePt t="285271" x="4902200" y="6508750"/>
          <p14:tracePt t="285537" x="4889500" y="6508750"/>
          <p14:tracePt t="285554" x="4870450" y="6527800"/>
          <p14:tracePt t="285570" x="4864100" y="6534150"/>
          <p14:tracePt t="285755" x="4870450" y="6534150"/>
          <p14:tracePt t="285771" x="4883150" y="6527800"/>
          <p14:tracePt t="285789" x="4889500" y="6521450"/>
          <p14:tracePt t="286028" x="4895850" y="6521450"/>
          <p14:tracePt t="286038" x="4895850" y="6534150"/>
          <p14:tracePt t="286054" x="4895850" y="6553200"/>
          <p14:tracePt t="286071" x="4902200" y="6565900"/>
          <p14:tracePt t="286088" x="4902200" y="6572250"/>
          <p14:tracePt t="286104" x="4908550" y="6578600"/>
          <p14:tracePt t="286138" x="4914900" y="6597650"/>
          <p14:tracePt t="286155" x="4921250" y="6610350"/>
          <p14:tracePt t="286171" x="4927600" y="6610350"/>
          <p14:tracePt t="286188" x="4933950" y="6616700"/>
          <p14:tracePt t="286472" x="4933950" y="6623050"/>
          <p14:tracePt t="286488" x="4927600" y="6642100"/>
          <p14:tracePt t="286507" x="4914900" y="6667500"/>
          <p14:tracePt t="286529" x="4908550" y="6673850"/>
          <p14:tracePt t="286574" x="4908550" y="6667500"/>
          <p14:tracePt t="286588" x="4908550" y="6661150"/>
          <p14:tracePt t="286774" x="4914900" y="6661150"/>
          <p14:tracePt t="286799" x="4953000" y="6661150"/>
          <p14:tracePt t="286805" x="4965700" y="6661150"/>
          <p14:tracePt t="286822" x="4978400" y="6661150"/>
          <p14:tracePt t="286839" x="4984750" y="6661150"/>
          <p14:tracePt t="286855" x="4991100" y="6654800"/>
          <p14:tracePt t="286872" x="4997450" y="6648450"/>
          <p14:tracePt t="286888" x="4997450" y="6642100"/>
          <p14:tracePt t="286906" x="5003800" y="6635750"/>
          <p14:tracePt t="286938" x="5003800" y="6629400"/>
          <p14:tracePt t="286956" x="5003800" y="6616700"/>
          <p14:tracePt t="286972" x="5003800" y="6610350"/>
          <p14:tracePt t="286989" x="4997450" y="6584950"/>
          <p14:tracePt t="287006" x="4991100" y="6565900"/>
          <p14:tracePt t="287027" x="4978400" y="6546850"/>
          <p14:tracePt t="287039" x="4972050" y="6527800"/>
          <p14:tracePt t="287057" x="4965700" y="6515100"/>
          <p14:tracePt t="287074" x="4965700" y="6502400"/>
          <p14:tracePt t="287089" x="4959350" y="6489700"/>
          <p14:tracePt t="287106" x="4953000" y="6483350"/>
          <p14:tracePt t="287180" x="4953000" y="6477000"/>
          <p14:tracePt t="287195" x="4946650" y="6470650"/>
          <p14:tracePt t="287213" x="4927600" y="6464300"/>
          <p14:tracePt t="287222" x="4921250" y="6457950"/>
          <p14:tracePt t="287239" x="4914900" y="6451600"/>
          <p14:tracePt t="287305" x="4921250" y="6451600"/>
          <p14:tracePt t="287322" x="5016500" y="6451600"/>
          <p14:tracePt t="287339" x="5156200" y="6483350"/>
          <p14:tracePt t="287357" x="5314950" y="6496050"/>
          <p14:tracePt t="287372" x="5365750" y="6496050"/>
          <p14:tracePt t="287389" x="5397500" y="6496050"/>
          <p14:tracePt t="287405" x="5422900" y="6496050"/>
          <p14:tracePt t="287429" x="5461000" y="6496050"/>
          <p14:tracePt t="287444" x="5492750" y="6489700"/>
          <p14:tracePt t="287465" x="5511800" y="6489700"/>
          <p14:tracePt t="287474" x="5518150" y="6489700"/>
          <p14:tracePt t="287522" x="5530850" y="6489700"/>
          <p14:tracePt t="287540" x="5556250" y="6489700"/>
          <p14:tracePt t="287556" x="5575300" y="6496050"/>
          <p14:tracePt t="287558" x="5588000" y="6496050"/>
          <p14:tracePt t="287578" x="5600700" y="6496050"/>
          <p14:tracePt t="287579" x="5619750" y="6496050"/>
          <p14:tracePt t="287594" x="5645150" y="6502400"/>
          <p14:tracePt t="287606" x="5651500" y="6502400"/>
          <p14:tracePt t="287647" x="5657850" y="6502400"/>
          <p14:tracePt t="287663" x="5657850" y="6496050"/>
          <p14:tracePt t="287676" x="5664200" y="6489700"/>
          <p14:tracePt t="287697" x="5664200" y="6426200"/>
          <p14:tracePt t="287708" x="5657850" y="6413500"/>
          <p14:tracePt t="287722" x="5638800" y="6369050"/>
          <p14:tracePt t="287740" x="5619750" y="6350000"/>
          <p14:tracePt t="287756" x="5613400" y="6343650"/>
          <p14:tracePt t="287773" x="5600700" y="6343650"/>
          <p14:tracePt t="287790" x="5588000" y="6337300"/>
          <p14:tracePt t="287791" x="5575300" y="6337300"/>
          <p14:tracePt t="287808" x="5556250" y="6330950"/>
          <p14:tracePt t="287823" x="5530850" y="6324600"/>
          <p14:tracePt t="287841" x="5511800" y="6324600"/>
          <p14:tracePt t="287857" x="5492750" y="6324600"/>
          <p14:tracePt t="287884" x="5441950" y="6311900"/>
          <p14:tracePt t="287899" x="5416550" y="6305550"/>
          <p14:tracePt t="287923" x="5384800" y="6299200"/>
          <p14:tracePt t="287940" x="5372100" y="6299200"/>
          <p14:tracePt t="287957" x="5359400" y="6299200"/>
          <p14:tracePt t="287976" x="5283200" y="6311900"/>
          <p14:tracePt t="287989" x="5251450" y="6318250"/>
          <p14:tracePt t="288006" x="5207000" y="6330950"/>
          <p14:tracePt t="288008" x="5181600" y="6337300"/>
          <p14:tracePt t="288023" x="5156200" y="6350000"/>
          <p14:tracePt t="288040" x="5149850" y="6350000"/>
          <p14:tracePt t="288113" x="5143500" y="6362700"/>
          <p14:tracePt t="288124" x="5137150" y="6375400"/>
          <p14:tracePt t="288139" x="5118100" y="6407150"/>
          <p14:tracePt t="288156" x="5099050" y="6438900"/>
          <p14:tracePt t="288173" x="5092700" y="6457950"/>
          <p14:tracePt t="288240" x="5099050" y="6470650"/>
          <p14:tracePt t="288257" x="5124450" y="6502400"/>
          <p14:tracePt t="288273" x="5149850" y="6540500"/>
          <p14:tracePt t="288290" x="5175250" y="6565900"/>
          <p14:tracePt t="288311" x="5200650" y="6584950"/>
          <p14:tracePt t="288327" x="5226050" y="6591300"/>
          <p14:tracePt t="288352" x="5245100" y="6597650"/>
          <p14:tracePt t="288362" x="5251450" y="6597650"/>
          <p14:tracePt t="288379" x="5270500" y="6597650"/>
          <p14:tracePt t="288390" x="5289550" y="6597650"/>
          <p14:tracePt t="288408" x="5346700" y="6604000"/>
          <p14:tracePt t="288424" x="5391150" y="6610350"/>
          <p14:tracePt t="288440" x="5435600" y="6616700"/>
          <p14:tracePt t="288457" x="5473700" y="6616700"/>
          <p14:tracePt t="288481" x="5511800" y="6616700"/>
          <p14:tracePt t="288490" x="5524500" y="6616700"/>
          <p14:tracePt t="288507" x="5543550" y="6616700"/>
          <p14:tracePt t="288526" x="5575300" y="6597650"/>
          <p14:tracePt t="288540" x="5594350" y="6584950"/>
          <p14:tracePt t="288557" x="5613400" y="6578600"/>
          <p14:tracePt t="288573" x="5626100" y="6572250"/>
          <p14:tracePt t="288592" x="5645150" y="6559550"/>
          <p14:tracePt t="288613" x="5657850" y="6540500"/>
          <p14:tracePt t="288623" x="5670550" y="6534150"/>
          <p14:tracePt t="288640" x="5683250" y="6521450"/>
          <p14:tracePt t="288661" x="5695950" y="6483350"/>
          <p14:tracePt t="288673" x="5702300" y="6477000"/>
          <p14:tracePt t="288690" x="5702300" y="6445250"/>
          <p14:tracePt t="288709" x="5702300" y="6426200"/>
          <p14:tracePt t="288723" x="5702300" y="6419850"/>
          <p14:tracePt t="288740" x="5702300" y="6413500"/>
          <p14:tracePt t="288757" x="5695950" y="6407150"/>
          <p14:tracePt t="288774" x="5689600" y="6400800"/>
          <p14:tracePt t="288790" x="5683250" y="6394450"/>
          <p14:tracePt t="288806" x="5676900" y="6394450"/>
          <p14:tracePt t="288823" x="5664200" y="6388100"/>
          <p14:tracePt t="288840" x="5645150" y="6388100"/>
          <p14:tracePt t="288857" x="5581650" y="6381750"/>
          <p14:tracePt t="288874" x="5556250" y="6381750"/>
          <p14:tracePt t="288874" x="5511800" y="6375400"/>
          <p14:tracePt t="288905" x="5416550" y="6375400"/>
          <p14:tracePt t="288924" x="5270500" y="6369050"/>
          <p14:tracePt t="288941" x="5213350" y="6369050"/>
          <p14:tracePt t="288957" x="5130800" y="6362700"/>
          <p14:tracePt t="288974" x="5016500" y="6343650"/>
          <p14:tracePt t="289013" x="4838700" y="6286500"/>
          <p14:tracePt t="289024" x="4806950" y="6267450"/>
          <p14:tracePt t="289045" x="4692650" y="6197600"/>
          <p14:tracePt t="289057" x="4629150" y="6172200"/>
          <p14:tracePt t="289074" x="4476750" y="6108700"/>
          <p14:tracePt t="289090" x="4349750" y="6064250"/>
          <p14:tracePt t="289108" x="4165600" y="6000750"/>
          <p14:tracePt t="289128" x="4051300" y="5975350"/>
          <p14:tracePt t="289140" x="3898900" y="5937250"/>
          <p14:tracePt t="289158" x="3784600" y="5911850"/>
          <p14:tracePt t="289182" x="3644900" y="5873750"/>
          <p14:tracePt t="289198" x="3594100" y="5867400"/>
          <p14:tracePt t="289213" x="3562350" y="5861050"/>
          <p14:tracePt t="289327" x="3556000" y="5861050"/>
          <p14:tracePt t="289346" x="3556000" y="5854700"/>
          <p14:tracePt t="289365" x="3543300" y="5854700"/>
          <p14:tracePt t="289374" x="3536950" y="5848350"/>
          <p14:tracePt t="289391" x="3486150" y="5842000"/>
          <p14:tracePt t="289412" x="3225800" y="5822950"/>
          <p14:tracePt t="289424" x="3124200" y="5810250"/>
          <p14:tracePt t="289441" x="2933700" y="5791200"/>
          <p14:tracePt t="289469" x="2603500" y="5721350"/>
          <p14:tracePt t="289498" x="2419350" y="5670550"/>
          <p14:tracePt t="289509" x="2343150" y="5651500"/>
          <p14:tracePt t="289525" x="2298700" y="5651500"/>
          <p14:tracePt t="289542" x="2273300" y="5651500"/>
          <p14:tracePt t="289557" x="2254250" y="5651500"/>
          <p14:tracePt t="289679" x="2254250" y="5657850"/>
          <p14:tracePt t="289763" x="2254250" y="5651500"/>
          <p14:tracePt t="289775" x="2254250" y="5645150"/>
          <p14:tracePt t="289800" x="2266950" y="5537200"/>
          <p14:tracePt t="289815" x="2266950" y="5461000"/>
          <p14:tracePt t="289832" x="2273300" y="5372100"/>
          <p14:tracePt t="289841" x="2292350" y="5295900"/>
          <p14:tracePt t="289859" x="2298700" y="5276850"/>
          <p14:tracePt t="289877" x="2330450" y="5238750"/>
          <p14:tracePt t="289894" x="2336800" y="5232400"/>
          <p14:tracePt t="289974" x="2343150" y="5251450"/>
          <p14:tracePt t="289991" x="2362200" y="5334000"/>
          <p14:tracePt t="290008" x="2400300" y="5435600"/>
          <p14:tracePt t="290031" x="2476500" y="5613400"/>
          <p14:tracePt t="290041" x="2495550" y="5670550"/>
          <p14:tracePt t="290058" x="2520950" y="5759450"/>
          <p14:tracePt t="290080" x="2540000" y="5816600"/>
          <p14:tracePt t="290091" x="2546350" y="5822950"/>
          <p14:tracePt t="290141" x="2559050" y="5816600"/>
          <p14:tracePt t="290166" x="2609850" y="5753100"/>
          <p14:tracePt t="290177" x="2635250" y="5727700"/>
          <p14:tracePt t="290191" x="2686050" y="5664200"/>
          <p14:tracePt t="290208" x="2736850" y="5607050"/>
          <p14:tracePt t="290225" x="2800350" y="5524500"/>
          <p14:tracePt t="290241" x="2851150" y="5435600"/>
          <p14:tracePt t="290258" x="2863850" y="5391150"/>
          <p14:tracePt t="290275" x="2870200" y="5353050"/>
          <p14:tracePt t="290296" x="2870200" y="5340350"/>
          <p14:tracePt t="290342" x="2870200" y="5410200"/>
          <p14:tracePt t="290367" x="2882900" y="5537200"/>
          <p14:tracePt t="290377" x="2895600" y="5581650"/>
          <p14:tracePt t="290391" x="2946400" y="5664200"/>
          <p14:tracePt t="290408" x="2984500" y="5702300"/>
          <p14:tracePt t="290425" x="3022600" y="5721350"/>
          <p14:tracePt t="290442" x="3073400" y="5721350"/>
          <p14:tracePt t="290459" x="3181350" y="5689600"/>
          <p14:tracePt t="290479" x="3340100" y="5594350"/>
          <p14:tracePt t="290503" x="3486150" y="5492750"/>
          <p14:tracePt t="290518" x="3530600" y="5448300"/>
          <p14:tracePt t="290531" x="3536950" y="5441950"/>
          <p14:tracePt t="290541" x="3543300" y="5435600"/>
          <p14:tracePt t="290575" x="3543300" y="5454650"/>
          <p14:tracePt t="290593" x="3568700" y="5505450"/>
          <p14:tracePt t="290609" x="3638550" y="5568950"/>
          <p14:tracePt t="290634" x="3759200" y="5651500"/>
          <p14:tracePt t="290647" x="3816350" y="5670550"/>
          <p14:tracePt t="290658" x="3835400" y="5676900"/>
          <p14:tracePt t="290677" x="3879850" y="5676900"/>
          <p14:tracePt t="290692" x="3924300" y="5651500"/>
          <p14:tracePt t="290708" x="4006850" y="5619750"/>
          <p14:tracePt t="290725" x="4095750" y="5588000"/>
          <p14:tracePt t="290742" x="4159250" y="5581650"/>
          <p14:tracePt t="290758" x="4191000" y="5588000"/>
          <p14:tracePt t="290780" x="4254500" y="5645150"/>
          <p14:tracePt t="290792" x="4279900" y="5670550"/>
          <p14:tracePt t="290808" x="4337050" y="5727700"/>
          <p14:tracePt t="290826" x="4375150" y="5765800"/>
          <p14:tracePt t="290842" x="4400550" y="5784850"/>
          <p14:tracePt t="290863" x="4425950" y="5797550"/>
          <p14:tracePt t="290970" x="4425950" y="5803900"/>
          <p14:tracePt t="290979" x="4425950" y="5810250"/>
          <p14:tracePt t="290992" x="4432300" y="5835650"/>
          <p14:tracePt t="291010" x="4457700" y="5937250"/>
          <p14:tracePt t="291025" x="4470400" y="5975350"/>
          <p14:tracePt t="291047" x="4521200" y="6064250"/>
          <p14:tracePt t="291058" x="4572000" y="6121400"/>
          <p14:tracePt t="291075" x="4679950" y="6197600"/>
          <p14:tracePt t="291092" x="4832350" y="6267450"/>
          <p14:tracePt t="291109" x="4959350" y="6311900"/>
          <p14:tracePt t="291126" x="5060950" y="6343650"/>
          <p14:tracePt t="291142" x="5124450" y="6356350"/>
          <p14:tracePt t="291161" x="5149850" y="6356350"/>
          <p14:tracePt t="291176" x="5156200" y="6356350"/>
          <p14:tracePt t="291192" x="5162550" y="6356350"/>
          <p14:tracePt t="291209" x="5168900" y="6356350"/>
          <p14:tracePt t="291225" x="5181600" y="6362700"/>
          <p14:tracePt t="291245" x="5245100" y="6419850"/>
          <p14:tracePt t="291259" x="5289550" y="6445250"/>
          <p14:tracePt t="291276" x="5359400" y="6477000"/>
          <p14:tracePt t="291292" x="5378450" y="6477000"/>
          <p14:tracePt t="291309" x="5391150" y="6477000"/>
          <p14:tracePt t="291326" x="5410200" y="6477000"/>
          <p14:tracePt t="291342" x="5422900" y="6477000"/>
          <p14:tracePt t="291359" x="5441950" y="6477000"/>
          <p14:tracePt t="291376" x="5486400" y="6521450"/>
          <p14:tracePt t="291392" x="5518150" y="6553200"/>
          <p14:tracePt t="291411" x="5543550" y="6572250"/>
          <p14:tracePt t="291427" x="5549900" y="6578600"/>
          <p14:tracePt t="291481" x="5549900" y="6559550"/>
          <p14:tracePt t="291492" x="5556250" y="6540500"/>
          <p14:tracePt t="291518" x="5568950" y="6489700"/>
          <p14:tracePt t="291563" x="5562600" y="6483350"/>
          <p14:tracePt t="291578" x="5524500" y="6464300"/>
          <p14:tracePt t="291595" x="5473700" y="6445250"/>
          <p14:tracePt t="291609" x="5435600" y="6419850"/>
          <p14:tracePt t="291626" x="5372100" y="6381750"/>
          <p14:tracePt t="291642" x="5327650" y="6350000"/>
          <p14:tracePt t="291659" x="5270500" y="6311900"/>
          <p14:tracePt t="291676" x="5238750" y="6292850"/>
          <p14:tracePt t="291694" x="5226050" y="6286500"/>
          <p14:tracePt t="291748" x="5207000" y="6286500"/>
          <p14:tracePt t="291761" x="5187950" y="6286500"/>
          <p14:tracePt t="291782" x="5137150" y="6292850"/>
          <p14:tracePt t="291793" x="5130800" y="6299200"/>
          <p14:tracePt t="291809" x="5092700" y="6311900"/>
          <p14:tracePt t="291826" x="5054600" y="6343650"/>
          <p14:tracePt t="291843" x="5029200" y="6407150"/>
          <p14:tracePt t="291860" x="5010150" y="6489700"/>
          <p14:tracePt t="291876" x="4997450" y="6534150"/>
          <p14:tracePt t="291895" x="4991100" y="6553200"/>
          <p14:tracePt t="291909" x="4991100" y="6559550"/>
          <p14:tracePt t="291963" x="5003800" y="6559550"/>
          <p14:tracePt t="291979" x="5054600" y="6591300"/>
          <p14:tracePt t="291998" x="5130800" y="6623050"/>
          <p14:tracePt t="292013" x="5219700" y="6648450"/>
          <p14:tracePt t="292039" x="5365750" y="6654800"/>
          <p14:tracePt t="292060" x="5480050" y="6635750"/>
          <p14:tracePt t="292076" x="5518150" y="6610350"/>
          <p14:tracePt t="292095" x="5549900" y="6578600"/>
          <p14:tracePt t="292111" x="5568950" y="6559550"/>
          <p14:tracePt t="292318" x="5556250" y="6553200"/>
          <p14:tracePt t="292333" x="5530850" y="6546850"/>
          <p14:tracePt t="292348" x="5511800" y="6540500"/>
          <p14:tracePt t="292368" x="5492750" y="6534150"/>
          <p14:tracePt t="292393" x="5486400" y="6527800"/>
          <p14:tracePt t="292410" x="5480050" y="6515100"/>
          <p14:tracePt t="292426" x="5473700" y="6508750"/>
          <p14:tracePt t="292454" x="5473700" y="6502400"/>
          <p14:tracePt t="292620" x="5467350" y="6502400"/>
          <p14:tracePt t="292644" x="5454650" y="6502400"/>
          <p14:tracePt t="292677" x="5454650" y="6496050"/>
          <p14:tracePt t="292710" x="5441950" y="6489700"/>
          <p14:tracePt t="292741" x="5435600" y="6483350"/>
          <p14:tracePt t="292777" x="5435600" y="6477000"/>
          <p14:tracePt t="293034" x="5448300" y="6483350"/>
          <p14:tracePt t="293048" x="5461000" y="6483350"/>
          <p14:tracePt t="293061" x="5473700" y="6489700"/>
          <p14:tracePt t="293077" x="5492750" y="6489700"/>
          <p14:tracePt t="293094" x="5518150" y="6496050"/>
          <p14:tracePt t="293110" x="5549900" y="6502400"/>
          <p14:tracePt t="293127" x="5568950" y="6502400"/>
          <p14:tracePt t="293144" x="5581650" y="6502400"/>
          <p14:tracePt t="293160" x="5588000" y="6502400"/>
          <p14:tracePt t="293161" x="5594350" y="6502400"/>
          <p14:tracePt t="293178" x="5626100" y="6502400"/>
          <p14:tracePt t="293194" x="5664200" y="6502400"/>
          <p14:tracePt t="293217" x="5753100" y="6527800"/>
          <p14:tracePt t="293228" x="5778500" y="6534150"/>
          <p14:tracePt t="293244" x="5835650" y="6546850"/>
          <p14:tracePt t="293260" x="5905500" y="6559550"/>
          <p14:tracePt t="293278" x="5988050" y="6565900"/>
          <p14:tracePt t="293306" x="6076950" y="6572250"/>
          <p14:tracePt t="293331" x="6121400" y="6565900"/>
          <p14:tracePt t="293349" x="6127750" y="6565900"/>
          <p14:tracePt t="293394" x="6140450" y="6565900"/>
          <p14:tracePt t="293412" x="6153150" y="6559550"/>
          <p14:tracePt t="293428" x="6172200" y="6534150"/>
          <p14:tracePt t="293428" x="6178550" y="6508750"/>
          <p14:tracePt t="293444" x="6178550" y="6457950"/>
          <p14:tracePt t="293461" x="6178550" y="6419850"/>
          <p14:tracePt t="293477" x="6178550" y="6375400"/>
          <p14:tracePt t="293495" x="6165850" y="6350000"/>
          <p14:tracePt t="293511" x="6153150" y="6337300"/>
          <p14:tracePt t="293528" x="6127750" y="6318250"/>
          <p14:tracePt t="293546" x="6083300" y="6299200"/>
          <p14:tracePt t="293561" x="6019800" y="6286500"/>
          <p14:tracePt t="293577" x="5930900" y="6267450"/>
          <p14:tracePt t="293594" x="5835650" y="6261100"/>
          <p14:tracePt t="293611" x="5753100" y="6254750"/>
          <p14:tracePt t="293627" x="5670550" y="6254750"/>
          <p14:tracePt t="293644" x="5594350" y="6254750"/>
          <p14:tracePt t="293661" x="5543550" y="6254750"/>
          <p14:tracePt t="293678" x="5518150" y="6254750"/>
          <p14:tracePt t="293694" x="5492750" y="6261100"/>
          <p14:tracePt t="293719" x="5454650" y="6280150"/>
          <p14:tracePt t="293733" x="5435600" y="6299200"/>
          <p14:tracePt t="293746" x="5416550" y="6337300"/>
          <p14:tracePt t="293763" x="5410200" y="6388100"/>
          <p14:tracePt t="293778" x="5416550" y="6464300"/>
          <p14:tracePt t="293794" x="5441950" y="6521450"/>
          <p14:tracePt t="293811" x="5467350" y="6565900"/>
          <p14:tracePt t="293828" x="5492750" y="6591300"/>
          <p14:tracePt t="293844" x="5511800" y="6604000"/>
          <p14:tracePt t="293861" x="5568950" y="6610350"/>
          <p14:tracePt t="293877" x="5632450" y="6610350"/>
          <p14:tracePt t="293902" x="5772150" y="6610350"/>
          <p14:tracePt t="293912" x="5886450" y="6610350"/>
          <p14:tracePt t="293930" x="5956300" y="6616700"/>
          <p14:tracePt t="293944" x="6007100" y="6616700"/>
          <p14:tracePt t="293962" x="6045200" y="6610350"/>
          <p14:tracePt t="293978" x="6076950" y="6591300"/>
          <p14:tracePt t="294003" x="6121400" y="6553200"/>
          <p14:tracePt t="294021" x="6159500" y="6502400"/>
          <p14:tracePt t="294029" x="6172200" y="6464300"/>
          <p14:tracePt t="294044" x="6184900" y="6432550"/>
          <p14:tracePt t="294061" x="6191250" y="6426200"/>
          <p14:tracePt t="294083" x="6191250" y="6419850"/>
          <p14:tracePt t="294094" x="6191250" y="6413500"/>
          <p14:tracePt t="294112" x="6184900" y="6407150"/>
          <p14:tracePt t="294129" x="6178550" y="6394450"/>
          <p14:tracePt t="294145" x="6172200" y="6394450"/>
          <p14:tracePt t="294162" x="6172200" y="6388100"/>
          <p14:tracePt t="294182" x="6159500" y="6388100"/>
          <p14:tracePt t="294194" x="6146800" y="6388100"/>
          <p14:tracePt t="294213" x="6134100" y="6388100"/>
          <p14:tracePt t="294228" x="6121400" y="6388100"/>
          <p14:tracePt t="294244" x="6115050" y="6388100"/>
          <p14:tracePt t="294261" x="6108700" y="6388100"/>
          <p14:tracePt t="294278" x="6108700" y="6394450"/>
          <p14:tracePt t="294295" x="6102350" y="6394450"/>
          <p14:tracePt t="294328" x="6089650" y="6400800"/>
          <p14:tracePt t="294345" x="6089650" y="6413500"/>
          <p14:tracePt t="294364" x="6083300" y="6426200"/>
          <p14:tracePt t="294379" x="6076950" y="6432550"/>
          <p14:tracePt t="294396" x="6070600" y="6432550"/>
          <p14:tracePt t="294413" x="6070600" y="6438900"/>
          <p14:tracePt t="294428" x="6064250" y="6438900"/>
          <p14:tracePt t="294804" x="6064250" y="6432550"/>
          <p14:tracePt t="294814" x="6057900" y="6432550"/>
          <p14:tracePt t="294828" x="6057900" y="6426200"/>
          <p14:tracePt t="294845" x="6057900" y="6419850"/>
          <p14:tracePt t="294895" x="6057900" y="6413500"/>
          <p14:tracePt t="295052" x="6127750" y="6508750"/>
          <p14:tracePt t="295064" x="6223000" y="6597650"/>
          <p14:tracePt t="295078" x="6527800" y="6781800"/>
          <p14:tracePt t="295112" x="7010400" y="6838950"/>
          <p14:tracePt t="295129" x="7061200" y="6769100"/>
          <p14:tracePt t="295146" x="7099300" y="6680200"/>
          <p14:tracePt t="295163" x="7188200" y="6502400"/>
          <p14:tracePt t="295179" x="7232650" y="6438900"/>
          <p14:tracePt t="295195" x="7372350" y="6318250"/>
          <p14:tracePt t="295212" x="7454900" y="6273800"/>
          <p14:tracePt t="295229" x="7499350" y="6254750"/>
          <p14:tracePt t="295245" x="7512050" y="6248400"/>
          <p14:tracePt t="295262" x="7518400" y="6248400"/>
          <p14:tracePt t="295279" x="7531100" y="6248400"/>
          <p14:tracePt t="295295" x="7632700" y="6203950"/>
          <p14:tracePt t="295313" x="7797800" y="6121400"/>
          <p14:tracePt t="295335" x="8185150" y="5918200"/>
          <p14:tracePt t="295346" x="8324850" y="5848350"/>
          <p14:tracePt t="295362" x="8572500" y="5734050"/>
          <p14:tracePt t="295386" x="8883650" y="5568950"/>
          <p14:tracePt t="295396" x="8959850" y="5518150"/>
          <p14:tracePt t="295412" x="9118600" y="5416550"/>
          <p14:tracePt t="295434" x="9245600" y="5334000"/>
          <p14:tracePt t="295445" x="9302750" y="5295900"/>
          <p14:tracePt t="295462" x="9398000" y="5232400"/>
          <p14:tracePt t="295481" x="9474200" y="5175250"/>
          <p14:tracePt t="295495" x="9525000" y="5118100"/>
          <p14:tracePt t="295512" x="9537700" y="5086350"/>
          <p14:tracePt t="295531" x="9550400" y="5060950"/>
          <p14:tracePt t="295546" x="9550400" y="5041900"/>
          <p14:tracePt t="295563" x="9550400" y="5029200"/>
          <p14:tracePt t="295725" x="9525000" y="5029200"/>
          <p14:tracePt t="295734" x="9480550" y="5022850"/>
          <p14:tracePt t="295746" x="9455150" y="5022850"/>
          <p14:tracePt t="295763" x="9417050" y="5022850"/>
          <p14:tracePt t="295779" x="9372600" y="5022850"/>
          <p14:tracePt t="295801" x="9302750" y="5022850"/>
          <p14:tracePt t="295813" x="9264650" y="5016500"/>
          <p14:tracePt t="295829" x="9201150" y="5016500"/>
          <p14:tracePt t="295846" x="9093200" y="5016500"/>
          <p14:tracePt t="295864" x="9029700" y="5016500"/>
          <p14:tracePt t="295880" x="8978900" y="5016500"/>
          <p14:tracePt t="295898" x="8953500" y="5016500"/>
          <p14:tracePt t="295913" x="8934450" y="5022850"/>
          <p14:tracePt t="296573" x="8940800" y="5029200"/>
          <p14:tracePt t="296581" x="8947150" y="5029200"/>
          <p14:tracePt t="296596" x="8997950" y="5048250"/>
          <p14:tracePt t="296614" x="9061450" y="5054600"/>
          <p14:tracePt t="296630" x="9131300" y="5060950"/>
          <p14:tracePt t="296646" x="9207500" y="5067300"/>
          <p14:tracePt t="296663" x="9245600" y="5073650"/>
          <p14:tracePt t="296680" x="9271000" y="5080000"/>
          <p14:tracePt t="296706" x="9296400" y="5086350"/>
          <p14:tracePt t="296707" x="9315450" y="5092700"/>
          <p14:tracePt t="296733" x="9391650" y="5130800"/>
          <p14:tracePt t="296747" x="9436100" y="5156200"/>
          <p14:tracePt t="296763" x="9525000" y="5207000"/>
          <p14:tracePt t="296788" x="9588500" y="5245100"/>
          <p14:tracePt t="296798" x="9607550" y="5257800"/>
          <p14:tracePt t="296813" x="9645650" y="5276850"/>
          <p14:tracePt t="296831" x="9677400" y="5302250"/>
          <p14:tracePt t="296847" x="9696450" y="5314950"/>
          <p14:tracePt t="296864" x="9721850" y="5327650"/>
          <p14:tracePt t="296892" x="9759950" y="5359400"/>
          <p14:tracePt t="296903" x="9779000" y="5372100"/>
          <p14:tracePt t="296913" x="9785350" y="5378450"/>
          <p14:tracePt t="296930" x="9798050" y="5397500"/>
          <p14:tracePt t="296947" x="9810750" y="5422900"/>
          <p14:tracePt t="296963" x="9823450" y="5448300"/>
          <p14:tracePt t="296980" x="9842500" y="5461000"/>
          <p14:tracePt t="296997" x="9867900" y="5467350"/>
          <p14:tracePt t="296998" x="9886950" y="5467350"/>
          <p14:tracePt t="297014" x="9899650" y="5467350"/>
          <p14:tracePt t="297031" x="9918700" y="5467350"/>
          <p14:tracePt t="297047" x="9950450" y="5467350"/>
          <p14:tracePt t="297064" x="9975850" y="5480050"/>
          <p14:tracePt t="297080" x="10020300" y="5511800"/>
          <p14:tracePt t="297097" x="10052050" y="5524500"/>
          <p14:tracePt t="297120" x="10064750" y="5530850"/>
          <p14:tracePt t="297272" x="10083800" y="5505450"/>
          <p14:tracePt t="297294" x="10096500" y="5473700"/>
          <p14:tracePt t="297306" x="10109200" y="5441950"/>
          <p14:tracePt t="297318" x="10115550" y="5422900"/>
          <p14:tracePt t="297330" x="10121900" y="5391150"/>
          <p14:tracePt t="297347" x="10134600" y="5359400"/>
          <p14:tracePt t="297364" x="10134600" y="5334000"/>
          <p14:tracePt t="297381" x="10140950" y="5314950"/>
          <p14:tracePt t="297399" x="10147300" y="5302250"/>
          <p14:tracePt t="297414" x="10147300" y="5289550"/>
          <p14:tracePt t="297431" x="10147300" y="5283200"/>
          <p14:tracePt t="297447" x="10153650" y="5270500"/>
          <p14:tracePt t="297514" x="10153650" y="5283200"/>
          <p14:tracePt t="297531" x="10160000" y="5295900"/>
          <p14:tracePt t="297547" x="10160000" y="5308600"/>
          <p14:tracePt t="297564" x="10166350" y="5327650"/>
          <p14:tracePt t="297590" x="10172700" y="5346700"/>
          <p14:tracePt t="297600" x="10172700" y="5353050"/>
          <p14:tracePt t="297616" x="10172700" y="5359400"/>
          <p14:tracePt t="297631" x="10172700" y="5372100"/>
          <p14:tracePt t="297647" x="10179050" y="5391150"/>
          <p14:tracePt t="297665" x="10185400" y="5422900"/>
          <p14:tracePt t="297681" x="10198100" y="5467350"/>
          <p14:tracePt t="297697" x="10204450" y="5518150"/>
          <p14:tracePt t="297715" x="10204450" y="5556250"/>
          <p14:tracePt t="297734" x="10204450" y="5581650"/>
          <p14:tracePt t="297817" x="10204450" y="5594350"/>
          <p14:tracePt t="297831" x="10204450" y="5607050"/>
          <p14:tracePt t="297848" x="10204450" y="5626100"/>
          <p14:tracePt t="297875" x="10204450" y="5632450"/>
          <p14:tracePt t="298107" x="10191750" y="5619750"/>
          <p14:tracePt t="298116" x="10185400" y="5613400"/>
          <p14:tracePt t="298131" x="10179050" y="5594350"/>
          <p14:tracePt t="298331" x="10166350" y="5613400"/>
          <p14:tracePt t="298422" x="10160000" y="5613400"/>
          <p14:tracePt t="298948" x="10147300" y="5600700"/>
          <p14:tracePt t="298965" x="10140950" y="5588000"/>
          <p14:tracePt t="298995" x="10134600" y="5562600"/>
          <p14:tracePt t="299010" x="10134600" y="5556250"/>
          <p14:tracePt t="299020" x="10128250" y="5530850"/>
          <p14:tracePt t="299032" x="10128250" y="5524500"/>
          <p14:tracePt t="299049" x="10128250" y="5492750"/>
          <p14:tracePt t="299065" x="10140950" y="5454650"/>
          <p14:tracePt t="299082" x="10153650" y="5397500"/>
          <p14:tracePt t="299098" x="10160000" y="5327650"/>
          <p14:tracePt t="299115" x="10160000" y="5257800"/>
          <p14:tracePt t="299132" x="10160000" y="5162550"/>
          <p14:tracePt t="299149" x="10166350" y="5086350"/>
          <p14:tracePt t="299150" x="10166350" y="5054600"/>
          <p14:tracePt t="299170" x="10172700" y="4997450"/>
          <p14:tracePt t="299182" x="10179050" y="4965700"/>
          <p14:tracePt t="299199" x="10185400" y="4940300"/>
          <p14:tracePt t="299215" x="10191750" y="4940300"/>
          <p14:tracePt t="299401" x="10191750" y="4959350"/>
          <p14:tracePt t="299415" x="10191750" y="4984750"/>
          <p14:tracePt t="299432" x="10198100" y="5003800"/>
          <p14:tracePt t="299450" x="10204450" y="5003800"/>
          <p14:tracePt t="299465" x="10204450" y="5010150"/>
          <p14:tracePt t="299482" x="10236200" y="5035550"/>
          <p14:tracePt t="299499" x="10267950" y="5067300"/>
          <p14:tracePt t="299515" x="10312400" y="5092700"/>
          <p14:tracePt t="299532" x="10344150" y="5111750"/>
          <p14:tracePt t="299549" x="10375900" y="5124450"/>
          <p14:tracePt t="299566" x="10420350" y="5124450"/>
          <p14:tracePt t="299583" x="10471150" y="5111750"/>
          <p14:tracePt t="299603" x="10521950" y="5041900"/>
          <p14:tracePt t="299619" x="10534650" y="4991100"/>
          <p14:tracePt t="299635" x="10541000" y="4927600"/>
          <p14:tracePt t="299649" x="10541000" y="4902200"/>
          <p14:tracePt t="299666" x="10541000" y="4826000"/>
          <p14:tracePt t="299684" x="10541000" y="4794250"/>
          <p14:tracePt t="299699" x="10541000" y="4768850"/>
          <p14:tracePt t="299716" x="10534650" y="4749800"/>
          <p14:tracePt t="299738" x="10521950" y="4724400"/>
          <p14:tracePt t="299751" x="10509250" y="4711700"/>
          <p14:tracePt t="299766" x="10483850" y="4686300"/>
          <p14:tracePt t="299784" x="10464800" y="4667250"/>
          <p14:tracePt t="299799" x="10426700" y="4648200"/>
          <p14:tracePt t="299816" x="10401300" y="4635500"/>
          <p14:tracePt t="299835" x="10369550" y="4635500"/>
          <p14:tracePt t="299849" x="10356850" y="4635500"/>
          <p14:tracePt t="299866" x="10325100" y="4635500"/>
          <p14:tracePt t="299883" x="10293350" y="4641850"/>
          <p14:tracePt t="299899" x="10274300" y="4648200"/>
          <p14:tracePt t="299900" x="10248900" y="4660900"/>
          <p14:tracePt t="299916" x="10204450" y="4692650"/>
          <p14:tracePt t="299933" x="10153650" y="4730750"/>
          <p14:tracePt t="299950" x="10121900" y="4781550"/>
          <p14:tracePt t="299982" x="10077450" y="4895850"/>
          <p14:tracePt t="300007" x="10064750" y="4959350"/>
          <p14:tracePt t="300016" x="10058400" y="4984750"/>
          <p14:tracePt t="300033" x="10058400" y="5035550"/>
          <p14:tracePt t="300050" x="10077450" y="5105400"/>
          <p14:tracePt t="300066" x="10102850" y="5181600"/>
          <p14:tracePt t="300083" x="10134600" y="5264150"/>
          <p14:tracePt t="300102" x="10147300" y="5308600"/>
          <p14:tracePt t="300118" x="10153650" y="5353050"/>
          <p14:tracePt t="300133" x="10160000" y="5378450"/>
          <p14:tracePt t="300153" x="10179050" y="5448300"/>
          <p14:tracePt t="300166" x="10210800" y="5543550"/>
          <p14:tracePt t="300184" x="10236200" y="5619750"/>
          <p14:tracePt t="300203" x="10255250" y="5670550"/>
          <p14:tracePt t="300216" x="10267950" y="5702300"/>
          <p14:tracePt t="300233" x="10274300" y="5708650"/>
          <p14:tracePt t="300283" x="10293350" y="5727700"/>
          <p14:tracePt t="300299" x="10331450" y="5746750"/>
          <p14:tracePt t="300316" x="10363200" y="5759450"/>
          <p14:tracePt t="300333" x="10382250" y="5759450"/>
          <p14:tracePt t="300350" x="10394950" y="5759450"/>
          <p14:tracePt t="300366" x="10414000" y="5753100"/>
          <p14:tracePt t="300383" x="10433050" y="5721350"/>
          <p14:tracePt t="300400" x="10464800" y="5676900"/>
          <p14:tracePt t="300417" x="10496550" y="5607050"/>
          <p14:tracePt t="300433" x="10528300" y="5511800"/>
          <p14:tracePt t="300450" x="10541000" y="5384800"/>
          <p14:tracePt t="300466" x="10547350" y="5283200"/>
          <p14:tracePt t="300468" x="10547350" y="5207000"/>
          <p14:tracePt t="300483" x="10547350" y="5156200"/>
          <p14:tracePt t="300503" x="10534650" y="5035550"/>
          <p14:tracePt t="300516" x="10509250" y="4959350"/>
          <p14:tracePt t="300537" x="10502900" y="4908550"/>
          <p14:tracePt t="300550" x="10496550" y="4838700"/>
          <p14:tracePt t="300567" x="10483850" y="4794250"/>
          <p14:tracePt t="300583" x="10477500" y="4737100"/>
          <p14:tracePt t="300600" x="10464800" y="4705350"/>
          <p14:tracePt t="300617" x="10452100" y="4673600"/>
          <p14:tracePt t="300633" x="10439400" y="4635500"/>
          <p14:tracePt t="300650" x="10420350" y="4603750"/>
          <p14:tracePt t="300667" x="10407650" y="4578350"/>
          <p14:tracePt t="300683" x="10401300" y="4572000"/>
          <p14:tracePt t="300700" x="10394950" y="4565650"/>
          <p14:tracePt t="300739" x="10394950" y="4559300"/>
          <p14:tracePt t="300769" x="10382250" y="4559300"/>
          <p14:tracePt t="300786" x="10312400" y="4578350"/>
          <p14:tracePt t="300802" x="10293350" y="4584700"/>
          <p14:tracePt t="300817" x="10267950" y="4591050"/>
          <p14:tracePt t="300818" x="10242550" y="4603750"/>
          <p14:tracePt t="300833" x="10223500" y="4616450"/>
          <p14:tracePt t="300850" x="10160000" y="4667250"/>
          <p14:tracePt t="300867" x="10102850" y="4730750"/>
          <p14:tracePt t="300885" x="10052050" y="4819650"/>
          <p14:tracePt t="300900" x="10013950" y="4895850"/>
          <p14:tracePt t="300917" x="9975850" y="5003800"/>
          <p14:tracePt t="300933" x="9956800" y="5080000"/>
          <p14:tracePt t="300951" x="9944100" y="5156200"/>
          <p14:tracePt t="300967" x="9944100" y="5226050"/>
          <p14:tracePt t="300983" x="9950450" y="5289550"/>
          <p14:tracePt t="301009" x="9994900" y="5397500"/>
          <p14:tracePt t="301018" x="10007600" y="5422900"/>
          <p14:tracePt t="301034" x="10052050" y="5511800"/>
          <p14:tracePt t="301050" x="10102850" y="5607050"/>
          <p14:tracePt t="301051" x="10121900" y="5664200"/>
          <p14:tracePt t="301067" x="10134600" y="5683250"/>
          <p14:tracePt t="301083" x="10172700" y="5753100"/>
          <p14:tracePt t="301102" x="10185400" y="5765800"/>
          <p14:tracePt t="301117" x="10204450" y="5778500"/>
          <p14:tracePt t="301134" x="10229850" y="5791200"/>
          <p14:tracePt t="301150" x="10255250" y="5803900"/>
          <p14:tracePt t="301167" x="10274300" y="5810250"/>
          <p14:tracePt t="301185" x="10293350" y="5816600"/>
          <p14:tracePt t="301203" x="10337800" y="5816600"/>
          <p14:tracePt t="301217" x="10363200" y="5816600"/>
          <p14:tracePt t="301234" x="10401300" y="5791200"/>
          <p14:tracePt t="301250" x="10426700" y="5759450"/>
          <p14:tracePt t="301267" x="10464800" y="5689600"/>
          <p14:tracePt t="301284" x="10502900" y="5607050"/>
          <p14:tracePt t="301300" x="10528300" y="5530850"/>
          <p14:tracePt t="301320" x="10541000" y="5397500"/>
          <p14:tracePt t="301334" x="10547350" y="5302250"/>
          <p14:tracePt t="301350" x="10547350" y="5226050"/>
          <p14:tracePt t="301367" x="10547350" y="5143500"/>
          <p14:tracePt t="301385" x="10541000" y="5048250"/>
          <p14:tracePt t="301401" x="10528300" y="4959350"/>
          <p14:tracePt t="301417" x="10515600" y="4876800"/>
          <p14:tracePt t="301434" x="10490200" y="4806950"/>
          <p14:tracePt t="301450" x="10471150" y="4768850"/>
          <p14:tracePt t="301467" x="10439400" y="4711700"/>
          <p14:tracePt t="301484" x="10420350" y="4686300"/>
          <p14:tracePt t="301501" x="10414000" y="4679950"/>
          <p14:tracePt t="301517" x="10407650" y="4673600"/>
          <p14:tracePt t="301534" x="10401300" y="4673600"/>
          <p14:tracePt t="301668" x="10401300" y="4679950"/>
          <p14:tracePt t="301686" x="10401300" y="4686300"/>
          <p14:tracePt t="301701" x="10401300" y="4692650"/>
          <p14:tracePt t="301717" x="10401300" y="4699000"/>
          <p14:tracePt t="301737" x="10401300" y="4718050"/>
          <p14:tracePt t="301764" x="10388600" y="4762500"/>
          <p14:tracePt t="301775" x="10382250" y="4768850"/>
          <p14:tracePt t="301799" x="10363200" y="4819650"/>
          <p14:tracePt t="301817" x="10325100" y="4908550"/>
          <p14:tracePt t="301834" x="10274300" y="5022850"/>
          <p14:tracePt t="301851" x="10229850" y="5143500"/>
          <p14:tracePt t="301867" x="10179050" y="5302250"/>
          <p14:tracePt t="301884" x="10147300" y="5422900"/>
          <p14:tracePt t="301901" x="10121900" y="5530850"/>
          <p14:tracePt t="301918" x="10109200" y="5600700"/>
          <p14:tracePt t="301934" x="10083800" y="5683250"/>
          <p14:tracePt t="301952" x="10052050" y="5753100"/>
          <p14:tracePt t="301969" x="10001250" y="5867400"/>
          <p14:tracePt t="301987" x="9988550" y="5905500"/>
          <p14:tracePt t="302002" x="9982200" y="5943600"/>
          <p14:tracePt t="302018" x="9969500" y="5975350"/>
          <p14:tracePt t="302035" x="9956800" y="6026150"/>
          <p14:tracePt t="302051" x="9944100" y="6064250"/>
          <p14:tracePt t="302052" x="9937750" y="6083300"/>
          <p14:tracePt t="302068" x="9925050" y="6140450"/>
          <p14:tracePt t="302084" x="9918700" y="6165850"/>
          <p14:tracePt t="302141" x="9925050" y="6165850"/>
          <p14:tracePt t="302151" x="9931400" y="6165850"/>
          <p14:tracePt t="302179" x="9950450" y="6165850"/>
          <p14:tracePt t="302189" x="9956800" y="6165850"/>
          <p14:tracePt t="302201" x="9963150" y="6165850"/>
          <p14:tracePt t="302218" x="9975850" y="6172200"/>
          <p14:tracePt t="302235" x="9988550" y="6172200"/>
          <p14:tracePt t="302252" x="10052050" y="6165850"/>
          <p14:tracePt t="302270" x="10083800" y="6165850"/>
          <p14:tracePt t="302285" x="10109200" y="6159500"/>
          <p14:tracePt t="302301" x="10128250" y="6159500"/>
          <p14:tracePt t="302318" x="10134600" y="6153150"/>
          <p14:tracePt t="302369" x="10140950" y="6153150"/>
          <p14:tracePt t="302386" x="10153650" y="6140450"/>
          <p14:tracePt t="302403" x="10172700" y="6121400"/>
          <p14:tracePt t="302426" x="10185400" y="6102350"/>
          <p14:tracePt t="302436" x="10185400" y="6096000"/>
          <p14:tracePt t="302559" x="10191750" y="6096000"/>
          <p14:tracePt t="302593" x="10248900" y="6096000"/>
          <p14:tracePt t="302601" x="10280650" y="6089650"/>
          <p14:tracePt t="302618" x="10350500" y="6076950"/>
          <p14:tracePt t="302635" x="10414000" y="6057900"/>
          <p14:tracePt t="302652" x="10464800" y="6032500"/>
          <p14:tracePt t="302668" x="10502900" y="6007100"/>
          <p14:tracePt t="302688" x="10528300" y="5969000"/>
          <p14:tracePt t="302702" x="10534650" y="5949950"/>
          <p14:tracePt t="302718" x="10534650" y="5899150"/>
          <p14:tracePt t="302736" x="10521950" y="5797550"/>
          <p14:tracePt t="302753" x="10515600" y="5772150"/>
          <p14:tracePt t="302769" x="10509250" y="5759450"/>
          <p14:tracePt t="302801" x="10502900" y="5759450"/>
          <p14:tracePt t="302818" x="10496550" y="5753100"/>
          <p14:tracePt t="302835" x="10477500" y="5746750"/>
          <p14:tracePt t="302852" x="10439400" y="5740400"/>
          <p14:tracePt t="302868" x="10407650" y="5740400"/>
          <p14:tracePt t="302885" x="10375900" y="5734050"/>
          <p14:tracePt t="302902" x="10318750" y="5734050"/>
          <p14:tracePt t="302921" x="10287000" y="5734050"/>
          <p14:tracePt t="302922" x="10274300" y="5734050"/>
          <p14:tracePt t="302935" x="10255250" y="5734050"/>
          <p14:tracePt t="302952" x="10217150" y="5746750"/>
          <p14:tracePt t="302968" x="10179050" y="5759450"/>
          <p14:tracePt t="302969" x="10160000" y="5765800"/>
          <p14:tracePt t="302986" x="10121900" y="5791200"/>
          <p14:tracePt t="303002" x="10090150" y="5803900"/>
          <p14:tracePt t="303021" x="10058400" y="5816600"/>
          <p14:tracePt t="303035" x="10045700" y="5816600"/>
          <p14:tracePt t="303054" x="10033000" y="5822950"/>
          <p14:tracePt t="303068" x="10033000" y="5829300"/>
          <p14:tracePt t="303085" x="10026650" y="5835650"/>
          <p14:tracePt t="303106" x="10007600" y="5861050"/>
          <p14:tracePt t="303119" x="10007600" y="5867400"/>
          <p14:tracePt t="303138" x="9994900" y="5924550"/>
          <p14:tracePt t="303153" x="9994900" y="5962650"/>
          <p14:tracePt t="303168" x="9994900" y="5975350"/>
          <p14:tracePt t="303186" x="9994900" y="6007100"/>
          <p14:tracePt t="303187" x="10001250" y="6013450"/>
          <p14:tracePt t="303208" x="10001250" y="6019800"/>
          <p14:tracePt t="303258" x="10007600" y="6019800"/>
          <p14:tracePt t="303269" x="10026650" y="6026150"/>
          <p14:tracePt t="303285" x="10071100" y="6038850"/>
          <p14:tracePt t="303302" x="10121900" y="6051550"/>
          <p14:tracePt t="303320" x="10191750" y="6051550"/>
          <p14:tracePt t="303347" x="10236200" y="6051550"/>
          <p14:tracePt t="303358" x="10242550" y="6051550"/>
          <p14:tracePt t="303370" x="10261600" y="6051550"/>
          <p14:tracePt t="303385" x="10267950" y="6051550"/>
          <p14:tracePt t="303733" x="10267950" y="6064250"/>
          <p14:tracePt t="303741" x="10267950" y="6070600"/>
          <p14:tracePt t="303752" x="10274300" y="6070600"/>
          <p14:tracePt t="303772" x="10274300" y="6076950"/>
          <p14:tracePt t="303878" x="10274300" y="6070600"/>
          <p14:tracePt t="304665" x="10261600" y="6051550"/>
          <p14:tracePt t="304680" x="10261600" y="6045200"/>
          <p14:tracePt t="304698" x="10248900" y="6038850"/>
          <p14:tracePt t="304703" x="10242550" y="6032500"/>
          <p14:tracePt t="304720" x="10229850" y="6019800"/>
          <p14:tracePt t="304738" x="10210800" y="6000750"/>
          <p14:tracePt t="304753" x="10198100" y="5981700"/>
          <p14:tracePt t="304770" x="10179050" y="5969000"/>
          <p14:tracePt t="304791" x="10172700" y="5962650"/>
          <p14:tracePt t="304828" x="10172700" y="5956300"/>
          <p14:tracePt t="304854" x="10166350" y="5956300"/>
          <p14:tracePt t="304870" x="10153650" y="5956300"/>
          <p14:tracePt t="304887" x="10128250" y="5943600"/>
          <p14:tracePt t="304905" x="10077450" y="5918200"/>
          <p14:tracePt t="304921" x="10045700" y="5899150"/>
          <p14:tracePt t="304937" x="10001250" y="5873750"/>
          <p14:tracePt t="304953" x="9969500" y="5848350"/>
          <p14:tracePt t="304971" x="9944100" y="5829300"/>
          <p14:tracePt t="304989" x="9906000" y="5791200"/>
          <p14:tracePt t="305003" x="9867900" y="5759450"/>
          <p14:tracePt t="305021" x="9823450" y="5715000"/>
          <p14:tracePt t="305037" x="9766300" y="5670550"/>
          <p14:tracePt t="305054" x="9715500" y="5619750"/>
          <p14:tracePt t="305071" x="9645650" y="5530850"/>
          <p14:tracePt t="305087" x="9537700" y="5403850"/>
          <p14:tracePt t="305104" x="9429750" y="5270500"/>
          <p14:tracePt t="305120" x="9315450" y="5130800"/>
          <p14:tracePt t="305138" x="9201150" y="5003800"/>
          <p14:tracePt t="305154" x="9010650" y="4787900"/>
          <p14:tracePt t="305172" x="8858250" y="4572000"/>
          <p14:tracePt t="305188" x="8775700" y="4419600"/>
          <p14:tracePt t="305204" x="8642350" y="4133850"/>
          <p14:tracePt t="305220" x="8534400" y="3924300"/>
          <p14:tracePt t="305239" x="8413750" y="3721100"/>
          <p14:tracePt t="305254" x="8248650" y="3505200"/>
          <p14:tracePt t="305271" x="8134350" y="3365500"/>
          <p14:tracePt t="305287" x="8039100" y="3238500"/>
          <p14:tracePt t="305308" x="7943850" y="3067050"/>
          <p14:tracePt t="305322" x="7905750" y="2921000"/>
          <p14:tracePt t="305338" x="7899400" y="2882900"/>
          <p14:tracePt t="305362" x="7886700" y="2679700"/>
          <p14:tracePt t="305363" x="7886700" y="2622550"/>
          <p14:tracePt t="305373" x="7886700" y="2565400"/>
          <p14:tracePt t="305387" x="7886700" y="2540000"/>
          <p14:tracePt t="305404" x="7893050" y="2533650"/>
          <p14:tracePt t="305423" x="7905750" y="2546350"/>
          <p14:tracePt t="305437" x="7950200" y="2609850"/>
          <p14:tracePt t="305454" x="7994650" y="2673350"/>
          <p14:tracePt t="305471" x="8026400" y="2711450"/>
          <p14:tracePt t="305488" x="8039100" y="2717800"/>
          <p14:tracePt t="305523" x="8045450" y="2717800"/>
          <p14:tracePt t="305554" x="8051800" y="2717800"/>
          <p14:tracePt t="305571" x="8083550" y="2711450"/>
          <p14:tracePt t="305589" x="8115300" y="2679700"/>
          <p14:tracePt t="305604" x="8172450" y="2609850"/>
          <p14:tracePt t="305621" x="8216900" y="2546350"/>
          <p14:tracePt t="305639" x="8255000" y="2489200"/>
          <p14:tracePt t="305654" x="8286750" y="2444750"/>
          <p14:tracePt t="305671" x="8299450" y="2425700"/>
          <p14:tracePt t="305688" x="8305800" y="2419350"/>
          <p14:tracePt t="305838" x="8299450" y="2419350"/>
          <p14:tracePt t="305854" x="8293100" y="2419350"/>
          <p14:tracePt t="305871" x="8286750" y="2419350"/>
          <p14:tracePt t="305905" x="8280400" y="2413000"/>
          <p14:tracePt t="305928" x="8261350" y="2400300"/>
          <p14:tracePt t="305940" x="8235950" y="2393950"/>
          <p14:tracePt t="305957" x="8229600" y="2393950"/>
          <p14:tracePt t="305973" x="8216900" y="2393950"/>
          <p14:tracePt t="305988" x="8210550" y="2387600"/>
          <p14:tracePt t="306021" x="8204200" y="2387600"/>
          <p14:tracePt t="306038" x="8191500" y="2381250"/>
          <p14:tracePt t="306056" x="8159750" y="2368550"/>
          <p14:tracePt t="306071" x="8147050" y="2362200"/>
          <p14:tracePt t="306088" x="8128000" y="2355850"/>
          <p14:tracePt t="306104" x="8108950" y="2355850"/>
          <p14:tracePt t="306121" x="8102600" y="2355850"/>
          <p14:tracePt t="306305" x="8089900" y="2336800"/>
          <p14:tracePt t="306321" x="8077200" y="2330450"/>
          <p14:tracePt t="306338" x="8070850" y="2317750"/>
          <p14:tracePt t="306355" x="8058150" y="2317750"/>
          <p14:tracePt t="306373" x="8051800" y="2311400"/>
          <p14:tracePt t="306399" x="8032750" y="2311400"/>
          <p14:tracePt t="306406" x="8032750" y="2305050"/>
          <p14:tracePt t="306421" x="8007350" y="2298700"/>
          <p14:tracePt t="306439" x="7969250" y="2292350"/>
          <p14:tracePt t="306455" x="7899400" y="2279650"/>
          <p14:tracePt t="306477" x="7804150" y="2273300"/>
          <p14:tracePt t="306488" x="7766050" y="2266950"/>
          <p14:tracePt t="306505" x="7670800" y="2254250"/>
          <p14:tracePt t="306522" x="7613650" y="2241550"/>
          <p14:tracePt t="306538" x="7543800" y="2228850"/>
          <p14:tracePt t="306556" x="7429500" y="2216150"/>
          <p14:tracePt t="306584" x="7308850" y="2216150"/>
          <p14:tracePt t="306593" x="7270750" y="2209800"/>
          <p14:tracePt t="306605" x="7226300" y="2203450"/>
          <p14:tracePt t="306622" x="7181850" y="2190750"/>
          <p14:tracePt t="306638" x="7143750" y="2178050"/>
          <p14:tracePt t="306659" x="7092950" y="2165350"/>
          <p14:tracePt t="306659" x="7048500" y="2159000"/>
          <p14:tracePt t="306679" x="6959600" y="2152650"/>
          <p14:tracePt t="306690" x="6927850" y="2152650"/>
          <p14:tracePt t="306705" x="6826250" y="2152650"/>
          <p14:tracePt t="306722" x="6731000" y="2152650"/>
          <p14:tracePt t="306739" x="6648450" y="2152650"/>
          <p14:tracePt t="306758" x="6559550" y="2159000"/>
          <p14:tracePt t="306774" x="6502400" y="2159000"/>
          <p14:tracePt t="306789" x="6394450" y="2171700"/>
          <p14:tracePt t="306805" x="6362700" y="2171700"/>
          <p14:tracePt t="306822" x="6229350" y="2178050"/>
          <p14:tracePt t="306838" x="6153150" y="2178050"/>
          <p14:tracePt t="306855" x="6096000" y="2178050"/>
          <p14:tracePt t="306872" x="6051550" y="2184400"/>
          <p14:tracePt t="306889" x="6013450" y="2184400"/>
          <p14:tracePt t="306910" x="5956300" y="2190750"/>
          <p14:tracePt t="306922" x="5937250" y="2197100"/>
          <p14:tracePt t="306938" x="5867400" y="2209800"/>
          <p14:tracePt t="306956" x="5810250" y="2216150"/>
          <p14:tracePt t="306974" x="5689600" y="2235200"/>
          <p14:tracePt t="306991" x="5657850" y="2235200"/>
          <p14:tracePt t="307006" x="5575300" y="2247900"/>
          <p14:tracePt t="307022" x="5524500" y="2254250"/>
          <p14:tracePt t="307039" x="5467350" y="2254250"/>
          <p14:tracePt t="307057" x="5403850" y="2254250"/>
          <p14:tracePt t="307073" x="5340350" y="2254250"/>
          <p14:tracePt t="307090" x="5257800" y="2254250"/>
          <p14:tracePt t="307106" x="5175250" y="2254250"/>
          <p14:tracePt t="307122" x="5080000" y="2254250"/>
          <p14:tracePt t="307139" x="5010150" y="2260600"/>
          <p14:tracePt t="307158" x="4902200" y="2273300"/>
          <p14:tracePt t="307172" x="4813300" y="2286000"/>
          <p14:tracePt t="307189" x="4737100" y="2292350"/>
          <p14:tracePt t="307206" x="4673600" y="2298700"/>
          <p14:tracePt t="307231" x="4502150" y="2298700"/>
          <p14:tracePt t="307241" x="4406900" y="2305050"/>
          <p14:tracePt t="307256" x="4318000" y="2305050"/>
          <p14:tracePt t="307272" x="4267200" y="2311400"/>
          <p14:tracePt t="307289" x="4216400" y="2317750"/>
          <p14:tracePt t="307290" x="4197350" y="2324100"/>
          <p14:tracePt t="307306" x="4165600" y="2330450"/>
          <p14:tracePt t="307324" x="4133850" y="2336800"/>
          <p14:tracePt t="307339" x="4114800" y="2343150"/>
          <p14:tracePt t="307355" x="4102100" y="2343150"/>
          <p14:tracePt t="307455" x="4102100" y="2355850"/>
          <p14:tracePt t="307489" x="4102100" y="2362200"/>
          <p14:tracePt t="307576" x="4102100" y="2368550"/>
          <p14:tracePt t="307589" x="4095750" y="2374900"/>
          <p14:tracePt t="307606" x="4064000" y="2387600"/>
          <p14:tracePt t="307623" x="3981450" y="2406650"/>
          <p14:tracePt t="307639" x="3917950" y="2419350"/>
          <p14:tracePt t="307656" x="3822700" y="2425700"/>
          <p14:tracePt t="307672" x="3733800" y="2425700"/>
          <p14:tracePt t="307689" x="3689350" y="2432050"/>
          <p14:tracePt t="307706" x="3651250" y="2438400"/>
          <p14:tracePt t="307723" x="3606800" y="2444750"/>
          <p14:tracePt t="307739" x="3556000" y="2451100"/>
          <p14:tracePt t="307756" x="3441700" y="2470150"/>
          <p14:tracePt t="307776" x="3244850" y="2489200"/>
          <p14:tracePt t="307789" x="3175000" y="2495550"/>
          <p14:tracePt t="307807" x="3060700" y="2501900"/>
          <p14:tracePt t="307808" x="3003550" y="2508250"/>
          <p14:tracePt t="307825" x="2921000" y="2514600"/>
          <p14:tracePt t="307843" x="2876550" y="2520950"/>
          <p14:tracePt t="307865" x="2813050" y="2533650"/>
          <p14:tracePt t="307875" x="2800350" y="2540000"/>
          <p14:tracePt t="307890" x="2762250" y="2546350"/>
          <p14:tracePt t="307907" x="2660650" y="2590800"/>
          <p14:tracePt t="307930" x="2603500" y="2628900"/>
          <p14:tracePt t="307939" x="2597150" y="2635250"/>
          <p14:tracePt t="307958" x="2590800" y="2647950"/>
          <p14:tracePt t="307980" x="2584450" y="2660650"/>
          <p14:tracePt t="307989" x="2584450" y="2686050"/>
          <p14:tracePt t="308006" x="2584450" y="2730500"/>
          <p14:tracePt t="308026" x="2565400" y="2774950"/>
          <p14:tracePt t="308039" x="2565400" y="2781300"/>
          <p14:tracePt t="308057" x="2559050" y="2794000"/>
          <p14:tracePt t="308058" x="2559050" y="2800350"/>
          <p14:tracePt t="308173" x="2559050" y="2813050"/>
          <p14:tracePt t="308189" x="2565400" y="2825750"/>
          <p14:tracePt t="308206" x="2571750" y="2832100"/>
          <p14:tracePt t="308223" x="2571750" y="2838450"/>
          <p14:tracePt t="308240" x="2578100" y="2838450"/>
          <p14:tracePt t="308260" x="2578100" y="2857500"/>
          <p14:tracePt t="308273" x="2578100" y="2863850"/>
          <p14:tracePt t="308290" x="2578100" y="2876550"/>
          <p14:tracePt t="308291" x="2565400" y="2889250"/>
          <p14:tracePt t="308306" x="2565400" y="2895600"/>
          <p14:tracePt t="308324" x="2546350" y="2914650"/>
          <p14:tracePt t="308352" x="2540000" y="2927350"/>
          <p14:tracePt t="308363" x="2533650" y="2927350"/>
          <p14:tracePt t="308423" x="2495550" y="2946400"/>
          <p14:tracePt t="308440" x="2419350" y="2965450"/>
          <p14:tracePt t="308456" x="2393950" y="2971800"/>
          <p14:tracePt t="308538" x="2362200" y="2971800"/>
          <p14:tracePt t="308557" x="2228850" y="2959100"/>
          <p14:tracePt t="308573" x="2044700" y="2946400"/>
          <p14:tracePt t="308590" x="1866900" y="2946400"/>
          <p14:tracePt t="308607" x="1860550" y="2946400"/>
          <p14:tracePt t="308640" x="1847850" y="2946400"/>
          <p14:tracePt t="308657" x="1835150" y="2946400"/>
          <p14:tracePt t="308674" x="1828800" y="2946400"/>
          <p14:tracePt t="308829" x="1828800" y="2940050"/>
          <p14:tracePt t="308840" x="1835150" y="2933700"/>
          <p14:tracePt t="308862" x="1911350" y="2921000"/>
          <p14:tracePt t="308875" x="1993900" y="2908300"/>
          <p14:tracePt t="308891" x="2044700" y="2901950"/>
          <p14:tracePt t="308907" x="2133600" y="2895600"/>
          <p14:tracePt t="308924" x="2197100" y="2889250"/>
          <p14:tracePt t="308941" x="2228850" y="2882900"/>
          <p14:tracePt t="308957" x="2292350" y="2844800"/>
          <p14:tracePt t="308974" x="2355850" y="2819400"/>
          <p14:tracePt t="308992" x="2425700" y="2794000"/>
          <p14:tracePt t="309008" x="2495550" y="2774950"/>
          <p14:tracePt t="309024" x="2578100" y="2755900"/>
          <p14:tracePt t="309044" x="2673350" y="2736850"/>
          <p14:tracePt t="309057" x="2717800" y="2730500"/>
          <p14:tracePt t="309073" x="2730500" y="2730500"/>
          <p14:tracePt t="309208" x="2736850" y="2730500"/>
          <p14:tracePt t="309224" x="2749550" y="2730500"/>
          <p14:tracePt t="309241" x="2762250" y="2730500"/>
          <p14:tracePt t="309257" x="2768600" y="2736850"/>
          <p14:tracePt t="309274" x="2787650" y="2743200"/>
          <p14:tracePt t="309295" x="2806700" y="2755900"/>
          <p14:tracePt t="309307" x="2813050" y="2762250"/>
          <p14:tracePt t="309328" x="2825750" y="2774950"/>
          <p14:tracePt t="309340" x="2832100" y="2781300"/>
          <p14:tracePt t="309357" x="2844800" y="2794000"/>
          <p14:tracePt t="309375" x="2870200" y="2806700"/>
          <p14:tracePt t="309391" x="2914650" y="2813050"/>
          <p14:tracePt t="309408" x="2952750" y="2819400"/>
          <p14:tracePt t="309424" x="2990850" y="2819400"/>
          <p14:tracePt t="309441" x="3111500" y="2825750"/>
          <p14:tracePt t="309458" x="3314700" y="2844800"/>
          <p14:tracePt t="309480" x="3632200" y="2870200"/>
          <p14:tracePt t="309502" x="4006850" y="2870200"/>
          <p14:tracePt t="309512" x="4121150" y="2870200"/>
          <p14:tracePt t="309525" x="4298950" y="2857500"/>
          <p14:tracePt t="309541" x="4406900" y="2832100"/>
          <p14:tracePt t="309559" x="4451350" y="2806700"/>
          <p14:tracePt t="309574" x="4476750" y="2794000"/>
          <p14:tracePt t="309591" x="4483100" y="2787650"/>
          <p14:tracePt t="309708" x="4489450" y="2787650"/>
          <p14:tracePt t="309725" x="4514850" y="2787650"/>
          <p14:tracePt t="309742" x="4591050" y="2787650"/>
          <p14:tracePt t="309758" x="4622800" y="2787650"/>
          <p14:tracePt t="309760" x="4648200" y="2781300"/>
          <p14:tracePt t="309774" x="4673600" y="2781300"/>
          <p14:tracePt t="309776" x="4692650" y="2774950"/>
          <p14:tracePt t="309792" x="4730750" y="2774950"/>
          <p14:tracePt t="309817" x="4768850" y="2768600"/>
          <p14:tracePt t="309829" x="4787900" y="2768600"/>
          <p14:tracePt t="309842" x="4851400" y="2768600"/>
          <p14:tracePt t="309858" x="4933950" y="2781300"/>
          <p14:tracePt t="309874" x="5016500" y="2781300"/>
          <p14:tracePt t="309891" x="5073650" y="2787650"/>
          <p14:tracePt t="309907" x="5111750" y="2794000"/>
          <p14:tracePt t="309957" x="5124450" y="2794000"/>
          <p14:tracePt t="309974" x="5175250" y="2800350"/>
          <p14:tracePt t="309991" x="5238750" y="2806700"/>
          <p14:tracePt t="310008" x="5264150" y="2806700"/>
          <p14:tracePt t="310058" x="5264150" y="2800350"/>
          <p14:tracePt t="310074" x="5264150" y="2787650"/>
          <p14:tracePt t="310091" x="5270500" y="2787650"/>
          <p14:tracePt t="310108" x="5283200" y="2787650"/>
          <p14:tracePt t="310125" x="5353050" y="2787650"/>
          <p14:tracePt t="310142" x="5454650" y="2794000"/>
          <p14:tracePt t="310158" x="5480050" y="2794000"/>
          <p14:tracePt t="310176" x="5499100" y="2781300"/>
          <p14:tracePt t="310192" x="5530850" y="2762250"/>
          <p14:tracePt t="310209" x="5568950" y="2749550"/>
          <p14:tracePt t="310225" x="5657850" y="2749550"/>
          <p14:tracePt t="310242" x="5765800" y="2749550"/>
          <p14:tracePt t="310259" x="5892800" y="2762250"/>
          <p14:tracePt t="310275" x="5956300" y="2768600"/>
          <p14:tracePt t="310291" x="5969000" y="2768600"/>
          <p14:tracePt t="310460" x="5975350" y="2768600"/>
          <p14:tracePt t="310476" x="6013450" y="2762250"/>
          <p14:tracePt t="310503" x="6140450" y="2743200"/>
          <p14:tracePt t="310514" x="6216650" y="2730500"/>
          <p14:tracePt t="310526" x="6235700" y="2724150"/>
          <p14:tracePt t="310553" x="6267450" y="2711450"/>
          <p14:tracePt t="310851" x="6267450" y="2717800"/>
          <p14:tracePt t="310873" x="6267450" y="2724150"/>
          <p14:tracePt t="310978" x="6267450" y="2730500"/>
          <p14:tracePt t="311441" x="6261100" y="2730500"/>
          <p14:tracePt t="311452" x="6229350" y="2730500"/>
          <p14:tracePt t="311459" x="6216650" y="2736850"/>
          <p14:tracePt t="311476" x="6197600" y="2736850"/>
          <p14:tracePt t="311492" x="6197600" y="2743200"/>
          <p14:tracePt t="315246" x="6242050" y="2730500"/>
          <p14:tracePt t="315262" x="6356350" y="2679700"/>
          <p14:tracePt t="315291" x="6464300" y="2622550"/>
          <p14:tracePt t="315316" x="6464300" y="2616200"/>
          <p14:tracePt t="315329" x="6470650" y="2616200"/>
          <p14:tracePt t="315345" x="6496050" y="2609850"/>
          <p14:tracePt t="315363" x="6553200" y="2609850"/>
          <p14:tracePt t="315381" x="6642100" y="2609850"/>
          <p14:tracePt t="315396" x="6692900" y="2622550"/>
          <p14:tracePt t="315413" x="6705600" y="2622550"/>
          <p14:tracePt t="315429" x="6711950" y="2628900"/>
          <p14:tracePt t="315496" x="6762750" y="2641600"/>
          <p14:tracePt t="315522" x="6877050" y="2686050"/>
          <p14:tracePt t="315530" x="6889750" y="2705100"/>
          <p14:tracePt t="315546" x="6902450" y="2724150"/>
          <p14:tracePt t="315568" x="6908800" y="2774950"/>
          <p14:tracePt t="315581" x="6921500" y="2787650"/>
          <p14:tracePt t="315596" x="6927850" y="2787650"/>
          <p14:tracePt t="315612" x="6934200" y="2787650"/>
          <p14:tracePt t="315629" x="6940550" y="2781300"/>
          <p14:tracePt t="315646" x="6946900" y="2768600"/>
          <p14:tracePt t="315662" x="6953250" y="2768600"/>
          <p14:tracePt t="315697" x="6997700" y="2768600"/>
          <p14:tracePt t="315713" x="7029450" y="2781300"/>
          <p14:tracePt t="315729" x="7080250" y="2794000"/>
          <p14:tracePt t="315746" x="7150100" y="2800350"/>
          <p14:tracePt t="315765" x="7175500" y="2800350"/>
          <p14:tracePt t="315780" x="7200900" y="2800350"/>
          <p14:tracePt t="315800" x="7239000" y="2800350"/>
          <p14:tracePt t="315812" x="7302500" y="2800350"/>
          <p14:tracePt t="315830" x="7397750" y="2800350"/>
          <p14:tracePt t="315848" x="7493000" y="2794000"/>
          <p14:tracePt t="315862" x="7543800" y="2787650"/>
          <p14:tracePt t="315879" x="7588250" y="2774950"/>
          <p14:tracePt t="315899" x="7620000" y="2755900"/>
          <p14:tracePt t="315912" x="7626350" y="2749550"/>
          <p14:tracePt t="315930" x="7670800" y="2724150"/>
          <p14:tracePt t="315946" x="7721600" y="2698750"/>
          <p14:tracePt t="315967" x="7823200" y="2667000"/>
          <p14:tracePt t="315979" x="7867650" y="2647950"/>
          <p14:tracePt t="315997" x="7918450" y="2628900"/>
          <p14:tracePt t="316013" x="7924800" y="2622550"/>
          <p14:tracePt t="316097" x="7931150" y="2622550"/>
          <p14:tracePt t="316115" x="7943850" y="2622550"/>
          <p14:tracePt t="316129" x="7962900" y="2622550"/>
          <p14:tracePt t="316196" x="7950200" y="2616200"/>
          <p14:tracePt t="316213" x="7912100" y="2609850"/>
          <p14:tracePt t="316214" x="7893050" y="2603500"/>
          <p14:tracePt t="316233" x="7835900" y="2597150"/>
          <p14:tracePt t="316251" x="7778750" y="2590800"/>
          <p14:tracePt t="316263" x="7696200" y="2578100"/>
          <p14:tracePt t="316280" x="7600950" y="2565400"/>
          <p14:tracePt t="316297" x="7518400" y="2552700"/>
          <p14:tracePt t="316316" x="7340600" y="2527300"/>
          <p14:tracePt t="316330" x="7162800" y="2508250"/>
          <p14:tracePt t="316346" x="6953250" y="2482850"/>
          <p14:tracePt t="316363" x="6737350" y="2463800"/>
          <p14:tracePt t="316380" x="6559550" y="2451100"/>
          <p14:tracePt t="316397" x="6457950" y="2438400"/>
          <p14:tracePt t="316413" x="6413500" y="2432050"/>
          <p14:tracePt t="316431" x="6400800" y="2432050"/>
          <p14:tracePt t="316460" x="6381750" y="2438400"/>
          <p14:tracePt t="316470" x="6369050" y="2444750"/>
          <p14:tracePt t="316481" x="6356350" y="2457450"/>
          <p14:tracePt t="316497" x="6337300" y="2476500"/>
          <p14:tracePt t="316513" x="6330950" y="2482850"/>
          <p14:tracePt t="316530" x="6330950" y="2489200"/>
          <p14:tracePt t="316564" x="6324600" y="2527300"/>
          <p14:tracePt t="316580" x="6324600" y="2578100"/>
          <p14:tracePt t="316599" x="6318250" y="2635250"/>
          <p14:tracePt t="316613" x="6318250" y="2654300"/>
          <p14:tracePt t="316634" x="6318250" y="2692400"/>
          <p14:tracePt t="316647" x="6318250" y="2698750"/>
          <p14:tracePt t="316663" x="6318250" y="2705100"/>
          <p14:tracePt t="316680" x="6324600" y="2705100"/>
          <p14:tracePt t="316697" x="6337300" y="2711450"/>
          <p14:tracePt t="316713" x="6369050" y="2717800"/>
          <p14:tracePt t="316736" x="6457950" y="2717800"/>
          <p14:tracePt t="316748" x="6496050" y="2717800"/>
          <p14:tracePt t="316765" x="6584950" y="2717800"/>
          <p14:tracePt t="316780" x="6711950" y="2717800"/>
          <p14:tracePt t="316796" x="6877050" y="2711450"/>
          <p14:tracePt t="316813" x="7156450" y="2711450"/>
          <p14:tracePt t="316830" x="7410450" y="2717800"/>
          <p14:tracePt t="316847" x="7588250" y="2717800"/>
          <p14:tracePt t="316863" x="7772400" y="2724150"/>
          <p14:tracePt t="316880" x="7893050" y="2724150"/>
          <p14:tracePt t="316907" x="7981950" y="2724150"/>
          <p14:tracePt t="316917" x="7994650" y="2724150"/>
          <p14:tracePt t="316930" x="8026400" y="2724150"/>
          <p14:tracePt t="316947" x="8058150" y="2724150"/>
          <p14:tracePt t="316963" x="8096250" y="2724150"/>
          <p14:tracePt t="316980" x="8134350" y="2724150"/>
          <p14:tracePt t="316997" x="8166100" y="2717800"/>
          <p14:tracePt t="317014" x="8191500" y="2711450"/>
          <p14:tracePt t="317030" x="8216900" y="2698750"/>
          <p14:tracePt t="317047" x="8248650" y="2692400"/>
          <p14:tracePt t="317065" x="8350250" y="2679700"/>
          <p14:tracePt t="317080" x="8464550" y="2667000"/>
          <p14:tracePt t="317097" x="8585200" y="2654300"/>
          <p14:tracePt t="317114" x="8693150" y="2622550"/>
          <p14:tracePt t="317131" x="8724900" y="2597150"/>
          <p14:tracePt t="317159" x="8731250" y="2584450"/>
          <p14:tracePt t="317240" x="8718550" y="2571750"/>
          <p14:tracePt t="317250" x="8680450" y="2546350"/>
          <p14:tracePt t="317264" x="8642350" y="2520950"/>
          <p14:tracePt t="317281" x="8585200" y="2489200"/>
          <p14:tracePt t="317283" x="8547100" y="2476500"/>
          <p14:tracePt t="317308" x="8458200" y="2432050"/>
          <p14:tracePt t="317324" x="8401050" y="2419350"/>
          <p14:tracePt t="317333" x="8362950" y="2413000"/>
          <p14:tracePt t="317347" x="8312150" y="2406650"/>
          <p14:tracePt t="317364" x="8223250" y="2393950"/>
          <p14:tracePt t="317383" x="8096250" y="2381250"/>
          <p14:tracePt t="317397" x="7969250" y="2374900"/>
          <p14:tracePt t="317414" x="7816850" y="2368550"/>
          <p14:tracePt t="317432" x="7651750" y="2368550"/>
          <p14:tracePt t="317447" x="7467600" y="2368550"/>
          <p14:tracePt t="317464" x="7308850" y="2381250"/>
          <p14:tracePt t="317480" x="7213600" y="2387600"/>
          <p14:tracePt t="317497" x="7124700" y="2400300"/>
          <p14:tracePt t="317514" x="7067550" y="2413000"/>
          <p14:tracePt t="317534" x="6959600" y="2432050"/>
          <p14:tracePt t="317565" x="6762750" y="2451100"/>
          <p14:tracePt t="317583" x="6680200" y="2457450"/>
          <p14:tracePt t="317605" x="6623050" y="2463800"/>
          <p14:tracePt t="317617" x="6616700" y="2463800"/>
          <p14:tracePt t="317647" x="6610350" y="2470150"/>
          <p14:tracePt t="317665" x="6604000" y="2489200"/>
          <p14:tracePt t="317681" x="6591300" y="2527300"/>
          <p14:tracePt t="317697" x="6584950" y="2565400"/>
          <p14:tracePt t="317714" x="6578600" y="2609850"/>
          <p14:tracePt t="317730" x="6578600" y="2635250"/>
          <p14:tracePt t="317747" x="6578600" y="2641600"/>
          <p14:tracePt t="317816" x="6597650" y="2647950"/>
          <p14:tracePt t="317834" x="6661150" y="2654300"/>
          <p14:tracePt t="317858" x="6762750" y="2667000"/>
          <p14:tracePt t="317868" x="6807200" y="2667000"/>
          <p14:tracePt t="317881" x="6851650" y="2667000"/>
          <p14:tracePt t="317898" x="7004050" y="2667000"/>
          <p14:tracePt t="317914" x="7067550" y="2660650"/>
          <p14:tracePt t="317931" x="7112000" y="2654300"/>
          <p14:tracePt t="317948" x="7131050" y="2647950"/>
          <p14:tracePt t="317964" x="7137400" y="2641600"/>
          <p14:tracePt t="317981" x="7143750" y="2641600"/>
          <p14:tracePt t="318173" x="7200900" y="2667000"/>
          <p14:tracePt t="318187" x="7226300" y="2673350"/>
          <p14:tracePt t="318198" x="7289800" y="2673350"/>
          <p14:tracePt t="318214" x="7366000" y="2673350"/>
          <p14:tracePt t="318232" x="7454900" y="2673350"/>
          <p14:tracePt t="318248" x="7518400" y="2667000"/>
          <p14:tracePt t="318270" x="7594600" y="2647950"/>
          <p14:tracePt t="318281" x="7613650" y="2641600"/>
          <p14:tracePt t="318298" x="7632700" y="2635250"/>
          <p14:tracePt t="318333" x="7658100" y="2628900"/>
          <p14:tracePt t="318705" x="7696200" y="2654300"/>
          <p14:tracePt t="318717" x="7747000" y="2692400"/>
          <p14:tracePt t="318731" x="7829550" y="2736850"/>
          <p14:tracePt t="318748" x="7880350" y="2768600"/>
          <p14:tracePt t="318768" x="7912100" y="2781300"/>
          <p14:tracePt t="318807" x="7912100" y="2787650"/>
          <p14:tracePt t="318835" x="7924800" y="2787650"/>
          <p14:tracePt t="318849" x="7937500" y="2794000"/>
          <p14:tracePt t="318882" x="7943850" y="2800350"/>
          <p14:tracePt t="318900" x="7956550" y="2800350"/>
          <p14:tracePt t="318949" x="7962900" y="2794000"/>
          <p14:tracePt t="318971" x="8001000" y="2787650"/>
          <p14:tracePt t="318987" x="8045450" y="2787650"/>
          <p14:tracePt t="319009" x="8083550" y="2787650"/>
          <p14:tracePt t="319063" x="8089900" y="2774950"/>
          <p14:tracePt t="319074" x="8089900" y="2768600"/>
          <p14:tracePt t="319132" x="8089900" y="2762250"/>
          <p14:tracePt t="319149" x="8096250" y="2755900"/>
          <p14:tracePt t="319165" x="8096250" y="2749550"/>
          <p14:tracePt t="319182" x="8102600" y="2749550"/>
          <p14:tracePt t="319253" x="8134350" y="2743200"/>
          <p14:tracePt t="319267" x="8191500" y="2743200"/>
          <p14:tracePt t="319282" x="8216900" y="2736850"/>
          <p14:tracePt t="319301" x="8261350" y="2736850"/>
          <p14:tracePt t="319315" x="8280400" y="2730500"/>
          <p14:tracePt t="319332" x="8305800" y="2724150"/>
          <p14:tracePt t="319349" x="8337550" y="2724150"/>
          <p14:tracePt t="319366" x="8362950" y="2724150"/>
          <p14:tracePt t="319382" x="8401050" y="2730500"/>
          <p14:tracePt t="319399" x="8445500" y="2730500"/>
          <p14:tracePt t="319418" x="8483600" y="2736850"/>
          <p14:tracePt t="319435" x="8509000" y="2736850"/>
          <p14:tracePt t="319449" x="8515350" y="2724150"/>
          <p14:tracePt t="319466" x="8521700" y="2711450"/>
          <p14:tracePt t="319495" x="8528050" y="2673350"/>
          <p14:tracePt t="319523" x="8528050" y="2660650"/>
          <p14:tracePt t="319535" x="8528050" y="2654300"/>
          <p14:tracePt t="319549" x="8528050" y="2647950"/>
          <p14:tracePt t="319567" x="8528050" y="2635250"/>
          <p14:tracePt t="319583" x="8515350" y="2628900"/>
          <p14:tracePt t="319599" x="8502650" y="2616200"/>
          <p14:tracePt t="319619" x="8483600" y="2597150"/>
          <p14:tracePt t="319636" x="8464550" y="2584450"/>
          <p14:tracePt t="319649" x="8420100" y="2565400"/>
          <p14:tracePt t="319672" x="8369300" y="2540000"/>
          <p14:tracePt t="319686" x="8362950" y="2533650"/>
          <p14:tracePt t="319700" x="8337550" y="2527300"/>
          <p14:tracePt t="319716" x="8324850" y="2527300"/>
          <p14:tracePt t="319733" x="8305800" y="2520950"/>
          <p14:tracePt t="319749" x="8286750" y="2520950"/>
          <p14:tracePt t="319766" x="8261350" y="2527300"/>
          <p14:tracePt t="319783" x="8204200" y="2540000"/>
          <p14:tracePt t="319801" x="8128000" y="2546350"/>
          <p14:tracePt t="319816" x="8045450" y="2552700"/>
          <p14:tracePt t="319833" x="7994650" y="2552700"/>
          <p14:tracePt t="319862" x="7937500" y="2552700"/>
          <p14:tracePt t="319877" x="7912100" y="2552700"/>
          <p14:tracePt t="319891" x="7880350" y="2552700"/>
          <p14:tracePt t="319899" x="7867650" y="2552700"/>
          <p14:tracePt t="319916" x="7848600" y="2552700"/>
          <p14:tracePt t="319933" x="7816850" y="2559050"/>
          <p14:tracePt t="319949" x="7791450" y="2565400"/>
          <p14:tracePt t="319966" x="7759700" y="2571750"/>
          <p14:tracePt t="319983" x="7740650" y="2578100"/>
          <p14:tracePt t="319999" x="7727950" y="2584450"/>
          <p14:tracePt t="320017" x="7721600" y="2584450"/>
          <p14:tracePt t="320037" x="7689850" y="2590800"/>
          <p14:tracePt t="320049" x="7677150" y="2590800"/>
          <p14:tracePt t="320066" x="7658100" y="2590800"/>
          <p14:tracePt t="320083" x="7639050" y="2590800"/>
          <p14:tracePt t="320099" x="7632700" y="2590800"/>
          <p14:tracePt t="320117" x="7626350" y="2590800"/>
          <p14:tracePt t="320133" x="7613650" y="2590800"/>
          <p14:tracePt t="320149" x="7600950" y="2597150"/>
          <p14:tracePt t="320166" x="7588250" y="2603500"/>
          <p14:tracePt t="320199" x="7581900" y="2609850"/>
          <p14:tracePt t="320241" x="7569200" y="2622550"/>
          <p14:tracePt t="320252" x="7556500" y="2647950"/>
          <p14:tracePt t="320266" x="7550150" y="2667000"/>
          <p14:tracePt t="320283" x="7531100" y="2692400"/>
          <p14:tracePt t="320300" x="7531100" y="2711450"/>
          <p14:tracePt t="320550" x="7531100" y="2717800"/>
          <p14:tracePt t="320567" x="7524750" y="2730500"/>
          <p14:tracePt t="320750" x="7537450" y="2724150"/>
          <p14:tracePt t="320767" x="7651750" y="2755900"/>
          <p14:tracePt t="320783" x="7797800" y="2781300"/>
          <p14:tracePt t="320801" x="7969250" y="2800350"/>
          <p14:tracePt t="320817" x="8032750" y="2800350"/>
          <p14:tracePt t="320837" x="8064500" y="2800350"/>
          <p14:tracePt t="320850" x="8070850" y="2800350"/>
          <p14:tracePt t="321601" x="8051800" y="2800350"/>
          <p14:tracePt t="321617" x="8020050" y="2794000"/>
          <p14:tracePt t="321634" x="8001000" y="2787650"/>
          <p14:tracePt t="321651" x="7975600" y="2774950"/>
          <p14:tracePt t="321668" x="7962900" y="2768600"/>
          <p14:tracePt t="321797" x="7962900" y="2762250"/>
          <p14:tracePt t="321835" x="7962900" y="2743200"/>
          <p14:tracePt t="321884" x="7962900" y="2736850"/>
          <p14:tracePt t="321958" x="7962900" y="2730500"/>
          <p14:tracePt t="321970" x="7962900" y="2724150"/>
          <p14:tracePt t="321986" x="7962900" y="2698750"/>
          <p14:tracePt t="322005" x="7962900" y="2660650"/>
          <p14:tracePt t="322018" x="7956550" y="2635250"/>
          <p14:tracePt t="322034" x="7943850" y="2616200"/>
          <p14:tracePt t="322052" x="7924800" y="2584450"/>
          <p14:tracePt t="322068" x="7912100" y="2571750"/>
          <p14:tracePt t="322084" x="7899400" y="2571750"/>
          <p14:tracePt t="322101" x="7861300" y="2571750"/>
          <p14:tracePt t="322118" x="7804150" y="2578100"/>
          <p14:tracePt t="322135" x="7727950" y="2584450"/>
          <p14:tracePt t="322153" x="7639050" y="2590800"/>
          <p14:tracePt t="322168" x="7569200" y="2597150"/>
          <p14:tracePt t="322184" x="7531100" y="2597150"/>
          <p14:tracePt t="322201" x="7512050" y="2603500"/>
          <p14:tracePt t="322235" x="7512050" y="2609850"/>
          <p14:tracePt t="322251" x="7518400" y="2635250"/>
          <p14:tracePt t="322268" x="7531100" y="2654300"/>
          <p14:tracePt t="322284" x="7537450" y="2660650"/>
          <p14:tracePt t="322302" x="7543800" y="2660650"/>
          <p14:tracePt t="322318" x="7569200" y="2679700"/>
          <p14:tracePt t="322340" x="7727950" y="2736850"/>
          <p14:tracePt t="322351" x="7772400" y="2749550"/>
          <p14:tracePt t="322372" x="7924800" y="2781300"/>
          <p14:tracePt t="322393" x="8159750" y="2806700"/>
          <p14:tracePt t="322403" x="8229600" y="2806700"/>
          <p14:tracePt t="322418" x="8280400" y="2800350"/>
          <p14:tracePt t="322435" x="8439150" y="2774950"/>
          <p14:tracePt t="322452" x="8489950" y="2762250"/>
          <p14:tracePt t="322468" x="8648700" y="2730500"/>
          <p14:tracePt t="322485" x="8737600" y="2711450"/>
          <p14:tracePt t="322501" x="8794750" y="2698750"/>
          <p14:tracePt t="322518" x="8807450" y="2692400"/>
          <p14:tracePt t="322571" x="8807450" y="2686050"/>
          <p14:tracePt t="322603" x="8813800" y="2686050"/>
          <p14:tracePt t="322635" x="8813800" y="2679700"/>
          <p14:tracePt t="322652" x="8813800" y="2673350"/>
          <p14:tracePt t="322668" x="8820150" y="2667000"/>
          <p14:tracePt t="322686" x="8826500" y="2667000"/>
          <p14:tracePt t="322706" x="8832850" y="2667000"/>
          <p14:tracePt t="322718" x="8839200" y="2667000"/>
          <p14:tracePt t="322735" x="8845550" y="2667000"/>
          <p14:tracePt t="322854" x="8851900" y="2667000"/>
          <p14:tracePt t="322869" x="8870950" y="2667000"/>
          <p14:tracePt t="322885" x="8921750" y="2660650"/>
          <p14:tracePt t="322902" x="8972550" y="2641600"/>
          <p14:tracePt t="322918" x="9010650" y="2628900"/>
          <p14:tracePt t="322935" x="9036050" y="2616200"/>
          <p14:tracePt t="322952" x="9042400" y="2609850"/>
          <p14:tracePt t="323085" x="9055100" y="2616200"/>
          <p14:tracePt t="323102" x="9080500" y="2628900"/>
          <p14:tracePt t="323119" x="9099550" y="2628900"/>
          <p14:tracePt t="323137" x="9169400" y="2628900"/>
          <p14:tracePt t="323153" x="9258300" y="2628900"/>
          <p14:tracePt t="323171" x="9423400" y="2628900"/>
          <p14:tracePt t="323186" x="9582150" y="2628900"/>
          <p14:tracePt t="323202" x="9779000" y="2628900"/>
          <p14:tracePt t="323224" x="9975850" y="2616200"/>
          <p14:tracePt t="323237" x="10020300" y="2609850"/>
          <p14:tracePt t="323252" x="10033000" y="2603500"/>
          <p14:tracePt t="323435" x="10007600" y="2609850"/>
          <p14:tracePt t="323452" x="9944100" y="2622550"/>
          <p14:tracePt t="323469" x="9861550" y="2635250"/>
          <p14:tracePt t="323486" x="9709150" y="2641600"/>
          <p14:tracePt t="323505" x="9499600" y="2641600"/>
          <p14:tracePt t="323519" x="9194800" y="2641600"/>
          <p14:tracePt t="323539" x="8807450" y="2635250"/>
          <p14:tracePt t="323553" x="8464550" y="2616200"/>
          <p14:tracePt t="323570" x="8077200" y="2597150"/>
          <p14:tracePt t="323586" x="7670800" y="2578100"/>
          <p14:tracePt t="323609" x="7118350" y="2565400"/>
          <p14:tracePt t="323620" x="6661150" y="2559050"/>
          <p14:tracePt t="323636" x="6286500" y="2552700"/>
          <p14:tracePt t="323654" x="5854700" y="2546350"/>
          <p14:tracePt t="323669" x="5480050" y="2540000"/>
          <p14:tracePt t="323686" x="5130800" y="2520950"/>
          <p14:tracePt t="323704" x="4775200" y="2495550"/>
          <p14:tracePt t="323719" x="4489450" y="2482850"/>
          <p14:tracePt t="323736" x="4102100" y="2482850"/>
          <p14:tracePt t="323752" x="3663950" y="2482850"/>
          <p14:tracePt t="323771" x="3263900" y="2489200"/>
          <p14:tracePt t="323786" x="2889250" y="2501900"/>
          <p14:tracePt t="323804" x="2527300" y="2514600"/>
          <p14:tracePt t="323806" x="2393950" y="2520950"/>
          <p14:tracePt t="323822" x="2209800" y="2533650"/>
          <p14:tracePt t="323836" x="2139950" y="2533650"/>
          <p14:tracePt t="323853" x="2006600" y="2540000"/>
          <p14:tracePt t="323870" x="1879600" y="2552700"/>
          <p14:tracePt t="323896" x="1530350" y="2597150"/>
          <p14:tracePt t="323903" x="1441450" y="2616200"/>
          <p14:tracePt t="323920" x="1276350" y="2647950"/>
          <p14:tracePt t="323939" x="1206500" y="2654300"/>
          <p14:tracePt t="323953" x="1187450" y="2660650"/>
          <p14:tracePt t="323969" x="1187450" y="2667000"/>
          <p14:tracePt t="323986" x="1181100" y="2686050"/>
          <p14:tracePt t="324003" x="1162050" y="2717800"/>
          <p14:tracePt t="324027" x="1104900" y="2774950"/>
          <p14:tracePt t="324041" x="1054100" y="2813050"/>
          <p14:tracePt t="324057" x="1022350" y="2832100"/>
          <p14:tracePt t="324073" x="1016000" y="2838450"/>
          <p14:tracePt t="324136" x="1016000" y="2851150"/>
          <p14:tracePt t="324153" x="1009650" y="2870200"/>
          <p14:tracePt t="324169" x="1009650" y="2882900"/>
          <p14:tracePt t="324186" x="1009650" y="2889250"/>
          <p14:tracePt t="324261" x="1047750" y="2914650"/>
          <p14:tracePt t="324270" x="1073150" y="2927350"/>
          <p14:tracePt t="324286" x="1111250" y="2965450"/>
          <p14:tracePt t="324303" x="1143000" y="2984500"/>
          <p14:tracePt t="324320" x="1174750" y="2997200"/>
          <p14:tracePt t="324339" x="1212850" y="2997200"/>
          <p14:tracePt t="324356" x="1250950" y="2997200"/>
          <p14:tracePt t="324370" x="1257300" y="2997200"/>
          <p14:tracePt t="324603" x="1270000" y="2997200"/>
          <p14:tracePt t="324620" x="1289050" y="2997200"/>
          <p14:tracePt t="324637" x="1333500" y="2997200"/>
          <p14:tracePt t="324653" x="1371600" y="2997200"/>
          <p14:tracePt t="324670" x="1384300" y="2997200"/>
          <p14:tracePt t="324688" x="1397000" y="2997200"/>
          <p14:tracePt t="324704" x="1409700" y="2997200"/>
          <p14:tracePt t="324724" x="1498600" y="3003550"/>
          <p14:tracePt t="324737" x="1549400" y="3016250"/>
          <p14:tracePt t="324754" x="1593850" y="3022600"/>
          <p14:tracePt t="324773" x="1606550" y="3022600"/>
          <p14:tracePt t="324970" x="1657350" y="3041650"/>
          <p14:tracePt t="324987" x="1809750" y="3060700"/>
          <p14:tracePt t="325007" x="2216150" y="3067050"/>
          <p14:tracePt t="325021" x="2343150" y="3067050"/>
          <p14:tracePt t="325037" x="2692400" y="3067050"/>
          <p14:tracePt t="325054" x="2965450" y="3054350"/>
          <p14:tracePt t="325070" x="3022600" y="3048000"/>
          <p14:tracePt t="325087" x="3041650" y="3048000"/>
          <p14:tracePt t="325104" x="3048000" y="3048000"/>
          <p14:tracePt t="325170" x="3054350" y="3048000"/>
          <p14:tracePt t="325371" x="3041650" y="3054350"/>
          <p14:tracePt t="325387" x="3022600" y="3067050"/>
          <p14:tracePt t="325405" x="2997200" y="3086100"/>
          <p14:tracePt t="325420" x="2978150" y="3092450"/>
          <p14:tracePt t="325437" x="2965450" y="3098800"/>
          <p14:tracePt t="325454" x="2959100" y="3098800"/>
          <p14:tracePt t="325472" x="2921000" y="3111500"/>
          <p14:tracePt t="325473" x="2863850" y="3111500"/>
          <p14:tracePt t="325488" x="2781300" y="3111500"/>
          <p14:tracePt t="325505" x="2565400" y="3092450"/>
          <p14:tracePt t="325505" x="2463800" y="3079750"/>
          <p14:tracePt t="325521" x="2374900" y="3060700"/>
          <p14:tracePt t="325522" x="2292350" y="3041650"/>
          <p14:tracePt t="325538" x="2165350" y="2997200"/>
          <p14:tracePt t="325554" x="2114550" y="2971800"/>
          <p14:tracePt t="325574" x="2101850" y="2952750"/>
          <p14:tracePt t="325589" x="2089150" y="2927350"/>
          <p14:tracePt t="325604" x="2070100" y="2901950"/>
          <p14:tracePt t="325621" x="2012950" y="2863850"/>
          <p14:tracePt t="325637" x="1905000" y="2813050"/>
          <p14:tracePt t="325654" x="1809750" y="2781300"/>
          <p14:tracePt t="325670" x="1727200" y="2749550"/>
          <p14:tracePt t="325687" x="1663700" y="2717800"/>
          <p14:tracePt t="325704" x="1631950" y="2711450"/>
          <p14:tracePt t="325721" x="1619250" y="2705100"/>
          <p14:tracePt t="325738" x="1606550" y="2698750"/>
          <p14:tracePt t="325756" x="1460500" y="2698750"/>
          <p14:tracePt t="325771" x="1390650" y="2705100"/>
          <p14:tracePt t="325789" x="1200150" y="2724150"/>
          <p14:tracePt t="325804" x="1104900" y="2736850"/>
          <p14:tracePt t="325821" x="1035050" y="2736850"/>
          <p14:tracePt t="325841" x="1028700" y="2736850"/>
          <p14:tracePt t="325892" x="1009650" y="2755900"/>
          <p14:tracePt t="325905" x="996950" y="2768600"/>
          <p14:tracePt t="325921" x="977900" y="2787650"/>
          <p14:tracePt t="325938" x="965200" y="2806700"/>
          <p14:tracePt t="325954" x="965200" y="2832100"/>
          <p14:tracePt t="325972" x="971550" y="2851150"/>
          <p14:tracePt t="325988" x="984250" y="2863850"/>
          <p14:tracePt t="326004" x="996950" y="2882900"/>
          <p14:tracePt t="326022" x="1016000" y="2914650"/>
          <p14:tracePt t="326044" x="1022350" y="2921000"/>
          <p14:tracePt t="326054" x="1028700" y="2927350"/>
          <p14:tracePt t="326071" x="1066800" y="2952750"/>
          <p14:tracePt t="326088" x="1111250" y="2978150"/>
          <p14:tracePt t="326105" x="1155700" y="2997200"/>
          <p14:tracePt t="326122" x="1168400" y="2997200"/>
          <p14:tracePt t="326138" x="1168400" y="3003550"/>
          <p14:tracePt t="326154" x="1174750" y="3003550"/>
          <p14:tracePt t="326171" x="1193800" y="3009900"/>
          <p14:tracePt t="326188" x="1231900" y="3016250"/>
          <p14:tracePt t="326189" x="1263650" y="3022600"/>
          <p14:tracePt t="326206" x="1352550" y="3028950"/>
          <p14:tracePt t="326232" x="1460500" y="3041650"/>
          <p14:tracePt t="326242" x="1479550" y="3041650"/>
          <p14:tracePt t="326257" x="1504950" y="3041650"/>
          <p14:tracePt t="326271" x="1511300" y="3041650"/>
          <p14:tracePt t="326338" x="1524000" y="3041650"/>
          <p14:tracePt t="326356" x="1638300" y="3067050"/>
          <p14:tracePt t="326375" x="1733550" y="3086100"/>
          <p14:tracePt t="326388" x="1784350" y="3098800"/>
          <p14:tracePt t="326415" x="1803400" y="3098800"/>
          <p14:tracePt t="326438" x="1809750" y="3098800"/>
          <p14:tracePt t="326522" x="1816100" y="3098800"/>
          <p14:tracePt t="326538" x="1835150" y="3098800"/>
          <p14:tracePt t="326558" x="1905000" y="3073400"/>
          <p14:tracePt t="326571" x="1930400" y="3067050"/>
          <p14:tracePt t="326588" x="1987550" y="3048000"/>
          <p14:tracePt t="326589" x="2012950" y="3041650"/>
          <p14:tracePt t="326606" x="2063750" y="3028950"/>
          <p14:tracePt t="326622" x="2101850" y="3016250"/>
          <p14:tracePt t="326641" x="2120900" y="3003550"/>
          <p14:tracePt t="326655" x="2127250" y="3003550"/>
          <p14:tracePt t="326880" x="2133600" y="2990850"/>
          <p14:tracePt t="326890" x="2133600" y="2984500"/>
          <p14:tracePt t="327205" x="2127250" y="2990850"/>
          <p14:tracePt t="327222" x="2120900" y="2990850"/>
          <p14:tracePt t="327330" x="2120900" y="2997200"/>
          <p14:tracePt t="327349" x="2114550" y="3009900"/>
          <p14:tracePt t="327484" x="2101850" y="3003550"/>
          <p14:tracePt t="327495" x="2095500" y="2997200"/>
          <p14:tracePt t="327506" x="2089150" y="2997200"/>
          <p14:tracePt t="327522" x="2089150" y="2990850"/>
          <p14:tracePt t="328296" x="2076450" y="2990850"/>
          <p14:tracePt t="328310" x="2057400" y="3003550"/>
          <p14:tracePt t="328324" x="2051050" y="3009900"/>
          <p14:tracePt t="328340" x="2044700" y="3016250"/>
          <p14:tracePt t="328907" x="2025650" y="3041650"/>
          <p14:tracePt t="328924" x="2012950" y="3054350"/>
          <p14:tracePt t="328940" x="2000250" y="3060700"/>
          <p14:tracePt t="328959" x="1987550" y="3073400"/>
          <p14:tracePt t="328984" x="1981200" y="3073400"/>
          <p14:tracePt t="331443" x="2101850" y="3079750"/>
          <p14:tracePt t="331467" x="2457450" y="3098800"/>
          <p14:tracePt t="331477" x="2603500" y="3111500"/>
          <p14:tracePt t="331492" x="2647950" y="3117850"/>
          <p14:tracePt t="331510" x="2794000" y="3143250"/>
          <p14:tracePt t="331526" x="2933700" y="3143250"/>
          <p14:tracePt t="331545" x="3175000" y="3117850"/>
          <p14:tracePt t="331559" x="3403600" y="3086100"/>
          <p14:tracePt t="331576" x="3600450" y="3073400"/>
          <p14:tracePt t="331593" x="3651250" y="3067050"/>
          <p14:tracePt t="331610" x="3670300" y="3060700"/>
          <p14:tracePt t="331626" x="3676650" y="3060700"/>
          <p14:tracePt t="331705" x="3683000" y="3041650"/>
          <p14:tracePt t="331719" x="3651250" y="3016250"/>
          <p14:tracePt t="331736" x="3568700" y="2978150"/>
          <p14:tracePt t="331752" x="3486150" y="2946400"/>
          <p14:tracePt t="331761" x="3460750" y="2940050"/>
          <p14:tracePt t="331778" x="3403600" y="2914650"/>
          <p14:tracePt t="331794" x="3365500" y="2901950"/>
          <p14:tracePt t="331810" x="3333750" y="2895600"/>
          <p14:tracePt t="331837" x="3213100" y="2882900"/>
          <p14:tracePt t="331856" x="2997200" y="2863850"/>
          <p14:tracePt t="331872" x="2863850" y="2857500"/>
          <p14:tracePt t="331883" x="2806700" y="2851150"/>
          <p14:tracePt t="331893" x="2755900" y="2844800"/>
          <p14:tracePt t="331910" x="2698750" y="2832100"/>
          <p14:tracePt t="331927" x="2686050" y="2832100"/>
          <p14:tracePt t="331943" x="2679700" y="2832100"/>
          <p14:tracePt t="331961" x="2641600" y="2876550"/>
          <p14:tracePt t="331962" x="2622550" y="2901950"/>
          <p14:tracePt t="331990" x="2559050" y="2984500"/>
          <p14:tracePt t="332012" x="2527300" y="3016250"/>
          <p14:tracePt t="332091" x="2527300" y="3035300"/>
          <p14:tracePt t="332107" x="2540000" y="3086100"/>
          <p14:tracePt t="332125" x="2578100" y="3143250"/>
          <p14:tracePt t="332143" x="2609850" y="3187700"/>
          <p14:tracePt t="332165" x="2635250" y="3225800"/>
          <p14:tracePt t="332178" x="2641600" y="3232150"/>
          <p14:tracePt t="332497" x="2647950" y="3232150"/>
          <p14:tracePt t="332510" x="2781300" y="3244850"/>
          <p14:tracePt t="332530" x="3035300" y="3251200"/>
          <p14:tracePt t="332543" x="3384550" y="3251200"/>
          <p14:tracePt t="332561" x="3638550" y="3238500"/>
          <p14:tracePt t="332577" x="3702050" y="3206750"/>
          <p14:tracePt t="332593" x="3721100" y="3175000"/>
          <p14:tracePt t="332610" x="3733800" y="3149600"/>
          <p14:tracePt t="332633" x="3733800" y="3136900"/>
          <p14:tracePt t="332646" x="3733800" y="3130550"/>
          <p14:tracePt t="332857" x="3727450" y="3130550"/>
          <p14:tracePt t="332866" x="3721100" y="3130550"/>
          <p14:tracePt t="332961" x="3714750" y="3130550"/>
          <p14:tracePt t="332977" x="3708400" y="3124200"/>
          <p14:tracePt t="332999" x="3695700" y="3117850"/>
          <p14:tracePt t="333077" x="3695700" y="3105150"/>
          <p14:tracePt t="333096" x="3708400" y="3086100"/>
          <p14:tracePt t="333110" x="3714750" y="3079750"/>
          <p14:tracePt t="333230" x="3752850" y="3073400"/>
          <p14:tracePt t="333244" x="3778250" y="3073400"/>
          <p14:tracePt t="333262" x="3835400" y="3073400"/>
          <p14:tracePt t="333278" x="3841750" y="3073400"/>
          <p14:tracePt t="333294" x="3860800" y="3073400"/>
          <p14:tracePt t="333311" x="3886200" y="3067050"/>
          <p14:tracePt t="333330" x="3905250" y="3067050"/>
          <p14:tracePt t="333345" x="3917950" y="3067050"/>
          <p14:tracePt t="333361" x="3968750" y="3067050"/>
          <p14:tracePt t="333378" x="4025900" y="3067050"/>
          <p14:tracePt t="333394" x="4102100" y="3073400"/>
          <p14:tracePt t="333411" x="4159250" y="3079750"/>
          <p14:tracePt t="333437" x="4165600" y="3079750"/>
          <p14:tracePt t="333448" x="4171950" y="3079750"/>
          <p14:tracePt t="333463" x="4178300" y="3079750"/>
          <p14:tracePt t="333477" x="4191000" y="3079750"/>
          <p14:tracePt t="333494" x="4229100" y="3079750"/>
          <p14:tracePt t="333511" x="4260850" y="3079750"/>
          <p14:tracePt t="333527" x="4330700" y="3079750"/>
          <p14:tracePt t="333544" x="4387850" y="3086100"/>
          <p14:tracePt t="333561" x="4438650" y="3086100"/>
          <p14:tracePt t="333578" x="4502150" y="3086100"/>
          <p14:tracePt t="333594" x="4552950" y="3092450"/>
          <p14:tracePt t="333611" x="4616450" y="3098800"/>
          <p14:tracePt t="333627" x="4648200" y="3105150"/>
          <p14:tracePt t="333649" x="4654550" y="3105150"/>
          <p14:tracePt t="333862" x="4673600" y="3111500"/>
          <p14:tracePt t="333886" x="4705350" y="3117850"/>
          <p14:tracePt t="333941" x="4718050" y="3117850"/>
          <p14:tracePt t="333951" x="4737100" y="3117850"/>
          <p14:tracePt t="333961" x="4762500" y="3117850"/>
          <p14:tracePt t="333979" x="4876800" y="3124200"/>
          <p14:tracePt t="333994" x="4914900" y="3124200"/>
          <p14:tracePt t="334011" x="4991100" y="3124200"/>
          <p14:tracePt t="334012" x="5022850" y="3124200"/>
          <p14:tracePt t="334028" x="5067300" y="3124200"/>
          <p14:tracePt t="334044" x="5105400" y="3117850"/>
          <p14:tracePt t="334061" x="5137150" y="3111500"/>
          <p14:tracePt t="334087" x="5245100" y="3098800"/>
          <p14:tracePt t="334103" x="5327650" y="3098800"/>
          <p14:tracePt t="334114" x="5391150" y="3098800"/>
          <p14:tracePt t="334128" x="5492750" y="3098800"/>
          <p14:tracePt t="334145" x="5588000" y="3092450"/>
          <p14:tracePt t="334162" x="5607050" y="3092450"/>
          <p14:tracePt t="334248" x="5619750" y="3092450"/>
          <p14:tracePt t="334262" x="5645150" y="3092450"/>
          <p14:tracePt t="334278" x="5708650" y="3092450"/>
          <p14:tracePt t="334295" x="5753100" y="3086100"/>
          <p14:tracePt t="334312" x="5803900" y="3079750"/>
          <p14:tracePt t="334328" x="5854700" y="3067050"/>
          <p14:tracePt t="334345" x="5943600" y="3067050"/>
          <p14:tracePt t="334362" x="6146800" y="3073400"/>
          <p14:tracePt t="334378" x="6286500" y="3086100"/>
          <p14:tracePt t="334395" x="6445250" y="3098800"/>
          <p14:tracePt t="334413" x="6540500" y="3111500"/>
          <p14:tracePt t="334428" x="6584950" y="3111500"/>
          <p14:tracePt t="334446" x="6610350" y="3111500"/>
          <p14:tracePt t="334461" x="6629400" y="3111500"/>
          <p14:tracePt t="334478" x="6661150" y="3111500"/>
          <p14:tracePt t="334508" x="6731000" y="3117850"/>
          <p14:tracePt t="334518" x="6737350" y="3117850"/>
          <p14:tracePt t="334532" x="6743700" y="3117850"/>
          <p14:tracePt t="334856" x="6750050" y="3117850"/>
          <p14:tracePt t="334883" x="6788150" y="3111500"/>
          <p14:tracePt t="334895" x="6807200" y="3098800"/>
          <p14:tracePt t="334913" x="6826250" y="3086100"/>
          <p14:tracePt t="334929" x="6832600" y="3079750"/>
          <p14:tracePt t="334945" x="6845300" y="3073400"/>
          <p14:tracePt t="334962" x="6851650" y="3067050"/>
          <p14:tracePt t="335129" x="6851650" y="3073400"/>
          <p14:tracePt t="335162" x="6851650" y="3079750"/>
          <p14:tracePt t="336882" x="6781800" y="3060700"/>
          <p14:tracePt t="336898" x="6743700" y="3048000"/>
          <p14:tracePt t="336915" x="6686550" y="3035300"/>
          <p14:tracePt t="336916" x="6680200" y="3035300"/>
          <p14:tracePt t="337114" x="6686550" y="3035300"/>
          <p14:tracePt t="337180" x="6692900" y="3035300"/>
          <p14:tracePt t="337197" x="6711950" y="3035300"/>
          <p14:tracePt t="337215" x="6807200" y="3035300"/>
          <p14:tracePt t="337230" x="6838950" y="3035300"/>
          <p14:tracePt t="337250" x="6908800" y="3035300"/>
          <p14:tracePt t="337266" x="6953250" y="3035300"/>
          <p14:tracePt t="337281" x="6991350" y="3035300"/>
          <p14:tracePt t="337308" x="7042150" y="3035300"/>
          <p14:tracePt t="337317" x="7054850" y="3035300"/>
          <p14:tracePt t="337331" x="7067550" y="3028950"/>
          <p14:tracePt t="337355" x="7080250" y="3028950"/>
          <p14:tracePt t="337881" x="7086600" y="3028950"/>
          <p14:tracePt t="337898" x="7124700" y="3016250"/>
          <p14:tracePt t="337916" x="7232650" y="2997200"/>
          <p14:tracePt t="337931" x="7270750" y="2984500"/>
          <p14:tracePt t="337951" x="7397750" y="2959100"/>
          <p14:tracePt t="337964" x="7575550" y="2959100"/>
          <p14:tracePt t="337981" x="7791450" y="2959100"/>
          <p14:tracePt t="337998" x="8039100" y="2971800"/>
          <p14:tracePt t="338018" x="8255000" y="2978150"/>
          <p14:tracePt t="338033" x="8458200" y="2984500"/>
          <p14:tracePt t="338055" x="8648700" y="2997200"/>
          <p14:tracePt t="338066" x="8674100" y="2997200"/>
          <p14:tracePt t="338081" x="8686800" y="2997200"/>
          <p14:tracePt t="339065" x="8674100" y="3003550"/>
          <p14:tracePt t="339082" x="8629650" y="3016250"/>
          <p14:tracePt t="339099" x="8572500" y="3035300"/>
          <p14:tracePt t="339118" x="8432800" y="3054350"/>
          <p14:tracePt t="339132" x="8382000" y="3060700"/>
          <p14:tracePt t="339149" x="8178800" y="3073400"/>
          <p14:tracePt t="339150" x="8064500" y="3079750"/>
          <p14:tracePt t="339170" x="7727950" y="3086100"/>
          <p14:tracePt t="339184" x="7346950" y="3092450"/>
          <p14:tracePt t="339199" x="6858000" y="3117850"/>
          <p14:tracePt t="339215" x="6438900" y="3105150"/>
          <p14:tracePt t="339233" x="6070600" y="3079750"/>
          <p14:tracePt t="339251" x="5734050" y="3060700"/>
          <p14:tracePt t="339272" x="5207000" y="3028950"/>
          <p14:tracePt t="339282" x="5010150" y="3028950"/>
          <p14:tracePt t="339299" x="4635500" y="3028950"/>
          <p14:tracePt t="339315" x="4140200" y="3035300"/>
          <p14:tracePt t="339332" x="3708400" y="3035300"/>
          <p14:tracePt t="339349" x="3232150" y="3022600"/>
          <p14:tracePt t="339366" x="2889250" y="2997200"/>
          <p14:tracePt t="339382" x="2597150" y="2946400"/>
          <p14:tracePt t="339401" x="2508250" y="2927350"/>
          <p14:tracePt t="339416" x="2438400" y="2921000"/>
          <p14:tracePt t="339437" x="2368550" y="2933700"/>
          <p14:tracePt t="339449" x="2298700" y="2959100"/>
          <p14:tracePt t="339465" x="2241550" y="2971800"/>
          <p14:tracePt t="339482" x="2184400" y="2984500"/>
          <p14:tracePt t="339499" x="2146300" y="2984500"/>
          <p14:tracePt t="339518" x="2114550" y="2984500"/>
          <p14:tracePt t="339532" x="2108200" y="2990850"/>
          <p14:tracePt t="339549" x="2095500" y="2997200"/>
          <p14:tracePt t="339566" x="2038350" y="3035300"/>
          <p14:tracePt t="339592" x="1771650" y="3194050"/>
          <p14:tracePt t="339606" x="1714500" y="3219450"/>
          <p14:tracePt t="339619" x="1587500" y="3276600"/>
          <p14:tracePt t="339633" x="1536700" y="3308350"/>
          <p14:tracePt t="339649" x="1530350" y="3308350"/>
          <p14:tracePt t="340266" x="1562100" y="3308350"/>
          <p14:tracePt t="340284" x="1593850" y="3314700"/>
          <p14:tracePt t="340300" x="1612900" y="3321050"/>
          <p14:tracePt t="340317" x="1631950" y="3321050"/>
          <p14:tracePt t="340333" x="1644650" y="3321050"/>
          <p14:tracePt t="340351" x="1651000" y="3327400"/>
          <p14:tracePt t="341374" x="1663700" y="3327400"/>
          <p14:tracePt t="341384" x="1682750" y="3327400"/>
          <p14:tracePt t="341401" x="1746250" y="3327400"/>
          <p14:tracePt t="341417" x="1797050" y="3333750"/>
          <p14:tracePt t="341436" x="1835150" y="3333750"/>
          <p14:tracePt t="341451" x="1873250" y="3333750"/>
          <p14:tracePt t="341467" x="1949450" y="3333750"/>
          <p14:tracePt t="341487" x="2063750" y="3333750"/>
          <p14:tracePt t="341503" x="2114550" y="3340100"/>
          <p14:tracePt t="341518" x="2171700" y="3340100"/>
          <p14:tracePt t="341537" x="2222500" y="3340100"/>
          <p14:tracePt t="341554" x="2273300" y="3346450"/>
          <p14:tracePt t="341567" x="2298700" y="3352800"/>
          <p14:tracePt t="341584" x="2324100" y="3352800"/>
          <p14:tracePt t="341602" x="2336800" y="3352800"/>
          <p14:tracePt t="341618" x="2349500" y="3352800"/>
          <p14:tracePt t="341634" x="2362200" y="3352800"/>
          <p14:tracePt t="341651" x="2374900" y="3352800"/>
          <p14:tracePt t="341668" x="2393950" y="3359150"/>
          <p14:tracePt t="341685" x="2425700" y="3365500"/>
          <p14:tracePt t="341701" x="2470150" y="3371850"/>
          <p14:tracePt t="341717" x="2552700" y="3384550"/>
          <p14:tracePt t="341737" x="2647950" y="3397250"/>
          <p14:tracePt t="341753" x="2717800" y="3403600"/>
          <p14:tracePt t="341771" x="2774950" y="3409950"/>
          <p14:tracePt t="341784" x="2819400" y="3409950"/>
          <p14:tracePt t="341801" x="2895600" y="3403600"/>
          <p14:tracePt t="341819" x="2984500" y="3390900"/>
          <p14:tracePt t="341842" x="3098800" y="3384550"/>
          <p14:tracePt t="341852" x="3124200" y="3384550"/>
          <p14:tracePt t="342011" x="3130550" y="3384550"/>
          <p14:tracePt t="342020" x="3136900" y="3384550"/>
          <p14:tracePt t="342021" x="3149600" y="3384550"/>
          <p14:tracePt t="342040" x="3181350" y="3378200"/>
          <p14:tracePt t="342051" x="3200400" y="3378200"/>
          <p14:tracePt t="342069" x="3232150" y="3371850"/>
          <p14:tracePt t="342070" x="3257550" y="3371850"/>
          <p14:tracePt t="342085" x="3282950" y="3365500"/>
          <p14:tracePt t="342101" x="3321050" y="3359150"/>
          <p14:tracePt t="342103" x="3352800" y="3359150"/>
          <p14:tracePt t="342120" x="3397250" y="3352800"/>
          <p14:tracePt t="342134" x="3422650" y="3352800"/>
          <p14:tracePt t="342151" x="3448050" y="3346450"/>
          <p14:tracePt t="342152" x="3454400" y="3346450"/>
          <p14:tracePt t="342168" x="3460750" y="3346450"/>
          <p14:tracePt t="342368" x="3479800" y="3346450"/>
          <p14:tracePt t="342388" x="3543300" y="3352800"/>
          <p14:tracePt t="342402" x="3562350" y="3359150"/>
          <p14:tracePt t="342418" x="3600450" y="3359150"/>
          <p14:tracePt t="342442" x="3657600" y="3365500"/>
          <p14:tracePt t="342457" x="3683000" y="3365500"/>
          <p14:tracePt t="342481" x="3689350" y="3365500"/>
          <p14:tracePt t="342604" x="3708400" y="3365500"/>
          <p14:tracePt t="342631" x="3733800" y="3359150"/>
          <p14:tracePt t="342644" x="3746500" y="3352800"/>
          <p14:tracePt t="342661" x="3752850" y="3352800"/>
          <p14:tracePt t="342773" x="3797300" y="3378200"/>
          <p14:tracePt t="342785" x="3803650" y="3384550"/>
          <p14:tracePt t="342802" x="3810000" y="3384550"/>
          <p14:tracePt t="342918" x="3816350" y="3384550"/>
          <p14:tracePt t="342936" x="3841750" y="3359150"/>
          <p14:tracePt t="342962" x="3873500" y="3333750"/>
          <p14:tracePt t="342973" x="3879850" y="3327400"/>
          <p14:tracePt t="343100" x="3879850" y="3333750"/>
          <p14:tracePt t="343148" x="3879850" y="3340100"/>
          <p14:tracePt t="343169" x="3879850" y="3352800"/>
          <p14:tracePt t="343186" x="3879850" y="3359150"/>
          <p14:tracePt t="343209" x="3879850" y="3365500"/>
          <p14:tracePt t="343954" x="3956050" y="3365500"/>
          <p14:tracePt t="343971" x="4019550" y="3365500"/>
          <p14:tracePt t="343988" x="4057650" y="3365500"/>
          <p14:tracePt t="344003" x="4102100" y="3359150"/>
          <p14:tracePt t="344019" x="4140200" y="3352800"/>
          <p14:tracePt t="344036" x="4191000" y="3346450"/>
          <p14:tracePt t="344053" x="4260850" y="3327400"/>
          <p14:tracePt t="344070" x="4349750" y="3314700"/>
          <p14:tracePt t="344096" x="4470400" y="3295650"/>
          <p14:tracePt t="344105" x="4502150" y="3295650"/>
          <p14:tracePt t="344119" x="4527550" y="3289300"/>
          <p14:tracePt t="344136" x="4540250" y="3282950"/>
          <p14:tracePt t="344154" x="4546600" y="3282950"/>
          <p14:tracePt t="344186" x="4552950" y="3282950"/>
          <p14:tracePt t="344220" x="4552950" y="3276600"/>
          <p14:tracePt t="344436" x="4552950" y="3289300"/>
          <p14:tracePt t="344453" x="4552950" y="3295650"/>
          <p14:tracePt t="344503" x="4552950" y="3302000"/>
          <p14:tracePt t="344561" x="4686300" y="3327400"/>
          <p14:tracePt t="344570" x="4756150" y="3333750"/>
          <p14:tracePt t="344587" x="4876800" y="3340100"/>
          <p14:tracePt t="344603" x="4984750" y="3340100"/>
          <p14:tracePt t="344620" x="5086350" y="3321050"/>
          <p14:tracePt t="344639" x="5143500" y="3302000"/>
          <p14:tracePt t="344654" x="5175250" y="3276600"/>
          <p14:tracePt t="344670" x="5187950" y="3257550"/>
          <p14:tracePt t="344686" x="5200650" y="3251200"/>
          <p14:tracePt t="344703" x="5207000" y="3244850"/>
          <p14:tracePt t="344720" x="5226050" y="3244850"/>
          <p14:tracePt t="344741" x="5251450" y="3244850"/>
          <p14:tracePt t="344753" x="5257800" y="3244850"/>
          <p14:tracePt t="344838" x="5276850" y="3244850"/>
          <p14:tracePt t="344854" x="5295900" y="3244850"/>
          <p14:tracePt t="344870" x="5340350" y="3251200"/>
          <p14:tracePt t="344872" x="5359400" y="3251200"/>
          <p14:tracePt t="344890" x="5403850" y="3257550"/>
          <p14:tracePt t="344904" x="5416550" y="3257550"/>
          <p14:tracePt t="344920" x="5473700" y="3257550"/>
          <p14:tracePt t="344938" x="5518150" y="3257550"/>
          <p14:tracePt t="344953" x="5600700" y="3263900"/>
          <p14:tracePt t="344970" x="5740400" y="3289300"/>
          <p14:tracePt t="344987" x="5956300" y="3340100"/>
          <p14:tracePt t="345004" x="6159500" y="3390900"/>
          <p14:tracePt t="345028" x="6356350" y="3429000"/>
          <p14:tracePt t="345040" x="6388100" y="3429000"/>
          <p14:tracePt t="345056" x="6394450" y="3429000"/>
          <p14:tracePt t="345088" x="6400800" y="3416300"/>
          <p14:tracePt t="345500" x="6400800" y="3409950"/>
          <p14:tracePt t="345521" x="6419850" y="3352800"/>
          <p14:tracePt t="345537" x="6457950" y="3282950"/>
          <p14:tracePt t="345554" x="6489700" y="3238500"/>
          <p14:tracePt t="345572" x="6534150" y="3194050"/>
          <p14:tracePt t="345590" x="6540500" y="3187700"/>
          <p14:tracePt t="345710" x="6546850" y="3187700"/>
          <p14:tracePt t="345739" x="6565900" y="3181350"/>
          <p14:tracePt t="345756" x="6635750" y="3168650"/>
          <p14:tracePt t="345771" x="6775450" y="3155950"/>
          <p14:tracePt t="345793" x="6927850" y="3155950"/>
          <p14:tracePt t="345804" x="7143750" y="3162300"/>
          <p14:tracePt t="345821" x="7435850" y="3187700"/>
          <p14:tracePt t="345838" x="7727950" y="3213100"/>
          <p14:tracePt t="345856" x="7994650" y="3232150"/>
          <p14:tracePt t="345871" x="8274050" y="3238500"/>
          <p14:tracePt t="345888" x="8432800" y="3238500"/>
          <p14:tracePt t="345906" x="8547100" y="3238500"/>
          <p14:tracePt t="345922" x="8686800" y="3238500"/>
          <p14:tracePt t="345938" x="8731250" y="3251200"/>
          <p14:tracePt t="345954" x="8883650" y="3282950"/>
          <p14:tracePt t="345971" x="9061450" y="3327400"/>
          <p14:tracePt t="345972" x="9118600" y="3340100"/>
          <p14:tracePt t="345989" x="9226550" y="3352800"/>
          <p14:tracePt t="346005" x="9258300" y="3359150"/>
          <p14:tracePt t="346021" x="9264650" y="3359150"/>
          <p14:tracePt t="346121" x="9271000" y="3359150"/>
          <p14:tracePt t="346142" x="9296400" y="3359150"/>
          <p14:tracePt t="346155" x="9302750" y="3359150"/>
          <p14:tracePt t="346171" x="9309100" y="3359150"/>
          <p14:tracePt t="346276" x="9296400" y="3359150"/>
          <p14:tracePt t="346289" x="9264650" y="3365500"/>
          <p14:tracePt t="346308" x="9163050" y="3371850"/>
          <p14:tracePt t="346330" x="8896350" y="3371850"/>
          <p14:tracePt t="346338" x="8763000" y="3371850"/>
          <p14:tracePt t="346355" x="8477250" y="3371850"/>
          <p14:tracePt t="346371" x="8216900" y="3371850"/>
          <p14:tracePt t="346388" x="7994650" y="3365500"/>
          <p14:tracePt t="346408" x="7747000" y="3359150"/>
          <p14:tracePt t="346409" x="7581900" y="3359150"/>
          <p14:tracePt t="346421" x="7467600" y="3352800"/>
          <p14:tracePt t="346438" x="7137400" y="3352800"/>
          <p14:tracePt t="346455" x="6845300" y="3352800"/>
          <p14:tracePt t="346476" x="6242050" y="3346450"/>
          <p14:tracePt t="346492" x="5886450" y="3346450"/>
          <p14:tracePt t="346505" x="5689600" y="3346450"/>
          <p14:tracePt t="346522" x="5314950" y="3346450"/>
          <p14:tracePt t="346538" x="5054600" y="3340100"/>
          <p14:tracePt t="346540" x="4889500" y="3340100"/>
          <p14:tracePt t="346555" x="4775200" y="3340100"/>
          <p14:tracePt t="346573" x="4305300" y="3340100"/>
          <p14:tracePt t="346589" x="4000500" y="3340100"/>
          <p14:tracePt t="346605" x="3702050" y="3340100"/>
          <p14:tracePt t="346622" x="3441700" y="3340100"/>
          <p14:tracePt t="346645" x="3168650" y="3340100"/>
          <p14:tracePt t="346659" x="3048000" y="3340100"/>
          <p14:tracePt t="346662" x="2952750" y="3340100"/>
          <p14:tracePt t="346672" x="2863850" y="3346450"/>
          <p14:tracePt t="346688" x="2667000" y="3352800"/>
          <p14:tracePt t="346705" x="2470150" y="3365500"/>
          <p14:tracePt t="346722" x="2336800" y="3371850"/>
          <p14:tracePt t="346739" x="2209800" y="3378200"/>
          <p14:tracePt t="346740" x="2178050" y="3384550"/>
          <p14:tracePt t="346758" x="2146300" y="3384550"/>
          <p14:tracePt t="346772" x="2146300" y="3390900"/>
          <p14:tracePt t="346788" x="2139950" y="3397250"/>
          <p14:tracePt t="346806" x="2120900" y="3409950"/>
          <p14:tracePt t="346822" x="2108200" y="3429000"/>
          <p14:tracePt t="346838" x="2089150" y="3441700"/>
          <p14:tracePt t="346856" x="2089150" y="3448050"/>
          <p14:tracePt t="346907" x="2089150" y="3454400"/>
          <p14:tracePt t="346922" x="2089150" y="3479800"/>
          <p14:tracePt t="346942" x="2089150" y="3517900"/>
          <p14:tracePt t="346955" x="2089150" y="3556000"/>
          <p14:tracePt t="346975" x="2089150" y="3581400"/>
          <p14:tracePt t="347055" x="2108200" y="3581400"/>
          <p14:tracePt t="347073" x="2146300" y="3581400"/>
          <p14:tracePt t="347091" x="2171700" y="3581400"/>
          <p14:tracePt t="347172" x="2184400" y="3581400"/>
          <p14:tracePt t="347189" x="2247900" y="3575050"/>
          <p14:tracePt t="347206" x="2317750" y="3568700"/>
          <p14:tracePt t="347224" x="2381250" y="3562350"/>
          <p14:tracePt t="347239" x="2387600" y="3562350"/>
          <p14:tracePt t="347323" x="2406650" y="3568700"/>
          <p14:tracePt t="347343" x="2482850" y="3600450"/>
          <p14:tracePt t="347355" x="2508250" y="3606800"/>
          <p14:tracePt t="347372" x="2540000" y="3619500"/>
          <p14:tracePt t="347389" x="2565400" y="3632200"/>
          <p14:tracePt t="347389" x="2578100" y="3638550"/>
          <p14:tracePt t="347406" x="2584450" y="3644900"/>
          <p14:tracePt t="347422" x="2616200" y="3651250"/>
          <p14:tracePt t="347442" x="2641600" y="3657600"/>
          <p14:tracePt t="347458" x="2673350" y="3657600"/>
          <p14:tracePt t="347474" x="2705100" y="3651250"/>
          <p14:tracePt t="347489" x="2730500" y="3644900"/>
          <p14:tracePt t="347579" x="2736850" y="3644900"/>
          <p14:tracePt t="347590" x="2749550" y="3644900"/>
          <p14:tracePt t="347606" x="2762250" y="3644900"/>
          <p14:tracePt t="347623" x="2794000" y="3644900"/>
          <p14:tracePt t="347640" x="2825750" y="3625850"/>
          <p14:tracePt t="347656" x="2844800" y="3613150"/>
          <p14:tracePt t="347672" x="2901950" y="3606800"/>
          <p14:tracePt t="347689" x="2984500" y="3606800"/>
          <p14:tracePt t="347706" x="3067050" y="3600450"/>
          <p14:tracePt t="347723" x="3175000" y="3594100"/>
          <p14:tracePt t="347751" x="3340100" y="3575050"/>
          <p14:tracePt t="347765" x="3365500" y="3575050"/>
          <p14:tracePt t="347773" x="3371850" y="3568700"/>
          <p14:tracePt t="347966" x="3416300" y="3568700"/>
          <p14:tracePt t="347976" x="3460750" y="3575050"/>
          <p14:tracePt t="347994" x="3657600" y="3600450"/>
          <p14:tracePt t="348006" x="3714750" y="3600450"/>
          <p14:tracePt t="348023" x="3841750" y="3600450"/>
          <p14:tracePt t="348040" x="3956050" y="3600450"/>
          <p14:tracePt t="348056" x="4013200" y="3594100"/>
          <p14:tracePt t="348075" x="4051300" y="3594100"/>
          <p14:tracePt t="348090" x="4057650" y="3594100"/>
          <p14:tracePt t="348111" x="4076700" y="3594100"/>
          <p14:tracePt t="348123" x="4083050" y="3594100"/>
          <p14:tracePt t="348242" x="4089400" y="3594100"/>
          <p14:tracePt t="348257" x="4121150" y="3594100"/>
          <p14:tracePt t="348276" x="4191000" y="3594100"/>
          <p14:tracePt t="348290" x="4210050" y="3587750"/>
          <p14:tracePt t="348306" x="4241800" y="3587750"/>
          <p14:tracePt t="348325" x="4267200" y="3581400"/>
          <p14:tracePt t="348390" x="4273550" y="3581400"/>
          <p14:tracePt t="348406" x="4286250" y="3581400"/>
          <p14:tracePt t="348428" x="4305300" y="3581400"/>
          <p14:tracePt t="348458" x="4318000" y="3581400"/>
          <p14:tracePt t="348474" x="4324350" y="3581400"/>
          <p14:tracePt t="348490" x="4330700" y="3581400"/>
          <p14:tracePt t="348730" x="4337050" y="3581400"/>
          <p14:tracePt t="350041" x="4337050" y="3600450"/>
          <p14:tracePt t="350058" x="4362450" y="3606800"/>
          <p14:tracePt t="350075" x="4451350" y="3625850"/>
          <p14:tracePt t="350091" x="4584700" y="3638550"/>
          <p14:tracePt t="350108" x="4787900" y="3657600"/>
          <p14:tracePt t="350124" x="5105400" y="3689350"/>
          <p14:tracePt t="350141" x="5467350" y="3721100"/>
          <p14:tracePt t="350142" x="5645150" y="3740150"/>
          <p14:tracePt t="350160" x="6115050" y="3784600"/>
          <p14:tracePt t="350175" x="6515100" y="3810000"/>
          <p14:tracePt t="350192" x="6921500" y="3822700"/>
          <p14:tracePt t="350211" x="7258050" y="3829050"/>
          <p14:tracePt t="350225" x="7562850" y="3829050"/>
          <p14:tracePt t="350242" x="7785100" y="3816350"/>
          <p14:tracePt t="350258" x="7975600" y="3803650"/>
          <p14:tracePt t="350275" x="8115300" y="3790950"/>
          <p14:tracePt t="350292" x="8248650" y="3765550"/>
          <p14:tracePt t="350308" x="8286750" y="3746500"/>
          <p14:tracePt t="350325" x="8293100" y="3733800"/>
          <p14:tracePt t="350341" x="8293100" y="3721100"/>
          <p14:tracePt t="350375" x="8299450" y="3721100"/>
          <p14:tracePt t="350393" x="8356600" y="3714750"/>
          <p14:tracePt t="350419" x="8470900" y="3714750"/>
          <p14:tracePt t="350429" x="8509000" y="3708400"/>
          <p14:tracePt t="350449" x="8578850" y="3683000"/>
          <p14:tracePt t="350458" x="8585200" y="3676650"/>
          <p14:tracePt t="350475" x="8610600" y="3663950"/>
          <p14:tracePt t="350500" x="8661400" y="3644900"/>
          <p14:tracePt t="350508" x="8712200" y="3638550"/>
          <p14:tracePt t="350525" x="8826500" y="3613150"/>
          <p14:tracePt t="350542" x="8934450" y="3594100"/>
          <p14:tracePt t="350562" x="9061450" y="3556000"/>
          <p14:tracePt t="350593" x="9112250" y="3530600"/>
          <p14:tracePt t="350608" x="9112250" y="3524250"/>
          <p14:tracePt t="350820" x="9093200" y="3517900"/>
          <p14:tracePt t="350829" x="9086850" y="3517900"/>
          <p14:tracePt t="350842" x="9042400" y="3517900"/>
          <p14:tracePt t="350860" x="8985250" y="3530600"/>
          <p14:tracePt t="350875" x="8909050" y="3543300"/>
          <p14:tracePt t="350892" x="8743950" y="3575050"/>
          <p14:tracePt t="350911" x="8509000" y="3587750"/>
          <p14:tracePt t="350912" x="8407400" y="3594100"/>
          <p14:tracePt t="350925" x="8274050" y="3594100"/>
          <p14:tracePt t="350942" x="8051800" y="3594100"/>
          <p14:tracePt t="350959" x="7804150" y="3594100"/>
          <p14:tracePt t="350977" x="7385050" y="3594100"/>
          <p14:tracePt t="350993" x="7061200" y="3587750"/>
          <p14:tracePt t="351011" x="6743700" y="3587750"/>
          <p14:tracePt t="351025" x="6451600" y="3587750"/>
          <p14:tracePt t="351042" x="6140450" y="3594100"/>
          <p14:tracePt t="351058" x="5861050" y="3606800"/>
          <p14:tracePt t="351076" x="5505450" y="3625850"/>
          <p14:tracePt t="351096" x="4984750" y="3632200"/>
          <p14:tracePt t="351112" x="4813300" y="3632200"/>
          <p14:tracePt t="351130" x="4406900" y="3638550"/>
          <p14:tracePt t="351142" x="4311650" y="3644900"/>
          <p14:tracePt t="351160" x="4000500" y="3663950"/>
          <p14:tracePt t="351175" x="3860800" y="3683000"/>
          <p14:tracePt t="351195" x="3543300" y="3721100"/>
          <p14:tracePt t="351210" x="3327400" y="3740150"/>
          <p14:tracePt t="351227" x="3130550" y="3746500"/>
          <p14:tracePt t="351250" x="2940050" y="3746500"/>
          <p14:tracePt t="351259" x="2876550" y="3746500"/>
          <p14:tracePt t="351276" x="2787650" y="3746500"/>
          <p14:tracePt t="351292" x="2692400" y="3746500"/>
          <p14:tracePt t="351309" x="2616200" y="3759200"/>
          <p14:tracePt t="351329" x="2470150" y="3803650"/>
          <p14:tracePt t="351342" x="2432050" y="3810000"/>
          <p14:tracePt t="351359" x="2317750" y="3835400"/>
          <p14:tracePt t="351376" x="2203450" y="3854450"/>
          <p14:tracePt t="351393" x="2120900" y="3873500"/>
          <p14:tracePt t="351410" x="2101850" y="3879850"/>
          <p14:tracePt t="351436" x="2044700" y="3892550"/>
          <p14:tracePt t="351448" x="2019300" y="3905250"/>
          <p14:tracePt t="351459" x="1981200" y="3917950"/>
          <p14:tracePt t="351476" x="1866900" y="3968750"/>
          <p14:tracePt t="351495" x="1790700" y="3987800"/>
          <p14:tracePt t="351509" x="1727200" y="4000500"/>
          <p14:tracePt t="351531" x="1689100" y="4006850"/>
          <p14:tracePt t="351542" x="1682750" y="4006850"/>
          <p14:tracePt t="351576" x="1670050" y="4006850"/>
          <p14:tracePt t="351592" x="1562100" y="4013200"/>
          <p14:tracePt t="351612" x="1403350" y="4013200"/>
          <p14:tracePt t="351626" x="1231900" y="4006850"/>
          <p14:tracePt t="351642" x="1092200" y="3994150"/>
          <p14:tracePt t="351660" x="1003300" y="3975100"/>
          <p14:tracePt t="351676" x="971550" y="3968750"/>
          <p14:tracePt t="351693" x="971550" y="3962400"/>
          <p14:tracePt t="351726" x="958850" y="3962400"/>
          <p14:tracePt t="351746" x="895350" y="3949700"/>
          <p14:tracePt t="351760" x="800100" y="3943350"/>
          <p14:tracePt t="351778" x="698500" y="3930650"/>
          <p14:tracePt t="351797" x="635000" y="3917950"/>
          <p14:tracePt t="351815" x="635000" y="3905250"/>
          <p14:tracePt t="351836" x="647700" y="3886200"/>
          <p14:tracePt t="351837" x="654050" y="3879850"/>
          <p14:tracePt t="351851" x="654050" y="3873500"/>
          <p14:tracePt t="351989" x="666750" y="3867150"/>
          <p14:tracePt t="352001" x="692150" y="3860800"/>
          <p14:tracePt t="352011" x="704850" y="3860800"/>
          <p14:tracePt t="352026" x="711200" y="3860800"/>
          <p14:tracePt t="352110" x="742950" y="3848100"/>
          <p14:tracePt t="352129" x="781050" y="3841750"/>
          <p14:tracePt t="352143" x="787400" y="3841750"/>
          <p14:tracePt t="352231" x="793750" y="3835400"/>
          <p14:tracePt t="352247" x="831850" y="3829050"/>
          <p14:tracePt t="352263" x="901700" y="3816350"/>
          <p14:tracePt t="352280" x="971550" y="3810000"/>
          <p14:tracePt t="352293" x="1009650" y="3803650"/>
          <p14:tracePt t="352313" x="1079500" y="3803650"/>
          <p14:tracePt t="352327" x="1117600" y="3803650"/>
          <p14:tracePt t="352344" x="1212850" y="3803650"/>
          <p14:tracePt t="352370" x="1441450" y="3803650"/>
          <p14:tracePt t="352388" x="1670050" y="3810000"/>
          <p14:tracePt t="352405" x="1885950" y="3810000"/>
          <p14:tracePt t="352416" x="2120900" y="3810000"/>
          <p14:tracePt t="352426" x="2197100" y="3816350"/>
          <p14:tracePt t="352445" x="2235200" y="3816350"/>
          <p14:tracePt t="352551" x="2254250" y="3816350"/>
          <p14:tracePt t="352561" x="2292350" y="3816350"/>
          <p14:tracePt t="352578" x="2311400" y="3816350"/>
          <p14:tracePt t="352744" x="2355850" y="3816350"/>
          <p14:tracePt t="352760" x="2451100" y="3810000"/>
          <p14:tracePt t="352778" x="2597150" y="3803650"/>
          <p14:tracePt t="352794" x="2825750" y="3810000"/>
          <p14:tracePt t="352812" x="3067050" y="3810000"/>
          <p14:tracePt t="352830" x="3359150" y="3822700"/>
          <p14:tracePt t="352844" x="3429000" y="3822700"/>
          <p14:tracePt t="352860" x="3536950" y="3822700"/>
          <p14:tracePt t="352861" x="3562350" y="3822700"/>
          <p14:tracePt t="352877" x="3575050" y="3822700"/>
          <p14:tracePt t="352894" x="3676650" y="3822700"/>
          <p14:tracePt t="352911" x="3759200" y="3835400"/>
          <p14:tracePt t="352929" x="3867150" y="3835400"/>
          <p14:tracePt t="352944" x="3949700" y="3835400"/>
          <p14:tracePt t="352961" x="3994150" y="3835400"/>
          <p14:tracePt t="353041" x="4000500" y="3835400"/>
          <p14:tracePt t="353055" x="4013200" y="3841750"/>
          <p14:tracePt t="353079" x="4191000" y="3898900"/>
          <p14:tracePt t="353094" x="4241800" y="3905250"/>
          <p14:tracePt t="353110" x="4406900" y="3911600"/>
          <p14:tracePt t="353127" x="4464050" y="3911600"/>
          <p14:tracePt t="353144" x="4527550" y="3886200"/>
          <p14:tracePt t="353161" x="4552950" y="3873500"/>
          <p14:tracePt t="353177" x="4559300" y="3867150"/>
          <p14:tracePt t="358673" x="4559300" y="3803650"/>
          <p14:tracePt t="358689" x="4565650" y="3746500"/>
          <p14:tracePt t="358708" x="4565650" y="3683000"/>
          <p14:tracePt t="358730" x="4521200" y="3587750"/>
          <p14:tracePt t="358748" x="4451350" y="3517900"/>
          <p14:tracePt t="358765" x="4375150" y="3467100"/>
          <p14:tracePt t="358782" x="4330700" y="3448050"/>
          <p14:tracePt t="358802" x="4286250" y="3429000"/>
          <p14:tracePt t="358815" x="4260850" y="3422650"/>
          <p14:tracePt t="358833" x="4210050" y="3409950"/>
          <p14:tracePt t="358849" x="4184650" y="3403600"/>
          <p14:tracePt t="358865" x="4152900" y="3403600"/>
          <p14:tracePt t="358882" x="4083050" y="3403600"/>
          <p14:tracePt t="358901" x="4000500" y="3403600"/>
          <p14:tracePt t="358915" x="3943350" y="3403600"/>
          <p14:tracePt t="358932" x="3898900" y="3416300"/>
          <p14:tracePt t="358950" x="3841750" y="3435350"/>
          <p14:tracePt t="358965" x="3765550" y="3467100"/>
          <p14:tracePt t="358984" x="3683000" y="3492500"/>
          <p14:tracePt t="358999" x="3587750" y="3511550"/>
          <p14:tracePt t="359016" x="3556000" y="3517900"/>
          <p14:tracePt t="359034" x="3556000" y="3524250"/>
          <p14:tracePt t="359149" x="3568700" y="3530600"/>
          <p14:tracePt t="359165" x="3663950" y="3568700"/>
          <p14:tracePt t="359184" x="3784600" y="3606800"/>
          <p14:tracePt t="359199" x="3905250" y="3644900"/>
          <p14:tracePt t="359216" x="4006850" y="3670300"/>
          <p14:tracePt t="359233" x="4089400" y="3676650"/>
          <p14:tracePt t="359250" x="4165600" y="3676650"/>
          <p14:tracePt t="359272" x="4273550" y="3663950"/>
          <p14:tracePt t="359286" x="4318000" y="3657600"/>
          <p14:tracePt t="359305" x="4356100" y="3644900"/>
          <p14:tracePt t="359325" x="4368800" y="3632200"/>
          <p14:tracePt t="359332" x="4375150" y="3632200"/>
          <p14:tracePt t="359349" x="4381500" y="3619500"/>
          <p14:tracePt t="359365" x="4394200" y="3606800"/>
          <p14:tracePt t="359382" x="4400550" y="3594100"/>
          <p14:tracePt t="359399" x="4400550" y="3575050"/>
          <p14:tracePt t="359423" x="4387850" y="3549650"/>
          <p14:tracePt t="359435" x="4375150" y="3530600"/>
          <p14:tracePt t="359449" x="4356100" y="3505200"/>
          <p14:tracePt t="359465" x="4337050" y="3486150"/>
          <p14:tracePt t="359482" x="4311650" y="3473450"/>
          <p14:tracePt t="359499" x="4286250" y="3467100"/>
          <p14:tracePt t="359516" x="4254500" y="3460750"/>
          <p14:tracePt t="359532" x="4222750" y="3473450"/>
          <p14:tracePt t="359534" x="4210050" y="3479800"/>
          <p14:tracePt t="359551" x="4191000" y="3486150"/>
          <p14:tracePt t="359566" x="4184650" y="3492500"/>
          <p14:tracePt t="359670" x="4184650" y="3505200"/>
          <p14:tracePt t="359689" x="4292600" y="3568700"/>
          <p14:tracePt t="359700" x="4362450" y="3594100"/>
          <p14:tracePt t="359716" x="4514850" y="3632200"/>
          <p14:tracePt t="359732" x="4686300" y="3651250"/>
          <p14:tracePt t="359749" x="4832350" y="3657600"/>
          <p14:tracePt t="359766" x="4965700" y="3657600"/>
          <p14:tracePt t="359795" x="5175250" y="3619500"/>
          <p14:tracePt t="359803" x="5238750" y="3619500"/>
          <p14:tracePt t="359816" x="5416550" y="3625850"/>
          <p14:tracePt t="359833" x="5670550" y="3663950"/>
          <p14:tracePt t="359849" x="5899150" y="3702050"/>
          <p14:tracePt t="359866" x="6108700" y="3740150"/>
          <p14:tracePt t="359889" x="6178550" y="3740150"/>
          <p14:tracePt t="359899" x="6184900" y="3733800"/>
          <p14:tracePt t="359916" x="6184900" y="3721100"/>
          <p14:tracePt t="359933" x="6184900" y="3708400"/>
          <p14:tracePt t="359966" x="6191250" y="3708400"/>
          <p14:tracePt t="359983" x="6210300" y="3714750"/>
          <p14:tracePt t="359984" x="6229350" y="3714750"/>
          <p14:tracePt t="360000" x="6235700" y="3714750"/>
          <p14:tracePt t="360017" x="6242050" y="3714750"/>
          <p14:tracePt t="360035" x="6242050" y="3702050"/>
          <p14:tracePt t="360050" x="6242050" y="3695700"/>
          <p14:tracePt t="360050" x="6242050" y="3689350"/>
          <p14:tracePt t="360069" x="6242050" y="3683000"/>
          <p14:tracePt t="360133" x="6223000" y="3657600"/>
          <p14:tracePt t="360150" x="6165850" y="3606800"/>
          <p14:tracePt t="360171" x="6064250" y="3524250"/>
          <p14:tracePt t="360183" x="6013450" y="3492500"/>
          <p14:tracePt t="360201" x="5918200" y="3435350"/>
          <p14:tracePt t="360217" x="5835650" y="3390900"/>
          <p14:tracePt t="360233" x="5765800" y="3371850"/>
          <p14:tracePt t="360250" x="5727700" y="3359150"/>
          <p14:tracePt t="360267" x="5683250" y="3365500"/>
          <p14:tracePt t="360267" x="5651500" y="3378200"/>
          <p14:tracePt t="360283" x="5619750" y="3403600"/>
          <p14:tracePt t="360300" x="5467350" y="3473450"/>
          <p14:tracePt t="360316" x="5359400" y="3517900"/>
          <p14:tracePt t="360333" x="5289550" y="3549650"/>
          <p14:tracePt t="360350" x="5270500" y="3562350"/>
          <p14:tracePt t="360367" x="5270500" y="3575050"/>
          <p14:tracePt t="360383" x="5270500" y="3594100"/>
          <p14:tracePt t="360401" x="5295900" y="3619500"/>
          <p14:tracePt t="360418" x="5334000" y="3638550"/>
          <p14:tracePt t="360433" x="5391150" y="3670300"/>
          <p14:tracePt t="360450" x="5454650" y="3714750"/>
          <p14:tracePt t="360467" x="5632450" y="3841750"/>
          <p14:tracePt t="360483" x="5892800" y="4013200"/>
          <p14:tracePt t="360484" x="6096000" y="4108450"/>
          <p14:tracePt t="360500" x="6483350" y="4279900"/>
          <p14:tracePt t="360517" x="6737350" y="4381500"/>
          <p14:tracePt t="360534" x="7467600" y="4559300"/>
          <p14:tracePt t="360550" x="7962900" y="4616450"/>
          <p14:tracePt t="360567" x="8293100" y="4635500"/>
          <p14:tracePt t="360583" x="8585200" y="4641850"/>
          <p14:tracePt t="360600" x="8807450" y="4660900"/>
          <p14:tracePt t="360618" x="9080500" y="4705350"/>
          <p14:tracePt t="360633" x="9385300" y="4781550"/>
          <p14:tracePt t="360650" x="9690100" y="4845050"/>
          <p14:tracePt t="360673" x="10026650" y="4889500"/>
          <p14:tracePt t="360683" x="10096500" y="4889500"/>
          <p14:tracePt t="360700" x="10166350" y="4889500"/>
          <p14:tracePt t="360718" x="10179050" y="4876800"/>
          <p14:tracePt t="360734" x="10198100" y="4876800"/>
          <p14:tracePt t="360752" x="10306050" y="4953000"/>
          <p14:tracePt t="360766" x="10502900" y="5067300"/>
          <p14:tracePt t="360784" x="10763250" y="5181600"/>
          <p14:tracePt t="360806" x="11004550" y="5276850"/>
          <p14:tracePt t="360808" x="11112500" y="5308600"/>
          <p14:tracePt t="360819" x="11163300" y="5321300"/>
          <p14:tracePt t="360834" x="11207750" y="5321300"/>
          <p14:tracePt t="360850" x="11226800" y="5321300"/>
          <p14:tracePt t="360867" x="11233150" y="5314950"/>
          <p14:tracePt t="360906" x="11252200" y="5334000"/>
          <p14:tracePt t="360917" x="11264900" y="5346700"/>
          <p14:tracePt t="360934" x="11283950" y="5365750"/>
          <p14:tracePt t="360950" x="11296650" y="5391150"/>
          <p14:tracePt t="360970" x="11303000" y="5403850"/>
          <p14:tracePt t="360984" x="11328400" y="5422900"/>
          <p14:tracePt t="361000" x="11366500" y="5454650"/>
          <p14:tracePt t="361018" x="11404600" y="5492750"/>
          <p14:tracePt t="361039" x="11423650" y="5518150"/>
          <p14:tracePt t="361083" x="11423650" y="5511800"/>
          <p14:tracePt t="361100" x="11404600" y="5486400"/>
          <p14:tracePt t="361117" x="11385550" y="5473700"/>
          <p14:tracePt t="361134" x="11372850" y="5473700"/>
          <p14:tracePt t="361150" x="11360150" y="5473700"/>
          <p14:tracePt t="361168" x="11347450" y="5473700"/>
          <p14:tracePt t="361189" x="11315700" y="5480050"/>
          <p14:tracePt t="361201" x="11271250" y="5480050"/>
          <p14:tracePt t="361217" x="11195050" y="5461000"/>
          <p14:tracePt t="361234" x="11055350" y="5422900"/>
          <p14:tracePt t="361250" x="10972800" y="5410200"/>
          <p14:tracePt t="361269" x="10928350" y="5397500"/>
          <p14:tracePt t="361284" x="10902950" y="5391150"/>
          <p14:tracePt t="361300" x="10896600" y="5391150"/>
          <p14:tracePt t="361336" x="10890250" y="5391150"/>
          <p14:tracePt t="361351" x="10883900" y="5391150"/>
          <p14:tracePt t="361367" x="10852150" y="5391150"/>
          <p14:tracePt t="361384" x="10826750" y="5391150"/>
          <p14:tracePt t="361434" x="10826750" y="5403850"/>
          <p14:tracePt t="361451" x="10839450" y="5473700"/>
          <p14:tracePt t="361468" x="10852150" y="5511800"/>
          <p14:tracePt t="361484" x="10858500" y="5556250"/>
          <p14:tracePt t="361501" x="10858500" y="5588000"/>
          <p14:tracePt t="361517" x="10864850" y="5600700"/>
          <p14:tracePt t="361535" x="10864850" y="5607050"/>
          <p14:tracePt t="361569" x="10896600" y="5664200"/>
          <p14:tracePt t="361584" x="10928350" y="5715000"/>
          <p14:tracePt t="361612" x="10960100" y="5784850"/>
          <p14:tracePt t="361634" x="10979150" y="5810250"/>
          <p14:tracePt t="361667" x="10985500" y="5810250"/>
          <p14:tracePt t="361684" x="10998200" y="5810250"/>
          <p14:tracePt t="361701" x="11023600" y="5803900"/>
          <p14:tracePt t="361718" x="11042650" y="5797550"/>
          <p14:tracePt t="361734" x="11068050" y="5797550"/>
          <p14:tracePt t="361751" x="11087100" y="5791200"/>
          <p14:tracePt t="361767" x="11106150" y="5784850"/>
          <p14:tracePt t="361784" x="11125200" y="5765800"/>
          <p14:tracePt t="361801" x="11137900" y="5746750"/>
          <p14:tracePt t="361818" x="11137900" y="5695950"/>
          <p14:tracePt t="361837" x="11131550" y="5657850"/>
          <p14:tracePt t="361851" x="11118850" y="5638800"/>
          <p14:tracePt t="361871" x="11112500" y="5626100"/>
          <p14:tracePt t="361886" x="11080750" y="5613400"/>
          <p14:tracePt t="361901" x="11010900" y="5607050"/>
          <p14:tracePt t="361920" x="10877550" y="5562600"/>
          <p14:tracePt t="361937" x="10699750" y="5511800"/>
          <p14:tracePt t="361951" x="10490200" y="5448300"/>
          <p14:tracePt t="361968" x="10280650" y="5384800"/>
          <p14:tracePt t="361986" x="10013950" y="5302250"/>
          <p14:tracePt t="362001" x="9683750" y="5213350"/>
          <p14:tracePt t="362020" x="9042400" y="5054600"/>
          <p14:tracePt t="362035" x="8845550" y="5003800"/>
          <p14:tracePt t="362052" x="8458200" y="4902200"/>
          <p14:tracePt t="362052" x="8216900" y="4838700"/>
          <p14:tracePt t="362071" x="7880350" y="4743450"/>
          <p14:tracePt t="362084" x="7613650" y="4654550"/>
          <p14:tracePt t="362101" x="7366000" y="4559300"/>
          <p14:tracePt t="362118" x="7099300" y="4451350"/>
          <p14:tracePt t="362134" x="6794500" y="4337050"/>
          <p14:tracePt t="362151" x="6553200" y="4254500"/>
          <p14:tracePt t="362168" x="6305550" y="4171950"/>
          <p14:tracePt t="362185" x="6184900" y="4121150"/>
          <p14:tracePt t="362201" x="6165850" y="4108450"/>
          <p14:tracePt t="362219" x="6165850" y="4102100"/>
          <p14:tracePt t="362235" x="6178550" y="4102100"/>
          <p14:tracePt t="362251" x="6184900" y="4102100"/>
          <p14:tracePt t="362268" x="6191250" y="4102100"/>
          <p14:tracePt t="362307" x="6191250" y="4095750"/>
          <p14:tracePt t="362318" x="6210300" y="4076700"/>
          <p14:tracePt t="362337" x="6242050" y="4044950"/>
          <p14:tracePt t="362358" x="6318250" y="3962400"/>
          <p14:tracePt t="362368" x="6343650" y="3937000"/>
          <p14:tracePt t="362385" x="6381750" y="3898900"/>
          <p14:tracePt t="362403" x="6438900" y="3854450"/>
          <p14:tracePt t="362418" x="6489700" y="3829050"/>
          <p14:tracePt t="362441" x="6616700" y="3797300"/>
          <p14:tracePt t="362454" x="6642100" y="3790950"/>
          <p14:tracePt t="362468" x="6737350" y="3784600"/>
          <p14:tracePt t="362497" x="6832600" y="3771900"/>
          <p14:tracePt t="362518" x="6864350" y="3759200"/>
          <p14:tracePt t="362536" x="6908800" y="3740150"/>
          <p14:tracePt t="362551" x="6934200" y="3727450"/>
          <p14:tracePt t="362568" x="6940550" y="3721100"/>
          <p14:tracePt t="362703" x="6940550" y="3714750"/>
          <p14:tracePt t="362718" x="6946900" y="3702050"/>
          <p14:tracePt t="362818" x="6946900" y="3689350"/>
          <p14:tracePt t="362835" x="6946900" y="3676650"/>
          <p14:tracePt t="362852" x="6946900" y="3670300"/>
          <p14:tracePt t="362919" x="6946900" y="3663950"/>
          <p14:tracePt t="362935" x="6946900" y="3644900"/>
          <p14:tracePt t="362952" x="6953250" y="3619500"/>
          <p14:tracePt t="362970" x="6953250" y="3581400"/>
          <p14:tracePt t="362986" x="6953250" y="3568700"/>
          <p14:tracePt t="363148" x="6972300" y="3568700"/>
          <p14:tracePt t="363157" x="6978650" y="3575050"/>
          <p14:tracePt t="363174" x="6997700" y="3600450"/>
          <p14:tracePt t="363185" x="7010400" y="3613150"/>
          <p14:tracePt t="363203" x="7016750" y="3619500"/>
          <p14:tracePt t="363536" x="7023100" y="3619500"/>
          <p14:tracePt t="363554" x="7035800" y="3619500"/>
          <p14:tracePt t="363570" x="7048500" y="3619500"/>
          <p14:tracePt t="363786" x="7061200" y="3619500"/>
          <p14:tracePt t="363803" x="7067550" y="3619500"/>
          <p14:tracePt t="363819" x="7080250" y="3619500"/>
          <p14:tracePt t="363836" x="7092950" y="3619500"/>
          <p14:tracePt t="363853" x="7105650" y="3613150"/>
          <p14:tracePt t="363870" x="7112000" y="3613150"/>
          <p14:tracePt t="363898" x="7131050" y="3600450"/>
          <p14:tracePt t="363913" x="7143750" y="3594100"/>
          <p14:tracePt t="363924" x="7150100" y="3587750"/>
          <p14:tracePt t="363936" x="7162800" y="3587750"/>
          <p14:tracePt t="364053" x="7169150" y="3587750"/>
          <p14:tracePt t="364070" x="7207250" y="3581400"/>
          <p14:tracePt t="364086" x="7219950" y="3581400"/>
          <p14:tracePt t="364103" x="7239000" y="3575050"/>
          <p14:tracePt t="364104" x="7245350" y="3575050"/>
          <p14:tracePt t="364119" x="7251700" y="3575050"/>
          <p14:tracePt t="364136" x="7258050" y="3575050"/>
          <p14:tracePt t="364153" x="7264400" y="3575050"/>
          <p14:tracePt t="364170" x="7296150" y="3575050"/>
          <p14:tracePt t="364186" x="7353300" y="3575050"/>
          <p14:tracePt t="364203" x="7404100" y="3575050"/>
          <p14:tracePt t="364220" x="7448550" y="3575050"/>
          <p14:tracePt t="364236" x="7480300" y="3575050"/>
          <p14:tracePt t="364253" x="7493000" y="3575050"/>
          <p14:tracePt t="364271" x="7505700" y="3575050"/>
          <p14:tracePt t="364304" x="7518400" y="3575050"/>
          <p14:tracePt t="364323" x="7550150" y="3568700"/>
          <p14:tracePt t="364337" x="7569200" y="3562350"/>
          <p14:tracePt t="364354" x="7581900" y="3556000"/>
          <p14:tracePt t="364370" x="7600950" y="3556000"/>
          <p14:tracePt t="364387" x="7600950" y="3549650"/>
          <p14:tracePt t="364388" x="7607300" y="3549650"/>
          <p14:tracePt t="364415" x="7613650" y="3543300"/>
          <p14:tracePt t="364423" x="7620000" y="3543300"/>
          <p14:tracePt t="364437" x="7620000" y="3530600"/>
          <p14:tracePt t="364455" x="7620000" y="3505200"/>
          <p14:tracePt t="364470" x="7620000" y="3473450"/>
          <p14:tracePt t="364487" x="7613650" y="3448050"/>
          <p14:tracePt t="364503" x="7600950" y="3416300"/>
          <p14:tracePt t="364522" x="7562850" y="3378200"/>
          <p14:tracePt t="364538" x="7512050" y="3352800"/>
          <p14:tracePt t="364554" x="7442200" y="3327400"/>
          <p14:tracePt t="364570" x="7346950" y="3314700"/>
          <p14:tracePt t="364588" x="7245350" y="3314700"/>
          <p14:tracePt t="364603" x="7156450" y="3308350"/>
          <p14:tracePt t="364624" x="7048500" y="3308350"/>
          <p14:tracePt t="364642" x="6946900" y="3295650"/>
          <p14:tracePt t="364654" x="6807200" y="3289300"/>
          <p14:tracePt t="364670" x="6648450" y="3282950"/>
          <p14:tracePt t="364687" x="6515100" y="3276600"/>
          <p14:tracePt t="364703" x="6356350" y="3276600"/>
          <p14:tracePt t="364721" x="6254750" y="3276600"/>
          <p14:tracePt t="364740" x="6184900" y="3276600"/>
          <p14:tracePt t="364753" x="6178550" y="3282950"/>
          <p14:tracePt t="364772" x="6172200" y="3295650"/>
          <p14:tracePt t="364787" x="6172200" y="3308350"/>
          <p14:tracePt t="364804" x="6172200" y="3352800"/>
          <p14:tracePt t="364820" x="6172200" y="3441700"/>
          <p14:tracePt t="364837" x="6184900" y="3486150"/>
          <p14:tracePt t="364855" x="6197600" y="3524250"/>
          <p14:tracePt t="364870" x="6210300" y="3543300"/>
          <p14:tracePt t="364887" x="6229350" y="3556000"/>
          <p14:tracePt t="364906" x="6242050" y="3562350"/>
          <p14:tracePt t="364931" x="6254750" y="3568700"/>
          <p14:tracePt t="364952" x="6273800" y="3594100"/>
          <p14:tracePt t="364962" x="6286500" y="3613150"/>
          <p14:tracePt t="364970" x="6292850" y="3625850"/>
          <p14:tracePt t="364987" x="6299200" y="3663950"/>
          <p14:tracePt t="365012" x="6305550" y="3708400"/>
          <p14:tracePt t="365023" x="6305550" y="3733800"/>
          <p14:tracePt t="365039" x="6311900" y="3733800"/>
          <p14:tracePt t="365338" x="6311900" y="3721100"/>
          <p14:tracePt t="365373" x="6305550" y="3721100"/>
          <p14:tracePt t="365420" x="6305550" y="3714750"/>
          <p14:tracePt t="365437" x="6318250" y="3708400"/>
          <p14:tracePt t="365456" x="6337300" y="3702050"/>
          <p14:tracePt t="365475" x="6369050" y="3695700"/>
          <p14:tracePt t="365487" x="6375400" y="3695700"/>
          <p14:tracePt t="365504" x="6407150" y="3689350"/>
          <p14:tracePt t="365522" x="6426200" y="3683000"/>
          <p14:tracePt t="365538" x="6445250" y="3676650"/>
          <p14:tracePt t="365555" x="6457950" y="3676650"/>
          <p14:tracePt t="365580" x="6578600" y="3644900"/>
          <p14:tracePt t="365594" x="6711950" y="3619500"/>
          <p14:tracePt t="365613" x="6807200" y="3606800"/>
          <p14:tracePt t="365622" x="6838950" y="3600450"/>
          <p14:tracePt t="365640" x="6870700" y="3587750"/>
          <p14:tracePt t="365659" x="6877050" y="3587750"/>
          <p14:tracePt t="366004" x="6877050" y="3581400"/>
          <p14:tracePt t="366038" x="6870700" y="3575050"/>
          <p14:tracePt t="367224" x="6864350" y="3568700"/>
          <p14:tracePt t="367239" x="6838950" y="3562350"/>
          <p14:tracePt t="367256" x="6813550" y="3562350"/>
          <p14:tracePt t="367272" x="6800850" y="3556000"/>
          <p14:tracePt t="367291" x="6781800" y="3549650"/>
          <p14:tracePt t="367310" x="6769100" y="3549650"/>
          <p14:tracePt t="367322" x="6762750" y="3549650"/>
          <p14:tracePt t="367356" x="6750050" y="3543300"/>
          <p14:tracePt t="367372" x="6743700" y="3543300"/>
          <p14:tracePt t="367389" x="6737350" y="3543300"/>
          <p14:tracePt t="367406" x="6731000" y="3536950"/>
          <p14:tracePt t="367422" x="6718300" y="3536950"/>
          <p14:tracePt t="367555" x="6718300" y="3530600"/>
          <p14:tracePt t="367575" x="6718300" y="3524250"/>
          <p14:tracePt t="367739" x="6718300" y="3517900"/>
          <p14:tracePt t="367757" x="6699250" y="3505200"/>
          <p14:tracePt t="367776" x="6667500" y="3479800"/>
          <p14:tracePt t="367790" x="6635750" y="3467100"/>
          <p14:tracePt t="367806" x="6597650" y="3448050"/>
          <p14:tracePt t="367823" x="6572250" y="3441700"/>
          <p14:tracePt t="367839" x="6559550" y="3435350"/>
          <p14:tracePt t="367860" x="6546850" y="3435350"/>
          <p14:tracePt t="367873" x="6540500" y="3435350"/>
          <p14:tracePt t="367890" x="6502400" y="3422650"/>
          <p14:tracePt t="367912" x="6470650" y="3416300"/>
          <p14:tracePt t="367925" x="6438900" y="3409950"/>
          <p14:tracePt t="367940" x="6400800" y="3403600"/>
          <p14:tracePt t="367958" x="6369050" y="3403600"/>
          <p14:tracePt t="367973" x="6350000" y="3397250"/>
          <p14:tracePt t="367989" x="6330950" y="3397250"/>
          <p14:tracePt t="368007" x="6324600" y="3397250"/>
          <p14:tracePt t="368041" x="6311900" y="3397250"/>
          <p14:tracePt t="368056" x="6292850" y="3397250"/>
          <p14:tracePt t="368073" x="6261100" y="3403600"/>
          <p14:tracePt t="368089" x="6229350" y="3403600"/>
          <p14:tracePt t="368106" x="6210300" y="3403600"/>
          <p14:tracePt t="368123" x="6191250" y="3403600"/>
          <p14:tracePt t="368140" x="6184900" y="3403600"/>
          <p14:tracePt t="368156" x="6178550" y="3403600"/>
          <p14:tracePt t="368190" x="6159500" y="3409950"/>
          <p14:tracePt t="368206" x="6115050" y="3416300"/>
          <p14:tracePt t="368223" x="6070600" y="3422650"/>
          <p14:tracePt t="368240" x="6013450" y="3422650"/>
          <p14:tracePt t="368259" x="5969000" y="3416300"/>
          <p14:tracePt t="368273" x="5930900" y="3403600"/>
          <p14:tracePt t="368290" x="5892800" y="3397250"/>
          <p14:tracePt t="368307" x="5848350" y="3390900"/>
          <p14:tracePt t="368323" x="5803900" y="3390900"/>
          <p14:tracePt t="368340" x="5727700" y="3390900"/>
          <p14:tracePt t="368357" x="5638800" y="3390900"/>
          <p14:tracePt t="368383" x="5518150" y="3390900"/>
          <p14:tracePt t="368391" x="5492750" y="3390900"/>
          <p14:tracePt t="368410" x="5461000" y="3390900"/>
          <p14:tracePt t="368423" x="5435600" y="3390900"/>
          <p14:tracePt t="368440" x="5410200" y="3390900"/>
          <p14:tracePt t="368457" x="5365750" y="3403600"/>
          <p14:tracePt t="368477" x="5302250" y="3409950"/>
          <p14:tracePt t="368490" x="5270500" y="3416300"/>
          <p14:tracePt t="368507" x="5251450" y="3416300"/>
          <p14:tracePt t="368530" x="5245100" y="3416300"/>
          <p14:tracePt t="368540" x="5238750" y="3416300"/>
          <p14:tracePt t="368573" x="5226050" y="3416300"/>
          <p14:tracePt t="368590" x="5200650" y="3403600"/>
          <p14:tracePt t="368607" x="5156200" y="3390900"/>
          <p14:tracePt t="368623" x="5118100" y="3378200"/>
          <p14:tracePt t="368641" x="5111750" y="3378200"/>
          <p14:tracePt t="368724" x="5086350" y="3352800"/>
          <p14:tracePt t="368740" x="5054600" y="3321050"/>
          <p14:tracePt t="368757" x="5035550" y="3295650"/>
          <p14:tracePt t="368774" x="5022850" y="3270250"/>
          <p14:tracePt t="368791" x="5016500" y="3238500"/>
          <p14:tracePt t="368807" x="5010150" y="3213100"/>
          <p14:tracePt t="368824" x="5010150" y="3187700"/>
          <p14:tracePt t="368840" x="5010150" y="3175000"/>
          <p14:tracePt t="368857" x="5010150" y="3162300"/>
          <p14:tracePt t="368874" x="5010150" y="3155950"/>
          <p14:tracePt t="368893" x="5010150" y="3143250"/>
          <p14:tracePt t="368907" x="5010150" y="3130550"/>
          <p14:tracePt t="368924" x="5003800" y="3105150"/>
          <p14:tracePt t="368940" x="5003800" y="3086100"/>
          <p14:tracePt t="368958" x="4997450" y="3073400"/>
          <p14:tracePt t="368974" x="4984750" y="3073400"/>
          <p14:tracePt t="368995" x="4959350" y="3073400"/>
          <p14:tracePt t="369007" x="4933950" y="3079750"/>
          <p14:tracePt t="369026" x="4921250" y="3079750"/>
          <p14:tracePt t="369141" x="4908550" y="3079750"/>
          <p14:tracePt t="369157" x="4889500" y="3092450"/>
          <p14:tracePt t="369177" x="4845050" y="3098800"/>
          <p14:tracePt t="369190" x="4838700" y="3098800"/>
          <p14:tracePt t="369207" x="4806950" y="3098800"/>
          <p14:tracePt t="369208" x="4794250" y="3098800"/>
          <p14:tracePt t="369224" x="4781550" y="3098800"/>
          <p14:tracePt t="369275" x="4775200" y="3098800"/>
          <p14:tracePt t="369325" x="4768850" y="3111500"/>
          <p14:tracePt t="369347" x="4762500" y="3143250"/>
          <p14:tracePt t="369366" x="4756150" y="3175000"/>
          <p14:tracePt t="369374" x="4743450" y="3187700"/>
          <p14:tracePt t="369391" x="4724400" y="3206750"/>
          <p14:tracePt t="369738" x="4775200" y="3225800"/>
          <p14:tracePt t="369750" x="4876800" y="3251200"/>
          <p14:tracePt t="369770" x="4978400" y="3289300"/>
          <p14:tracePt t="369785" x="5041900" y="3308350"/>
          <p14:tracePt t="369794" x="5060950" y="3321050"/>
          <p14:tracePt t="369796" x="5067300" y="3327400"/>
          <p14:tracePt t="369808" x="5080000" y="3327400"/>
          <p14:tracePt t="369825" x="5080000" y="3333750"/>
          <p14:tracePt t="369991" x="5048250" y="3340100"/>
          <p14:tracePt t="370008" x="4984750" y="3340100"/>
          <p14:tracePt t="370033" x="4921250" y="3333750"/>
          <p14:tracePt t="370042" x="4870450" y="3327400"/>
          <p14:tracePt t="370060" x="4806950" y="3308350"/>
          <p14:tracePt t="370075" x="4737100" y="3295650"/>
          <p14:tracePt t="370091" x="4686300" y="3276600"/>
          <p14:tracePt t="370115" x="4673600" y="3276600"/>
          <p14:tracePt t="370201" x="4679950" y="3276600"/>
          <p14:tracePt t="370262" x="4699000" y="3276600"/>
          <p14:tracePt t="370280" x="4762500" y="3276600"/>
          <p14:tracePt t="370302" x="4927600" y="3302000"/>
          <p14:tracePt t="370315" x="4991100" y="3308350"/>
          <p14:tracePt t="370327" x="5111750" y="3314700"/>
          <p14:tracePt t="370342" x="5200650" y="3314700"/>
          <p14:tracePt t="370359" x="5283200" y="3314700"/>
          <p14:tracePt t="370375" x="5359400" y="3308350"/>
          <p14:tracePt t="370398" x="5486400" y="3282950"/>
          <p14:tracePt t="370413" x="5518150" y="3270250"/>
          <p14:tracePt t="370426" x="5581650" y="3257550"/>
          <p14:tracePt t="370441" x="5651500" y="3244850"/>
          <p14:tracePt t="370458" x="5708650" y="3232150"/>
          <p14:tracePt t="370475" x="5740400" y="3232150"/>
          <p14:tracePt t="370493" x="5740400" y="3225800"/>
          <p14:tracePt t="370668" x="5746750" y="3225800"/>
          <p14:tracePt t="370675" x="5759450" y="3225800"/>
          <p14:tracePt t="370692" x="5816600" y="3238500"/>
          <p14:tracePt t="370709" x="5873750" y="3251200"/>
          <p14:tracePt t="370729" x="5930900" y="3257550"/>
          <p14:tracePt t="370742" x="5937250" y="3257550"/>
          <p14:tracePt t="370759" x="5962650" y="3257550"/>
          <p14:tracePt t="370776" x="5981700" y="3257550"/>
          <p14:tracePt t="371709" x="5975350" y="3257550"/>
          <p14:tracePt t="371727" x="5949950" y="3257550"/>
          <p14:tracePt t="371750" x="5930900" y="3257550"/>
          <p14:tracePt t="371759" x="5924550" y="3257550"/>
          <p14:tracePt t="371778" x="5905500" y="3257550"/>
          <p14:tracePt t="371795" x="5892800" y="3257550"/>
          <p14:tracePt t="371810" x="5873750" y="3257550"/>
          <p14:tracePt t="371834" x="5848350" y="3257550"/>
          <p14:tracePt t="371847" x="5842000" y="3257550"/>
          <p14:tracePt t="371862" x="5835650" y="3257550"/>
          <p14:tracePt t="371916" x="5829300" y="3257550"/>
          <p14:tracePt t="371928" x="5822950" y="3257550"/>
          <p14:tracePt t="371947" x="5803900" y="3257550"/>
          <p14:tracePt t="371962" x="5784850" y="3257550"/>
          <p14:tracePt t="371980" x="5778500" y="3257550"/>
          <p14:tracePt t="372035" x="5765800" y="3257550"/>
          <p14:tracePt t="372045" x="5708650" y="3263900"/>
          <p14:tracePt t="372061" x="5626100" y="3263900"/>
          <p14:tracePt t="372076" x="5511800" y="3276600"/>
          <p14:tracePt t="372098" x="5403850" y="3282950"/>
          <p14:tracePt t="372110" x="5359400" y="3289300"/>
          <p14:tracePt t="372127" x="5156200" y="3321050"/>
          <p14:tracePt t="372143" x="4895850" y="3359150"/>
          <p14:tracePt t="372162" x="4552950" y="3390900"/>
          <p14:tracePt t="372177" x="4083050" y="3441700"/>
          <p14:tracePt t="372196" x="3695700" y="3505200"/>
          <p14:tracePt t="372213" x="3321050" y="3575050"/>
          <p14:tracePt t="372226" x="3060700" y="3606800"/>
          <p14:tracePt t="372243" x="2863850" y="3632200"/>
          <p14:tracePt t="372260" x="2654300" y="3663950"/>
          <p14:tracePt t="372276" x="2419350" y="3702050"/>
          <p14:tracePt t="372293" x="2152650" y="3746500"/>
          <p14:tracePt t="372310" x="1898650" y="3784600"/>
          <p14:tracePt t="372326" x="1797050" y="3797300"/>
          <p14:tracePt t="372344" x="1765300" y="3797300"/>
          <p14:tracePt t="372368" x="1758950" y="3797300"/>
          <p14:tracePt t="372395" x="1758950" y="3790950"/>
          <p14:tracePt t="372410" x="1752600" y="3790950"/>
          <p14:tracePt t="372460" x="1765300" y="3790950"/>
          <p14:tracePt t="372477" x="1835150" y="3790950"/>
          <p14:tracePt t="372494" x="1924050" y="3797300"/>
          <p14:tracePt t="372513" x="1987550" y="3810000"/>
          <p14:tracePt t="372527" x="2019300" y="3822700"/>
          <p14:tracePt t="372543" x="2044700" y="3835400"/>
          <p14:tracePt t="372564" x="2089150" y="3854450"/>
          <p14:tracePt t="372577" x="2095500" y="3860800"/>
          <p14:tracePt t="372593" x="2114550" y="3860800"/>
          <p14:tracePt t="372610" x="2133600" y="3867150"/>
          <p14:tracePt t="372627" x="2171700" y="3867150"/>
          <p14:tracePt t="372653" x="2241550" y="3860800"/>
          <p14:tracePt t="372654" x="2247900" y="3860800"/>
          <p14:tracePt t="372665" x="2260600" y="3860800"/>
          <p14:tracePt t="372677" x="2266950" y="3854450"/>
          <p14:tracePt t="372696" x="2298700" y="3854450"/>
          <p14:tracePt t="372710" x="2330450" y="3854450"/>
          <p14:tracePt t="372729" x="2374900" y="3854450"/>
          <p14:tracePt t="372744" x="2444750" y="3854450"/>
          <p14:tracePt t="372760" x="2527300" y="3854450"/>
          <p14:tracePt t="372786" x="2622550" y="3848100"/>
          <p14:tracePt t="372798" x="2635250" y="3841750"/>
          <p14:tracePt t="372905" x="2641600" y="3841750"/>
          <p14:tracePt t="372930" x="2647950" y="3841750"/>
          <p14:tracePt t="372977" x="2667000" y="3841750"/>
          <p14:tracePt t="372994" x="2762250" y="3854450"/>
          <p14:tracePt t="373012" x="2895600" y="3873500"/>
          <p14:tracePt t="373027" x="3035300" y="3886200"/>
          <p14:tracePt t="373044" x="3219450" y="3898900"/>
          <p14:tracePt t="373068" x="3422650" y="3924300"/>
          <p14:tracePt t="373081" x="3460750" y="3930650"/>
          <p14:tracePt t="373212" x="3467100" y="3930650"/>
          <p14:tracePt t="373711" x="3473450" y="3930650"/>
          <p14:tracePt t="373731" x="3543300" y="3917950"/>
          <p14:tracePt t="373747" x="3587750" y="3905250"/>
          <p14:tracePt t="373748" x="3632200" y="3898900"/>
          <p14:tracePt t="373777" x="3835400" y="3873500"/>
          <p14:tracePt t="373799" x="4025900" y="3860800"/>
          <p14:tracePt t="373813" x="4114800" y="3841750"/>
          <p14:tracePt t="373828" x="4171950" y="3829050"/>
          <p14:tracePt t="373847" x="4197350" y="3816350"/>
          <p14:tracePt t="373873" x="4203700" y="3816350"/>
          <p14:tracePt t="374029" x="4210050" y="3816350"/>
          <p14:tracePt t="374045" x="4248150" y="3816350"/>
          <p14:tracePt t="374061" x="4292600" y="3822700"/>
          <p14:tracePt t="374078" x="4356100" y="3822700"/>
          <p14:tracePt t="374097" x="4425950" y="3822700"/>
          <p14:tracePt t="374111" x="4483100" y="3810000"/>
          <p14:tracePt t="374128" x="4521200" y="3797300"/>
          <p14:tracePt t="374152" x="4540250" y="3784600"/>
          <p14:tracePt t="374207" x="4546600" y="3784600"/>
          <p14:tracePt t="374375" x="4546600" y="3790950"/>
          <p14:tracePt t="374386" x="4540250" y="3797300"/>
          <p14:tracePt t="374395" x="4521200" y="3797300"/>
          <p14:tracePt t="374411" x="4483100" y="3797300"/>
          <p14:tracePt t="374428" x="4457700" y="3797300"/>
          <p14:tracePt t="374445" x="4438650" y="3803650"/>
          <p14:tracePt t="374462" x="4432300" y="3803650"/>
          <p14:tracePt t="375964" x="4432300" y="3784600"/>
          <p14:tracePt t="375979" x="4445000" y="3759200"/>
          <p14:tracePt t="375997" x="4457700" y="3733800"/>
          <p14:tracePt t="376022" x="4483100" y="3670300"/>
          <p14:tracePt t="376034" x="4514850" y="3594100"/>
          <p14:tracePt t="376055" x="4546600" y="3524250"/>
          <p14:tracePt t="376065" x="4572000" y="3467100"/>
          <p14:tracePt t="376080" x="4584700" y="3435350"/>
          <p14:tracePt t="376106" x="4622800" y="3359150"/>
          <p14:tracePt t="376117" x="4622800" y="3346450"/>
          <p14:tracePt t="376130" x="4629150" y="3327400"/>
          <p14:tracePt t="376149" x="4641850" y="3289300"/>
          <p14:tracePt t="376163" x="4648200" y="3263900"/>
          <p14:tracePt t="376180" x="4648200" y="3244850"/>
          <p14:tracePt t="376202" x="4654550" y="3232150"/>
          <p14:tracePt t="376263" x="4654550" y="3219450"/>
          <p14:tracePt t="376280" x="4641850" y="3187700"/>
          <p14:tracePt t="376296" x="4622800" y="3143250"/>
          <p14:tracePt t="376313" x="4616450" y="3117850"/>
          <p14:tracePt t="376330" x="4610100" y="3105150"/>
          <p14:tracePt t="376437" x="4584700" y="3098800"/>
          <p14:tracePt t="376453" x="4552950" y="3098800"/>
          <p14:tracePt t="376465" x="4540250" y="3098800"/>
          <p14:tracePt t="376480" x="4521200" y="3098800"/>
          <p14:tracePt t="376497" x="4495800" y="3098800"/>
          <p14:tracePt t="376513" x="4476750" y="3092450"/>
          <p14:tracePt t="376530" x="4470400" y="3092450"/>
          <p14:tracePt t="376547" x="4457700" y="3092450"/>
          <p14:tracePt t="376563" x="4425950" y="3092450"/>
          <p14:tracePt t="376583" x="4349750" y="3105150"/>
          <p14:tracePt t="376597" x="4305300" y="3117850"/>
          <p14:tracePt t="376625" x="4203700" y="3143250"/>
          <p14:tracePt t="376639" x="4184650" y="3155950"/>
          <p14:tracePt t="376650" x="4171950" y="3162300"/>
          <p14:tracePt t="376663" x="4159250" y="3206750"/>
          <p14:tracePt t="376680" x="4159250" y="3251200"/>
          <p14:tracePt t="376697" x="4159250" y="3295650"/>
          <p14:tracePt t="376723" x="4184650" y="3346450"/>
          <p14:tracePt t="376736" x="4222750" y="3378200"/>
          <p14:tracePt t="376750" x="4254500" y="3390900"/>
          <p14:tracePt t="376763" x="4311650" y="3416300"/>
          <p14:tracePt t="376780" x="4387850" y="3435350"/>
          <p14:tracePt t="376797" x="4451350" y="3448050"/>
          <p14:tracePt t="376814" x="4495800" y="3454400"/>
          <p14:tracePt t="376830" x="4546600" y="3454400"/>
          <p14:tracePt t="376856" x="4648200" y="3422650"/>
          <p14:tracePt t="376866" x="4660900" y="3416300"/>
          <p14:tracePt t="376880" x="4692650" y="3371850"/>
          <p14:tracePt t="376904" x="4711700" y="3302000"/>
          <p14:tracePt t="376918" x="4711700" y="3282950"/>
          <p14:tracePt t="376931" x="4711700" y="3244850"/>
          <p14:tracePt t="376949" x="4705350" y="3200400"/>
          <p14:tracePt t="376964" x="4699000" y="3181350"/>
          <p14:tracePt t="376982" x="4686300" y="3175000"/>
          <p14:tracePt t="376997" x="4673600" y="3162300"/>
          <p14:tracePt t="377013" x="4641850" y="3155950"/>
          <p14:tracePt t="377030" x="4591050" y="3149600"/>
          <p14:tracePt t="377058" x="4489450" y="3143250"/>
          <p14:tracePt t="377074" x="4406900" y="3143250"/>
          <p14:tracePt t="377090" x="4349750" y="3149600"/>
          <p14:tracePt t="377114" x="4298950" y="3155950"/>
          <p14:tracePt t="377136" x="4260850" y="3168650"/>
          <p14:tracePt t="377147" x="4254500" y="3168650"/>
          <p14:tracePt t="377214" x="4248150" y="3225800"/>
          <p14:tracePt t="377230" x="4273550" y="3308350"/>
          <p14:tracePt t="377247" x="4305300" y="3390900"/>
          <p14:tracePt t="377264" x="4324350" y="3435350"/>
          <p14:tracePt t="377289" x="4337050" y="3473450"/>
          <p14:tracePt t="377347" x="4343400" y="3479800"/>
          <p14:tracePt t="377364" x="4356100" y="3486150"/>
          <p14:tracePt t="377381" x="4381500" y="3486150"/>
          <p14:tracePt t="377398" x="4400550" y="3492500"/>
          <p14:tracePt t="377428" x="4419600" y="3511550"/>
          <p14:tracePt t="377464" x="4425950" y="3517900"/>
          <p14:tracePt t="377481" x="4432300" y="3517900"/>
          <p14:tracePt t="377499" x="4432300" y="3530600"/>
          <p14:tracePt t="377514" x="4438650" y="3536950"/>
          <p14:tracePt t="377531" x="4438650" y="3543300"/>
          <p14:tracePt t="377564" x="4438650" y="3549650"/>
          <p14:tracePt t="377581" x="4438650" y="3556000"/>
          <p14:tracePt t="377598" x="4438650" y="3568700"/>
          <p14:tracePt t="377615" x="4438650" y="3575050"/>
          <p14:tracePt t="377631" x="4438650" y="3587750"/>
          <p14:tracePt t="377664" x="4438650" y="3594100"/>
          <p14:tracePt t="379069" x="4413250" y="3594100"/>
          <p14:tracePt t="379083" x="4375150" y="3575050"/>
          <p14:tracePt t="379113" x="4057650" y="3429000"/>
          <p14:tracePt t="379129" x="3949700" y="3390900"/>
          <p14:tracePt t="379147" x="3917950" y="3384550"/>
          <p14:tracePt t="379439" x="3930650" y="3384550"/>
          <p14:tracePt t="379449" x="3949700" y="3384550"/>
          <p14:tracePt t="379479" x="4025900" y="3390900"/>
          <p14:tracePt t="379493" x="4057650" y="3390900"/>
          <p14:tracePt t="379505" x="4089400" y="3390900"/>
          <p14:tracePt t="379516" x="4095750" y="3390900"/>
          <p14:tracePt t="379532" x="4108450" y="3390900"/>
          <p14:tracePt t="379549" x="4114800" y="3390900"/>
          <p14:tracePt t="379566" x="4133850" y="3390900"/>
          <p14:tracePt t="379583" x="4146550" y="3390900"/>
          <p14:tracePt t="379600" x="4159250" y="3390900"/>
          <p14:tracePt t="379618" x="4178300" y="3390900"/>
          <p14:tracePt t="379635" x="4184650" y="3384550"/>
          <p14:tracePt t="379651" x="4197350" y="3384550"/>
          <p14:tracePt t="379666" x="4203700" y="3384550"/>
          <p14:tracePt t="379683" x="4210050" y="3384550"/>
          <p14:tracePt t="379699" x="4222750" y="3384550"/>
          <p14:tracePt t="379716" x="4235450" y="3384550"/>
          <p14:tracePt t="379733" x="4254500" y="3378200"/>
          <p14:tracePt t="379753" x="4279900" y="3359150"/>
          <p14:tracePt t="379769" x="4298950" y="3352800"/>
          <p14:tracePt t="379786" x="4337050" y="3333750"/>
          <p14:tracePt t="379799" x="4356100" y="3327400"/>
          <p14:tracePt t="379816" x="4387850" y="3321050"/>
          <p14:tracePt t="379835" x="4425950" y="3308350"/>
          <p14:tracePt t="379860" x="4464050" y="3295650"/>
          <p14:tracePt t="379868" x="4470400" y="3295650"/>
          <p14:tracePt t="379886" x="4476750" y="3289300"/>
          <p14:tracePt t="379899" x="4483100" y="3282950"/>
          <p14:tracePt t="380051" x="4483100" y="3289300"/>
          <p14:tracePt t="380079" x="4495800" y="3314700"/>
          <p14:tracePt t="380100" x="4508500" y="3321050"/>
          <p14:tracePt t="381050" x="4521200" y="3327400"/>
          <p14:tracePt t="381067" x="4578350" y="3346450"/>
          <p14:tracePt t="381084" x="4629150" y="3359150"/>
          <p14:tracePt t="381100" x="4667250" y="3365500"/>
          <p14:tracePt t="381117" x="4692650" y="3365500"/>
          <p14:tracePt t="381134" x="4711700" y="3365500"/>
          <p14:tracePt t="381165" x="4737100" y="3352800"/>
          <p14:tracePt t="381178" x="4743450" y="3346450"/>
          <p14:tracePt t="381190" x="4762500" y="3327400"/>
          <p14:tracePt t="381209" x="4775200" y="3302000"/>
          <p14:tracePt t="381217" x="4781550" y="3282950"/>
          <p14:tracePt t="381234" x="4794250" y="3251200"/>
          <p14:tracePt t="381251" x="4800600" y="3225800"/>
          <p14:tracePt t="381267" x="4806950" y="3206750"/>
          <p14:tracePt t="381286" x="4806950" y="3194050"/>
          <p14:tracePt t="381305" x="4806950" y="3181350"/>
          <p14:tracePt t="381318" x="4806950" y="3168650"/>
          <p14:tracePt t="381335" x="4800600" y="3155950"/>
          <p14:tracePt t="381351" x="4794250" y="3143250"/>
          <p14:tracePt t="381367" x="4768850" y="3117850"/>
          <p14:tracePt t="381385" x="4718050" y="3092450"/>
          <p14:tracePt t="381403" x="4648200" y="3067050"/>
          <p14:tracePt t="381417" x="4591050" y="3054350"/>
          <p14:tracePt t="381438" x="4540250" y="3048000"/>
          <p14:tracePt t="381451" x="4527550" y="3048000"/>
          <p14:tracePt t="381467" x="4502150" y="3048000"/>
          <p14:tracePt t="381484" x="4476750" y="3048000"/>
          <p14:tracePt t="381501" x="4451350" y="3048000"/>
          <p14:tracePt t="381518" x="4394200" y="3060700"/>
          <p14:tracePt t="381534" x="4267200" y="3079750"/>
          <p14:tracePt t="381551" x="4197350" y="3092450"/>
          <p14:tracePt t="381567" x="4133850" y="3117850"/>
          <p14:tracePt t="381584" x="4108450" y="3136900"/>
          <p14:tracePt t="381601" x="4095750" y="3149600"/>
          <p14:tracePt t="381626" x="4095750" y="3175000"/>
          <p14:tracePt t="381636" x="4095750" y="3181350"/>
          <p14:tracePt t="381655" x="4102100" y="3213100"/>
          <p14:tracePt t="381667" x="4114800" y="3232150"/>
          <p14:tracePt t="381686" x="4165600" y="3282950"/>
          <p14:tracePt t="381701" x="4197350" y="3308350"/>
          <p14:tracePt t="381717" x="4254500" y="3346450"/>
          <p14:tracePt t="381734" x="4330700" y="3378200"/>
          <p14:tracePt t="381751" x="4387850" y="3390900"/>
          <p14:tracePt t="381769" x="4521200" y="3422650"/>
          <p14:tracePt t="381785" x="4565650" y="3422650"/>
          <p14:tracePt t="381801" x="4591050" y="3422650"/>
          <p14:tracePt t="381817" x="4603750" y="3416300"/>
          <p14:tracePt t="381834" x="4629150" y="3409950"/>
          <p14:tracePt t="381851" x="4686300" y="3397250"/>
          <p14:tracePt t="381868" x="4787900" y="3397250"/>
          <p14:tracePt t="381885" x="4927600" y="3397250"/>
          <p14:tracePt t="381901" x="5073650" y="3409950"/>
          <p14:tracePt t="381918" x="5168900" y="3409950"/>
          <p14:tracePt t="381934" x="5264150" y="3409950"/>
          <p14:tracePt t="381951" x="5314950" y="3403600"/>
          <p14:tracePt t="381968" x="5353050" y="3390900"/>
          <p14:tracePt t="381987" x="5416550" y="3384550"/>
          <p14:tracePt t="382003" x="5568950" y="3390900"/>
          <p14:tracePt t="382018" x="5715000" y="3397250"/>
          <p14:tracePt t="382035" x="5886450" y="3403600"/>
          <p14:tracePt t="382055" x="6026150" y="3378200"/>
          <p14:tracePt t="382068" x="6102350" y="3352800"/>
          <p14:tracePt t="382086" x="6140450" y="3333750"/>
          <p14:tracePt t="382101" x="6165850" y="3314700"/>
          <p14:tracePt t="382118" x="6184900" y="3302000"/>
          <p14:tracePt t="382135" x="6210300" y="3289300"/>
          <p14:tracePt t="382151" x="6248400" y="3270250"/>
          <p14:tracePt t="382168" x="6292850" y="3238500"/>
          <p14:tracePt t="382192" x="6330950" y="3175000"/>
          <p14:tracePt t="382205" x="6337300" y="3149600"/>
          <p14:tracePt t="382220" x="6337300" y="3130550"/>
          <p14:tracePt t="382236" x="6337300" y="3117850"/>
          <p14:tracePt t="382274" x="6337300" y="3111500"/>
          <p14:tracePt t="382284" x="6330950" y="3111500"/>
          <p14:tracePt t="382301" x="6292850" y="3092450"/>
          <p14:tracePt t="382318" x="6242050" y="3073400"/>
          <p14:tracePt t="382335" x="6178550" y="3060700"/>
          <p14:tracePt t="382354" x="6051550" y="3048000"/>
          <p14:tracePt t="382369" x="5975350" y="3048000"/>
          <p14:tracePt t="382385" x="5892800" y="3041650"/>
          <p14:tracePt t="382402" x="5816600" y="3035300"/>
          <p14:tracePt t="382422" x="5778500" y="3035300"/>
          <p14:tracePt t="382435" x="5727700" y="3035300"/>
          <p14:tracePt t="382452" x="5695950" y="3035300"/>
          <p14:tracePt t="382476" x="5645150" y="3035300"/>
          <p14:tracePt t="382490" x="5581650" y="3035300"/>
          <p14:tracePt t="382504" x="5537200" y="3041650"/>
          <p14:tracePt t="382518" x="5518150" y="3041650"/>
          <p14:tracePt t="382535" x="5448300" y="3060700"/>
          <p14:tracePt t="382536" x="5429250" y="3073400"/>
          <p14:tracePt t="382552" x="5403850" y="3079750"/>
          <p14:tracePt t="382568" x="5340350" y="3124200"/>
          <p14:tracePt t="382587" x="5302250" y="3168650"/>
          <p14:tracePt t="382602" x="5289550" y="3187700"/>
          <p14:tracePt t="382618" x="5289550" y="3206750"/>
          <p14:tracePt t="382635" x="5289550" y="3225800"/>
          <p14:tracePt t="382661" x="5314950" y="3257550"/>
          <p14:tracePt t="382672" x="5334000" y="3276600"/>
          <p14:tracePt t="382685" x="5378450" y="3302000"/>
          <p14:tracePt t="382702" x="5435600" y="3333750"/>
          <p14:tracePt t="382718" x="5518150" y="3365500"/>
          <p14:tracePt t="382735" x="5613400" y="3390900"/>
          <p14:tracePt t="382752" x="5702300" y="3409950"/>
          <p14:tracePt t="382769" x="5772150" y="3422650"/>
          <p14:tracePt t="382785" x="5822950" y="3422650"/>
          <p14:tracePt t="382804" x="5861050" y="3422650"/>
          <p14:tracePt t="382818" x="5873750" y="3422650"/>
          <p14:tracePt t="382819" x="5892800" y="3422650"/>
          <p14:tracePt t="382835" x="5911850" y="3416300"/>
          <p14:tracePt t="382854" x="6051550" y="3390900"/>
          <p14:tracePt t="382868" x="6159500" y="3359150"/>
          <p14:tracePt t="382885" x="6223000" y="3333750"/>
          <p14:tracePt t="382902" x="6267450" y="3308350"/>
          <p14:tracePt t="382919" x="6280150" y="3289300"/>
          <p14:tracePt t="382935" x="6280150" y="3282950"/>
          <p14:tracePt t="382987" x="6267450" y="3282950"/>
          <p14:tracePt t="383004" x="6178550" y="3270250"/>
          <p14:tracePt t="383019" x="6146800" y="3263900"/>
          <p14:tracePt t="383037" x="6045200" y="3263900"/>
          <p14:tracePt t="383052" x="5981700" y="3263900"/>
          <p14:tracePt t="383069" x="5911850" y="3251200"/>
          <p14:tracePt t="383085" x="5880100" y="3251200"/>
          <p14:tracePt t="383086" x="5848350" y="3238500"/>
          <p14:tracePt t="383102" x="5784850" y="3232150"/>
          <p14:tracePt t="383121" x="5695950" y="3219450"/>
          <p14:tracePt t="383136" x="5626100" y="3206750"/>
          <p14:tracePt t="383154" x="5556250" y="3200400"/>
          <p14:tracePt t="383175" x="5467350" y="3200400"/>
          <p14:tracePt t="383187" x="5448300" y="3200400"/>
          <p14:tracePt t="383202" x="5403850" y="3200400"/>
          <p14:tracePt t="383219" x="5365750" y="3200400"/>
          <p14:tracePt t="383236" x="5334000" y="3206750"/>
          <p14:tracePt t="383253" x="5321300" y="3206750"/>
          <p14:tracePt t="383281" x="5314950" y="3206750"/>
          <p14:tracePt t="383299" x="5295900" y="3213100"/>
          <p14:tracePt t="383315" x="5270500" y="3225800"/>
          <p14:tracePt t="383322" x="5257800" y="3232150"/>
          <p14:tracePt t="383335" x="5245100" y="3232150"/>
          <p14:tracePt t="383352" x="5213350" y="3244850"/>
          <p14:tracePt t="383370" x="5200650" y="3251200"/>
          <p14:tracePt t="383386" x="5175250" y="3270250"/>
          <p14:tracePt t="383423" x="5156200" y="3295650"/>
          <p14:tracePt t="383436" x="5149850" y="3302000"/>
          <p14:tracePt t="383452" x="5149850" y="3314700"/>
          <p14:tracePt t="383603" x="5200650" y="3321050"/>
          <p14:tracePt t="383621" x="5283200" y="3340100"/>
          <p14:tracePt t="383636" x="5397500" y="3352800"/>
          <p14:tracePt t="383652" x="5499100" y="3359150"/>
          <p14:tracePt t="383669" x="5581650" y="3359150"/>
          <p14:tracePt t="383688" x="5657850" y="3346450"/>
          <p14:tracePt t="383702" x="5702300" y="3333750"/>
          <p14:tracePt t="383720" x="5753100" y="3321050"/>
          <p14:tracePt t="383737" x="5778500" y="3321050"/>
          <p14:tracePt t="383755" x="5791200" y="3314700"/>
          <p14:tracePt t="383888" x="5791200" y="3340100"/>
          <p14:tracePt t="383903" x="5791200" y="3346450"/>
          <p14:tracePt t="383921" x="5797550" y="3359150"/>
          <p14:tracePt t="383954" x="5803900" y="3359150"/>
          <p14:tracePt t="383969" x="5810250" y="3352800"/>
          <p14:tracePt t="383986" x="5810250" y="3346450"/>
          <p14:tracePt t="391550" x="5810250" y="3333750"/>
          <p14:tracePt t="391562" x="5803900" y="3321050"/>
          <p14:tracePt t="391578" x="5797550" y="3314700"/>
          <p14:tracePt t="391898" x="5791200" y="3308350"/>
          <p14:tracePt t="391914" x="5784850" y="3302000"/>
          <p14:tracePt t="392027" x="5759450" y="3276600"/>
          <p14:tracePt t="392043" x="5664200" y="3200400"/>
          <p14:tracePt t="392065" x="5543550" y="3149600"/>
          <p14:tracePt t="392147" x="5537200" y="3149600"/>
          <p14:tracePt t="392160" x="5492750" y="3149600"/>
          <p14:tracePt t="392177" x="5194300" y="3143250"/>
          <p14:tracePt t="392193" x="4851400" y="3130550"/>
          <p14:tracePt t="392211" x="4502150" y="3143250"/>
          <p14:tracePt t="392226" x="4260850" y="3149600"/>
          <p14:tracePt t="392243" x="4171950" y="3149600"/>
          <p14:tracePt t="392260" x="4165600" y="3149600"/>
          <p14:tracePt t="392308" x="4159250" y="3143250"/>
          <p14:tracePt t="392317" x="4140200" y="3143250"/>
          <p14:tracePt t="392336" x="4102100" y="3136900"/>
          <p14:tracePt t="392344" x="4089400" y="3136900"/>
          <p14:tracePt t="392524" x="4140200" y="3181350"/>
          <p14:tracePt t="392535" x="4210050" y="3232150"/>
          <p14:tracePt t="392557" x="4260850" y="3276600"/>
          <p14:tracePt t="392569" x="4267200" y="3289300"/>
          <p14:tracePt t="392580" x="4273550" y="3302000"/>
          <p14:tracePt t="393248" x="4279900" y="3302000"/>
          <p14:tracePt t="393261" x="4311650" y="3308350"/>
          <p14:tracePt t="393283" x="4413250" y="3327400"/>
          <p14:tracePt t="393295" x="4438650" y="3333750"/>
          <p14:tracePt t="393316" x="4476750" y="3333750"/>
          <p14:tracePt t="393327" x="4483100" y="3333750"/>
          <p14:tracePt t="393344" x="4502150" y="3333750"/>
          <p14:tracePt t="393361" x="4527550" y="3333750"/>
          <p14:tracePt t="393378" x="4559300" y="3333750"/>
          <p14:tracePt t="393395" x="4610100" y="3340100"/>
          <p14:tracePt t="393413" x="4667250" y="3346450"/>
          <p14:tracePt t="393432" x="4724400" y="3346450"/>
          <p14:tracePt t="393444" x="4756150" y="3340100"/>
          <p14:tracePt t="393462" x="4781550" y="3333750"/>
          <p14:tracePt t="393477" x="4794250" y="3327400"/>
          <p14:tracePt t="393494" x="4813300" y="3321050"/>
          <p14:tracePt t="393511" x="4832350" y="3308350"/>
          <p14:tracePt t="393528" x="4876800" y="3289300"/>
          <p14:tracePt t="393544" x="4921250" y="3270250"/>
          <p14:tracePt t="393562" x="4984750" y="3238500"/>
          <p14:tracePt t="393578" x="4997450" y="3232150"/>
          <p14:tracePt t="393594" x="5022850" y="3213100"/>
          <p14:tracePt t="393611" x="5035550" y="3206750"/>
          <p14:tracePt t="393628" x="5035550" y="3194050"/>
          <p14:tracePt t="393644" x="5041900" y="3187700"/>
          <p14:tracePt t="393661" x="5041900" y="3175000"/>
          <p14:tracePt t="393678" x="5041900" y="3162300"/>
          <p14:tracePt t="393694" x="5041900" y="3149600"/>
          <p14:tracePt t="393712" x="5035550" y="3130550"/>
          <p14:tracePt t="393728" x="5022850" y="3111500"/>
          <p14:tracePt t="393749" x="4991100" y="3086100"/>
          <p14:tracePt t="393765" x="4965700" y="3073400"/>
          <p14:tracePt t="393783" x="4914900" y="3060700"/>
          <p14:tracePt t="393794" x="4895850" y="3054350"/>
          <p14:tracePt t="393812" x="4826000" y="3041650"/>
          <p14:tracePt t="393828" x="4749800" y="3028950"/>
          <p14:tracePt t="393854" x="4679950" y="3016250"/>
          <p14:tracePt t="393864" x="4654550" y="3016250"/>
          <p14:tracePt t="393883" x="4629150" y="3016250"/>
          <p14:tracePt t="393895" x="4603750" y="3016250"/>
          <p14:tracePt t="393912" x="4533900" y="3022600"/>
          <p14:tracePt t="393939" x="4438650" y="3035300"/>
          <p14:tracePt t="393948" x="4387850" y="3041650"/>
          <p14:tracePt t="393961" x="4318000" y="3048000"/>
          <p14:tracePt t="393978" x="4286250" y="3060700"/>
          <p14:tracePt t="393994" x="4254500" y="3079750"/>
          <p14:tracePt t="394011" x="4241800" y="3105150"/>
          <p14:tracePt t="394032" x="4222750" y="3143250"/>
          <p14:tracePt t="394046" x="4222750" y="3168650"/>
          <p14:tracePt t="394062" x="4222750" y="3194050"/>
          <p14:tracePt t="394078" x="4241800" y="3238500"/>
          <p14:tracePt t="394097" x="4267200" y="3270250"/>
          <p14:tracePt t="394111" x="4286250" y="3289300"/>
          <p14:tracePt t="394129" x="4298950" y="3308350"/>
          <p14:tracePt t="394145" x="4330700" y="3327400"/>
          <p14:tracePt t="394161" x="4381500" y="3365500"/>
          <p14:tracePt t="394178" x="4451350" y="3397250"/>
          <p14:tracePt t="394195" x="4559300" y="3422650"/>
          <p14:tracePt t="394222" x="4686300" y="3429000"/>
          <p14:tracePt t="394235" x="4749800" y="3429000"/>
          <p14:tracePt t="394247" x="4775200" y="3422650"/>
          <p14:tracePt t="394263" x="4819650" y="3397250"/>
          <p14:tracePt t="394278" x="4870450" y="3371850"/>
          <p14:tracePt t="394295" x="4914900" y="3352800"/>
          <p14:tracePt t="394312" x="4978400" y="3340100"/>
          <p14:tracePt t="394328" x="4991100" y="3340100"/>
          <p14:tracePt t="394349" x="4991100" y="3333750"/>
          <p14:tracePt t="394412" x="4997450" y="3333750"/>
          <p14:tracePt t="394428" x="5010150" y="3333750"/>
          <p14:tracePt t="394445" x="5035550" y="3327400"/>
          <p14:tracePt t="394471" x="5041900" y="3327400"/>
          <p14:tracePt t="394484" x="5048250" y="3321050"/>
          <p14:tracePt t="394738" x="5048250" y="3327400"/>
          <p14:tracePt t="394766" x="5054600" y="3327400"/>
          <p14:tracePt t="394795" x="5067300" y="3314700"/>
          <p14:tracePt t="394812" x="5073650" y="3308350"/>
          <p14:tracePt t="394829" x="5092700" y="3295650"/>
          <p14:tracePt t="394845" x="5099050" y="3289300"/>
          <p14:tracePt t="394863" x="5105400" y="3282950"/>
          <p14:tracePt t="394864" x="5111750" y="3282950"/>
          <p14:tracePt t="394992" x="5111750" y="3289300"/>
          <p14:tracePt t="395023" x="5111750" y="3333750"/>
          <p14:tracePt t="395041" x="5092700" y="3365500"/>
          <p14:tracePt t="395055" x="5035550" y="3390900"/>
          <p14:tracePt t="400617" x="5048250" y="3378200"/>
          <p14:tracePt t="400633" x="5073650" y="3365500"/>
          <p14:tracePt t="400650" x="5080000" y="3359150"/>
          <p14:tracePt t="400676" x="5092700" y="3352800"/>
          <p14:tracePt t="401004" x="5092700" y="3359150"/>
          <p14:tracePt t="401017" x="5086350" y="3365500"/>
          <p14:tracePt t="401100" x="5086350" y="3378200"/>
          <p14:tracePt t="401117" x="5080000" y="3397250"/>
          <p14:tracePt t="401134" x="5029200" y="3416300"/>
          <p14:tracePt t="401157" x="4908550" y="3416300"/>
          <p14:tracePt t="401167" x="4870450" y="3409950"/>
          <p14:tracePt t="401184" x="4845050" y="3403600"/>
          <p14:tracePt t="401501" x="4864100" y="3397250"/>
          <p14:tracePt t="401517" x="4902200" y="3390900"/>
          <p14:tracePt t="401534" x="4953000" y="3378200"/>
          <p14:tracePt t="401551" x="5016500" y="3365500"/>
          <p14:tracePt t="401568" x="5105400" y="3352800"/>
          <p14:tracePt t="401584" x="5168900" y="3340100"/>
          <p14:tracePt t="401602" x="5187950" y="3333750"/>
          <p14:tracePt t="401603" x="5200650" y="3333750"/>
          <p14:tracePt t="401630" x="5238750" y="3314700"/>
          <p14:tracePt t="401642" x="5257800" y="3302000"/>
          <p14:tracePt t="401655" x="5264150" y="3302000"/>
          <p14:tracePt t="401667" x="5283200" y="3282950"/>
          <p14:tracePt t="401684" x="5295900" y="3270250"/>
          <p14:tracePt t="401706" x="5314950" y="3244850"/>
          <p14:tracePt t="401719" x="5314950" y="3232150"/>
          <p14:tracePt t="401735" x="5321300" y="3206750"/>
          <p14:tracePt t="401758" x="5314950" y="3162300"/>
          <p14:tracePt t="401768" x="5314950" y="3143250"/>
          <p14:tracePt t="401784" x="5302250" y="3117850"/>
          <p14:tracePt t="401801" x="5283200" y="3086100"/>
          <p14:tracePt t="401802" x="5283200" y="3079750"/>
          <p14:tracePt t="401818" x="5270500" y="3073400"/>
          <p14:tracePt t="401834" x="5245100" y="3054350"/>
          <p14:tracePt t="401851" x="5226050" y="3054350"/>
          <p14:tracePt t="401868" x="5213350" y="3048000"/>
          <p14:tracePt t="401895" x="5187950" y="3048000"/>
          <p14:tracePt t="401911" x="5175250" y="3041650"/>
          <p14:tracePt t="401929" x="5162550" y="3041650"/>
          <p14:tracePt t="401940" x="5156200" y="3041650"/>
          <p14:tracePt t="401951" x="5130800" y="3041650"/>
          <p14:tracePt t="401968" x="5111750" y="3048000"/>
          <p14:tracePt t="401985" x="5080000" y="3054350"/>
          <p14:tracePt t="402001" x="5060950" y="3054350"/>
          <p14:tracePt t="402018" x="5041900" y="3060700"/>
          <p14:tracePt t="402019" x="5035550" y="3060700"/>
          <p14:tracePt t="402035" x="5029200" y="3060700"/>
          <p14:tracePt t="402052" x="5022850" y="3060700"/>
          <p14:tracePt t="402068" x="5003800" y="3067050"/>
          <p14:tracePt t="402092" x="4972050" y="3079750"/>
          <p14:tracePt t="402116" x="4946650" y="3098800"/>
          <p14:tracePt t="402124" x="4933950" y="3105150"/>
          <p14:tracePt t="402135" x="4927600" y="3111500"/>
          <p14:tracePt t="402151" x="4914900" y="3117850"/>
          <p14:tracePt t="402174" x="4895850" y="3124200"/>
          <p14:tracePt t="402184" x="4895850" y="3130550"/>
          <p14:tracePt t="402203" x="4883150" y="3136900"/>
          <p14:tracePt t="402218" x="4870450" y="3162300"/>
          <p14:tracePt t="402237" x="4870450" y="3187700"/>
          <p14:tracePt t="402252" x="4870450" y="3213100"/>
          <p14:tracePt t="402268" x="4883150" y="3244850"/>
          <p14:tracePt t="402285" x="4921250" y="3276600"/>
          <p14:tracePt t="402302" x="4953000" y="3302000"/>
          <p14:tracePt t="402318" x="4997450" y="3321050"/>
          <p14:tracePt t="402335" x="5016500" y="3327400"/>
          <p14:tracePt t="402353" x="5048250" y="3333750"/>
          <p14:tracePt t="402370" x="5099050" y="3340100"/>
          <p14:tracePt t="402385" x="5143500" y="3340100"/>
          <p14:tracePt t="402404" x="5181600" y="3340100"/>
          <p14:tracePt t="402420" x="5213350" y="3340100"/>
          <p14:tracePt t="402435" x="5232400" y="3340100"/>
          <p14:tracePt t="402460" x="5264150" y="3327400"/>
          <p14:tracePt t="402472" x="5270500" y="3327400"/>
          <p14:tracePt t="402497" x="5276850" y="3327400"/>
          <p14:tracePt t="402555" x="5276850" y="3321050"/>
          <p14:tracePt t="403153" x="5302250" y="3314700"/>
          <p14:tracePt t="403169" x="5340350" y="3302000"/>
          <p14:tracePt t="403186" x="5403850" y="3295650"/>
          <p14:tracePt t="403202" x="5480050" y="3289300"/>
          <p14:tracePt t="403219" x="5530850" y="3282950"/>
          <p14:tracePt t="403236" x="5562600" y="3282950"/>
          <p14:tracePt t="403258" x="5575300" y="3282950"/>
          <p14:tracePt t="403269" x="5581650" y="3282950"/>
          <p14:tracePt t="403288" x="5588000" y="3282950"/>
          <p14:tracePt t="403304" x="5607050" y="3282950"/>
          <p14:tracePt t="403319" x="5651500" y="3282950"/>
          <p14:tracePt t="403335" x="5683250" y="3282950"/>
          <p14:tracePt t="403353" x="5695950" y="3282950"/>
          <p14:tracePt t="403532" x="5702300" y="3282950"/>
          <p14:tracePt t="403621" x="5727700" y="3282950"/>
          <p14:tracePt t="403637" x="5829300" y="3289300"/>
          <p14:tracePt t="403653" x="5943600" y="3289300"/>
          <p14:tracePt t="403676" x="6089650" y="3295650"/>
          <p14:tracePt t="403686" x="6121400" y="3295650"/>
          <p14:tracePt t="403703" x="6184900" y="3282950"/>
          <p14:tracePt t="403721" x="6223000" y="3276600"/>
          <p14:tracePt t="403736" x="6248400" y="3263900"/>
          <p14:tracePt t="403753" x="6267450" y="3251200"/>
          <p14:tracePt t="403769" x="6292850" y="3251200"/>
          <p14:tracePt t="403786" x="6318250" y="3244850"/>
          <p14:tracePt t="403803" x="6330950" y="3238500"/>
          <p14:tracePt t="403819" x="6343650" y="3232150"/>
          <p14:tracePt t="403837" x="6356350" y="3225800"/>
          <p14:tracePt t="403856" x="6362700" y="3213100"/>
          <p14:tracePt t="403870" x="6362700" y="3206750"/>
          <p14:tracePt t="403889" x="6362700" y="3187700"/>
          <p14:tracePt t="403903" x="6362700" y="3168650"/>
          <p14:tracePt t="403920" x="6356350" y="3130550"/>
          <p14:tracePt t="403937" x="6343650" y="3098800"/>
          <p14:tracePt t="403963" x="6324600" y="3067050"/>
          <p14:tracePt t="403972" x="6311900" y="3054350"/>
          <p14:tracePt t="403986" x="6292850" y="3028950"/>
          <p14:tracePt t="404003" x="6254750" y="3003550"/>
          <p14:tracePt t="404020" x="6203950" y="2978150"/>
          <p14:tracePt t="404036" x="6140450" y="2965450"/>
          <p14:tracePt t="404053" x="6102350" y="2965450"/>
          <p14:tracePt t="404070" x="6032500" y="2952750"/>
          <p14:tracePt t="404086" x="6000750" y="2946400"/>
          <p14:tracePt t="404088" x="5988050" y="2940050"/>
          <p14:tracePt t="404120" x="5924550" y="2921000"/>
          <p14:tracePt t="404121" x="5905500" y="2914650"/>
          <p14:tracePt t="404137" x="5829300" y="2908300"/>
          <p14:tracePt t="404164" x="5746750" y="2908300"/>
          <p14:tracePt t="404172" x="5689600" y="2921000"/>
          <p14:tracePt t="404177" x="5651500" y="2933700"/>
          <p14:tracePt t="404196" x="5594350" y="2959100"/>
          <p14:tracePt t="404205" x="5562600" y="2978150"/>
          <p14:tracePt t="404220" x="5524500" y="3003550"/>
          <p14:tracePt t="404237" x="5505450" y="3016250"/>
          <p14:tracePt t="404253" x="5492750" y="3022600"/>
          <p14:tracePt t="404270" x="5480050" y="3035300"/>
          <p14:tracePt t="404289" x="5448300" y="3092450"/>
          <p14:tracePt t="404303" x="5441950" y="3105150"/>
          <p14:tracePt t="404323" x="5435600" y="3194050"/>
          <p14:tracePt t="404337" x="5473700" y="3270250"/>
          <p14:tracePt t="404354" x="5480050" y="3282950"/>
          <p14:tracePt t="404370" x="5549900" y="3333750"/>
          <p14:tracePt t="404388" x="5607050" y="3359150"/>
          <p14:tracePt t="404403" x="5670550" y="3378200"/>
          <p14:tracePt t="404422" x="5753100" y="3397250"/>
          <p14:tracePt t="404437" x="5810250" y="3403600"/>
          <p14:tracePt t="404453" x="5892800" y="3409950"/>
          <p14:tracePt t="404479" x="6013450" y="3409950"/>
          <p14:tracePt t="404491" x="6096000" y="3409950"/>
          <p14:tracePt t="404504" x="6121400" y="3409950"/>
          <p14:tracePt t="404521" x="6210300" y="3409950"/>
          <p14:tracePt t="404537" x="6229350" y="3409950"/>
          <p14:tracePt t="404554" x="6286500" y="3409950"/>
          <p14:tracePt t="404570" x="6362700" y="3403600"/>
          <p14:tracePt t="404587" x="6394450" y="3390900"/>
          <p14:tracePt t="404603" x="6432550" y="3378200"/>
          <p14:tracePt t="404621" x="6470650" y="3359150"/>
          <p14:tracePt t="404637" x="6489700" y="3346450"/>
          <p14:tracePt t="404653" x="6508750" y="3340100"/>
          <p14:tracePt t="404670" x="6540500" y="3327400"/>
          <p14:tracePt t="404687" x="6559550" y="3314700"/>
          <p14:tracePt t="404708" x="6591300" y="3270250"/>
          <p14:tracePt t="404720" x="6591300" y="3257550"/>
          <p14:tracePt t="404738" x="6591300" y="3219450"/>
          <p14:tracePt t="404756" x="6584950" y="3181350"/>
          <p14:tracePt t="404770" x="6578600" y="3175000"/>
          <p14:tracePt t="404787" x="6578600" y="3162300"/>
          <p14:tracePt t="404804" x="6572250" y="3149600"/>
          <p14:tracePt t="404820" x="6559550" y="3136900"/>
          <p14:tracePt t="404837" x="6546850" y="3117850"/>
          <p14:tracePt t="404853" x="6521450" y="3092450"/>
          <p14:tracePt t="404870" x="6489700" y="3067050"/>
          <p14:tracePt t="404887" x="6451600" y="3041650"/>
          <p14:tracePt t="404903" x="6419850" y="3022600"/>
          <p14:tracePt t="404920" x="6388100" y="3009900"/>
          <p14:tracePt t="404937" x="6356350" y="3003550"/>
          <p14:tracePt t="404954" x="6337300" y="2997200"/>
          <p14:tracePt t="404970" x="6305550" y="2990850"/>
          <p14:tracePt t="404987" x="6286500" y="2984500"/>
          <p14:tracePt t="405004" x="6229350" y="2971800"/>
          <p14:tracePt t="405021" x="6165850" y="2965450"/>
          <p14:tracePt t="405022" x="6140450" y="2965450"/>
          <p14:tracePt t="405040" x="6064250" y="2965450"/>
          <p14:tracePt t="405054" x="6019800" y="2965450"/>
          <p14:tracePt t="405071" x="5975350" y="2959100"/>
          <p14:tracePt t="405087" x="5956300" y="2959100"/>
          <p14:tracePt t="405104" x="5937250" y="2959100"/>
          <p14:tracePt t="405121" x="5911850" y="2959100"/>
          <p14:tracePt t="405137" x="5886450" y="2959100"/>
          <p14:tracePt t="405155" x="5848350" y="2959100"/>
          <p14:tracePt t="405172" x="5772150" y="2978150"/>
          <p14:tracePt t="405189" x="5708650" y="2997200"/>
          <p14:tracePt t="405204" x="5651500" y="3016250"/>
          <p14:tracePt t="405221" x="5619750" y="3022600"/>
          <p14:tracePt t="405237" x="5613400" y="3028950"/>
          <p14:tracePt t="405273" x="5594350" y="3048000"/>
          <p14:tracePt t="405288" x="5568950" y="3086100"/>
          <p14:tracePt t="405306" x="5530850" y="3143250"/>
          <p14:tracePt t="405321" x="5511800" y="3200400"/>
          <p14:tracePt t="405338" x="5505450" y="3238500"/>
          <p14:tracePt t="405358" x="5505450" y="3244850"/>
          <p14:tracePt t="405387" x="5505450" y="3251200"/>
          <p14:tracePt t="405439" x="5543550" y="3263900"/>
          <p14:tracePt t="405455" x="5638800" y="3282950"/>
          <p14:tracePt t="405470" x="5746750" y="3302000"/>
          <p14:tracePt t="405487" x="5880100" y="3314700"/>
          <p14:tracePt t="405504" x="6019800" y="3321050"/>
          <p14:tracePt t="405522" x="6108700" y="3321050"/>
          <p14:tracePt t="405539" x="6172200" y="3321050"/>
          <p14:tracePt t="405554" x="6203950" y="3314700"/>
          <p14:tracePt t="405572" x="6216650" y="3314700"/>
          <p14:tracePt t="405604" x="6223000" y="3314700"/>
          <p14:tracePt t="405621" x="6229350" y="3314700"/>
          <p14:tracePt t="405638" x="6248400" y="3314700"/>
          <p14:tracePt t="405654" x="6261100" y="3314700"/>
          <p14:tracePt t="405671" x="6267450" y="3314700"/>
          <p14:tracePt t="405704" x="6273800" y="3314700"/>
          <p14:tracePt t="405814" x="6280150" y="3314700"/>
          <p14:tracePt t="405821" x="6286500" y="3314700"/>
          <p14:tracePt t="405838" x="6292850" y="3308350"/>
          <p14:tracePt t="405854" x="6299200" y="3308350"/>
          <p14:tracePt t="406210" x="6305550" y="3314700"/>
          <p14:tracePt t="406222" x="6311900" y="3314700"/>
          <p14:tracePt t="406239" x="6369050" y="3327400"/>
          <p14:tracePt t="406263" x="6432550" y="3321050"/>
          <p14:tracePt t="406274" x="6451600" y="3314700"/>
          <p14:tracePt t="406293" x="6489700" y="3302000"/>
          <p14:tracePt t="406305" x="6515100" y="3289300"/>
          <p14:tracePt t="406322" x="6534150" y="3282950"/>
          <p14:tracePt t="406338" x="6565900" y="3282950"/>
          <p14:tracePt t="406355" x="6597650" y="3282950"/>
          <p14:tracePt t="406376" x="6629400" y="3276600"/>
          <p14:tracePt t="406388" x="6635750" y="3270250"/>
          <p14:tracePt t="406405" x="6648450" y="3251200"/>
          <p14:tracePt t="406421" x="6648450" y="3219450"/>
          <p14:tracePt t="406439" x="6648450" y="3194050"/>
          <p14:tracePt t="406455" x="6648450" y="3168650"/>
          <p14:tracePt t="406472" x="6629400" y="3149600"/>
          <p14:tracePt t="406489" x="6616700" y="3143250"/>
          <p14:tracePt t="406505" x="6604000" y="3136900"/>
          <p14:tracePt t="406527" x="6565900" y="3117850"/>
          <p14:tracePt t="406543" x="6521450" y="3098800"/>
          <p14:tracePt t="406556" x="6483350" y="3073400"/>
          <p14:tracePt t="406576" x="6438900" y="3054350"/>
          <p14:tracePt t="406588" x="6394450" y="3035300"/>
          <p14:tracePt t="406605" x="6356350" y="3016250"/>
          <p14:tracePt t="406622" x="6324600" y="3003550"/>
          <p14:tracePt t="406639" x="6299200" y="2990850"/>
          <p14:tracePt t="406660" x="6261100" y="2978150"/>
          <p14:tracePt t="406674" x="6229350" y="2971800"/>
          <p14:tracePt t="406693" x="6184900" y="2959100"/>
          <p14:tracePt t="406719" x="6121400" y="2946400"/>
          <p14:tracePt t="406728" x="6102350" y="2940050"/>
          <p14:tracePt t="406739" x="6070600" y="2933700"/>
          <p14:tracePt t="406755" x="6045200" y="2933700"/>
          <p14:tracePt t="406772" x="6019800" y="2927350"/>
          <p14:tracePt t="406789" x="5994400" y="2927350"/>
          <p14:tracePt t="406805" x="5975350" y="2927350"/>
          <p14:tracePt t="406822" x="5943600" y="2927350"/>
          <p14:tracePt t="406838" x="5899150" y="2946400"/>
          <p14:tracePt t="406856" x="5829300" y="2978150"/>
          <p14:tracePt t="406872" x="5746750" y="3003550"/>
          <p14:tracePt t="406889" x="5676900" y="3028950"/>
          <p14:tracePt t="406906" x="5632450" y="3048000"/>
          <p14:tracePt t="406922" x="5600700" y="3060700"/>
          <p14:tracePt t="406939" x="5575300" y="3073400"/>
          <p14:tracePt t="406955" x="5562600" y="3079750"/>
          <p14:tracePt t="406972" x="5549900" y="3105150"/>
          <p14:tracePt t="406999" x="5537200" y="3143250"/>
          <p14:tracePt t="407008" x="5537200" y="3162300"/>
          <p14:tracePt t="407022" x="5537200" y="3194050"/>
          <p14:tracePt t="407039" x="5543550" y="3219450"/>
          <p14:tracePt t="407056" x="5549900" y="3232150"/>
          <p14:tracePt t="407074" x="5562600" y="3238500"/>
          <p14:tracePt t="407098" x="5607050" y="3257550"/>
          <p14:tracePt t="407106" x="5632450" y="3270250"/>
          <p14:tracePt t="407122" x="5689600" y="3289300"/>
          <p14:tracePt t="407139" x="5759450" y="3314700"/>
          <p14:tracePt t="407156" x="5810250" y="3327400"/>
          <p14:tracePt t="407185" x="5988050" y="3365500"/>
          <p14:tracePt t="407198" x="6089650" y="3378200"/>
          <p14:tracePt t="407217" x="6140450" y="3378200"/>
          <p14:tracePt t="407224" x="6172200" y="3378200"/>
          <p14:tracePt t="407239" x="6216650" y="3378200"/>
          <p14:tracePt t="407256" x="6254750" y="3378200"/>
          <p14:tracePt t="407276" x="6292850" y="3378200"/>
          <p14:tracePt t="407278" x="6311900" y="3378200"/>
          <p14:tracePt t="407291" x="6318250" y="3378200"/>
          <p14:tracePt t="407306" x="6330950" y="3378200"/>
          <p14:tracePt t="407322" x="6330950" y="3371850"/>
          <p14:tracePt t="407396" x="6330950" y="3365500"/>
          <p14:tracePt t="407525" x="6318250" y="3371850"/>
          <p14:tracePt t="407545" x="6311900" y="3378200"/>
          <p14:tracePt t="409224" x="6426200" y="3365500"/>
          <p14:tracePt t="409244" x="6553200" y="3359150"/>
          <p14:tracePt t="409258" x="6597650" y="3352800"/>
          <p14:tracePt t="409274" x="6692900" y="3327400"/>
          <p14:tracePt t="409291" x="6711950" y="3321050"/>
          <p14:tracePt t="409307" x="6711950" y="3308350"/>
          <p14:tracePt t="409324" x="6692900" y="3282950"/>
          <p14:tracePt t="409340" x="6667500" y="3251200"/>
          <p14:tracePt t="409358" x="6629400" y="3213100"/>
          <p14:tracePt t="409382" x="6578600" y="3168650"/>
          <p14:tracePt t="409394" x="6553200" y="3136900"/>
          <p14:tracePt t="409408" x="6534150" y="3124200"/>
          <p14:tracePt t="409431" x="6470650" y="3086100"/>
          <p14:tracePt t="409442" x="6445250" y="3073400"/>
          <p14:tracePt t="409458" x="6400800" y="3054350"/>
          <p14:tracePt t="409474" x="6324600" y="3022600"/>
          <p14:tracePt t="409491" x="6254750" y="3009900"/>
          <p14:tracePt t="409508" x="6210300" y="3009900"/>
          <p14:tracePt t="409525" x="6089650" y="3009900"/>
          <p14:tracePt t="409541" x="6026150" y="3022600"/>
          <p14:tracePt t="409558" x="5969000" y="3035300"/>
          <p14:tracePt t="409576" x="5924550" y="3041650"/>
          <p14:tracePt t="409591" x="5886450" y="3048000"/>
          <p14:tracePt t="409608" x="5848350" y="3060700"/>
          <p14:tracePt t="409624" x="5803900" y="3086100"/>
          <p14:tracePt t="409641" x="5727700" y="3111500"/>
          <p14:tracePt t="409658" x="5651500" y="3143250"/>
          <p14:tracePt t="409680" x="5575300" y="3168650"/>
          <p14:tracePt t="409691" x="5568950" y="3175000"/>
          <p14:tracePt t="409812" x="5556250" y="3181350"/>
          <p14:tracePt t="409825" x="5549900" y="3200400"/>
          <p14:tracePt t="409841" x="5537200" y="3219450"/>
          <p14:tracePt t="409858" x="5530850" y="3232150"/>
          <p14:tracePt t="409875" x="5530850" y="3238500"/>
          <p14:tracePt t="412298" x="5594350" y="3257550"/>
          <p14:tracePt t="412312" x="5683250" y="3270250"/>
          <p14:tracePt t="412328" x="5784850" y="3276600"/>
          <p14:tracePt t="412343" x="5873750" y="3270250"/>
          <p14:tracePt t="412360" x="5988050" y="3257550"/>
          <p14:tracePt t="412387" x="6096000" y="3251200"/>
          <p14:tracePt t="412388" x="6121400" y="3251200"/>
          <p14:tracePt t="412398" x="6146800" y="3251200"/>
          <p14:tracePt t="412410" x="6153150" y="3251200"/>
          <p14:tracePt t="412477" x="6197600" y="3225800"/>
          <p14:tracePt t="412494" x="6229350" y="3200400"/>
          <p14:tracePt t="412510" x="6235700" y="3194050"/>
          <p14:tracePt t="412728" x="6235700" y="3187700"/>
          <p14:tracePt t="412746" x="6248400" y="3143250"/>
          <p14:tracePt t="412761" x="6248400" y="3124200"/>
          <p14:tracePt t="412778" x="6248400" y="3086100"/>
          <p14:tracePt t="412794" x="6242050" y="3067050"/>
          <p14:tracePt t="412811" x="6210300" y="3060700"/>
          <p14:tracePt t="412827" x="6146800" y="3048000"/>
          <p14:tracePt t="412844" x="6076950" y="3041650"/>
          <p14:tracePt t="412867" x="5994400" y="3022600"/>
          <p14:tracePt t="412882" x="5937250" y="3016250"/>
          <p14:tracePt t="412902" x="5886450" y="2997200"/>
          <p14:tracePt t="412910" x="5867400" y="2990850"/>
          <p14:tracePt t="412927" x="5803900" y="2984500"/>
          <p14:tracePt t="412950" x="5626100" y="2990850"/>
          <p14:tracePt t="412963" x="5543550" y="3003550"/>
          <p14:tracePt t="412978" x="5429250" y="3028950"/>
          <p14:tracePt t="413000" x="5359400" y="3054350"/>
          <p14:tracePt t="413010" x="5353050" y="3060700"/>
          <p14:tracePt t="413028" x="5346700" y="3079750"/>
          <p14:tracePt t="413050" x="5346700" y="3092450"/>
          <p14:tracePt t="413061" x="5359400" y="3105150"/>
          <p14:tracePt t="413077" x="5384800" y="3130550"/>
          <p14:tracePt t="413094" x="5422900" y="3175000"/>
          <p14:tracePt t="413110" x="5480050" y="3238500"/>
          <p14:tracePt t="413130" x="5537200" y="3282950"/>
          <p14:tracePt t="413144" x="5619750" y="3340100"/>
          <p14:tracePt t="413161" x="5676900" y="3359150"/>
          <p14:tracePt t="413190" x="5797550" y="3365500"/>
          <p14:tracePt t="413209" x="5911850" y="3340100"/>
          <p14:tracePt t="413227" x="5994400" y="3308350"/>
          <p14:tracePt t="413244" x="6057900" y="3282950"/>
          <p14:tracePt t="413260" x="6089650" y="3270250"/>
          <p14:tracePt t="413277" x="6121400" y="3244850"/>
          <p14:tracePt t="413298" x="6159500" y="3206750"/>
          <p14:tracePt t="413317" x="6165850" y="3194050"/>
          <p14:tracePt t="413317" x="6172200" y="3181350"/>
          <p14:tracePt t="413327" x="6172200" y="3175000"/>
          <p14:tracePt t="413344" x="6172200" y="3168650"/>
          <p14:tracePt t="413361" x="6172200" y="3162300"/>
          <p14:tracePt t="413394" x="6159500" y="3149600"/>
          <p14:tracePt t="413411" x="6153150" y="3149600"/>
          <p14:tracePt t="413436" x="6146800" y="3143250"/>
          <p14:tracePt t="413446" x="6146800" y="3136900"/>
          <p14:tracePt t="413461" x="6140450" y="3136900"/>
          <p14:tracePt t="416805" x="6140450" y="3143250"/>
          <p14:tracePt t="416815" x="6140450" y="3149600"/>
          <p14:tracePt t="416845" x="6134100" y="3181350"/>
          <p14:tracePt t="416864" x="6134100" y="3194050"/>
          <p14:tracePt t="416886" x="6140450" y="3200400"/>
          <p14:tracePt t="416897" x="6146800" y="3200400"/>
          <p14:tracePt t="418222" x="6172200" y="3206750"/>
          <p14:tracePt t="418231" x="6191250" y="3213100"/>
          <p14:tracePt t="418248" x="6210300" y="3225800"/>
          <p14:tracePt t="418265" x="6223000" y="3232150"/>
          <p14:tracePt t="418282" x="6242050" y="3244850"/>
          <p14:tracePt t="418348" x="6248400" y="3251200"/>
          <p14:tracePt t="418365" x="6273800" y="3257550"/>
          <p14:tracePt t="418381" x="6286500" y="3270250"/>
          <p14:tracePt t="418398" x="6292850" y="3282950"/>
          <p14:tracePt t="418417" x="6305550" y="3302000"/>
          <p14:tracePt t="418432" x="6324600" y="3321050"/>
          <p14:tracePt t="418450" x="6350000" y="3327400"/>
          <p14:tracePt t="418481" x="6445250" y="3359150"/>
          <p14:tracePt t="418498" x="6470650" y="3365500"/>
          <p14:tracePt t="418515" x="6521450" y="3384550"/>
          <p14:tracePt t="418532" x="6680200" y="3460750"/>
          <p14:tracePt t="418548" x="7162800" y="3714750"/>
          <p14:tracePt t="418565" x="7366000" y="3835400"/>
          <p14:tracePt t="418566" x="7531100" y="3937000"/>
          <p14:tracePt t="418582" x="7861300" y="4146550"/>
          <p14:tracePt t="418598" x="8178800" y="4394200"/>
          <p14:tracePt t="418616" x="8445500" y="4591050"/>
          <p14:tracePt t="418632" x="8782050" y="4806950"/>
          <p14:tracePt t="418648" x="9220200" y="5067300"/>
          <p14:tracePt t="418665" x="9652000" y="5289550"/>
          <p14:tracePt t="418682" x="10001250" y="5429250"/>
          <p14:tracePt t="418699" x="10274300" y="5530850"/>
          <p14:tracePt t="418715" x="10337800" y="5537200"/>
          <p14:tracePt t="418732" x="10344150" y="5505450"/>
          <p14:tracePt t="418751" x="10344150" y="5454650"/>
          <p14:tracePt t="418765" x="10344150" y="5448300"/>
          <p14:tracePt t="418782" x="10344150" y="5441950"/>
          <p14:tracePt t="418885" x="10337800" y="5429250"/>
          <p14:tracePt t="418932" x="10401300" y="5505450"/>
          <p14:tracePt t="418949" x="10458450" y="5594350"/>
          <p14:tracePt t="418965" x="10502900" y="5676900"/>
          <p14:tracePt t="418990" x="10521950" y="5727700"/>
          <p14:tracePt t="419034" x="10534650" y="5721350"/>
          <p14:tracePt t="419049" x="10572750" y="5715000"/>
          <p14:tracePt t="419067" x="10636250" y="5727700"/>
          <p14:tracePt t="419084" x="10693400" y="5778500"/>
          <p14:tracePt t="419099" x="10737850" y="5867400"/>
          <p14:tracePt t="419116" x="10775950" y="5988050"/>
          <p14:tracePt t="419132" x="10788650" y="6057900"/>
          <p14:tracePt t="419149" x="10788650" y="6064250"/>
          <p14:tracePt t="419185" x="10795000" y="6019800"/>
          <p14:tracePt t="419199" x="10820400" y="5975350"/>
          <p14:tracePt t="419216" x="10883900" y="5930900"/>
          <p14:tracePt t="419234" x="10953750" y="5899150"/>
          <p14:tracePt t="419250" x="10991850" y="5886450"/>
          <p14:tracePt t="419274" x="10998200" y="5861050"/>
          <p14:tracePt t="419287" x="10991850" y="5842000"/>
          <p14:tracePt t="419304" x="10985500" y="5829300"/>
          <p14:tracePt t="419320" x="10979150" y="5816600"/>
          <p14:tracePt t="419332" x="10979150" y="5810250"/>
          <p14:tracePt t="419349" x="10972800" y="5797550"/>
          <p14:tracePt t="419370" x="10972800" y="5784850"/>
          <p14:tracePt t="419382" x="10979150" y="5772150"/>
          <p14:tracePt t="419400" x="10991850" y="5746750"/>
          <p14:tracePt t="419417" x="11004550" y="5702300"/>
          <p14:tracePt t="419433" x="11004550" y="5651500"/>
          <p14:tracePt t="419451" x="11004550" y="5594350"/>
          <p14:tracePt t="419466" x="10985500" y="5518150"/>
          <p14:tracePt t="419482" x="10972800" y="5480050"/>
          <p14:tracePt t="419499" x="10972800" y="5461000"/>
          <p14:tracePt t="419516" x="10972800" y="5454650"/>
          <p14:tracePt t="419533" x="10972800" y="5448300"/>
          <p14:tracePt t="419574" x="10972800" y="5416550"/>
          <p14:tracePt t="419586" x="10966450" y="5397500"/>
          <p14:tracePt t="419609" x="10960100" y="5346700"/>
          <p14:tracePt t="419618" x="10960100" y="5340350"/>
          <p14:tracePt t="419633" x="10960100" y="5314950"/>
          <p14:tracePt t="419650" x="10960100" y="5289550"/>
          <p14:tracePt t="419666" x="10972800" y="5276850"/>
          <p14:tracePt t="419683" x="10979150" y="5257800"/>
          <p14:tracePt t="419700" x="10985500" y="5251450"/>
          <p14:tracePt t="419716" x="10985500" y="5245100"/>
          <p14:tracePt t="419887" x="10985500" y="5314950"/>
          <p14:tracePt t="419901" x="10985500" y="5334000"/>
          <p14:tracePt t="419918" x="10979150" y="5384800"/>
          <p14:tracePt t="419934" x="10979150" y="5422900"/>
          <p14:tracePt t="419950" x="10985500" y="5435600"/>
          <p14:tracePt t="419951" x="10985500" y="5461000"/>
          <p14:tracePt t="419966" x="10991850" y="5518150"/>
          <p14:tracePt t="419983" x="10998200" y="5588000"/>
          <p14:tracePt t="420002" x="10998200" y="5657850"/>
          <p14:tracePt t="420018" x="10998200" y="5740400"/>
          <p14:tracePt t="420034" x="10998200" y="5778500"/>
          <p14:tracePt t="420052" x="10998200" y="5791200"/>
          <p14:tracePt t="420116" x="10998200" y="5797550"/>
          <p14:tracePt t="420133" x="10998200" y="5803900"/>
          <p14:tracePt t="420153" x="11004550" y="5803900"/>
          <p14:tracePt t="420254" x="11004550" y="5778500"/>
          <p14:tracePt t="420266" x="10998200" y="5759450"/>
          <p14:tracePt t="420283" x="10998200" y="5740400"/>
          <p14:tracePt t="420300" x="10998200" y="5734050"/>
          <p14:tracePt t="420316" x="10991850" y="5727700"/>
          <p14:tracePt t="420333" x="10991850" y="5715000"/>
          <p14:tracePt t="420354" x="10985500" y="5702300"/>
          <p14:tracePt t="420369" x="10972800" y="5664200"/>
          <p14:tracePt t="420390" x="10966450" y="5588000"/>
          <p14:tracePt t="420402" x="10966450" y="5511800"/>
          <p14:tracePt t="420421" x="10960100" y="5448300"/>
          <p14:tracePt t="420434" x="10953750" y="5416550"/>
          <p14:tracePt t="420450" x="10953750" y="5378450"/>
          <p14:tracePt t="420467" x="10953750" y="5372100"/>
          <p14:tracePt t="420483" x="10953750" y="5365750"/>
          <p14:tracePt t="420500" x="10953750" y="5353050"/>
          <p14:tracePt t="420567" x="10953750" y="5340350"/>
          <p14:tracePt t="420583" x="10953750" y="5321300"/>
          <p14:tracePt t="420600" x="10960100" y="5308600"/>
          <p14:tracePt t="420617" x="10960100" y="5295900"/>
          <p14:tracePt t="420650" x="10960100" y="5289550"/>
          <p14:tracePt t="420683" x="10966450" y="5276850"/>
          <p14:tracePt t="420700" x="10966450" y="5251450"/>
          <p14:tracePt t="420719" x="10966450" y="5213350"/>
          <p14:tracePt t="420733" x="10960100" y="5194300"/>
          <p14:tracePt t="420750" x="10960100" y="5187950"/>
          <p14:tracePt t="420986" x="10960100" y="5200650"/>
          <p14:tracePt t="421000" x="10960100" y="5238750"/>
          <p14:tracePt t="421017" x="10960100" y="5289550"/>
          <p14:tracePt t="421034" x="10960100" y="5340350"/>
          <p14:tracePt t="421051" x="10960100" y="5391150"/>
          <p14:tracePt t="421067" x="10966450" y="5448300"/>
          <p14:tracePt t="421084" x="10979150" y="5492750"/>
          <p14:tracePt t="421106" x="10985500" y="5537200"/>
          <p14:tracePt t="421117" x="10985500" y="5543550"/>
          <p14:tracePt t="421134" x="10985500" y="5549900"/>
          <p14:tracePt t="421150" x="10985500" y="5562600"/>
          <p14:tracePt t="421167" x="10985500" y="5575300"/>
          <p14:tracePt t="421184" x="10985500" y="5613400"/>
          <p14:tracePt t="421203" x="10985500" y="5645150"/>
          <p14:tracePt t="421218" x="10985500" y="5664200"/>
          <p14:tracePt t="421234" x="10985500" y="5670550"/>
          <p14:tracePt t="421334" x="10985500" y="5676900"/>
          <p14:tracePt t="421351" x="10985500" y="5689600"/>
          <p14:tracePt t="421373" x="10985500" y="5695950"/>
          <p14:tracePt t="421434" x="10985500" y="5676900"/>
          <p14:tracePt t="421451" x="10979150" y="5645150"/>
          <p14:tracePt t="421474" x="10966450" y="5588000"/>
          <p14:tracePt t="421487" x="10960100" y="5556250"/>
          <p14:tracePt t="421511" x="10960100" y="5505450"/>
          <p14:tracePt t="421521" x="10960100" y="5492750"/>
          <p14:tracePt t="421534" x="10960100" y="5461000"/>
          <p14:tracePt t="421551" x="10953750" y="5435600"/>
          <p14:tracePt t="421568" x="10953750" y="5410200"/>
          <p14:tracePt t="421584" x="10941050" y="5365750"/>
          <p14:tracePt t="421602" x="10934700" y="5334000"/>
          <p14:tracePt t="421618" x="10922000" y="5302250"/>
          <p14:tracePt t="421634" x="10922000" y="5283200"/>
          <p14:tracePt t="421651" x="10922000" y="5270500"/>
          <p14:tracePt t="421667" x="10915650" y="5264150"/>
          <p14:tracePt t="421701" x="10915650" y="5257800"/>
          <p14:tracePt t="421718" x="10915650" y="5245100"/>
          <p14:tracePt t="421735" x="10909300" y="5238750"/>
          <p14:tracePt t="421755" x="10902950" y="5226050"/>
          <p14:tracePt t="421903" x="10902950" y="5245100"/>
          <p14:tracePt t="421918" x="10902950" y="5276850"/>
          <p14:tracePt t="421945" x="10922000" y="5416550"/>
          <p14:tracePt t="421960" x="10922000" y="5473700"/>
          <p14:tracePt t="421975" x="10922000" y="5505450"/>
          <p14:tracePt t="421993" x="10922000" y="5518150"/>
          <p14:tracePt t="422036" x="10928350" y="5530850"/>
          <p14:tracePt t="422051" x="10941050" y="5568950"/>
          <p14:tracePt t="422078" x="10960100" y="5670550"/>
          <p14:tracePt t="422089" x="10960100" y="5708650"/>
          <p14:tracePt t="422101" x="10960100" y="5727700"/>
          <p14:tracePt t="422118" x="10960100" y="5753100"/>
          <p14:tracePt t="422134" x="10960100" y="5759450"/>
          <p14:tracePt t="422168" x="10953750" y="5765800"/>
          <p14:tracePt t="422185" x="10947400" y="5772150"/>
          <p14:tracePt t="422201" x="10941050" y="5791200"/>
          <p14:tracePt t="422218" x="10934700" y="5829300"/>
          <p14:tracePt t="422235" x="10934700" y="5861050"/>
          <p14:tracePt t="422252" x="10934700" y="5892800"/>
          <p14:tracePt t="422268" x="10934700" y="5911850"/>
          <p14:tracePt t="422360" x="10941050" y="5899150"/>
          <p14:tracePt t="422502" x="10941050" y="5854700"/>
          <p14:tracePt t="422521" x="10941050" y="5803900"/>
          <p14:tracePt t="422541" x="10947400" y="5721350"/>
          <p14:tracePt t="422552" x="10953750" y="5689600"/>
          <p14:tracePt t="422568" x="10972800" y="5632450"/>
          <p14:tracePt t="422589" x="10979150" y="5537200"/>
          <p14:tracePt t="422602" x="10979150" y="5518150"/>
          <p14:tracePt t="422619" x="10979150" y="5448300"/>
          <p14:tracePt t="422638" x="10979150" y="5441950"/>
          <p14:tracePt t="422651" x="10979150" y="5435600"/>
          <p14:tracePt t="422867" x="10979150" y="5441950"/>
          <p14:tracePt t="422874" x="10979150" y="5448300"/>
          <p14:tracePt t="422888" x="10972800" y="5461000"/>
          <p14:tracePt t="422902" x="10966450" y="5480050"/>
          <p14:tracePt t="422922" x="10960100" y="5511800"/>
          <p14:tracePt t="422937" x="10960100" y="5543550"/>
          <p14:tracePt t="422954" x="10966450" y="5581650"/>
          <p14:tracePt t="422970" x="10972800" y="5613400"/>
          <p14:tracePt t="422985" x="10972800" y="5645150"/>
          <p14:tracePt t="423003" x="10972800" y="5670550"/>
          <p14:tracePt t="423019" x="10972800" y="5683250"/>
          <p14:tracePt t="423069" x="10972800" y="5695950"/>
          <p14:tracePt t="423085" x="10972800" y="5715000"/>
          <p14:tracePt t="423102" x="10972800" y="5759450"/>
          <p14:tracePt t="423119" x="10972800" y="5797550"/>
          <p14:tracePt t="423139" x="10960100" y="5848350"/>
          <p14:tracePt t="423154" x="10960100" y="5854700"/>
          <p14:tracePt t="423304" x="10960100" y="5848350"/>
          <p14:tracePt t="423319" x="10960100" y="5829300"/>
          <p14:tracePt t="423338" x="10960100" y="5797550"/>
          <p14:tracePt t="423354" x="10960100" y="5746750"/>
          <p14:tracePt t="423369" x="10960100" y="5689600"/>
          <p14:tracePt t="423386" x="10960100" y="5632450"/>
          <p14:tracePt t="423402" x="10960100" y="5588000"/>
          <p14:tracePt t="423420" x="10960100" y="5543550"/>
          <p14:tracePt t="423437" x="10966450" y="5524500"/>
          <p14:tracePt t="423452" x="10966450" y="5505450"/>
          <p14:tracePt t="423469" x="10966450" y="5480050"/>
          <p14:tracePt t="423488" x="10966450" y="5448300"/>
          <p14:tracePt t="423502" x="10966450" y="5410200"/>
          <p14:tracePt t="423521" x="10966450" y="5372100"/>
          <p14:tracePt t="423536" x="10966450" y="5334000"/>
          <p14:tracePt t="423554" x="10960100" y="5327650"/>
          <p14:tracePt t="423608" x="10972800" y="5346700"/>
          <p14:tracePt t="423621" x="10972800" y="5359400"/>
          <p14:tracePt t="423638" x="10972800" y="5378450"/>
          <p14:tracePt t="423652" x="10972800" y="5384800"/>
          <p14:tracePt t="423719" x="10972800" y="5397500"/>
          <p14:tracePt t="423736" x="10972800" y="5416550"/>
          <p14:tracePt t="423766" x="10972800" y="5543550"/>
          <p14:tracePt t="423786" x="10972800" y="5626100"/>
          <p14:tracePt t="423803" x="10972800" y="5708650"/>
          <p14:tracePt t="423819" x="10972800" y="5753100"/>
          <p14:tracePt t="423837" x="10972800" y="5759450"/>
          <p14:tracePt t="423898" x="10966450" y="5715000"/>
          <p14:tracePt t="423911" x="10960100" y="5676900"/>
          <p14:tracePt t="423929" x="10960100" y="5664200"/>
          <p14:tracePt t="423948" x="10966450" y="5664200"/>
          <p14:tracePt t="423958" x="10972800" y="5664200"/>
          <p14:tracePt t="423970" x="10979150" y="5664200"/>
          <p14:tracePt t="423986" x="10985500" y="5664200"/>
          <p14:tracePt t="424003" x="10991850" y="5664200"/>
          <p14:tracePt t="424053" x="10991850" y="5638800"/>
          <p14:tracePt t="424070" x="10985500" y="5600700"/>
          <p14:tracePt t="424087" x="10972800" y="5575300"/>
          <p14:tracePt t="424103" x="10972800" y="5568950"/>
          <p14:tracePt t="424191" x="10966450" y="5549900"/>
          <p14:tracePt t="424204" x="10960100" y="5537200"/>
          <p14:tracePt t="424220" x="10947400" y="5505450"/>
          <p14:tracePt t="424237" x="10934700" y="5480050"/>
          <p14:tracePt t="424253" x="10928350" y="5467350"/>
          <p14:tracePt t="424270" x="10909300" y="5435600"/>
          <p14:tracePt t="424286" x="10883900" y="5416550"/>
          <p14:tracePt t="424307" x="10833100" y="5391150"/>
          <p14:tracePt t="424320" x="10763250" y="5365750"/>
          <p14:tracePt t="424338" x="10668000" y="5340350"/>
          <p14:tracePt t="424355" x="10502900" y="5321300"/>
          <p14:tracePt t="424370" x="10293350" y="5314950"/>
          <p14:tracePt t="424389" x="10102850" y="5321300"/>
          <p14:tracePt t="424403" x="9931400" y="5334000"/>
          <p14:tracePt t="424420" x="9785350" y="5353050"/>
          <p14:tracePt t="424437" x="9594850" y="5391150"/>
          <p14:tracePt t="424455" x="9334500" y="5429250"/>
          <p14:tracePt t="424456" x="9182100" y="5448300"/>
          <p14:tracePt t="424470" x="9004300" y="5473700"/>
          <p14:tracePt t="424492" x="8407400" y="5530850"/>
          <p14:tracePt t="424509" x="8096250" y="5537200"/>
          <p14:tracePt t="424530" x="7766050" y="5537200"/>
          <p14:tracePt t="424539" x="7683500" y="5537200"/>
          <p14:tracePt t="424556" x="7588250" y="5549900"/>
          <p14:tracePt t="424570" x="7442200" y="5575300"/>
          <p14:tracePt t="424589" x="7137400" y="5626100"/>
          <p14:tracePt t="424603" x="6699250" y="5657850"/>
          <p14:tracePt t="424622" x="6191250" y="5664200"/>
          <p14:tracePt t="424639" x="5670550" y="5651500"/>
          <p14:tracePt t="424656" x="5232400" y="5607050"/>
          <p14:tracePt t="424670" x="4838700" y="5530850"/>
          <p14:tracePt t="424687" x="4616450" y="5454650"/>
          <p14:tracePt t="424703" x="4546600" y="5397500"/>
          <p14:tracePt t="424722" x="4533900" y="5359400"/>
          <p14:tracePt t="424737" x="4533900" y="5353050"/>
          <p14:tracePt t="424755" x="4502150" y="5327650"/>
          <p14:tracePt t="424783" x="4413250" y="5334000"/>
          <p14:tracePt t="424798" x="4375150" y="5346700"/>
          <p14:tracePt t="424813" x="4356100" y="5359400"/>
          <p14:tracePt t="424873" x="4318000" y="5359400"/>
          <p14:tracePt t="424887" x="4210050" y="5378450"/>
          <p14:tracePt t="424904" x="4089400" y="5410200"/>
          <p14:tracePt t="424926" x="3962400" y="5473700"/>
          <p14:tracePt t="424937" x="3930650" y="5486400"/>
          <p14:tracePt t="424954" x="3879850" y="5524500"/>
          <p14:tracePt t="424970" x="3860800" y="5549900"/>
          <p14:tracePt t="424987" x="3848100" y="5575300"/>
          <p14:tracePt t="425004" x="3841750" y="5594350"/>
          <p14:tracePt t="425020" x="3829050" y="5619750"/>
          <p14:tracePt t="425037" x="3746500" y="5715000"/>
          <p14:tracePt t="425056" x="3441700" y="5899150"/>
          <p14:tracePt t="425071" x="3276600" y="5981700"/>
          <p14:tracePt t="425090" x="2813050" y="6172200"/>
          <p14:tracePt t="425105" x="2673350" y="6216650"/>
          <p14:tracePt t="425121" x="2311400" y="6273800"/>
          <p14:tracePt t="425138" x="2089150" y="6280150"/>
          <p14:tracePt t="425154" x="1936750" y="6261100"/>
          <p14:tracePt t="425171" x="1816100" y="6229350"/>
          <p14:tracePt t="425187" x="1803400" y="6210300"/>
          <p14:tracePt t="425204" x="1803400" y="6197600"/>
          <p14:tracePt t="425220" x="1816100" y="6153150"/>
          <p14:tracePt t="425237" x="1841500" y="6102350"/>
          <p14:tracePt t="425254" x="1860550" y="6032500"/>
          <p14:tracePt t="425271" x="1860550" y="5949950"/>
          <p14:tracePt t="425294" x="1784350" y="5772150"/>
          <p14:tracePt t="425309" x="1708150" y="5651500"/>
          <p14:tracePt t="425320" x="1682750" y="5613400"/>
          <p14:tracePt t="425339" x="1619250" y="5530850"/>
          <p14:tracePt t="425354" x="1612900" y="5524500"/>
          <p14:tracePt t="425404" x="1606550" y="5524500"/>
          <p14:tracePt t="425421" x="1568450" y="5524500"/>
          <p14:tracePt t="425438" x="1524000" y="5530850"/>
          <p14:tracePt t="425455" x="1479550" y="5543550"/>
          <p14:tracePt t="425476" x="1473200" y="5543550"/>
          <p14:tracePt t="425556" x="1473200" y="5562600"/>
          <p14:tracePt t="425571" x="1511300" y="5594350"/>
          <p14:tracePt t="425587" x="1619250" y="5664200"/>
          <p14:tracePt t="425604" x="1778000" y="5727700"/>
          <p14:tracePt t="425625" x="2171700" y="5759450"/>
          <p14:tracePt t="425637" x="2279650" y="5759450"/>
          <p14:tracePt t="425656" x="2711450" y="5715000"/>
          <p14:tracePt t="425671" x="2857500" y="5689600"/>
          <p14:tracePt t="425688" x="3155950" y="5645150"/>
          <p14:tracePt t="425705" x="3390900" y="5645150"/>
          <p14:tracePt t="425721" x="3683000" y="5702300"/>
          <p14:tracePt t="425738" x="3975100" y="5759450"/>
          <p14:tracePt t="425754" x="4216400" y="5791200"/>
          <p14:tracePt t="425771" x="4400550" y="5797550"/>
          <p14:tracePt t="425788" x="4495800" y="5791200"/>
          <p14:tracePt t="425804" x="4559300" y="5759450"/>
          <p14:tracePt t="425821" x="4610100" y="5727700"/>
          <p14:tracePt t="425838" x="4660900" y="5689600"/>
          <p14:tracePt t="425857" x="4705350" y="5651500"/>
          <p14:tracePt t="425859" x="4724400" y="5645150"/>
          <p14:tracePt t="425871" x="4743450" y="5645150"/>
          <p14:tracePt t="425888" x="4794250" y="5638800"/>
          <p14:tracePt t="425905" x="4838700" y="5638800"/>
          <p14:tracePt t="425921" x="4851400" y="5638800"/>
          <p14:tracePt t="425938" x="4851400" y="5645150"/>
          <p14:tracePt t="425954" x="4851400" y="5683250"/>
          <p14:tracePt t="425971" x="4857750" y="5778500"/>
          <p14:tracePt t="425988" x="4870450" y="5911850"/>
          <p14:tracePt t="426006" x="4902200" y="6064250"/>
          <p14:tracePt t="426021" x="4933950" y="6203950"/>
          <p14:tracePt t="426038" x="4946650" y="6273800"/>
          <p14:tracePt t="426054" x="4946650" y="6299200"/>
          <p14:tracePt t="426089" x="4940300" y="6292850"/>
          <p14:tracePt t="426104" x="4940300" y="6280150"/>
          <p14:tracePt t="426125" x="4933950" y="6267450"/>
          <p14:tracePt t="426198" x="4927600" y="6254750"/>
          <p14:tracePt t="426207" x="4927600" y="6242050"/>
          <p14:tracePt t="426232" x="4895850" y="6159500"/>
          <p14:tracePt t="426239" x="4876800" y="6127750"/>
          <p14:tracePt t="426255" x="4845050" y="6064250"/>
          <p14:tracePt t="426271" x="4806950" y="5988050"/>
          <p14:tracePt t="426288" x="4768850" y="5918200"/>
          <p14:tracePt t="426306" x="4724400" y="5848350"/>
          <p14:tracePt t="426321" x="4673600" y="5791200"/>
          <p14:tracePt t="426338" x="4584700" y="5727700"/>
          <p14:tracePt t="426355" x="4445000" y="5664200"/>
          <p14:tracePt t="426377" x="4095750" y="5543550"/>
          <p14:tracePt t="426389" x="3949700" y="5499100"/>
          <p14:tracePt t="426411" x="3543300" y="5378450"/>
          <p14:tracePt t="426422" x="3327400" y="5308600"/>
          <p14:tracePt t="426438" x="3124200" y="5238750"/>
          <p14:tracePt t="426455" x="2959100" y="5187950"/>
          <p14:tracePt t="426472" x="2844800" y="5143500"/>
          <p14:tracePt t="426489" x="2768600" y="5118100"/>
          <p14:tracePt t="426505" x="2686050" y="5092700"/>
          <p14:tracePt t="426522" x="2641600" y="5073650"/>
          <p14:tracePt t="426539" x="2609850" y="5054600"/>
          <p14:tracePt t="426573" x="2508250" y="5016500"/>
          <p14:tracePt t="426593" x="2387600" y="4997450"/>
          <p14:tracePt t="426605" x="2355850" y="4991100"/>
          <p14:tracePt t="426622" x="2311400" y="4984750"/>
          <p14:tracePt t="426646" x="2254250" y="4978400"/>
          <p14:tracePt t="426648" x="2228850" y="4972050"/>
          <p14:tracePt t="426657" x="2209800" y="4972050"/>
          <p14:tracePt t="426673" x="2127250" y="4965700"/>
          <p14:tracePt t="426693" x="1987550" y="4959350"/>
          <p14:tracePt t="426708" x="1847850" y="4959350"/>
          <p14:tracePt t="426722" x="1695450" y="4953000"/>
          <p14:tracePt t="426740" x="1574800" y="4946650"/>
          <p14:tracePt t="426756" x="1511300" y="4946650"/>
          <p14:tracePt t="426772" x="1504950" y="4946650"/>
          <p14:tracePt t="426800" x="1498600" y="4946650"/>
          <p14:tracePt t="426814" x="1479550" y="4972050"/>
          <p14:tracePt t="426827" x="1466850" y="4997450"/>
          <p14:tracePt t="426839" x="1435100" y="5073650"/>
          <p14:tracePt t="426855" x="1409700" y="5143500"/>
          <p14:tracePt t="426874" x="1397000" y="5181600"/>
          <p14:tracePt t="426889" x="1397000" y="5194300"/>
          <p14:tracePt t="426938" x="1397000" y="5200650"/>
          <p14:tracePt t="426955" x="1390650" y="5213350"/>
          <p14:tracePt t="426972" x="1390650" y="5232400"/>
          <p14:tracePt t="426989" x="1384300" y="5238750"/>
          <p14:tracePt t="427171" x="1377950" y="5270500"/>
          <p14:tracePt t="427191" x="1377950" y="5314950"/>
          <p14:tracePt t="427206" x="1377950" y="5359400"/>
          <p14:tracePt t="427222" x="1390650" y="5397500"/>
          <p14:tracePt t="427239" x="1403350" y="5454650"/>
          <p14:tracePt t="427257" x="1403350" y="5530850"/>
          <p14:tracePt t="427272" x="1403350" y="5556250"/>
          <p14:tracePt t="427289" x="1403350" y="5568950"/>
          <p14:tracePt t="427339" x="1403350" y="5575300"/>
          <p14:tracePt t="427355" x="1403350" y="5600700"/>
          <p14:tracePt t="427372" x="1403350" y="5651500"/>
          <p14:tracePt t="427389" x="1403350" y="5689600"/>
          <p14:tracePt t="427406" x="1403350" y="5727700"/>
          <p14:tracePt t="427423" x="1403350" y="5753100"/>
          <p14:tracePt t="427489" x="1397000" y="5753100"/>
          <p14:tracePt t="427506" x="1346200" y="5721350"/>
          <p14:tracePt t="427522" x="1295400" y="5708650"/>
          <p14:tracePt t="427539" x="1263650" y="5708650"/>
          <p14:tracePt t="427556" x="1257300" y="5702300"/>
          <p14:tracePt t="427572" x="1250950" y="5702300"/>
          <p14:tracePt t="427606" x="1231900" y="5702300"/>
          <p14:tracePt t="427622" x="1206500" y="5695950"/>
          <p14:tracePt t="427639" x="1181100" y="5689600"/>
          <p14:tracePt t="427656" x="1168400" y="5689600"/>
          <p14:tracePt t="427700" x="1181100" y="5689600"/>
          <p14:tracePt t="427718" x="1212850" y="5689600"/>
          <p14:tracePt t="427724" x="1238250" y="5689600"/>
          <p14:tracePt t="427743" x="1282700" y="5695950"/>
          <p14:tracePt t="427765" x="1422400" y="5708650"/>
          <p14:tracePt t="427773" x="1517650" y="5715000"/>
          <p14:tracePt t="427789" x="1752600" y="5746750"/>
          <p14:tracePt t="427806" x="2101850" y="5803900"/>
          <p14:tracePt t="427823" x="2476500" y="5867400"/>
          <p14:tracePt t="427843" x="2781300" y="5930900"/>
          <p14:tracePt t="427857" x="3016250" y="5981700"/>
          <p14:tracePt t="427874" x="3130550" y="6007100"/>
          <p14:tracePt t="427890" x="3194050" y="6013450"/>
          <p14:tracePt t="427911" x="3206750" y="6013450"/>
          <p14:tracePt t="427956" x="3206750" y="6000750"/>
          <p14:tracePt t="427973" x="3206750" y="5969000"/>
          <p14:tracePt t="427990" x="3206750" y="5918200"/>
          <p14:tracePt t="428012" x="3206750" y="5816600"/>
          <p14:tracePt t="428023" x="3206750" y="5772150"/>
          <p14:tracePt t="428040" x="3238500" y="5651500"/>
          <p14:tracePt t="428063" x="3308350" y="5492750"/>
          <p14:tracePt t="428073" x="3333750" y="5448300"/>
          <p14:tracePt t="428092" x="3435350" y="5295900"/>
          <p14:tracePt t="428107" x="3479800" y="5251450"/>
          <p14:tracePt t="428123" x="3498850" y="5232400"/>
          <p14:tracePt t="428259" x="3492500" y="5232400"/>
          <p14:tracePt t="428271" x="3486150" y="5232400"/>
          <p14:tracePt t="428285" x="3435350" y="5238750"/>
          <p14:tracePt t="428297" x="3384550" y="5251450"/>
          <p14:tracePt t="428312" x="3333750" y="5270500"/>
          <p14:tracePt t="428325" x="3327400" y="5276850"/>
          <p14:tracePt t="428340" x="3327400" y="5283200"/>
          <p14:tracePt t="428357" x="3327400" y="5289550"/>
          <p14:tracePt t="428424" x="3321050" y="5289550"/>
          <p14:tracePt t="428440" x="3295650" y="5295900"/>
          <p14:tracePt t="428457" x="3168650" y="5302250"/>
          <p14:tracePt t="428474" x="3067050" y="5302250"/>
          <p14:tracePt t="428491" x="2952750" y="5289550"/>
          <p14:tracePt t="428509" x="2870200" y="5264150"/>
          <p14:tracePt t="428525" x="2768600" y="5219700"/>
          <p14:tracePt t="428540" x="2641600" y="5149850"/>
          <p14:tracePt t="428557" x="2559050" y="5111750"/>
          <p14:tracePt t="428573" x="2476500" y="5073650"/>
          <p14:tracePt t="428590" x="2438400" y="5060950"/>
          <p14:tracePt t="428607" x="2413000" y="5054600"/>
          <p14:tracePt t="428624" x="2425700" y="5105400"/>
          <p14:tracePt t="428640" x="2482850" y="5156200"/>
          <p14:tracePt t="428657" x="2609850" y="5219700"/>
          <p14:tracePt t="428674" x="2851150" y="5289550"/>
          <p14:tracePt t="428690" x="3016250" y="5321300"/>
          <p14:tracePt t="428707" x="3111500" y="5327650"/>
          <p14:tracePt t="428723" x="3187700" y="5327650"/>
          <p14:tracePt t="428741" x="3238500" y="5327650"/>
          <p14:tracePt t="428759" x="3289300" y="5334000"/>
          <p14:tracePt t="428773" x="3397250" y="5359400"/>
          <p14:tracePt t="428790" x="3549650" y="5391150"/>
          <p14:tracePt t="428807" x="3733800" y="5416550"/>
          <p14:tracePt t="428824" x="3911600" y="5435600"/>
          <p14:tracePt t="428840" x="4076700" y="5454650"/>
          <p14:tracePt t="428857" x="4184650" y="5467350"/>
          <p14:tracePt t="428874" x="4248150" y="5473700"/>
          <p14:tracePt t="428891" x="4254500" y="5473700"/>
          <p14:tracePt t="428925" x="4254500" y="5461000"/>
          <p14:tracePt t="428950" x="4241800" y="5454650"/>
          <p14:tracePt t="428958" x="4241800" y="5448300"/>
          <p14:tracePt t="428973" x="4241800" y="5435600"/>
          <p14:tracePt t="428991" x="4241800" y="5429250"/>
          <p14:tracePt t="429007" x="4248150" y="5391150"/>
          <p14:tracePt t="429009" x="4273550" y="5353050"/>
          <p14:tracePt t="429026" x="4343400" y="5251450"/>
          <p14:tracePt t="429054" x="4451350" y="5060950"/>
          <p14:tracePt t="429074" x="4552950" y="4864100"/>
          <p14:tracePt t="429090" x="4641850" y="4730750"/>
          <p14:tracePt t="429108" x="4743450" y="4591050"/>
          <p14:tracePt t="429126" x="4864100" y="4425950"/>
          <p14:tracePt t="429143" x="4997450" y="4229100"/>
          <p14:tracePt t="429157" x="5111750" y="3987800"/>
          <p14:tracePt t="429177" x="5194300" y="3797300"/>
          <p14:tracePt t="429190" x="5276850" y="3619500"/>
          <p14:tracePt t="429207" x="5353050" y="3467100"/>
          <p14:tracePt t="429224" x="5391150" y="3403600"/>
          <p14:tracePt t="429258" x="5384800" y="3429000"/>
          <p14:tracePt t="429274" x="5321300" y="3511550"/>
          <p14:tracePt t="429291" x="5232400" y="3587750"/>
          <p14:tracePt t="429308" x="5143500" y="3638550"/>
          <p14:tracePt t="429324" x="5073650" y="3676650"/>
          <p14:tracePt t="429341" x="5035550" y="3695700"/>
          <p14:tracePt t="429357" x="5022850" y="3708400"/>
          <p14:tracePt t="429374" x="5022850" y="3759200"/>
          <p14:tracePt t="429391" x="5092700" y="3879850"/>
          <p14:tracePt t="429408" x="5289550" y="4057650"/>
          <p14:tracePt t="429424" x="5518150" y="4133850"/>
          <p14:tracePt t="429441" x="5765800" y="4140200"/>
          <p14:tracePt t="429457" x="6070600" y="4108450"/>
          <p14:tracePt t="429474" x="6375400" y="4044950"/>
          <p14:tracePt t="429491" x="6584950" y="3975100"/>
          <p14:tracePt t="429508" x="6775450" y="3879850"/>
          <p14:tracePt t="429524" x="6870700" y="3790950"/>
          <p14:tracePt t="429544" x="6940550" y="3644900"/>
          <p14:tracePt t="429558" x="6959600" y="3600450"/>
          <p14:tracePt t="429574" x="6991350" y="3486150"/>
          <p14:tracePt t="429591" x="7016750" y="3384550"/>
          <p14:tracePt t="429607" x="7048500" y="3263900"/>
          <p14:tracePt t="429624" x="7086600" y="3168650"/>
          <p14:tracePt t="429641" x="7112000" y="3067050"/>
          <p14:tracePt t="429658" x="7124700" y="2984500"/>
          <p14:tracePt t="429674" x="7131050" y="2965450"/>
          <p14:tracePt t="429691" x="7131050" y="2952750"/>
          <p14:tracePt t="429708" x="7143750" y="2921000"/>
          <p14:tracePt t="429724" x="7188200" y="2857500"/>
          <p14:tracePt t="429741" x="7258050" y="2774950"/>
          <p14:tracePt t="429758" x="7308850" y="2717800"/>
          <p14:tracePt t="429774" x="7346950" y="2647950"/>
          <p14:tracePt t="429791" x="7359650" y="2616200"/>
          <p14:tracePt t="429809" x="7359650" y="2603500"/>
          <p14:tracePt t="429826" x="7359650" y="2597150"/>
          <p14:tracePt t="429858" x="7359650" y="2578100"/>
          <p14:tracePt t="429875" x="7366000" y="2501900"/>
          <p14:tracePt t="429891" x="7366000" y="2476500"/>
          <p14:tracePt t="429908" x="7366000" y="2400300"/>
          <p14:tracePt t="429924" x="7366000" y="2381250"/>
          <p14:tracePt t="429941" x="7359650" y="2374900"/>
          <p14:tracePt t="430026" x="7359650" y="2381250"/>
          <p14:tracePt t="430045" x="7340600" y="2400300"/>
          <p14:tracePt t="430058" x="7340600" y="2406650"/>
          <p14:tracePt t="430077" x="7340600" y="2419350"/>
          <p14:tracePt t="430475" x="7340600" y="2425700"/>
          <p14:tracePt t="430493" x="7359650" y="2470150"/>
          <p14:tracePt t="430519" x="7359650" y="2508250"/>
          <p14:tracePt t="430537" x="7359650" y="2520950"/>
          <p14:tracePt t="430542" x="7359650" y="2527300"/>
          <p14:tracePt t="434769" x="7264400" y="2470150"/>
          <p14:tracePt t="434779" x="7023100" y="2349500"/>
          <p14:tracePt t="434795" x="6794500" y="2266950"/>
          <p14:tracePt t="434815" x="6572250" y="2222500"/>
          <p14:tracePt t="434830" x="6337300" y="2197100"/>
          <p14:tracePt t="434845" x="6089650" y="2216150"/>
          <p14:tracePt t="434862" x="5683250" y="2311400"/>
          <p14:tracePt t="434879" x="5207000" y="2438400"/>
          <p14:tracePt t="434895" x="4667250" y="2540000"/>
          <p14:tracePt t="434917" x="3987800" y="2597150"/>
          <p14:tracePt t="434933" x="3517900" y="2647950"/>
          <p14:tracePt t="434946" x="3321050" y="2673350"/>
          <p14:tracePt t="434962" x="2933700" y="2736850"/>
          <p14:tracePt t="434979" x="2533650" y="2863850"/>
          <p14:tracePt t="434996" x="2260600" y="3028950"/>
          <p14:tracePt t="435012" x="1981200" y="3327400"/>
          <p14:tracePt t="435029" x="1835150" y="3517900"/>
          <p14:tracePt t="435047" x="1733550" y="3651250"/>
          <p14:tracePt t="435062" x="1689100" y="3683000"/>
          <p14:tracePt t="435079" x="1644650" y="3689350"/>
          <p14:tracePt t="435096" x="1625600" y="3689350"/>
          <p14:tracePt t="435148" x="1638300" y="3689350"/>
          <p14:tracePt t="435162" x="1676400" y="3721100"/>
          <p14:tracePt t="435179" x="1689100" y="3752850"/>
          <p14:tracePt t="435195" x="1612900" y="3790950"/>
          <p14:tracePt t="435212" x="1498600" y="3810000"/>
          <p14:tracePt t="435229" x="1371600" y="3810000"/>
          <p14:tracePt t="435247" x="1231900" y="3810000"/>
          <p14:tracePt t="435262" x="1206500" y="3816350"/>
          <p14:tracePt t="435266" x="1168400" y="3829050"/>
          <p14:tracePt t="435297" x="1009650" y="3930650"/>
          <p14:tracePt t="435313" x="933450" y="3994150"/>
          <p14:tracePt t="435334" x="869950" y="4032250"/>
          <p14:tracePt t="435348" x="793750" y="4057650"/>
          <p14:tracePt t="435362" x="692150" y="4076700"/>
          <p14:tracePt t="435379" x="552450" y="4114800"/>
          <p14:tracePt t="435396" x="431800" y="4171950"/>
          <p14:tracePt t="435413" x="285750" y="4330700"/>
          <p14:tracePt t="435429" x="203200" y="4489450"/>
          <p14:tracePt t="435446" x="139700" y="4641850"/>
          <p14:tracePt t="435462" x="127000" y="4724400"/>
          <p14:tracePt t="435479" x="133350" y="4762500"/>
          <p14:tracePt t="435496" x="139700" y="4864100"/>
          <p14:tracePt t="435513" x="139700" y="4972050"/>
          <p14:tracePt t="435540" x="114300" y="5187950"/>
          <p14:tracePt t="435548" x="114300" y="5257800"/>
          <p14:tracePt t="435562" x="107950" y="5365750"/>
          <p14:tracePt t="435579" x="120650" y="5454650"/>
          <p14:tracePt t="435596" x="139700" y="5505450"/>
          <p14:tracePt t="435617" x="152400" y="5530850"/>
          <p14:tracePt t="435630" x="158750" y="5543550"/>
          <p14:tracePt t="435646" x="171450" y="5575300"/>
          <p14:tracePt t="435666" x="196850" y="5638800"/>
          <p14:tracePt t="435679" x="209550" y="5664200"/>
          <p14:tracePt t="435696" x="228600" y="5695950"/>
          <p14:tracePt t="435714" x="260350" y="5740400"/>
          <p14:tracePt t="435730" x="273050" y="5759450"/>
          <p14:tracePt t="435747" x="298450" y="5797550"/>
          <p14:tracePt t="435767" x="298450" y="5822950"/>
          <p14:tracePt t="435779" x="298450" y="5867400"/>
          <p14:tracePt t="435796" x="298450" y="5886450"/>
          <p14:tracePt t="435813" x="298450" y="5899150"/>
          <p14:tracePt t="435853" x="304800" y="5892800"/>
          <p14:tracePt t="435886" x="323850" y="5880100"/>
          <p14:tracePt t="435896" x="342900" y="5873750"/>
          <p14:tracePt t="435913" x="374650" y="5867400"/>
          <p14:tracePt t="435930" x="438150" y="5848350"/>
          <p14:tracePt t="435958" x="527050" y="5784850"/>
          <p14:tracePt t="435968" x="546100" y="5746750"/>
          <p14:tracePt t="435989" x="571500" y="5638800"/>
          <p14:tracePt t="435998" x="571500" y="5607050"/>
          <p14:tracePt t="436013" x="577850" y="5562600"/>
          <p14:tracePt t="436029" x="577850" y="5518150"/>
          <p14:tracePt t="436046" x="577850" y="5480050"/>
          <p14:tracePt t="436063" x="577850" y="5441950"/>
          <p14:tracePt t="436080" x="577850" y="5410200"/>
          <p14:tracePt t="436097" x="577850" y="5372100"/>
          <p14:tracePt t="436114" x="577850" y="5327650"/>
          <p14:tracePt t="436130" x="565150" y="5295900"/>
          <p14:tracePt t="436146" x="539750" y="5257800"/>
          <p14:tracePt t="436163" x="533400" y="5238750"/>
          <p14:tracePt t="436164" x="527050" y="5232400"/>
          <p14:tracePt t="436183" x="527050" y="5226050"/>
          <p14:tracePt t="436197" x="520700" y="5226050"/>
          <p14:tracePt t="436265" x="501650" y="5226050"/>
          <p14:tracePt t="436280" x="482600" y="5245100"/>
          <p14:tracePt t="436306" x="438150" y="5308600"/>
          <p14:tracePt t="436323" x="393700" y="5378450"/>
          <p14:tracePt t="436335" x="374650" y="5448300"/>
          <p14:tracePt t="436347" x="368300" y="5480050"/>
          <p14:tracePt t="436363" x="361950" y="5549900"/>
          <p14:tracePt t="436380" x="355600" y="5607050"/>
          <p14:tracePt t="436397" x="361950" y="5645150"/>
          <p14:tracePt t="436415" x="368300" y="5676900"/>
          <p14:tracePt t="436430" x="374650" y="5715000"/>
          <p14:tracePt t="436447" x="381000" y="5753100"/>
          <p14:tracePt t="436464" x="387350" y="5778500"/>
          <p14:tracePt t="436464" x="400050" y="5797550"/>
          <p14:tracePt t="436481" x="412750" y="5816600"/>
          <p14:tracePt t="436512" x="431800" y="5816600"/>
          <p14:tracePt t="436530" x="450850" y="5816600"/>
          <p14:tracePt t="436547" x="463550" y="5810250"/>
          <p14:tracePt t="436564" x="476250" y="5797550"/>
          <p14:tracePt t="436581" x="488950" y="5778500"/>
          <p14:tracePt t="436606" x="501650" y="5746750"/>
          <p14:tracePt t="436617" x="508000" y="5708650"/>
          <p14:tracePt t="436630" x="514350" y="5695950"/>
          <p14:tracePt t="436647" x="514350" y="5638800"/>
          <p14:tracePt t="436664" x="514350" y="5556250"/>
          <p14:tracePt t="436680" x="514350" y="5454650"/>
          <p14:tracePt t="436697" x="520700" y="5429250"/>
          <p14:tracePt t="436714" x="520700" y="5422900"/>
          <p14:tracePt t="436730" x="520700" y="5416550"/>
          <p14:tracePt t="436781" x="520700" y="5410200"/>
          <p14:tracePt t="436797" x="539750" y="5384800"/>
          <p14:tracePt t="436823" x="609600" y="5334000"/>
          <p14:tracePt t="436848" x="717550" y="5270500"/>
          <p14:tracePt t="436865" x="787400" y="5232400"/>
          <p14:tracePt t="436881" x="850900" y="5207000"/>
          <p14:tracePt t="436898" x="1041400" y="5181600"/>
          <p14:tracePt t="436898" x="1193800" y="5181600"/>
          <p14:tracePt t="436914" x="1377950" y="5187950"/>
          <p14:tracePt t="436930" x="1993900" y="5162550"/>
          <p14:tracePt t="436947" x="2419350" y="5073650"/>
          <p14:tracePt t="436965" x="2787650" y="4965700"/>
          <p14:tracePt t="436981" x="3105150" y="4806950"/>
          <p14:tracePt t="436997" x="3314700" y="4641850"/>
          <p14:tracePt t="437014" x="3473450" y="4489450"/>
          <p14:tracePt t="437030" x="3625850" y="4362450"/>
          <p14:tracePt t="437047" x="3771900" y="4273550"/>
          <p14:tracePt t="437072" x="3886200" y="4203700"/>
          <p14:tracePt t="437084" x="3892550" y="4203700"/>
          <p14:tracePt t="440962" x="3892550" y="4197350"/>
          <p14:tracePt t="440975" x="3867150" y="4178300"/>
          <p14:tracePt t="440994" x="3797300" y="4121150"/>
          <p14:tracePt t="441007" x="3790950" y="4108450"/>
          <p14:tracePt t="441025" x="3790950" y="4102100"/>
          <p14:tracePt t="441201" x="3790950" y="4095750"/>
          <p14:tracePt t="441217" x="3822700" y="4064000"/>
          <p14:tracePt t="441234" x="3892550" y="3994150"/>
          <p14:tracePt t="441251" x="3930650" y="3962400"/>
          <p14:tracePt t="441270" x="3975100" y="3937000"/>
          <p14:tracePt t="441284" x="4038600" y="3905250"/>
          <p14:tracePt t="441301" x="4114800" y="3873500"/>
          <p14:tracePt t="441319" x="4191000" y="3835400"/>
          <p14:tracePt t="441334" x="4298950" y="3771900"/>
          <p14:tracePt t="441352" x="4406900" y="3708400"/>
          <p14:tracePt t="441367" x="4495800" y="3644900"/>
          <p14:tracePt t="441384" x="4546600" y="3594100"/>
          <p14:tracePt t="441401" x="4584700" y="3568700"/>
          <p14:tracePt t="441418" x="4603750" y="3556000"/>
          <p14:tracePt t="441419" x="4635500" y="3549650"/>
          <p14:tracePt t="441434" x="4654550" y="3549650"/>
          <p14:tracePt t="441467" x="4749800" y="3530600"/>
          <p14:tracePt t="441468" x="4762500" y="3530600"/>
          <p14:tracePt t="441481" x="4781550" y="3524250"/>
          <p14:tracePt t="441492" x="4813300" y="3511550"/>
          <p14:tracePt t="441511" x="4832350" y="3505200"/>
          <p14:tracePt t="442884" x="4832350" y="3498850"/>
          <p14:tracePt t="442909" x="4857750" y="3479800"/>
          <p14:tracePt t="442918" x="4883150" y="3460750"/>
          <p14:tracePt t="442935" x="4953000" y="3435350"/>
          <p14:tracePt t="442952" x="5003800" y="3416300"/>
          <p14:tracePt t="442969" x="5048250" y="3390900"/>
          <p14:tracePt t="442985" x="5092700" y="3371850"/>
          <p14:tracePt t="443006" x="5130800" y="3352800"/>
          <p14:tracePt t="443019" x="5143500" y="3346450"/>
          <p14:tracePt t="443038" x="5162550" y="3333750"/>
          <p14:tracePt t="443052" x="5200650" y="3327400"/>
          <p14:tracePt t="443069" x="5264150" y="3321050"/>
          <p14:tracePt t="443085" x="5321300" y="3308350"/>
          <p14:tracePt t="443104" x="5365750" y="3302000"/>
          <p14:tracePt t="443119" x="5391150" y="3289300"/>
          <p14:tracePt t="443138" x="5403850" y="3282950"/>
          <p14:tracePt t="443154" x="5410200" y="3276600"/>
          <p14:tracePt t="443171" x="5410200" y="3270250"/>
          <p14:tracePt t="443187" x="5416550" y="3270250"/>
          <p14:tracePt t="443586" x="5403850" y="3276600"/>
          <p14:tracePt t="443602" x="5391150" y="3282950"/>
          <p14:tracePt t="443619" x="5378450" y="3289300"/>
          <p14:tracePt t="443636" x="5372100" y="3289300"/>
          <p14:tracePt t="443753" x="5372100" y="3295650"/>
          <p14:tracePt t="443838" x="5441950" y="3308350"/>
          <p14:tracePt t="443853" x="5530850" y="3321050"/>
          <p14:tracePt t="443870" x="5594350" y="3321050"/>
          <p14:tracePt t="443888" x="5619750" y="3321050"/>
          <p14:tracePt t="443903" x="5626100" y="3314700"/>
          <p14:tracePt t="443920" x="5632450" y="3314700"/>
          <p14:tracePt t="444087" x="5657850" y="3314700"/>
          <p14:tracePt t="444103" x="5676900" y="3321050"/>
          <p14:tracePt t="444121" x="5683250" y="3327400"/>
          <p14:tracePt t="444139" x="5695950" y="3327400"/>
          <p14:tracePt t="444153" x="5708650" y="3321050"/>
          <p14:tracePt t="444170" x="5778500" y="3302000"/>
          <p14:tracePt t="444187" x="5892800" y="3282950"/>
          <p14:tracePt t="444203" x="6007100" y="3263900"/>
          <p14:tracePt t="444220" x="6127750" y="3238500"/>
          <p14:tracePt t="444239" x="6184900" y="3213100"/>
          <p14:tracePt t="444240" x="6210300" y="3200400"/>
          <p14:tracePt t="444257" x="6223000" y="3187700"/>
          <p14:tracePt t="444271" x="6235700" y="3181350"/>
          <p14:tracePt t="444287" x="6235700" y="3175000"/>
          <p14:tracePt t="444303" x="6235700" y="3162300"/>
          <p14:tracePt t="444321" x="6235700" y="3149600"/>
          <p14:tracePt t="444337" x="6216650" y="3111500"/>
          <p14:tracePt t="444356" x="6197600" y="3086100"/>
          <p14:tracePt t="444370" x="6165850" y="3054350"/>
          <p14:tracePt t="444387" x="6140450" y="3035300"/>
          <p14:tracePt t="444407" x="6102350" y="3009900"/>
          <p14:tracePt t="444420" x="6064250" y="2997200"/>
          <p14:tracePt t="444437" x="6013450" y="2978150"/>
          <p14:tracePt t="444453" x="5918200" y="2959100"/>
          <p14:tracePt t="444470" x="5842000" y="2946400"/>
          <p14:tracePt t="444487" x="5759450" y="2946400"/>
          <p14:tracePt t="444503" x="5683250" y="2946400"/>
          <p14:tracePt t="444521" x="5619750" y="2952750"/>
          <p14:tracePt t="444539" x="5524500" y="2984500"/>
          <p14:tracePt t="444554" x="5473700" y="3003550"/>
          <p14:tracePt t="444570" x="5353050" y="3048000"/>
          <p14:tracePt t="444587" x="5289550" y="3067050"/>
          <p14:tracePt t="444603" x="5213350" y="3098800"/>
          <p14:tracePt t="444620" x="5168900" y="3130550"/>
          <p14:tracePt t="444637" x="5143500" y="3155950"/>
          <p14:tracePt t="444654" x="5130800" y="3181350"/>
          <p14:tracePt t="444670" x="5118100" y="3219450"/>
          <p14:tracePt t="444687" x="5111750" y="3238500"/>
          <p14:tracePt t="444703" x="5105400" y="3244850"/>
          <p14:tracePt t="444741" x="5124450" y="3251200"/>
          <p14:tracePt t="444753" x="5137150" y="3257550"/>
          <p14:tracePt t="444770" x="5226050" y="3270250"/>
          <p14:tracePt t="444787" x="5340350" y="3276600"/>
          <p14:tracePt t="444804" x="5461000" y="3276600"/>
          <p14:tracePt t="444820" x="5600700" y="3270250"/>
          <p14:tracePt t="444837" x="5708650" y="3251200"/>
          <p14:tracePt t="444854" x="5867400" y="3232150"/>
          <p14:tracePt t="444879" x="6203950" y="3194050"/>
          <p14:tracePt t="444904" x="6565900" y="3168650"/>
          <p14:tracePt t="444920" x="6724650" y="3155950"/>
          <p14:tracePt t="444937" x="6858000" y="3136900"/>
          <p14:tracePt t="444954" x="6985000" y="3124200"/>
          <p14:tracePt t="444970" x="7137400" y="3117850"/>
          <p14:tracePt t="444987" x="7397750" y="3136900"/>
          <p14:tracePt t="445004" x="7664450" y="3175000"/>
          <p14:tracePt t="445020" x="7918450" y="3219450"/>
          <p14:tracePt t="445037" x="8147050" y="3257550"/>
          <p14:tracePt t="445038" x="8210550" y="3270250"/>
          <p14:tracePt t="445056" x="8324850" y="3270250"/>
          <p14:tracePt t="445070" x="8375650" y="3270250"/>
          <p14:tracePt t="445088" x="8420100" y="3263900"/>
          <p14:tracePt t="445113" x="8464550" y="3257550"/>
          <p14:tracePt t="445337" x="8464550" y="3251200"/>
          <p14:tracePt t="445354" x="8445500" y="3244850"/>
          <p14:tracePt t="445371" x="8426450" y="3238500"/>
          <p14:tracePt t="445397" x="8388350" y="3232150"/>
          <p14:tracePt t="445412" x="8318500" y="3232150"/>
          <p14:tracePt t="445425" x="8229600" y="3232150"/>
          <p14:tracePt t="445437" x="8172450" y="3232150"/>
          <p14:tracePt t="445457" x="7969250" y="3232150"/>
          <p14:tracePt t="445474" x="7880350" y="3244850"/>
          <p14:tracePt t="445488" x="7823200" y="3251200"/>
          <p14:tracePt t="445505" x="7715250" y="3257550"/>
          <p14:tracePt t="445524" x="7639050" y="3263900"/>
          <p14:tracePt t="445540" x="7575550" y="3263900"/>
          <p14:tracePt t="445554" x="7493000" y="3263900"/>
          <p14:tracePt t="445571" x="7397750" y="3276600"/>
          <p14:tracePt t="445588" x="7283450" y="3289300"/>
          <p14:tracePt t="445612" x="7099300" y="3308350"/>
          <p14:tracePt t="445623" x="7004050" y="3321050"/>
          <p14:tracePt t="445637" x="6851650" y="3333750"/>
          <p14:tracePt t="445654" x="6705600" y="3346450"/>
          <p14:tracePt t="445671" x="6597650" y="3352800"/>
          <p14:tracePt t="445690" x="6400800" y="3365500"/>
          <p14:tracePt t="445704" x="6153150" y="3378200"/>
          <p14:tracePt t="445721" x="5905500" y="3390900"/>
          <p14:tracePt t="445738" x="5657850" y="3409950"/>
          <p14:tracePt t="445739" x="5537200" y="3416300"/>
          <p14:tracePt t="445757" x="5334000" y="3422650"/>
          <p14:tracePt t="445771" x="5143500" y="3429000"/>
          <p14:tracePt t="445788" x="5029200" y="3422650"/>
          <p14:tracePt t="445804" x="4940300" y="3422650"/>
          <p14:tracePt t="445821" x="4813300" y="3422650"/>
          <p14:tracePt t="445840" x="4667250" y="3429000"/>
          <p14:tracePt t="445854" x="4521200" y="3448050"/>
          <p14:tracePt t="445871" x="4362450" y="3467100"/>
          <p14:tracePt t="445890" x="4267200" y="3479800"/>
          <p14:tracePt t="445906" x="4216400" y="3486150"/>
          <p14:tracePt t="445921" x="4171950" y="3492500"/>
          <p14:tracePt t="445938" x="4146550" y="3492500"/>
          <p14:tracePt t="445954" x="4102100" y="3505200"/>
          <p14:tracePt t="445972" x="3911600" y="3543300"/>
          <p14:tracePt t="445994" x="3759200" y="3568700"/>
          <p14:tracePt t="446008" x="3594100" y="3600450"/>
          <p14:tracePt t="446024" x="3454400" y="3613150"/>
          <p14:tracePt t="446040" x="3340100" y="3613150"/>
          <p14:tracePt t="446057" x="3295650" y="3613150"/>
          <p14:tracePt t="446071" x="3270250" y="3606800"/>
          <p14:tracePt t="446090" x="3200400" y="3606800"/>
          <p14:tracePt t="446092" x="3136900" y="3619500"/>
          <p14:tracePt t="446105" x="2997200" y="3644900"/>
          <p14:tracePt t="446121" x="2679700" y="3708400"/>
          <p14:tracePt t="446138" x="2203450" y="3803650"/>
          <p14:tracePt t="446155" x="1771650" y="3905250"/>
          <p14:tracePt t="446171" x="1416050" y="3987800"/>
          <p14:tracePt t="446188" x="1282700" y="4006850"/>
          <p14:tracePt t="446210" x="1270000" y="4006850"/>
          <p14:tracePt t="446372" x="1270000" y="4000500"/>
          <p14:tracePt t="446388" x="1270000" y="3962400"/>
          <p14:tracePt t="446405" x="1257300" y="3924300"/>
          <p14:tracePt t="446422" x="1212850" y="3905250"/>
          <p14:tracePt t="446438" x="1174750" y="3898900"/>
          <p14:tracePt t="446455" x="1143000" y="3898900"/>
          <p14:tracePt t="446474" x="1143000" y="3892550"/>
          <p14:tracePt t="446505" x="1136650" y="3892550"/>
          <p14:tracePt t="446522" x="1130300" y="3886200"/>
          <p14:tracePt t="446547" x="1092200" y="3854450"/>
          <p14:tracePt t="446558" x="1073150" y="3848100"/>
          <p14:tracePt t="446581" x="1022350" y="3841750"/>
          <p14:tracePt t="446593" x="990600" y="3841750"/>
          <p14:tracePt t="446605" x="984250" y="3841750"/>
          <p14:tracePt t="446735" x="1016000" y="3848100"/>
          <p14:tracePt t="446747" x="1054100" y="3854450"/>
          <p14:tracePt t="446768" x="1168400" y="3854450"/>
          <p14:tracePt t="446785" x="1225550" y="3848100"/>
          <p14:tracePt t="446790" x="1250950" y="3841750"/>
          <p14:tracePt t="446806" x="1270000" y="3835400"/>
          <p14:tracePt t="446826" x="1339850" y="3822700"/>
          <p14:tracePt t="446839" x="1365250" y="3822700"/>
          <p14:tracePt t="446863" x="1390650" y="3822700"/>
          <p14:tracePt t="446883" x="1409700" y="3822700"/>
          <p14:tracePt t="446889" x="1416050" y="3822700"/>
          <p14:tracePt t="446905" x="1435100" y="3829050"/>
          <p14:tracePt t="446922" x="1460500" y="3829050"/>
          <p14:tracePt t="446939" x="1511300" y="3829050"/>
          <p14:tracePt t="446956" x="1568450" y="3822700"/>
          <p14:tracePt t="446979" x="1644650" y="3810000"/>
          <p14:tracePt t="446991" x="1670050" y="3803650"/>
          <p14:tracePt t="447009" x="1714500" y="3790950"/>
          <p14:tracePt t="447022" x="1720850" y="3784600"/>
          <p14:tracePt t="447039" x="1733550" y="3778250"/>
          <p14:tracePt t="447061" x="1746250" y="3752850"/>
          <p14:tracePt t="447072" x="1758950" y="3727450"/>
          <p14:tracePt t="447090" x="1758950" y="3683000"/>
          <p14:tracePt t="447107" x="1752600" y="3644900"/>
          <p14:tracePt t="447122" x="1752600" y="3619500"/>
          <p14:tracePt t="447139" x="1746250" y="3606800"/>
          <p14:tracePt t="447210" x="1695450" y="3594100"/>
          <p14:tracePt t="447225" x="1625600" y="3581400"/>
          <p14:tracePt t="447241" x="1574800" y="3568700"/>
          <p14:tracePt t="447256" x="1555750" y="3562350"/>
          <p14:tracePt t="447272" x="1549400" y="3562350"/>
          <p14:tracePt t="447306" x="1549400" y="3556000"/>
          <p14:tracePt t="447322" x="1536700" y="3556000"/>
          <p14:tracePt t="447342" x="1504950" y="3562350"/>
          <p14:tracePt t="447356" x="1454150" y="3587750"/>
          <p14:tracePt t="447372" x="1416050" y="3613150"/>
          <p14:tracePt t="447389" x="1377950" y="3625850"/>
          <p14:tracePt t="447406" x="1358900" y="3638550"/>
          <p14:tracePt t="447422" x="1339850" y="3651250"/>
          <p14:tracePt t="447439" x="1301750" y="3683000"/>
          <p14:tracePt t="447456" x="1231900" y="3740150"/>
          <p14:tracePt t="447473" x="1155700" y="3803650"/>
          <p14:tracePt t="447490" x="1079500" y="3867150"/>
          <p14:tracePt t="447506" x="1047750" y="3898900"/>
          <p14:tracePt t="447523" x="1047750" y="3905250"/>
          <p14:tracePt t="447589" x="1073150" y="3905250"/>
          <p14:tracePt t="447606" x="1079500" y="3905250"/>
          <p14:tracePt t="447646" x="1085850" y="3905250"/>
          <p14:tracePt t="447673" x="1123950" y="3898900"/>
          <p14:tracePt t="447689" x="1168400" y="3892550"/>
          <p14:tracePt t="447706" x="1193800" y="3892550"/>
          <p14:tracePt t="447723" x="1212850" y="3892550"/>
          <p14:tracePt t="447904" x="1231900" y="3892550"/>
          <p14:tracePt t="447910" x="1270000" y="3898900"/>
          <p14:tracePt t="447923" x="1308100" y="3905250"/>
          <p14:tracePt t="447940" x="1479550" y="3911600"/>
          <p14:tracePt t="447958" x="1733550" y="3867150"/>
          <p14:tracePt t="447973" x="1822450" y="3848100"/>
          <p14:tracePt t="447996" x="2146300" y="3771900"/>
          <p14:tracePt t="448006" x="2349500" y="3727450"/>
          <p14:tracePt t="448025" x="2571750" y="3689350"/>
          <p14:tracePt t="448047" x="2660650" y="3676650"/>
          <p14:tracePt t="448057" x="2679700" y="3670300"/>
          <p14:tracePt t="448225" x="2755900" y="3670300"/>
          <p14:tracePt t="448240" x="2952750" y="3689350"/>
          <p14:tracePt t="448257" x="3244850" y="3702050"/>
          <p14:tracePt t="448273" x="3498850" y="3714750"/>
          <p14:tracePt t="448291" x="3663950" y="3714750"/>
          <p14:tracePt t="448306" x="3790950" y="3714750"/>
          <p14:tracePt t="448327" x="3835400" y="3714750"/>
          <p14:tracePt t="448340" x="3854450" y="3708400"/>
          <p14:tracePt t="448357" x="3860800" y="3714750"/>
          <p14:tracePt t="448381" x="3860800" y="3727450"/>
          <p14:tracePt t="448390" x="3860800" y="3733800"/>
          <p14:tracePt t="448407" x="3860800" y="3752850"/>
          <p14:tracePt t="448424" x="3867150" y="3765550"/>
          <p14:tracePt t="448440" x="3867150" y="3778250"/>
          <p14:tracePt t="448456" x="3848100" y="3797300"/>
          <p14:tracePt t="448474" x="3835400" y="3810000"/>
          <p14:tracePt t="448490" x="3790950" y="3835400"/>
          <p14:tracePt t="448507" x="3759200" y="3860800"/>
          <p14:tracePt t="448526" x="3740150" y="3879850"/>
          <p14:tracePt t="448541" x="3733800" y="3898900"/>
          <p14:tracePt t="448565" x="3708400" y="3911600"/>
          <p14:tracePt t="448573" x="3702050" y="3917950"/>
          <p14:tracePt t="448590" x="3638550" y="3943350"/>
          <p14:tracePt t="448607" x="3524250" y="3962400"/>
          <p14:tracePt t="448623" x="3422650" y="3968750"/>
          <p14:tracePt t="448640" x="3352800" y="3975100"/>
          <p14:tracePt t="448657" x="3346450" y="3975100"/>
          <p14:tracePt t="448744" x="3321050" y="3943350"/>
          <p14:tracePt t="448757" x="3302000" y="3924300"/>
          <p14:tracePt t="448785" x="3282950" y="3879850"/>
          <p14:tracePt t="448802" x="3282950" y="3860800"/>
          <p14:tracePt t="448812" x="3282950" y="3848100"/>
          <p14:tracePt t="448824" x="3289300" y="3841750"/>
          <p14:tracePt t="448840" x="3289300" y="3822700"/>
          <p14:tracePt t="448891" x="3289300" y="3816350"/>
          <p14:tracePt t="448907" x="3263900" y="3797300"/>
          <p14:tracePt t="448924" x="3225800" y="3765550"/>
          <p14:tracePt t="448943" x="3175000" y="3721100"/>
          <p14:tracePt t="448957" x="3162300" y="3714750"/>
          <p14:tracePt t="448977" x="3117850" y="3683000"/>
          <p14:tracePt t="448992" x="3079750" y="3663950"/>
          <p14:tracePt t="449009" x="3048000" y="3644900"/>
          <p14:tracePt t="449028" x="3016250" y="3638550"/>
          <p14:tracePt t="449040" x="2952750" y="3625850"/>
          <p14:tracePt t="449058" x="2870200" y="3613150"/>
          <p14:tracePt t="449074" x="2794000" y="3606800"/>
          <p14:tracePt t="449091" x="2717800" y="3606800"/>
          <p14:tracePt t="449108" x="2660650" y="3600450"/>
          <p14:tracePt t="449128" x="2584450" y="3594100"/>
          <p14:tracePt t="449142" x="2552700" y="3594100"/>
          <p14:tracePt t="449158" x="2533650" y="3594100"/>
          <p14:tracePt t="449174" x="2482850" y="3594100"/>
          <p14:tracePt t="449191" x="2438400" y="3594100"/>
          <p14:tracePt t="449208" x="2413000" y="3594100"/>
          <p14:tracePt t="449208" x="2406650" y="3600450"/>
          <p14:tracePt t="449225" x="2400300" y="3606800"/>
          <p14:tracePt t="449241" x="2393950" y="3632200"/>
          <p14:tracePt t="449266" x="2400300" y="3714750"/>
          <p14:tracePt t="449277" x="2406650" y="3733800"/>
          <p14:tracePt t="449291" x="2438400" y="3803650"/>
          <p14:tracePt t="449312" x="2470150" y="3854450"/>
          <p14:tracePt t="449324" x="2508250" y="3886200"/>
          <p14:tracePt t="449341" x="2590800" y="3905250"/>
          <p14:tracePt t="449358" x="2730500" y="3905250"/>
          <p14:tracePt t="449374" x="2857500" y="3879850"/>
          <p14:tracePt t="449391" x="2978150" y="3854450"/>
          <p14:tracePt t="449392" x="3048000" y="3835400"/>
          <p14:tracePt t="449407" x="3105150" y="3829050"/>
          <p14:tracePt t="449425" x="3181350" y="3810000"/>
          <p14:tracePt t="449442" x="3232150" y="3797300"/>
          <p14:tracePt t="449443" x="3238500" y="3797300"/>
          <p14:tracePt t="449574" x="3244850" y="3803650"/>
          <p14:tracePt t="449597" x="3270250" y="3848100"/>
          <p14:tracePt t="449611" x="3282950" y="3867150"/>
          <p14:tracePt t="449624" x="3282950" y="3873500"/>
          <p14:tracePt t="449701" x="3295650" y="3860800"/>
          <p14:tracePt t="449725" x="3302000" y="3860800"/>
          <p14:tracePt t="449841" x="3302000" y="3848100"/>
          <p14:tracePt t="450098" x="3282950" y="3784600"/>
          <p14:tracePt t="450111" x="3270250" y="3740150"/>
          <p14:tracePt t="450126" x="3257550" y="3695700"/>
          <p14:tracePt t="450142" x="3244850" y="3663950"/>
          <p14:tracePt t="450159" x="3219450" y="3632200"/>
          <p14:tracePt t="450175" x="3194050" y="3613150"/>
          <p14:tracePt t="450192" x="3162300" y="3600450"/>
          <p14:tracePt t="450208" x="3136900" y="3594100"/>
          <p14:tracePt t="450226" x="3092450" y="3581400"/>
          <p14:tracePt t="450242" x="3003550" y="3568700"/>
          <p14:tracePt t="450258" x="2895600" y="3562350"/>
          <p14:tracePt t="450275" x="2768600" y="3562350"/>
          <p14:tracePt t="450298" x="2571750" y="3562350"/>
          <p14:tracePt t="450310" x="2476500" y="3575050"/>
          <p14:tracePt t="450325" x="2419350" y="3600450"/>
          <p14:tracePt t="450354" x="2381250" y="3644900"/>
          <p14:tracePt t="450367" x="2368550" y="3670300"/>
          <p14:tracePt t="450375" x="2368550" y="3683000"/>
          <p14:tracePt t="450391" x="2368550" y="3702050"/>
          <p14:tracePt t="450409" x="2368550" y="3721100"/>
          <p14:tracePt t="450425" x="2381250" y="3746500"/>
          <p14:tracePt t="450442" x="2457450" y="3803650"/>
          <p14:tracePt t="450458" x="2571750" y="3848100"/>
          <p14:tracePt t="450476" x="2711450" y="3886200"/>
          <p14:tracePt t="450492" x="2832100" y="3911600"/>
          <p14:tracePt t="450509" x="2914650" y="3911600"/>
          <p14:tracePt t="450526" x="2997200" y="3898900"/>
          <p14:tracePt t="450546" x="3041650" y="3879850"/>
          <p14:tracePt t="450558" x="3105150" y="3860800"/>
          <p14:tracePt t="450575" x="3181350" y="3854450"/>
          <p14:tracePt t="450594" x="3251200" y="3848100"/>
          <p14:tracePt t="450609" x="3333750" y="3854450"/>
          <p14:tracePt t="450628" x="3378200" y="3854450"/>
          <p14:tracePt t="450642" x="3403600" y="3860800"/>
          <p14:tracePt t="450659" x="3409950" y="3860800"/>
          <p14:tracePt t="450698" x="3416300" y="3860800"/>
          <p14:tracePt t="450709" x="3422650" y="3860800"/>
          <p14:tracePt t="450726" x="3473450" y="3867150"/>
          <p14:tracePt t="450742" x="3505200" y="3873500"/>
          <p14:tracePt t="450765" x="3530600" y="3873500"/>
          <p14:tracePt t="450777" x="3543300" y="3873500"/>
          <p14:tracePt t="450793" x="3587750" y="3873500"/>
          <p14:tracePt t="450810" x="3657600" y="3873500"/>
          <p14:tracePt t="450827" x="3797300" y="3886200"/>
          <p14:tracePt t="450845" x="3943350" y="3898900"/>
          <p14:tracePt t="450861" x="4051300" y="3905250"/>
          <p14:tracePt t="450875" x="4159250" y="3905250"/>
          <p14:tracePt t="450892" x="4216400" y="3905250"/>
          <p14:tracePt t="450913" x="4248150" y="3892550"/>
          <p14:tracePt t="450926" x="4260850" y="3886200"/>
          <p14:tracePt t="450942" x="4286250" y="3879850"/>
          <p14:tracePt t="450959" x="4375150" y="3873500"/>
          <p14:tracePt t="450975" x="4464050" y="3873500"/>
          <p14:tracePt t="450977" x="4527550" y="3867150"/>
          <p14:tracePt t="450992" x="4616450" y="3854450"/>
          <p14:tracePt t="451009" x="4667250" y="3841750"/>
          <p14:tracePt t="451026" x="4686300" y="3835400"/>
          <p14:tracePt t="451049" x="4692650" y="3829050"/>
          <p14:tracePt t="451059" x="4692650" y="3822700"/>
          <p14:tracePt t="451126" x="4692650" y="3816350"/>
          <p14:tracePt t="451142" x="4692650" y="3784600"/>
          <p14:tracePt t="451161" x="4673600" y="3727450"/>
          <p14:tracePt t="451176" x="4635500" y="3676650"/>
          <p14:tracePt t="451192" x="4584700" y="3625850"/>
          <p14:tracePt t="451210" x="4533900" y="3594100"/>
          <p14:tracePt t="451227" x="4451350" y="3562350"/>
          <p14:tracePt t="451243" x="4381500" y="3549650"/>
          <p14:tracePt t="451259" x="4279900" y="3536950"/>
          <p14:tracePt t="451276" x="4121150" y="3536950"/>
          <p14:tracePt t="451292" x="3905250" y="3530600"/>
          <p14:tracePt t="451317" x="3568700" y="3530600"/>
          <p14:tracePt t="451333" x="3302000" y="3524250"/>
          <p14:tracePt t="451342" x="3225800" y="3517900"/>
          <p14:tracePt t="451359" x="3136900" y="3517900"/>
          <p14:tracePt t="451376" x="3111500" y="3517900"/>
          <p14:tracePt t="451394" x="3105150" y="3517900"/>
          <p14:tracePt t="451409" x="3098800" y="3517900"/>
          <p14:tracePt t="451426" x="3060700" y="3549650"/>
          <p14:tracePt t="451442" x="2978150" y="3606800"/>
          <p14:tracePt t="451460" x="2755900" y="3708400"/>
          <p14:tracePt t="451482" x="2635250" y="3759200"/>
          <p14:tracePt t="451492" x="2571750" y="3797300"/>
          <p14:tracePt t="451512" x="2565400" y="3810000"/>
          <p14:tracePt t="451611" x="2565400" y="3816350"/>
          <p14:tracePt t="451626" x="2578100" y="3841750"/>
          <p14:tracePt t="451643" x="2616200" y="3886200"/>
          <p14:tracePt t="451659" x="2654300" y="3905250"/>
          <p14:tracePt t="451677" x="2692400" y="3911600"/>
          <p14:tracePt t="451701" x="2781300" y="3898900"/>
          <p14:tracePt t="451702" x="2838450" y="3892550"/>
          <p14:tracePt t="451728" x="3022600" y="3879850"/>
          <p14:tracePt t="451749" x="3155950" y="3879850"/>
          <p14:tracePt t="451759" x="3308350" y="3898900"/>
          <p14:tracePt t="451776" x="3479800" y="3911600"/>
          <p14:tracePt t="451793" x="3638550" y="3917950"/>
          <p14:tracePt t="451810" x="3759200" y="3917950"/>
          <p14:tracePt t="451827" x="3816350" y="3917950"/>
          <p14:tracePt t="451844" x="3860800" y="3917950"/>
          <p14:tracePt t="451859" x="3943350" y="3924300"/>
          <p14:tracePt t="451876" x="4019550" y="3930650"/>
          <p14:tracePt t="451893" x="4089400" y="3943350"/>
          <p14:tracePt t="451910" x="4127500" y="3943350"/>
          <p14:tracePt t="451926" x="4133850" y="3943350"/>
          <p14:tracePt t="451928" x="4140200" y="3937000"/>
          <p14:tracePt t="451943" x="4146550" y="3930650"/>
          <p14:tracePt t="451960" x="4152900" y="3911600"/>
          <p14:tracePt t="451976" x="4152900" y="3898900"/>
          <p14:tracePt t="451993" x="4165600" y="3898900"/>
          <p14:tracePt t="452010" x="4229100" y="3886200"/>
          <p14:tracePt t="452027" x="4356100" y="3886200"/>
          <p14:tracePt t="452046" x="4470400" y="3886200"/>
          <p14:tracePt t="452060" x="4546600" y="3867150"/>
          <p14:tracePt t="452076" x="4584700" y="3854450"/>
          <p14:tracePt t="452094" x="4597400" y="3841750"/>
          <p14:tracePt t="452116" x="4603750" y="3816350"/>
          <p14:tracePt t="452134" x="4603750" y="3797300"/>
          <p14:tracePt t="452146" x="4597400" y="3784600"/>
          <p14:tracePt t="452178" x="4572000" y="3759200"/>
          <p14:tracePt t="452193" x="4546600" y="3746500"/>
          <p14:tracePt t="452210" x="4387850" y="3695700"/>
          <p14:tracePt t="452226" x="4229100" y="3670300"/>
          <p14:tracePt t="452243" x="4038600" y="3644900"/>
          <p14:tracePt t="452269" x="3740150" y="3625850"/>
          <p14:tracePt t="452276" x="3657600" y="3619500"/>
          <p14:tracePt t="452293" x="3505200" y="3613150"/>
          <p14:tracePt t="452324" x="3257550" y="3606800"/>
          <p14:tracePt t="452352" x="3067050" y="3600450"/>
          <p14:tracePt t="452371" x="2921000" y="3613150"/>
          <p14:tracePt t="452379" x="2895600" y="3619500"/>
          <p14:tracePt t="452394" x="2870200" y="3625850"/>
          <p14:tracePt t="452412" x="2857500" y="3644900"/>
          <p14:tracePt t="452429" x="2844800" y="3663950"/>
          <p14:tracePt t="452444" x="2838450" y="3676650"/>
          <p14:tracePt t="452460" x="2825750" y="3714750"/>
          <p14:tracePt t="452477" x="2819400" y="3746500"/>
          <p14:tracePt t="452493" x="2813050" y="3765550"/>
          <p14:tracePt t="452510" x="2806700" y="3778250"/>
          <p14:tracePt t="452527" x="2806700" y="3784600"/>
          <p14:tracePt t="453162" x="2692400" y="3810000"/>
          <p14:tracePt t="453177" x="2520950" y="3835400"/>
          <p14:tracePt t="453194" x="2279650" y="3848100"/>
          <p14:tracePt t="453211" x="2032000" y="3848100"/>
          <p14:tracePt t="453228" x="1797050" y="3829050"/>
          <p14:tracePt t="453254" x="1511300" y="3778250"/>
          <p14:tracePt t="453261" x="1447800" y="3765550"/>
          <p14:tracePt t="453277" x="1377950" y="3746500"/>
          <p14:tracePt t="453296" x="1339850" y="3733800"/>
          <p14:tracePt t="453311" x="1333500" y="3727450"/>
          <p14:tracePt t="453465" x="1339850" y="3727450"/>
          <p14:tracePt t="453484" x="1365250" y="3727450"/>
          <p14:tracePt t="453494" x="1377950" y="3733800"/>
          <p14:tracePt t="453511" x="1416050" y="3740150"/>
          <p14:tracePt t="453531" x="1492250" y="3752850"/>
          <p14:tracePt t="453544" x="1530350" y="3752850"/>
          <p14:tracePt t="453561" x="1562100" y="3752850"/>
          <p14:tracePt t="453578" x="1574800" y="3752850"/>
          <p14:tracePt t="453594" x="1606550" y="3746500"/>
          <p14:tracePt t="453611" x="1651000" y="3733800"/>
          <p14:tracePt t="453628" x="1682750" y="3702050"/>
          <p14:tracePt t="453645" x="1701800" y="3670300"/>
          <p14:tracePt t="453661" x="1720850" y="3619500"/>
          <p14:tracePt t="453678" x="1720850" y="3587750"/>
          <p14:tracePt t="453694" x="1714500" y="3543300"/>
          <p14:tracePt t="453711" x="1708150" y="3524250"/>
          <p14:tracePt t="453729" x="1689100" y="3511550"/>
          <p14:tracePt t="453746" x="1651000" y="3505200"/>
          <p14:tracePt t="453762" x="1574800" y="3498850"/>
          <p14:tracePt t="453787" x="1390650" y="3505200"/>
          <p14:tracePt t="453803" x="1263650" y="3524250"/>
          <p14:tracePt t="453813" x="1187450" y="3543300"/>
          <p14:tracePt t="453828" x="1098550" y="3562350"/>
          <p14:tracePt t="453848" x="1016000" y="3581400"/>
          <p14:tracePt t="453878" x="958850" y="3632200"/>
          <p14:tracePt t="453899" x="958850" y="3663950"/>
          <p14:tracePt t="453913" x="958850" y="3676650"/>
          <p14:tracePt t="453928" x="971550" y="3702050"/>
          <p14:tracePt t="453946" x="984250" y="3721100"/>
          <p14:tracePt t="453946" x="990600" y="3733800"/>
          <p14:tracePt t="453962" x="1035050" y="3771900"/>
          <p14:tracePt t="453980" x="1104900" y="3810000"/>
          <p14:tracePt t="454009" x="1250950" y="3854450"/>
          <p14:tracePt t="454011" x="1308100" y="3860800"/>
          <p14:tracePt t="454028" x="1416050" y="3867150"/>
          <p14:tracePt t="454055" x="1536700" y="3841750"/>
          <p14:tracePt t="454075" x="1625600" y="3790950"/>
          <p14:tracePt t="454086" x="1651000" y="3765550"/>
          <p14:tracePt t="454095" x="1663700" y="3759200"/>
          <p14:tracePt t="454111" x="1695450" y="3733800"/>
          <p14:tracePt t="454128" x="1714500" y="3721100"/>
          <p14:tracePt t="454148" x="1714500" y="3714750"/>
          <p14:tracePt t="454212" x="1708150" y="3714750"/>
          <p14:tracePt t="454235" x="1651000" y="3695700"/>
          <p14:tracePt t="454245" x="1625600" y="3689350"/>
          <p14:tracePt t="454262" x="1581150" y="3683000"/>
          <p14:tracePt t="454279" x="1543050" y="3670300"/>
          <p14:tracePt t="454304" x="1460500" y="3663950"/>
          <p14:tracePt t="454317" x="1422400" y="3663950"/>
          <p14:tracePt t="454328" x="1371600" y="3657600"/>
          <p14:tracePt t="454345" x="1276350" y="3663950"/>
          <p14:tracePt t="454362" x="1162050" y="3670300"/>
          <p14:tracePt t="454380" x="1111250" y="3670300"/>
          <p14:tracePt t="454395" x="1079500" y="3670300"/>
          <p14:tracePt t="454412" x="1060450" y="3676650"/>
          <p14:tracePt t="454438" x="1054100" y="3676650"/>
          <p14:tracePt t="454447" x="1054100" y="3683000"/>
          <p14:tracePt t="454467" x="1047750" y="3702050"/>
          <p14:tracePt t="454480" x="1035050" y="3759200"/>
          <p14:tracePt t="454495" x="1028700" y="3797300"/>
          <p14:tracePt t="454520" x="1028700" y="3848100"/>
          <p14:tracePt t="454529" x="1028700" y="3854450"/>
          <p14:tracePt t="454546" x="1028700" y="3860800"/>
          <p14:tracePt t="454583" x="1085850" y="3886200"/>
          <p14:tracePt t="454595" x="1111250" y="3892550"/>
          <p14:tracePt t="454616" x="1187450" y="3892550"/>
          <p14:tracePt t="454630" x="1206500" y="3892550"/>
          <p14:tracePt t="454645" x="1295400" y="3873500"/>
          <p14:tracePt t="454662" x="1416050" y="3848100"/>
          <p14:tracePt t="454679" x="1498600" y="3829050"/>
          <p14:tracePt t="454696" x="1606550" y="3790950"/>
          <p14:tracePt t="454697" x="1631950" y="3784600"/>
          <p14:tracePt t="454713" x="1657350" y="3771900"/>
          <p14:tracePt t="454728" x="1663700" y="3765550"/>
          <p14:tracePt t="454879" x="1670050" y="3765550"/>
          <p14:tracePt t="454936" x="1682750" y="3771900"/>
          <p14:tracePt t="454946" x="1689100" y="3771900"/>
          <p14:tracePt t="454963" x="1714500" y="3778250"/>
          <p14:tracePt t="454982" x="1758950" y="3784600"/>
          <p14:tracePt t="454996" x="1784350" y="3790950"/>
          <p14:tracePt t="455012" x="1803400" y="3790950"/>
          <p14:tracePt t="455872" x="1828800" y="3771900"/>
          <p14:tracePt t="455897" x="1854200" y="3740150"/>
          <p14:tracePt t="455925" x="1866900" y="3721100"/>
          <p14:tracePt t="455937" x="1879600" y="3708400"/>
          <p14:tracePt t="455946" x="1892300" y="3702050"/>
          <p14:tracePt t="455965" x="1930400" y="3676650"/>
          <p14:tracePt t="455980" x="1974850" y="3670300"/>
          <p14:tracePt t="455996" x="2051050" y="3657600"/>
          <p14:tracePt t="456013" x="2095500" y="3651250"/>
          <p14:tracePt t="456030" x="2108200" y="3644900"/>
          <p14:tracePt t="456047" x="2114550" y="3638550"/>
          <p14:tracePt t="456100" x="2159000" y="3638550"/>
          <p14:tracePt t="456116" x="2222500" y="3632200"/>
          <p14:tracePt t="456130" x="2247900" y="3632200"/>
          <p14:tracePt t="456147" x="2305050" y="3632200"/>
          <p14:tracePt t="456163" x="2317750" y="3632200"/>
          <p14:tracePt t="456257" x="2387600" y="3632200"/>
          <p14:tracePt t="456270" x="2419350" y="3632200"/>
          <p14:tracePt t="456286" x="2476500" y="3632200"/>
          <p14:tracePt t="456299" x="2520950" y="3632200"/>
          <p14:tracePt t="456314" x="2559050" y="3632200"/>
          <p14:tracePt t="456331" x="2616200" y="3638550"/>
          <p14:tracePt t="456347" x="2724150" y="3651250"/>
          <p14:tracePt t="456363" x="2901950" y="3676650"/>
          <p14:tracePt t="456380" x="3136900" y="3708400"/>
          <p14:tracePt t="456397" x="3416300" y="3746500"/>
          <p14:tracePt t="456413" x="3638550" y="3784600"/>
          <p14:tracePt t="456432" x="3911600" y="3822700"/>
          <p14:tracePt t="456447" x="3956050" y="3822700"/>
          <p14:tracePt t="456466" x="4025900" y="3822700"/>
          <p14:tracePt t="456484" x="4108450" y="3835400"/>
          <p14:tracePt t="456498" x="4260850" y="3873500"/>
          <p14:tracePt t="456520" x="4406900" y="3911600"/>
          <p14:tracePt t="456533" x="4584700" y="3949700"/>
          <p14:tracePt t="456548" x="4705350" y="3968750"/>
          <p14:tracePt t="456563" x="4781550" y="3975100"/>
          <p14:tracePt t="456580" x="4813300" y="3981450"/>
          <p14:tracePt t="456597" x="4889500" y="3994150"/>
          <p14:tracePt t="456615" x="5022850" y="4032250"/>
          <p14:tracePt t="456631" x="5219700" y="4076700"/>
          <p14:tracePt t="456647" x="5461000" y="4121150"/>
          <p14:tracePt t="456664" x="5651500" y="4165600"/>
          <p14:tracePt t="456686" x="5835650" y="4191000"/>
          <p14:tracePt t="456699" x="5873750" y="4191000"/>
          <p14:tracePt t="456721" x="5880100" y="4191000"/>
          <p14:tracePt t="456926" x="5867400" y="4178300"/>
          <p14:tracePt t="456936" x="5848350" y="4171950"/>
          <p14:tracePt t="456964" x="5664200" y="4152900"/>
          <p14:tracePt t="456981" x="5537200" y="4165600"/>
          <p14:tracePt t="457005" x="5524500" y="4171950"/>
          <p14:tracePt t="457018" x="5530850" y="4171950"/>
          <p14:tracePt t="457031" x="5594350" y="4152900"/>
          <p14:tracePt t="457047" x="5734050" y="4114800"/>
          <p14:tracePt t="457064" x="5829300" y="4089400"/>
          <p14:tracePt t="457081" x="5842000" y="4083050"/>
          <p14:tracePt t="457097" x="5835650" y="4083050"/>
          <p14:tracePt t="457114" x="5816600" y="4083050"/>
          <p14:tracePt t="457132" x="5778500" y="4083050"/>
          <p14:tracePt t="457147" x="5734050" y="4083050"/>
          <p14:tracePt t="457164" x="5632450" y="4032250"/>
          <p14:tracePt t="457181" x="5575300" y="3981450"/>
          <p14:tracePt t="457202" x="5568950" y="3956050"/>
          <p14:tracePt t="457214" x="5568950" y="3949700"/>
          <p14:tracePt t="457233" x="5568950" y="3943350"/>
          <p14:tracePt t="457266" x="5568950" y="3937000"/>
          <p14:tracePt t="457282" x="5568950" y="3930650"/>
          <p14:tracePt t="457298" x="5568950" y="3917950"/>
          <p14:tracePt t="457347" x="5568950" y="3911600"/>
          <p14:tracePt t="457398" x="5664200" y="3905250"/>
          <p14:tracePt t="457421" x="5861050" y="3905250"/>
          <p14:tracePt t="457431" x="5937250" y="3905250"/>
          <p14:tracePt t="457448" x="6038850" y="3905250"/>
          <p14:tracePt t="457464" x="6115050" y="3905250"/>
          <p14:tracePt t="457481" x="6153150" y="3905250"/>
          <p14:tracePt t="457500" x="6184900" y="3905250"/>
          <p14:tracePt t="457515" x="6191250" y="3905250"/>
          <p14:tracePt t="457531" x="6203950" y="3905250"/>
          <p14:tracePt t="457548" x="6216650" y="3905250"/>
          <p14:tracePt t="457548" x="6223000" y="3911600"/>
          <p14:tracePt t="457564" x="6248400" y="3911600"/>
          <p14:tracePt t="457581" x="6267450" y="3911600"/>
          <p14:tracePt t="457598" x="6280150" y="3911600"/>
          <p14:tracePt t="457614" x="6292850" y="3911600"/>
          <p14:tracePt t="457633" x="6311900" y="3911600"/>
          <p14:tracePt t="457648" x="6362700" y="3905250"/>
          <p14:tracePt t="457664" x="6445250" y="3892550"/>
          <p14:tracePt t="457682" x="6540500" y="3886200"/>
          <p14:tracePt t="457700" x="6629400" y="3879850"/>
          <p14:tracePt t="457715" x="6781800" y="3873500"/>
          <p14:tracePt t="457731" x="6883400" y="3873500"/>
          <p14:tracePt t="457751" x="6965950" y="3867150"/>
          <p14:tracePt t="457765" x="7010400" y="3867150"/>
          <p14:tracePt t="457781" x="7099300" y="3867150"/>
          <p14:tracePt t="457798" x="7213600" y="3886200"/>
          <p14:tracePt t="457798" x="7258050" y="3892550"/>
          <p14:tracePt t="457814" x="7315200" y="3905250"/>
          <p14:tracePt t="457831" x="7353300" y="3905250"/>
          <p14:tracePt t="457850" x="7359650" y="3905250"/>
          <p14:tracePt t="457866" x="7366000" y="3905250"/>
          <p14:tracePt t="457916" x="7372350" y="3905250"/>
          <p14:tracePt t="457931" x="7378700" y="3898900"/>
          <p14:tracePt t="457948" x="7385050" y="3898900"/>
          <p14:tracePt t="457965" x="7385050" y="3892550"/>
          <p14:tracePt t="458641" x="7423150" y="3905250"/>
          <p14:tracePt t="458650" x="7448550" y="3905250"/>
          <p14:tracePt t="458666" x="7499350" y="3905250"/>
          <p14:tracePt t="458683" x="7543800" y="3898900"/>
          <p14:tracePt t="458699" x="7581900" y="3892550"/>
          <p14:tracePt t="458715" x="7613650" y="3886200"/>
          <p14:tracePt t="458732" x="7645400" y="3879850"/>
          <p14:tracePt t="458749" x="7658100" y="3879850"/>
          <p14:tracePt t="458750" x="7664450" y="3879850"/>
          <p14:tracePt t="458799" x="7677150" y="3873500"/>
          <p14:tracePt t="458816" x="7689850" y="3873500"/>
          <p14:tracePt t="458832" x="7727950" y="3867150"/>
          <p14:tracePt t="458852" x="7823200" y="3867150"/>
          <p14:tracePt t="458868" x="7943850" y="3867150"/>
          <p14:tracePt t="458882" x="8032750" y="3867150"/>
          <p14:tracePt t="458899" x="8102600" y="3867150"/>
          <p14:tracePt t="458918" x="8115300" y="3867150"/>
          <p14:tracePt t="458959" x="8128000" y="3860800"/>
          <p14:tracePt t="458968" x="8166100" y="3860800"/>
          <p14:tracePt t="458982" x="8223250" y="3860800"/>
          <p14:tracePt t="459001" x="8470900" y="3892550"/>
          <p14:tracePt t="459016" x="8528050" y="3898900"/>
          <p14:tracePt t="459032" x="8705850" y="3924300"/>
          <p14:tracePt t="459062" x="8890000" y="3930650"/>
          <p14:tracePt t="459070" x="8896350" y="3930650"/>
          <p14:tracePt t="459082" x="8909050" y="3924300"/>
          <p14:tracePt t="459099" x="8915400" y="3917950"/>
          <p14:tracePt t="459115" x="8921750" y="3911600"/>
          <p14:tracePt t="459132" x="8934450" y="3911600"/>
          <p14:tracePt t="459149" x="8972550" y="3905250"/>
          <p14:tracePt t="459166" x="9004300" y="3892550"/>
          <p14:tracePt t="459182" x="9029700" y="3879850"/>
          <p14:tracePt t="459202" x="9048750" y="3860800"/>
          <p14:tracePt t="459218" x="9055100" y="3854450"/>
          <p14:tracePt t="459232" x="9055100" y="3835400"/>
          <p14:tracePt t="459249" x="9055100" y="3803650"/>
          <p14:tracePt t="459266" x="9036050" y="3765550"/>
          <p14:tracePt t="459284" x="9010650" y="3733800"/>
          <p14:tracePt t="459299" x="8991600" y="3708400"/>
          <p14:tracePt t="459317" x="8953500" y="3676650"/>
          <p14:tracePt t="459337" x="8909050" y="3657600"/>
          <p14:tracePt t="459350" x="8832850" y="3632200"/>
          <p14:tracePt t="459366" x="8763000" y="3619500"/>
          <p14:tracePt t="459382" x="8667750" y="3613150"/>
          <p14:tracePt t="459400" x="8559800" y="3613150"/>
          <p14:tracePt t="459417" x="8432800" y="3619500"/>
          <p14:tracePt t="459433" x="8318500" y="3625850"/>
          <p14:tracePt t="459449" x="8216900" y="3638550"/>
          <p14:tracePt t="459479" x="8070850" y="3657600"/>
          <p14:tracePt t="459499" x="7969250" y="3670300"/>
          <p14:tracePt t="459516" x="7842250" y="3676650"/>
          <p14:tracePt t="459533" x="7740650" y="3683000"/>
          <p14:tracePt t="459549" x="7645400" y="3689350"/>
          <p14:tracePt t="459569" x="7581900" y="3695700"/>
          <p14:tracePt t="459582" x="7550150" y="3695700"/>
          <p14:tracePt t="459599" x="7537450" y="3695700"/>
          <p14:tracePt t="459650" x="7537450" y="3708400"/>
          <p14:tracePt t="459666" x="7537450" y="3746500"/>
          <p14:tracePt t="459683" x="7537450" y="3784600"/>
          <p14:tracePt t="459701" x="7537450" y="3810000"/>
          <p14:tracePt t="459716" x="7537450" y="3822700"/>
          <p14:tracePt t="459799" x="7550150" y="3835400"/>
          <p14:tracePt t="459816" x="7588250" y="3879850"/>
          <p14:tracePt t="459833" x="7600950" y="3892550"/>
          <p14:tracePt t="459849" x="7626350" y="3911600"/>
          <p14:tracePt t="459850" x="7639050" y="3911600"/>
          <p14:tracePt t="459867" x="7664450" y="3917950"/>
          <p14:tracePt t="459887" x="7696200" y="3917950"/>
          <p14:tracePt t="459903" x="7734300" y="3917950"/>
          <p14:tracePt t="459916" x="7785100" y="3917950"/>
          <p14:tracePt t="459934" x="7816850" y="3917950"/>
          <p14:tracePt t="459951" x="7854950" y="3917950"/>
          <p14:tracePt t="459968" x="7893050" y="3911600"/>
          <p14:tracePt t="459983" x="7943850" y="3911600"/>
          <p14:tracePt t="460000" x="8007350" y="3905250"/>
          <p14:tracePt t="460017" x="8064500" y="3898900"/>
          <p14:tracePt t="460040" x="8134350" y="3892550"/>
          <p14:tracePt t="460052" x="8147050" y="3886200"/>
          <p14:tracePt t="460067" x="8159750" y="3886200"/>
          <p14:tracePt t="460083" x="8166100" y="3886200"/>
          <p14:tracePt t="460100" x="8197850" y="3886200"/>
          <p14:tracePt t="460116" x="8235950" y="3886200"/>
          <p14:tracePt t="460133" x="8299450" y="3892550"/>
          <p14:tracePt t="460150" x="8350250" y="3898900"/>
          <p14:tracePt t="460168" x="8407400" y="3898900"/>
          <p14:tracePt t="460195" x="8451850" y="3898900"/>
          <p14:tracePt t="460204" x="8489950" y="3898900"/>
          <p14:tracePt t="460216" x="8521700" y="3898900"/>
          <p14:tracePt t="460233" x="8572500" y="3892550"/>
          <p14:tracePt t="460250" x="8616950" y="3892550"/>
          <p14:tracePt t="460269" x="8642350" y="3898900"/>
          <p14:tracePt t="460365" x="8674100" y="3898900"/>
          <p14:tracePt t="460379" x="8724900" y="3905250"/>
          <p14:tracePt t="460400" x="8775700" y="3911600"/>
          <p14:tracePt t="460418" x="8851900" y="3917950"/>
          <p14:tracePt t="460433" x="8883650" y="3924300"/>
          <p14:tracePt t="460450" x="8959850" y="3924300"/>
          <p14:tracePt t="460450" x="9010650" y="3924300"/>
          <p14:tracePt t="460467" x="9086850" y="3924300"/>
          <p14:tracePt t="460488" x="9156700" y="3924300"/>
          <p14:tracePt t="460516" x="9194800" y="3911600"/>
          <p14:tracePt t="460750" x="9194800" y="3905250"/>
          <p14:tracePt t="460770" x="9169400" y="3860800"/>
          <p14:tracePt t="460785" x="9137650" y="3835400"/>
          <p14:tracePt t="460803" x="9099550" y="3803650"/>
          <p14:tracePt t="460818" x="9055100" y="3778250"/>
          <p14:tracePt t="460836" x="9004300" y="3746500"/>
          <p14:tracePt t="460850" x="8959850" y="3727450"/>
          <p14:tracePt t="460867" x="8909050" y="3702050"/>
          <p14:tracePt t="460884" x="8864600" y="3689350"/>
          <p14:tracePt t="460901" x="8820150" y="3676650"/>
          <p14:tracePt t="460930" x="8686800" y="3644900"/>
          <p14:tracePt t="460939" x="8636000" y="3638550"/>
          <p14:tracePt t="460952" x="8547100" y="3613150"/>
          <p14:tracePt t="460971" x="8343900" y="3562350"/>
          <p14:tracePt t="460984" x="8299450" y="3556000"/>
          <p14:tracePt t="461003" x="8172450" y="3530600"/>
          <p14:tracePt t="461022" x="8115300" y="3524250"/>
          <p14:tracePt t="461034" x="8077200" y="3524250"/>
          <p14:tracePt t="461050" x="8051800" y="3536950"/>
          <p14:tracePt t="461067" x="8013700" y="3556000"/>
          <p14:tracePt t="461084" x="7969250" y="3581400"/>
          <p14:tracePt t="461103" x="7912100" y="3606800"/>
          <p14:tracePt t="461117" x="7867650" y="3625850"/>
          <p14:tracePt t="461134" x="7848600" y="3644900"/>
          <p14:tracePt t="461151" x="7835900" y="3651250"/>
          <p14:tracePt t="461168" x="7829550" y="3663950"/>
          <p14:tracePt t="461186" x="7823200" y="3676650"/>
          <p14:tracePt t="461204" x="7810500" y="3721100"/>
          <p14:tracePt t="461218" x="7804150" y="3746500"/>
          <p14:tracePt t="461242" x="7804150" y="3784600"/>
          <p14:tracePt t="461253" x="7804150" y="3797300"/>
          <p14:tracePt t="461267" x="7804150" y="3803650"/>
          <p14:tracePt t="461301" x="7810500" y="3803650"/>
          <p14:tracePt t="461317" x="7816850" y="3803650"/>
          <p14:tracePt t="461334" x="7835900" y="3816350"/>
          <p14:tracePt t="461351" x="7848600" y="3829050"/>
          <p14:tracePt t="461367" x="7874000" y="3854450"/>
          <p14:tracePt t="461385" x="7893050" y="3867150"/>
          <p14:tracePt t="461401" x="7905750" y="3867150"/>
          <p14:tracePt t="461418" x="7918450" y="3873500"/>
          <p14:tracePt t="461438" x="7924800" y="3873500"/>
          <p14:tracePt t="461468" x="7924800" y="3879850"/>
          <p14:tracePt t="461484" x="7931150" y="3892550"/>
          <p14:tracePt t="461501" x="7937500" y="3905250"/>
          <p14:tracePt t="461518" x="7950200" y="3917950"/>
          <p14:tracePt t="461542" x="7975600" y="3943350"/>
          <p14:tracePt t="461554" x="7994650" y="3943350"/>
          <p14:tracePt t="464288" x="8020050" y="3943350"/>
          <p14:tracePt t="464303" x="8096250" y="3949700"/>
          <p14:tracePt t="464320" x="8178800" y="3956050"/>
          <p14:tracePt t="464338" x="8216900" y="3956050"/>
          <p14:tracePt t="464354" x="8223250" y="3956050"/>
          <p14:tracePt t="464370" x="8172450" y="3956050"/>
          <p14:tracePt t="464387" x="8007350" y="3949700"/>
          <p14:tracePt t="464403" x="7785100" y="3949700"/>
          <p14:tracePt t="464420" x="7505700" y="3937000"/>
          <p14:tracePt t="464437" x="7150100" y="3911600"/>
          <p14:tracePt t="464454" x="6845300" y="3879850"/>
          <p14:tracePt t="464470" x="6496050" y="3848100"/>
          <p14:tracePt t="464487" x="6096000" y="3822700"/>
          <p14:tracePt t="464503" x="5607050" y="3816350"/>
          <p14:tracePt t="464520" x="4940300" y="3822700"/>
          <p14:tracePt t="464540" x="4000500" y="3879850"/>
          <p14:tracePt t="464553" x="3556000" y="3917950"/>
          <p14:tracePt t="464570" x="3213100" y="3949700"/>
          <p14:tracePt t="464587" x="2921000" y="3981450"/>
          <p14:tracePt t="464603" x="2635250" y="4013200"/>
          <p14:tracePt t="464620" x="2260600" y="4051300"/>
          <p14:tracePt t="464637" x="1816100" y="4102100"/>
          <p14:tracePt t="464654" x="1447800" y="4127500"/>
          <p14:tracePt t="464670" x="1168400" y="4152900"/>
          <p14:tracePt t="464687" x="990600" y="4165600"/>
          <p14:tracePt t="464707" x="965200" y="4165600"/>
          <p14:tracePt t="464738" x="958850" y="4165600"/>
          <p14:tracePt t="464755" x="933450" y="4178300"/>
          <p14:tracePt t="464772" x="895350" y="4203700"/>
          <p14:tracePt t="464787" x="869950" y="4235450"/>
          <p14:tracePt t="464804" x="857250" y="4248150"/>
          <p14:tracePt t="464952" x="952500" y="4248150"/>
          <p14:tracePt t="464971" x="1085850" y="4248150"/>
          <p14:tracePt t="464988" x="1276350" y="4248150"/>
          <p14:tracePt t="465012" x="1511300" y="4267200"/>
          <p14:tracePt t="465024" x="1530350" y="4267200"/>
          <p14:tracePt t="465122" x="1543050" y="4267200"/>
          <p14:tracePt t="465141" x="1619250" y="4254500"/>
          <p14:tracePt t="465154" x="1701800" y="4235450"/>
          <p14:tracePt t="465170" x="1752600" y="4229100"/>
          <p14:tracePt t="465187" x="1758950" y="4222750"/>
          <p14:tracePt t="465240" x="1778000" y="4222750"/>
          <p14:tracePt t="465254" x="1809750" y="4216400"/>
          <p14:tracePt t="465270" x="1841500" y="4210050"/>
          <p14:tracePt t="465288" x="1873250" y="4203700"/>
          <p14:tracePt t="465304" x="1911350" y="4197350"/>
          <p14:tracePt t="465321" x="1917700" y="4197350"/>
          <p14:tracePt t="465456" x="1930400" y="4197350"/>
          <p14:tracePt t="465475" x="1962150" y="4191000"/>
          <p14:tracePt t="465488" x="2000250" y="4178300"/>
          <p14:tracePt t="465506" x="2051050" y="4165600"/>
          <p14:tracePt t="465524" x="2101850" y="4152900"/>
          <p14:tracePt t="465537" x="2159000" y="4146550"/>
          <p14:tracePt t="465554" x="2209800" y="4140200"/>
          <p14:tracePt t="465571" x="2235200" y="4133850"/>
          <p14:tracePt t="465587" x="2241550" y="4133850"/>
          <p14:tracePt t="465805" x="2260600" y="4133850"/>
          <p14:tracePt t="465823" x="2349500" y="4140200"/>
          <p14:tracePt t="465839" x="2476500" y="4146550"/>
          <p14:tracePt t="465855" x="2603500" y="4152900"/>
          <p14:tracePt t="465871" x="2717800" y="4152900"/>
          <p14:tracePt t="465890" x="2813050" y="4159250"/>
          <p14:tracePt t="465905" x="2895600" y="4159250"/>
          <p14:tracePt t="465922" x="2959100" y="4159250"/>
          <p14:tracePt t="465938" x="2997200" y="4159250"/>
          <p14:tracePt t="465955" x="3022600" y="4159250"/>
          <p14:tracePt t="466040" x="3028950" y="4159250"/>
          <p14:tracePt t="466055" x="3048000" y="4159250"/>
          <p14:tracePt t="466071" x="3092450" y="4159250"/>
          <p14:tracePt t="466088" x="3124200" y="4152900"/>
          <p14:tracePt t="466105" x="3162300" y="4152900"/>
          <p14:tracePt t="466122" x="3206750" y="4146550"/>
          <p14:tracePt t="466138" x="3213100" y="4146550"/>
          <p14:tracePt t="466155" x="3232150" y="4146550"/>
          <p14:tracePt t="466172" x="3244850" y="4146550"/>
          <p14:tracePt t="466188" x="3251200" y="4146550"/>
          <p14:tracePt t="466205" x="3263900" y="4146550"/>
          <p14:tracePt t="466239" x="3289300" y="4146550"/>
          <p14:tracePt t="466260" x="3308350" y="4146550"/>
          <p14:tracePt t="466327" x="3314700" y="4146550"/>
          <p14:tracePt t="466358" x="3321050" y="4146550"/>
          <p14:tracePt t="466412" x="3327400" y="4146550"/>
          <p14:tracePt t="466425" x="3340100" y="4146550"/>
          <p14:tracePt t="466440" x="3359150" y="4146550"/>
          <p14:tracePt t="466455" x="3390900" y="4146550"/>
          <p14:tracePt t="466472" x="3473450" y="4152900"/>
          <p14:tracePt t="466491" x="3651250" y="4165600"/>
          <p14:tracePt t="466505" x="3695700" y="4165600"/>
          <p14:tracePt t="466524" x="3829050" y="4165600"/>
          <p14:tracePt t="466538" x="3911600" y="4165600"/>
          <p14:tracePt t="466555" x="3987800" y="4165600"/>
          <p14:tracePt t="466572" x="4044950" y="4159250"/>
          <p14:tracePt t="466588" x="4076700" y="4159250"/>
          <p14:tracePt t="466605" x="4114800" y="4159250"/>
          <p14:tracePt t="466628" x="4133850" y="4159250"/>
          <p14:tracePt t="466738" x="4140200" y="4159250"/>
          <p14:tracePt t="466756" x="4146550" y="4159250"/>
          <p14:tracePt t="466777" x="4178300" y="4159250"/>
          <p14:tracePt t="466789" x="4184650" y="4165600"/>
          <p14:tracePt t="466805" x="4203700" y="4165600"/>
          <p14:tracePt t="466824" x="4235450" y="4165600"/>
          <p14:tracePt t="466839" x="4241800" y="4171950"/>
          <p14:tracePt t="466855" x="4260850" y="4171950"/>
          <p14:tracePt t="466873" x="4286250" y="4171950"/>
          <p14:tracePt t="466889" x="4305300" y="4171950"/>
          <p14:tracePt t="466906" x="4330700" y="4171950"/>
          <p14:tracePt t="466922" x="4368800" y="4178300"/>
          <p14:tracePt t="466939" x="4381500" y="4178300"/>
          <p14:tracePt t="466955" x="4394200" y="4178300"/>
          <p14:tracePt t="467156" x="4337050" y="4178300"/>
          <p14:tracePt t="467173" x="4267200" y="4178300"/>
          <p14:tracePt t="467195" x="4165600" y="4178300"/>
          <p14:tracePt t="467206" x="4146550" y="4178300"/>
          <p14:tracePt t="467223" x="4095750" y="4165600"/>
          <p14:tracePt t="467239" x="4051300" y="4159250"/>
          <p14:tracePt t="467256" x="4006850" y="4152900"/>
          <p14:tracePt t="467272" x="3962400" y="4146550"/>
          <p14:tracePt t="467290" x="3930650" y="4140200"/>
          <p14:tracePt t="467306" x="3905250" y="4140200"/>
          <p14:tracePt t="467322" x="3898900" y="4133850"/>
          <p14:tracePt t="467513" x="3892550" y="4133850"/>
          <p14:tracePt t="467524" x="3879850" y="4146550"/>
          <p14:tracePt t="467539" x="3854450" y="4165600"/>
          <p14:tracePt t="467556" x="3835400" y="4171950"/>
          <p14:tracePt t="467573" x="3810000" y="4178300"/>
          <p14:tracePt t="467589" x="3797300" y="4178300"/>
          <p14:tracePt t="467610" x="3632200" y="4191000"/>
          <p14:tracePt t="467623" x="3568700" y="4191000"/>
          <p14:tracePt t="467639" x="3378200" y="4184650"/>
          <p14:tracePt t="467656" x="3219450" y="4171950"/>
          <p14:tracePt t="467673" x="3105150" y="4165600"/>
          <p14:tracePt t="467690" x="3041650" y="4165600"/>
          <p14:tracePt t="467691" x="3003550" y="4159250"/>
          <p14:tracePt t="467714" x="2978150" y="4159250"/>
          <p14:tracePt t="467733" x="2933700" y="4159250"/>
          <p14:tracePt t="467747" x="2844800" y="4159250"/>
          <p14:tracePt t="467757" x="2813050" y="4159250"/>
          <p14:tracePt t="467773" x="2686050" y="4159250"/>
          <p14:tracePt t="467791" x="2597150" y="4159250"/>
          <p14:tracePt t="467807" x="2552700" y="4159250"/>
          <p14:tracePt t="467823" x="2540000" y="4165600"/>
          <p14:tracePt t="468171" x="2552700" y="4165600"/>
          <p14:tracePt t="468185" x="2565400" y="4152900"/>
          <p14:tracePt t="468201" x="2641600" y="4133850"/>
          <p14:tracePt t="468211" x="2749550" y="4114800"/>
          <p14:tracePt t="468223" x="2819400" y="4114800"/>
          <p14:tracePt t="468240" x="2959100" y="4108450"/>
          <p14:tracePt t="468256" x="3111500" y="4102100"/>
          <p14:tracePt t="468275" x="3194050" y="4102100"/>
          <p14:tracePt t="468492" x="3270250" y="4102100"/>
          <p14:tracePt t="468507" x="3327400" y="4108450"/>
          <p14:tracePt t="468529" x="3530600" y="4114800"/>
          <p14:tracePt t="468543" x="3632200" y="4114800"/>
          <p14:tracePt t="468557" x="3708400" y="4108450"/>
          <p14:tracePt t="468573" x="3759200" y="4102100"/>
          <p14:tracePt t="468590" x="3778250" y="4102100"/>
          <p14:tracePt t="468607" x="3784600" y="4102100"/>
          <p14:tracePt t="468624" x="3797300" y="4102100"/>
          <p14:tracePt t="468640" x="3822700" y="4108450"/>
          <p14:tracePt t="468657" x="3854450" y="4127500"/>
          <p14:tracePt t="468683" x="3879850" y="4146550"/>
          <p14:tracePt t="468690" x="3886200" y="4146550"/>
          <p14:tracePt t="468724" x="3898900" y="4146550"/>
          <p14:tracePt t="468741" x="3943350" y="4140200"/>
          <p14:tracePt t="468757" x="4025900" y="4133850"/>
          <p14:tracePt t="468774" x="4152900" y="4121150"/>
          <p14:tracePt t="468774" x="4210050" y="4114800"/>
          <p14:tracePt t="468791" x="4324350" y="4108450"/>
          <p14:tracePt t="468807" x="4406900" y="4095750"/>
          <p14:tracePt t="468827" x="4419600" y="4095750"/>
          <p14:tracePt t="469305" x="4451350" y="4095750"/>
          <p14:tracePt t="469319" x="4483100" y="4095750"/>
          <p14:tracePt t="469328" x="4502150" y="4095750"/>
          <p14:tracePt t="469342" x="4514850" y="4095750"/>
          <p14:tracePt t="469357" x="4559300" y="4089400"/>
          <p14:tracePt t="469358" x="4584700" y="4089400"/>
          <p14:tracePt t="469374" x="4629150" y="4089400"/>
          <p14:tracePt t="469391" x="4813300" y="4114800"/>
          <p14:tracePt t="469410" x="4959350" y="4146550"/>
          <p14:tracePt t="469438" x="5067300" y="4171950"/>
          <p14:tracePt t="469450" x="5086350" y="4171950"/>
          <p14:tracePt t="469592" x="5086350" y="4178300"/>
          <p14:tracePt t="469826" x="5092700" y="4184650"/>
          <p14:tracePt t="469842" x="5092700" y="4191000"/>
          <p14:tracePt t="469875" x="5118100" y="4191000"/>
          <p14:tracePt t="469891" x="5187950" y="4191000"/>
          <p14:tracePt t="469908" x="5302250" y="4184650"/>
          <p14:tracePt t="469925" x="5403850" y="4171950"/>
          <p14:tracePt t="469945" x="5486400" y="4165600"/>
          <p14:tracePt t="469958" x="5575300" y="4159250"/>
          <p14:tracePt t="469975" x="5651500" y="4159250"/>
          <p14:tracePt t="469992" x="5683250" y="4159250"/>
          <p14:tracePt t="470008" x="5695950" y="4159250"/>
          <p14:tracePt t="470125" x="5708650" y="4159250"/>
          <p14:tracePt t="470144" x="5708650" y="4165600"/>
          <p14:tracePt t="470159" x="5715000" y="4165600"/>
          <p14:tracePt t="470193" x="5721350" y="4165600"/>
          <p14:tracePt t="470210" x="5765800" y="4165600"/>
          <p14:tracePt t="470225" x="5848350" y="4159250"/>
          <p14:tracePt t="470242" x="5949950" y="4159250"/>
          <p14:tracePt t="470258" x="6070600" y="4165600"/>
          <p14:tracePt t="470275" x="6134100" y="4159250"/>
          <p14:tracePt t="470292" x="6159500" y="4152900"/>
          <p14:tracePt t="470308" x="6165850" y="4152900"/>
          <p14:tracePt t="470481" x="6235700" y="4152900"/>
          <p14:tracePt t="470494" x="6280150" y="4159250"/>
          <p14:tracePt t="470513" x="6432550" y="4171950"/>
          <p14:tracePt t="470525" x="6483350" y="4171950"/>
          <p14:tracePt t="470542" x="6578600" y="4165600"/>
          <p14:tracePt t="470559" x="6648450" y="4165600"/>
          <p14:tracePt t="470576" x="6711950" y="4165600"/>
          <p14:tracePt t="470592" x="6756400" y="4165600"/>
          <p14:tracePt t="470618" x="6851650" y="4184650"/>
          <p14:tracePt t="470626" x="6883400" y="4191000"/>
          <p14:tracePt t="470644" x="6927850" y="4203700"/>
          <p14:tracePt t="470659" x="6940550" y="4203700"/>
          <p14:tracePt t="470692" x="6953250" y="4203700"/>
          <p14:tracePt t="470709" x="6985000" y="4203700"/>
          <p14:tracePt t="470725" x="7016750" y="4210050"/>
          <p14:tracePt t="470742" x="7042150" y="4210050"/>
          <p14:tracePt t="470763" x="7061200" y="4210050"/>
          <p14:tracePt t="470775" x="7067550" y="4210050"/>
          <p14:tracePt t="470980" x="7073900" y="4197350"/>
          <p14:tracePt t="470992" x="7073900" y="4191000"/>
          <p14:tracePt t="471476" x="7099300" y="4191000"/>
          <p14:tracePt t="471493" x="7213600" y="4178300"/>
          <p14:tracePt t="471509" x="7416800" y="4178300"/>
          <p14:tracePt t="471511" x="7531100" y="4178300"/>
          <p14:tracePt t="471527" x="7664450" y="4184650"/>
          <p14:tracePt t="471544" x="7994650" y="4184650"/>
          <p14:tracePt t="471561" x="8204200" y="4171950"/>
          <p14:tracePt t="471577" x="8331200" y="4159250"/>
          <p14:tracePt t="471593" x="8439150" y="4140200"/>
          <p14:tracePt t="471609" x="8458200" y="4133850"/>
          <p14:tracePt t="471634" x="8464550" y="4133850"/>
          <p14:tracePt t="471768" x="8489950" y="4133850"/>
          <p14:tracePt t="471776" x="8521700" y="4146550"/>
          <p14:tracePt t="471793" x="8604250" y="4159250"/>
          <p14:tracePt t="471809" x="8674100" y="4159250"/>
          <p14:tracePt t="471826" x="8712200" y="4152900"/>
          <p14:tracePt t="471843" x="8743950" y="4146550"/>
          <p14:tracePt t="471869" x="8782050" y="4133850"/>
          <p14:tracePt t="472237" x="8782050" y="4089400"/>
          <p14:tracePt t="472263" x="8782050" y="4064000"/>
          <p14:tracePt t="472278" x="8782050" y="4044950"/>
          <p14:tracePt t="472293" x="8775700" y="4032250"/>
          <p14:tracePt t="472310" x="8743950" y="4013200"/>
          <p14:tracePt t="472327" x="8680450" y="3968750"/>
          <p14:tracePt t="472344" x="8547100" y="3898900"/>
          <p14:tracePt t="472360" x="8401050" y="3835400"/>
          <p14:tracePt t="472384" x="8191500" y="3765550"/>
          <p14:tracePt t="472407" x="8007350" y="3733800"/>
          <p14:tracePt t="472419" x="7962900" y="3733800"/>
          <p14:tracePt t="472427" x="7912100" y="3733800"/>
          <p14:tracePt t="472444" x="7829550" y="3752850"/>
          <p14:tracePt t="472460" x="7740650" y="3778250"/>
          <p14:tracePt t="472477" x="7645400" y="3803650"/>
          <p14:tracePt t="472495" x="7556500" y="3841750"/>
          <p14:tracePt t="472523" x="7505700" y="3892550"/>
          <p14:tracePt t="472537" x="7499350" y="3930650"/>
          <p14:tracePt t="472554" x="7499350" y="3994150"/>
          <p14:tracePt t="472562" x="7505700" y="4019550"/>
          <p14:tracePt t="472579" x="7531100" y="4064000"/>
          <p14:tracePt t="472594" x="7556500" y="4102100"/>
          <p14:tracePt t="472610" x="7607300" y="4127500"/>
          <p14:tracePt t="472627" x="7778750" y="4159250"/>
          <p14:tracePt t="472644" x="8045450" y="4171950"/>
          <p14:tracePt t="472660" x="8356600" y="4171950"/>
          <p14:tracePt t="472677" x="8642350" y="4159250"/>
          <p14:tracePt t="472708" x="9131300" y="4070350"/>
          <p14:tracePt t="472723" x="9201150" y="4032250"/>
          <p14:tracePt t="472737" x="9207500" y="4006850"/>
          <p14:tracePt t="472745" x="9194800" y="3987800"/>
          <p14:tracePt t="472761" x="9137650" y="3949700"/>
          <p14:tracePt t="472777" x="9074150" y="3937000"/>
          <p14:tracePt t="472797" x="9023350" y="3937000"/>
          <p14:tracePt t="472810" x="9004300" y="3937000"/>
          <p14:tracePt t="472827" x="8985250" y="3937000"/>
          <p14:tracePt t="472845" x="8966200" y="3943350"/>
          <p14:tracePt t="472861" x="8928100" y="3968750"/>
          <p14:tracePt t="472877" x="8890000" y="4000500"/>
          <p14:tracePt t="472894" x="8870950" y="4025900"/>
          <p14:tracePt t="472910" x="8870950" y="4051300"/>
          <p14:tracePt t="472937" x="8934450" y="4108450"/>
          <p14:tracePt t="472946" x="8959850" y="4114800"/>
          <p14:tracePt t="472963" x="8997950" y="4121150"/>
          <p14:tracePt t="472978" x="9010650" y="4127500"/>
          <p14:tracePt t="476348" x="8934450" y="4044950"/>
          <p14:tracePt t="476363" x="8788400" y="3949700"/>
          <p14:tracePt t="476381" x="8604250" y="3873500"/>
          <p14:tracePt t="476397" x="8458200" y="3803650"/>
          <p14:tracePt t="476413" x="8343900" y="3740150"/>
          <p14:tracePt t="476430" x="8267700" y="3702050"/>
          <p14:tracePt t="476447" x="8166100" y="3625850"/>
          <p14:tracePt t="476463" x="7988300" y="3543300"/>
          <p14:tracePt t="476480" x="7816850" y="3505200"/>
          <p14:tracePt t="476499" x="7677150" y="3492500"/>
          <p14:tracePt t="476515" x="7594600" y="3460750"/>
          <p14:tracePt t="476532" x="7569200" y="3409950"/>
          <p14:tracePt t="476547" x="7581900" y="3378200"/>
          <p14:tracePt t="476569" x="7581900" y="3308350"/>
          <p14:tracePt t="476581" x="7518400" y="3175000"/>
          <p14:tracePt t="476597" x="7315200" y="3073400"/>
          <p14:tracePt t="476619" x="7042150" y="3086100"/>
          <p14:tracePt t="476620" x="6838950" y="3136900"/>
          <p14:tracePt t="476632" x="6667500" y="3194050"/>
          <p14:tracePt t="476647" x="6318250" y="3295650"/>
          <p14:tracePt t="476664" x="6007100" y="3378200"/>
          <p14:tracePt t="476680" x="5861050" y="3397250"/>
          <p14:tracePt t="476697" x="5848350" y="3397250"/>
          <p14:tracePt t="476730" x="5842000" y="3397250"/>
          <p14:tracePt t="476748" x="5816600" y="3378200"/>
          <p14:tracePt t="476763" x="5765800" y="3365500"/>
          <p14:tracePt t="476781" x="5600700" y="3321050"/>
          <p14:tracePt t="476805" x="5505450" y="3308350"/>
          <p14:tracePt t="476898" x="5499100" y="3302000"/>
          <p14:tracePt t="476914" x="5480050" y="3289300"/>
          <p14:tracePt t="476931" x="5448300" y="3270250"/>
          <p14:tracePt t="476961" x="5429250" y="3257550"/>
          <p14:tracePt t="476986" x="5365750" y="3225800"/>
          <p14:tracePt t="476997" x="5334000" y="3206750"/>
          <p14:tracePt t="477014" x="5289550" y="3187700"/>
          <p14:tracePt t="477033" x="5245100" y="3162300"/>
          <p14:tracePt t="477047" x="5200650" y="3136900"/>
          <p14:tracePt t="477065" x="5130800" y="3086100"/>
          <p14:tracePt t="477085" x="5073650" y="3054350"/>
          <p14:tracePt t="477087" x="5048250" y="3041650"/>
          <p14:tracePt t="477100" x="5029200" y="3028950"/>
          <p14:tracePt t="477115" x="5003800" y="3003550"/>
          <p14:tracePt t="477131" x="4984750" y="2984500"/>
          <p14:tracePt t="477147" x="4972050" y="2965450"/>
          <p14:tracePt t="477164" x="4965700" y="2927350"/>
          <p14:tracePt t="477181" x="4946650" y="2851150"/>
          <p14:tracePt t="477197" x="4927600" y="2787650"/>
          <p14:tracePt t="477215" x="4902200" y="2730500"/>
          <p14:tracePt t="477234" x="4889500" y="2679700"/>
          <p14:tracePt t="477248" x="4895850" y="2667000"/>
          <p14:tracePt t="477264" x="4908550" y="2641600"/>
          <p14:tracePt t="477282" x="4946650" y="2597150"/>
          <p14:tracePt t="477298" x="4991100" y="2565400"/>
          <p14:tracePt t="477324" x="5041900" y="2527300"/>
          <p14:tracePt t="477336" x="5054600" y="2514600"/>
          <p14:tracePt t="477348" x="5060950" y="2508250"/>
          <p14:tracePt t="477464" x="5067300" y="2514600"/>
          <p14:tracePt t="477481" x="5073650" y="2527300"/>
          <p14:tracePt t="477498" x="5080000" y="2533650"/>
          <p14:tracePt t="477522" x="5149850" y="2533650"/>
          <p14:tracePt t="477531" x="5181600" y="2533650"/>
          <p14:tracePt t="477548" x="5270500" y="2527300"/>
          <p14:tracePt t="477564" x="5340350" y="2520950"/>
          <p14:tracePt t="477581" x="5397500" y="2508250"/>
          <p14:tracePt t="477598" x="5410200" y="2501900"/>
          <p14:tracePt t="477615" x="5416550" y="2495550"/>
          <p14:tracePt t="477631" x="5416550" y="2482850"/>
          <p14:tracePt t="477650" x="5410200" y="2476500"/>
          <p14:tracePt t="477667" x="5403850" y="2470150"/>
          <p14:tracePt t="477682" x="5372100" y="2451100"/>
          <p14:tracePt t="477704" x="5340350" y="2432050"/>
          <p14:tracePt t="477714" x="5334000" y="2432050"/>
          <p14:tracePt t="477731" x="5289550" y="2413000"/>
          <p14:tracePt t="477750" x="5187950" y="2387600"/>
          <p14:tracePt t="477764" x="5124450" y="2362200"/>
          <p14:tracePt t="477781" x="5080000" y="2343150"/>
          <p14:tracePt t="477798" x="5054600" y="2324100"/>
          <p14:tracePt t="477849" x="5041900" y="2343150"/>
          <p14:tracePt t="477865" x="5029200" y="2368550"/>
          <p14:tracePt t="477896" x="5016500" y="2432050"/>
          <p14:tracePt t="477918" x="5016500" y="2457450"/>
          <p14:tracePt t="477933" x="5016500" y="2470150"/>
          <p14:tracePt t="477948" x="5022850" y="2470150"/>
          <p14:tracePt t="477965" x="5022850" y="2476500"/>
          <p14:tracePt t="477988" x="5067300" y="2501900"/>
          <p14:tracePt t="478000" x="5118100" y="2527300"/>
          <p14:tracePt t="478023" x="5365750" y="2571750"/>
          <p14:tracePt t="478035" x="5543550" y="2578100"/>
          <p14:tracePt t="478050" x="5626100" y="2578100"/>
          <p14:tracePt t="478065" x="5734050" y="2565400"/>
          <p14:tracePt t="478082" x="5753100" y="2527300"/>
          <p14:tracePt t="478099" x="5753100" y="2476500"/>
          <p14:tracePt t="478116" x="5721350" y="2400300"/>
          <p14:tracePt t="478131" x="5695950" y="2374900"/>
          <p14:tracePt t="478148" x="5676900" y="2355850"/>
          <p14:tracePt t="478165" x="5645150" y="2343150"/>
          <p14:tracePt t="478182" x="5613400" y="2330450"/>
          <p14:tracePt t="478199" x="5556250" y="2324100"/>
          <p14:tracePt t="478224" x="5410200" y="2305050"/>
          <p14:tracePt t="478242" x="5200650" y="2292350"/>
          <p14:tracePt t="478262" x="4933950" y="2279650"/>
          <p14:tracePt t="478271" x="4883150" y="2286000"/>
          <p14:tracePt t="478285" x="4794250" y="2311400"/>
          <p14:tracePt t="478298" x="4775200" y="2317750"/>
          <p14:tracePt t="478315" x="4756150" y="2336800"/>
          <p14:tracePt t="478318" x="4749800" y="2349500"/>
          <p14:tracePt t="478333" x="4743450" y="2362200"/>
          <p14:tracePt t="478362" x="4737100" y="2413000"/>
          <p14:tracePt t="478382" x="4806950" y="2495550"/>
          <p14:tracePt t="478408" x="4940300" y="2597150"/>
          <p14:tracePt t="478429" x="5118100" y="2673350"/>
          <p14:tracePt t="478437" x="5149850" y="2679700"/>
          <p14:tracePt t="478449" x="5175250" y="2692400"/>
          <p14:tracePt t="478466" x="5187950" y="2698750"/>
          <p14:tracePt t="478498" x="5200650" y="2698750"/>
          <p14:tracePt t="478515" x="5245100" y="2705100"/>
          <p14:tracePt t="478539" x="5308600" y="2730500"/>
          <p14:tracePt t="478552" x="5340350" y="2749550"/>
          <p14:tracePt t="478565" x="5346700" y="2755900"/>
          <p14:tracePt t="478583" x="5365750" y="2768600"/>
          <p14:tracePt t="478616" x="5391150" y="2781300"/>
          <p14:tracePt t="478642" x="5543550" y="2838450"/>
          <p14:tracePt t="478656" x="5759450" y="2933700"/>
          <p14:tracePt t="478669" x="5873750" y="2984500"/>
          <p14:tracePt t="478682" x="6159500" y="3098800"/>
          <p14:tracePt t="478701" x="6407150" y="3187700"/>
          <p14:tracePt t="478715" x="6661150" y="3257550"/>
          <p14:tracePt t="478736" x="7010400" y="3327400"/>
          <p14:tracePt t="478748" x="7131050" y="3346450"/>
          <p14:tracePt t="478765" x="7550150" y="3422650"/>
          <p14:tracePt t="478782" x="7950200" y="3498850"/>
          <p14:tracePt t="478799" x="8343900" y="3562350"/>
          <p14:tracePt t="478819" x="8877300" y="3644900"/>
          <p14:tracePt t="478832" x="9067800" y="3670300"/>
          <p14:tracePt t="478852" x="9372600" y="3708400"/>
          <p14:tracePt t="478869" x="9505950" y="3727450"/>
          <p14:tracePt t="478882" x="9645650" y="3765550"/>
          <p14:tracePt t="478901" x="9842500" y="3829050"/>
          <p14:tracePt t="478915" x="10039350" y="3898900"/>
          <p14:tracePt t="478932" x="10179050" y="3943350"/>
          <p14:tracePt t="478949" x="10236200" y="3962400"/>
          <p14:tracePt t="478971" x="10267950" y="3968750"/>
          <p14:tracePt t="479001" x="10261600" y="3968750"/>
          <p14:tracePt t="479033" x="10299700" y="3994150"/>
          <p14:tracePt t="479066" x="10483850" y="4121150"/>
          <p14:tracePt t="479082" x="10617200" y="4210050"/>
          <p14:tracePt t="479099" x="10636250" y="4229100"/>
          <p14:tracePt t="479118" x="10648950" y="4241800"/>
          <p14:tracePt t="479140" x="10655300" y="4292600"/>
          <p14:tracePt t="479150" x="10655300" y="4330700"/>
          <p14:tracePt t="479166" x="10655300" y="4400550"/>
          <p14:tracePt t="479183" x="10661650" y="4476750"/>
          <p14:tracePt t="479203" x="10699750" y="4584700"/>
          <p14:tracePt t="479216" x="10706100" y="4603750"/>
          <p14:tracePt t="479232" x="10712450" y="4622800"/>
          <p14:tracePt t="479266" x="10706100" y="4616450"/>
          <p14:tracePt t="479296" x="10674350" y="4603750"/>
          <p14:tracePt t="479350" x="10661650" y="4584700"/>
          <p14:tracePt t="479366" x="10623550" y="4546600"/>
          <p14:tracePt t="479388" x="10521950" y="4476750"/>
          <p14:tracePt t="479402" x="10445750" y="4445000"/>
          <p14:tracePt t="479416" x="10407650" y="4432300"/>
          <p14:tracePt t="479432" x="10331450" y="4406900"/>
          <p14:tracePt t="479451" x="10306050" y="4400550"/>
          <p14:tracePt t="479466" x="10293350" y="4400550"/>
          <p14:tracePt t="479483" x="10261600" y="4394200"/>
          <p14:tracePt t="479500" x="10210800" y="4394200"/>
          <p14:tracePt t="479527" x="10090150" y="4413250"/>
          <p14:tracePt t="479539" x="10013950" y="4457700"/>
          <p14:tracePt t="479551" x="9988550" y="4483100"/>
          <p14:tracePt t="479566" x="9944100" y="4533900"/>
          <p14:tracePt t="479582" x="9912350" y="4591050"/>
          <p14:tracePt t="479585" x="9899650" y="4616450"/>
          <p14:tracePt t="479601" x="9886950" y="4654550"/>
          <p14:tracePt t="479624" x="9886950" y="4699000"/>
          <p14:tracePt t="479633" x="9886950" y="4730750"/>
          <p14:tracePt t="479652" x="9925050" y="4902200"/>
          <p14:tracePt t="479667" x="9975850" y="5054600"/>
          <p14:tracePt t="479683" x="10045700" y="5251450"/>
          <p14:tracePt t="479700" x="10096500" y="5429250"/>
          <p14:tracePt t="479716" x="10102850" y="5524500"/>
          <p14:tracePt t="479733" x="10109200" y="5568950"/>
          <p14:tracePt t="479755" x="10115550" y="5619750"/>
          <p14:tracePt t="479766" x="10115550" y="5632450"/>
          <p14:tracePt t="479783" x="10121900" y="5664200"/>
          <p14:tracePt t="479802" x="10140950" y="5715000"/>
          <p14:tracePt t="479816" x="10147300" y="5727700"/>
          <p14:tracePt t="479833" x="10166350" y="5740400"/>
          <p14:tracePt t="479834" x="10172700" y="5746750"/>
          <p14:tracePt t="479850" x="10191750" y="5746750"/>
          <p14:tracePt t="479866" x="10261600" y="5753100"/>
          <p14:tracePt t="479884" x="10306050" y="5740400"/>
          <p14:tracePt t="479900" x="10337800" y="5721350"/>
          <p14:tracePt t="479917" x="10420350" y="5657850"/>
          <p14:tracePt t="479937" x="10483850" y="5594350"/>
          <p14:tracePt t="479950" x="10528300" y="5518150"/>
          <p14:tracePt t="479966" x="10579100" y="5429250"/>
          <p14:tracePt t="479983" x="10629900" y="5321300"/>
          <p14:tracePt t="480000" x="10661650" y="5207000"/>
          <p14:tracePt t="480017" x="10668000" y="5080000"/>
          <p14:tracePt t="480035" x="10661650" y="5022850"/>
          <p14:tracePt t="480050" x="10642600" y="4972050"/>
          <p14:tracePt t="480070" x="10604500" y="4889500"/>
          <p14:tracePt t="480083" x="10591800" y="4851400"/>
          <p14:tracePt t="480100" x="10566400" y="4781550"/>
          <p14:tracePt t="480116" x="10528300" y="4679950"/>
          <p14:tracePt t="480134" x="10496550" y="4622800"/>
          <p14:tracePt t="480150" x="10483850" y="4591050"/>
          <p14:tracePt t="480151" x="10471150" y="4572000"/>
          <p14:tracePt t="480175" x="10426700" y="4502150"/>
          <p14:tracePt t="480188" x="10414000" y="4483100"/>
          <p14:tracePt t="480207" x="10382250" y="4438650"/>
          <p14:tracePt t="480218" x="10375900" y="4425950"/>
          <p14:tracePt t="480233" x="10356850" y="4413250"/>
          <p14:tracePt t="480250" x="10337800" y="4400550"/>
          <p14:tracePt t="480267" x="10331450" y="4400550"/>
          <p14:tracePt t="480283" x="10325100" y="4400550"/>
          <p14:tracePt t="480300" x="10287000" y="4419600"/>
          <p14:tracePt t="480317" x="10210800" y="4457700"/>
          <p14:tracePt t="480333" x="10153650" y="4508500"/>
          <p14:tracePt t="480353" x="10115550" y="4572000"/>
          <p14:tracePt t="480367" x="10096500" y="4667250"/>
          <p14:tracePt t="480384" x="10077450" y="4749800"/>
          <p14:tracePt t="480408" x="10052050" y="4876800"/>
          <p14:tracePt t="480422" x="10033000" y="4972050"/>
          <p14:tracePt t="480434" x="10020300" y="5003800"/>
          <p14:tracePt t="480450" x="10013950" y="5060950"/>
          <p14:tracePt t="480467" x="10007600" y="5105400"/>
          <p14:tracePt t="480483" x="10007600" y="5156200"/>
          <p14:tracePt t="480504" x="10039350" y="5283200"/>
          <p14:tracePt t="480517" x="10071100" y="5410200"/>
          <p14:tracePt t="480534" x="10090150" y="5505450"/>
          <p14:tracePt t="480557" x="10121900" y="5626100"/>
          <p14:tracePt t="480581" x="10140950" y="5676900"/>
          <p14:tracePt t="480635" x="10153650" y="5683250"/>
          <p14:tracePt t="480650" x="10191750" y="5695950"/>
          <p14:tracePt t="480669" x="10274300" y="5708650"/>
          <p14:tracePt t="480684" x="10299700" y="5708650"/>
          <p14:tracePt t="480700" x="10382250" y="5689600"/>
          <p14:tracePt t="480717" x="10401300" y="5676900"/>
          <p14:tracePt t="480719" x="10426700" y="5657850"/>
          <p14:tracePt t="480746" x="10483850" y="5588000"/>
          <p14:tracePt t="480765" x="10509250" y="5518150"/>
          <p14:tracePt t="480791" x="10553700" y="5422900"/>
          <p14:tracePt t="480803" x="10560050" y="5416550"/>
          <p14:tracePt t="480818" x="10566400" y="5397500"/>
          <p14:tracePt t="480834" x="10579100" y="5378450"/>
          <p14:tracePt t="480850" x="10579100" y="5340350"/>
          <p14:tracePt t="480875" x="10591800" y="5257800"/>
          <p14:tracePt t="480885" x="10591800" y="5213350"/>
          <p14:tracePt t="480901" x="10591800" y="5130800"/>
          <p14:tracePt t="480930" x="10534650" y="4902200"/>
          <p14:tracePt t="480950" x="10534650" y="4864100"/>
          <p14:tracePt t="480967" x="10528300" y="4838700"/>
          <p14:tracePt t="480984" x="10521950" y="4819650"/>
          <p14:tracePt t="481001" x="10515600" y="4794250"/>
          <p14:tracePt t="481025" x="10496550" y="4743450"/>
          <p14:tracePt t="481034" x="10483850" y="4730750"/>
          <p14:tracePt t="481051" x="10464800" y="4699000"/>
          <p14:tracePt t="481067" x="10458450" y="4699000"/>
          <p14:tracePt t="481101" x="10445750" y="4718050"/>
          <p14:tracePt t="481117" x="10420350" y="4768850"/>
          <p14:tracePt t="481136" x="10388600" y="4832350"/>
          <p14:tracePt t="481151" x="10356850" y="4914900"/>
          <p14:tracePt t="481167" x="10325100" y="5003800"/>
          <p14:tracePt t="481184" x="10287000" y="5073650"/>
          <p14:tracePt t="481204" x="10255250" y="5137150"/>
          <p14:tracePt t="481218" x="10236200" y="5181600"/>
          <p14:tracePt t="481234" x="10223500" y="5232400"/>
          <p14:tracePt t="481253" x="10217150" y="5295900"/>
          <p14:tracePt t="481254" x="10204450" y="5321300"/>
          <p14:tracePt t="481267" x="10191750" y="5359400"/>
          <p14:tracePt t="481284" x="10172700" y="5403850"/>
          <p14:tracePt t="481301" x="10153650" y="5435600"/>
          <p14:tracePt t="481317" x="10153650" y="5441950"/>
          <p14:tracePt t="481401" x="10147300" y="5473700"/>
          <p14:tracePt t="481418" x="10147300" y="5543550"/>
          <p14:tracePt t="481434" x="10140950" y="5613400"/>
          <p14:tracePt t="481451" x="10134600" y="5632450"/>
          <p14:tracePt t="481851" x="10128250" y="5683250"/>
          <p14:tracePt t="481870" x="10102850" y="5708650"/>
          <p14:tracePt t="481885" x="10096500" y="5715000"/>
          <p14:tracePt t="484271" x="9956800" y="5657850"/>
          <p14:tracePt t="484287" x="9861550" y="5600700"/>
          <p14:tracePt t="484306" x="9525000" y="5511800"/>
          <p14:tracePt t="484321" x="9429750" y="5505450"/>
          <p14:tracePt t="484322" x="9372600" y="5505450"/>
          <p14:tracePt t="484348" x="9315450" y="5505450"/>
          <p14:tracePt t="484358" x="9309100" y="5505450"/>
          <p14:tracePt t="484370" x="9264650" y="5518150"/>
          <p14:tracePt t="484387" x="9112250" y="5562600"/>
          <p14:tracePt t="484403" x="8845550" y="5657850"/>
          <p14:tracePt t="484420" x="8528050" y="5772150"/>
          <p14:tracePt t="484437" x="8229600" y="5911850"/>
          <p14:tracePt t="484454" x="8064500" y="6026150"/>
          <p14:tracePt t="484472" x="8045450" y="6057900"/>
          <p14:tracePt t="484542" x="8013700" y="6064250"/>
          <p14:tracePt t="484557" x="7981950" y="6064250"/>
          <p14:tracePt t="484577" x="7867650" y="6083300"/>
          <p14:tracePt t="484588" x="7842250" y="6083300"/>
          <p14:tracePt t="484603" x="7810500" y="6096000"/>
          <p14:tracePt t="484620" x="7804150" y="6108700"/>
          <p14:tracePt t="484637" x="7804150" y="6140450"/>
          <p14:tracePt t="484654" x="7797800" y="6191250"/>
          <p14:tracePt t="484672" x="7766050" y="6311900"/>
          <p14:tracePt t="484687" x="7721600" y="6407150"/>
          <p14:tracePt t="484704" x="7696200" y="6483350"/>
          <p14:tracePt t="484720" x="7683500" y="6502400"/>
          <p14:tracePt t="484771" x="7677150" y="6489700"/>
          <p14:tracePt t="484787" x="7670800" y="6464300"/>
          <p14:tracePt t="484804" x="7639050" y="6432550"/>
          <p14:tracePt t="484821" x="7594600" y="6394450"/>
          <p14:tracePt t="484837" x="7486650" y="6330950"/>
          <p14:tracePt t="484857" x="7327900" y="6229350"/>
          <p14:tracePt t="484874" x="7239000" y="6153150"/>
          <p14:tracePt t="484887" x="7213600" y="6134100"/>
          <p14:tracePt t="484909" x="7054850" y="5994400"/>
          <p14:tracePt t="484920" x="6940550" y="5899150"/>
          <p14:tracePt t="484939" x="6756400" y="5746750"/>
          <p14:tracePt t="484961" x="6457950" y="5473700"/>
          <p14:tracePt t="484970" x="6375400" y="5391150"/>
          <p14:tracePt t="484987" x="6229350" y="5213350"/>
          <p14:tracePt t="485004" x="6140450" y="5073650"/>
          <p14:tracePt t="485021" x="6038850" y="4857750"/>
          <p14:tracePt t="485038" x="5867400" y="4578350"/>
          <p14:tracePt t="485057" x="5492750" y="4146550"/>
          <p14:tracePt t="485070" x="5372100" y="4025900"/>
          <p14:tracePt t="485087" x="5156200" y="3822700"/>
          <p14:tracePt t="485107" x="4991100" y="3670300"/>
          <p14:tracePt t="485122" x="4984750" y="3670300"/>
          <p14:tracePt t="485154" x="4991100" y="3670300"/>
          <p14:tracePt t="485171" x="5035550" y="3708400"/>
          <p14:tracePt t="485196" x="5245100" y="3860800"/>
          <p14:tracePt t="485209" x="5486400" y="4019550"/>
          <p14:tracePt t="485226" x="5854700" y="4229100"/>
          <p14:tracePt t="485241" x="6286500" y="4425950"/>
          <p14:tracePt t="485254" x="6559550" y="4540250"/>
          <p14:tracePt t="485271" x="7302500" y="4819650"/>
          <p14:tracePt t="485288" x="7702550" y="4946650"/>
          <p14:tracePt t="485306" x="8051800" y="5041900"/>
          <p14:tracePt t="485327" x="8629650" y="5181600"/>
          <p14:tracePt t="485337" x="8826500" y="5232400"/>
          <p14:tracePt t="485354" x="9131300" y="5308600"/>
          <p14:tracePt t="485371" x="9429750" y="5391150"/>
          <p14:tracePt t="485390" x="9607550" y="5448300"/>
          <p14:tracePt t="485404" x="9728200" y="5480050"/>
          <p14:tracePt t="485421" x="9753600" y="5480050"/>
          <p14:tracePt t="485454" x="9766300" y="5467350"/>
          <p14:tracePt t="485485" x="9798050" y="5461000"/>
          <p14:tracePt t="485494" x="9804400" y="5461000"/>
          <p14:tracePt t="485538" x="9804400" y="5454650"/>
          <p14:tracePt t="485554" x="9810750" y="5448300"/>
          <p14:tracePt t="485571" x="9810750" y="5441950"/>
          <p14:tracePt t="485588" x="9829800" y="5435600"/>
          <p14:tracePt t="485604" x="9918700" y="5467350"/>
          <p14:tracePt t="485621" x="10128250" y="5549900"/>
          <p14:tracePt t="485638" x="10350500" y="5651500"/>
          <p14:tracePt t="485654" x="10483850" y="5702300"/>
          <p14:tracePt t="485671" x="10547350" y="5715000"/>
          <p14:tracePt t="485688" x="10566400" y="5715000"/>
          <p14:tracePt t="485715" x="10591800" y="5702300"/>
          <p14:tracePt t="485723" x="10604500" y="5695950"/>
          <p14:tracePt t="485738" x="10642600" y="5683250"/>
          <p14:tracePt t="485755" x="10718800" y="5683250"/>
          <p14:tracePt t="485771" x="10833100" y="5708650"/>
          <p14:tracePt t="485788" x="10947400" y="5734050"/>
          <p14:tracePt t="485804" x="11010900" y="5740400"/>
          <p14:tracePt t="485821" x="11042650" y="5740400"/>
          <p14:tracePt t="485838" x="11061700" y="5734050"/>
          <p14:tracePt t="485839" x="11068050" y="5734050"/>
          <p14:tracePt t="485854" x="11087100" y="5734050"/>
          <p14:tracePt t="485871" x="11106150" y="5734050"/>
          <p14:tracePt t="485888" x="11118850" y="5740400"/>
          <p14:tracePt t="485905" x="11125200" y="5740400"/>
          <p14:tracePt t="485957" x="11131550" y="5740400"/>
          <p14:tracePt t="485972" x="11144250" y="5746750"/>
          <p14:tracePt t="485989" x="11214100" y="5746750"/>
          <p14:tracePt t="486005" x="11252200" y="5740400"/>
          <p14:tracePt t="486022" x="11277600" y="5721350"/>
          <p14:tracePt t="486039" x="11290300" y="5683250"/>
          <p14:tracePt t="486055" x="11303000" y="5632450"/>
          <p14:tracePt t="486072" x="11303000" y="5588000"/>
          <p14:tracePt t="486088" x="11303000" y="5549900"/>
          <p14:tracePt t="486114" x="11296650" y="5511800"/>
          <p14:tracePt t="486123" x="11290300" y="5499100"/>
          <p14:tracePt t="486138" x="11239500" y="5448300"/>
          <p14:tracePt t="486157" x="11156950" y="5353050"/>
          <p14:tracePt t="486172" x="11137900" y="5334000"/>
          <p14:tracePt t="486188" x="11087100" y="5283200"/>
          <p14:tracePt t="486205" x="11074400" y="5270500"/>
          <p14:tracePt t="486221" x="11068050" y="5264150"/>
          <p14:tracePt t="486255" x="11061700" y="5264150"/>
          <p14:tracePt t="486274" x="11055350" y="5264150"/>
          <p14:tracePt t="486289" x="11029950" y="5264150"/>
          <p14:tracePt t="486306" x="11004550" y="5264150"/>
          <p14:tracePt t="486324" x="10947400" y="5264150"/>
          <p14:tracePt t="486338" x="10928350" y="5270500"/>
          <p14:tracePt t="486355" x="10909300" y="5289550"/>
          <p14:tracePt t="486372" x="10890250" y="5314950"/>
          <p14:tracePt t="486388" x="10877550" y="5359400"/>
          <p14:tracePt t="486405" x="10864850" y="5384800"/>
          <p14:tracePt t="486422" x="10858500" y="5422900"/>
          <p14:tracePt t="486438" x="10852150" y="5461000"/>
          <p14:tracePt t="486455" x="10845800" y="5511800"/>
          <p14:tracePt t="486472" x="10833100" y="5556250"/>
          <p14:tracePt t="486489" x="10833100" y="5594350"/>
          <p14:tracePt t="486505" x="10833100" y="5619750"/>
          <p14:tracePt t="486522" x="10839450" y="5657850"/>
          <p14:tracePt t="486539" x="10864850" y="5702300"/>
          <p14:tracePt t="486556" x="10883900" y="5740400"/>
          <p14:tracePt t="486572" x="10896600" y="5784850"/>
          <p14:tracePt t="486591" x="10909300" y="5816600"/>
          <p14:tracePt t="486605" x="10941050" y="5867400"/>
          <p14:tracePt t="486622" x="10960100" y="5886450"/>
          <p14:tracePt t="486646" x="10972800" y="5899150"/>
          <p14:tracePt t="486712" x="10979150" y="5899150"/>
          <p14:tracePt t="486724" x="11010900" y="5899150"/>
          <p14:tracePt t="486744" x="11061700" y="5873750"/>
          <p14:tracePt t="486755" x="11087100" y="5842000"/>
          <p14:tracePt t="486772" x="11106150" y="5778500"/>
          <p14:tracePt t="486789" x="11118850" y="5689600"/>
          <p14:tracePt t="486790" x="11118850" y="5657850"/>
          <p14:tracePt t="486805" x="11118850" y="5632450"/>
          <p14:tracePt t="486825" x="11106150" y="5556250"/>
          <p14:tracePt t="486839" x="11099800" y="5524500"/>
          <p14:tracePt t="486855" x="11093450" y="5486400"/>
          <p14:tracePt t="486872" x="11093450" y="5435600"/>
          <p14:tracePt t="486889" x="11093450" y="5391150"/>
          <p14:tracePt t="486906" x="11074400" y="5321300"/>
          <p14:tracePt t="486922" x="11049000" y="5270500"/>
          <p14:tracePt t="486939" x="11017250" y="5219700"/>
          <p14:tracePt t="486956" x="10985500" y="5168900"/>
          <p14:tracePt t="486985" x="10979150" y="5162550"/>
          <p14:tracePt t="487006" x="10979150" y="5181600"/>
          <p14:tracePt t="487022" x="10966450" y="5207000"/>
          <p14:tracePt t="487042" x="10953750" y="5226050"/>
          <p14:tracePt t="487056" x="10934700" y="5257800"/>
          <p14:tracePt t="487073" x="10909300" y="5283200"/>
          <p14:tracePt t="487090" x="10877550" y="5302250"/>
          <p14:tracePt t="487109" x="10826750" y="5346700"/>
          <p14:tracePt t="487122" x="10807700" y="5359400"/>
          <p14:tracePt t="487139" x="10788650" y="5391150"/>
          <p14:tracePt t="487156" x="10782300" y="5518150"/>
          <p14:tracePt t="487172" x="10801350" y="5613400"/>
          <p14:tracePt t="487189" x="10807700" y="5721350"/>
          <p14:tracePt t="487208" x="10814050" y="5797550"/>
          <p14:tracePt t="487227" x="10820400" y="5854700"/>
          <p14:tracePt t="487241" x="10833100" y="5892800"/>
          <p14:tracePt t="487328" x="10839450" y="5899150"/>
          <p14:tracePt t="487339" x="10864850" y="5905500"/>
          <p14:tracePt t="487356" x="10883900" y="5911850"/>
          <p14:tracePt t="487373" x="10896600" y="5911850"/>
          <p14:tracePt t="487389" x="10953750" y="5892800"/>
          <p14:tracePt t="487407" x="11042650" y="5848350"/>
          <p14:tracePt t="487422" x="11112500" y="5791200"/>
          <p14:tracePt t="487439" x="11156950" y="5721350"/>
          <p14:tracePt t="487456" x="11176000" y="5670550"/>
          <p14:tracePt t="487474" x="11182350" y="5657850"/>
          <p14:tracePt t="487540" x="11182350" y="5638800"/>
          <p14:tracePt t="487556" x="11188700" y="5607050"/>
          <p14:tracePt t="487572" x="11182350" y="5562600"/>
          <p14:tracePt t="487589" x="11163300" y="5511800"/>
          <p14:tracePt t="487606" x="11156950" y="5480050"/>
          <p14:tracePt t="487660" x="11150600" y="5492750"/>
          <p14:tracePt t="487673" x="11144250" y="5511800"/>
          <p14:tracePt t="487689" x="11137900" y="5518150"/>
          <p14:tracePt t="488243" x="11131550" y="5524500"/>
          <p14:tracePt t="488258" x="11106150" y="5530850"/>
          <p14:tracePt t="488274" x="11061700" y="5549900"/>
          <p14:tracePt t="488290" x="11023600" y="5568950"/>
          <p14:tracePt t="488307" x="10985500" y="5588000"/>
          <p14:tracePt t="488331" x="10953750" y="5600700"/>
          <p14:tracePt t="488341" x="10947400" y="5600700"/>
          <p14:tracePt t="488356" x="10941050" y="5607050"/>
          <p14:tracePt t="488574" x="10928350" y="5607050"/>
          <p14:tracePt t="488591" x="10833100" y="5632450"/>
          <p14:tracePt t="488614" x="10731500" y="5651500"/>
          <p14:tracePt t="488615" x="10699750" y="5651500"/>
          <p14:tracePt t="488632" x="10687050" y="5651500"/>
          <p14:tracePt t="488658" x="10680700" y="5651500"/>
          <p14:tracePt t="488674" x="10642600" y="5613400"/>
          <p14:tracePt t="488696" x="10636250" y="5588000"/>
          <p14:tracePt t="488727" x="10629900" y="5568950"/>
          <p14:tracePt t="488740" x="10629900" y="5556250"/>
          <p14:tracePt t="488757" x="10629900" y="5543550"/>
          <p14:tracePt t="488774" x="10623550" y="5530850"/>
          <p14:tracePt t="488790" x="10623550" y="5499100"/>
          <p14:tracePt t="488807" x="10655300" y="5403850"/>
          <p14:tracePt t="488824" x="10699750" y="5295900"/>
          <p14:tracePt t="488840" x="10744200" y="5219700"/>
          <p14:tracePt t="488857" x="10788650" y="5168900"/>
          <p14:tracePt t="488874" x="10826750" y="5143500"/>
          <p14:tracePt t="488892" x="10896600" y="5124450"/>
          <p14:tracePt t="488908" x="10922000" y="5124450"/>
          <p14:tracePt t="488924" x="11017250" y="5124450"/>
          <p14:tracePt t="488941" x="11087100" y="5124450"/>
          <p14:tracePt t="488959" x="11137900" y="5124450"/>
          <p14:tracePt t="488974" x="11182350" y="5105400"/>
          <p14:tracePt t="488990" x="11214100" y="5092700"/>
          <p14:tracePt t="489008" x="11233150" y="5080000"/>
          <p14:tracePt t="489024" x="11264900" y="5067300"/>
          <p14:tracePt t="489041" x="11271250" y="5067300"/>
          <p14:tracePt t="489135" x="11271250" y="5060950"/>
          <p14:tracePt t="489147" x="11277600" y="5054600"/>
          <p14:tracePt t="489167" x="11283950" y="5041900"/>
          <p14:tracePt t="489257" x="11290300" y="5041900"/>
          <p14:tracePt t="489274" x="11303000" y="5035550"/>
          <p14:tracePt t="489293" x="11341100" y="5010150"/>
          <p14:tracePt t="489308" x="11353800" y="5003800"/>
          <p14:tracePt t="489324" x="11366500" y="4991100"/>
          <p14:tracePt t="489341" x="11379200" y="4984750"/>
          <p14:tracePt t="489559" x="11379200" y="4978400"/>
          <p14:tracePt t="489574" x="11353800" y="4914900"/>
          <p14:tracePt t="489591" x="11315700" y="4851400"/>
          <p14:tracePt t="489608" x="11283950" y="4800600"/>
          <p14:tracePt t="489624" x="11271250" y="4781550"/>
          <p14:tracePt t="489691" x="11264900" y="4781550"/>
          <p14:tracePt t="489708" x="11245850" y="4775200"/>
          <p14:tracePt t="489725" x="11182350" y="4775200"/>
          <p14:tracePt t="489741" x="11087100" y="4775200"/>
          <p14:tracePt t="489758" x="11010900" y="4781550"/>
          <p14:tracePt t="489775" x="10922000" y="4781550"/>
          <p14:tracePt t="489791" x="10890250" y="4787900"/>
          <p14:tracePt t="489808" x="10877550" y="4794250"/>
          <p14:tracePt t="489828" x="10871200" y="4806950"/>
          <p14:tracePt t="489841" x="10871200" y="4826000"/>
          <p14:tracePt t="489858" x="10871200" y="4845050"/>
          <p14:tracePt t="489874" x="10871200" y="4857750"/>
          <p14:tracePt t="489891" x="10852150" y="4870450"/>
          <p14:tracePt t="489908" x="10845800" y="4883150"/>
          <p14:tracePt t="489924" x="10845800" y="4889500"/>
          <p14:tracePt t="489941" x="10845800" y="4895850"/>
          <p14:tracePt t="489958" x="10871200" y="4927600"/>
          <p14:tracePt t="489975" x="10928350" y="4978400"/>
          <p14:tracePt t="489995" x="10985500" y="5016500"/>
          <p14:tracePt t="490013" x="10998200" y="5029200"/>
          <p14:tracePt t="490025" x="11010900" y="5029200"/>
          <p14:tracePt t="490075" x="11017250" y="5022850"/>
          <p14:tracePt t="490092" x="11029950" y="5016500"/>
          <p14:tracePt t="490110" x="11036300" y="5010150"/>
          <p14:tracePt t="490147" x="11049000" y="5010150"/>
          <p14:tracePt t="490159" x="11074400" y="5003800"/>
          <p14:tracePt t="490177" x="11112500" y="4997450"/>
          <p14:tracePt t="490196" x="11137900" y="4984750"/>
          <p14:tracePt t="490208" x="11169650" y="4959350"/>
          <p14:tracePt t="490231" x="11207750" y="4933950"/>
          <p14:tracePt t="490252" x="11214100" y="4927600"/>
          <p14:tracePt t="490275" x="11220450" y="4927600"/>
          <p14:tracePt t="490390" x="11220450" y="4902200"/>
          <p14:tracePt t="490409" x="11207750" y="4883150"/>
          <p14:tracePt t="490433" x="11195050" y="4864100"/>
          <p14:tracePt t="490442" x="11188700" y="4857750"/>
          <p14:tracePt t="490458" x="11176000" y="4851400"/>
          <p14:tracePt t="490475" x="11169650" y="4851400"/>
          <p14:tracePt t="490533" x="11156950" y="4851400"/>
          <p14:tracePt t="490545" x="11144250" y="4851400"/>
          <p14:tracePt t="490559" x="11137900" y="4851400"/>
          <p14:tracePt t="490577" x="11131550" y="4851400"/>
          <p14:tracePt t="490775" x="11137900" y="4864100"/>
          <p14:tracePt t="490793" x="11150600" y="4883150"/>
          <p14:tracePt t="490809" x="11156950" y="4889500"/>
          <p14:tracePt t="490909" x="11169650" y="4902200"/>
          <p14:tracePt t="490928" x="11182350" y="4908550"/>
          <p14:tracePt t="490942" x="11188700" y="4914900"/>
          <p14:tracePt t="490959" x="11201400" y="4914900"/>
          <p14:tracePt t="490976" x="11220450" y="4914900"/>
          <p14:tracePt t="490992" x="11239500" y="4914900"/>
          <p14:tracePt t="491010" x="11264900" y="4914900"/>
          <p14:tracePt t="491027" x="11309350" y="4921250"/>
          <p14:tracePt t="491050" x="11360150" y="4927600"/>
          <p14:tracePt t="491059" x="11372850" y="4933950"/>
          <p14:tracePt t="491076" x="11410950" y="4933950"/>
          <p14:tracePt t="491093" x="11474450" y="4940300"/>
          <p14:tracePt t="491109" x="11512550" y="4933950"/>
          <p14:tracePt t="491127" x="11525250" y="4921250"/>
          <p14:tracePt t="491142" x="11531600" y="4908550"/>
          <p14:tracePt t="491159" x="11537950" y="4876800"/>
          <p14:tracePt t="491176" x="11544300" y="4851400"/>
          <p14:tracePt t="491192" x="11544300" y="4832350"/>
          <p14:tracePt t="491209" x="11537950" y="4832350"/>
          <p14:tracePt t="491226" x="11531600" y="4826000"/>
          <p14:tracePt t="491243" x="11512550" y="4819650"/>
          <p14:tracePt t="491264" x="11442700" y="4800600"/>
          <p14:tracePt t="491276" x="11417300" y="4794250"/>
          <p14:tracePt t="491293" x="11360150" y="4787900"/>
          <p14:tracePt t="491311" x="11296650" y="4787900"/>
          <p14:tracePt t="491327" x="11283950" y="4787900"/>
          <p14:tracePt t="491342" x="11264900" y="4794250"/>
          <p14:tracePt t="491359" x="11252200" y="4800600"/>
          <p14:tracePt t="491376" x="11239500" y="4819650"/>
          <p14:tracePt t="491393" x="11220450" y="4845050"/>
          <p14:tracePt t="491409" x="11188700" y="4883150"/>
          <p14:tracePt t="491426" x="11169650" y="4902200"/>
          <p14:tracePt t="491443" x="11163300" y="4908550"/>
          <p14:tracePt t="491492" x="11163300" y="4914900"/>
          <p14:tracePt t="491510" x="11207750" y="4946650"/>
          <p14:tracePt t="491526" x="11264900" y="5003800"/>
          <p14:tracePt t="491548" x="11328400" y="5067300"/>
          <p14:tracePt t="491562" x="11353800" y="5092700"/>
          <p14:tracePt t="491634" x="11347450" y="5054600"/>
          <p14:tracePt t="491643" x="11341100" y="5041900"/>
          <p14:tracePt t="491659" x="11290300" y="4978400"/>
          <p14:tracePt t="491676" x="11214100" y="4933950"/>
          <p14:tracePt t="491693" x="11169650" y="4921250"/>
          <p14:tracePt t="491710" x="11150600" y="4921250"/>
          <p14:tracePt t="491711" x="11137900" y="4921250"/>
          <p14:tracePt t="491731" x="11118850" y="4921250"/>
          <p14:tracePt t="491745" x="11112500" y="4921250"/>
          <p14:tracePt t="491843" x="11112500" y="4927600"/>
          <p14:tracePt t="491859" x="11112500" y="4933950"/>
          <p14:tracePt t="491876" x="11112500" y="4940300"/>
          <p14:tracePt t="491932" x="11112500" y="4959350"/>
          <p14:tracePt t="491943" x="11112500" y="4972050"/>
          <p14:tracePt t="491960" x="11099800" y="5029200"/>
          <p14:tracePt t="491977" x="11093450" y="5092700"/>
          <p14:tracePt t="491993" x="11080750" y="5149850"/>
          <p14:tracePt t="492010" x="11080750" y="5194300"/>
          <p14:tracePt t="492027" x="11074400" y="5213350"/>
          <p14:tracePt t="492043" x="11074400" y="5232400"/>
          <p14:tracePt t="492060" x="11074400" y="5321300"/>
          <p14:tracePt t="492077" x="11080750" y="5410200"/>
          <p14:tracePt t="492094" x="11080750" y="5480050"/>
          <p14:tracePt t="492111" x="11087100" y="5549900"/>
          <p14:tracePt t="492126" x="11087100" y="5568950"/>
          <p14:tracePt t="492179" x="11093450" y="5556250"/>
          <p14:tracePt t="492199" x="11093450" y="5549900"/>
          <p14:tracePt t="492228" x="11093450" y="5556250"/>
          <p14:tracePt t="492252" x="11106150" y="5594350"/>
          <p14:tracePt t="492264" x="11112500" y="5607050"/>
          <p14:tracePt t="492277" x="11112500" y="5613400"/>
          <p14:tracePt t="492394" x="11099800" y="5607050"/>
          <p14:tracePt t="492411" x="11074400" y="5581650"/>
          <p14:tracePt t="492428" x="11049000" y="5549900"/>
          <p14:tracePt t="492444" x="11036300" y="5524500"/>
          <p14:tracePt t="492460" x="11036300" y="5511800"/>
          <p14:tracePt t="492477" x="11036300" y="5505450"/>
          <p14:tracePt t="492544" x="11036300" y="5492750"/>
          <p14:tracePt t="492561" x="11036300" y="5486400"/>
          <p14:tracePt t="492581" x="11036300" y="5480050"/>
          <p14:tracePt t="492594" x="11042650" y="5461000"/>
          <p14:tracePt t="492610" x="11049000" y="5448300"/>
          <p14:tracePt t="492627" x="11049000" y="5441950"/>
          <p14:tracePt t="492721" x="11061700" y="5429250"/>
          <p14:tracePt t="492738" x="11074400" y="5403850"/>
          <p14:tracePt t="492753" x="11080750" y="5384800"/>
          <p14:tracePt t="492771" x="11087100" y="5365750"/>
          <p14:tracePt t="492904" x="11087100" y="5353050"/>
          <p14:tracePt t="492918" x="11087100" y="5346700"/>
          <p14:tracePt t="492932" x="11087100" y="5340350"/>
          <p14:tracePt t="492944" x="11087100" y="5334000"/>
          <p14:tracePt t="493045" x="11087100" y="5340350"/>
          <p14:tracePt t="493061" x="11093450" y="5353050"/>
          <p14:tracePt t="493084" x="11099800" y="5378450"/>
          <p14:tracePt t="493094" x="11106150" y="5391150"/>
          <p14:tracePt t="493111" x="11118850" y="5429250"/>
          <p14:tracePt t="493140" x="11131550" y="5480050"/>
          <p14:tracePt t="493154" x="11144250" y="5505450"/>
          <p14:tracePt t="493165" x="11144250" y="5511800"/>
          <p14:tracePt t="493181" x="11144250" y="5524500"/>
          <p14:tracePt t="493194" x="11144250" y="5549900"/>
          <p14:tracePt t="493211" x="11144250" y="5562600"/>
          <p14:tracePt t="493231" x="11144250" y="5568950"/>
          <p14:tracePt t="493244" x="11144250" y="5575300"/>
          <p14:tracePt t="493303" x="11144250" y="5581650"/>
          <p14:tracePt t="493322" x="11144250" y="5600700"/>
          <p14:tracePt t="493330" x="11137900" y="5613400"/>
          <p14:tracePt t="493349" x="11131550" y="5626100"/>
          <p14:tracePt t="493362" x="11125200" y="5632450"/>
          <p14:tracePt t="493427" x="11118850" y="5638800"/>
          <p14:tracePt t="493445" x="11112500" y="5645150"/>
          <p14:tracePt t="493461" x="11099800" y="5657850"/>
          <p14:tracePt t="493478" x="11093450" y="5670550"/>
          <p14:tracePt t="493496" x="11087100" y="5676900"/>
          <p14:tracePt t="493581" x="11080750" y="5683250"/>
          <p14:tracePt t="493651" x="11080750" y="5702300"/>
          <p14:tracePt t="493663" x="11080750" y="5715000"/>
          <p14:tracePt t="493678" x="11080750" y="5721350"/>
          <p14:tracePt t="493776" x="11087100" y="5721350"/>
          <p14:tracePt t="493813" x="11093450" y="5721350"/>
          <p14:tracePt t="493829" x="11099800" y="5715000"/>
          <p14:tracePt t="493844" x="11112500" y="5702300"/>
          <p14:tracePt t="493861" x="11131550" y="5676900"/>
          <p14:tracePt t="493886" x="11156950" y="5632450"/>
          <p14:tracePt t="493895" x="11169650" y="5600700"/>
          <p14:tracePt t="493911" x="11176000" y="5575300"/>
          <p14:tracePt t="494012" x="11176000" y="5562600"/>
          <p14:tracePt t="494030" x="11176000" y="5537200"/>
          <p14:tracePt t="494045" x="11176000" y="5530850"/>
          <p14:tracePt t="494061" x="11169650" y="5524500"/>
          <p14:tracePt t="494078" x="11169650" y="5518150"/>
          <p14:tracePt t="494145" x="11169650" y="5511800"/>
          <p14:tracePt t="494162" x="11156950" y="5505450"/>
          <p14:tracePt t="494179" x="11144250" y="5486400"/>
          <p14:tracePt t="494196" x="11118850" y="5461000"/>
          <p14:tracePt t="494211" x="11112500" y="5454650"/>
          <p14:tracePt t="494295" x="11106150" y="5448300"/>
          <p14:tracePt t="494312" x="11106150" y="5441950"/>
          <p14:tracePt t="494329" x="11099800" y="5429250"/>
          <p14:tracePt t="494356" x="11080750" y="5403850"/>
          <p14:tracePt t="494371" x="11080750" y="5397500"/>
          <p14:tracePt t="495212" x="11074400" y="5403850"/>
          <p14:tracePt t="495262" x="11074400" y="5410200"/>
          <p14:tracePt t="495280" x="11068050" y="5410200"/>
          <p14:tracePt t="495347" x="11061700" y="5410200"/>
          <p14:tracePt t="495563" x="11049000" y="5410200"/>
          <p14:tracePt t="495580" x="11042650" y="5410200"/>
          <p14:tracePt t="495596" x="11036300" y="5410200"/>
          <p14:tracePt t="495882" x="11023600" y="5410200"/>
          <p14:tracePt t="495913" x="11010900" y="5416550"/>
          <p14:tracePt t="495930" x="10998200" y="5416550"/>
          <p14:tracePt t="495951" x="10979150" y="5422900"/>
          <p14:tracePt t="495983" x="10979150" y="5435600"/>
          <p14:tracePt t="495996" x="10972800" y="5461000"/>
          <p14:tracePt t="496013" x="10972800" y="5486400"/>
          <p14:tracePt t="496030" x="10972800" y="5505450"/>
          <p14:tracePt t="496047" x="10972800" y="5518150"/>
          <p14:tracePt t="496147" x="10979150" y="5537200"/>
          <p14:tracePt t="496163" x="10998200" y="5568950"/>
          <p14:tracePt t="496180" x="11004550" y="5600700"/>
          <p14:tracePt t="496197" x="11010900" y="5632450"/>
          <p14:tracePt t="496213" x="11017250" y="5645150"/>
          <p14:tracePt t="496230" x="11017250" y="5651500"/>
          <p14:tracePt t="496282" x="11017250" y="5657850"/>
          <p14:tracePt t="496297" x="11017250" y="5664200"/>
          <p14:tracePt t="496324" x="11017250" y="5670550"/>
          <p14:tracePt t="496452" x="11029950" y="5676900"/>
          <p14:tracePt t="496464" x="11061700" y="5695950"/>
          <p14:tracePt t="496481" x="11112500" y="5715000"/>
          <p14:tracePt t="496501" x="11131550" y="5721350"/>
          <p14:tracePt t="496521" x="11137900" y="5721350"/>
          <p14:tracePt t="496547" x="11144250" y="5721350"/>
          <p14:tracePt t="496565" x="11163300" y="5689600"/>
          <p14:tracePt t="496581" x="11176000" y="5651500"/>
          <p14:tracePt t="496612" x="11188700" y="5588000"/>
          <p14:tracePt t="496631" x="11188700" y="5575300"/>
          <p14:tracePt t="496648" x="11188700" y="5568950"/>
          <p14:tracePt t="496663" x="11188700" y="5562600"/>
          <p14:tracePt t="496682" x="11188700" y="5549900"/>
          <p14:tracePt t="496697" x="11188700" y="5524500"/>
          <p14:tracePt t="496714" x="11176000" y="5499100"/>
          <p14:tracePt t="496731" x="11156950" y="5461000"/>
          <p14:tracePt t="496757" x="11150600" y="5448300"/>
          <p14:tracePt t="496880" x="11137900" y="5435600"/>
          <p14:tracePt t="496898" x="11112500" y="5416550"/>
          <p14:tracePt t="496914" x="11106150" y="5410200"/>
          <p14:tracePt t="497020" x="11099800" y="5416550"/>
          <p14:tracePt t="497035" x="11087100" y="5422900"/>
          <p14:tracePt t="497052" x="11061700" y="5448300"/>
          <p14:tracePt t="497064" x="11055350" y="5448300"/>
          <p14:tracePt t="497081" x="11042650" y="5454650"/>
          <p14:tracePt t="497097" x="11036300" y="5461000"/>
          <p14:tracePt t="497116" x="11023600" y="5480050"/>
          <p14:tracePt t="497133" x="11010900" y="5492750"/>
          <p14:tracePt t="497148" x="11010900" y="5499100"/>
          <p14:tracePt t="497148" x="11004550" y="5505450"/>
          <p14:tracePt t="497166" x="11004550" y="5511800"/>
          <p14:tracePt t="497181" x="10998200" y="5518150"/>
          <p14:tracePt t="497207" x="10998200" y="5530850"/>
          <p14:tracePt t="497223" x="11004550" y="5581650"/>
          <p14:tracePt t="497235" x="11017250" y="5613400"/>
          <p14:tracePt t="497247" x="11042650" y="5689600"/>
          <p14:tracePt t="497264" x="11055350" y="5772150"/>
          <p14:tracePt t="497282" x="11061700" y="5835650"/>
          <p14:tracePt t="497298" x="11068050" y="5861050"/>
          <p14:tracePt t="497314" x="11074400" y="5867400"/>
          <p14:tracePt t="497391" x="11074400" y="5873750"/>
          <p14:tracePt t="497480" x="11087100" y="5854700"/>
          <p14:tracePt t="497498" x="11112500" y="5822950"/>
          <p14:tracePt t="497515" x="11137900" y="5759450"/>
          <p14:tracePt t="497542" x="11169650" y="5721350"/>
          <p14:tracePt t="497563" x="11188700" y="5695950"/>
          <p14:tracePt t="497581" x="11195050" y="5683250"/>
          <p14:tracePt t="497598" x="11201400" y="5670550"/>
          <p14:tracePt t="497615" x="11201400" y="5657850"/>
          <p14:tracePt t="497633" x="11207750" y="5619750"/>
          <p14:tracePt t="497648" x="11207750" y="5607050"/>
          <p14:tracePt t="497665" x="11201400" y="5549900"/>
          <p14:tracePt t="497687" x="11201400" y="5530850"/>
          <p14:tracePt t="497733" x="11195050" y="5530850"/>
          <p14:tracePt t="497748" x="11195050" y="5543550"/>
          <p14:tracePt t="497865" x="11188700" y="5543550"/>
          <p14:tracePt t="497882" x="11182350" y="5543550"/>
          <p14:tracePt t="497998" x="11182350" y="5556250"/>
          <p14:tracePt t="498015" x="11182350" y="5607050"/>
          <p14:tracePt t="498032" x="11182350" y="5638800"/>
          <p14:tracePt t="498054" x="11176000" y="5695950"/>
          <p14:tracePt t="498066" x="11176000" y="5727700"/>
          <p14:tracePt t="498082" x="11176000" y="5740400"/>
          <p14:tracePt t="498148" x="11176000" y="5746750"/>
          <p14:tracePt t="498182" x="11176000" y="5759450"/>
          <p14:tracePt t="498198" x="11176000" y="5772150"/>
          <p14:tracePt t="498215" x="11182350" y="5797550"/>
          <p14:tracePt t="498248" x="11195050" y="5861050"/>
          <p14:tracePt t="498265" x="11207750" y="5905500"/>
          <p14:tracePt t="498284" x="11214100" y="5911850"/>
          <p14:tracePt t="498300" x="11214100" y="5918200"/>
          <p14:tracePt t="498315" x="11220450" y="5930900"/>
          <p14:tracePt t="498332" x="11220450" y="5949950"/>
          <p14:tracePt t="498348" x="11226800" y="5975350"/>
          <p14:tracePt t="498365" x="11271250" y="6013450"/>
          <p14:tracePt t="498382" x="11309350" y="6038850"/>
          <p14:tracePt t="498398" x="11315700" y="6057900"/>
          <p14:tracePt t="498415" x="11315700" y="6064250"/>
          <p14:tracePt t="498432" x="11315700" y="6070600"/>
          <p14:tracePt t="498449" x="11315700" y="6076950"/>
          <p14:tracePt t="498466" x="11315700" y="6089650"/>
          <p14:tracePt t="498482" x="11315700" y="6102350"/>
          <p14:tracePt t="498499" x="11315700" y="6140450"/>
          <p14:tracePt t="498517" x="11309350" y="6153150"/>
          <p14:tracePt t="498532" x="11290300" y="6172200"/>
          <p14:tracePt t="498550" x="11277600" y="6184900"/>
          <p14:tracePt t="498571" x="11271250" y="6184900"/>
          <p14:tracePt t="498664" x="11271250" y="6191250"/>
          <p14:tracePt t="498749" x="11258550" y="6184900"/>
          <p14:tracePt t="498765" x="11233150" y="6178550"/>
          <p14:tracePt t="498783" x="11201400" y="6165850"/>
          <p14:tracePt t="498799" x="11176000" y="6153150"/>
          <p14:tracePt t="498816" x="11156950" y="6146800"/>
          <p14:tracePt t="498832" x="11131550" y="6140450"/>
          <p14:tracePt t="498849" x="11112500" y="6134100"/>
          <p14:tracePt t="498866" x="11099800" y="6127750"/>
          <p14:tracePt t="498882" x="11087100" y="6127750"/>
          <p14:tracePt t="498950" x="11080750" y="6127750"/>
          <p14:tracePt t="498966" x="11074400" y="6127750"/>
          <p14:tracePt t="499368" x="11106150" y="6076950"/>
          <p14:tracePt t="499383" x="11118850" y="6045200"/>
          <p14:tracePt t="499400" x="11137900" y="5981700"/>
          <p14:tracePt t="499416" x="11156950" y="5905500"/>
          <p14:tracePt t="499433" x="11176000" y="5854700"/>
          <p14:tracePt t="499452" x="11195050" y="5810250"/>
          <p14:tracePt t="499499" x="11195050" y="5829300"/>
          <p14:tracePt t="499516" x="11195050" y="5854700"/>
          <p14:tracePt t="499537" x="11169650" y="5949950"/>
          <p14:tracePt t="499553" x="11144250" y="6019800"/>
          <p14:tracePt t="499571" x="11125200" y="6096000"/>
          <p14:tracePt t="499585" x="11106150" y="6159500"/>
          <p14:tracePt t="499603" x="11093450" y="6191250"/>
          <p14:tracePt t="499619" x="11093450" y="6197600"/>
          <p14:tracePt t="499683" x="11087100" y="6197600"/>
          <p14:tracePt t="499700" x="11080750" y="6210300"/>
          <p14:tracePt t="499716" x="11061700" y="6223000"/>
          <p14:tracePt t="499733" x="11055350" y="6229350"/>
          <p14:tracePt t="499817" x="11049000" y="6242050"/>
          <p14:tracePt t="499833" x="11042650" y="6248400"/>
          <p14:tracePt t="500056" x="11049000" y="6254750"/>
          <p14:tracePt t="500066" x="11055350" y="6254750"/>
          <p14:tracePt t="500083" x="11099800" y="6254750"/>
          <p14:tracePt t="500100" x="11150600" y="6261100"/>
          <p14:tracePt t="500117" x="11207750" y="6261100"/>
          <p14:tracePt t="500133" x="11258550" y="6261100"/>
          <p14:tracePt t="500153" x="11315700" y="6254750"/>
          <p14:tracePt t="500169" x="11334750" y="6248400"/>
          <p14:tracePt t="500184" x="11353800" y="6242050"/>
          <p14:tracePt t="500200" x="11360150" y="6229350"/>
          <p14:tracePt t="500217" x="11372850" y="6210300"/>
          <p14:tracePt t="500237" x="11379200" y="6197600"/>
          <p14:tracePt t="500239" x="11379200" y="6191250"/>
          <p14:tracePt t="500306" x="11379200" y="6184900"/>
          <p14:tracePt t="500346" x="11347450" y="6159500"/>
          <p14:tracePt t="500359" x="11334750" y="6153150"/>
          <p14:tracePt t="500376" x="11290300" y="6127750"/>
          <p14:tracePt t="500388" x="11277600" y="6121400"/>
          <p14:tracePt t="500400" x="11264900" y="6115050"/>
          <p14:tracePt t="500417" x="11252200" y="6108700"/>
          <p14:tracePt t="500436" x="11245850" y="6102350"/>
          <p14:tracePt t="500451" x="11220450" y="6102350"/>
          <p14:tracePt t="500478" x="11163300" y="6102350"/>
          <p14:tracePt t="500486" x="11144250" y="6102350"/>
          <p14:tracePt t="500490" x="11125200" y="6102350"/>
          <p14:tracePt t="500500" x="11099800" y="6102350"/>
          <p14:tracePt t="500520" x="11068050" y="6102350"/>
          <p14:tracePt t="500533" x="11042650" y="6102350"/>
          <p14:tracePt t="500553" x="11017250" y="6102350"/>
          <p14:tracePt t="500567" x="11004550" y="6102350"/>
          <p14:tracePt t="500584" x="10991850" y="6108700"/>
          <p14:tracePt t="500600" x="10979150" y="6121400"/>
          <p14:tracePt t="500619" x="10972800" y="6134100"/>
          <p14:tracePt t="500684" x="10972800" y="6140450"/>
          <p14:tracePt t="500711" x="10972800" y="6172200"/>
          <p14:tracePt t="500723" x="10972800" y="6210300"/>
          <p14:tracePt t="500734" x="10972800" y="6223000"/>
          <p14:tracePt t="500753" x="10972800" y="6248400"/>
          <p14:tracePt t="500768" x="10972800" y="6261100"/>
          <p14:tracePt t="500853" x="10998200" y="6267450"/>
          <p14:tracePt t="500870" x="11049000" y="6292850"/>
          <p14:tracePt t="500886" x="11118850" y="6299200"/>
          <p14:tracePt t="500901" x="11188700" y="6305550"/>
          <p14:tracePt t="500917" x="11258550" y="6305550"/>
          <p14:tracePt t="500940" x="11309350" y="6286500"/>
          <p14:tracePt t="500950" x="11328400" y="6280150"/>
          <p14:tracePt t="500967" x="11347450" y="6261100"/>
          <p14:tracePt t="500984" x="11360150" y="6254750"/>
          <p14:tracePt t="500984" x="11366500" y="6248400"/>
          <p14:tracePt t="501002" x="11372850" y="6242050"/>
          <p14:tracePt t="501019" x="11379200" y="6242050"/>
          <p14:tracePt t="501101" x="11379200" y="6235700"/>
          <p14:tracePt t="501117" x="11379200" y="6223000"/>
          <p14:tracePt t="501134" x="11372850" y="6210300"/>
          <p14:tracePt t="501151" x="11360150" y="6197600"/>
          <p14:tracePt t="501170" x="11353800" y="6191250"/>
          <p14:tracePt t="501184" x="11347450" y="6184900"/>
          <p14:tracePt t="501203" x="11334750" y="6178550"/>
          <p14:tracePt t="501223" x="11315700" y="6172200"/>
          <p14:tracePt t="501237" x="11290300" y="6153150"/>
          <p14:tracePt t="501254" x="11264900" y="6146800"/>
          <p14:tracePt t="501271" x="11220450" y="6134100"/>
          <p14:tracePt t="501284" x="11188700" y="6121400"/>
          <p14:tracePt t="501301" x="11163300" y="6115050"/>
          <p14:tracePt t="501317" x="11150600" y="6115050"/>
          <p14:tracePt t="501334" x="11137900" y="6108700"/>
          <p14:tracePt t="501417" x="11118850" y="6108700"/>
          <p14:tracePt t="501435" x="11093450" y="6115050"/>
          <p14:tracePt t="501455" x="11074400" y="6127750"/>
          <p14:tracePt t="501468" x="11055350" y="6134100"/>
          <p14:tracePt t="501484" x="11049000" y="6140450"/>
          <p14:tracePt t="501507" x="11042650" y="6153150"/>
          <p14:tracePt t="501520" x="11036300" y="6159500"/>
          <p14:tracePt t="501534" x="11036300" y="6165850"/>
          <p14:tracePt t="501668" x="11029950" y="6178550"/>
          <p14:tracePt t="501687" x="11023600" y="6229350"/>
          <p14:tracePt t="501701" x="11023600" y="6242050"/>
          <p14:tracePt t="501728" x="11017250" y="6286500"/>
          <p14:tracePt t="501801" x="11010900" y="6286500"/>
          <p14:tracePt t="502552" x="11029950" y="6273800"/>
          <p14:tracePt t="502570" x="11061700" y="6254750"/>
          <p14:tracePt t="502585" x="11074400" y="6229350"/>
          <p14:tracePt t="502602" x="11087100" y="6203950"/>
          <p14:tracePt t="502620" x="11099800" y="6165850"/>
          <p14:tracePt t="502638" x="11106150" y="6127750"/>
          <p14:tracePt t="502654" x="11112500" y="6096000"/>
          <p14:tracePt t="502674" x="11125200" y="6070600"/>
          <p14:tracePt t="502691" x="11125200" y="6057900"/>
          <p14:tracePt t="502705" x="11131550" y="6051550"/>
          <p14:tracePt t="502719" x="11131550" y="6045200"/>
          <p14:tracePt t="502735" x="11131550" y="6038850"/>
          <p14:tracePt t="502752" x="11131550" y="6032500"/>
          <p14:tracePt t="502770" x="11125200" y="6026150"/>
          <p14:tracePt t="502787" x="11125200" y="6019800"/>
          <p14:tracePt t="502804" x="11118850" y="6007100"/>
          <p14:tracePt t="502823" x="11112500" y="6007100"/>
          <p14:tracePt t="503004" x="11118850" y="6013450"/>
          <p14:tracePt t="503019" x="11125200" y="6032500"/>
          <p14:tracePt t="503035" x="11131550" y="6032500"/>
          <p14:tracePt t="503052" x="11137900" y="6038850"/>
          <p14:tracePt t="503069" x="11150600" y="6038850"/>
          <p14:tracePt t="503086" x="11169650" y="6038850"/>
          <p14:tracePt t="503102" x="11188700" y="6032500"/>
          <p14:tracePt t="503120" x="11207750" y="6019800"/>
          <p14:tracePt t="503138" x="11226800" y="6013450"/>
          <p14:tracePt t="503153" x="11233150" y="6013450"/>
          <p14:tracePt t="503244" x="11239500" y="6013450"/>
          <p14:tracePt t="503321" x="11271250" y="6026150"/>
          <p14:tracePt t="503336" x="11309350" y="6038850"/>
          <p14:tracePt t="503353" x="11347450" y="6045200"/>
          <p14:tracePt t="503371" x="11372850" y="6051550"/>
          <p14:tracePt t="503386" x="11385550" y="6051550"/>
          <p14:tracePt t="503402" x="11398250" y="6051550"/>
          <p14:tracePt t="503419" x="11404600" y="6038850"/>
          <p14:tracePt t="503436" x="11417300" y="6032500"/>
          <p14:tracePt t="503454" x="11461750" y="6007100"/>
          <p14:tracePt t="503469" x="11474450" y="5994400"/>
          <p14:tracePt t="503489" x="11512550" y="5962650"/>
          <p14:tracePt t="503503" x="11525250" y="5937250"/>
          <p14:tracePt t="503525" x="11525250" y="5924550"/>
          <p14:tracePt t="503536" x="11518900" y="5924550"/>
          <p14:tracePt t="503554" x="11512550" y="5924550"/>
          <p14:tracePt t="503570" x="11493500" y="5924550"/>
          <p14:tracePt t="503586" x="11468100" y="5918200"/>
          <p14:tracePt t="503608" x="11449050" y="5918200"/>
          <p14:tracePt t="503609" x="11436350" y="5918200"/>
          <p14:tracePt t="503619" x="11423650" y="5911850"/>
          <p14:tracePt t="503636" x="11404600" y="5911850"/>
          <p14:tracePt t="503653" x="11385550" y="5905500"/>
          <p14:tracePt t="503669" x="11353800" y="5892800"/>
          <p14:tracePt t="503687" x="11328400" y="5886450"/>
          <p14:tracePt t="503703" x="11315700" y="5886450"/>
          <p14:tracePt t="503736" x="11309350" y="5886450"/>
          <p14:tracePt t="503753" x="11303000" y="5886450"/>
          <p14:tracePt t="503770" x="11290300" y="5880100"/>
          <p14:tracePt t="503788" x="11277600" y="5880100"/>
          <p14:tracePt t="503789" x="11271250" y="5873750"/>
          <p14:tracePt t="503804" x="11258550" y="5873750"/>
          <p14:tracePt t="503821" x="11233150" y="5873750"/>
          <p14:tracePt t="503870" x="11226800" y="5873750"/>
          <p14:tracePt t="503912" x="11220450" y="5873750"/>
          <p14:tracePt t="503935" x="11201400" y="5886450"/>
          <p14:tracePt t="503953" x="11176000" y="5911850"/>
          <p14:tracePt t="503971" x="11163300" y="5937250"/>
          <p14:tracePt t="503986" x="11150600" y="5956300"/>
          <p14:tracePt t="504003" x="11150600" y="5975350"/>
          <p14:tracePt t="504028" x="11144250" y="5994400"/>
          <p14:tracePt t="504038" x="11144250" y="6000750"/>
          <p14:tracePt t="504086" x="11144250" y="6007100"/>
          <p14:tracePt t="504103" x="11163300" y="6026150"/>
          <p14:tracePt t="504120" x="11201400" y="6057900"/>
          <p14:tracePt t="504137" x="11233150" y="6083300"/>
          <p14:tracePt t="504153" x="11264900" y="6096000"/>
          <p14:tracePt t="504175" x="11303000" y="6108700"/>
          <p14:tracePt t="504186" x="11315700" y="6108700"/>
          <p14:tracePt t="504203" x="11347450" y="6102350"/>
          <p14:tracePt t="504221" x="11398250" y="6076950"/>
          <p14:tracePt t="504236" x="11430000" y="6057900"/>
          <p14:tracePt t="504253" x="11461750" y="6038850"/>
          <p14:tracePt t="504270" x="11487150" y="6026150"/>
          <p14:tracePt t="504287" x="11506200" y="6019800"/>
          <p14:tracePt t="504304" x="11525250" y="6013450"/>
          <p14:tracePt t="504320" x="11531600" y="6007100"/>
          <p14:tracePt t="504338" x="11537950" y="6000750"/>
          <p14:tracePt t="504373" x="11550650" y="5994400"/>
          <p14:tracePt t="504388" x="11563350" y="5975350"/>
          <p14:tracePt t="504409" x="11569700" y="5962650"/>
          <p14:tracePt t="504420" x="11576050" y="5956300"/>
          <p14:tracePt t="504437" x="11576050" y="5949950"/>
          <p14:tracePt t="504453" x="11576050" y="5943600"/>
          <p14:tracePt t="504471" x="11569700" y="5930900"/>
          <p14:tracePt t="504471" x="11563350" y="5924550"/>
          <p14:tracePt t="504498" x="11531600" y="5899150"/>
          <p14:tracePt t="504508" x="11518900" y="5892800"/>
          <p14:tracePt t="504520" x="11480800" y="5873750"/>
          <p14:tracePt t="504539" x="11449050" y="5854700"/>
          <p14:tracePt t="504553" x="11417300" y="5842000"/>
          <p14:tracePt t="504587" x="11410950" y="5842000"/>
          <p14:tracePt t="504604" x="11404600" y="5835650"/>
          <p14:tracePt t="504620" x="11385550" y="5835650"/>
          <p14:tracePt t="504637" x="11353800" y="5835650"/>
          <p14:tracePt t="504654" x="11322050" y="5842000"/>
          <p14:tracePt t="504671" x="11290300" y="5842000"/>
          <p14:tracePt t="504687" x="11264900" y="5842000"/>
          <p14:tracePt t="504703" x="11245850" y="5842000"/>
          <p14:tracePt t="504720" x="11233150" y="5842000"/>
          <p14:tracePt t="504738" x="11226800" y="5842000"/>
          <p14:tracePt t="504754" x="11220450" y="5842000"/>
          <p14:tracePt t="504779" x="11201400" y="5842000"/>
          <p14:tracePt t="504804" x="11195050" y="5848350"/>
          <p14:tracePt t="504829" x="11163300" y="5854700"/>
          <p14:tracePt t="504842" x="11125200" y="5867400"/>
          <p14:tracePt t="504860" x="11093450" y="5880100"/>
          <p14:tracePt t="504877" x="11068050" y="5899150"/>
          <p14:tracePt t="504889" x="11055350" y="5918200"/>
          <p14:tracePt t="504905" x="11049000" y="5930900"/>
          <p14:tracePt t="504921" x="11042650" y="5930900"/>
          <p14:tracePt t="504937" x="11042650" y="5937250"/>
          <p14:tracePt t="504971" x="11049000" y="5949950"/>
          <p14:tracePt t="504990" x="11055350" y="5956300"/>
          <p14:tracePt t="505008" x="11068050" y="5975350"/>
          <p14:tracePt t="505021" x="11093450" y="5994400"/>
          <p14:tracePt t="505037" x="11112500" y="6013450"/>
          <p14:tracePt t="505054" x="11137900" y="6032500"/>
          <p14:tracePt t="505071" x="11156950" y="6038850"/>
          <p14:tracePt t="505088" x="11176000" y="6038850"/>
          <p14:tracePt t="505104" x="11195050" y="6038850"/>
          <p14:tracePt t="505123" x="11271250" y="6038850"/>
          <p14:tracePt t="505138" x="11290300" y="6032500"/>
          <p14:tracePt t="505155" x="11353800" y="6026150"/>
          <p14:tracePt t="505171" x="11372850" y="6026150"/>
          <p14:tracePt t="505188" x="11391900" y="6026150"/>
          <p14:tracePt t="505221" x="11404600" y="6019800"/>
          <p14:tracePt t="505237" x="11423650" y="6019800"/>
          <p14:tracePt t="505254" x="11449050" y="6013450"/>
          <p14:tracePt t="505272" x="11480800" y="5994400"/>
          <p14:tracePt t="505308" x="11518900" y="5975350"/>
          <p14:tracePt t="505325" x="11518900" y="5969000"/>
          <p14:tracePt t="505371" x="11518900" y="5962650"/>
          <p14:tracePt t="505429" x="11487150" y="5943600"/>
          <p14:tracePt t="505437" x="11468100" y="5937250"/>
          <p14:tracePt t="505454" x="11461750" y="5930900"/>
          <p14:tracePt t="505471" x="11455400" y="5924550"/>
          <p14:tracePt t="505504" x="11449050" y="5918200"/>
          <p14:tracePt t="505528" x="11436350" y="5911850"/>
          <p14:tracePt t="505541" x="11423650" y="5911850"/>
          <p14:tracePt t="505554" x="11410950" y="5905500"/>
          <p14:tracePt t="505571" x="11385550" y="5892800"/>
          <p14:tracePt t="505588" x="11366500" y="5880100"/>
          <p14:tracePt t="505604" x="11360150" y="5880100"/>
          <p14:tracePt t="505655" x="11347450" y="5873750"/>
          <p14:tracePt t="505671" x="11334750" y="5873750"/>
          <p14:tracePt t="505688" x="11303000" y="5886450"/>
          <p14:tracePt t="505705" x="11283950" y="5892800"/>
          <p14:tracePt t="505721" x="11264900" y="5899150"/>
          <p14:tracePt t="505738" x="11245850" y="5905500"/>
          <p14:tracePt t="505755" x="11239500" y="5905500"/>
          <p14:tracePt t="505788" x="11239500" y="5911850"/>
          <p14:tracePt t="505816" x="11233150" y="5924550"/>
          <p14:tracePt t="505825" x="11220450" y="5943600"/>
          <p14:tracePt t="505838" x="11220450" y="5949950"/>
          <p14:tracePt t="505855" x="11220450" y="5956300"/>
          <p14:tracePt t="505871" x="11220450" y="5962650"/>
          <p14:tracePt t="506012" x="11220450" y="5969000"/>
          <p14:tracePt t="506021" x="11220450" y="5975350"/>
          <p14:tracePt t="506055" x="11220450" y="5981700"/>
          <p14:tracePt t="506096" x="11226800" y="5981700"/>
          <p14:tracePt t="506123" x="11239500" y="5994400"/>
          <p14:tracePt t="506138" x="11258550" y="6000750"/>
          <p14:tracePt t="506155" x="11283950" y="6007100"/>
          <p14:tracePt t="506173" x="11303000" y="6013450"/>
          <p14:tracePt t="506188" x="11309350" y="6013450"/>
          <p14:tracePt t="506453" x="11309350" y="6019800"/>
          <p14:tracePt t="506565" x="11309350" y="6026150"/>
          <p14:tracePt t="506709" x="11309350" y="6019800"/>
          <p14:tracePt t="506722" x="11309350" y="6000750"/>
          <p14:tracePt t="506745" x="11303000" y="5962650"/>
          <p14:tracePt t="506755" x="11296650" y="5949950"/>
          <p14:tracePt t="506772" x="11277600" y="5905500"/>
          <p14:tracePt t="506790" x="11226800" y="5772150"/>
          <p14:tracePt t="506807" x="11188700" y="5645150"/>
          <p14:tracePt t="506823" x="11163300" y="5530850"/>
          <p14:tracePt t="506839" x="11144250" y="5429250"/>
          <p14:tracePt t="506855" x="11099800" y="5251450"/>
          <p14:tracePt t="506873" x="11029950" y="4997450"/>
          <p14:tracePt t="506889" x="10998200" y="4857750"/>
          <p14:tracePt t="506906" x="10972800" y="4705350"/>
          <p14:tracePt t="506933" x="10972800" y="4546600"/>
          <p14:tracePt t="506941" x="10972800" y="4489450"/>
          <p14:tracePt t="506955" x="10972800" y="4413250"/>
          <p14:tracePt t="506972" x="10972800" y="4368800"/>
          <p14:tracePt t="506989" x="10972800" y="4343400"/>
          <p14:tracePt t="507006" x="10972800" y="4337050"/>
          <p14:tracePt t="507106" x="10972800" y="4318000"/>
          <p14:tracePt t="507124" x="10947400" y="4286250"/>
          <p14:tracePt t="507139" x="10934700" y="4286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B266C7-D954-4474-9B15-82B13146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Tiden för Jesu återkomst</a:t>
            </a:r>
            <a:endParaRPr lang="LID4096"/>
          </a:p>
        </p:txBody>
      </p:sp>
      <p:pic>
        <p:nvPicPr>
          <p:cNvPr id="7" name="Bildobjekt 6" descr="En bild som visar timglas, objekt&#10;&#10;Automatiskt genererad beskrivning">
            <a:extLst>
              <a:ext uri="{FF2B5EF4-FFF2-40B4-BE49-F238E27FC236}">
                <a16:creationId xmlns:a16="http://schemas.microsoft.com/office/drawing/2014/main" id="{D01C4BA8-92A6-4327-824A-405745C54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84000"/>
            <a:ext cx="4364288" cy="6174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650EC3E-7A8C-444E-A8F1-5B847CD806F3}"/>
              </a:ext>
            </a:extLst>
          </p:cNvPr>
          <p:cNvSpPr txBox="1"/>
          <p:nvPr/>
        </p:nvSpPr>
        <p:spPr>
          <a:xfrm>
            <a:off x="4024712" y="1311130"/>
            <a:ext cx="7080489" cy="4862870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För att veta </a:t>
            </a:r>
            <a:r>
              <a:rPr lang="sv-SE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när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Jesus kommer tillbaka behöver vi </a:t>
            </a:r>
            <a:b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sv-SE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förankra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den bibliska kalendern i den sekulära kalendern: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I bibelkalendern förstördes templet år 4032 </a:t>
            </a:r>
            <a:r>
              <a:rPr lang="sv-SE" sz="2000" i="1">
                <a:solidFill>
                  <a:schemeClr val="accent3">
                    <a:lumMod val="40000"/>
                    <a:lumOff val="60000"/>
                  </a:schemeClr>
                </a:solidFill>
              </a:rPr>
              <a:t>efter skapelsen</a:t>
            </a:r>
            <a:r>
              <a:rPr lang="sv-SE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, och Jesus kommer tillbaka år 5999 </a:t>
            </a:r>
            <a:r>
              <a:rPr lang="sv-SE" sz="2000" i="1">
                <a:solidFill>
                  <a:schemeClr val="accent3">
                    <a:lumMod val="40000"/>
                    <a:lumOff val="60000"/>
                  </a:schemeClr>
                </a:solidFill>
              </a:rPr>
              <a:t>efter skapelsen</a:t>
            </a:r>
            <a:r>
              <a:rPr lang="sv-SE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I 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den sekulära kalendern förstörde romarna Jerusalems tempel år 70 </a:t>
            </a:r>
            <a:r>
              <a:rPr lang="sv-SE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efter Kristus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Då 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kan året för återkomsten beräknas. </a:t>
            </a:r>
            <a:b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(OBS: Det bibliska nyåret inträffar på hösten cirka 3 månader innan det sekulära nyåret. Därför måste ett år subtraheras från resultatet från en direkt beräkning med ovanstående siffror.)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Vedermödan börjar 7 år dessförinnan.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Var försiktig: Noggrannheten blir inte större än noggrannheten av den sekulära kalenderns år 70 </a:t>
            </a:r>
            <a:r>
              <a:rPr lang="sv-SE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efter Kristus</a:t>
            </a:r>
            <a:r>
              <a:rPr lang="sv-SE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6CFBB766-5434-437F-93AD-B64FD9F1B97D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JÅ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288650"/>
      </p:ext>
    </p:extLst>
  </p:cSld>
  <p:clrMapOvr>
    <a:masterClrMapping/>
  </p:clrMapOvr>
  <p:transition advTm="2069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936" x="6718300" y="234950"/>
          <p14:tracePt t="3953" x="6934200" y="273050"/>
          <p14:tracePt t="3970" x="7219950" y="311150"/>
          <p14:tracePt t="3971" x="7385050" y="336550"/>
          <p14:tracePt t="3993" x="7664450" y="381000"/>
          <p14:tracePt t="4003" x="7918450" y="444500"/>
          <p14:tracePt t="4020" x="8121650" y="495300"/>
          <p14:tracePt t="4036" x="8324850" y="539750"/>
          <p14:tracePt t="4053" x="8515350" y="565150"/>
          <p14:tracePt t="4074" x="8636000" y="577850"/>
          <p14:tracePt t="4087" x="8718550" y="577850"/>
          <p14:tracePt t="4104" x="8801100" y="577850"/>
          <p14:tracePt t="4120" x="8877300" y="577850"/>
          <p14:tracePt t="4137" x="8966200" y="590550"/>
          <p14:tracePt t="4153" x="9061450" y="609600"/>
          <p14:tracePt t="4179" x="9118600" y="628650"/>
          <p14:tracePt t="4186" x="9137650" y="635000"/>
          <p14:tracePt t="4203" x="9150350" y="635000"/>
          <p14:tracePt t="4220" x="9163050" y="635000"/>
          <p14:tracePt t="4236" x="9226550" y="647700"/>
          <p14:tracePt t="4253" x="9347200" y="685800"/>
          <p14:tracePt t="4273" x="9499600" y="711200"/>
          <p14:tracePt t="4286" x="9639300" y="723900"/>
          <p14:tracePt t="4303" x="9817100" y="723900"/>
          <p14:tracePt t="4320" x="9937750" y="723900"/>
          <p14:tracePt t="4337" x="10020300" y="704850"/>
          <p14:tracePt t="4353" x="10058400" y="685800"/>
          <p14:tracePt t="4370" x="10090150" y="666750"/>
          <p14:tracePt t="4387" x="10153650" y="628650"/>
          <p14:tracePt t="4408" x="10274300" y="571500"/>
          <p14:tracePt t="4420" x="10318750" y="552450"/>
          <p14:tracePt t="4437" x="10375900" y="520700"/>
          <p14:tracePt t="4453" x="10426700" y="495300"/>
          <p14:tracePt t="4470" x="10452100" y="469900"/>
          <p14:tracePt t="4471" x="10452100" y="463550"/>
          <p14:tracePt t="4487" x="10464800" y="444500"/>
          <p14:tracePt t="4505" x="10464800" y="400050"/>
          <p14:tracePt t="4521" x="10464800" y="361950"/>
          <p14:tracePt t="4537" x="10458450" y="323850"/>
          <p14:tracePt t="4555" x="10445750" y="279400"/>
          <p14:tracePt t="4570" x="10420350" y="228600"/>
          <p14:tracePt t="4587" x="10394950" y="184150"/>
          <p14:tracePt t="4604" x="10350500" y="120650"/>
          <p14:tracePt t="4620" x="10312400" y="69850"/>
          <p14:tracePt t="4637" x="10267950" y="25400"/>
          <p14:tracePt t="4754" x="9582150" y="0"/>
          <p14:tracePt t="4770" x="9486900" y="50800"/>
          <p14:tracePt t="4787" x="9429750" y="95250"/>
          <p14:tracePt t="4804" x="9398000" y="133350"/>
          <p14:tracePt t="4822" x="9372600" y="190500"/>
          <p14:tracePt t="4837" x="9347200" y="260350"/>
          <p14:tracePt t="4854" x="9328150" y="330200"/>
          <p14:tracePt t="4880" x="9309100" y="463550"/>
          <p14:tracePt t="4892" x="9302750" y="546100"/>
          <p14:tracePt t="4909" x="9315450" y="635000"/>
          <p14:tracePt t="4921" x="9328150" y="647700"/>
          <p14:tracePt t="4937" x="9353550" y="692150"/>
          <p14:tracePt t="4954" x="9359900" y="698500"/>
          <p14:tracePt t="4970" x="9359900" y="704850"/>
          <p14:tracePt t="4988" x="9366250" y="717550"/>
          <p14:tracePt t="5004" x="9372600" y="730250"/>
          <p14:tracePt t="5020" x="9398000" y="755650"/>
          <p14:tracePt t="5037" x="9436100" y="774700"/>
          <p14:tracePt t="5056" x="9499600" y="787400"/>
          <p14:tracePt t="5070" x="9594850" y="787400"/>
          <p14:tracePt t="5087" x="9690100" y="781050"/>
          <p14:tracePt t="5104" x="9759950" y="768350"/>
          <p14:tracePt t="5121" x="9829800" y="755650"/>
          <p14:tracePt t="5137" x="9950450" y="742950"/>
          <p14:tracePt t="5155" x="10115550" y="736600"/>
          <p14:tracePt t="5171" x="10280650" y="736600"/>
          <p14:tracePt t="5187" x="10388600" y="736600"/>
          <p14:tracePt t="5204" x="10420350" y="730250"/>
          <p14:tracePt t="5220" x="10521950" y="711200"/>
          <p14:tracePt t="5237" x="10560050" y="679450"/>
          <p14:tracePt t="5254" x="10572750" y="628650"/>
          <p14:tracePt t="5271" x="10572750" y="584200"/>
          <p14:tracePt t="5296" x="10572750" y="482600"/>
          <p14:tracePt t="5304" x="10566400" y="444500"/>
          <p14:tracePt t="5320" x="10553700" y="393700"/>
          <p14:tracePt t="5341" x="10509250" y="298450"/>
          <p14:tracePt t="5354" x="10483850" y="260350"/>
          <p14:tracePt t="5371" x="10439400" y="203200"/>
          <p14:tracePt t="5387" x="10388600" y="158750"/>
          <p14:tracePt t="5404" x="10267950" y="95250"/>
          <p14:tracePt t="5421" x="10191750" y="76200"/>
          <p14:tracePt t="5437" x="10115550" y="63500"/>
          <p14:tracePt t="5454" x="10058400" y="57150"/>
          <p14:tracePt t="5471" x="9975850" y="57150"/>
          <p14:tracePt t="5488" x="9874250" y="88900"/>
          <p14:tracePt t="5505" x="9772650" y="139700"/>
          <p14:tracePt t="5531" x="9607550" y="234950"/>
          <p14:tracePt t="5538" x="9563100" y="273050"/>
          <p14:tracePt t="5555" x="9525000" y="317500"/>
          <p14:tracePt t="5571" x="9493250" y="361950"/>
          <p14:tracePt t="5587" x="9486900" y="412750"/>
          <p14:tracePt t="5604" x="9486900" y="450850"/>
          <p14:tracePt t="5606" x="9493250" y="482600"/>
          <p14:tracePt t="5621" x="9499600" y="501650"/>
          <p14:tracePt t="5639" x="9531350" y="558800"/>
          <p14:tracePt t="5656" x="9556750" y="596900"/>
          <p14:tracePt t="5672" x="9575800" y="615950"/>
          <p14:tracePt t="5688" x="9626600" y="628650"/>
          <p14:tracePt t="5711" x="9759950" y="635000"/>
          <p14:tracePt t="5721" x="9798050" y="635000"/>
          <p14:tracePt t="5738" x="9861550" y="628650"/>
          <p14:tracePt t="5754" x="9906000" y="622300"/>
          <p14:tracePt t="5771" x="9918700" y="615950"/>
          <p14:tracePt t="5821" x="9925050" y="615950"/>
          <p14:tracePt t="6105" x="9855200" y="596900"/>
          <p14:tracePt t="6121" x="9753600" y="565150"/>
          <p14:tracePt t="6138" x="9639300" y="533400"/>
          <p14:tracePt t="6155" x="9531350" y="508000"/>
          <p14:tracePt t="6172" x="9436100" y="476250"/>
          <p14:tracePt t="6188" x="9321800" y="450850"/>
          <p14:tracePt t="6205" x="9194800" y="425450"/>
          <p14:tracePt t="6222" x="9067800" y="406400"/>
          <p14:tracePt t="6238" x="8832850" y="381000"/>
          <p14:tracePt t="6255" x="8718550" y="368300"/>
          <p14:tracePt t="6272" x="8470900" y="355600"/>
          <p14:tracePt t="6288" x="8255000" y="349250"/>
          <p14:tracePt t="6305" x="8070850" y="349250"/>
          <p14:tracePt t="6329" x="7785100" y="374650"/>
          <p14:tracePt t="6338" x="7651750" y="387350"/>
          <p14:tracePt t="6355" x="7372350" y="419100"/>
          <p14:tracePt t="6372" x="7118350" y="438150"/>
          <p14:tracePt t="6388" x="6908800" y="444500"/>
          <p14:tracePt t="6405" x="6750050" y="444500"/>
          <p14:tracePt t="6422" x="6635750" y="425450"/>
          <p14:tracePt t="6438" x="6521450" y="406400"/>
          <p14:tracePt t="6457" x="6419850" y="387350"/>
          <p14:tracePt t="6474" x="6267450" y="355600"/>
          <p14:tracePt t="6489" x="6191250" y="342900"/>
          <p14:tracePt t="6513" x="6153150" y="330200"/>
          <p14:tracePt t="6521" x="6153150" y="323850"/>
          <p14:tracePt t="6539" x="6134100" y="311150"/>
          <p14:tracePt t="6561" x="6108700" y="292100"/>
          <p14:tracePt t="6562" x="6076950" y="285750"/>
          <p14:tracePt t="6574" x="6064250" y="279400"/>
          <p14:tracePt t="6588" x="5988050" y="266700"/>
          <p14:tracePt t="6605" x="5937250" y="260350"/>
          <p14:tracePt t="6622" x="5899150" y="260350"/>
          <p14:tracePt t="6638" x="5886450" y="260350"/>
          <p14:tracePt t="6655" x="5873750" y="266700"/>
          <p14:tracePt t="6672" x="5867400" y="279400"/>
          <p14:tracePt t="6689" x="5861050" y="292100"/>
          <p14:tracePt t="6706" x="5848350" y="298450"/>
          <p14:tracePt t="6723" x="5822950" y="317500"/>
          <p14:tracePt t="6754" x="5810250" y="330200"/>
          <p14:tracePt t="7056" x="5810250" y="336550"/>
          <p14:tracePt t="7072" x="5822950" y="381000"/>
          <p14:tracePt t="7089" x="5835650" y="419100"/>
          <p14:tracePt t="7106" x="5842000" y="450850"/>
          <p14:tracePt t="7124" x="5848350" y="469900"/>
          <p14:tracePt t="7139" x="5854700" y="476250"/>
          <p14:tracePt t="7690" x="5848350" y="482600"/>
          <p14:tracePt t="7710" x="5740400" y="558800"/>
          <p14:tracePt t="7723" x="5664200" y="596900"/>
          <p14:tracePt t="7739" x="5505450" y="641350"/>
          <p14:tracePt t="7756" x="5321300" y="673100"/>
          <p14:tracePt t="7773" x="5207000" y="685800"/>
          <p14:tracePt t="7792" x="5086350" y="685800"/>
          <p14:tracePt t="7806" x="4984750" y="685800"/>
          <p14:tracePt t="7824" x="4762500" y="685800"/>
          <p14:tracePt t="7840" x="4533900" y="692150"/>
          <p14:tracePt t="7856" x="4286250" y="692150"/>
          <p14:tracePt t="7873" x="4083050" y="692150"/>
          <p14:tracePt t="7890" x="3886200" y="685800"/>
          <p14:tracePt t="7907" x="3702050" y="673100"/>
          <p14:tracePt t="7934" x="3194050" y="673100"/>
          <p14:tracePt t="7959" x="2692400" y="666750"/>
          <p14:tracePt t="7973" x="2578100" y="666750"/>
          <p14:tracePt t="7990" x="2330450" y="654050"/>
          <p14:tracePt t="8008" x="2171700" y="647700"/>
          <p14:tracePt t="8025" x="1924050" y="641350"/>
          <p14:tracePt t="8040" x="1860550" y="641350"/>
          <p14:tracePt t="8057" x="1720850" y="654050"/>
          <p14:tracePt t="8073" x="1612900" y="666750"/>
          <p14:tracePt t="8106" x="1625600" y="673100"/>
          <p14:tracePt t="8123" x="1695450" y="685800"/>
          <p14:tracePt t="8140" x="1733550" y="698500"/>
          <p14:tracePt t="8156" x="1797050" y="717550"/>
          <p14:tracePt t="8173" x="1809750" y="730250"/>
          <p14:tracePt t="8190" x="1822450" y="742950"/>
          <p14:tracePt t="8208" x="1841500" y="749300"/>
          <p14:tracePt t="8223" x="1892300" y="755650"/>
          <p14:tracePt t="8240" x="2006600" y="762000"/>
          <p14:tracePt t="8258" x="2228850" y="749300"/>
          <p14:tracePt t="8273" x="2457450" y="736600"/>
          <p14:tracePt t="8290" x="2698750" y="736600"/>
          <p14:tracePt t="8306" x="2838450" y="736600"/>
          <p14:tracePt t="8324" x="2901950" y="730250"/>
          <p14:tracePt t="8340" x="2940050" y="723900"/>
          <p14:tracePt t="8357" x="2978150" y="711200"/>
          <p14:tracePt t="8373" x="3016250" y="698500"/>
          <p14:tracePt t="8396" x="3060700" y="673100"/>
          <p14:tracePt t="8409" x="3111500" y="647700"/>
          <p14:tracePt t="8425" x="3149600" y="635000"/>
          <p14:tracePt t="8457" x="3155950" y="635000"/>
          <p14:tracePt t="8540" x="3181350" y="628650"/>
          <p14:tracePt t="8557" x="3219450" y="622300"/>
          <p14:tracePt t="8574" x="3251200" y="609600"/>
          <p14:tracePt t="8590" x="3257550" y="609600"/>
          <p14:tracePt t="8640" x="3289300" y="609600"/>
          <p14:tracePt t="8659" x="3403600" y="622300"/>
          <p14:tracePt t="8673" x="3536950" y="628650"/>
          <p14:tracePt t="8690" x="3689350" y="628650"/>
          <p14:tracePt t="8707" x="3854450" y="628650"/>
          <p14:tracePt t="8724" x="4064000" y="628650"/>
          <p14:tracePt t="8741" x="4178300" y="628650"/>
          <p14:tracePt t="8770" x="4248150" y="628650"/>
          <p14:tracePt t="8776" x="4260850" y="628650"/>
          <p14:tracePt t="8791" x="4279900" y="628650"/>
          <p14:tracePt t="8807" x="4324350" y="628650"/>
          <p14:tracePt t="8824" x="4381500" y="622300"/>
          <p14:tracePt t="8841" x="4406900" y="615950"/>
          <p14:tracePt t="8951" x="4419600" y="609600"/>
          <p14:tracePt t="8957" x="4432300" y="603250"/>
          <p14:tracePt t="8975" x="4476750" y="584200"/>
          <p14:tracePt t="8999" x="4540250" y="565150"/>
          <p14:tracePt t="9007" x="4591050" y="552450"/>
          <p14:tracePt t="9024" x="4686300" y="546100"/>
          <p14:tracePt t="9043" x="4819650" y="533400"/>
          <p14:tracePt t="9058" x="4883150" y="533400"/>
          <p14:tracePt t="9074" x="5022850" y="533400"/>
          <p14:tracePt t="9096" x="5194300" y="527050"/>
          <p14:tracePt t="9107" x="5232400" y="527050"/>
          <p14:tracePt t="9124" x="5276850" y="520700"/>
          <p14:tracePt t="9348" x="5283200" y="520700"/>
          <p14:tracePt t="9358" x="5308600" y="520700"/>
          <p14:tracePt t="9377" x="5365750" y="520700"/>
          <p14:tracePt t="9391" x="5410200" y="520700"/>
          <p14:tracePt t="9408" x="5448300" y="520700"/>
          <p14:tracePt t="9425" x="5499100" y="508000"/>
          <p14:tracePt t="9441" x="5549900" y="495300"/>
          <p14:tracePt t="9458" x="5594350" y="463550"/>
          <p14:tracePt t="9474" x="5651500" y="425450"/>
          <p14:tracePt t="9491" x="5676900" y="406400"/>
          <p14:tracePt t="9512" x="5695950" y="387350"/>
          <p14:tracePt t="9524" x="5708650" y="381000"/>
          <p14:tracePt t="9541" x="5715000" y="368300"/>
          <p14:tracePt t="9558" x="5721350" y="361950"/>
          <p14:tracePt t="9574" x="5727700" y="355600"/>
          <p14:tracePt t="9592" x="5727700" y="349250"/>
          <p14:tracePt t="11229" x="5753100" y="361950"/>
          <p14:tracePt t="11242" x="5829300" y="406400"/>
          <p14:tracePt t="11265" x="5905500" y="450850"/>
          <p14:tracePt t="11266" x="5924550" y="463550"/>
          <p14:tracePt t="11276" x="5937250" y="469900"/>
          <p14:tracePt t="11292" x="5937250" y="488950"/>
          <p14:tracePt t="11320" x="5937250" y="495300"/>
          <p14:tracePt t="35780" x="5937250" y="514350"/>
          <p14:tracePt t="35797" x="5943600" y="565150"/>
          <p14:tracePt t="35813" x="5943600" y="590550"/>
          <p14:tracePt t="35834" x="5962650" y="673100"/>
          <p14:tracePt t="35846" x="5981700" y="742950"/>
          <p14:tracePt t="35863" x="6007100" y="806450"/>
          <p14:tracePt t="35879" x="6013450" y="882650"/>
          <p14:tracePt t="35896" x="6013450" y="965200"/>
          <p14:tracePt t="35913" x="6000750" y="1022350"/>
          <p14:tracePt t="35929" x="5981700" y="1060450"/>
          <p14:tracePt t="35947" x="5962650" y="1073150"/>
          <p14:tracePt t="35963" x="5962650" y="1079500"/>
          <p14:tracePt t="35979" x="5956300" y="1092200"/>
          <p14:tracePt t="35996" x="5949950" y="1098550"/>
          <p14:tracePt t="36013" x="5937250" y="1123950"/>
          <p14:tracePt t="36030" x="5905500" y="1168400"/>
          <p14:tracePt t="36048" x="5886450" y="1181100"/>
          <p14:tracePt t="36063" x="5880100" y="1193800"/>
          <p14:tracePt t="36080" x="5873750" y="1193800"/>
          <p14:tracePt t="36131" x="5873750" y="1200150"/>
          <p14:tracePt t="36156" x="5873750" y="1231900"/>
          <p14:tracePt t="36163" x="5873750" y="1238250"/>
          <p14:tracePt t="36180" x="5873750" y="1257300"/>
          <p14:tracePt t="36196" x="5873750" y="1270000"/>
          <p14:tracePt t="36214" x="5873750" y="1276350"/>
          <p14:tracePt t="36230" x="5880100" y="1295400"/>
          <p14:tracePt t="36249" x="5899150" y="1314450"/>
          <p14:tracePt t="36264" x="5905500" y="1327150"/>
          <p14:tracePt t="36280" x="5930900" y="1352550"/>
          <p14:tracePt t="36281" x="5937250" y="1352550"/>
          <p14:tracePt t="36297" x="5962650" y="1365250"/>
          <p14:tracePt t="36313" x="5981700" y="1365250"/>
          <p14:tracePt t="36334" x="5994400" y="1365250"/>
          <p14:tracePt t="36347" x="6013450" y="1365250"/>
          <p14:tracePt t="36365" x="6026150" y="1358900"/>
          <p14:tracePt t="37164" x="5956300" y="1416050"/>
          <p14:tracePt t="37182" x="5867400" y="1466850"/>
          <p14:tracePt t="37197" x="5784850" y="1511300"/>
          <p14:tracePt t="37214" x="5727700" y="1524000"/>
          <p14:tracePt t="37231" x="5702300" y="1530350"/>
          <p14:tracePt t="37297" x="5695950" y="1530350"/>
          <p14:tracePt t="37314" x="5676900" y="1543050"/>
          <p14:tracePt t="37331" x="5600700" y="1555750"/>
          <p14:tracePt t="37347" x="5486400" y="1562100"/>
          <p14:tracePt t="37349" x="5429250" y="1562100"/>
          <p14:tracePt t="37365" x="5378450" y="1562100"/>
          <p14:tracePt t="37390" x="5276850" y="1543050"/>
          <p14:tracePt t="37397" x="5270500" y="1543050"/>
          <p14:tracePt t="37482" x="5257800" y="1543050"/>
          <p14:tracePt t="37498" x="5245100" y="1562100"/>
          <p14:tracePt t="37519" x="5232400" y="1600200"/>
          <p14:tracePt t="37531" x="5232400" y="1663700"/>
          <p14:tracePt t="37548" x="5238750" y="1727200"/>
          <p14:tracePt t="37565" x="5251450" y="1752600"/>
          <p14:tracePt t="37581" x="5270500" y="1758950"/>
          <p14:tracePt t="37598" x="5314950" y="1765300"/>
          <p14:tracePt t="37616" x="5422900" y="1765300"/>
          <p14:tracePt t="37633" x="5543550" y="1771650"/>
          <p14:tracePt t="37649" x="5740400" y="1771650"/>
          <p14:tracePt t="37665" x="5892800" y="1771650"/>
          <p14:tracePt t="37684" x="6134100" y="1752600"/>
          <p14:tracePt t="37712" x="6210300" y="1727200"/>
          <p14:tracePt t="37720" x="6223000" y="1727200"/>
          <p14:tracePt t="37732" x="6248400" y="1714500"/>
          <p14:tracePt t="37748" x="6267450" y="1708150"/>
          <p14:tracePt t="37765" x="6280150" y="1708150"/>
          <p14:tracePt t="37906" x="6286500" y="1701800"/>
          <p14:tracePt t="37931" x="6311900" y="1695450"/>
          <p14:tracePt t="37948" x="6324600" y="1695450"/>
          <p14:tracePt t="37964" x="6337300" y="1695450"/>
          <p14:tracePt t="37981" x="6350000" y="1695450"/>
          <p14:tracePt t="37998" x="6381750" y="1701800"/>
          <p14:tracePt t="38016" x="6413500" y="1708150"/>
          <p14:tracePt t="38043" x="6508750" y="1720850"/>
          <p14:tracePt t="38051" x="6527800" y="1727200"/>
          <p14:tracePt t="38065" x="6565900" y="1733550"/>
          <p14:tracePt t="38082" x="6591300" y="1733550"/>
          <p14:tracePt t="38098" x="6604000" y="1739900"/>
          <p14:tracePt t="38316" x="6597650" y="1739900"/>
          <p14:tracePt t="38332" x="6584950" y="1739900"/>
          <p14:tracePt t="38349" x="6565900" y="1739900"/>
          <p14:tracePt t="38367" x="6559550" y="1733550"/>
          <p14:tracePt t="38398" x="6553200" y="1727200"/>
          <p14:tracePt t="38415" x="6546850" y="1727200"/>
          <p14:tracePt t="38432" x="6540500" y="1720850"/>
          <p14:tracePt t="38456" x="6527800" y="1714500"/>
          <p14:tracePt t="38465" x="6521450" y="1714500"/>
          <p14:tracePt t="38482" x="6515100" y="1714500"/>
          <p14:tracePt t="38499" x="6502400" y="1714500"/>
          <p14:tracePt t="38516" x="6464300" y="1714500"/>
          <p14:tracePt t="38532" x="6432550" y="1727200"/>
          <p14:tracePt t="38549" x="6362700" y="1765300"/>
          <p14:tracePt t="38565" x="6330950" y="1790700"/>
          <p14:tracePt t="38583" x="6305550" y="1803400"/>
          <p14:tracePt t="38599" x="6292850" y="1816100"/>
          <p14:tracePt t="38617" x="6286500" y="1816100"/>
          <p14:tracePt t="38618" x="6280150" y="1822450"/>
          <p14:tracePt t="38632" x="6273800" y="1828800"/>
          <p14:tracePt t="38649" x="6261100" y="1835150"/>
          <p14:tracePt t="38665" x="6235700" y="1854200"/>
          <p14:tracePt t="38685" x="6210300" y="1873250"/>
          <p14:tracePt t="38699" x="6184900" y="1885950"/>
          <p14:tracePt t="38716" x="6159500" y="1892300"/>
          <p14:tracePt t="38734" x="6127750" y="1898650"/>
          <p14:tracePt t="38750" x="6076950" y="1911350"/>
          <p14:tracePt t="38765" x="6032500" y="1917700"/>
          <p14:tracePt t="38782" x="5930900" y="1936750"/>
          <p14:tracePt t="38798" x="5829300" y="1936750"/>
          <p14:tracePt t="38802" x="5753100" y="1936750"/>
          <p14:tracePt t="38816" x="5702300" y="1930400"/>
          <p14:tracePt t="38832" x="5607050" y="1911350"/>
          <p14:tracePt t="38849" x="5537200" y="1898650"/>
          <p14:tracePt t="38853" x="5511800" y="1892300"/>
          <p14:tracePt t="38873" x="5486400" y="1879600"/>
          <p14:tracePt t="38876" x="5480050" y="1873250"/>
          <p14:tracePt t="38885" x="5467350" y="1866900"/>
          <p14:tracePt t="38895" x="5454650" y="1860550"/>
          <p14:tracePt t="38918" x="5403850" y="1841500"/>
          <p14:tracePt t="38932" x="5353050" y="1841500"/>
          <p14:tracePt t="38949" x="5302250" y="1841500"/>
          <p14:tracePt t="38965" x="5219700" y="1841500"/>
          <p14:tracePt t="38983" x="5156200" y="1841500"/>
          <p14:tracePt t="39001" x="5111750" y="1841500"/>
          <p14:tracePt t="39017" x="5048250" y="1841500"/>
          <p14:tracePt t="39033" x="4933950" y="1854200"/>
          <p14:tracePt t="39049" x="4787900" y="1866900"/>
          <p14:tracePt t="39066" x="4660900" y="1885950"/>
          <p14:tracePt t="39082" x="4540250" y="1905000"/>
          <p14:tracePt t="39099" x="4476750" y="1924050"/>
          <p14:tracePt t="39116" x="4457700" y="1930400"/>
          <p14:tracePt t="39213" x="4457700" y="1936750"/>
          <p14:tracePt t="39222" x="4464050" y="1943100"/>
          <p14:tracePt t="39235" x="4483100" y="1962150"/>
          <p14:tracePt t="39249" x="4533900" y="1993900"/>
          <p14:tracePt t="39266" x="4597400" y="2025650"/>
          <p14:tracePt t="39283" x="4667250" y="2051050"/>
          <p14:tracePt t="39300" x="4718050" y="2063750"/>
          <p14:tracePt t="39316" x="4775200" y="2070100"/>
          <p14:tracePt t="39332" x="4813300" y="2070100"/>
          <p14:tracePt t="39349" x="4845050" y="2070100"/>
          <p14:tracePt t="39367" x="4864100" y="2070100"/>
          <p14:tracePt t="39383" x="4870450" y="2070100"/>
          <p14:tracePt t="39399" x="4883150" y="2063750"/>
          <p14:tracePt t="39416" x="4908550" y="2051050"/>
          <p14:tracePt t="39433" x="4927600" y="2032000"/>
          <p14:tracePt t="39449" x="4953000" y="2006600"/>
          <p14:tracePt t="39466" x="4965700" y="1981200"/>
          <p14:tracePt t="39483" x="4991100" y="1936750"/>
          <p14:tracePt t="39499" x="5010150" y="1905000"/>
          <p14:tracePt t="39516" x="5022850" y="1866900"/>
          <p14:tracePt t="39533" x="5029200" y="1841500"/>
          <p14:tracePt t="39549" x="5029200" y="1816100"/>
          <p14:tracePt t="39566" x="5029200" y="1797050"/>
          <p14:tracePt t="39583" x="5010150" y="1778000"/>
          <p14:tracePt t="39601" x="4978400" y="1752600"/>
          <p14:tracePt t="39617" x="4972050" y="1739900"/>
          <p14:tracePt t="39636" x="4940300" y="1720850"/>
          <p14:tracePt t="39650" x="4927600" y="1714500"/>
          <p14:tracePt t="39666" x="4889500" y="1701800"/>
          <p14:tracePt t="39683" x="4851400" y="1695450"/>
          <p14:tracePt t="39699" x="4826000" y="1695450"/>
          <p14:tracePt t="39716" x="4787900" y="1695450"/>
          <p14:tracePt t="39733" x="4756150" y="1695450"/>
          <p14:tracePt t="39750" x="4699000" y="1701800"/>
          <p14:tracePt t="39766" x="4654550" y="1708150"/>
          <p14:tracePt t="39783" x="4616450" y="1727200"/>
          <p14:tracePt t="39800" x="4565650" y="1765300"/>
          <p14:tracePt t="39817" x="4552950" y="1790700"/>
          <p14:tracePt t="39833" x="4552950" y="1809750"/>
          <p14:tracePt t="39834" x="4552950" y="1860550"/>
          <p14:tracePt t="39850" x="4559300" y="1892300"/>
          <p14:tracePt t="39867" x="4591050" y="1955800"/>
          <p14:tracePt t="39883" x="4622800" y="1993900"/>
          <p14:tracePt t="39903" x="4660900" y="2038350"/>
          <p14:tracePt t="39918" x="4711700" y="2082800"/>
          <p14:tracePt t="39942" x="4781550" y="2133600"/>
          <p14:tracePt t="39952" x="4813300" y="2152650"/>
          <p14:tracePt t="39966" x="4851400" y="2178050"/>
          <p14:tracePt t="39983" x="4895850" y="2197100"/>
          <p14:tracePt t="40000" x="4959350" y="2216150"/>
          <p14:tracePt t="40016" x="5092700" y="2254250"/>
          <p14:tracePt t="40033" x="5232400" y="2279650"/>
          <p14:tracePt t="40051" x="5397500" y="2292350"/>
          <p14:tracePt t="40067" x="5441950" y="2292350"/>
          <p14:tracePt t="40083" x="5448300" y="2292350"/>
          <p14:tracePt t="40116" x="5461000" y="2292350"/>
          <p14:tracePt t="40138" x="5492750" y="2286000"/>
          <p14:tracePt t="40150" x="5537200" y="2279650"/>
          <p14:tracePt t="40167" x="5568950" y="2279650"/>
          <p14:tracePt t="40183" x="5594350" y="2273300"/>
          <p14:tracePt t="40200" x="5626100" y="2266950"/>
          <p14:tracePt t="40217" x="5645150" y="2254250"/>
          <p14:tracePt t="40234" x="5676900" y="2241550"/>
          <p14:tracePt t="40250" x="5708650" y="2222500"/>
          <p14:tracePt t="40268" x="5772150" y="2203450"/>
          <p14:tracePt t="40283" x="5842000" y="2184400"/>
          <p14:tracePt t="40300" x="5918200" y="2165350"/>
          <p14:tracePt t="40301" x="5962650" y="2152650"/>
          <p14:tracePt t="40318" x="6013450" y="2133600"/>
          <p14:tracePt t="40334" x="6045200" y="2120900"/>
          <p14:tracePt t="40350" x="6064250" y="2114550"/>
          <p14:tracePt t="40367" x="6083300" y="2101850"/>
          <p14:tracePt t="40384" x="6108700" y="2089150"/>
          <p14:tracePt t="40400" x="6134100" y="2070100"/>
          <p14:tracePt t="40417" x="6159500" y="2051050"/>
          <p14:tracePt t="40433" x="6165850" y="2044700"/>
          <p14:tracePt t="40450" x="6172200" y="2038350"/>
          <p14:tracePt t="40483" x="6178550" y="2038350"/>
          <p14:tracePt t="40500" x="6197600" y="2044700"/>
          <p14:tracePt t="40517" x="6235700" y="2063750"/>
          <p14:tracePt t="40533" x="6311900" y="2101850"/>
          <p14:tracePt t="40552" x="6381750" y="2127250"/>
          <p14:tracePt t="40567" x="6470650" y="2133600"/>
          <p14:tracePt t="40584" x="6546850" y="2133600"/>
          <p14:tracePt t="40601" x="6610350" y="2133600"/>
          <p14:tracePt t="40618" x="6705600" y="2133600"/>
          <p14:tracePt t="40635" x="6877050" y="2127250"/>
          <p14:tracePt t="40651" x="6908800" y="2127250"/>
          <p14:tracePt t="40667" x="7061200" y="2127250"/>
          <p14:tracePt t="40683" x="7162800" y="2127250"/>
          <p14:tracePt t="40700" x="7251700" y="2120900"/>
          <p14:tracePt t="40717" x="7302500" y="2101850"/>
          <p14:tracePt t="40733" x="7321550" y="2089150"/>
          <p14:tracePt t="40750" x="7346950" y="2076450"/>
          <p14:tracePt t="40767" x="7391400" y="2057400"/>
          <p14:tracePt t="40784" x="7454900" y="2038350"/>
          <p14:tracePt t="40801" x="7505700" y="2025650"/>
          <p14:tracePt t="40817" x="7556500" y="2012950"/>
          <p14:tracePt t="40834" x="7581900" y="2000250"/>
          <p14:tracePt t="40850" x="7594600" y="1993900"/>
          <p14:tracePt t="40867" x="7600950" y="1993900"/>
          <p14:tracePt t="40884" x="7607300" y="1987550"/>
          <p14:tracePt t="40901" x="7613650" y="1987550"/>
          <p14:tracePt t="40917" x="7626350" y="1987550"/>
          <p14:tracePt t="40934" x="7651750" y="1987550"/>
          <p14:tracePt t="40951" x="7721600" y="1987550"/>
          <p14:tracePt t="40968" x="7753350" y="1987550"/>
          <p14:tracePt t="40984" x="7766050" y="1987550"/>
          <p14:tracePt t="41000" x="7778750" y="1987550"/>
          <p14:tracePt t="41017" x="7829550" y="1987550"/>
          <p14:tracePt t="41034" x="7905750" y="1987550"/>
          <p14:tracePt t="41050" x="7981950" y="1987550"/>
          <p14:tracePt t="41068" x="8051800" y="1987550"/>
          <p14:tracePt t="41084" x="8102600" y="1987550"/>
          <p14:tracePt t="41101" x="8128000" y="1981200"/>
          <p14:tracePt t="41117" x="8134350" y="1974850"/>
          <p14:tracePt t="41134" x="8147050" y="1974850"/>
          <p14:tracePt t="41135" x="8153400" y="1974850"/>
          <p14:tracePt t="41150" x="8197850" y="1962150"/>
          <p14:tracePt t="41167" x="8267700" y="1962150"/>
          <p14:tracePt t="41186" x="8362950" y="1962150"/>
          <p14:tracePt t="41201" x="8445500" y="1962150"/>
          <p14:tracePt t="41217" x="8509000" y="1962150"/>
          <p14:tracePt t="41234" x="8540750" y="1962150"/>
          <p14:tracePt t="41251" x="8559800" y="1962150"/>
          <p14:tracePt t="41301" x="8566150" y="1962150"/>
          <p14:tracePt t="41324" x="8623300" y="1955800"/>
          <p14:tracePt t="41334" x="8655050" y="1955800"/>
          <p14:tracePt t="41351" x="8731250" y="1962150"/>
          <p14:tracePt t="41370" x="8807450" y="1962150"/>
          <p14:tracePt t="41385" x="8839200" y="1955800"/>
          <p14:tracePt t="41401" x="8858250" y="1955800"/>
          <p14:tracePt t="41418" x="8870950" y="1949450"/>
          <p14:tracePt t="41434" x="8883650" y="1943100"/>
          <p14:tracePt t="41458" x="8902700" y="1936750"/>
          <p14:tracePt t="41468" x="8915400" y="1936750"/>
          <p14:tracePt t="41486" x="8934450" y="1936750"/>
          <p14:tracePt t="41501" x="8947150" y="1936750"/>
          <p14:tracePt t="41517" x="8966200" y="1936750"/>
          <p14:tracePt t="41543" x="8991600" y="1930400"/>
          <p14:tracePt t="41553" x="8997950" y="1924050"/>
          <p14:tracePt t="41568" x="9010650" y="1917700"/>
          <p14:tracePt t="41584" x="9017000" y="1917700"/>
          <p14:tracePt t="41720" x="9017000" y="1911350"/>
          <p14:tracePt t="41752" x="8966200" y="1873250"/>
          <p14:tracePt t="41769" x="8934450" y="1854200"/>
          <p14:tracePt t="41792" x="8890000" y="1828800"/>
          <p14:tracePt t="41802" x="8877300" y="1822450"/>
          <p14:tracePt t="41818" x="8851900" y="1809750"/>
          <p14:tracePt t="41835" x="8820150" y="1797050"/>
          <p14:tracePt t="41852" x="8794750" y="1784350"/>
          <p14:tracePt t="41868" x="8756650" y="1778000"/>
          <p14:tracePt t="41886" x="8718550" y="1758950"/>
          <p14:tracePt t="41901" x="8674100" y="1746250"/>
          <p14:tracePt t="41918" x="8629650" y="1733550"/>
          <p14:tracePt t="41934" x="8597900" y="1727200"/>
          <p14:tracePt t="41952" x="8559800" y="1727200"/>
          <p14:tracePt t="41968" x="8528050" y="1727200"/>
          <p14:tracePt t="41986" x="8477250" y="1720850"/>
          <p14:tracePt t="42002" x="8451850" y="1720850"/>
          <p14:tracePt t="42021" x="8426450" y="1720850"/>
          <p14:tracePt t="42036" x="8394700" y="1727200"/>
          <p14:tracePt t="42055" x="8369300" y="1727200"/>
          <p14:tracePt t="42069" x="8350250" y="1727200"/>
          <p14:tracePt t="42085" x="8331200" y="1727200"/>
          <p14:tracePt t="42107" x="8305800" y="1733550"/>
          <p14:tracePt t="42118" x="8299450" y="1733550"/>
          <p14:tracePt t="42135" x="8280400" y="1739900"/>
          <p14:tracePt t="42153" x="8261350" y="1746250"/>
          <p14:tracePt t="42168" x="8197850" y="1765300"/>
          <p14:tracePt t="42189" x="8089900" y="1784350"/>
          <p14:tracePt t="42202" x="8026400" y="1809750"/>
          <p14:tracePt t="42218" x="8020050" y="1809750"/>
          <p14:tracePt t="42235" x="8013700" y="1822450"/>
          <p14:tracePt t="42252" x="8013700" y="1828800"/>
          <p14:tracePt t="42268" x="8013700" y="1835150"/>
          <p14:tracePt t="42285" x="8013700" y="1841500"/>
          <p14:tracePt t="42302" x="8013700" y="1854200"/>
          <p14:tracePt t="42319" x="8013700" y="1860550"/>
          <p14:tracePt t="42338" x="8020050" y="1873250"/>
          <p14:tracePt t="42352" x="8026400" y="1885950"/>
          <p14:tracePt t="42369" x="8039100" y="1905000"/>
          <p14:tracePt t="42385" x="8058150" y="1924050"/>
          <p14:tracePt t="42402" x="8077200" y="1949450"/>
          <p14:tracePt t="42418" x="8108950" y="1974850"/>
          <p14:tracePt t="42436" x="8147050" y="1987550"/>
          <p14:tracePt t="42452" x="8178800" y="1993900"/>
          <p14:tracePt t="42468" x="8242300" y="1993900"/>
          <p14:tracePt t="42486" x="8318500" y="1993900"/>
          <p14:tracePt t="42504" x="8388350" y="1993900"/>
          <p14:tracePt t="42519" x="8470900" y="1974850"/>
          <p14:tracePt t="42537" x="8528050" y="1962150"/>
          <p14:tracePt t="42552" x="8572500" y="1949450"/>
          <p14:tracePt t="42568" x="8604250" y="1936750"/>
          <p14:tracePt t="42589" x="8629650" y="1930400"/>
          <p14:tracePt t="42602" x="8642350" y="1924050"/>
          <p14:tracePt t="42619" x="8648700" y="1917700"/>
          <p14:tracePt t="42635" x="8655050" y="1917700"/>
          <p14:tracePt t="42652" x="8667750" y="1911350"/>
          <p14:tracePt t="42669" x="8674100" y="1898650"/>
          <p14:tracePt t="42687" x="8680450" y="1854200"/>
          <p14:tracePt t="42703" x="8680450" y="1816100"/>
          <p14:tracePt t="42719" x="8661400" y="1778000"/>
          <p14:tracePt t="42735" x="8648700" y="1752600"/>
          <p14:tracePt t="42752" x="8623300" y="1714500"/>
          <p14:tracePt t="42770" x="8604250" y="1689100"/>
          <p14:tracePt t="42785" x="8572500" y="1651000"/>
          <p14:tracePt t="42802" x="8553450" y="1631950"/>
          <p14:tracePt t="42819" x="8534400" y="1612900"/>
          <p14:tracePt t="42835" x="8509000" y="1593850"/>
          <p14:tracePt t="42854" x="8489950" y="1574800"/>
          <p14:tracePt t="42869" x="8464550" y="1562100"/>
          <p14:tracePt t="42886" x="8426450" y="1549400"/>
          <p14:tracePt t="42904" x="8337550" y="1524000"/>
          <p14:tracePt t="42919" x="8312150" y="1524000"/>
          <p14:tracePt t="42937" x="8261350" y="1517650"/>
          <p14:tracePt t="42955" x="8191500" y="1517650"/>
          <p14:tracePt t="42969" x="8172450" y="1517650"/>
          <p14:tracePt t="42985" x="8115300" y="1517650"/>
          <p14:tracePt t="43002" x="8077200" y="1524000"/>
          <p14:tracePt t="43019" x="8039100" y="1536700"/>
          <p14:tracePt t="43040" x="7962900" y="1549400"/>
          <p14:tracePt t="43052" x="7931150" y="1549400"/>
          <p14:tracePt t="43069" x="7880350" y="1555750"/>
          <p14:tracePt t="43086" x="7829550" y="1555750"/>
          <p14:tracePt t="43102" x="7785100" y="1549400"/>
          <p14:tracePt t="43119" x="7740650" y="1543050"/>
          <p14:tracePt t="43137" x="7689850" y="1543050"/>
          <p14:tracePt t="43153" x="7664450" y="1543050"/>
          <p14:tracePt t="43169" x="7651750" y="1549400"/>
          <p14:tracePt t="43186" x="7645400" y="1555750"/>
          <p14:tracePt t="43202" x="7639050" y="1568450"/>
          <p14:tracePt t="43203" x="7632700" y="1568450"/>
          <p14:tracePt t="43220" x="7626350" y="1593850"/>
          <p14:tracePt t="43237" x="7613650" y="1619250"/>
          <p14:tracePt t="43252" x="7607300" y="1651000"/>
          <p14:tracePt t="43269" x="7607300" y="1676400"/>
          <p14:tracePt t="43286" x="7607300" y="1695450"/>
          <p14:tracePt t="43305" x="7600950" y="1714500"/>
          <p14:tracePt t="43321" x="7600950" y="1733550"/>
          <p14:tracePt t="43337" x="7600950" y="1752600"/>
          <p14:tracePt t="43353" x="7600950" y="1771650"/>
          <p14:tracePt t="43374" x="7600950" y="1784350"/>
          <p14:tracePt t="43386" x="7600950" y="1790700"/>
          <p14:tracePt t="43403" x="7613650" y="1797050"/>
          <p14:tracePt t="43419" x="7620000" y="1809750"/>
          <p14:tracePt t="43436" x="7626350" y="1816100"/>
          <p14:tracePt t="43454" x="7632700" y="1822450"/>
          <p14:tracePt t="43486" x="7639050" y="1828800"/>
          <p14:tracePt t="43536" x="7651750" y="1835150"/>
          <p14:tracePt t="43557" x="7670800" y="1847850"/>
          <p14:tracePt t="43569" x="7683500" y="1854200"/>
          <p14:tracePt t="43586" x="7740650" y="1866900"/>
          <p14:tracePt t="43603" x="7816850" y="1873250"/>
          <p14:tracePt t="43619" x="7899400" y="1873250"/>
          <p14:tracePt t="43637" x="7981950" y="1873250"/>
          <p14:tracePt t="43652" x="8077200" y="1860550"/>
          <p14:tracePt t="43669" x="8121650" y="1847850"/>
          <p14:tracePt t="43688" x="8166100" y="1828800"/>
          <p14:tracePt t="43703" x="8197850" y="1816100"/>
          <p14:tracePt t="43720" x="8255000" y="1790700"/>
          <p14:tracePt t="43736" x="8324850" y="1746250"/>
          <p14:tracePt t="43753" x="8382000" y="1695450"/>
          <p14:tracePt t="43772" x="8413750" y="1631950"/>
          <p14:tracePt t="43791" x="8420100" y="1536700"/>
          <p14:tracePt t="43803" x="8420100" y="1517650"/>
          <p14:tracePt t="43819" x="8407400" y="1473200"/>
          <p14:tracePt t="43836" x="8394700" y="1447800"/>
          <p14:tracePt t="43853" x="8382000" y="1428750"/>
          <p14:tracePt t="43870" x="8362950" y="1422400"/>
          <p14:tracePt t="43887" x="8331200" y="1409700"/>
          <p14:tracePt t="43903" x="8248650" y="1390650"/>
          <p14:tracePt t="43920" x="8172450" y="1371600"/>
          <p14:tracePt t="43936" x="8083550" y="1352550"/>
          <p14:tracePt t="43953" x="7969250" y="1333500"/>
          <p14:tracePt t="43979" x="7861300" y="1308100"/>
          <p14:tracePt t="43994" x="7772400" y="1295400"/>
          <p14:tracePt t="44011" x="7677150" y="1282700"/>
          <p14:tracePt t="44020" x="7645400" y="1276350"/>
          <p14:tracePt t="44036" x="7550150" y="1263650"/>
          <p14:tracePt t="44053" x="7480300" y="1257300"/>
          <p14:tracePt t="44057" x="7454900" y="1257300"/>
          <p14:tracePt t="44076" x="7372350" y="1263650"/>
          <p14:tracePt t="44088" x="7289800" y="1276350"/>
          <p14:tracePt t="44104" x="7270750" y="1282700"/>
          <p14:tracePt t="44120" x="7219950" y="1295400"/>
          <p14:tracePt t="44121" x="7207250" y="1301750"/>
          <p14:tracePt t="44137" x="7188200" y="1314450"/>
          <p14:tracePt t="44138" x="7169150" y="1333500"/>
          <p14:tracePt t="44153" x="7137400" y="1371600"/>
          <p14:tracePt t="44170" x="7112000" y="1403350"/>
          <p14:tracePt t="44186" x="7086600" y="1447800"/>
          <p14:tracePt t="44203" x="7054850" y="1504950"/>
          <p14:tracePt t="44220" x="7029450" y="1555750"/>
          <p14:tracePt t="44237" x="7010400" y="1606550"/>
          <p14:tracePt t="44254" x="7010400" y="1638300"/>
          <p14:tracePt t="44270" x="7016750" y="1651000"/>
          <p14:tracePt t="44286" x="7029450" y="1663700"/>
          <p14:tracePt t="44312" x="7067550" y="1695450"/>
          <p14:tracePt t="44323" x="7105650" y="1714500"/>
          <p14:tracePt t="44337" x="7131050" y="1727200"/>
          <p14:tracePt t="44353" x="7181850" y="1752600"/>
          <p14:tracePt t="44370" x="7200900" y="1765300"/>
          <p14:tracePt t="44387" x="7207250" y="1771650"/>
          <p14:tracePt t="44625" x="7226300" y="1771650"/>
          <p14:tracePt t="44637" x="7239000" y="1771650"/>
          <p14:tracePt t="44654" x="7296150" y="1778000"/>
          <p14:tracePt t="44671" x="7340600" y="1784350"/>
          <p14:tracePt t="44672" x="7366000" y="1784350"/>
          <p14:tracePt t="44690" x="7410450" y="1784350"/>
          <p14:tracePt t="44704" x="7448550" y="1784350"/>
          <p14:tracePt t="44730" x="7493000" y="1784350"/>
          <p14:tracePt t="44754" x="7518400" y="1784350"/>
          <p14:tracePt t="44770" x="7537450" y="1784350"/>
          <p14:tracePt t="44787" x="7550150" y="1790700"/>
          <p14:tracePt t="44804" x="7562850" y="1790700"/>
          <p14:tracePt t="44824" x="7575550" y="1790700"/>
          <p14:tracePt t="44837" x="7581900" y="1790700"/>
          <p14:tracePt t="44854" x="7588250" y="1790700"/>
          <p14:tracePt t="44871" x="7594600" y="1790700"/>
          <p14:tracePt t="44937" x="7600950" y="1790700"/>
          <p14:tracePt t="44954" x="7613650" y="1790700"/>
          <p14:tracePt t="44978" x="7645400" y="1790700"/>
          <p14:tracePt t="45004" x="7651750" y="1790700"/>
          <p14:tracePt t="45071" x="7677150" y="1790700"/>
          <p14:tracePt t="45088" x="7715250" y="1784350"/>
          <p14:tracePt t="45113" x="7791450" y="1765300"/>
          <p14:tracePt t="45121" x="7810500" y="1765300"/>
          <p14:tracePt t="45137" x="7848600" y="1752600"/>
          <p14:tracePt t="45156" x="7880350" y="1739900"/>
          <p14:tracePt t="45171" x="7899400" y="1733550"/>
          <p14:tracePt t="45189" x="7912100" y="1727200"/>
          <p14:tracePt t="45204" x="7918450" y="1720850"/>
          <p14:tracePt t="45237" x="7924800" y="1720850"/>
          <p14:tracePt t="45254" x="7924800" y="1714500"/>
          <p14:tracePt t="45288" x="7924800" y="1708150"/>
          <p14:tracePt t="45438" x="7918450" y="1708150"/>
          <p14:tracePt t="45454" x="7905750" y="1714500"/>
          <p14:tracePt t="45471" x="7899400" y="1720850"/>
          <p14:tracePt t="45854" x="7893050" y="1720850"/>
          <p14:tracePt t="45871" x="7874000" y="1701800"/>
          <p14:tracePt t="45889" x="7835900" y="1676400"/>
          <p14:tracePt t="45889" x="7816850" y="1663700"/>
          <p14:tracePt t="45904" x="7791450" y="1651000"/>
          <p14:tracePt t="45921" x="7766050" y="1644650"/>
          <p14:tracePt t="45938" x="7734300" y="1638300"/>
          <p14:tracePt t="45956" x="7689850" y="1631950"/>
          <p14:tracePt t="45971" x="7645400" y="1631950"/>
          <p14:tracePt t="45988" x="7613650" y="1625600"/>
          <p14:tracePt t="46005" x="7575550" y="1625600"/>
          <p14:tracePt t="46022" x="7512050" y="1619250"/>
          <p14:tracePt t="46045" x="7378700" y="1612900"/>
          <p14:tracePt t="46056" x="7340600" y="1606550"/>
          <p14:tracePt t="46072" x="7258050" y="1606550"/>
          <p14:tracePt t="46088" x="7188200" y="1606550"/>
          <p14:tracePt t="46105" x="7150100" y="1606550"/>
          <p14:tracePt t="46122" x="7112000" y="1606550"/>
          <p14:tracePt t="46138" x="7080250" y="1606550"/>
          <p14:tracePt t="46197" x="7073900" y="1606550"/>
          <p14:tracePt t="46205" x="7067550" y="1612900"/>
          <p14:tracePt t="46222" x="7054850" y="1625600"/>
          <p14:tracePt t="46242" x="7042150" y="1651000"/>
          <p14:tracePt t="46255" x="7035800" y="1682750"/>
          <p14:tracePt t="46272" x="7029450" y="1714500"/>
          <p14:tracePt t="46290" x="7029450" y="1733550"/>
          <p14:tracePt t="46305" x="7042150" y="1752600"/>
          <p14:tracePt t="46322" x="7048500" y="1765300"/>
          <p14:tracePt t="46338" x="7067550" y="1784350"/>
          <p14:tracePt t="46429" x="7067550" y="1790700"/>
          <p14:tracePt t="46440" x="7073900" y="1803400"/>
          <p14:tracePt t="46456" x="7067550" y="1822450"/>
          <p14:tracePt t="57939" x="7061200" y="1822450"/>
          <p14:tracePt t="57948" x="7035800" y="1797050"/>
          <p14:tracePt t="57965" x="6965950" y="1752600"/>
          <p14:tracePt t="57981" x="6940550" y="1746250"/>
          <p14:tracePt t="57998" x="6927850" y="1746250"/>
          <p14:tracePt t="58015" x="6915150" y="1746250"/>
          <p14:tracePt t="58033" x="6889750" y="1746250"/>
          <p14:tracePt t="58049" x="6826250" y="1746250"/>
          <p14:tracePt t="58066" x="6769100" y="1727200"/>
          <p14:tracePt t="58082" x="6686550" y="1708150"/>
          <p14:tracePt t="58098" x="6597650" y="1695450"/>
          <p14:tracePt t="58117" x="6515100" y="1695450"/>
          <p14:tracePt t="58132" x="6457950" y="1701800"/>
          <p14:tracePt t="58154" x="6407150" y="1739900"/>
          <p14:tracePt t="58165" x="6400800" y="1746250"/>
          <p14:tracePt t="58181" x="6400800" y="1758950"/>
          <p14:tracePt t="58235" x="6394450" y="1765300"/>
          <p14:tracePt t="58261" x="6388100" y="1790700"/>
          <p14:tracePt t="58269" x="6381750" y="1803400"/>
          <p14:tracePt t="58282" x="6381750" y="1828800"/>
          <p14:tracePt t="58298" x="6375400" y="1866900"/>
          <p14:tracePt t="58299" x="6375400" y="1879600"/>
          <p14:tracePt t="58315" x="6381750" y="1917700"/>
          <p14:tracePt t="58333" x="6381750" y="1936750"/>
          <p14:tracePt t="58356" x="6388100" y="1955800"/>
          <p14:tracePt t="58393" x="6388100" y="1981200"/>
          <p14:tracePt t="58398" x="6388100" y="1987550"/>
          <p14:tracePt t="58415" x="6381750" y="2032000"/>
          <p14:tracePt t="58432" x="6375400" y="2063750"/>
          <p14:tracePt t="58449" x="6369050" y="2089150"/>
          <p14:tracePt t="58465" x="6362700" y="2108200"/>
          <p14:tracePt t="58482" x="6350000" y="2152650"/>
          <p14:tracePt t="58499" x="6324600" y="2216150"/>
          <p14:tracePt t="58516" x="6305550" y="2260600"/>
          <p14:tracePt t="58517" x="6299200" y="2279650"/>
          <p14:tracePt t="58541" x="6280150" y="2317750"/>
          <p14:tracePt t="58550" x="6280150" y="2324100"/>
          <p14:tracePt t="58623" x="6280150" y="2336800"/>
          <p14:tracePt t="58633" x="6273800" y="2343150"/>
          <p14:tracePt t="58649" x="6273800" y="2355850"/>
          <p14:tracePt t="58666" x="6267450" y="2374900"/>
          <p14:tracePt t="58682" x="6267450" y="2393950"/>
          <p14:tracePt t="58699" x="6261100" y="2400300"/>
          <p14:tracePt t="58716" x="6261100" y="2413000"/>
          <p14:tracePt t="58732" x="6248400" y="2432050"/>
          <p14:tracePt t="58749" x="6235700" y="2476500"/>
          <p14:tracePt t="58767" x="6216650" y="2533650"/>
          <p14:tracePt t="58782" x="6210300" y="2552700"/>
          <p14:tracePt t="58799" x="6210300" y="2578100"/>
          <p14:tracePt t="58916" x="6235700" y="2565400"/>
          <p14:tracePt t="58932" x="6248400" y="2552700"/>
          <p14:tracePt t="58950" x="6254750" y="2546350"/>
          <p14:tracePt t="58983" x="6261100" y="2546350"/>
          <p14:tracePt t="59107" x="6267450" y="2546350"/>
          <p14:tracePt t="59116" x="6273800" y="2552700"/>
          <p14:tracePt t="59133" x="6311900" y="2584450"/>
          <p14:tracePt t="59153" x="6337300" y="2603500"/>
          <p14:tracePt t="59166" x="6343650" y="2609850"/>
          <p14:tracePt t="59199" x="6343650" y="2616200"/>
          <p14:tracePt t="59232" x="6350000" y="2616200"/>
          <p14:tracePt t="67474" x="6330950" y="2616200"/>
          <p14:tracePt t="67490" x="6254750" y="2616200"/>
          <p14:tracePt t="67511" x="6108700" y="2635250"/>
          <p14:tracePt t="67523" x="6013450" y="2647950"/>
          <p14:tracePt t="67540" x="5943600" y="2654300"/>
          <p14:tracePt t="67560" x="5880100" y="2654300"/>
          <p14:tracePt t="67573" x="5822950" y="2654300"/>
          <p14:tracePt t="67589" x="5765800" y="2647950"/>
          <p14:tracePt t="67606" x="5702300" y="2641600"/>
          <p14:tracePt t="67625" x="5600700" y="2622550"/>
          <p14:tracePt t="67641" x="5467350" y="2584450"/>
          <p14:tracePt t="67657" x="5365750" y="2546350"/>
          <p14:tracePt t="67673" x="5264150" y="2495550"/>
          <p14:tracePt t="67689" x="5162550" y="2444750"/>
          <p14:tracePt t="67706" x="5073650" y="2406650"/>
          <p14:tracePt t="67723" x="5022850" y="2387600"/>
          <p14:tracePt t="67740" x="5003800" y="2381250"/>
          <p14:tracePt t="67756" x="5003800" y="2387600"/>
          <p14:tracePt t="67773" x="4997450" y="2406650"/>
          <p14:tracePt t="67789" x="5010150" y="2438400"/>
          <p14:tracePt t="67806" x="5035550" y="2463800"/>
          <p14:tracePt t="67823" x="5035550" y="2470150"/>
          <p14:tracePt t="67881" x="5048250" y="2470150"/>
          <p14:tracePt t="67890" x="5067300" y="2470150"/>
          <p14:tracePt t="67906" x="5143500" y="2470150"/>
          <p14:tracePt t="67923" x="5245100" y="2470150"/>
          <p14:tracePt t="67940" x="5397500" y="2470150"/>
          <p14:tracePt t="67956" x="5556250" y="2470150"/>
          <p14:tracePt t="67973" x="5721350" y="2470150"/>
          <p14:tracePt t="67990" x="5848350" y="2463800"/>
          <p14:tracePt t="68007" x="5962650" y="2451100"/>
          <p14:tracePt t="68025" x="6096000" y="2444750"/>
          <p14:tracePt t="68041" x="6134100" y="2444750"/>
          <p14:tracePt t="68056" x="6140450" y="2444750"/>
          <p14:tracePt t="68140" x="6134100" y="2444750"/>
          <p14:tracePt t="68156" x="6102350" y="2457450"/>
          <p14:tracePt t="68175" x="6064250" y="2476500"/>
          <p14:tracePt t="68190" x="6032500" y="2489200"/>
          <p14:tracePt t="68207" x="5994400" y="2495550"/>
          <p14:tracePt t="68223" x="5969000" y="2495550"/>
          <p14:tracePt t="68240" x="5930900" y="2495550"/>
          <p14:tracePt t="68257" x="5867400" y="2470150"/>
          <p14:tracePt t="68274" x="5784850" y="2432050"/>
          <p14:tracePt t="68290" x="5695950" y="2387600"/>
          <p14:tracePt t="68307" x="5613400" y="2349500"/>
          <p14:tracePt t="68323" x="5562600" y="2324100"/>
          <p14:tracePt t="68346" x="5505450" y="2286000"/>
          <p14:tracePt t="68357" x="5480050" y="2266950"/>
          <p14:tracePt t="68376" x="5461000" y="2260600"/>
          <p14:tracePt t="68392" x="5448300" y="2247900"/>
          <p14:tracePt t="68408" x="5416550" y="2222500"/>
          <p14:tracePt t="68425" x="5359400" y="2197100"/>
          <p14:tracePt t="68441" x="5289550" y="2171700"/>
          <p14:tracePt t="68457" x="5213350" y="2146300"/>
          <p14:tracePt t="68473" x="5143500" y="2133600"/>
          <p14:tracePt t="68490" x="5080000" y="2133600"/>
          <p14:tracePt t="68507" x="4991100" y="2133600"/>
          <p14:tracePt t="68523" x="4889500" y="2139950"/>
          <p14:tracePt t="68541" x="4762500" y="2159000"/>
          <p14:tracePt t="68557" x="4610100" y="2178050"/>
          <p14:tracePt t="68573" x="4495800" y="2197100"/>
          <p14:tracePt t="68574" x="4464050" y="2203450"/>
          <p14:tracePt t="68590" x="4445000" y="2216150"/>
          <p14:tracePt t="68607" x="4419600" y="2247900"/>
          <p14:tracePt t="68627" x="4413250" y="2273300"/>
          <p14:tracePt t="68641" x="4413250" y="2298700"/>
          <p14:tracePt t="68660" x="4419600" y="2317750"/>
          <p14:tracePt t="68673" x="4445000" y="2343150"/>
          <p14:tracePt t="68690" x="4521200" y="2393950"/>
          <p14:tracePt t="68707" x="4654550" y="2457450"/>
          <p14:tracePt t="68724" x="4819650" y="2508250"/>
          <p14:tracePt t="68741" x="4959350" y="2540000"/>
          <p14:tracePt t="68757" x="5143500" y="2559050"/>
          <p14:tracePt t="68774" x="5289550" y="2565400"/>
          <p14:tracePt t="68790" x="5429250" y="2578100"/>
          <p14:tracePt t="68808" x="5575300" y="2584450"/>
          <p14:tracePt t="68825" x="5721350" y="2597150"/>
          <p14:tracePt t="68841" x="5873750" y="2609850"/>
          <p14:tracePt t="68863" x="6070600" y="2616200"/>
          <p14:tracePt t="68876" x="6178550" y="2616200"/>
          <p14:tracePt t="68895" x="6286500" y="2584450"/>
          <p14:tracePt t="68907" x="6337300" y="2540000"/>
          <p14:tracePt t="68924" x="6362700" y="2489200"/>
          <p14:tracePt t="68940" x="6375400" y="2406650"/>
          <p14:tracePt t="68957" x="6375400" y="2349500"/>
          <p14:tracePt t="68974" x="6375400" y="2305050"/>
          <p14:tracePt t="68991" x="6356350" y="2260600"/>
          <p14:tracePt t="69007" x="6330950" y="2216150"/>
          <p14:tracePt t="69024" x="6299200" y="2184400"/>
          <p14:tracePt t="69041" x="6248400" y="2152650"/>
          <p14:tracePt t="69059" x="6134100" y="2101850"/>
          <p14:tracePt t="69074" x="6115050" y="2095500"/>
          <p14:tracePt t="69091" x="5981700" y="2057400"/>
          <p14:tracePt t="69107" x="5905500" y="2051050"/>
          <p14:tracePt t="69124" x="5810250" y="2044700"/>
          <p14:tracePt t="69140" x="5740400" y="2044700"/>
          <p14:tracePt t="69157" x="5638800" y="2044700"/>
          <p14:tracePt t="69175" x="5505450" y="2038350"/>
          <p14:tracePt t="69191" x="5391150" y="2032000"/>
          <p14:tracePt t="69208" x="5270500" y="2012950"/>
          <p14:tracePt t="69225" x="5156200" y="2000250"/>
          <p14:tracePt t="69244" x="5105400" y="2000250"/>
          <p14:tracePt t="69257" x="5099050" y="2000250"/>
          <p14:tracePt t="69274" x="5086350" y="2012950"/>
          <p14:tracePt t="69291" x="5054600" y="2057400"/>
          <p14:tracePt t="69320" x="4946650" y="2184400"/>
          <p14:tracePt t="69330" x="4933950" y="2216150"/>
          <p14:tracePt t="69341" x="4921250" y="2266950"/>
          <p14:tracePt t="69358" x="4921250" y="2317750"/>
          <p14:tracePt t="69376" x="4927600" y="2355850"/>
          <p14:tracePt t="69391" x="4933950" y="2368550"/>
          <p14:tracePt t="69449" x="4933950" y="2374900"/>
          <p14:tracePt t="69474" x="4991100" y="2381250"/>
          <p14:tracePt t="69476" x="5022850" y="2393950"/>
          <p14:tracePt t="69491" x="5080000" y="2413000"/>
          <p14:tracePt t="69508" x="5175250" y="2444750"/>
          <p14:tracePt t="69508" x="5219700" y="2457450"/>
          <p14:tracePt t="69524" x="5276850" y="2476500"/>
          <p14:tracePt t="69541" x="5346700" y="2489200"/>
          <p14:tracePt t="69560" x="5403850" y="2495550"/>
          <p14:tracePt t="69577" x="5429250" y="2501900"/>
          <p14:tracePt t="69592" x="5441950" y="2501900"/>
          <p14:tracePt t="69612" x="5473700" y="2508250"/>
          <p14:tracePt t="69625" x="5505450" y="2514600"/>
          <p14:tracePt t="69641" x="5549900" y="2520950"/>
          <p14:tracePt t="69657" x="5594350" y="2527300"/>
          <p14:tracePt t="69674" x="5632450" y="2527300"/>
          <p14:tracePt t="69691" x="5657850" y="2527300"/>
          <p14:tracePt t="69708" x="5670550" y="2527300"/>
          <p14:tracePt t="69724" x="5676900" y="2527300"/>
          <p14:tracePt t="69896" x="5689600" y="2527300"/>
          <p14:tracePt t="69908" x="5695950" y="2527300"/>
          <p14:tracePt t="69925" x="5708650" y="2527300"/>
          <p14:tracePt t="69942" x="5721350" y="2533650"/>
          <p14:tracePt t="69960" x="5727700" y="2533650"/>
          <p14:tracePt t="69974" x="5734050" y="2533650"/>
          <p14:tracePt t="70224" x="5740400" y="2533650"/>
          <p14:tracePt t="70241" x="5753100" y="2533650"/>
          <p14:tracePt t="70258" x="5759450" y="2533650"/>
          <p14:tracePt t="70275" x="5772150" y="2533650"/>
          <p14:tracePt t="70293" x="5797550" y="2527300"/>
          <p14:tracePt t="70308" x="5810250" y="2520950"/>
          <p14:tracePt t="70325" x="5842000" y="2508250"/>
          <p14:tracePt t="70342" x="5937250" y="2501900"/>
          <p14:tracePt t="70360" x="6026150" y="2489200"/>
          <p14:tracePt t="70376" x="6064250" y="2463800"/>
          <p14:tracePt t="70393" x="6076950" y="2451100"/>
          <p14:tracePt t="70415" x="6115050" y="2393950"/>
          <p14:tracePt t="70425" x="6134100" y="2343150"/>
          <p14:tracePt t="70442" x="6134100" y="2292350"/>
          <p14:tracePt t="70459" x="6127750" y="2222500"/>
          <p14:tracePt t="70476" x="6115050" y="2184400"/>
          <p14:tracePt t="70492" x="6096000" y="2152650"/>
          <p14:tracePt t="70509" x="6070600" y="2127250"/>
          <p14:tracePt t="70525" x="6026150" y="2101850"/>
          <p14:tracePt t="70542" x="5981700" y="2082800"/>
          <p14:tracePt t="70558" x="5943600" y="2076450"/>
          <p14:tracePt t="70575" x="5918200" y="2070100"/>
          <p14:tracePt t="70604" x="5848350" y="2063750"/>
          <p14:tracePt t="70610" x="5835650" y="2063750"/>
          <p14:tracePt t="70625" x="5810250" y="2063750"/>
          <p14:tracePt t="70643" x="5715000" y="2095500"/>
          <p14:tracePt t="70658" x="5657850" y="2127250"/>
          <p14:tracePt t="70675" x="5626100" y="2146300"/>
          <p14:tracePt t="70693" x="5600700" y="2178050"/>
          <p14:tracePt t="70709" x="5588000" y="2197100"/>
          <p14:tracePt t="70725" x="5575300" y="2216150"/>
          <p14:tracePt t="70742" x="5568950" y="2222500"/>
          <p14:tracePt t="70805" x="5568950" y="2228850"/>
          <p14:tracePt t="70811" x="5575300" y="2241550"/>
          <p14:tracePt t="70826" x="5600700" y="2266950"/>
          <p14:tracePt t="70843" x="5683250" y="2336800"/>
          <p14:tracePt t="70859" x="5715000" y="2355850"/>
          <p14:tracePt t="70876" x="5746750" y="2362200"/>
          <p14:tracePt t="70892" x="5791200" y="2368550"/>
          <p14:tracePt t="70909" x="5829300" y="2374900"/>
          <p14:tracePt t="70936" x="5918200" y="2381250"/>
          <p14:tracePt t="70942" x="5937250" y="2387600"/>
          <p14:tracePt t="70959" x="5981700" y="2393950"/>
          <p14:tracePt t="70983" x="5988050" y="2400300"/>
          <p14:tracePt t="71076" x="6000750" y="2400300"/>
          <p14:tracePt t="71093" x="6032500" y="2393950"/>
          <p14:tracePt t="71109" x="6108700" y="2387600"/>
          <p14:tracePt t="71126" x="6153150" y="2381250"/>
          <p14:tracePt t="71143" x="6191250" y="2374900"/>
          <p14:tracePt t="71159" x="6216650" y="2368550"/>
          <p14:tracePt t="71176" x="6248400" y="2362200"/>
          <p14:tracePt t="71192" x="6324600" y="2362200"/>
          <p14:tracePt t="71209" x="6502400" y="2387600"/>
          <p14:tracePt t="71226" x="6775450" y="2444750"/>
          <p14:tracePt t="71244" x="7048500" y="2495550"/>
          <p14:tracePt t="71259" x="7296150" y="2533650"/>
          <p14:tracePt t="71276" x="7524750" y="2559050"/>
          <p14:tracePt t="71292" x="7696200" y="2565400"/>
          <p14:tracePt t="71309" x="7816850" y="2565400"/>
          <p14:tracePt t="71328" x="8032750" y="2571750"/>
          <p14:tracePt t="71343" x="8140700" y="2578100"/>
          <p14:tracePt t="71360" x="8223250" y="2584450"/>
          <p14:tracePt t="71377" x="8235950" y="2584450"/>
          <p14:tracePt t="71644" x="8274050" y="2609850"/>
          <p14:tracePt t="71660" x="8350250" y="2660650"/>
          <p14:tracePt t="71676" x="8375650" y="2679700"/>
          <p14:tracePt t="71693" x="8369300" y="2679700"/>
          <p14:tracePt t="71709" x="8324850" y="2654300"/>
          <p14:tracePt t="71726" x="8261350" y="2628900"/>
          <p14:tracePt t="71743" x="8242300" y="2628900"/>
          <p14:tracePt t="71793" x="8235950" y="2628900"/>
          <p14:tracePt t="71810" x="8229600" y="2628900"/>
          <p14:tracePt t="71833" x="8216900" y="2628900"/>
          <p14:tracePt t="71909" x="8210550" y="2628900"/>
          <p14:tracePt t="71927" x="8204200" y="2622550"/>
          <p14:tracePt t="71944" x="8197850" y="2609850"/>
          <p14:tracePt t="72112" x="8235950" y="2609850"/>
          <p14:tracePt t="72127" x="8318500" y="2622550"/>
          <p14:tracePt t="72143" x="8426450" y="2628900"/>
          <p14:tracePt t="72163" x="8540750" y="2635250"/>
          <p14:tracePt t="72176" x="8604250" y="2635250"/>
          <p14:tracePt t="72193" x="8642350" y="2635250"/>
          <p14:tracePt t="72210" x="8661400" y="2628900"/>
          <p14:tracePt t="72227" x="8686800" y="2622550"/>
          <p14:tracePt t="72243" x="8712200" y="2616200"/>
          <p14:tracePt t="72245" x="8731250" y="2609850"/>
          <p14:tracePt t="72261" x="8769350" y="2603500"/>
          <p14:tracePt t="72277" x="8801100" y="2597150"/>
          <p14:tracePt t="72294" x="8839200" y="2597150"/>
          <p14:tracePt t="72312" x="8864600" y="2584450"/>
          <p14:tracePt t="72327" x="8890000" y="2578100"/>
          <p14:tracePt t="72349" x="8921750" y="2565400"/>
          <p14:tracePt t="72361" x="8947150" y="2552700"/>
          <p14:tracePt t="72377" x="8985250" y="2540000"/>
          <p14:tracePt t="72396" x="9029700" y="2533650"/>
          <p14:tracePt t="72410" x="9061450" y="2527300"/>
          <p14:tracePt t="72427" x="9086850" y="2520950"/>
          <p14:tracePt t="72443" x="9099550" y="2514600"/>
          <p14:tracePt t="72460" x="9099550" y="2495550"/>
          <p14:tracePt t="72477" x="9099550" y="2463800"/>
          <p14:tracePt t="72494" x="9099550" y="2419350"/>
          <p14:tracePt t="72510" x="9099550" y="2362200"/>
          <p14:tracePt t="72527" x="9099550" y="2292350"/>
          <p14:tracePt t="72543" x="9105900" y="2254250"/>
          <p14:tracePt t="72560" x="9105900" y="2222500"/>
          <p14:tracePt t="72578" x="9105900" y="2190750"/>
          <p14:tracePt t="72593" x="9099550" y="2165350"/>
          <p14:tracePt t="72610" x="9086850" y="2139950"/>
          <p14:tracePt t="72627" x="9067800" y="2114550"/>
          <p14:tracePt t="72644" x="9048750" y="2101850"/>
          <p14:tracePt t="72660" x="9023350" y="2089150"/>
          <p14:tracePt t="72678" x="8991600" y="2076450"/>
          <p14:tracePt t="72693" x="8959850" y="2063750"/>
          <p14:tracePt t="72710" x="8915400" y="2063750"/>
          <p14:tracePt t="72729" x="8839200" y="2063750"/>
          <p14:tracePt t="72744" x="8820150" y="2063750"/>
          <p14:tracePt t="72761" x="8737600" y="2063750"/>
          <p14:tracePt t="72777" x="8597900" y="2063750"/>
          <p14:tracePt t="72794" x="8534400" y="2063750"/>
          <p14:tracePt t="72811" x="8483600" y="2063750"/>
          <p14:tracePt t="72828" x="8439150" y="2051050"/>
          <p14:tracePt t="72847" x="8420100" y="2044700"/>
          <p14:tracePt t="72849" x="8401050" y="2044700"/>
          <p14:tracePt t="72872" x="8362950" y="2044700"/>
          <p14:tracePt t="72877" x="8343900" y="2044700"/>
          <p14:tracePt t="72895" x="8305800" y="2063750"/>
          <p14:tracePt t="72910" x="8242300" y="2095500"/>
          <p14:tracePt t="72927" x="8197850" y="2133600"/>
          <p14:tracePt t="72944" x="8178800" y="2159000"/>
          <p14:tracePt t="72961" x="8166100" y="2197100"/>
          <p14:tracePt t="72977" x="8159750" y="2222500"/>
          <p14:tracePt t="72994" x="8159750" y="2247900"/>
          <p14:tracePt t="72995" x="8159750" y="2273300"/>
          <p14:tracePt t="73014" x="8166100" y="2298700"/>
          <p14:tracePt t="73027" x="8172450" y="2336800"/>
          <p14:tracePt t="73044" x="8229600" y="2413000"/>
          <p14:tracePt t="73061" x="8267700" y="2463800"/>
          <p14:tracePt t="73077" x="8312150" y="2514600"/>
          <p14:tracePt t="73097" x="8356600" y="2565400"/>
          <p14:tracePt t="73113" x="8413750" y="2603500"/>
          <p14:tracePt t="73129" x="8489950" y="2641600"/>
          <p14:tracePt t="73154" x="8597900" y="2660650"/>
          <p14:tracePt t="73161" x="8642350" y="2660650"/>
          <p14:tracePt t="73177" x="8705850" y="2654300"/>
          <p14:tracePt t="73194" x="8763000" y="2635250"/>
          <p14:tracePt t="73211" x="8788400" y="2628900"/>
          <p14:tracePt t="73212" x="8788400" y="2622550"/>
          <p14:tracePt t="73261" x="8794750" y="2622550"/>
          <p14:tracePt t="73346" x="8794750" y="2616200"/>
          <p14:tracePt t="73361" x="8782050" y="2597150"/>
          <p14:tracePt t="73377" x="8775700" y="2584450"/>
          <p14:tracePt t="73394" x="8763000" y="2578100"/>
          <p14:tracePt t="73411" x="8756650" y="2571750"/>
          <p14:tracePt t="73433" x="8750300" y="2565400"/>
          <p14:tracePt t="73477" x="8743950" y="2559050"/>
          <p14:tracePt t="73496" x="8731250" y="2559050"/>
          <p14:tracePt t="73528" x="8731250" y="2552700"/>
          <p14:tracePt t="73619" x="8718550" y="2546350"/>
          <p14:tracePt t="73630" x="8718550" y="2540000"/>
          <p14:tracePt t="73645" x="8712200" y="2533650"/>
          <p14:tracePt t="73669" x="8705850" y="2527300"/>
          <p14:tracePt t="73761" x="8750300" y="2527300"/>
          <p14:tracePt t="73778" x="8832850" y="2520950"/>
          <p14:tracePt t="73795" x="8953500" y="2508250"/>
          <p14:tracePt t="73811" x="9042400" y="2482850"/>
          <p14:tracePt t="73828" x="9131300" y="2425700"/>
          <p14:tracePt t="73847" x="9156700" y="2387600"/>
          <p14:tracePt t="73865" x="9175750" y="2343150"/>
          <p14:tracePt t="73880" x="9175750" y="2292350"/>
          <p14:tracePt t="73900" x="9169400" y="2247900"/>
          <p14:tracePt t="73912" x="9156700" y="2216150"/>
          <p14:tracePt t="73929" x="9131300" y="2190750"/>
          <p14:tracePt t="73945" x="9124950" y="2184400"/>
          <p14:tracePt t="73962" x="9105900" y="2171700"/>
          <p14:tracePt t="73978" x="9080500" y="2159000"/>
          <p14:tracePt t="74001" x="9029700" y="2146300"/>
          <p14:tracePt t="74013" x="9004300" y="2146300"/>
          <p14:tracePt t="74028" x="8940800" y="2139950"/>
          <p14:tracePt t="74048" x="8769350" y="2133600"/>
          <p14:tracePt t="74065" x="8655050" y="2127250"/>
          <p14:tracePt t="74080" x="8547100" y="2127250"/>
          <p14:tracePt t="74095" x="8445500" y="2127250"/>
          <p14:tracePt t="74111" x="8394700" y="2127250"/>
          <p14:tracePt t="74128" x="8369300" y="2139950"/>
          <p14:tracePt t="74145" x="8362950" y="2146300"/>
          <p14:tracePt t="74162" x="8356600" y="2165350"/>
          <p14:tracePt t="74179" x="8350250" y="2197100"/>
          <p14:tracePt t="74195" x="8350250" y="2228850"/>
          <p14:tracePt t="74212" x="8350250" y="2266950"/>
          <p14:tracePt t="74228" x="8343900" y="2305050"/>
          <p14:tracePt t="74245" x="8337550" y="2336800"/>
          <p14:tracePt t="74262" x="8337550" y="2349500"/>
          <p14:tracePt t="74280" x="8337550" y="2362200"/>
          <p14:tracePt t="74295" x="8362950" y="2381250"/>
          <p14:tracePt t="74313" x="8420100" y="2432050"/>
          <p14:tracePt t="74314" x="8458200" y="2457450"/>
          <p14:tracePt t="74328" x="8483600" y="2476500"/>
          <p14:tracePt t="74345" x="8559800" y="2520950"/>
          <p14:tracePt t="74362" x="8597900" y="2533650"/>
          <p14:tracePt t="74380" x="8629650" y="2540000"/>
          <p14:tracePt t="74395" x="8667750" y="2546350"/>
          <p14:tracePt t="74416" x="8712200" y="2546350"/>
          <p14:tracePt t="74429" x="8763000" y="2533650"/>
          <p14:tracePt t="74445" x="8813800" y="2514600"/>
          <p14:tracePt t="74465" x="8870950" y="2489200"/>
          <p14:tracePt t="74478" x="8890000" y="2482850"/>
          <p14:tracePt t="74496" x="8909050" y="2463800"/>
          <p14:tracePt t="74515" x="8947150" y="2444750"/>
          <p14:tracePt t="74529" x="8959850" y="2425700"/>
          <p14:tracePt t="74545" x="8991600" y="2406650"/>
          <p14:tracePt t="74547" x="8997950" y="2400300"/>
          <p14:tracePt t="74563" x="9023350" y="2368550"/>
          <p14:tracePt t="74579" x="9029700" y="2336800"/>
          <p14:tracePt t="74595" x="9036050" y="2292350"/>
          <p14:tracePt t="74612" x="9029700" y="2247900"/>
          <p14:tracePt t="74628" x="9010650" y="2197100"/>
          <p14:tracePt t="74645" x="8997950" y="2171700"/>
          <p14:tracePt t="74662" x="8972550" y="2133600"/>
          <p14:tracePt t="74679" x="8947150" y="2108200"/>
          <p14:tracePt t="74702" x="8928100" y="2089150"/>
          <p14:tracePt t="74712" x="8921750" y="2089150"/>
          <p14:tracePt t="74729" x="8909050" y="2082800"/>
          <p14:tracePt t="74747" x="8883650" y="2070100"/>
          <p14:tracePt t="74762" x="8858250" y="2070100"/>
          <p14:tracePt t="74779" x="8801100" y="2063750"/>
          <p14:tracePt t="74797" x="8756650" y="2057400"/>
          <p14:tracePt t="74812" x="8699500" y="2051050"/>
          <p14:tracePt t="74830" x="8642350" y="2044700"/>
          <p14:tracePt t="74845" x="8578850" y="2032000"/>
          <p14:tracePt t="74863" x="8534400" y="2025650"/>
          <p14:tracePt t="74883" x="8489950" y="2019300"/>
          <p14:tracePt t="74885" x="8464550" y="2012950"/>
          <p14:tracePt t="74895" x="8458200" y="2012950"/>
          <p14:tracePt t="74912" x="8426450" y="2012950"/>
          <p14:tracePt t="74929" x="8413750" y="2012950"/>
          <p14:tracePt t="74946" x="8401050" y="2019300"/>
          <p14:tracePt t="74962" x="8382000" y="2032000"/>
          <p14:tracePt t="74989" x="8343900" y="2063750"/>
          <p14:tracePt t="74997" x="8337550" y="2070100"/>
          <p14:tracePt t="75013" x="8318500" y="2089150"/>
          <p14:tracePt t="75029" x="8305800" y="2101850"/>
          <p14:tracePt t="75045" x="8299450" y="2114550"/>
          <p14:tracePt t="75062" x="8299450" y="2120900"/>
          <p14:tracePt t="76313" x="8293100" y="2120900"/>
          <p14:tracePt t="76331" x="8293100" y="2108200"/>
          <p14:tracePt t="76347" x="8286750" y="2095500"/>
          <p14:tracePt t="76363" x="8286750" y="2089150"/>
          <p14:tracePt t="76380" x="8280400" y="2089150"/>
          <p14:tracePt t="76399" x="8274050" y="2089150"/>
          <p14:tracePt t="76414" x="8261350" y="2095500"/>
          <p14:tracePt t="76416" x="8255000" y="2108200"/>
          <p14:tracePt t="76430" x="8242300" y="2114550"/>
          <p14:tracePt t="76447" x="8172450" y="2152650"/>
          <p14:tracePt t="76465" x="8096250" y="2190750"/>
          <p14:tracePt t="76481" x="8026400" y="2222500"/>
          <p14:tracePt t="76498" x="7835900" y="2273300"/>
          <p14:tracePt t="76516" x="7715250" y="2324100"/>
          <p14:tracePt t="76530" x="7670800" y="2355850"/>
          <p14:tracePt t="76547" x="7658100" y="2362200"/>
          <p14:tracePt t="76630" x="7658100" y="2387600"/>
          <p14:tracePt t="76647" x="7689850" y="2438400"/>
          <p14:tracePt t="76664" x="7721600" y="2463800"/>
          <p14:tracePt t="76681" x="7740650" y="2476500"/>
          <p14:tracePt t="76697" x="7747000" y="2476500"/>
          <p14:tracePt t="76716" x="7753350" y="2457450"/>
          <p14:tracePt t="76730" x="7753350" y="2444750"/>
          <p14:tracePt t="76747" x="7759700" y="2425700"/>
          <p14:tracePt t="76750" x="7759700" y="2419350"/>
          <p14:tracePt t="76770" x="7759700" y="2413000"/>
          <p14:tracePt t="76872" x="7747000" y="2387600"/>
          <p14:tracePt t="76880" x="7747000" y="2381250"/>
          <p14:tracePt t="76898" x="7734300" y="2368550"/>
          <p14:tracePt t="76914" x="7727950" y="2368550"/>
          <p14:tracePt t="76964" x="7721600" y="2368550"/>
          <p14:tracePt t="76981" x="7702550" y="2362200"/>
          <p14:tracePt t="76997" x="7670800" y="2355850"/>
          <p14:tracePt t="77014" x="7639050" y="2355850"/>
          <p14:tracePt t="77031" x="7600950" y="2355850"/>
          <p14:tracePt t="77050" x="7556500" y="2355850"/>
          <p14:tracePt t="77064" x="7505700" y="2362200"/>
          <p14:tracePt t="77081" x="7467600" y="2362200"/>
          <p14:tracePt t="77097" x="7416800" y="2362200"/>
          <p14:tracePt t="77114" x="7372350" y="2362200"/>
          <p14:tracePt t="77133" x="7340600" y="2362200"/>
          <p14:tracePt t="77148" x="7321550" y="2362200"/>
          <p14:tracePt t="77164" x="7283450" y="2368550"/>
          <p14:tracePt t="77181" x="7232650" y="2374900"/>
          <p14:tracePt t="77197" x="7200900" y="2374900"/>
          <p14:tracePt t="77214" x="7175500" y="2381250"/>
          <p14:tracePt t="77231" x="7169150" y="2381250"/>
          <p14:tracePt t="77265" x="7156450" y="2393950"/>
          <p14:tracePt t="77285" x="7137400" y="2413000"/>
          <p14:tracePt t="77297" x="7124700" y="2432050"/>
          <p14:tracePt t="77314" x="7112000" y="2451100"/>
          <p14:tracePt t="77331" x="7112000" y="2470150"/>
          <p14:tracePt t="77351" x="7118350" y="2501900"/>
          <p14:tracePt t="77365" x="7124700" y="2514600"/>
          <p14:tracePt t="77389" x="7175500" y="2565400"/>
          <p14:tracePt t="77398" x="7194550" y="2584450"/>
          <p14:tracePt t="77399" x="7207250" y="2597150"/>
          <p14:tracePt t="77415" x="7226300" y="2616200"/>
          <p14:tracePt t="77434" x="7283450" y="2660650"/>
          <p14:tracePt t="77448" x="7327900" y="2692400"/>
          <p14:tracePt t="77467" x="7378700" y="2724150"/>
          <p14:tracePt t="77481" x="7429500" y="2743200"/>
          <p14:tracePt t="77497" x="7499350" y="2768600"/>
          <p14:tracePt t="77514" x="7569200" y="2787650"/>
          <p14:tracePt t="77531" x="7651750" y="2794000"/>
          <p14:tracePt t="77548" x="7747000" y="2794000"/>
          <p14:tracePt t="77568" x="7835900" y="2774950"/>
          <p14:tracePt t="77581" x="7867650" y="2762250"/>
          <p14:tracePt t="77598" x="7905750" y="2749550"/>
          <p14:tracePt t="77615" x="7931150" y="2743200"/>
          <p14:tracePt t="77631" x="7969250" y="2736850"/>
          <p14:tracePt t="77648" x="8020050" y="2724150"/>
          <p14:tracePt t="77665" x="8077200" y="2711450"/>
          <p14:tracePt t="77666" x="8096250" y="2705100"/>
          <p14:tracePt t="77690" x="8140700" y="2660650"/>
          <p14:tracePt t="77699" x="8147050" y="2641600"/>
          <p14:tracePt t="77714" x="8147050" y="2603500"/>
          <p14:tracePt t="77732" x="8153400" y="2571750"/>
          <p14:tracePt t="77754" x="8140700" y="2514600"/>
          <p14:tracePt t="77764" x="8128000" y="2489200"/>
          <p14:tracePt t="77781" x="8102600" y="2457450"/>
          <p14:tracePt t="77798" x="8070850" y="2425700"/>
          <p14:tracePt t="77815" x="8051800" y="2406650"/>
          <p14:tracePt t="77831" x="8020050" y="2393950"/>
          <p14:tracePt t="77849" x="7981950" y="2387600"/>
          <p14:tracePt t="77866" x="7899400" y="2368550"/>
          <p14:tracePt t="77881" x="7880350" y="2368550"/>
          <p14:tracePt t="77899" x="7785100" y="2355850"/>
          <p14:tracePt t="77915" x="7721600" y="2349500"/>
          <p14:tracePt t="77936" x="7645400" y="2349500"/>
          <p14:tracePt t="77948" x="7600950" y="2349500"/>
          <p14:tracePt t="77970" x="7537450" y="2374900"/>
          <p14:tracePt t="77982" x="7505700" y="2393950"/>
          <p14:tracePt t="77998" x="7461250" y="2425700"/>
          <p14:tracePt t="78015" x="7435850" y="2451100"/>
          <p14:tracePt t="78032" x="7416800" y="2470150"/>
          <p14:tracePt t="78048" x="7404100" y="2489200"/>
          <p14:tracePt t="78065" x="7397750" y="2501900"/>
          <p14:tracePt t="78082" x="7385050" y="2508250"/>
          <p14:tracePt t="78083" x="7378700" y="2527300"/>
          <p14:tracePt t="78099" x="7366000" y="2552700"/>
          <p14:tracePt t="78115" x="7359650" y="2616200"/>
          <p14:tracePt t="78131" x="7366000" y="2673350"/>
          <p14:tracePt t="78149" x="7391400" y="2755900"/>
          <p14:tracePt t="78172" x="7435850" y="2838450"/>
          <p14:tracePt t="78181" x="7467600" y="2882900"/>
          <p14:tracePt t="78198" x="7505700" y="2908300"/>
          <p14:tracePt t="78216" x="7537450" y="2921000"/>
          <p14:tracePt t="78233" x="7581900" y="2927350"/>
          <p14:tracePt t="78250" x="7632700" y="2933700"/>
          <p14:tracePt t="78278" x="7785100" y="2933700"/>
          <p14:tracePt t="78284" x="7816850" y="2933700"/>
          <p14:tracePt t="78298" x="7848600" y="2933700"/>
          <p14:tracePt t="78315" x="7899400" y="2933700"/>
          <p14:tracePt t="78332" x="7950200" y="2927350"/>
          <p14:tracePt t="78349" x="7981950" y="2914650"/>
          <p14:tracePt t="78366" x="8007350" y="2901950"/>
          <p14:tracePt t="78382" x="8020050" y="2882900"/>
          <p14:tracePt t="78399" x="8026400" y="2857500"/>
          <p14:tracePt t="78415" x="8039100" y="2832100"/>
          <p14:tracePt t="78432" x="8051800" y="2813050"/>
          <p14:tracePt t="78450" x="8058150" y="2806700"/>
          <p14:tracePt t="78465" x="8058150" y="2800350"/>
          <p14:tracePt t="78482" x="8064500" y="2794000"/>
          <p14:tracePt t="78498" x="8064500" y="2787650"/>
          <p14:tracePt t="78515" x="8070850" y="2774950"/>
          <p14:tracePt t="78532" x="8077200" y="2755900"/>
          <p14:tracePt t="78549" x="8089900" y="2724150"/>
          <p14:tracePt t="78565" x="8096250" y="2673350"/>
          <p14:tracePt t="78583" x="8096250" y="2635250"/>
          <p14:tracePt t="78584" x="8096250" y="2616200"/>
          <p14:tracePt t="78599" x="8083550" y="2578100"/>
          <p14:tracePt t="78616" x="8064500" y="2527300"/>
          <p14:tracePt t="78633" x="8039100" y="2495550"/>
          <p14:tracePt t="78649" x="8020050" y="2476500"/>
          <p14:tracePt t="78665" x="7975600" y="2451100"/>
          <p14:tracePt t="78682" x="7931150" y="2425700"/>
          <p14:tracePt t="78699" x="7874000" y="2400300"/>
          <p14:tracePt t="78716" x="7772400" y="2368550"/>
          <p14:tracePt t="78741" x="7664450" y="2349500"/>
          <p14:tracePt t="78749" x="7632700" y="2349500"/>
          <p14:tracePt t="78766" x="7569200" y="2343150"/>
          <p14:tracePt t="78782" x="7518400" y="2343150"/>
          <p14:tracePt t="78799" x="7473950" y="2343150"/>
          <p14:tracePt t="78816" x="7410450" y="2349500"/>
          <p14:tracePt t="78836" x="7321550" y="2374900"/>
          <p14:tracePt t="78849" x="7258050" y="2400300"/>
          <p14:tracePt t="78866" x="7226300" y="2425700"/>
          <p14:tracePt t="78882" x="7200900" y="2489200"/>
          <p14:tracePt t="78899" x="7207250" y="2540000"/>
          <p14:tracePt t="78915" x="7232650" y="2584450"/>
          <p14:tracePt t="78933" x="7277100" y="2628900"/>
          <p14:tracePt t="78949" x="7327900" y="2667000"/>
          <p14:tracePt t="78966" x="7372350" y="2692400"/>
          <p14:tracePt t="78982" x="7423150" y="2717800"/>
          <p14:tracePt t="78999" x="7480300" y="2749550"/>
          <p14:tracePt t="79018" x="7569200" y="2787650"/>
          <p14:tracePt t="79033" x="7594600" y="2800350"/>
          <p14:tracePt t="79051" x="7670800" y="2825750"/>
          <p14:tracePt t="79065" x="7696200" y="2832100"/>
          <p14:tracePt t="79083" x="7766050" y="2832100"/>
          <p14:tracePt t="79099" x="7810500" y="2832100"/>
          <p14:tracePt t="79116" x="7854950" y="2832100"/>
          <p14:tracePt t="79133" x="7874000" y="2825750"/>
          <p14:tracePt t="79150" x="7899400" y="2825750"/>
          <p14:tracePt t="79172" x="7912100" y="2825750"/>
          <p14:tracePt t="79232" x="7918450" y="2825750"/>
          <p14:tracePt t="79250" x="7918450" y="2819400"/>
          <p14:tracePt t="79266" x="7924800" y="2819400"/>
          <p14:tracePt t="79283" x="7931150" y="2819400"/>
          <p14:tracePt t="79302" x="7956550" y="2800350"/>
          <p14:tracePt t="79317" x="7969250" y="2794000"/>
          <p14:tracePt t="79333" x="8026400" y="2774950"/>
          <p14:tracePt t="79354" x="8070850" y="2755900"/>
          <p14:tracePt t="79366" x="8089900" y="2736850"/>
          <p14:tracePt t="79385" x="8115300" y="2717800"/>
          <p14:tracePt t="79401" x="8128000" y="2698750"/>
          <p14:tracePt t="79417" x="8134350" y="2667000"/>
          <p14:tracePt t="79432" x="8134350" y="2641600"/>
          <p14:tracePt t="79454" x="8121650" y="2578100"/>
          <p14:tracePt t="79466" x="8108950" y="2559050"/>
          <p14:tracePt t="79482" x="8077200" y="2495550"/>
          <p14:tracePt t="79501" x="8032750" y="2432050"/>
          <p14:tracePt t="79517" x="8007350" y="2400300"/>
          <p14:tracePt t="79545" x="7969250" y="2368550"/>
          <p14:tracePt t="79553" x="7950200" y="2349500"/>
          <p14:tracePt t="79567" x="7905750" y="2330450"/>
          <p14:tracePt t="79585" x="7874000" y="2317750"/>
          <p14:tracePt t="79600" x="7816850" y="2305050"/>
          <p14:tracePt t="79616" x="7778750" y="2305050"/>
          <p14:tracePt t="79632" x="7702550" y="2298700"/>
          <p14:tracePt t="79649" x="7651750" y="2298700"/>
          <p14:tracePt t="79667" x="7581900" y="2298700"/>
          <p14:tracePt t="79684" x="7543800" y="2305050"/>
          <p14:tracePt t="79700" x="7518400" y="2305050"/>
          <p14:tracePt t="79716" x="7505700" y="2305050"/>
          <p14:tracePt t="79734" x="7493000" y="2305050"/>
          <p14:tracePt t="79750" x="7473950" y="2305050"/>
          <p14:tracePt t="79767" x="7429500" y="2305050"/>
          <p14:tracePt t="79784" x="7404100" y="2305050"/>
          <p14:tracePt t="79799" x="7378700" y="2311400"/>
          <p14:tracePt t="79816" x="7359650" y="2317750"/>
          <p14:tracePt t="79834" x="7340600" y="2324100"/>
          <p14:tracePt t="79851" x="7327900" y="2336800"/>
          <p14:tracePt t="79866" x="7321550" y="2349500"/>
          <p14:tracePt t="79883" x="7321550" y="2355850"/>
          <p14:tracePt t="81251" x="7321550" y="2362200"/>
          <p14:tracePt t="81268" x="7346950" y="2374900"/>
          <p14:tracePt t="81285" x="7378700" y="2387600"/>
          <p14:tracePt t="81301" x="7404100" y="2393950"/>
          <p14:tracePt t="81318" x="7429500" y="2406650"/>
          <p14:tracePt t="81341" x="7448550" y="2413000"/>
          <p14:tracePt t="81376" x="7467600" y="2425700"/>
          <p14:tracePt t="81384" x="7473950" y="2425700"/>
          <p14:tracePt t="81401" x="7499350" y="2438400"/>
          <p14:tracePt t="81421" x="7518400" y="2457450"/>
          <p14:tracePt t="81423" x="7524750" y="2463800"/>
          <p14:tracePt t="81434" x="7531100" y="2470150"/>
          <p14:tracePt t="81451" x="7537450" y="2470150"/>
          <p14:tracePt t="81468" x="7537450" y="2476500"/>
          <p14:tracePt t="81792" x="7537450" y="2489200"/>
          <p14:tracePt t="81802" x="7537450" y="2501900"/>
          <p14:tracePt t="81819" x="7537450" y="2520950"/>
          <p14:tracePt t="81926" x="7537450" y="2527300"/>
          <p14:tracePt t="81934" x="7537450" y="2533650"/>
          <p14:tracePt t="81951" x="7537450" y="2552700"/>
          <p14:tracePt t="81968" x="7537450" y="2578100"/>
          <p14:tracePt t="81984" x="7543800" y="2597150"/>
          <p14:tracePt t="82002" x="7543800" y="2609850"/>
          <p14:tracePt t="82040" x="7550150" y="2609850"/>
          <p14:tracePt t="82102" x="7550150" y="2622550"/>
          <p14:tracePt t="82118" x="7550150" y="2635250"/>
          <p14:tracePt t="82152" x="7556500" y="2635250"/>
          <p14:tracePt t="82458" x="7562850" y="2635250"/>
          <p14:tracePt t="82639" x="7569200" y="2635250"/>
          <p14:tracePt t="82668" x="7575550" y="2628900"/>
          <p14:tracePt t="82753" x="7581900" y="2628900"/>
          <p14:tracePt t="82883" x="7600950" y="2641600"/>
          <p14:tracePt t="82902" x="7651750" y="2673350"/>
          <p14:tracePt t="82903" x="7683500" y="2686050"/>
          <p14:tracePt t="82920" x="7759700" y="2705100"/>
          <p14:tracePt t="82936" x="7829550" y="2711450"/>
          <p14:tracePt t="82953" x="7893050" y="2717800"/>
          <p14:tracePt t="82980" x="7988300" y="2724150"/>
          <p14:tracePt t="82988" x="8013700" y="2724150"/>
          <p14:tracePt t="83008" x="8083550" y="2730500"/>
          <p14:tracePt t="83019" x="8102600" y="2736850"/>
          <p14:tracePt t="83036" x="8140700" y="2743200"/>
          <p14:tracePt t="83052" x="8153400" y="2749550"/>
          <p14:tracePt t="83112" x="8166100" y="2749550"/>
          <p14:tracePt t="83119" x="8172450" y="2749550"/>
          <p14:tracePt t="83136" x="8185150" y="2749550"/>
          <p14:tracePt t="83154" x="8242300" y="2749550"/>
          <p14:tracePt t="83169" x="8293100" y="2749550"/>
          <p14:tracePt t="83186" x="8318500" y="2749550"/>
          <p14:tracePt t="83210" x="8350250" y="2749550"/>
          <p14:tracePt t="83220" x="8369300" y="2749550"/>
          <p14:tracePt t="83237" x="8413750" y="2749550"/>
          <p14:tracePt t="83252" x="8489950" y="2749550"/>
          <p14:tracePt t="83271" x="8540750" y="2755900"/>
          <p14:tracePt t="83286" x="8616950" y="2755900"/>
          <p14:tracePt t="83304" x="8705850" y="2762250"/>
          <p14:tracePt t="83321" x="8718550" y="2762250"/>
          <p14:tracePt t="83337" x="8724900" y="2762250"/>
          <p14:tracePt t="83919" x="8724900" y="2743200"/>
          <p14:tracePt t="83937" x="8712200" y="2717800"/>
          <p14:tracePt t="83959" x="8699500" y="2686050"/>
          <p14:tracePt t="83972" x="8699500" y="2679700"/>
          <p14:tracePt t="83993" x="8693150" y="2667000"/>
          <p14:tracePt t="84158" x="8693150" y="2660650"/>
          <p14:tracePt t="84170" x="8693150" y="2641600"/>
          <p14:tracePt t="84187" x="8699500" y="2603500"/>
          <p14:tracePt t="84203" x="8718550" y="2559050"/>
          <p14:tracePt t="84220" x="8731250" y="2527300"/>
          <p14:tracePt t="84238" x="8737600" y="2495550"/>
          <p14:tracePt t="84253" x="8737600" y="2457450"/>
          <p14:tracePt t="84270" x="8737600" y="2432050"/>
          <p14:tracePt t="84287" x="8737600" y="2406650"/>
          <p14:tracePt t="84303" x="8737600" y="2381250"/>
          <p14:tracePt t="84321" x="8737600" y="2362200"/>
          <p14:tracePt t="84322" x="8737600" y="2349500"/>
          <p14:tracePt t="84337" x="8731250" y="2336800"/>
          <p14:tracePt t="84353" x="8731250" y="2330450"/>
          <p14:tracePt t="84404" x="8724900" y="2324100"/>
          <p14:tracePt t="84470" x="8724900" y="2311400"/>
          <p14:tracePt t="84489" x="8718550" y="2298700"/>
          <p14:tracePt t="84504" x="8718550" y="2292350"/>
          <p14:tracePt t="84521" x="8718550" y="2279650"/>
          <p14:tracePt t="84537" x="8724900" y="2273300"/>
          <p14:tracePt t="84554" x="8731250" y="2260600"/>
          <p14:tracePt t="84572" x="8737600" y="2254250"/>
          <p14:tracePt t="84587" x="8737600" y="2247900"/>
          <p14:tracePt t="84604" x="8743950" y="2247900"/>
          <p14:tracePt t="84782" x="8737600" y="2254250"/>
          <p14:tracePt t="84788" x="8724900" y="2260600"/>
          <p14:tracePt t="84810" x="8693150" y="2279650"/>
          <p14:tracePt t="84820" x="8667750" y="2292350"/>
          <p14:tracePt t="84837" x="8648700" y="2305050"/>
          <p14:tracePt t="84861" x="8572500" y="2336800"/>
          <p14:tracePt t="84872" x="8528050" y="2349500"/>
          <p14:tracePt t="84889" x="8407400" y="2387600"/>
          <p14:tracePt t="84905" x="8267700" y="2425700"/>
          <p14:tracePt t="84921" x="8159750" y="2451100"/>
          <p14:tracePt t="84938" x="8089900" y="2470150"/>
          <p14:tracePt t="84960" x="8051800" y="2482850"/>
          <p14:tracePt t="84970" x="8045450" y="2482850"/>
          <p14:tracePt t="85021" x="8032750" y="2495550"/>
          <p14:tracePt t="85047" x="8001000" y="2533650"/>
          <p14:tracePt t="85057" x="7994650" y="2540000"/>
          <p14:tracePt t="85070" x="7981950" y="2552700"/>
          <p14:tracePt t="85087" x="7975600" y="2565400"/>
          <p14:tracePt t="87493" x="7969250" y="2546350"/>
          <p14:tracePt t="87556" x="7962900" y="2546350"/>
          <p14:tracePt t="87579" x="7854950" y="2622550"/>
          <p14:tracePt t="87589" x="7797800" y="2667000"/>
          <p14:tracePt t="87607" x="7702550" y="2736850"/>
          <p14:tracePt t="87631" x="7626350" y="2787650"/>
          <p14:tracePt t="87641" x="7607300" y="2794000"/>
          <p14:tracePt t="87656" x="7556500" y="2819400"/>
          <p14:tracePt t="87657" x="7518400" y="2832100"/>
          <p14:tracePt t="87672" x="7423150" y="2857500"/>
          <p14:tracePt t="87689" x="7296150" y="2914650"/>
          <p14:tracePt t="87708" x="7175500" y="2965450"/>
          <p14:tracePt t="87723" x="7086600" y="3028950"/>
          <p14:tracePt t="87740" x="7042150" y="3086100"/>
          <p14:tracePt t="87757" x="7042150" y="3105150"/>
          <p14:tracePt t="87823" x="7004050" y="3092450"/>
          <p14:tracePt t="87840" x="6965950" y="3073400"/>
          <p14:tracePt t="87858" x="6908800" y="3054350"/>
          <p14:tracePt t="87873" x="6883400" y="3048000"/>
          <p14:tracePt t="87923" x="6877050" y="3048000"/>
          <p14:tracePt t="87940" x="6832600" y="3054350"/>
          <p14:tracePt t="87956" x="6737350" y="3067050"/>
          <p14:tracePt t="87973" x="6597650" y="3079750"/>
          <p14:tracePt t="87992" x="6426200" y="3079750"/>
          <p14:tracePt t="88007" x="6375400" y="3079750"/>
          <p14:tracePt t="88025" x="6305550" y="3079750"/>
          <p14:tracePt t="88041" x="6299200" y="3073400"/>
          <p14:tracePt t="89025" x="6286500" y="3067050"/>
          <p14:tracePt t="89041" x="6235700" y="3041650"/>
          <p14:tracePt t="89058" x="6210300" y="3028950"/>
          <p14:tracePt t="89175" x="6203950" y="3028950"/>
          <p14:tracePt t="89209" x="6191250" y="3028950"/>
          <p14:tracePt t="89225" x="6159500" y="3028950"/>
          <p14:tracePt t="89241" x="6096000" y="3028950"/>
          <p14:tracePt t="89261" x="5956300" y="3016250"/>
          <p14:tracePt t="89274" x="5899150" y="3016250"/>
          <p14:tracePt t="89294" x="5695950" y="3009900"/>
          <p14:tracePt t="89307" x="5645150" y="3003550"/>
          <p14:tracePt t="89324" x="5562600" y="2990850"/>
          <p14:tracePt t="89341" x="5429250" y="2978150"/>
          <p14:tracePt t="89357" x="5346700" y="2978150"/>
          <p14:tracePt t="89375" x="5251450" y="2971800"/>
          <p14:tracePt t="89391" x="5200650" y="2971800"/>
          <p14:tracePt t="89408" x="5156200" y="2971800"/>
          <p14:tracePt t="89424" x="5137150" y="2971800"/>
          <p14:tracePt t="89442" x="5105400" y="2971800"/>
          <p14:tracePt t="89459" x="5054600" y="2971800"/>
          <p14:tracePt t="89474" x="4933950" y="2990850"/>
          <p14:tracePt t="89491" x="4787900" y="3009900"/>
          <p14:tracePt t="89508" x="4654550" y="3016250"/>
          <p14:tracePt t="89525" x="4552950" y="3022600"/>
          <p14:tracePt t="89541" x="4470400" y="3022600"/>
          <p14:tracePt t="89558" x="4464050" y="3022600"/>
          <p14:tracePt t="89576" x="4451350" y="3028950"/>
          <p14:tracePt t="89592" x="4419600" y="3054350"/>
          <p14:tracePt t="89608" x="4381500" y="3111500"/>
          <p14:tracePt t="89626" x="4343400" y="3194050"/>
          <p14:tracePt t="89655" x="4324350" y="3276600"/>
          <p14:tracePt t="89668" x="4324350" y="3282950"/>
          <p14:tracePt t="89690" x="4330700" y="3302000"/>
          <p14:tracePt t="89708" x="4337050" y="3314700"/>
          <p14:tracePt t="89724" x="4343400" y="3340100"/>
          <p14:tracePt t="89741" x="4356100" y="3365500"/>
          <p14:tracePt t="89758" x="4381500" y="3397250"/>
          <p14:tracePt t="89775" x="4425950" y="3435350"/>
          <p14:tracePt t="89791" x="4457700" y="3454400"/>
          <p14:tracePt t="89808" x="4483100" y="3460750"/>
          <p14:tracePt t="89833" x="4527550" y="3473450"/>
          <p14:tracePt t="89841" x="4546600" y="3479800"/>
          <p14:tracePt t="89860" x="4622800" y="3492500"/>
          <p14:tracePt t="89875" x="4711700" y="3511550"/>
          <p14:tracePt t="89892" x="4845050" y="3536950"/>
          <p14:tracePt t="89908" x="4908550" y="3549650"/>
          <p14:tracePt t="89931" x="4953000" y="3556000"/>
          <p14:tracePt t="89941" x="4965700" y="3556000"/>
          <p14:tracePt t="89958" x="4991100" y="3562350"/>
          <p14:tracePt t="89975" x="5022850" y="3568700"/>
          <p14:tracePt t="89993" x="5080000" y="3575050"/>
          <p14:tracePt t="90008" x="5111750" y="3587750"/>
          <p14:tracePt t="90025" x="5175250" y="3606800"/>
          <p14:tracePt t="90041" x="5264150" y="3625850"/>
          <p14:tracePt t="90058" x="5302250" y="3632200"/>
          <p14:tracePt t="90075" x="5365750" y="3632200"/>
          <p14:tracePt t="90092" x="5429250" y="3638550"/>
          <p14:tracePt t="90108" x="5549900" y="3644900"/>
          <p14:tracePt t="90125" x="5657850" y="3644900"/>
          <p14:tracePt t="90142" x="5772150" y="3644900"/>
          <p14:tracePt t="90158" x="5899150" y="3644900"/>
          <p14:tracePt t="90176" x="6019800" y="3651250"/>
          <p14:tracePt t="90192" x="6108700" y="3651250"/>
          <p14:tracePt t="90219" x="6165850" y="3625850"/>
          <p14:tracePt t="90242" x="6191250" y="3600450"/>
          <p14:tracePt t="90261" x="6203950" y="3575050"/>
          <p14:tracePt t="90275" x="6223000" y="3549650"/>
          <p14:tracePt t="90291" x="6242050" y="3511550"/>
          <p14:tracePt t="90313" x="6254750" y="3467100"/>
          <p14:tracePt t="90325" x="6261100" y="3429000"/>
          <p14:tracePt t="90342" x="6261100" y="3397250"/>
          <p14:tracePt t="90358" x="6229350" y="3352800"/>
          <p14:tracePt t="90376" x="6191250" y="3308350"/>
          <p14:tracePt t="90393" x="6146800" y="3257550"/>
          <p14:tracePt t="90409" x="6096000" y="3206750"/>
          <p14:tracePt t="90425" x="6045200" y="3168650"/>
          <p14:tracePt t="90442" x="6000750" y="3136900"/>
          <p14:tracePt t="90458" x="5969000" y="3117850"/>
          <p14:tracePt t="90475" x="5911850" y="3086100"/>
          <p14:tracePt t="90504" x="5759450" y="3035300"/>
          <p14:tracePt t="90513" x="5702300" y="3022600"/>
          <p14:tracePt t="90525" x="5619750" y="3003550"/>
          <p14:tracePt t="90542" x="5543550" y="2990850"/>
          <p14:tracePt t="90558" x="5461000" y="2978150"/>
          <p14:tracePt t="90575" x="5334000" y="2978150"/>
          <p14:tracePt t="90592" x="5181600" y="2984500"/>
          <p14:tracePt t="90609" x="5054600" y="3003550"/>
          <p14:tracePt t="90625" x="4914900" y="3016250"/>
          <p14:tracePt t="90642" x="4838700" y="3016250"/>
          <p14:tracePt t="90659" x="4832350" y="3022600"/>
          <p14:tracePt t="90710" x="4832350" y="3048000"/>
          <p14:tracePt t="90731" x="4813300" y="3149600"/>
          <p14:tracePt t="90742" x="4806950" y="3175000"/>
          <p14:tracePt t="90760" x="4800600" y="3270250"/>
          <p14:tracePt t="90776" x="4813300" y="3308350"/>
          <p14:tracePt t="90792" x="4826000" y="3333750"/>
          <p14:tracePt t="90809" x="4851400" y="3359150"/>
          <p14:tracePt t="90825" x="4883150" y="3390900"/>
          <p14:tracePt t="90843" x="4908550" y="3416300"/>
          <p14:tracePt t="90859" x="4946650" y="3454400"/>
          <p14:tracePt t="90876" x="4984750" y="3498850"/>
          <p14:tracePt t="90892" x="5022850" y="3536950"/>
          <p14:tracePt t="90909" x="5067300" y="3562350"/>
          <p14:tracePt t="90926" x="5118100" y="3587750"/>
          <p14:tracePt t="90942" x="5149850" y="3594100"/>
          <p14:tracePt t="90969" x="5187950" y="3606800"/>
          <p14:tracePt t="90993" x="5226050" y="3606800"/>
          <p14:tracePt t="91009" x="5264150" y="3613150"/>
          <p14:tracePt t="91028" x="5289550" y="3613150"/>
          <p14:tracePt t="91043" x="5327650" y="3613150"/>
          <p14:tracePt t="91067" x="5359400" y="3606800"/>
          <p14:tracePt t="91076" x="5372100" y="3606800"/>
          <p14:tracePt t="91099" x="5410200" y="3600450"/>
          <p14:tracePt t="91109" x="5422900" y="3594100"/>
          <p14:tracePt t="91126" x="5448300" y="3594100"/>
          <p14:tracePt t="91144" x="5467350" y="3594100"/>
          <p14:tracePt t="91161" x="5480050" y="3587750"/>
          <p14:tracePt t="91177" x="5499100" y="3587750"/>
          <p14:tracePt t="91178" x="5518150" y="3587750"/>
          <p14:tracePt t="91193" x="5549900" y="3587750"/>
          <p14:tracePt t="91209" x="5670550" y="3581400"/>
          <p14:tracePt t="91226" x="5759450" y="3581400"/>
          <p14:tracePt t="91242" x="5886450" y="3581400"/>
          <p14:tracePt t="91259" x="5988050" y="3581400"/>
          <p14:tracePt t="91276" x="6057900" y="3587750"/>
          <p14:tracePt t="91297" x="6096000" y="3587750"/>
          <p14:tracePt t="91309" x="6108700" y="3587750"/>
          <p14:tracePt t="91326" x="6115050" y="3587750"/>
          <p14:tracePt t="91376" x="6121400" y="3587750"/>
          <p14:tracePt t="91410" x="6140450" y="3587750"/>
          <p14:tracePt t="91426" x="6165850" y="3581400"/>
          <p14:tracePt t="91443" x="6178550" y="3575050"/>
          <p14:tracePt t="91459" x="6203950" y="3562350"/>
          <p14:tracePt t="91476" x="6229350" y="3543300"/>
          <p14:tracePt t="91493" x="6248400" y="3530600"/>
          <p14:tracePt t="91509" x="6267450" y="3511550"/>
          <p14:tracePt t="91534" x="6299200" y="3486150"/>
          <p14:tracePt t="91543" x="6305550" y="3479800"/>
          <p14:tracePt t="91561" x="6330950" y="3460750"/>
          <p14:tracePt t="91577" x="6343650" y="3448050"/>
          <p14:tracePt t="91593" x="6356350" y="3429000"/>
          <p14:tracePt t="91610" x="6369050" y="3416300"/>
          <p14:tracePt t="91635" x="6375400" y="3397250"/>
          <p14:tracePt t="91643" x="6375400" y="3390900"/>
          <p14:tracePt t="91663" x="6381750" y="3384550"/>
          <p14:tracePt t="91676" x="6388100" y="3378200"/>
          <p14:tracePt t="91760" x="6388100" y="3365500"/>
          <p14:tracePt t="91776" x="6388100" y="3346450"/>
          <p14:tracePt t="91793" x="6388100" y="3327400"/>
          <p14:tracePt t="91812" x="6388100" y="3314700"/>
          <p14:tracePt t="91826" x="6388100" y="3302000"/>
          <p14:tracePt t="91865" x="6381750" y="3302000"/>
          <p14:tracePt t="91965" x="6343650" y="3276600"/>
          <p14:tracePt t="91977" x="6330950" y="3263900"/>
          <p14:tracePt t="91996" x="6292850" y="3238500"/>
          <p14:tracePt t="92011" x="6273800" y="3232150"/>
          <p14:tracePt t="92027" x="6267450" y="3225800"/>
          <p14:tracePt t="92060" x="6261100" y="3225800"/>
          <p14:tracePt t="92076" x="6254750" y="3219450"/>
          <p14:tracePt t="92093" x="6235700" y="3219450"/>
          <p14:tracePt t="92110" x="6216650" y="3219450"/>
          <p14:tracePt t="92127" x="6197600" y="3219450"/>
          <p14:tracePt t="92154" x="6184900" y="3213100"/>
          <p14:tracePt t="92177" x="6178550" y="3213100"/>
          <p14:tracePt t="92911" x="6191250" y="3238500"/>
          <p14:tracePt t="92927" x="6229350" y="3289300"/>
          <p14:tracePt t="92944" x="6254750" y="3321050"/>
          <p14:tracePt t="92961" x="6267450" y="3333750"/>
          <p14:tracePt t="92978" x="6280150" y="3346450"/>
          <p14:tracePt t="93096" x="6280150" y="3340100"/>
          <p14:tracePt t="93111" x="6280150" y="3327400"/>
          <p14:tracePt t="93135" x="6280150" y="3314700"/>
          <p14:tracePt t="93161" x="6280150" y="3308350"/>
          <p14:tracePt t="93202" x="6280150" y="3302000"/>
          <p14:tracePt t="93244" x="6280150" y="3289300"/>
          <p14:tracePt t="93261" x="6286500" y="3276600"/>
          <p14:tracePt t="93277" x="6286500" y="3257550"/>
          <p14:tracePt t="93294" x="6292850" y="3238500"/>
          <p14:tracePt t="93311" x="6292850" y="3219450"/>
          <p14:tracePt t="93327" x="6299200" y="3206750"/>
          <p14:tracePt t="93344" x="6299200" y="3194050"/>
          <p14:tracePt t="93932" x="6305550" y="3187700"/>
          <p14:tracePt t="93945" x="6324600" y="3187700"/>
          <p14:tracePt t="93962" x="6330950" y="3187700"/>
          <p14:tracePt t="94779" x="6299200" y="3194050"/>
          <p14:tracePt t="94796" x="6248400" y="3206750"/>
          <p14:tracePt t="94818" x="6203950" y="3225800"/>
          <p14:tracePt t="94829" x="6165850" y="3238500"/>
          <p14:tracePt t="94846" x="6140450" y="3244850"/>
          <p14:tracePt t="94866" x="6121400" y="3244850"/>
          <p14:tracePt t="94880" x="6102350" y="3244850"/>
          <p14:tracePt t="94896" x="6083300" y="3238500"/>
          <p14:tracePt t="94912" x="6064250" y="3225800"/>
          <p14:tracePt t="94929" x="6045200" y="3213100"/>
          <p14:tracePt t="94947" x="6019800" y="3200400"/>
          <p14:tracePt t="94962" x="6000750" y="3187700"/>
          <p14:tracePt t="94979" x="5975350" y="3181350"/>
          <p14:tracePt t="94995" x="5943600" y="3168650"/>
          <p14:tracePt t="94996" x="5924550" y="3162300"/>
          <p14:tracePt t="95013" x="5899150" y="3155950"/>
          <p14:tracePt t="95029" x="5861050" y="3143250"/>
          <p14:tracePt t="95045" x="5822950" y="3136900"/>
          <p14:tracePt t="95063" x="5765800" y="3143250"/>
          <p14:tracePt t="95080" x="5695950" y="3194050"/>
          <p14:tracePt t="95104" x="5638800" y="3276600"/>
          <p14:tracePt t="95112" x="5626100" y="3314700"/>
          <p14:tracePt t="95129" x="5619750" y="3359150"/>
          <p14:tracePt t="95146" x="5619750" y="3390900"/>
          <p14:tracePt t="95162" x="5619750" y="3403600"/>
          <p14:tracePt t="95179" x="5626100" y="3409950"/>
          <p14:tracePt t="95212" x="5632450" y="3409950"/>
          <p14:tracePt t="95229" x="5657850" y="3422650"/>
          <p14:tracePt t="95247" x="5772150" y="3460750"/>
          <p14:tracePt t="95263" x="5791200" y="3467100"/>
          <p14:tracePt t="95279" x="5937250" y="3492500"/>
          <p14:tracePt t="95305" x="6038850" y="3498850"/>
          <p14:tracePt t="95316" x="6051550" y="3498850"/>
          <p14:tracePt t="95334" x="6121400" y="3486150"/>
          <p14:tracePt t="95346" x="6134100" y="3473450"/>
          <p14:tracePt t="95362" x="6159500" y="3454400"/>
          <p14:tracePt t="95380" x="6184900" y="3422650"/>
          <p14:tracePt t="95398" x="6210300" y="3384550"/>
          <p14:tracePt t="95413" x="6223000" y="3346450"/>
          <p14:tracePt t="95429" x="6229350" y="3314700"/>
          <p14:tracePt t="95449" x="6235700" y="3289300"/>
          <p14:tracePt t="95464" x="6229350" y="3244850"/>
          <p14:tracePt t="95480" x="6229350" y="3232150"/>
          <p14:tracePt t="95496" x="6203950" y="3200400"/>
          <p14:tracePt t="95498" x="6191250" y="3187700"/>
          <p14:tracePt t="95514" x="6172200" y="3162300"/>
          <p14:tracePt t="95531" x="6134100" y="3130550"/>
          <p14:tracePt t="95546" x="6115050" y="3117850"/>
          <p14:tracePt t="95563" x="6089650" y="3105150"/>
          <p14:tracePt t="95579" x="6083300" y="3105150"/>
          <p14:tracePt t="95613" x="6076950" y="3098800"/>
          <p14:tracePt t="95630" x="6057900" y="3086100"/>
          <p14:tracePt t="95646" x="6019800" y="3067050"/>
          <p14:tracePt t="95669" x="5962650" y="3048000"/>
          <p14:tracePt t="95679" x="5937250" y="3035300"/>
          <p14:tracePt t="95696" x="5899150" y="3028950"/>
          <p14:tracePt t="95716" x="5861050" y="3022600"/>
          <p14:tracePt t="95730" x="5842000" y="3022600"/>
          <p14:tracePt t="95746" x="5829300" y="3022600"/>
          <p14:tracePt t="95766" x="5810250" y="3054350"/>
          <p14:tracePt t="95780" x="5778500" y="3098800"/>
          <p14:tracePt t="95796" x="5746750" y="3143250"/>
          <p14:tracePt t="95814" x="5721350" y="3181350"/>
          <p14:tracePt t="95829" x="5702300" y="3213100"/>
          <p14:tracePt t="95848" x="5708650" y="3276600"/>
          <p14:tracePt t="95864" x="5740400" y="3340100"/>
          <p14:tracePt t="95880" x="5784850" y="3403600"/>
          <p14:tracePt t="95907" x="5829300" y="3441700"/>
          <p14:tracePt t="95913" x="5842000" y="3454400"/>
          <p14:tracePt t="95930" x="5861050" y="3454400"/>
          <p14:tracePt t="95948" x="5892800" y="3454400"/>
          <p14:tracePt t="95963" x="5962650" y="3429000"/>
          <p14:tracePt t="95983" x="6019800" y="3397250"/>
          <p14:tracePt t="95996" x="6070600" y="3371850"/>
          <p14:tracePt t="96013" x="6115050" y="3346450"/>
          <p14:tracePt t="96030" x="6140450" y="3333750"/>
          <p14:tracePt t="96049" x="6159500" y="3321050"/>
          <p14:tracePt t="96063" x="6159500" y="3314700"/>
          <p14:tracePt t="96080" x="6165850" y="3302000"/>
          <p14:tracePt t="96097" x="6172200" y="3276600"/>
          <p14:tracePt t="96113" x="6178550" y="3263900"/>
          <p14:tracePt t="96130" x="6178550" y="3251200"/>
          <p14:tracePt t="96321" x="6184900" y="3251200"/>
          <p14:tracePt t="96332" x="6210300" y="3251200"/>
          <p14:tracePt t="96347" x="6223000" y="3244850"/>
          <p14:tracePt t="96363" x="6229350" y="3244850"/>
          <p14:tracePt t="96413" x="6229350" y="3238500"/>
          <p14:tracePt t="96432" x="6248400" y="3225800"/>
          <p14:tracePt t="96447" x="6254750" y="3219450"/>
          <p14:tracePt t="96497" x="6254750" y="3213100"/>
          <p14:tracePt t="96558" x="6267450" y="3206750"/>
          <p14:tracePt t="96564" x="6267450" y="3200400"/>
          <p14:tracePt t="96597" x="6273800" y="3200400"/>
          <p14:tracePt t="96666" x="6286500" y="3194050"/>
          <p14:tracePt t="96681" x="6299200" y="3187700"/>
          <p14:tracePt t="96708" x="6350000" y="3175000"/>
          <p14:tracePt t="96716" x="6369050" y="3168650"/>
          <p14:tracePt t="96730" x="6400800" y="3168650"/>
          <p14:tracePt t="96747" x="6413500" y="3168650"/>
          <p14:tracePt t="96764" x="6432550" y="3162300"/>
          <p14:tracePt t="96797" x="6438900" y="3162300"/>
          <p14:tracePt t="96831" x="6451600" y="3149600"/>
          <p14:tracePt t="96850" x="6489700" y="3105150"/>
          <p14:tracePt t="96864" x="6508750" y="3086100"/>
          <p14:tracePt t="96880" x="6540500" y="3054350"/>
          <p14:tracePt t="96897" x="6559550" y="3028950"/>
          <p14:tracePt t="96914" x="6578600" y="3022600"/>
          <p14:tracePt t="102001" x="6584950" y="3003550"/>
          <p14:tracePt t="102019" x="6610350" y="2933700"/>
          <p14:tracePt t="102036" x="6616700" y="2857500"/>
          <p14:tracePt t="102052" x="6629400" y="2730500"/>
          <p14:tracePt t="102074" x="6642100" y="2552700"/>
          <p14:tracePt t="102085" x="6648450" y="2514600"/>
          <p14:tracePt t="102102" x="6654800" y="2425700"/>
          <p14:tracePt t="102118" x="6661150" y="2368550"/>
          <p14:tracePt t="102136" x="6661150" y="2311400"/>
          <p14:tracePt t="102153" x="6661150" y="2298700"/>
          <p14:tracePt t="102171" x="6654800" y="2260600"/>
          <p14:tracePt t="102186" x="6642100" y="2235200"/>
          <p14:tracePt t="102202" x="6629400" y="2209800"/>
          <p14:tracePt t="102220" x="6616700" y="2184400"/>
          <p14:tracePt t="102235" x="6604000" y="2165350"/>
          <p14:tracePt t="102252" x="6597650" y="2146300"/>
          <p14:tracePt t="102269" x="6591300" y="2133600"/>
          <p14:tracePt t="102285" x="6578600" y="2120900"/>
          <p14:tracePt t="102306" x="6559550" y="2101850"/>
          <p14:tracePt t="102319" x="6540500" y="2076450"/>
          <p14:tracePt t="102335" x="6502400" y="2038350"/>
          <p14:tracePt t="102352" x="6477000" y="2012950"/>
          <p14:tracePt t="102368" x="6445250" y="1981200"/>
          <p14:tracePt t="102386" x="6407150" y="1949450"/>
          <p14:tracePt t="102403" x="6350000" y="1911350"/>
          <p14:tracePt t="102419" x="6311900" y="1892300"/>
          <p14:tracePt t="102435" x="6178550" y="1847850"/>
          <p14:tracePt t="102452" x="6076950" y="1822450"/>
          <p14:tracePt t="102468" x="5988050" y="1803400"/>
          <p14:tracePt t="102486" x="5886450" y="1784350"/>
          <p14:tracePt t="102502" x="5816600" y="1771650"/>
          <p14:tracePt t="102519" x="5759450" y="1765300"/>
          <p14:tracePt t="102537" x="5727700" y="1765300"/>
          <p14:tracePt t="102552" x="5702300" y="1765300"/>
          <p14:tracePt t="102568" x="5695950" y="1765300"/>
          <p14:tracePt t="102586" x="5683250" y="1765300"/>
          <p14:tracePt t="102602" x="5670550" y="1771650"/>
          <p14:tracePt t="102619" x="5638800" y="1803400"/>
          <p14:tracePt t="102635" x="5613400" y="1854200"/>
          <p14:tracePt t="102652" x="5600700" y="1885950"/>
          <p14:tracePt t="102670" x="5581650" y="1949450"/>
          <p14:tracePt t="102685" x="5575300" y="2012950"/>
          <p14:tracePt t="102702" x="5562600" y="2089150"/>
          <p14:tracePt t="102719" x="5556250" y="2165350"/>
          <p14:tracePt t="102736" x="5556250" y="2228850"/>
          <p14:tracePt t="102752" x="5556250" y="2266950"/>
          <p14:tracePt t="102769" x="5549900" y="2317750"/>
          <p14:tracePt t="102786" x="5543550" y="2368550"/>
          <p14:tracePt t="102802" x="5543550" y="2406650"/>
          <p14:tracePt t="102820" x="5543550" y="2457450"/>
          <p14:tracePt t="102839" x="5543550" y="2489200"/>
          <p14:tracePt t="102853" x="5549900" y="2540000"/>
          <p14:tracePt t="102854" x="5556250" y="2559050"/>
          <p14:tracePt t="102869" x="5568950" y="2590800"/>
          <p14:tracePt t="102886" x="5581650" y="2628900"/>
          <p14:tracePt t="102902" x="5594350" y="2654300"/>
          <p14:tracePt t="102919" x="5607050" y="2679700"/>
          <p14:tracePt t="102936" x="5638800" y="2711450"/>
          <p14:tracePt t="102953" x="5683250" y="2755900"/>
          <p14:tracePt t="102969" x="5727700" y="2794000"/>
          <p14:tracePt t="102986" x="5810250" y="2851150"/>
          <p14:tracePt t="103003" x="5880100" y="2889250"/>
          <p14:tracePt t="103019" x="5924550" y="2914650"/>
          <p14:tracePt t="103036" x="5975350" y="2933700"/>
          <p14:tracePt t="103061" x="6051550" y="2940050"/>
          <p14:tracePt t="103072" x="6096000" y="2940050"/>
          <p14:tracePt t="103086" x="6115050" y="2933700"/>
          <p14:tracePt t="103102" x="6159500" y="2921000"/>
          <p14:tracePt t="103119" x="6216650" y="2895600"/>
          <p14:tracePt t="103136" x="6248400" y="2876550"/>
          <p14:tracePt t="103161" x="6286500" y="2838450"/>
          <p14:tracePt t="103169" x="6292850" y="2838450"/>
          <p14:tracePt t="103186" x="6299200" y="2825750"/>
          <p14:tracePt t="103203" x="6311900" y="2825750"/>
          <p14:tracePt t="103219" x="6318250" y="2819400"/>
          <p14:tracePt t="103236" x="6324600" y="2806700"/>
          <p14:tracePt t="103254" x="6337300" y="2787650"/>
          <p14:tracePt t="103269" x="6350000" y="2755900"/>
          <p14:tracePt t="103293" x="6356350" y="2692400"/>
          <p14:tracePt t="103305" x="6356350" y="2654300"/>
          <p14:tracePt t="103320" x="6356350" y="2628900"/>
          <p14:tracePt t="103337" x="6350000" y="2584450"/>
          <p14:tracePt t="103353" x="6330950" y="2533650"/>
          <p14:tracePt t="103370" x="6305550" y="2438400"/>
          <p14:tracePt t="103393" x="6280150" y="2336800"/>
          <p14:tracePt t="103403" x="6267450" y="2298700"/>
          <p14:tracePt t="103420" x="6242050" y="2235200"/>
          <p14:tracePt t="103437" x="6223000" y="2184400"/>
          <p14:tracePt t="103453" x="6210300" y="2159000"/>
          <p14:tracePt t="103469" x="6203950" y="2133600"/>
          <p14:tracePt t="103486" x="6197600" y="2108200"/>
          <p14:tracePt t="103503" x="6191250" y="2095500"/>
          <p14:tracePt t="103520" x="6184900" y="2076450"/>
          <p14:tracePt t="103536" x="6172200" y="2057400"/>
          <p14:tracePt t="103553" x="6165850" y="2051050"/>
          <p14:tracePt t="103657" x="6159500" y="2051050"/>
          <p14:tracePt t="103859" x="6153150" y="2051050"/>
          <p14:tracePt t="103870" x="6140450" y="2057400"/>
          <p14:tracePt t="103887" x="6108700" y="2063750"/>
          <p14:tracePt t="103909" x="6064250" y="2082800"/>
          <p14:tracePt t="103920" x="6051550" y="2089150"/>
          <p14:tracePt t="103937" x="6019800" y="2101850"/>
          <p14:tracePt t="103954" x="5981700" y="2127250"/>
          <p14:tracePt t="103970" x="5969000" y="2139950"/>
          <p14:tracePt t="103986" x="5949950" y="2159000"/>
          <p14:tracePt t="104003" x="5930900" y="2184400"/>
          <p14:tracePt t="104020" x="5911850" y="2209800"/>
          <p14:tracePt t="104037" x="5892800" y="2241550"/>
          <p14:tracePt t="104053" x="5880100" y="2273300"/>
          <p14:tracePt t="104070" x="5867400" y="2298700"/>
          <p14:tracePt t="104086" x="5861050" y="2324100"/>
          <p14:tracePt t="104104" x="5861050" y="2336800"/>
          <p14:tracePt t="104121" x="5861050" y="2349500"/>
          <p14:tracePt t="104136" x="5861050" y="2362200"/>
          <p14:tracePt t="104153" x="5873750" y="2393950"/>
          <p14:tracePt t="104170" x="5880100" y="2419350"/>
          <p14:tracePt t="104187" x="5892800" y="2470150"/>
          <p14:tracePt t="104203" x="5905500" y="2514600"/>
          <p14:tracePt t="104220" x="5918200" y="2565400"/>
          <p14:tracePt t="104237" x="5937250" y="2616200"/>
          <p14:tracePt t="104253" x="5956300" y="2660650"/>
          <p14:tracePt t="104275" x="5962650" y="2692400"/>
          <p14:tracePt t="104287" x="5969000" y="2705100"/>
          <p14:tracePt t="104303" x="5975350" y="2711450"/>
          <p14:tracePt t="104321" x="5975350" y="2717800"/>
          <p14:tracePt t="104345" x="5981700" y="2730500"/>
          <p14:tracePt t="104354" x="5981700" y="2736850"/>
          <p14:tracePt t="104370" x="5994400" y="2755900"/>
          <p14:tracePt t="104387" x="6000750" y="2774950"/>
          <p14:tracePt t="104404" x="6013450" y="2800350"/>
          <p14:tracePt t="104433" x="6032500" y="2832100"/>
          <p14:tracePt t="104454" x="6045200" y="2838450"/>
          <p14:tracePt t="104480" x="6045200" y="2844800"/>
          <p14:tracePt t="104516" x="6051550" y="2844800"/>
          <p14:tracePt t="104538" x="6076950" y="2857500"/>
          <p14:tracePt t="104554" x="6096000" y="2863850"/>
          <p14:tracePt t="104571" x="6121400" y="2863850"/>
          <p14:tracePt t="104587" x="6153150" y="2851150"/>
          <p14:tracePt t="104604" x="6191250" y="2825750"/>
          <p14:tracePt t="104620" x="6223000" y="2800350"/>
          <p14:tracePt t="104637" x="6235700" y="2787650"/>
          <p14:tracePt t="104804" x="6229350" y="2781300"/>
          <p14:tracePt t="104820" x="6229350" y="2768600"/>
          <p14:tracePt t="104837" x="6242050" y="2736850"/>
          <p14:tracePt t="104854" x="6273800" y="2698750"/>
          <p14:tracePt t="104871" x="6311900" y="2667000"/>
          <p14:tracePt t="104893" x="6394450" y="2641600"/>
          <p14:tracePt t="104905" x="6413500" y="2628900"/>
          <p14:tracePt t="104921" x="6432550" y="2609850"/>
          <p14:tracePt t="104939" x="6470650" y="2578100"/>
          <p14:tracePt t="104954" x="6546850" y="2501900"/>
          <p14:tracePt t="104972" x="6648450" y="2387600"/>
          <p14:tracePt t="104987" x="6673850" y="2349500"/>
          <p14:tracePt t="104988" x="6699250" y="2311400"/>
          <p14:tracePt t="105004" x="6711950" y="2279650"/>
          <p14:tracePt t="105021" x="6743700" y="2203450"/>
          <p14:tracePt t="105037" x="6750050" y="2178050"/>
          <p14:tracePt t="105054" x="6750050" y="2146300"/>
          <p14:tracePt t="105071" x="6750050" y="2127250"/>
          <p14:tracePt t="105087" x="6750050" y="2101850"/>
          <p14:tracePt t="105105" x="6724650" y="2057400"/>
          <p14:tracePt t="105121" x="6699250" y="2006600"/>
          <p14:tracePt t="105138" x="6661150" y="1955800"/>
          <p14:tracePt t="105154" x="6629400" y="1917700"/>
          <p14:tracePt t="105171" x="6591300" y="1885950"/>
          <p14:tracePt t="105187" x="6546850" y="1854200"/>
          <p14:tracePt t="105204" x="6508750" y="1835150"/>
          <p14:tracePt t="105227" x="6400800" y="1784350"/>
          <p14:tracePt t="105238" x="6375400" y="1778000"/>
          <p14:tracePt t="105256" x="6305550" y="1752600"/>
          <p14:tracePt t="105273" x="6248400" y="1746250"/>
          <p14:tracePt t="105288" x="6191250" y="1733550"/>
          <p14:tracePt t="105304" x="6108700" y="1727200"/>
          <p14:tracePt t="105321" x="6019800" y="1727200"/>
          <p14:tracePt t="105338" x="5949950" y="1727200"/>
          <p14:tracePt t="105355" x="5918200" y="1746250"/>
          <p14:tracePt t="105371" x="5892800" y="1771650"/>
          <p14:tracePt t="105388" x="5867400" y="1809750"/>
          <p14:tracePt t="105404" x="5854700" y="1841500"/>
          <p14:tracePt t="105421" x="5829300" y="1917700"/>
          <p14:tracePt t="105438" x="5810250" y="2019300"/>
          <p14:tracePt t="105455" x="5778500" y="2114550"/>
          <p14:tracePt t="105471" x="5734050" y="2222500"/>
          <p14:tracePt t="105488" x="5702300" y="2298700"/>
          <p14:tracePt t="105506" x="5689600" y="2355850"/>
          <p14:tracePt t="105521" x="5683250" y="2387600"/>
          <p14:tracePt t="105538" x="5683250" y="2425700"/>
          <p14:tracePt t="105559" x="5683250" y="2514600"/>
          <p14:tracePt t="105571" x="5702300" y="2609850"/>
          <p14:tracePt t="105588" x="5740400" y="2724150"/>
          <p14:tracePt t="105613" x="5772150" y="2774950"/>
          <p14:tracePt t="105656" x="5784850" y="2774950"/>
          <p14:tracePt t="105673" x="5829300" y="2768600"/>
          <p14:tracePt t="105674" x="5854700" y="2768600"/>
          <p14:tracePt t="105689" x="5899150" y="2768600"/>
          <p14:tracePt t="105705" x="5969000" y="2768600"/>
          <p14:tracePt t="105722" x="6083300" y="2762250"/>
          <p14:tracePt t="105723" x="6127750" y="2755900"/>
          <p14:tracePt t="105746" x="6223000" y="2730500"/>
          <p14:tracePt t="105756" x="6235700" y="2724150"/>
          <p14:tracePt t="105774" x="6248400" y="2705100"/>
          <p14:tracePt t="105788" x="6267450" y="2686050"/>
          <p14:tracePt t="105805" x="6273800" y="2667000"/>
          <p14:tracePt t="105821" x="6280150" y="2654300"/>
          <p14:tracePt t="105839" x="6280150" y="2647950"/>
          <p14:tracePt t="108057" x="6350000" y="2667000"/>
          <p14:tracePt t="108080" x="6838950" y="2762250"/>
          <p14:tracePt t="108090" x="6991350" y="2774950"/>
          <p14:tracePt t="108106" x="7143750" y="2774950"/>
          <p14:tracePt t="108123" x="7200900" y="2768600"/>
          <p14:tracePt t="108141" x="7302500" y="2755900"/>
          <p14:tracePt t="108156" x="7442200" y="2743200"/>
          <p14:tracePt t="108175" x="7759700" y="2730500"/>
          <p14:tracePt t="108190" x="7886700" y="2711450"/>
          <p14:tracePt t="108207" x="8134350" y="2660650"/>
          <p14:tracePt t="108223" x="8394700" y="2584450"/>
          <p14:tracePt t="108240" x="8547100" y="2495550"/>
          <p14:tracePt t="108257" x="8585200" y="2432050"/>
          <p14:tracePt t="108275" x="8597900" y="2374900"/>
          <p14:tracePt t="108290" x="8597900" y="2317750"/>
          <p14:tracePt t="108309" x="8572500" y="2266950"/>
          <p14:tracePt t="108325" x="8521700" y="2216150"/>
          <p14:tracePt t="108340" x="8458200" y="2184400"/>
          <p14:tracePt t="108357" x="8312150" y="2146300"/>
          <p14:tracePt t="108373" x="8134350" y="2120900"/>
          <p14:tracePt t="108392" x="7816850" y="2101850"/>
          <p14:tracePt t="108415" x="7562850" y="2101850"/>
          <p14:tracePt t="108425" x="7461250" y="2114550"/>
          <p14:tracePt t="108441" x="7277100" y="2146300"/>
          <p14:tracePt t="108458" x="7061200" y="2216150"/>
          <p14:tracePt t="108473" x="6991350" y="2247900"/>
          <p14:tracePt t="108491" x="6724650" y="2381250"/>
          <p14:tracePt t="108507" x="6572250" y="2463800"/>
          <p14:tracePt t="108523" x="6394450" y="2597150"/>
          <p14:tracePt t="108540" x="6305550" y="2698750"/>
          <p14:tracePt t="108557" x="6273800" y="2762250"/>
          <p14:tracePt t="108573" x="6267450" y="2813050"/>
          <p14:tracePt t="108590" x="6267450" y="2832100"/>
          <p14:tracePt t="108607" x="6267450" y="2838450"/>
          <p14:tracePt t="108623" x="6273800" y="2844800"/>
          <p14:tracePt t="108641" x="6280150" y="2851150"/>
          <p14:tracePt t="108657" x="6305550" y="2863850"/>
          <p14:tracePt t="108674" x="6350000" y="2889250"/>
          <p14:tracePt t="108675" x="6369050" y="2901950"/>
          <p14:tracePt t="108705" x="6388100" y="2914650"/>
          <p14:tracePt t="109743" x="6400800" y="2914650"/>
          <p14:tracePt t="109758" x="6413500" y="2914650"/>
          <p14:tracePt t="109783" x="6527800" y="2870200"/>
          <p14:tracePt t="109792" x="6559550" y="2857500"/>
          <p14:tracePt t="109817" x="6750050" y="2781300"/>
          <p14:tracePt t="109827" x="6807200" y="2762250"/>
          <p14:tracePt t="109841" x="6927850" y="2717800"/>
          <p14:tracePt t="109858" x="7048500" y="2667000"/>
          <p14:tracePt t="109876" x="7131050" y="2616200"/>
          <p14:tracePt t="109892" x="7156450" y="2571750"/>
          <p14:tracePt t="109908" x="7162800" y="2533650"/>
          <p14:tracePt t="109931" x="7156450" y="2444750"/>
          <p14:tracePt t="109941" x="7143750" y="2419350"/>
          <p14:tracePt t="109958" x="7131050" y="2349500"/>
          <p14:tracePt t="109975" x="7105650" y="2286000"/>
          <p14:tracePt t="109993" x="7086600" y="2222500"/>
          <p14:tracePt t="110009" x="7061200" y="2171700"/>
          <p14:tracePt t="110025" x="7029450" y="2152650"/>
          <p14:tracePt t="110042" x="6978650" y="2133600"/>
          <p14:tracePt t="110064" x="6908800" y="2120900"/>
          <p14:tracePt t="110080" x="6896100" y="2120900"/>
          <p14:tracePt t="110091" x="6851650" y="2120900"/>
          <p14:tracePt t="110109" x="6807200" y="2120900"/>
          <p14:tracePt t="110126" x="6750050" y="2120900"/>
          <p14:tracePt t="110142" x="6680200" y="2120900"/>
          <p14:tracePt t="110160" x="6578600" y="2139950"/>
          <p14:tracePt t="110175" x="6457950" y="2165350"/>
          <p14:tracePt t="110191" x="6324600" y="2216150"/>
          <p14:tracePt t="110209" x="6184900" y="2279650"/>
          <p14:tracePt t="110225" x="6108700" y="2324100"/>
          <p14:tracePt t="110244" x="6007100" y="2400300"/>
          <p14:tracePt t="110258" x="6007100" y="2413000"/>
          <p14:tracePt t="110275" x="6013450" y="2489200"/>
          <p14:tracePt t="110292" x="6038850" y="2540000"/>
          <p14:tracePt t="110308" x="6057900" y="2578100"/>
          <p14:tracePt t="110325" x="6064250" y="2609850"/>
          <p14:tracePt t="110342" x="6064250" y="2635250"/>
          <p14:tracePt t="110624" x="6064250" y="2641600"/>
          <p14:tracePt t="114646" x="6064250" y="2717800"/>
          <p14:tracePt t="114663" x="6064250" y="2755900"/>
          <p14:tracePt t="114680" x="6051550" y="2908300"/>
          <p14:tracePt t="114696" x="6007100" y="3028950"/>
          <p14:tracePt t="114716" x="5969000" y="3124200"/>
          <p14:tracePt t="114729" x="5943600" y="3181350"/>
          <p14:tracePt t="114745" x="5930900" y="3213100"/>
          <p14:tracePt t="114764" x="5930900" y="3244850"/>
          <p14:tracePt t="114779" x="5930900" y="3276600"/>
          <p14:tracePt t="114796" x="5930900" y="3295650"/>
          <p14:tracePt t="114812" x="5930900" y="3327400"/>
          <p14:tracePt t="114829" x="5930900" y="3359150"/>
          <p14:tracePt t="114845" x="5911850" y="3390900"/>
          <p14:tracePt t="114862" x="5905500" y="3409950"/>
          <p14:tracePt t="114929" x="5905500" y="3435350"/>
          <p14:tracePt t="114946" x="5905500" y="3467100"/>
          <p14:tracePt t="114962" x="5905500" y="3511550"/>
          <p14:tracePt t="114979" x="5905500" y="3562350"/>
          <p14:tracePt t="114999" x="5911850" y="3600450"/>
          <p14:tracePt t="115012" x="5918200" y="3619500"/>
          <p14:tracePt t="115063" x="5918200" y="3625850"/>
          <p14:tracePt t="115081" x="5924550" y="3663950"/>
          <p14:tracePt t="115098" x="5949950" y="3727450"/>
          <p14:tracePt t="115113" x="5969000" y="3759200"/>
          <p14:tracePt t="115114" x="5981700" y="3790950"/>
          <p14:tracePt t="115129" x="6000750" y="3816350"/>
          <p14:tracePt t="115156" x="6045200" y="3879850"/>
          <p14:tracePt t="115163" x="6051550" y="3886200"/>
          <p14:tracePt t="115179" x="6057900" y="3892550"/>
          <p14:tracePt t="115196" x="6064250" y="3892550"/>
          <p14:tracePt t="115213" x="6070600" y="3892550"/>
          <p14:tracePt t="115234" x="6076950" y="3892550"/>
          <p14:tracePt t="115246" x="6083300" y="3892550"/>
          <p14:tracePt t="115262" x="6096000" y="3892550"/>
          <p14:tracePt t="115280" x="6108700" y="3886200"/>
          <p14:tracePt t="115296" x="6121400" y="3873500"/>
          <p14:tracePt t="115312" x="6146800" y="3854450"/>
          <p14:tracePt t="115337" x="6165850" y="3829050"/>
          <p14:tracePt t="115349" x="6178550" y="3822700"/>
          <p14:tracePt t="115364" x="6184900" y="3816350"/>
          <p14:tracePt t="115381" x="6184900" y="3810000"/>
          <p14:tracePt t="115503" x="6184900" y="3816350"/>
          <p14:tracePt t="115528" x="6184900" y="3835400"/>
          <p14:tracePt t="115547" x="6184900" y="3841750"/>
          <p14:tracePt t="115569" x="6184900" y="3848100"/>
          <p14:tracePt t="115992" x="6191250" y="3860800"/>
          <p14:tracePt t="116013" x="6210300" y="3879850"/>
          <p14:tracePt t="116030" x="6242050" y="3905250"/>
          <p14:tracePt t="116046" x="6267450" y="3924300"/>
          <p14:tracePt t="116063" x="6280150" y="3930650"/>
          <p14:tracePt t="116082" x="6286500" y="3937000"/>
          <p14:tracePt t="116188" x="6292850" y="3937000"/>
          <p14:tracePt t="116265" x="6337300" y="3975100"/>
          <p14:tracePt t="116282" x="6394450" y="4025900"/>
          <p14:tracePt t="116297" x="6413500" y="4051300"/>
          <p14:tracePt t="116314" x="6445250" y="4089400"/>
          <p14:tracePt t="116331" x="6464300" y="4108450"/>
          <p14:tracePt t="116347" x="6470650" y="4108450"/>
          <p14:tracePt t="116413" x="6477000" y="4108450"/>
          <p14:tracePt t="116430" x="6483350" y="4108450"/>
          <p14:tracePt t="116447" x="6496050" y="4108450"/>
          <p14:tracePt t="116464" x="6515100" y="4114800"/>
          <p14:tracePt t="116480" x="6527800" y="4114800"/>
          <p14:tracePt t="116497" x="6540500" y="4121150"/>
          <p14:tracePt t="116531" x="6553200" y="4121150"/>
          <p14:tracePt t="116547" x="6565900" y="4114800"/>
          <p14:tracePt t="116564" x="6597650" y="4089400"/>
          <p14:tracePt t="116581" x="6623050" y="4070350"/>
          <p14:tracePt t="116598" x="6635750" y="4064000"/>
          <p14:tracePt t="116614" x="6642100" y="4064000"/>
          <p14:tracePt t="116664" x="6648450" y="4064000"/>
          <p14:tracePt t="116682" x="6648450" y="4057650"/>
          <p14:tracePt t="116706" x="6654800" y="4051300"/>
          <p14:tracePt t="116714" x="6661150" y="4051300"/>
          <p14:tracePt t="116904" x="6661150" y="4044950"/>
          <p14:tracePt t="116931" x="6661150" y="4038600"/>
          <p14:tracePt t="116947" x="6661150" y="4032250"/>
          <p14:tracePt t="116964" x="6661150" y="4019550"/>
          <p14:tracePt t="116986" x="6661150" y="4006850"/>
          <p14:tracePt t="117014" x="6661150" y="4000500"/>
          <p14:tracePt t="117081" x="6673850" y="3994150"/>
          <p14:tracePt t="117097" x="6699250" y="3994150"/>
          <p14:tracePt t="117115" x="6711950" y="3994150"/>
          <p14:tracePt t="117131" x="6711950" y="3987800"/>
          <p14:tracePt t="117174" x="6718300" y="3987800"/>
          <p14:tracePt t="117364" x="6731000" y="3994150"/>
          <p14:tracePt t="117381" x="6743700" y="4006850"/>
          <p14:tracePt t="117402" x="6762750" y="4013200"/>
          <p14:tracePt t="117415" x="6762750" y="4019550"/>
          <p14:tracePt t="117431" x="6769100" y="4019550"/>
          <p14:tracePt t="117450" x="6775450" y="4019550"/>
          <p14:tracePt t="117548" x="6781800" y="4019550"/>
          <p14:tracePt t="117564" x="6794500" y="4006850"/>
          <p14:tracePt t="117581" x="6807200" y="3994150"/>
          <p14:tracePt t="117598" x="6813550" y="3981450"/>
          <p14:tracePt t="117614" x="6819900" y="3981450"/>
          <p14:tracePt t="117973" x="6864350" y="3981450"/>
          <p14:tracePt t="117999" x="6877050" y="3981450"/>
          <p14:tracePt t="118015" x="6896100" y="3994150"/>
          <p14:tracePt t="118033" x="6908800" y="4000500"/>
          <p14:tracePt t="118048" x="6921500" y="4006850"/>
          <p14:tracePt t="118065" x="6921500" y="4013200"/>
          <p14:tracePt t="118131" x="6927850" y="4013200"/>
          <p14:tracePt t="118149" x="6940550" y="4000500"/>
          <p14:tracePt t="118165" x="6965950" y="3987800"/>
          <p14:tracePt t="118182" x="6978650" y="3975100"/>
          <p14:tracePt t="119989" x="6921500" y="3981450"/>
          <p14:tracePt t="120000" x="6908800" y="3981450"/>
          <p14:tracePt t="120017" x="6877050" y="3987800"/>
          <p14:tracePt t="120037" x="6845300" y="3987800"/>
          <p14:tracePt t="120050" x="6832600" y="3987800"/>
          <p14:tracePt t="120068" x="6819900" y="3987800"/>
          <p14:tracePt t="129296" x="6826250" y="3981450"/>
          <p14:tracePt t="129308" x="6832600" y="3975100"/>
          <p14:tracePt t="129325" x="6851650" y="3956050"/>
          <p14:tracePt t="129341" x="6877050" y="3930650"/>
          <p14:tracePt t="129359" x="6934200" y="3886200"/>
          <p14:tracePt t="129374" x="6959600" y="3867150"/>
          <p14:tracePt t="129396" x="7080250" y="3778250"/>
          <p14:tracePt t="129408" x="7169150" y="3695700"/>
          <p14:tracePt t="129425" x="7213600" y="3651250"/>
          <p14:tracePt t="129425" x="7239000" y="3625850"/>
          <p14:tracePt t="129441" x="7315200" y="3536950"/>
          <p14:tracePt t="129458" x="7391400" y="3435350"/>
          <p14:tracePt t="129474" x="7473950" y="3327400"/>
          <p14:tracePt t="129491" x="7537450" y="3232150"/>
          <p14:tracePt t="129508" x="7600950" y="3143250"/>
          <p14:tracePt t="129524" x="7670800" y="3048000"/>
          <p14:tracePt t="129541" x="7766050" y="2952750"/>
          <p14:tracePt t="129559" x="7829550" y="2895600"/>
          <p14:tracePt t="129576" x="7912100" y="2819400"/>
          <p14:tracePt t="129592" x="8001000" y="2749550"/>
          <p14:tracePt t="129609" x="8045450" y="2717800"/>
          <p14:tracePt t="129626" x="8115300" y="2673350"/>
          <p14:tracePt t="129627" x="8140700" y="2654300"/>
          <p14:tracePt t="129653" x="8261350" y="2571750"/>
          <p14:tracePt t="129663" x="8299450" y="2540000"/>
          <p14:tracePt t="129684" x="8337550" y="2489200"/>
          <p14:tracePt t="129694" x="8350250" y="2463800"/>
          <p14:tracePt t="129708" x="8356600" y="2444750"/>
          <p14:tracePt t="129724" x="8369300" y="2413000"/>
          <p14:tracePt t="129742" x="8382000" y="2381250"/>
          <p14:tracePt t="129759" x="8401050" y="2349500"/>
          <p14:tracePt t="129785" x="8413750" y="2311400"/>
          <p14:tracePt t="129792" x="8413750" y="2292350"/>
          <p14:tracePt t="129810" x="8388350" y="2260600"/>
          <p14:tracePt t="129830" x="8343900" y="2228850"/>
          <p14:tracePt t="129841" x="8331200" y="2222500"/>
          <p14:tracePt t="129859" x="8318500" y="2209800"/>
          <p14:tracePt t="129860" x="8312150" y="2203450"/>
          <p14:tracePt t="129887" x="8293100" y="2197100"/>
          <p14:tracePt t="129897" x="8280400" y="2197100"/>
          <p14:tracePt t="129909" x="8242300" y="2190750"/>
          <p14:tracePt t="129925" x="8102600" y="2209800"/>
          <p14:tracePt t="129941" x="7874000" y="2241550"/>
          <p14:tracePt t="129958" x="7594600" y="2286000"/>
          <p14:tracePt t="129975" x="7334250" y="2324100"/>
          <p14:tracePt t="129992" x="7124700" y="2355850"/>
          <p14:tracePt t="130008" x="6997700" y="2374900"/>
          <p14:tracePt t="130030" x="6883400" y="2400300"/>
          <p14:tracePt t="130041" x="6838950" y="2413000"/>
          <p14:tracePt t="130058" x="6692900" y="2463800"/>
          <p14:tracePt t="130075" x="6540500" y="2508250"/>
          <p14:tracePt t="130077" x="6432550" y="2546350"/>
          <p14:tracePt t="130092" x="6362700" y="2571750"/>
          <p14:tracePt t="130109" x="6223000" y="2609850"/>
          <p14:tracePt t="130109" x="6178550" y="2622550"/>
          <p14:tracePt t="130126" x="6115050" y="2641600"/>
          <p14:tracePt t="130142" x="6096000" y="2647950"/>
          <p14:tracePt t="130175" x="6083300" y="2667000"/>
          <p14:tracePt t="130192" x="6038850" y="2724150"/>
          <p14:tracePt t="130211" x="6000750" y="2781300"/>
          <p14:tracePt t="130225" x="5949950" y="2870200"/>
          <p14:tracePt t="130242" x="5930900" y="2940050"/>
          <p14:tracePt t="130260" x="5930900" y="2997200"/>
          <p14:tracePt t="130275" x="5937250" y="3041650"/>
          <p14:tracePt t="130292" x="5943600" y="3048000"/>
          <p14:tracePt t="130308" x="5956300" y="3054350"/>
          <p14:tracePt t="130325" x="5994400" y="3079750"/>
          <p14:tracePt t="130344" x="6057900" y="3143250"/>
          <p14:tracePt t="130360" x="6076950" y="3168650"/>
          <p14:tracePt t="130375" x="6146800" y="3251200"/>
          <p14:tracePt t="130393" x="6203950" y="3295650"/>
          <p14:tracePt t="130409" x="6242050" y="3321050"/>
          <p14:tracePt t="130425" x="6292850" y="3333750"/>
          <p14:tracePt t="130443" x="6350000" y="3340100"/>
          <p14:tracePt t="130458" x="6457950" y="3340100"/>
          <p14:tracePt t="130475" x="6572250" y="3333750"/>
          <p14:tracePt t="130492" x="6692900" y="3333750"/>
          <p14:tracePt t="130508" x="6838950" y="3333750"/>
          <p14:tracePt t="130527" x="7054850" y="3302000"/>
          <p14:tracePt t="130542" x="7143750" y="3276600"/>
          <p14:tracePt t="130559" x="7321550" y="3213100"/>
          <p14:tracePt t="130575" x="7435850" y="3162300"/>
          <p14:tracePt t="130593" x="7620000" y="3079750"/>
          <p14:tracePt t="130609" x="7664450" y="3067050"/>
          <p14:tracePt t="130626" x="7880350" y="3003550"/>
          <p14:tracePt t="130642" x="8013700" y="2965450"/>
          <p14:tracePt t="130660" x="8121650" y="2921000"/>
          <p14:tracePt t="130677" x="8210550" y="2863850"/>
          <p14:tracePt t="130692" x="8261350" y="2813050"/>
          <p14:tracePt t="130709" x="8324850" y="2743200"/>
          <p14:tracePt t="130725" x="8407400" y="2647950"/>
          <p14:tracePt t="130742" x="8464550" y="2584450"/>
          <p14:tracePt t="130759" x="8502650" y="2527300"/>
          <p14:tracePt t="130777" x="8534400" y="2476500"/>
          <p14:tracePt t="130793" x="8540750" y="2444750"/>
          <p14:tracePt t="130819" x="8540750" y="2406650"/>
          <p14:tracePt t="130826" x="8534400" y="2393950"/>
          <p14:tracePt t="130842" x="8534400" y="2381250"/>
          <p14:tracePt t="130859" x="8521700" y="2368550"/>
          <p14:tracePt t="130876" x="8515350" y="2362200"/>
          <p14:tracePt t="130892" x="8502650" y="2355850"/>
          <p14:tracePt t="130922" x="8470900" y="2343150"/>
          <p14:tracePt t="130931" x="8432800" y="2324100"/>
          <p14:tracePt t="130943" x="8413750" y="2317750"/>
          <p14:tracePt t="130959" x="8382000" y="2305050"/>
          <p14:tracePt t="130976" x="8318500" y="2292350"/>
          <p14:tracePt t="130992" x="8274050" y="2279650"/>
          <p14:tracePt t="131009" x="8178800" y="2279650"/>
          <p14:tracePt t="131026" x="8089900" y="2286000"/>
          <p14:tracePt t="131044" x="7886700" y="2343150"/>
          <p14:tracePt t="131059" x="7772400" y="2387600"/>
          <p14:tracePt t="131076" x="7658100" y="2438400"/>
          <p14:tracePt t="131092" x="7581900" y="2482850"/>
          <p14:tracePt t="131109" x="7550150" y="2508250"/>
          <p14:tracePt t="131126" x="7537450" y="2514600"/>
          <p14:tracePt t="131440" x="7524750" y="2540000"/>
          <p14:tracePt t="131470" x="7461250" y="2698750"/>
          <p14:tracePt t="131493" x="7404100" y="2819400"/>
          <p14:tracePt t="131509" x="7366000" y="2914650"/>
          <p14:tracePt t="131527" x="7346950" y="2971800"/>
          <p14:tracePt t="131528" x="7346950" y="2997200"/>
          <p14:tracePt t="131544" x="7340600" y="3054350"/>
          <p14:tracePt t="131567" x="7327900" y="3181350"/>
          <p14:tracePt t="131577" x="7321550" y="3244850"/>
          <p14:tracePt t="131594" x="7296150" y="3365500"/>
          <p14:tracePt t="131610" x="7270750" y="3498850"/>
          <p14:tracePt t="131627" x="7245350" y="3619500"/>
          <p14:tracePt t="131653" x="7226300" y="3733800"/>
          <p14:tracePt t="131661" x="7226300" y="3752850"/>
          <p14:tracePt t="131676" x="7226300" y="3790950"/>
          <p14:tracePt t="131693" x="7245350" y="3848100"/>
          <p14:tracePt t="131710" x="7277100" y="3943350"/>
          <p14:tracePt t="131726" x="7296150" y="4025900"/>
          <p14:tracePt t="131749" x="7315200" y="4108450"/>
          <p14:tracePt t="131760" x="7321550" y="4127500"/>
          <p14:tracePt t="131776" x="7321550" y="4133850"/>
          <p14:tracePt t="132143" x="7315200" y="4133850"/>
          <p14:tracePt t="132161" x="7296150" y="4133850"/>
          <p14:tracePt t="132177" x="7283450" y="4127500"/>
          <p14:tracePt t="132244" x="7264400" y="4133850"/>
          <p14:tracePt t="132260" x="7226300" y="4146550"/>
          <p14:tracePt t="132280" x="7143750" y="4178300"/>
          <p14:tracePt t="132281" x="7092950" y="4191000"/>
          <p14:tracePt t="132293" x="7073900" y="4197350"/>
          <p14:tracePt t="132311" x="7048500" y="4203700"/>
          <p14:tracePt t="132327" x="7048500" y="4210050"/>
          <p14:tracePt t="132417" x="7042150" y="4222750"/>
          <p14:tracePt t="132427" x="7042150" y="4229100"/>
          <p14:tracePt t="137120" x="7035800" y="4229100"/>
          <p14:tracePt t="137131" x="7023100" y="4222750"/>
          <p14:tracePt t="137148" x="6908800" y="4159250"/>
          <p14:tracePt t="137164" x="6807200" y="4121150"/>
          <p14:tracePt t="137181" x="6762750" y="4095750"/>
          <p14:tracePt t="137198" x="6756400" y="4089400"/>
          <p14:tracePt t="137232" x="6750050" y="4089400"/>
          <p14:tracePt t="137250" x="6705600" y="4089400"/>
          <p14:tracePt t="137265" x="6635750" y="4089400"/>
          <p14:tracePt t="137283" x="6413500" y="4083050"/>
          <p14:tracePt t="137298" x="6261100" y="4076700"/>
          <p14:tracePt t="137314" x="6184900" y="4064000"/>
          <p14:tracePt t="137331" x="6159500" y="4057650"/>
          <p14:tracePt t="137348" x="6153150" y="4057650"/>
          <p14:tracePt t="137364" x="6146800" y="4057650"/>
          <p14:tracePt t="137383" x="6089650" y="4070350"/>
          <p14:tracePt t="137398" x="5962650" y="4089400"/>
          <p14:tracePt t="137401" x="5867400" y="4102100"/>
          <p14:tracePt t="137414" x="5791200" y="4108450"/>
          <p14:tracePt t="137432" x="5613400" y="4121150"/>
          <p14:tracePt t="137450" x="5492750" y="4121150"/>
          <p14:tracePt t="137464" x="5473700" y="4114800"/>
          <p14:tracePt t="137548" x="5473700" y="4108450"/>
          <p14:tracePt t="137565" x="5492750" y="4095750"/>
          <p14:tracePt t="137587" x="5480050" y="4083050"/>
          <p14:tracePt t="137598" x="5448300" y="4076700"/>
          <p14:tracePt t="137615" x="5365750" y="4057650"/>
          <p14:tracePt t="137632" x="5321300" y="4057650"/>
          <p14:tracePt t="139998" x="5314950" y="4051300"/>
          <p14:tracePt t="140009" x="5295900" y="4038600"/>
          <p14:tracePt t="140030" x="5187950" y="3949700"/>
          <p14:tracePt t="140044" x="5162550" y="3930650"/>
          <p14:tracePt t="140056" x="5124450" y="3911600"/>
          <p14:tracePt t="140075" x="5105400" y="3905250"/>
          <p14:tracePt t="140233" x="5105400" y="3924300"/>
          <p14:tracePt t="140250" x="5105400" y="3930650"/>
          <p14:tracePt t="140267" x="5124450" y="3968750"/>
          <p14:tracePt t="140285" x="5124450" y="4025900"/>
          <p14:tracePt t="140308" x="5080000" y="4171950"/>
          <p14:tracePt t="140317" x="5060950" y="4229100"/>
          <p14:tracePt t="140334" x="5016500" y="4375150"/>
          <p14:tracePt t="140356" x="5010150" y="4483100"/>
          <p14:tracePt t="140367" x="5010150" y="4495800"/>
          <p14:tracePt t="140417" x="5010150" y="4502150"/>
          <p14:tracePt t="140434" x="5029200" y="4540250"/>
          <p14:tracePt t="140451" x="5048250" y="4572000"/>
          <p14:tracePt t="140467" x="5073650" y="4616450"/>
          <p14:tracePt t="140484" x="5149850" y="4667250"/>
          <p14:tracePt t="140500" x="5207000" y="4686300"/>
          <p14:tracePt t="140518" x="5257800" y="4705350"/>
          <p14:tracePt t="140534" x="5334000" y="4749800"/>
          <p14:tracePt t="140550" x="5391150" y="4794250"/>
          <p14:tracePt t="140569" x="5473700" y="4845050"/>
          <p14:tracePt t="140586" x="5657850" y="4946650"/>
          <p14:tracePt t="140601" x="5835650" y="5029200"/>
          <p14:tracePt t="140617" x="6045200" y="5105400"/>
          <p14:tracePt t="140634" x="6153150" y="5118100"/>
          <p14:tracePt t="140651" x="6210300" y="5105400"/>
          <p14:tracePt t="140668" x="6267450" y="5054600"/>
          <p14:tracePt t="140684" x="6305550" y="4997450"/>
          <p14:tracePt t="140701" x="6350000" y="4889500"/>
          <p14:tracePt t="140718" x="6362700" y="4832350"/>
          <p14:tracePt t="140734" x="6324600" y="4724400"/>
          <p14:tracePt t="140751" x="6248400" y="4641850"/>
          <p14:tracePt t="140767" x="6134100" y="4565650"/>
          <p14:tracePt t="140784" x="6038850" y="4546600"/>
          <p14:tracePt t="140801" x="5981700" y="4559300"/>
          <p14:tracePt t="140818" x="5924550" y="4591050"/>
          <p14:tracePt t="140834" x="5842000" y="4610100"/>
          <p14:tracePt t="140859" x="5683250" y="4629150"/>
          <p14:tracePt t="140867" x="5607050" y="4635500"/>
          <p14:tracePt t="140891" x="5435600" y="4641850"/>
          <p14:tracePt t="140901" x="5384800" y="4641850"/>
          <p14:tracePt t="140917" x="5308600" y="4641850"/>
          <p14:tracePt t="141101" x="5327650" y="4641850"/>
          <p14:tracePt t="141118" x="5378450" y="4648200"/>
          <p14:tracePt t="141138" x="5492750" y="4667250"/>
          <p14:tracePt t="141151" x="5524500" y="4673600"/>
          <p14:tracePt t="141168" x="5619750" y="4686300"/>
          <p14:tracePt t="141185" x="5753100" y="4692650"/>
          <p14:tracePt t="141201" x="5873750" y="4686300"/>
          <p14:tracePt t="141218" x="6051550" y="4641850"/>
          <p14:tracePt t="141244" x="6305550" y="4565650"/>
          <p14:tracePt t="141251" x="6413500" y="4527550"/>
          <p14:tracePt t="141268" x="6565900" y="4470400"/>
          <p14:tracePt t="141284" x="6718300" y="4394200"/>
          <p14:tracePt t="141301" x="6794500" y="4324350"/>
          <p14:tracePt t="141317" x="6819900" y="4292600"/>
          <p14:tracePt t="141335" x="6838950" y="4273550"/>
          <p14:tracePt t="141353" x="6851650" y="4254500"/>
          <p14:tracePt t="141375" x="6858000" y="4248150"/>
          <p14:tracePt t="141385" x="6858000" y="4241800"/>
          <p14:tracePt t="141436" x="6864350" y="4235450"/>
          <p14:tracePt t="141452" x="6870700" y="4229100"/>
          <p14:tracePt t="141478" x="6889750" y="4222750"/>
          <p14:tracePt t="141487" x="6902450" y="4216400"/>
          <p14:tracePt t="141501" x="6953250" y="4210050"/>
          <p14:tracePt t="141518" x="6997700" y="4210050"/>
          <p14:tracePt t="141534" x="7061200" y="4210050"/>
          <p14:tracePt t="141551" x="7092950" y="4216400"/>
          <p14:tracePt t="141568" x="7112000" y="4222750"/>
          <p14:tracePt t="141584" x="7137400" y="4229100"/>
          <p14:tracePt t="141601" x="7156450" y="4235450"/>
          <p14:tracePt t="141618" x="7181850" y="4241800"/>
          <p14:tracePt t="141636" x="7207250" y="4241800"/>
          <p14:tracePt t="141662" x="7239000" y="4254500"/>
          <p14:tracePt t="141685" x="7264400" y="4273550"/>
          <p14:tracePt t="141701" x="7321550" y="4349750"/>
          <p14:tracePt t="141718" x="7340600" y="4381500"/>
          <p14:tracePt t="141735" x="7359650" y="4425950"/>
          <p14:tracePt t="141753" x="7385050" y="4483100"/>
          <p14:tracePt t="141769" x="7404100" y="4521200"/>
          <p14:tracePt t="141786" x="7416800" y="4572000"/>
          <p14:tracePt t="141803" x="7423150" y="4629150"/>
          <p14:tracePt t="141818" x="7423150" y="4660900"/>
          <p14:tracePt t="141835" x="7423150" y="4699000"/>
          <p14:tracePt t="141852" x="7423150" y="4730750"/>
          <p14:tracePt t="141869" x="7423150" y="4749800"/>
          <p14:tracePt t="141885" x="7423150" y="4756150"/>
          <p14:tracePt t="141901" x="7410450" y="4826000"/>
          <p14:tracePt t="141918" x="7385050" y="4889500"/>
          <p14:tracePt t="141935" x="7353300" y="4927600"/>
          <p14:tracePt t="141951" x="7315200" y="4953000"/>
          <p14:tracePt t="141969" x="7308850" y="4959350"/>
          <p14:tracePt t="142028" x="7302500" y="4965700"/>
          <p14:tracePt t="142036" x="7289800" y="4978400"/>
          <p14:tracePt t="142052" x="7264400" y="5003800"/>
          <p14:tracePt t="142069" x="7207250" y="5054600"/>
          <p14:tracePt t="142086" x="7156450" y="5105400"/>
          <p14:tracePt t="142103" x="7118350" y="5137150"/>
          <p14:tracePt t="142124" x="7092950" y="5149850"/>
          <p14:tracePt t="142138" x="7092950" y="5156200"/>
          <p14:tracePt t="142181" x="7080250" y="5156200"/>
          <p14:tracePt t="142187" x="7067550" y="5156200"/>
          <p14:tracePt t="142202" x="7035800" y="5156200"/>
          <p14:tracePt t="142218" x="7004050" y="5162550"/>
          <p14:tracePt t="142235" x="6997700" y="5168900"/>
          <p14:tracePt t="142269" x="6997700" y="5175250"/>
          <p14:tracePt t="142286" x="6997700" y="5187950"/>
          <p14:tracePt t="142302" x="7004050" y="5207000"/>
          <p14:tracePt t="142318" x="7016750" y="5238750"/>
          <p14:tracePt t="142335" x="7029450" y="5270500"/>
          <p14:tracePt t="142352" x="7048500" y="5295900"/>
          <p14:tracePt t="142368" x="7067550" y="5314950"/>
          <p14:tracePt t="142385" x="7086600" y="5321300"/>
          <p14:tracePt t="142402" x="7105650" y="5327650"/>
          <p14:tracePt t="142419" x="7124700" y="5340350"/>
          <p14:tracePt t="142435" x="7137400" y="5346700"/>
          <p14:tracePt t="142452" x="7150100" y="5359400"/>
          <p14:tracePt t="142453" x="7156450" y="5359400"/>
          <p14:tracePt t="142469" x="7156450" y="5365750"/>
          <p14:tracePt t="142536" x="7175500" y="5359400"/>
          <p14:tracePt t="142552" x="7194550" y="5353050"/>
          <p14:tracePt t="142569" x="7207250" y="5346700"/>
          <p14:tracePt t="142599" x="7219950" y="5340350"/>
          <p14:tracePt t="142640" x="7232650" y="5334000"/>
          <p14:tracePt t="142652" x="7245350" y="5327650"/>
          <p14:tracePt t="142669" x="7258050" y="5314950"/>
          <p14:tracePt t="142685" x="7277100" y="5289550"/>
          <p14:tracePt t="142702" x="7296150" y="5270500"/>
          <p14:tracePt t="142719" x="7302500" y="5264150"/>
          <p14:tracePt t="142752" x="7302500" y="5257800"/>
          <p14:tracePt t="142769" x="7308850" y="5238750"/>
          <p14:tracePt t="142786" x="7315200" y="5219700"/>
          <p14:tracePt t="142802" x="7327900" y="5187950"/>
          <p14:tracePt t="142819" x="7340600" y="5149850"/>
          <p14:tracePt t="142836" x="7359650" y="5111750"/>
          <p14:tracePt t="142852" x="7385050" y="5054600"/>
          <p14:tracePt t="142869" x="7397750" y="5003800"/>
          <p14:tracePt t="142886" x="7397750" y="4953000"/>
          <p14:tracePt t="142903" x="7378700" y="4895850"/>
          <p14:tracePt t="142926" x="7327900" y="4806950"/>
          <p14:tracePt t="142938" x="7302500" y="4768850"/>
          <p14:tracePt t="142954" x="7264400" y="4673600"/>
          <p14:tracePt t="142971" x="7239000" y="4616450"/>
          <p14:tracePt t="142986" x="7226300" y="4572000"/>
          <p14:tracePt t="143002" x="7213600" y="4540250"/>
          <p14:tracePt t="143019" x="7200900" y="4527550"/>
          <p14:tracePt t="143036" x="7188200" y="4508500"/>
          <p14:tracePt t="143067" x="7175500" y="4495800"/>
          <p14:tracePt t="143086" x="7169150" y="4476750"/>
          <p14:tracePt t="143102" x="7156450" y="4457700"/>
          <p14:tracePt t="143119" x="7143750" y="4419600"/>
          <p14:tracePt t="143136" x="7137400" y="4368800"/>
          <p14:tracePt t="143155" x="7105650" y="4273550"/>
          <p14:tracePt t="143169" x="7099300" y="4260850"/>
          <p14:tracePt t="143186" x="7092950" y="4222750"/>
          <p14:tracePt t="143203" x="7086600" y="4216400"/>
          <p14:tracePt t="146457" x="7086600" y="4210050"/>
          <p14:tracePt t="146473" x="7080250" y="4178300"/>
          <p14:tracePt t="146489" x="7054850" y="4114800"/>
          <p14:tracePt t="146506" x="7004050" y="4051300"/>
          <p14:tracePt t="146527" x="6908800" y="3937000"/>
          <p14:tracePt t="146540" x="6870700" y="3892550"/>
          <p14:tracePt t="146555" x="6775450" y="3746500"/>
          <p14:tracePt t="146572" x="6731000" y="3663950"/>
          <p14:tracePt t="146589" x="6705600" y="3587750"/>
          <p14:tracePt t="146605" x="6699250" y="3530600"/>
          <p14:tracePt t="146622" x="6699250" y="3492500"/>
          <p14:tracePt t="146639" x="6686550" y="3467100"/>
          <p14:tracePt t="146656" x="6654800" y="3448050"/>
          <p14:tracePt t="146672" x="6610350" y="3422650"/>
          <p14:tracePt t="146691" x="6578600" y="3390900"/>
          <p14:tracePt t="146706" x="6578600" y="3378200"/>
          <p14:tracePt t="146722" x="6584950" y="3352800"/>
          <p14:tracePt t="146739" x="6597650" y="3340100"/>
          <p14:tracePt t="146756" x="6610350" y="3321050"/>
          <p14:tracePt t="146773" x="6610350" y="3308350"/>
          <p14:tracePt t="146773" x="6610350" y="3302000"/>
          <p14:tracePt t="146789" x="6610350" y="3295650"/>
          <p14:tracePt t="146918" x="6610350" y="3302000"/>
          <p14:tracePt t="146929" x="6610350" y="3321050"/>
          <p14:tracePt t="146939" x="6610350" y="3340100"/>
          <p14:tracePt t="146959" x="6610350" y="3346450"/>
          <p14:tracePt t="147389" x="6597650" y="3346450"/>
          <p14:tracePt t="147406" x="6546850" y="3340100"/>
          <p14:tracePt t="147423" x="6457950" y="3314700"/>
          <p14:tracePt t="147440" x="6388100" y="3276600"/>
          <p14:tracePt t="147459" x="6324600" y="3232150"/>
          <p14:tracePt t="147478" x="6305550" y="3213100"/>
          <p14:tracePt t="147758" x="6305550" y="3206750"/>
          <p14:tracePt t="148140" x="6254750" y="3225800"/>
          <p14:tracePt t="148157" x="6089650" y="3314700"/>
          <p14:tracePt t="148173" x="5924550" y="3409950"/>
          <p14:tracePt t="148190" x="5810250" y="3460750"/>
          <p14:tracePt t="148207" x="5734050" y="3479800"/>
          <p14:tracePt t="148224" x="5708650" y="3479800"/>
          <p14:tracePt t="148474" x="5721350" y="3479800"/>
          <p14:tracePt t="148490" x="5753100" y="3473450"/>
          <p14:tracePt t="148507" x="5778500" y="3473450"/>
          <p14:tracePt t="148524" x="5835650" y="3473450"/>
          <p14:tracePt t="148540" x="5930900" y="3505200"/>
          <p14:tracePt t="148541" x="5969000" y="3517900"/>
          <p14:tracePt t="148557" x="6076950" y="3562350"/>
          <p14:tracePt t="148573" x="6159500" y="3594100"/>
          <p14:tracePt t="148590" x="6210300" y="3600450"/>
          <p14:tracePt t="148607" x="6235700" y="3606800"/>
          <p14:tracePt t="148624" x="6248400" y="3606800"/>
          <p14:tracePt t="148648" x="6254750" y="3606800"/>
          <p14:tracePt t="148674" x="6261100" y="3600450"/>
          <p14:tracePt t="148707" x="6267450" y="3600450"/>
          <p14:tracePt t="148724" x="6286500" y="3600450"/>
          <p14:tracePt t="148741" x="6324600" y="3600450"/>
          <p14:tracePt t="148757" x="6375400" y="3587750"/>
          <p14:tracePt t="148776" x="6426200" y="3562350"/>
          <p14:tracePt t="148796" x="6489700" y="3492500"/>
          <p14:tracePt t="148808" x="6521450" y="3435350"/>
          <p14:tracePt t="148824" x="6540500" y="3378200"/>
          <p14:tracePt t="148841" x="6540500" y="3314700"/>
          <p14:tracePt t="148857" x="6534150" y="3244850"/>
          <p14:tracePt t="148884" x="6502400" y="3149600"/>
          <p14:tracePt t="148892" x="6489700" y="3124200"/>
          <p14:tracePt t="148907" x="6457950" y="3054350"/>
          <p14:tracePt t="148924" x="6432550" y="3016250"/>
          <p14:tracePt t="148941" x="6381750" y="2959100"/>
          <p14:tracePt t="148957" x="6305550" y="2908300"/>
          <p14:tracePt t="148977" x="6191250" y="2857500"/>
          <p14:tracePt t="148990" x="6127750" y="2838450"/>
          <p14:tracePt t="149007" x="6032500" y="2806700"/>
          <p14:tracePt t="149024" x="5949950" y="2787650"/>
          <p14:tracePt t="149041" x="5829300" y="2762250"/>
          <p14:tracePt t="149058" x="5727700" y="2749550"/>
          <p14:tracePt t="149074" x="5562600" y="2736850"/>
          <p14:tracePt t="149091" x="5359400" y="2724150"/>
          <p14:tracePt t="149108" x="5200650" y="2705100"/>
          <p14:tracePt t="149126" x="5067300" y="2686050"/>
          <p14:tracePt t="149141" x="4965700" y="2667000"/>
          <p14:tracePt t="149158" x="4921250" y="2660650"/>
          <p14:tracePt t="149174" x="4902200" y="2660650"/>
          <p14:tracePt t="149191" x="4845050" y="2667000"/>
          <p14:tracePt t="149210" x="4749800" y="2711450"/>
          <p14:tracePt t="149224" x="4654550" y="2768600"/>
          <p14:tracePt t="149241" x="4572000" y="2838450"/>
          <p14:tracePt t="149259" x="4495800" y="2940050"/>
          <p14:tracePt t="149274" x="4483100" y="2965450"/>
          <p14:tracePt t="149291" x="4470400" y="3022600"/>
          <p14:tracePt t="149307" x="4464050" y="3060700"/>
          <p14:tracePt t="149324" x="4476750" y="3105150"/>
          <p14:tracePt t="149341" x="4508500" y="3162300"/>
          <p14:tracePt t="149358" x="4559300" y="3257550"/>
          <p14:tracePt t="149375" x="4616450" y="3365500"/>
          <p14:tracePt t="149405" x="4718050" y="3498850"/>
          <p14:tracePt t="149412" x="4737100" y="3517900"/>
          <p14:tracePt t="149440" x="4781550" y="3536950"/>
          <p14:tracePt t="149458" x="4857750" y="3549650"/>
          <p14:tracePt t="149475" x="5016500" y="3594100"/>
          <p14:tracePt t="149493" x="5118100" y="3619500"/>
          <p14:tracePt t="149493" x="5187950" y="3638550"/>
          <p14:tracePt t="149508" x="5251450" y="3651250"/>
          <p14:tracePt t="149524" x="5391150" y="3683000"/>
          <p14:tracePt t="149543" x="5568950" y="3695700"/>
          <p14:tracePt t="149558" x="5664200" y="3689350"/>
          <p14:tracePt t="149577" x="5746750" y="3676650"/>
          <p14:tracePt t="149591" x="5810250" y="3663950"/>
          <p14:tracePt t="149608" x="5911850" y="3657600"/>
          <p14:tracePt t="149625" x="5994400" y="3657600"/>
          <p14:tracePt t="149641" x="6083300" y="3670300"/>
          <p14:tracePt t="149659" x="6165850" y="3676650"/>
          <p14:tracePt t="149675" x="6216650" y="3676650"/>
          <p14:tracePt t="149691" x="6242050" y="3663950"/>
          <p14:tracePt t="149709" x="6267450" y="3651250"/>
          <p14:tracePt t="149710" x="6273800" y="3644900"/>
          <p14:tracePt t="149737" x="6305550" y="3619500"/>
          <p14:tracePt t="149751" x="6324600" y="3600450"/>
          <p14:tracePt t="149764" x="6337300" y="3587750"/>
          <p14:tracePt t="149775" x="6350000" y="3575050"/>
          <p14:tracePt t="149793" x="6400800" y="3543300"/>
          <p14:tracePt t="149808" x="6426200" y="3524250"/>
          <p14:tracePt t="149825" x="6445250" y="3492500"/>
          <p14:tracePt t="149842" x="6445250" y="3473450"/>
          <p14:tracePt t="149859" x="6451600" y="3454400"/>
          <p14:tracePt t="149875" x="6451600" y="3441700"/>
          <p14:tracePt t="149892" x="6451600" y="3422650"/>
          <p14:tracePt t="149908" x="6451600" y="3403600"/>
          <p14:tracePt t="149925" x="6451600" y="3384550"/>
          <p14:tracePt t="149941" x="6445250" y="3340100"/>
          <p14:tracePt t="149958" x="6438900" y="3295650"/>
          <p14:tracePt t="149975" x="6400800" y="3213100"/>
          <p14:tracePt t="149993" x="6375400" y="3162300"/>
          <p14:tracePt t="150009" x="6350000" y="3124200"/>
          <p14:tracePt t="150025" x="6324600" y="3098800"/>
          <p14:tracePt t="150042" x="6286500" y="3060700"/>
          <p14:tracePt t="150058" x="6254750" y="3035300"/>
          <p14:tracePt t="150075" x="6223000" y="3016250"/>
          <p14:tracePt t="150092" x="6184900" y="2990850"/>
          <p14:tracePt t="150109" x="6127750" y="2959100"/>
          <p14:tracePt t="150125" x="6051550" y="2927350"/>
          <p14:tracePt t="150142" x="5943600" y="2895600"/>
          <p14:tracePt t="150159" x="5842000" y="2876550"/>
          <p14:tracePt t="150175" x="5772150" y="2870200"/>
          <p14:tracePt t="150202" x="5683250" y="2863850"/>
          <p14:tracePt t="150210" x="5664200" y="2863850"/>
          <p14:tracePt t="150225" x="5613400" y="2863850"/>
          <p14:tracePt t="150251" x="5448300" y="2870200"/>
          <p14:tracePt t="150258" x="5372100" y="2870200"/>
          <p14:tracePt t="150276" x="5175250" y="2870200"/>
          <p14:tracePt t="150292" x="5054600" y="2870200"/>
          <p14:tracePt t="150308" x="4984750" y="2870200"/>
          <p14:tracePt t="150325" x="4959350" y="2870200"/>
          <p14:tracePt t="150377" x="4940300" y="2882900"/>
          <p14:tracePt t="150393" x="4902200" y="2927350"/>
          <p14:tracePt t="150409" x="4857750" y="2984500"/>
          <p14:tracePt t="150425" x="4832350" y="3035300"/>
          <p14:tracePt t="150442" x="4819650" y="3079750"/>
          <p14:tracePt t="150459" x="4813300" y="3105150"/>
          <p14:tracePt t="150488" x="4806950" y="3111500"/>
          <p14:tracePt t="150496" x="4806950" y="3117850"/>
          <p14:tracePt t="150520" x="4800600" y="3130550"/>
          <p14:tracePt t="150542" x="4794250" y="3149600"/>
          <p14:tracePt t="150561" x="4794250" y="3219450"/>
          <p14:tracePt t="150575" x="4813300" y="3263900"/>
          <p14:tracePt t="150593" x="4826000" y="3302000"/>
          <p14:tracePt t="150620" x="4832350" y="3340100"/>
          <p14:tracePt t="150628" x="4832350" y="3346450"/>
          <p14:tracePt t="150642" x="4838700" y="3378200"/>
          <p14:tracePt t="150659" x="4845050" y="3397250"/>
          <p14:tracePt t="150675" x="4845050" y="3409950"/>
          <p14:tracePt t="150692" x="4857750" y="3429000"/>
          <p14:tracePt t="150710" x="4889500" y="3473450"/>
          <p14:tracePt t="150725" x="4933950" y="3524250"/>
          <p14:tracePt t="150742" x="4959350" y="3549650"/>
          <p14:tracePt t="150759" x="4972050" y="3568700"/>
          <p14:tracePt t="150776" x="4978400" y="3575050"/>
          <p14:tracePt t="151841" x="5080000" y="3568700"/>
          <p14:tracePt t="151860" x="5213350" y="3568700"/>
          <p14:tracePt t="151876" x="5359400" y="3575050"/>
          <p14:tracePt t="151893" x="5486400" y="3581400"/>
          <p14:tracePt t="151910" x="5588000" y="3581400"/>
          <p14:tracePt t="151927" x="5664200" y="3581400"/>
          <p14:tracePt t="151943" x="5708650" y="3581400"/>
          <p14:tracePt t="151962" x="5753100" y="3581400"/>
          <p14:tracePt t="151980" x="5822950" y="3581400"/>
          <p14:tracePt t="151993" x="5861050" y="3594100"/>
          <p14:tracePt t="152010" x="5911850" y="3613150"/>
          <p14:tracePt t="152027" x="5962650" y="3625850"/>
          <p14:tracePt t="152043" x="5969000" y="3632200"/>
          <p14:tracePt t="152111" x="5975350" y="3632200"/>
          <p14:tracePt t="152127" x="5994400" y="3625850"/>
          <p14:tracePt t="152143" x="6013450" y="3613150"/>
          <p14:tracePt t="152160" x="6032500" y="3600450"/>
          <p14:tracePt t="152177" x="6051550" y="3562350"/>
          <p14:tracePt t="152193" x="6076950" y="3498850"/>
          <p14:tracePt t="152213" x="6108700" y="3333750"/>
          <p14:tracePt t="152227" x="6115050" y="3270250"/>
          <p14:tracePt t="152243" x="6127750" y="3130550"/>
          <p14:tracePt t="152260" x="6121400" y="3048000"/>
          <p14:tracePt t="152277" x="6121400" y="3028950"/>
          <p14:tracePt t="152293" x="6076950" y="2952750"/>
          <p14:tracePt t="152310" x="6045200" y="2927350"/>
          <p14:tracePt t="152327" x="6026150" y="2901950"/>
          <p14:tracePt t="152344" x="5994400" y="2889250"/>
          <p14:tracePt t="152360" x="5981700" y="2882900"/>
          <p14:tracePt t="152377" x="5949950" y="2876550"/>
          <p14:tracePt t="152403" x="5810250" y="2863850"/>
          <p14:tracePt t="152414" x="5676900" y="2857500"/>
          <p14:tracePt t="152432" x="5543550" y="2851150"/>
          <p14:tracePt t="152445" x="5365750" y="2838450"/>
          <p14:tracePt t="152460" x="5276850" y="2832100"/>
          <p14:tracePt t="152477" x="5080000" y="2825750"/>
          <p14:tracePt t="152495" x="4933950" y="2825750"/>
          <p14:tracePt t="152511" x="4826000" y="2838450"/>
          <p14:tracePt t="152531" x="4737100" y="2851150"/>
          <p14:tracePt t="152544" x="4660900" y="2857500"/>
          <p14:tracePt t="152560" x="4597400" y="2863850"/>
          <p14:tracePt t="152580" x="4546600" y="2876550"/>
          <p14:tracePt t="152596" x="4508500" y="2901950"/>
          <p14:tracePt t="152611" x="4495800" y="2921000"/>
          <p14:tracePt t="152629" x="4489450" y="2965450"/>
          <p14:tracePt t="152645" x="4489450" y="3009900"/>
          <p14:tracePt t="152660" x="4502150" y="3086100"/>
          <p14:tracePt t="152677" x="4527550" y="3168650"/>
          <p14:tracePt t="152694" x="4584700" y="3295650"/>
          <p14:tracePt t="152711" x="4679950" y="3441700"/>
          <p14:tracePt t="152712" x="4743450" y="3517900"/>
          <p14:tracePt t="152727" x="4857750" y="3638550"/>
          <p14:tracePt t="152745" x="4965700" y="3727450"/>
          <p14:tracePt t="152768" x="5035550" y="3759200"/>
          <p14:tracePt t="152779" x="5054600" y="3765550"/>
          <p14:tracePt t="152797" x="5111750" y="3765550"/>
          <p14:tracePt t="152812" x="5175250" y="3752850"/>
          <p14:tracePt t="152827" x="5270500" y="3733800"/>
          <p14:tracePt t="152845" x="5403850" y="3708400"/>
          <p14:tracePt t="152865" x="5594350" y="3663950"/>
          <p14:tracePt t="152877" x="5670550" y="3644900"/>
          <p14:tracePt t="152894" x="5772150" y="3600450"/>
          <p14:tracePt t="152911" x="5873750" y="3536950"/>
          <p14:tracePt t="152927" x="5937250" y="3486150"/>
          <p14:tracePt t="152945" x="6000750" y="3429000"/>
          <p14:tracePt t="152962" x="6019800" y="3409950"/>
          <p14:tracePt t="152977" x="6032500" y="3390900"/>
          <p14:tracePt t="152994" x="6045200" y="3378200"/>
          <p14:tracePt t="153011" x="6045200" y="3359150"/>
          <p14:tracePt t="153027" x="6045200" y="3333750"/>
          <p14:tracePt t="153045" x="6038850" y="3263900"/>
          <p14:tracePt t="153063" x="6007100" y="3181350"/>
          <p14:tracePt t="153080" x="5975350" y="3105150"/>
          <p14:tracePt t="153098" x="5918200" y="3009900"/>
          <p14:tracePt t="153112" x="5905500" y="2990850"/>
          <p14:tracePt t="153128" x="5886450" y="2978150"/>
          <p14:tracePt t="153145" x="5810250" y="2965450"/>
          <p14:tracePt t="153161" x="5676900" y="2952750"/>
          <p14:tracePt t="153178" x="5518150" y="2933700"/>
          <p14:tracePt t="153195" x="5283200" y="2908300"/>
          <p14:tracePt t="153211" x="5130800" y="2882900"/>
          <p14:tracePt t="153228" x="5003800" y="2851150"/>
          <p14:tracePt t="153244" x="4908550" y="2832100"/>
          <p14:tracePt t="153261" x="4832350" y="2825750"/>
          <p14:tracePt t="153279" x="4756150" y="2825750"/>
          <p14:tracePt t="153294" x="4616450" y="2857500"/>
          <p14:tracePt t="153311" x="4508500" y="2895600"/>
          <p14:tracePt t="153328" x="4438650" y="2921000"/>
          <p14:tracePt t="153344" x="4381500" y="2946400"/>
          <p14:tracePt t="153361" x="4356100" y="2959100"/>
          <p14:tracePt t="153428" x="4356100" y="2971800"/>
          <p14:tracePt t="153444" x="4375150" y="3041650"/>
          <p14:tracePt t="153461" x="4432300" y="3168650"/>
          <p14:tracePt t="153477" x="4495800" y="3289300"/>
          <p14:tracePt t="153494" x="4546600" y="3384550"/>
          <p14:tracePt t="153511" x="4591050" y="3441700"/>
          <p14:tracePt t="153528" x="4616450" y="3467100"/>
          <p14:tracePt t="153544" x="4635500" y="3479800"/>
          <p14:tracePt t="153545" x="4641850" y="3479800"/>
          <p14:tracePt t="153561" x="4660900" y="3486150"/>
          <p14:tracePt t="153577" x="4667250" y="3492500"/>
          <p14:tracePt t="153594" x="4673600" y="3492500"/>
          <p14:tracePt t="153611" x="4679950" y="3492500"/>
          <p14:tracePt t="153628" x="4692650" y="3498850"/>
          <p14:tracePt t="153644" x="4705350" y="3511550"/>
          <p14:tracePt t="153661" x="4718050" y="3517900"/>
          <p14:tracePt t="153678" x="4730750" y="3530600"/>
          <p14:tracePt t="153694" x="4768850" y="3543300"/>
          <p14:tracePt t="153711" x="4806950" y="3549650"/>
          <p14:tracePt t="153728" x="4813300" y="3556000"/>
          <p14:tracePt t="153744" x="4819650" y="3556000"/>
          <p14:tracePt t="153761" x="4832350" y="3562350"/>
          <p14:tracePt t="153778" x="4851400" y="3562350"/>
          <p14:tracePt t="153794" x="4870450" y="3562350"/>
          <p14:tracePt t="153811" x="4889500" y="3562350"/>
          <p14:tracePt t="153828" x="4908550" y="3562350"/>
          <p14:tracePt t="153844" x="4940300" y="3562350"/>
          <p14:tracePt t="153861" x="4972050" y="3562350"/>
          <p14:tracePt t="153878" x="4991100" y="3568700"/>
          <p14:tracePt t="153894" x="4997450" y="3568700"/>
          <p14:tracePt t="154796" x="5003800" y="3568700"/>
          <p14:tracePt t="154817" x="5060950" y="3568700"/>
          <p14:tracePt t="154829" x="5118100" y="3575050"/>
          <p14:tracePt t="154846" x="5162550" y="3575050"/>
          <p14:tracePt t="154862" x="5200650" y="3575050"/>
          <p14:tracePt t="154879" x="5251450" y="3575050"/>
          <p14:tracePt t="154895" x="5321300" y="3581400"/>
          <p14:tracePt t="154912" x="5422900" y="3587750"/>
          <p14:tracePt t="154929" x="5511800" y="3587750"/>
          <p14:tracePt t="154946" x="5594350" y="3587750"/>
          <p14:tracePt t="154967" x="5676900" y="3587750"/>
          <p14:tracePt t="154979" x="5715000" y="3581400"/>
          <p14:tracePt t="154996" x="5734050" y="3581400"/>
          <p14:tracePt t="155012" x="5740400" y="3581400"/>
          <p14:tracePt t="155029" x="5746750" y="3581400"/>
          <p14:tracePt t="155080" x="5746750" y="3600450"/>
          <p14:tracePt t="155098" x="5753100" y="3632200"/>
          <p14:tracePt t="155112" x="5753100" y="3638550"/>
          <p14:tracePt t="156425" x="5765800" y="3638550"/>
          <p14:tracePt t="156447" x="5791200" y="3625850"/>
          <p14:tracePt t="156465" x="5810250" y="3625850"/>
          <p14:tracePt t="156480" x="5816600" y="3619500"/>
          <p14:tracePt t="156497" x="5822950" y="3619500"/>
          <p14:tracePt t="157197" x="5829300" y="3619500"/>
          <p14:tracePt t="157217" x="5892800" y="3613150"/>
          <p14:tracePt t="157231" x="5924550" y="3606800"/>
          <p14:tracePt t="157248" x="6007100" y="3581400"/>
          <p14:tracePt t="157265" x="6038850" y="3562350"/>
          <p14:tracePt t="157281" x="6064250" y="3543300"/>
          <p14:tracePt t="157298" x="6089650" y="3492500"/>
          <p14:tracePt t="157318" x="6096000" y="3416300"/>
          <p14:tracePt t="157331" x="6076950" y="3314700"/>
          <p14:tracePt t="157348" x="6032500" y="3213100"/>
          <p14:tracePt t="157364" x="5994400" y="3149600"/>
          <p14:tracePt t="157382" x="5988050" y="3130550"/>
          <p14:tracePt t="157398" x="5981700" y="3111500"/>
          <p14:tracePt t="157415" x="5956300" y="3079750"/>
          <p14:tracePt t="157432" x="5918200" y="3060700"/>
          <p14:tracePt t="157451" x="5803900" y="3035300"/>
          <p14:tracePt t="157465" x="5670550" y="3009900"/>
          <p14:tracePt t="157483" x="5461000" y="2990850"/>
          <p14:tracePt t="157498" x="5353050" y="2984500"/>
          <p14:tracePt t="157514" x="5251450" y="2978150"/>
          <p14:tracePt t="157531" x="5162550" y="2978150"/>
          <p14:tracePt t="157556" x="5041900" y="2978150"/>
          <p14:tracePt t="157564" x="4997450" y="2978150"/>
          <p14:tracePt t="157595" x="4718050" y="2997200"/>
          <p14:tracePt t="157615" x="4559300" y="3016250"/>
          <p14:tracePt t="157632" x="4394200" y="3041650"/>
          <p14:tracePt t="157648" x="4260850" y="3067050"/>
          <p14:tracePt t="157665" x="4203700" y="3079750"/>
          <p14:tracePt t="157682" x="4184650" y="3092450"/>
          <p14:tracePt t="157699" x="4178300" y="3117850"/>
          <p14:tracePt t="157715" x="4178300" y="3175000"/>
          <p14:tracePt t="157733" x="4184650" y="3232150"/>
          <p14:tracePt t="157748" x="4191000" y="3295650"/>
          <p14:tracePt t="157765" x="4210050" y="3359150"/>
          <p14:tracePt t="157794" x="4318000" y="3505200"/>
          <p14:tracePt t="157795" x="4356100" y="3543300"/>
          <p14:tracePt t="157804" x="4394200" y="3575050"/>
          <p14:tracePt t="157815" x="4432300" y="3606800"/>
          <p14:tracePt t="157833" x="4508500" y="3657600"/>
          <p14:tracePt t="157848" x="4616450" y="3702050"/>
          <p14:tracePt t="157865" x="4768850" y="3733800"/>
          <p14:tracePt t="157881" x="4965700" y="3746500"/>
          <p14:tracePt t="157898" x="5175250" y="3752850"/>
          <p14:tracePt t="157918" x="5435600" y="3721100"/>
          <p14:tracePt t="157932" x="5518150" y="3702050"/>
          <p14:tracePt t="157949" x="5657850" y="3651250"/>
          <p14:tracePt t="157966" x="5702300" y="3619500"/>
          <p14:tracePt t="157983" x="5734050" y="3600450"/>
          <p14:tracePt t="157998" x="5740400" y="3587750"/>
          <p14:tracePt t="158019" x="5746750" y="3587750"/>
          <p14:tracePt t="158031" x="5746750" y="3581400"/>
          <p14:tracePt t="158049" x="5753100" y="3568700"/>
          <p14:tracePt t="158070" x="5753100" y="3536950"/>
          <p14:tracePt t="158082" x="5753100" y="3530600"/>
          <p14:tracePt t="158249" x="5746750" y="3530600"/>
          <p14:tracePt t="158266" x="5727700" y="3530600"/>
          <p14:tracePt t="158282" x="5695950" y="3530600"/>
          <p14:tracePt t="158284" x="5683250" y="3530600"/>
          <p14:tracePt t="158305" x="5664200" y="3524250"/>
          <p14:tracePt t="158317" x="5651500" y="3524250"/>
          <p14:tracePt t="158334" x="5645150" y="3517900"/>
          <p14:tracePt t="158348" x="5645150" y="3511550"/>
          <p14:tracePt t="158365" x="5638800" y="3511550"/>
          <p14:tracePt t="158465" x="5638800" y="3505200"/>
          <p14:tracePt t="158482" x="5632450" y="3498850"/>
          <p14:tracePt t="159184" x="5638800" y="3498850"/>
          <p14:tracePt t="159199" x="5683250" y="3486150"/>
          <p14:tracePt t="159216" x="5708650" y="3479800"/>
          <p14:tracePt t="159239" x="5740400" y="3454400"/>
          <p14:tracePt t="159249" x="5759450" y="3435350"/>
          <p14:tracePt t="159266" x="5803900" y="3378200"/>
          <p14:tracePt t="159283" x="5842000" y="3270250"/>
          <p14:tracePt t="159299" x="5854700" y="3181350"/>
          <p14:tracePt t="159316" x="5842000" y="3105150"/>
          <p14:tracePt t="159333" x="5829300" y="3048000"/>
          <p14:tracePt t="159350" x="5829300" y="3022600"/>
          <p14:tracePt t="159377" x="5816600" y="2997200"/>
          <p14:tracePt t="159385" x="5797550" y="2978150"/>
          <p14:tracePt t="159400" x="5727700" y="2965450"/>
          <p14:tracePt t="159417" x="5613400" y="2940050"/>
          <p14:tracePt t="159433" x="5511800" y="2927350"/>
          <p14:tracePt t="159452" x="5429250" y="2914650"/>
          <p14:tracePt t="159467" x="5378450" y="2908300"/>
          <p14:tracePt t="159483" x="5346700" y="2908300"/>
          <p14:tracePt t="159499" x="5321300" y="2908300"/>
          <p14:tracePt t="159516" x="5270500" y="2908300"/>
          <p14:tracePt t="159533" x="5194300" y="2914650"/>
          <p14:tracePt t="159550" x="5073650" y="2946400"/>
          <p14:tracePt t="159566" x="4978400" y="2978150"/>
          <p14:tracePt t="159583" x="4914900" y="3009900"/>
          <p14:tracePt t="159600" x="4876800" y="3028950"/>
          <p14:tracePt t="159619" x="4851400" y="3054350"/>
          <p14:tracePt t="159633" x="4832350" y="3086100"/>
          <p14:tracePt t="159653" x="4832350" y="3149600"/>
          <p14:tracePt t="159666" x="4845050" y="3257550"/>
          <p14:tracePt t="159684" x="4876800" y="3371850"/>
          <p14:tracePt t="159700" x="4902200" y="3486150"/>
          <p14:tracePt t="159717" x="4933950" y="3581400"/>
          <p14:tracePt t="159734" x="4972050" y="3663950"/>
          <p14:tracePt t="159757" x="5010150" y="3714750"/>
          <p14:tracePt t="159767" x="5016500" y="3721100"/>
          <p14:tracePt t="159783" x="5048250" y="3733800"/>
          <p14:tracePt t="159785" x="5067300" y="3733800"/>
          <p14:tracePt t="159801" x="5143500" y="3746500"/>
          <p14:tracePt t="159817" x="5187950" y="3752850"/>
          <p14:tracePt t="159833" x="5295900" y="3765550"/>
          <p14:tracePt t="159867" x="5302250" y="3765550"/>
          <p14:tracePt t="172288" x="5308600" y="3759200"/>
          <p14:tracePt t="172310" x="5346700" y="3714750"/>
          <p14:tracePt t="172329" x="5372100" y="3663950"/>
          <p14:tracePt t="172345" x="5378450" y="3651250"/>
          <p14:tracePt t="172361" x="5391150" y="3619500"/>
          <p14:tracePt t="172377" x="5397500" y="3594100"/>
          <p14:tracePt t="172393" x="5403850" y="3575050"/>
          <p14:tracePt t="172412" x="5403850" y="3549650"/>
          <p14:tracePt t="172427" x="5403850" y="3524250"/>
          <p14:tracePt t="172444" x="5403850" y="3498850"/>
          <p14:tracePt t="172460" x="5391150" y="3473450"/>
          <p14:tracePt t="172477" x="5378450" y="3429000"/>
          <p14:tracePt t="172494" x="5372100" y="3390900"/>
          <p14:tracePt t="172511" x="5365750" y="3359150"/>
          <p14:tracePt t="172527" x="5359400" y="3314700"/>
          <p14:tracePt t="172544" x="5346700" y="3276600"/>
          <p14:tracePt t="172561" x="5314950" y="3232150"/>
          <p14:tracePt t="172562" x="5283200" y="3200400"/>
          <p14:tracePt t="172578" x="5232400" y="3149600"/>
          <p14:tracePt t="172594" x="5187950" y="3073400"/>
          <p14:tracePt t="172610" x="5168900" y="3009900"/>
          <p14:tracePt t="172627" x="5149850" y="2946400"/>
          <p14:tracePt t="172644" x="5124450" y="2901950"/>
          <p14:tracePt t="172661" x="5111750" y="2876550"/>
          <p14:tracePt t="172677" x="5092700" y="2863850"/>
          <p14:tracePt t="172694" x="5080000" y="2857500"/>
          <p14:tracePt t="172713" x="5067300" y="2857500"/>
          <p14:tracePt t="172729" x="5060950" y="2863850"/>
          <p14:tracePt t="172745" x="5048250" y="2870200"/>
          <p14:tracePt t="172748" x="5041900" y="2876550"/>
          <p14:tracePt t="172774" x="5029200" y="2889250"/>
          <p14:tracePt t="172781" x="5022850" y="2895600"/>
          <p14:tracePt t="172794" x="5016500" y="2914650"/>
          <p14:tracePt t="172812" x="5010150" y="2984500"/>
          <p14:tracePt t="172827" x="5010150" y="3092450"/>
          <p14:tracePt t="172844" x="5022850" y="3200400"/>
          <p14:tracePt t="172870" x="5054600" y="3397250"/>
          <p14:tracePt t="172878" x="5060950" y="3448050"/>
          <p14:tracePt t="172894" x="5073650" y="3530600"/>
          <p14:tracePt t="172911" x="5092700" y="3600450"/>
          <p14:tracePt t="172927" x="5099050" y="3619500"/>
          <p14:tracePt t="173022" x="5105400" y="3619500"/>
          <p14:tracePt t="173030" x="5118100" y="3619500"/>
          <p14:tracePt t="173045" x="5143500" y="3619500"/>
          <p14:tracePt t="173061" x="5187950" y="3613150"/>
          <p14:tracePt t="173078" x="5251450" y="3587750"/>
          <p14:tracePt t="173094" x="5283200" y="3575050"/>
          <p14:tracePt t="173111" x="5314950" y="3568700"/>
          <p14:tracePt t="173129" x="5327650" y="3562350"/>
          <p14:tracePt t="173146" x="5346700" y="3549650"/>
          <p14:tracePt t="173161" x="5365750" y="3536950"/>
          <p14:tracePt t="173178" x="5397500" y="3517900"/>
          <p14:tracePt t="173199" x="5435600" y="3479800"/>
          <p14:tracePt t="173211" x="5448300" y="3467100"/>
          <p14:tracePt t="173228" x="5473700" y="3429000"/>
          <p14:tracePt t="173244" x="5492750" y="3409950"/>
          <p14:tracePt t="173261" x="5499100" y="3409950"/>
          <p14:tracePt t="173344" x="5486400" y="3409950"/>
          <p14:tracePt t="173361" x="5480050" y="3416300"/>
          <p14:tracePt t="173394" x="5480050" y="3429000"/>
          <p14:tracePt t="173411" x="5480050" y="3473450"/>
          <p14:tracePt t="173428" x="5480050" y="3562350"/>
          <p14:tracePt t="173445" x="5492750" y="3638550"/>
          <p14:tracePt t="173470" x="5505450" y="3689350"/>
          <p14:tracePt t="173478" x="5505450" y="3695700"/>
          <p14:tracePt t="173494" x="5511800" y="3695700"/>
          <p14:tracePt t="173512" x="5518150" y="3695700"/>
          <p14:tracePt t="173529" x="5543550" y="3689350"/>
          <p14:tracePt t="173545" x="5568950" y="3676650"/>
          <p14:tracePt t="173564" x="5594350" y="3663950"/>
          <p14:tracePt t="173578" x="5607050" y="3657600"/>
          <p14:tracePt t="173595" x="5626100" y="3657600"/>
          <p14:tracePt t="173622" x="5670550" y="3619500"/>
          <p14:tracePt t="173645" x="5689600" y="3594100"/>
          <p14:tracePt t="173662" x="5791200" y="3524250"/>
          <p14:tracePt t="173678" x="5886450" y="3492500"/>
          <p14:tracePt t="173696" x="6000750" y="3460750"/>
          <p14:tracePt t="173712" x="6108700" y="3448050"/>
          <p14:tracePt t="173728" x="6140450" y="3441700"/>
          <p14:tracePt t="177949" x="6083300" y="3282950"/>
          <p14:tracePt t="177965" x="5943600" y="3054350"/>
          <p14:tracePt t="177982" x="5816600" y="2870200"/>
          <p14:tracePt t="177999" x="5778500" y="2825750"/>
          <p14:tracePt t="178132" x="5765800" y="2838450"/>
          <p14:tracePt t="178148" x="5740400" y="2882900"/>
          <p14:tracePt t="178165" x="5721350" y="2901950"/>
          <p14:tracePt t="178198" x="5715000" y="2933700"/>
          <p14:tracePt t="178216" x="5683250" y="3048000"/>
          <p14:tracePt t="178234" x="5651500" y="3181350"/>
          <p14:tracePt t="178249" x="5638800" y="3346450"/>
          <p14:tracePt t="178268" x="5645150" y="3441700"/>
          <p14:tracePt t="178283" x="5651500" y="3479800"/>
          <p14:tracePt t="178298" x="5651500" y="3486150"/>
          <p14:tracePt t="178375" x="5651500" y="3473450"/>
          <p14:tracePt t="178411" x="5556250" y="3282950"/>
          <p14:tracePt t="178418" x="5505450" y="3225800"/>
          <p14:tracePt t="178432" x="5372100" y="3124200"/>
          <p14:tracePt t="178450" x="5283200" y="3048000"/>
          <p14:tracePt t="178465" x="5232400" y="2990850"/>
          <p14:tracePt t="178482" x="5219700" y="2965450"/>
          <p14:tracePt t="178501" x="5213350" y="2946400"/>
          <p14:tracePt t="178516" x="5187950" y="2921000"/>
          <p14:tracePt t="178532" x="5118100" y="2908300"/>
          <p14:tracePt t="178549" x="5022850" y="2914650"/>
          <p14:tracePt t="178565" x="4895850" y="2952750"/>
          <p14:tracePt t="178582" x="4800600" y="2984500"/>
          <p14:tracePt t="178600" x="4730750" y="3009900"/>
          <p14:tracePt t="178616" x="4679950" y="3028950"/>
          <p14:tracePt t="178632" x="4591050" y="3041650"/>
          <p14:tracePt t="178649" x="4464050" y="3048000"/>
          <p14:tracePt t="178665" x="4330700" y="3073400"/>
          <p14:tracePt t="178682" x="4305300" y="3105150"/>
          <p14:tracePt t="178699" x="4298950" y="3149600"/>
          <p14:tracePt t="178715" x="4292600" y="3213100"/>
          <p14:tracePt t="178732" x="4292600" y="3302000"/>
          <p14:tracePt t="178750" x="4292600" y="3390900"/>
          <p14:tracePt t="178767" x="4311650" y="3498850"/>
          <p14:tracePt t="178782" x="4356100" y="3568700"/>
          <p14:tracePt t="178799" x="4432300" y="3638550"/>
          <p14:tracePt t="178815" x="4540250" y="3689350"/>
          <p14:tracePt t="178833" x="4705350" y="3740150"/>
          <p14:tracePt t="178849" x="4883150" y="3771900"/>
          <p14:tracePt t="178867" x="5105400" y="3797300"/>
          <p14:tracePt t="178883" x="5391150" y="3810000"/>
          <p14:tracePt t="178899" x="5676900" y="3810000"/>
          <p14:tracePt t="178916" x="5892800" y="3797300"/>
          <p14:tracePt t="178933" x="6096000" y="3778250"/>
          <p14:tracePt t="178949" x="6216650" y="3759200"/>
          <p14:tracePt t="178966" x="6356350" y="3733800"/>
          <p14:tracePt t="178982" x="6426200" y="3721100"/>
          <p14:tracePt t="179001" x="6496050" y="3702050"/>
          <p14:tracePt t="179021" x="6553200" y="3676650"/>
          <p14:tracePt t="179032" x="6559550" y="3663950"/>
          <p14:tracePt t="179049" x="6572250" y="3644900"/>
          <p14:tracePt t="179066" x="6578600" y="3625850"/>
          <p14:tracePt t="179082" x="6578600" y="3613150"/>
          <p14:tracePt t="179099" x="6578600" y="3587750"/>
          <p14:tracePt t="179116" x="6572250" y="3562350"/>
          <p14:tracePt t="179117" x="6559550" y="3536950"/>
          <p14:tracePt t="179133" x="6527800" y="3486150"/>
          <p14:tracePt t="179150" x="6489700" y="3429000"/>
          <p14:tracePt t="179167" x="6477000" y="3409950"/>
          <p14:tracePt t="179183" x="6419850" y="3340100"/>
          <p14:tracePt t="179205" x="6337300" y="3270250"/>
          <p14:tracePt t="179216" x="6292850" y="3244850"/>
          <p14:tracePt t="179233" x="6127750" y="3168650"/>
          <p14:tracePt t="179249" x="5949950" y="3098800"/>
          <p14:tracePt t="179267" x="5778500" y="3035300"/>
          <p14:tracePt t="179283" x="5613400" y="2971800"/>
          <p14:tracePt t="179300" x="5518150" y="2933700"/>
          <p14:tracePt t="179317" x="5429250" y="2901950"/>
          <p14:tracePt t="179333" x="5410200" y="2895600"/>
          <p14:tracePt t="179349" x="5308600" y="2889250"/>
          <p14:tracePt t="179366" x="5194300" y="2882900"/>
          <p14:tracePt t="179388" x="5041900" y="2876550"/>
          <p14:tracePt t="179400" x="4889500" y="2876550"/>
          <p14:tracePt t="179416" x="4794250" y="2870200"/>
          <p14:tracePt t="179433" x="4711700" y="2870200"/>
          <p14:tracePt t="179450" x="4660900" y="2876550"/>
          <p14:tracePt t="179467" x="4591050" y="2895600"/>
          <p14:tracePt t="179488" x="4413250" y="2965450"/>
          <p14:tracePt t="179500" x="4337050" y="3003550"/>
          <p14:tracePt t="179517" x="4235450" y="3060700"/>
          <p14:tracePt t="179533" x="4165600" y="3124200"/>
          <p14:tracePt t="179550" x="4146550" y="3181350"/>
          <p14:tracePt t="179567" x="4152900" y="3251200"/>
          <p14:tracePt t="179584" x="4178300" y="3282950"/>
          <p14:tracePt t="179601" x="4216400" y="3308350"/>
          <p14:tracePt t="179616" x="4273550" y="3340100"/>
          <p14:tracePt t="179633" x="4381500" y="3378200"/>
          <p14:tracePt t="179650" x="4552950" y="3422650"/>
          <p14:tracePt t="179674" x="4845050" y="3479800"/>
          <p14:tracePt t="179683" x="4927600" y="3492500"/>
          <p14:tracePt t="179705" x="5130800" y="3517900"/>
          <p14:tracePt t="179716" x="5321300" y="3530600"/>
          <p14:tracePt t="179733" x="5441950" y="3524250"/>
          <p14:tracePt t="179749" x="5537200" y="3498850"/>
          <p14:tracePt t="179767" x="5651500" y="3467100"/>
          <p14:tracePt t="179783" x="5721350" y="3441700"/>
          <p14:tracePt t="179800" x="5791200" y="3416300"/>
          <p14:tracePt t="179818" x="5861050" y="3384550"/>
          <p14:tracePt t="179845" x="5886450" y="3359150"/>
          <p14:tracePt t="179858" x="5899150" y="3340100"/>
          <p14:tracePt t="179866" x="5905500" y="3321050"/>
          <p14:tracePt t="179883" x="5924550" y="3289300"/>
          <p14:tracePt t="179900" x="5937250" y="3251200"/>
          <p14:tracePt t="179917" x="5949950" y="3206750"/>
          <p14:tracePt t="179934" x="5956300" y="3168650"/>
          <p14:tracePt t="179961" x="5943600" y="3111500"/>
          <p14:tracePt t="179968" x="5911850" y="3067050"/>
          <p14:tracePt t="179983" x="5873750" y="3028950"/>
          <p14:tracePt t="180000" x="5803900" y="2965450"/>
          <p14:tracePt t="180017" x="5734050" y="2921000"/>
          <p14:tracePt t="180034" x="5670550" y="2882900"/>
          <p14:tracePt t="180035" x="5651500" y="2870200"/>
          <p14:tracePt t="180051" x="5626100" y="2857500"/>
          <p14:tracePt t="180051" x="5607050" y="2851150"/>
          <p14:tracePt t="180067" x="5549900" y="2838450"/>
          <p14:tracePt t="180084" x="5384800" y="2813050"/>
          <p14:tracePt t="180106" x="5245100" y="2806700"/>
          <p14:tracePt t="180117" x="5149850" y="2806700"/>
          <p14:tracePt t="180133" x="5048250" y="2806700"/>
          <p14:tracePt t="180150" x="4984750" y="2813050"/>
          <p14:tracePt t="180167" x="4927600" y="2825750"/>
          <p14:tracePt t="180190" x="4838700" y="2857500"/>
          <p14:tracePt t="180203" x="4806950" y="2882900"/>
          <p14:tracePt t="180217" x="4762500" y="2927350"/>
          <p14:tracePt t="180233" x="4724400" y="2971800"/>
          <p14:tracePt t="180250" x="4699000" y="3009900"/>
          <p14:tracePt t="180267" x="4667250" y="3073400"/>
          <p14:tracePt t="180284" x="4648200" y="3136900"/>
          <p14:tracePt t="180301" x="4629150" y="3194050"/>
          <p14:tracePt t="180301" x="4629150" y="3206750"/>
          <p14:tracePt t="180321" x="4629150" y="3244850"/>
          <p14:tracePt t="180334" x="4635500" y="3270250"/>
          <p14:tracePt t="180351" x="4654550" y="3302000"/>
          <p14:tracePt t="180374" x="4743450" y="3371850"/>
          <p14:tracePt t="180384" x="4800600" y="3403600"/>
          <p14:tracePt t="180400" x="4972050" y="3486150"/>
          <p14:tracePt t="180417" x="5111750" y="3549650"/>
          <p14:tracePt t="180434" x="5289550" y="3625850"/>
          <p14:tracePt t="180450" x="5429250" y="3670300"/>
          <p14:tracePt t="180467" x="5549900" y="3702050"/>
          <p14:tracePt t="180484" x="5632450" y="3714750"/>
          <p14:tracePt t="180511" x="5784850" y="3708400"/>
          <p14:tracePt t="180534" x="5918200" y="3695700"/>
          <p14:tracePt t="180552" x="6165850" y="3625850"/>
          <p14:tracePt t="180568" x="6286500" y="3556000"/>
          <p14:tracePt t="180586" x="6337300" y="3486150"/>
          <p14:tracePt t="180600" x="6356350" y="3409950"/>
          <p14:tracePt t="180617" x="6356350" y="3327400"/>
          <p14:tracePt t="180634" x="6350000" y="3251200"/>
          <p14:tracePt t="180657" x="6330950" y="3175000"/>
          <p14:tracePt t="180670" x="6318250" y="3155950"/>
          <p14:tracePt t="180693" x="6280150" y="3117850"/>
          <p14:tracePt t="180701" x="6254750" y="3105150"/>
          <p14:tracePt t="180717" x="6127750" y="3067050"/>
          <p14:tracePt t="180735" x="5829300" y="3009900"/>
          <p14:tracePt t="180751" x="5753100" y="2997200"/>
          <p14:tracePt t="180767" x="5549900" y="2952750"/>
          <p14:tracePt t="180784" x="5391150" y="2921000"/>
          <p14:tracePt t="180801" x="5137150" y="2876550"/>
          <p14:tracePt t="180818" x="5016500" y="2870200"/>
          <p14:tracePt t="180834" x="4889500" y="2876550"/>
          <p14:tracePt t="180851" x="4768850" y="2889250"/>
          <p14:tracePt t="180868" x="4597400" y="2921000"/>
          <p14:tracePt t="180884" x="4451350" y="2952750"/>
          <p14:tracePt t="180901" x="4279900" y="2984500"/>
          <p14:tracePt t="180928" x="4152900" y="3016250"/>
          <p14:tracePt t="180935" x="4133850" y="3022600"/>
          <p14:tracePt t="180951" x="4127500" y="3028950"/>
          <p14:tracePt t="180985" x="4127500" y="3041650"/>
          <p14:tracePt t="181001" x="4121150" y="3067050"/>
          <p14:tracePt t="181025" x="4114800" y="3168650"/>
          <p14:tracePt t="181034" x="4114800" y="3200400"/>
          <p14:tracePt t="181051" x="4146550" y="3270250"/>
          <p14:tracePt t="181072" x="4222750" y="3352800"/>
          <p14:tracePt t="181084" x="4273550" y="3390900"/>
          <p14:tracePt t="181101" x="4368800" y="3441700"/>
          <p14:tracePt t="181118" x="4464050" y="3460750"/>
          <p14:tracePt t="181135" x="4552950" y="3467100"/>
          <p14:tracePt t="181159" x="4781550" y="3479800"/>
          <p14:tracePt t="181167" x="4832350" y="3486150"/>
          <p14:tracePt t="181184" x="4991100" y="3511550"/>
          <p14:tracePt t="181201" x="5187950" y="3549650"/>
          <p14:tracePt t="181218" x="5295900" y="3568700"/>
          <p14:tracePt t="181219" x="5346700" y="3575050"/>
          <p14:tracePt t="181235" x="5384800" y="3581400"/>
          <p14:tracePt t="181251" x="5461000" y="3587750"/>
          <p14:tracePt t="181268" x="5543550" y="3587750"/>
          <p14:tracePt t="181285" x="5651500" y="3587750"/>
          <p14:tracePt t="181301" x="5810250" y="3587750"/>
          <p14:tracePt t="181317" x="5930900" y="3594100"/>
          <p14:tracePt t="181334" x="6032500" y="3594100"/>
          <p14:tracePt t="181352" x="6076950" y="3587750"/>
          <p14:tracePt t="181369" x="6096000" y="3581400"/>
          <p14:tracePt t="181385" x="6115050" y="3575050"/>
          <p14:tracePt t="181402" x="6134100" y="3568700"/>
          <p14:tracePt t="181427" x="6203950" y="3549650"/>
          <p14:tracePt t="181437" x="6248400" y="3536950"/>
          <p14:tracePt t="181461" x="6324600" y="3498850"/>
          <p14:tracePt t="181485" x="6362700" y="3460750"/>
          <p14:tracePt t="181501" x="6381750" y="3429000"/>
          <p14:tracePt t="181518" x="6388100" y="3403600"/>
          <p14:tracePt t="181535" x="6388100" y="3371850"/>
          <p14:tracePt t="181551" x="6388100" y="3346450"/>
          <p14:tracePt t="181568" x="6375400" y="3327400"/>
          <p14:tracePt t="181586" x="6369050" y="3314700"/>
          <p14:tracePt t="181601" x="6362700" y="3308350"/>
          <p14:tracePt t="181618" x="6350000" y="3308350"/>
          <p14:tracePt t="181636" x="6318250" y="3289300"/>
          <p14:tracePt t="181651" x="6273800" y="3276600"/>
          <p14:tracePt t="181668" x="6235700" y="3257550"/>
          <p14:tracePt t="181685" x="6159500" y="3219450"/>
          <p14:tracePt t="181702" x="6076950" y="3175000"/>
          <p14:tracePt t="181704" x="6045200" y="3155950"/>
          <p14:tracePt t="181726" x="5988050" y="3124200"/>
          <p14:tracePt t="181736" x="5937250" y="3098800"/>
          <p14:tracePt t="181752" x="5861050" y="3067050"/>
          <p14:tracePt t="181769" x="5797550" y="3054350"/>
          <p14:tracePt t="181785" x="5759450" y="3041650"/>
          <p14:tracePt t="181802" x="5721350" y="3035300"/>
          <p14:tracePt t="181820" x="5651500" y="3028950"/>
          <p14:tracePt t="181835" x="5568950" y="3016250"/>
          <p14:tracePt t="181852" x="5461000" y="3003550"/>
          <p14:tracePt t="181868" x="5346700" y="2997200"/>
          <p14:tracePt t="181885" x="5238750" y="2990850"/>
          <p14:tracePt t="181904" x="5156200" y="2984500"/>
          <p14:tracePt t="181918" x="5105400" y="2984500"/>
          <p14:tracePt t="181935" x="5035550" y="2990850"/>
          <p14:tracePt t="181962" x="4883150" y="3048000"/>
          <p14:tracePt t="181969" x="4832350" y="3067050"/>
          <p14:tracePt t="181986" x="4718050" y="3111500"/>
          <p14:tracePt t="182005" x="4635500" y="3168650"/>
          <p14:tracePt t="182019" x="4584700" y="3213100"/>
          <p14:tracePt t="182036" x="4565650" y="3244850"/>
          <p14:tracePt t="182052" x="4552950" y="3282950"/>
          <p14:tracePt t="182069" x="4546600" y="3321050"/>
          <p14:tracePt t="182086" x="4546600" y="3365500"/>
          <p14:tracePt t="182102" x="4546600" y="3403600"/>
          <p14:tracePt t="182118" x="4565650" y="3435350"/>
          <p14:tracePt t="182136" x="4622800" y="3492500"/>
          <p14:tracePt t="182154" x="4762500" y="3594100"/>
          <p14:tracePt t="182170" x="4914900" y="3683000"/>
          <p14:tracePt t="182172" x="5003800" y="3733800"/>
          <p14:tracePt t="182195" x="5207000" y="3816350"/>
          <p14:tracePt t="182207" x="5257800" y="3829050"/>
          <p14:tracePt t="182221" x="5359400" y="3848100"/>
          <p14:tracePt t="182235" x="5486400" y="3841750"/>
          <p14:tracePt t="182252" x="5600700" y="3816350"/>
          <p14:tracePt t="182269" x="5740400" y="3778250"/>
          <p14:tracePt t="182285" x="5911850" y="3721100"/>
          <p14:tracePt t="182302" x="6038850" y="3670300"/>
          <p14:tracePt t="182319" x="6184900" y="3594100"/>
          <p14:tracePt t="182340" x="6292850" y="3492500"/>
          <p14:tracePt t="182352" x="6305550" y="3473450"/>
          <p14:tracePt t="182369" x="6311900" y="3422650"/>
          <p14:tracePt t="182386" x="6311900" y="3352800"/>
          <p14:tracePt t="182387" x="6311900" y="3321050"/>
          <p14:tracePt t="182402" x="6305550" y="3289300"/>
          <p14:tracePt t="182419" x="6280150" y="3225800"/>
          <p14:tracePt t="182436" x="6235700" y="3149600"/>
          <p14:tracePt t="182452" x="6172200" y="3086100"/>
          <p14:tracePt t="182472" x="6064250" y="3022600"/>
          <p14:tracePt t="182486" x="5924550" y="2965450"/>
          <p14:tracePt t="182503" x="5708650" y="2901950"/>
          <p14:tracePt t="182519" x="5524500" y="2863850"/>
          <p14:tracePt t="182537" x="5359400" y="2844800"/>
          <p14:tracePt t="182552" x="5200650" y="2832100"/>
          <p14:tracePt t="182569" x="5041900" y="2832100"/>
          <p14:tracePt t="182586" x="4940300" y="2832100"/>
          <p14:tracePt t="182602" x="4800600" y="2857500"/>
          <p14:tracePt t="182619" x="4660900" y="2895600"/>
          <p14:tracePt t="182636" x="4476750" y="2971800"/>
          <p14:tracePt t="182653" x="4298950" y="3105150"/>
          <p14:tracePt t="182654" x="4260850" y="3155950"/>
          <p14:tracePt t="182669" x="4210050" y="3244850"/>
          <p14:tracePt t="182687" x="4184650" y="3378200"/>
          <p14:tracePt t="182702" x="4184650" y="3441700"/>
          <p14:tracePt t="182719" x="4222750" y="3486150"/>
          <p14:tracePt t="182736" x="4298950" y="3530600"/>
          <p14:tracePt t="182759" x="4514850" y="3625850"/>
          <p14:tracePt t="182769" x="4648200" y="3670300"/>
          <p14:tracePt t="182786" x="4953000" y="3746500"/>
          <p14:tracePt t="182802" x="5245100" y="3803650"/>
          <p14:tracePt t="182819" x="5568950" y="3822700"/>
          <p14:tracePt t="182836" x="5829300" y="3797300"/>
          <p14:tracePt t="182853" x="6026150" y="3733800"/>
          <p14:tracePt t="182869" x="6127750" y="3657600"/>
          <p14:tracePt t="182886" x="6159500" y="3600450"/>
          <p14:tracePt t="182903" x="6159500" y="3530600"/>
          <p14:tracePt t="182919" x="6134100" y="3486150"/>
          <p14:tracePt t="182938" x="6096000" y="3454400"/>
          <p14:tracePt t="182953" x="6026150" y="3422650"/>
          <p14:tracePt t="182970" x="5930900" y="3384550"/>
          <p14:tracePt t="182990" x="5822950" y="3346450"/>
          <p14:tracePt t="183003" x="5645150" y="3289300"/>
          <p14:tracePt t="183019" x="5473700" y="3257550"/>
          <p14:tracePt t="183036" x="5289550" y="3238500"/>
          <p14:tracePt t="183052" x="5130800" y="3244850"/>
          <p14:tracePt t="183069" x="5010150" y="3276600"/>
          <p14:tracePt t="183086" x="4946650" y="3314700"/>
          <p14:tracePt t="183103" x="4921250" y="3346450"/>
          <p14:tracePt t="183121" x="4889500" y="3403600"/>
          <p14:tracePt t="183136" x="4889500" y="3429000"/>
          <p14:tracePt t="183154" x="4921250" y="3511550"/>
          <p14:tracePt t="183175" x="4965700" y="3568700"/>
          <p14:tracePt t="183176" x="4997450" y="3594100"/>
          <p14:tracePt t="183186" x="5029200" y="3619500"/>
          <p14:tracePt t="183203" x="5105400" y="3657600"/>
          <p14:tracePt t="183224" x="5200650" y="3689350"/>
          <p14:tracePt t="183237" x="5302250" y="3702050"/>
          <p14:tracePt t="183258" x="5378450" y="3708400"/>
          <p14:tracePt t="183269" x="5473700" y="3708400"/>
          <p14:tracePt t="183286" x="5530850" y="3708400"/>
          <p14:tracePt t="183304" x="5607050" y="3702050"/>
          <p14:tracePt t="183320" x="5651500" y="3689350"/>
          <p14:tracePt t="183336" x="5676900" y="3670300"/>
          <p14:tracePt t="183354" x="5689600" y="3657600"/>
          <p14:tracePt t="183373" x="5695950" y="3625850"/>
          <p14:tracePt t="183386" x="5702300" y="3613150"/>
          <p14:tracePt t="183403" x="5702300" y="3594100"/>
          <p14:tracePt t="183453" x="5689600" y="3581400"/>
          <p14:tracePt t="183470" x="5619750" y="3562350"/>
          <p14:tracePt t="183498" x="5441950" y="3511550"/>
          <p14:tracePt t="183509" x="5391150" y="3498850"/>
          <p14:tracePt t="183522" x="5295900" y="3467100"/>
          <p14:tracePt t="183536" x="5219700" y="3441700"/>
          <p14:tracePt t="183553" x="5156200" y="3422650"/>
          <p14:tracePt t="183570" x="5080000" y="3416300"/>
          <p14:tracePt t="183587" x="5003800" y="3416300"/>
          <p14:tracePt t="183604" x="4940300" y="3422650"/>
          <p14:tracePt t="183620" x="4902200" y="3429000"/>
          <p14:tracePt t="183637" x="4876800" y="3454400"/>
          <p14:tracePt t="183653" x="4851400" y="3492500"/>
          <p14:tracePt t="183670" x="4832350" y="3524250"/>
          <p14:tracePt t="183686" x="4813300" y="3575050"/>
          <p14:tracePt t="183705" x="4794250" y="3676650"/>
          <p14:tracePt t="183721" x="4794250" y="3695700"/>
          <p14:tracePt t="183739" x="4813300" y="3765550"/>
          <p14:tracePt t="183754" x="4826000" y="3784600"/>
          <p14:tracePt t="183755" x="4845050" y="3803650"/>
          <p14:tracePt t="183771" x="4870450" y="3822700"/>
          <p14:tracePt t="183787" x="4914900" y="3841750"/>
          <p14:tracePt t="183803" x="4997450" y="3860800"/>
          <p14:tracePt t="183823" x="5092700" y="3867150"/>
          <p14:tracePt t="183837" x="5194300" y="3867150"/>
          <p14:tracePt t="183853" x="5283200" y="3867150"/>
          <p14:tracePt t="183870" x="5353050" y="3867150"/>
          <p14:tracePt t="183891" x="5422900" y="3848100"/>
          <p14:tracePt t="183903" x="5473700" y="3816350"/>
          <p14:tracePt t="183921" x="5524500" y="3771900"/>
          <p14:tracePt t="183937" x="5556250" y="3733800"/>
          <p14:tracePt t="183954" x="5575300" y="3702050"/>
          <p14:tracePt t="183971" x="5588000" y="3683000"/>
          <p14:tracePt t="184062" x="5588000" y="3676650"/>
          <p14:tracePt t="184073" x="5581650" y="3676650"/>
          <p14:tracePt t="184087" x="5568950" y="3676650"/>
          <p14:tracePt t="184105" x="5556250" y="3670300"/>
          <p14:tracePt t="184122" x="5537200" y="3670300"/>
          <p14:tracePt t="184138" x="5524500" y="3670300"/>
          <p14:tracePt t="184154" x="5518150" y="3670300"/>
          <p14:tracePt t="184170" x="5505450" y="3670300"/>
          <p14:tracePt t="184187" x="5486400" y="3670300"/>
          <p14:tracePt t="184204" x="5473700" y="3670300"/>
          <p14:tracePt t="184220" x="5473700" y="3676650"/>
          <p14:tracePt t="185776" x="5543550" y="3663950"/>
          <p14:tracePt t="185788" x="5619750" y="3651250"/>
          <p14:tracePt t="185805" x="5683250" y="3632200"/>
          <p14:tracePt t="185822" x="5734050" y="3613150"/>
          <p14:tracePt t="185838" x="5778500" y="3587750"/>
          <p14:tracePt t="185857" x="5835650" y="3562350"/>
          <p14:tracePt t="185871" x="5854700" y="3556000"/>
          <p14:tracePt t="185889" x="5930900" y="3524250"/>
          <p14:tracePt t="185905" x="5943600" y="3517900"/>
          <p14:tracePt t="185921" x="5994400" y="3479800"/>
          <p14:tracePt t="185938" x="6019800" y="3448050"/>
          <p14:tracePt t="185955" x="6045200" y="3422650"/>
          <p14:tracePt t="185972" x="6064250" y="3390900"/>
          <p14:tracePt t="185989" x="6057900" y="3340100"/>
          <p14:tracePt t="186006" x="6007100" y="3270250"/>
          <p14:tracePt t="186022" x="5892800" y="3168650"/>
          <p14:tracePt t="186053" x="5575300" y="2965450"/>
          <p14:tracePt t="186073" x="5429250" y="2889250"/>
          <p14:tracePt t="186089" x="5314950" y="2844800"/>
          <p14:tracePt t="186105" x="5219700" y="2819400"/>
          <p14:tracePt t="186124" x="5010150" y="2794000"/>
          <p14:tracePt t="186139" x="4927600" y="2794000"/>
          <p14:tracePt t="186155" x="4540250" y="2800350"/>
          <p14:tracePt t="186172" x="4267200" y="2806700"/>
          <p14:tracePt t="186188" x="4044950" y="2825750"/>
          <p14:tracePt t="186205" x="3854450" y="2857500"/>
          <p14:tracePt t="186222" x="3746500" y="2889250"/>
          <p14:tracePt t="186249" x="3663950" y="2940050"/>
          <p14:tracePt t="186258" x="3651250" y="2952750"/>
          <p14:tracePt t="186273" x="3638550" y="2990850"/>
          <p14:tracePt t="186288" x="3632200" y="3041650"/>
          <p14:tracePt t="186305" x="3651250" y="3092450"/>
          <p14:tracePt t="186322" x="3695700" y="3155950"/>
          <p14:tracePt t="186339" x="3778250" y="3232150"/>
          <p14:tracePt t="186355" x="3943350" y="3352800"/>
          <p14:tracePt t="186372" x="4064000" y="3429000"/>
          <p14:tracePt t="186388" x="4140200" y="3467100"/>
          <p14:tracePt t="186405" x="4248150" y="3511550"/>
          <p14:tracePt t="186422" x="4457700" y="3568700"/>
          <p14:tracePt t="186439" x="4718050" y="3632200"/>
          <p14:tracePt t="186458" x="5060950" y="3708400"/>
          <p14:tracePt t="186473" x="5321300" y="3765550"/>
          <p14:tracePt t="186489" x="5613400" y="3816350"/>
          <p14:tracePt t="186512" x="5918200" y="3848100"/>
          <p14:tracePt t="186522" x="5975350" y="3848100"/>
          <p14:tracePt t="186539" x="6096000" y="3841750"/>
          <p14:tracePt t="186555" x="6267450" y="3797300"/>
          <p14:tracePt t="186573" x="6407150" y="3746500"/>
          <p14:tracePt t="186590" x="6508750" y="3702050"/>
          <p14:tracePt t="186606" x="6578600" y="3644900"/>
          <p14:tracePt t="186622" x="6591300" y="3625850"/>
          <p14:tracePt t="186642" x="6591300" y="3600450"/>
          <p14:tracePt t="186656" x="6591300" y="3568700"/>
          <p14:tracePt t="186672" x="6565900" y="3517900"/>
          <p14:tracePt t="186702" x="6508750" y="3429000"/>
          <p14:tracePt t="186704" x="6489700" y="3409950"/>
          <p14:tracePt t="186722" x="6451600" y="3365500"/>
          <p14:tracePt t="186739" x="6426200" y="3333750"/>
          <p14:tracePt t="186755" x="6375400" y="3302000"/>
          <p14:tracePt t="186772" x="6318250" y="3276600"/>
          <p14:tracePt t="186791" x="6229350" y="3244850"/>
          <p14:tracePt t="186805" x="6146800" y="3219450"/>
          <p14:tracePt t="186823" x="6026150" y="3187700"/>
          <p14:tracePt t="186841" x="5867400" y="3162300"/>
          <p14:tracePt t="186857" x="5753100" y="3143250"/>
          <p14:tracePt t="186873" x="5651500" y="3136900"/>
          <p14:tracePt t="186890" x="5537200" y="3124200"/>
          <p14:tracePt t="186906" x="5397500" y="3117850"/>
          <p14:tracePt t="186929" x="5149850" y="3124200"/>
          <p14:tracePt t="186939" x="5118100" y="3130550"/>
          <p14:tracePt t="186958" x="5003800" y="3155950"/>
          <p14:tracePt t="186973" x="4927600" y="3187700"/>
          <p14:tracePt t="186989" x="4870450" y="3213100"/>
          <p14:tracePt t="187006" x="4794250" y="3263900"/>
          <p14:tracePt t="187022" x="4724400" y="3314700"/>
          <p14:tracePt t="187039" x="4686300" y="3359150"/>
          <p14:tracePt t="187056" x="4679950" y="3429000"/>
          <p14:tracePt t="187073" x="4705350" y="3498850"/>
          <p14:tracePt t="187073" x="4737100" y="3536950"/>
          <p14:tracePt t="187089" x="4813300" y="3581400"/>
          <p14:tracePt t="187106" x="4876800" y="3606800"/>
          <p14:tracePt t="187123" x="4940300" y="3606800"/>
          <p14:tracePt t="187139" x="4991100" y="3606800"/>
          <p14:tracePt t="187156" x="5060950" y="3575050"/>
          <p14:tracePt t="187172" x="5124450" y="3536950"/>
          <p14:tracePt t="187189" x="5181600" y="3492500"/>
          <p14:tracePt t="187208" x="5226050" y="3441700"/>
          <p14:tracePt t="194113" x="5219700" y="3511550"/>
          <p14:tracePt t="194129" x="5207000" y="3562350"/>
          <p14:tracePt t="194153" x="5137150" y="3943350"/>
          <p14:tracePt t="194162" x="5124450" y="4108450"/>
          <p14:tracePt t="194179" x="5143500" y="4394200"/>
          <p14:tracePt t="194195" x="5245100" y="4699000"/>
          <p14:tracePt t="194212" x="5372100" y="4902200"/>
          <p14:tracePt t="194228" x="5492750" y="4997450"/>
          <p14:tracePt t="194245" x="5562600" y="5035550"/>
          <p14:tracePt t="194262" x="5619750" y="5080000"/>
          <p14:tracePt t="194279" x="5740400" y="5175250"/>
          <p14:tracePt t="194308" x="6178550" y="5461000"/>
          <p14:tracePt t="194316" x="6318250" y="5518150"/>
          <p14:tracePt t="194339" x="6559550" y="5568950"/>
          <p14:tracePt t="194345" x="6667500" y="5568950"/>
          <p14:tracePt t="194362" x="6870700" y="5562600"/>
          <p14:tracePt t="194380" x="7194550" y="5467350"/>
          <p14:tracePt t="194403" x="7461250" y="5353050"/>
          <p14:tracePt t="194428" x="7696200" y="5200650"/>
          <p14:tracePt t="194445" x="7772400" y="5111750"/>
          <p14:tracePt t="194462" x="7785100" y="5048250"/>
          <p14:tracePt t="194478" x="7766050" y="4965700"/>
          <p14:tracePt t="194495" x="7734300" y="4895850"/>
          <p14:tracePt t="194512" x="7702550" y="4838700"/>
          <p14:tracePt t="194528" x="7651750" y="4781550"/>
          <p14:tracePt t="194545" x="7575550" y="4737100"/>
          <p14:tracePt t="194562" x="7461250" y="4705350"/>
          <p14:tracePt t="194586" x="7232650" y="4699000"/>
          <p14:tracePt t="194596" x="7150100" y="4705350"/>
          <p14:tracePt t="194615" x="6940550" y="4730750"/>
          <p14:tracePt t="194629" x="6832600" y="4749800"/>
          <p14:tracePt t="194646" x="6483350" y="4826000"/>
          <p14:tracePt t="194664" x="6305550" y="4933950"/>
          <p14:tracePt t="194679" x="6210300" y="5054600"/>
          <p14:tracePt t="194696" x="6121400" y="5213350"/>
          <p14:tracePt t="194713" x="6064250" y="5321300"/>
          <p14:tracePt t="194729" x="6000750" y="5422900"/>
          <p14:tracePt t="194746" x="5949950" y="5543550"/>
          <p14:tracePt t="194776" x="6013450" y="5861050"/>
          <p14:tracePt t="194784" x="6045200" y="5911850"/>
          <p14:tracePt t="194800" x="6172200" y="6026150"/>
          <p14:tracePt t="194812" x="6229350" y="6064250"/>
          <p14:tracePt t="194829" x="6394450" y="6127750"/>
          <p14:tracePt t="194846" x="6572250" y="6172200"/>
          <p14:tracePt t="194863" x="6800850" y="6223000"/>
          <p14:tracePt t="194864" x="6934200" y="6242050"/>
          <p14:tracePt t="194879" x="7029450" y="6261100"/>
          <p14:tracePt t="194880" x="7175500" y="6273800"/>
          <p14:tracePt t="194896" x="7366000" y="6273800"/>
          <p14:tracePt t="194912" x="7607300" y="6242050"/>
          <p14:tracePt t="194929" x="7778750" y="6178550"/>
          <p14:tracePt t="194946" x="7918450" y="6096000"/>
          <p14:tracePt t="194963" x="8020050" y="5975350"/>
          <p14:tracePt t="194979" x="8083550" y="5848350"/>
          <p14:tracePt t="194999" x="8102600" y="5740400"/>
          <p14:tracePt t="195012" x="8102600" y="5708650"/>
          <p14:tracePt t="195029" x="8077200" y="5645150"/>
          <p14:tracePt t="195047" x="8026400" y="5581650"/>
          <p14:tracePt t="195063" x="7956550" y="5511800"/>
          <p14:tracePt t="195080" x="7854950" y="5441950"/>
          <p14:tracePt t="195102" x="7645400" y="5365750"/>
          <p14:tracePt t="195112" x="7581900" y="5346700"/>
          <p14:tracePt t="195130" x="7385050" y="5321300"/>
          <p14:tracePt t="195131" x="7302500" y="5314950"/>
          <p14:tracePt t="195146" x="7150100" y="5314950"/>
          <p14:tracePt t="195164" x="6997700" y="5340350"/>
          <p14:tracePt t="195179" x="6940550" y="5365750"/>
          <p14:tracePt t="195196" x="6908800" y="5391150"/>
          <p14:tracePt t="195212" x="6896100" y="5410200"/>
          <p14:tracePt t="195229" x="6883400" y="5441950"/>
          <p14:tracePt t="195246" x="6889750" y="5492750"/>
          <p14:tracePt t="195263" x="6972300" y="5581650"/>
          <p14:tracePt t="195279" x="7213600" y="5715000"/>
          <p14:tracePt t="195297" x="7499350" y="5816600"/>
          <p14:tracePt t="195313" x="7785100" y="5880100"/>
          <p14:tracePt t="195332" x="8134350" y="5905500"/>
          <p14:tracePt t="195346" x="8242300" y="5899150"/>
          <p14:tracePt t="195363" x="8578850" y="5829300"/>
          <p14:tracePt t="195380" x="8775700" y="5759450"/>
          <p14:tracePt t="195396" x="8902700" y="5676900"/>
          <p14:tracePt t="195413" x="8947150" y="5613400"/>
          <p14:tracePt t="195430" x="8959850" y="5549900"/>
          <p14:tracePt t="195446" x="8953500" y="5499100"/>
          <p14:tracePt t="195463" x="8921750" y="5441950"/>
          <p14:tracePt t="195482" x="8851900" y="5359400"/>
          <p14:tracePt t="195497" x="8763000" y="5270500"/>
          <p14:tracePt t="195526" x="8445500" y="5054600"/>
          <p14:tracePt t="195538" x="8343900" y="5010150"/>
          <p14:tracePt t="195550" x="8051800" y="4914900"/>
          <p14:tracePt t="195563" x="7880350" y="4864100"/>
          <p14:tracePt t="195580" x="7410450" y="4781550"/>
          <p14:tracePt t="195596" x="7251700" y="4781550"/>
          <p14:tracePt t="195613" x="7086600" y="4787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B6BAA2-B04D-4B5C-8673-ED4E9D86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 ska vi verkligen veta tiden?</a:t>
            </a:r>
            <a:endParaRPr lang="LID4096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D5C48E-E8FC-448D-B48F-E5A7567F61DD}"/>
              </a:ext>
            </a:extLst>
          </p:cNvPr>
          <p:cNvSpPr txBox="1"/>
          <p:nvPr/>
        </p:nvSpPr>
        <p:spPr>
          <a:xfrm>
            <a:off x="-3" y="772468"/>
            <a:ext cx="12227923" cy="6001643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dirty="0"/>
              <a:t>Gud upplyser sina trogna på </a:t>
            </a:r>
            <a:r>
              <a:rPr lang="sv-SE"/>
              <a:t>en behov-av-att-veta </a:t>
            </a:r>
            <a:r>
              <a:rPr lang="sv-SE" dirty="0"/>
              <a:t>grund. Eftersom Jesu återkomst idag </a:t>
            </a:r>
            <a:r>
              <a:rPr lang="sv-SE"/>
              <a:t>närmar </a:t>
            </a:r>
            <a:br>
              <a:rPr lang="sv-SE"/>
            </a:br>
            <a:r>
              <a:rPr lang="sv-SE"/>
              <a:t>sig med stormsteg har Gud </a:t>
            </a:r>
            <a:r>
              <a:rPr lang="sv-SE" dirty="0"/>
              <a:t>börjat upplysa oss om </a:t>
            </a:r>
            <a:r>
              <a:rPr lang="sv-SE" i="1" dirty="0"/>
              <a:t>tajmingen</a:t>
            </a:r>
            <a:r>
              <a:rPr lang="sv-SE" dirty="0"/>
              <a:t> av denna händelse:</a:t>
            </a:r>
            <a:endParaRPr lang="sv-SE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Dan 12 talar om uppståndelsen i sluttiden och i samband med detta får Daniel uppmaningen att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u="sng" dirty="0">
                <a:solidFill>
                  <a:srgbClr val="C00000"/>
                </a:solidFill>
              </a:rPr>
              <a:t>gömma </a:t>
            </a:r>
            <a:br>
              <a:rPr lang="sv-SE" i="1" u="sng" dirty="0">
                <a:solidFill>
                  <a:srgbClr val="C00000"/>
                </a:solidFill>
              </a:rPr>
            </a:br>
            <a:r>
              <a:rPr lang="sv-SE" i="1" u="sng" dirty="0">
                <a:solidFill>
                  <a:srgbClr val="C00000"/>
                </a:solidFill>
              </a:rPr>
              <a:t>dessa ord</a:t>
            </a:r>
            <a:r>
              <a:rPr lang="sv-SE" dirty="0">
                <a:solidFill>
                  <a:srgbClr val="C00000"/>
                </a:solidFill>
              </a:rPr>
              <a:t> och försegla bokrullen </a:t>
            </a:r>
            <a:r>
              <a:rPr lang="sv-SE" b="1" i="1" dirty="0">
                <a:solidFill>
                  <a:srgbClr val="C00000"/>
                </a:solidFill>
              </a:rPr>
              <a:t>till den sista tiden</a:t>
            </a:r>
            <a:r>
              <a:rPr lang="sv-SE" dirty="0">
                <a:solidFill>
                  <a:srgbClr val="C00000"/>
                </a:solidFill>
              </a:rPr>
              <a:t>. Många ska forska i den och </a:t>
            </a:r>
            <a:r>
              <a:rPr lang="sv-SE" i="1" u="sng" dirty="0">
                <a:solidFill>
                  <a:srgbClr val="C00000"/>
                </a:solidFill>
              </a:rPr>
              <a:t>kunskapen ska bli stor/</a:t>
            </a:r>
            <a:r>
              <a:rPr lang="sv-SE" i="1" u="sng" cap="small" dirty="0">
                <a:solidFill>
                  <a:srgbClr val="C00000"/>
                </a:solidFill>
              </a:rPr>
              <a:t>öka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(v.4)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Jämför Upp 22:10 då den sista tiden har kommit: </a:t>
            </a:r>
            <a:r>
              <a:rPr lang="sv-SE" i="1" u="sng" dirty="0">
                <a:solidFill>
                  <a:srgbClr val="C00000"/>
                </a:solidFill>
              </a:rPr>
              <a:t>Försegla inte</a:t>
            </a:r>
            <a:r>
              <a:rPr lang="sv-SE" dirty="0">
                <a:solidFill>
                  <a:srgbClr val="C00000"/>
                </a:solidFill>
              </a:rPr>
              <a:t> profetians ord i denna bok, för </a:t>
            </a:r>
            <a:r>
              <a:rPr lang="sv-SE" b="1" i="1" dirty="0">
                <a:solidFill>
                  <a:srgbClr val="C00000"/>
                </a:solidFill>
              </a:rPr>
              <a:t>tiden är nära</a:t>
            </a:r>
            <a:r>
              <a:rPr lang="sv-SE" dirty="0">
                <a:solidFill>
                  <a:srgbClr val="C00000"/>
                </a:solidFill>
              </a:rPr>
              <a:t>.</a:t>
            </a:r>
            <a:endParaRPr lang="sv-SE" sz="14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I Dan 12 ställs också en fråga: </a:t>
            </a:r>
            <a:r>
              <a:rPr lang="sv-SE" b="1" i="1" dirty="0">
                <a:solidFill>
                  <a:srgbClr val="C00000"/>
                </a:solidFill>
              </a:rPr>
              <a:t>Hur länge</a:t>
            </a:r>
            <a:r>
              <a:rPr lang="sv-SE" dirty="0">
                <a:solidFill>
                  <a:srgbClr val="C00000"/>
                </a:solidFill>
              </a:rPr>
              <a:t> dröjer det innan </a:t>
            </a:r>
            <a:r>
              <a:rPr lang="sv-SE" i="1" u="sng" dirty="0">
                <a:solidFill>
                  <a:srgbClr val="C00000"/>
                </a:solidFill>
              </a:rPr>
              <a:t>slutet</a:t>
            </a:r>
            <a:r>
              <a:rPr lang="sv-SE" dirty="0">
                <a:solidFill>
                  <a:srgbClr val="C00000"/>
                </a:solidFill>
              </a:rPr>
              <a:t> kommer med dessa märkliga ting?</a:t>
            </a:r>
            <a:r>
              <a:rPr lang="sv-SE" dirty="0"/>
              <a:t> </a:t>
            </a:r>
            <a:r>
              <a:rPr lang="sv-SE" sz="1400" dirty="0"/>
              <a:t>(v.6)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När svaret ges som </a:t>
            </a:r>
            <a:r>
              <a:rPr lang="sv-SE" dirty="0">
                <a:solidFill>
                  <a:srgbClr val="C00000"/>
                </a:solidFill>
              </a:rPr>
              <a:t>efter en tid och tider och en halv </a:t>
            </a:r>
            <a:r>
              <a:rPr lang="sv-SE">
                <a:solidFill>
                  <a:srgbClr val="C00000"/>
                </a:solidFill>
              </a:rPr>
              <a:t>tid </a:t>
            </a:r>
            <a:r>
              <a:rPr lang="sv-SE"/>
              <a:t>förstår inte Daniel och ställer </a:t>
            </a:r>
            <a:r>
              <a:rPr lang="sv-SE" dirty="0"/>
              <a:t>följdfrågan</a:t>
            </a:r>
            <a:r>
              <a:rPr lang="sv-SE"/>
              <a:t>: </a:t>
            </a:r>
            <a:br>
              <a:rPr lang="sv-SE"/>
            </a:br>
            <a:r>
              <a:rPr lang="sv-SE">
                <a:solidFill>
                  <a:srgbClr val="C00000"/>
                </a:solidFill>
              </a:rPr>
              <a:t>Min </a:t>
            </a:r>
            <a:r>
              <a:rPr lang="sv-SE" dirty="0">
                <a:solidFill>
                  <a:srgbClr val="C00000"/>
                </a:solidFill>
              </a:rPr>
              <a:t>herre, </a:t>
            </a:r>
            <a:r>
              <a:rPr lang="sv-SE" b="1" i="1" dirty="0">
                <a:solidFill>
                  <a:srgbClr val="C00000"/>
                </a:solidFill>
              </a:rPr>
              <a:t>vad blir slutet</a:t>
            </a:r>
            <a:r>
              <a:rPr lang="sv-SE" dirty="0">
                <a:solidFill>
                  <a:srgbClr val="C00000"/>
                </a:solidFill>
              </a:rPr>
              <a:t> på allt detta?</a:t>
            </a:r>
            <a:r>
              <a:rPr lang="sv-SE" dirty="0"/>
              <a:t> </a:t>
            </a:r>
            <a:r>
              <a:rPr lang="sv-SE" sz="1400" dirty="0"/>
              <a:t>(v.8) </a:t>
            </a:r>
            <a:r>
              <a:rPr lang="sv-SE" dirty="0"/>
              <a:t>Han får du uppmaningen: </a:t>
            </a:r>
            <a:r>
              <a:rPr lang="sv-SE" dirty="0">
                <a:solidFill>
                  <a:srgbClr val="C00000"/>
                </a:solidFill>
              </a:rPr>
              <a:t>Gå, Daniel</a:t>
            </a:r>
            <a:r>
              <a:rPr lang="sv-SE">
                <a:solidFill>
                  <a:srgbClr val="C00000"/>
                </a:solidFill>
              </a:rPr>
              <a:t>, för </a:t>
            </a:r>
            <a:r>
              <a:rPr lang="sv-SE" i="1" u="sng" dirty="0">
                <a:solidFill>
                  <a:srgbClr val="C00000"/>
                </a:solidFill>
              </a:rPr>
              <a:t>dessa ord </a:t>
            </a:r>
            <a:r>
              <a:rPr lang="sv-SE" i="1" u="sng">
                <a:solidFill>
                  <a:srgbClr val="C00000"/>
                </a:solidFill>
              </a:rPr>
              <a:t>ska </a:t>
            </a:r>
            <a:br>
              <a:rPr lang="sv-SE" i="1" u="sng">
                <a:solidFill>
                  <a:srgbClr val="C00000"/>
                </a:solidFill>
              </a:rPr>
            </a:br>
            <a:r>
              <a:rPr lang="sv-SE" i="1" u="sng">
                <a:solidFill>
                  <a:srgbClr val="C00000"/>
                </a:solidFill>
              </a:rPr>
              <a:t>förbli </a:t>
            </a:r>
            <a:r>
              <a:rPr lang="sv-SE" i="1" u="sng" dirty="0">
                <a:solidFill>
                  <a:srgbClr val="C00000"/>
                </a:solidFill>
              </a:rPr>
              <a:t>gömda</a:t>
            </a:r>
            <a:r>
              <a:rPr lang="sv-SE" dirty="0">
                <a:solidFill>
                  <a:srgbClr val="C00000"/>
                </a:solidFill>
              </a:rPr>
              <a:t> och förseglade </a:t>
            </a:r>
            <a:r>
              <a:rPr lang="sv-SE" b="1" i="1" dirty="0">
                <a:solidFill>
                  <a:srgbClr val="C00000"/>
                </a:solidFill>
              </a:rPr>
              <a:t>till den sista tiden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(v.9)</a:t>
            </a:r>
            <a:endParaRPr lang="sv-S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Kunskap är en </a:t>
            </a:r>
            <a:r>
              <a:rPr lang="sv-SE" i="1" dirty="0"/>
              <a:t>förutsättning</a:t>
            </a:r>
            <a:r>
              <a:rPr lang="sv-SE" dirty="0"/>
              <a:t> för att kunna vaka: </a:t>
            </a:r>
            <a:r>
              <a:rPr lang="sv-SE" dirty="0">
                <a:solidFill>
                  <a:srgbClr val="C00000"/>
                </a:solidFill>
              </a:rPr>
              <a:t>Om husägaren </a:t>
            </a:r>
            <a:r>
              <a:rPr lang="sv-SE" i="1" u="sng" dirty="0">
                <a:solidFill>
                  <a:srgbClr val="C00000"/>
                </a:solidFill>
              </a:rPr>
              <a:t>visste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b="1" i="1" dirty="0">
                <a:solidFill>
                  <a:srgbClr val="C00000"/>
                </a:solidFill>
              </a:rPr>
              <a:t>när</a:t>
            </a:r>
            <a:r>
              <a:rPr lang="sv-SE" dirty="0">
                <a:solidFill>
                  <a:srgbClr val="C00000"/>
                </a:solidFill>
              </a:rPr>
              <a:t> på natten tjuven kom, då hade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han hållit sig </a:t>
            </a:r>
            <a:r>
              <a:rPr lang="sv-SE" i="1" u="sng" dirty="0">
                <a:solidFill>
                  <a:srgbClr val="C00000"/>
                </a:solidFill>
              </a:rPr>
              <a:t>vaken</a:t>
            </a:r>
            <a:r>
              <a:rPr lang="sv-SE" dirty="0">
                <a:solidFill>
                  <a:srgbClr val="C00000"/>
                </a:solidFill>
              </a:rPr>
              <a:t> och inte låtit någon bryta sig in i hans hus. </a:t>
            </a:r>
            <a:r>
              <a:rPr lang="sv-SE" strike="sngStrike" dirty="0">
                <a:solidFill>
                  <a:srgbClr val="C00000"/>
                </a:solidFill>
              </a:rPr>
              <a:t>Var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cap="small" dirty="0">
                <a:solidFill>
                  <a:srgbClr val="C00000"/>
                </a:solidFill>
              </a:rPr>
              <a:t>Bli</a:t>
            </a:r>
            <a:r>
              <a:rPr lang="sv-SE" dirty="0">
                <a:solidFill>
                  <a:srgbClr val="C00000"/>
                </a:solidFill>
              </a:rPr>
              <a:t> därför beredda </a:t>
            </a:r>
            <a:r>
              <a:rPr lang="sv-SE">
                <a:solidFill>
                  <a:srgbClr val="C00000"/>
                </a:solidFill>
              </a:rPr>
              <a:t>också ni. </a:t>
            </a:r>
            <a:r>
              <a:rPr lang="sv-SE" sz="1400" dirty="0"/>
              <a:t>(Matt 24:43-44)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Okunskapen om återkomsten villkorad: </a:t>
            </a:r>
            <a:r>
              <a:rPr lang="sv-SE" i="1" u="sng" dirty="0">
                <a:solidFill>
                  <a:srgbClr val="C00000"/>
                </a:solidFill>
              </a:rPr>
              <a:t>Om</a:t>
            </a:r>
            <a:r>
              <a:rPr lang="sv-SE" dirty="0">
                <a:solidFill>
                  <a:srgbClr val="C00000"/>
                </a:solidFill>
              </a:rPr>
              <a:t> du inte håller dig vaken ska jag komma som en tjuv, och du ska inte veta vilken stund jag kommer över dig.</a:t>
            </a:r>
            <a:r>
              <a:rPr lang="sv-SE" dirty="0"/>
              <a:t> </a:t>
            </a:r>
            <a:r>
              <a:rPr lang="sv-SE" sz="1400" dirty="0"/>
              <a:t>(Upp 3:3)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När det gäller </a:t>
            </a:r>
            <a:r>
              <a:rPr lang="sv-SE" b="1" i="1" dirty="0">
                <a:solidFill>
                  <a:srgbClr val="C00000"/>
                </a:solidFill>
              </a:rPr>
              <a:t>tider och stunder</a:t>
            </a:r>
            <a:r>
              <a:rPr lang="sv-SE" dirty="0">
                <a:solidFill>
                  <a:srgbClr val="C00000"/>
                </a:solidFill>
              </a:rPr>
              <a:t>, bröder, behöver vi inte skriva till er. Ni vet… att Herrens dag kommer som en tjuv... Men ni, </a:t>
            </a:r>
            <a:r>
              <a:rPr lang="sv-SE" i="1" u="sng" dirty="0">
                <a:solidFill>
                  <a:srgbClr val="C00000"/>
                </a:solidFill>
              </a:rPr>
              <a:t>bröder</a:t>
            </a:r>
            <a:r>
              <a:rPr lang="sv-SE" dirty="0">
                <a:solidFill>
                  <a:srgbClr val="C00000"/>
                </a:solidFill>
              </a:rPr>
              <a:t>, lever inte i mörker så att den dagen kan överraska er som en tjuv.</a:t>
            </a:r>
            <a:r>
              <a:rPr lang="sv-SE" dirty="0"/>
              <a:t> </a:t>
            </a:r>
            <a:r>
              <a:rPr lang="sv-SE" sz="1400" dirty="0"/>
              <a:t>(1 Tess 5:1-4)</a:t>
            </a:r>
            <a:endParaRPr lang="sv-S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Alla Bibelns utsagor behöver sättas i sitt sammanhang. Apostlarnas huvuduppgift var att evangelisera och därför säger Jesus: </a:t>
            </a:r>
            <a:r>
              <a:rPr lang="sv-SE" dirty="0">
                <a:solidFill>
                  <a:srgbClr val="C00000"/>
                </a:solidFill>
              </a:rPr>
              <a:t>Det är inte </a:t>
            </a:r>
            <a:r>
              <a:rPr lang="sv-SE" i="1" u="sng" dirty="0">
                <a:solidFill>
                  <a:srgbClr val="C00000"/>
                </a:solidFill>
              </a:rPr>
              <a:t>er </a:t>
            </a:r>
            <a:r>
              <a:rPr lang="sv-SE" i="1" u="sng" dirty="0"/>
              <a:t>[apostlarnas]</a:t>
            </a:r>
            <a:r>
              <a:rPr lang="sv-SE" dirty="0">
                <a:solidFill>
                  <a:srgbClr val="C00000"/>
                </a:solidFill>
              </a:rPr>
              <a:t> sak att veta vilka </a:t>
            </a:r>
            <a:r>
              <a:rPr lang="sv-SE" b="1" i="1" dirty="0">
                <a:solidFill>
                  <a:srgbClr val="C00000"/>
                </a:solidFill>
              </a:rPr>
              <a:t>tider eller stunder </a:t>
            </a:r>
            <a:r>
              <a:rPr lang="sv-SE" dirty="0">
                <a:solidFill>
                  <a:srgbClr val="C00000"/>
                </a:solidFill>
              </a:rPr>
              <a:t>som Fadern… </a:t>
            </a:r>
            <a:r>
              <a:rPr lang="sv-SE" i="1" u="sng" dirty="0">
                <a:solidFill>
                  <a:srgbClr val="C00000"/>
                </a:solidFill>
              </a:rPr>
              <a:t>har bestämt</a:t>
            </a:r>
            <a:r>
              <a:rPr lang="sv-SE" dirty="0">
                <a:solidFill>
                  <a:srgbClr val="C00000"/>
                </a:solidFill>
              </a:rPr>
              <a:t> [millenniumveckan].</a:t>
            </a:r>
            <a:r>
              <a:rPr lang="sv-SE" dirty="0"/>
              <a:t> </a:t>
            </a:r>
            <a:r>
              <a:rPr lang="sv-SE" sz="1400" dirty="0"/>
              <a:t>(Apg </a:t>
            </a:r>
            <a:r>
              <a:rPr lang="sv-SE" sz="1400"/>
              <a:t>1:7)</a:t>
            </a:r>
            <a:endParaRPr lang="sv-SE" dirty="0"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/>
              <a:t>Även </a:t>
            </a:r>
            <a:r>
              <a:rPr lang="sv-SE" dirty="0"/>
              <a:t>den vanligaste(?) </a:t>
            </a:r>
            <a:r>
              <a:rPr lang="sv-SE"/>
              <a:t>invändningen måste </a:t>
            </a:r>
            <a:r>
              <a:rPr lang="sv-SE" dirty="0"/>
              <a:t>sättas i sitt sammanhang: </a:t>
            </a:r>
            <a:r>
              <a:rPr lang="sv-SE" dirty="0">
                <a:solidFill>
                  <a:srgbClr val="C00000"/>
                </a:solidFill>
              </a:rPr>
              <a:t>Den dagen eller stunden </a:t>
            </a:r>
            <a:r>
              <a:rPr lang="sv-SE" strike="sngStrike">
                <a:solidFill>
                  <a:srgbClr val="C00000"/>
                </a:solidFill>
              </a:rPr>
              <a:t>känner ingen</a:t>
            </a:r>
            <a:r>
              <a:rPr lang="sv-SE">
                <a:solidFill>
                  <a:srgbClr val="C00000"/>
                </a:solidFill>
              </a:rPr>
              <a:t> </a:t>
            </a:r>
            <a:r>
              <a:rPr lang="sv-SE" cap="small">
                <a:solidFill>
                  <a:srgbClr val="C00000"/>
                </a:solidFill>
              </a:rPr>
              <a:t>har ingen upptäckt</a:t>
            </a:r>
            <a:r>
              <a:rPr lang="sv-SE">
                <a:solidFill>
                  <a:srgbClr val="C00000"/>
                </a:solidFill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inte himlens änglar, inte ens Sonen, ingen utom Fadern. </a:t>
            </a:r>
            <a:r>
              <a:rPr lang="sv-SE" sz="1400" dirty="0"/>
              <a:t>(Matt 24:9) </a:t>
            </a:r>
            <a:r>
              <a:rPr lang="sv-SE" dirty="0"/>
              <a:t>Jesus säger inte att vi </a:t>
            </a:r>
            <a:r>
              <a:rPr lang="sv-SE" i="1" dirty="0"/>
              <a:t>aldrig någonsin</a:t>
            </a:r>
            <a:r>
              <a:rPr lang="sv-SE" dirty="0"/>
              <a:t> kan veta.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2607DD4-D13D-9296-79F4-084BAB2C92A7}"/>
              </a:ext>
            </a:extLst>
          </p:cNvPr>
          <p:cNvSpPr txBox="1"/>
          <p:nvPr/>
        </p:nvSpPr>
        <p:spPr>
          <a:xfrm>
            <a:off x="5390651" y="4368723"/>
            <a:ext cx="3472579" cy="2308324"/>
          </a:xfrm>
          <a:prstGeom prst="wedgeRectCallout">
            <a:avLst>
              <a:gd name="adj1" fmla="val 64942"/>
              <a:gd name="adj2" fmla="val -539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I parallellstället frågar Petrus: </a:t>
            </a:r>
            <a:r>
              <a:rPr lang="sv-SE" sz="1600" dirty="0">
                <a:solidFill>
                  <a:srgbClr val="C00000"/>
                </a:solidFill>
              </a:rPr>
              <a:t>Herre, talar du om </a:t>
            </a:r>
            <a:r>
              <a:rPr lang="sv-SE" sz="1600" i="1" u="sng" dirty="0">
                <a:solidFill>
                  <a:srgbClr val="C00000"/>
                </a:solidFill>
              </a:rPr>
              <a:t>1) oss</a:t>
            </a:r>
            <a:r>
              <a:rPr lang="sv-SE" sz="1600" dirty="0">
                <a:solidFill>
                  <a:srgbClr val="C00000"/>
                </a:solidFill>
              </a:rPr>
              <a:t> i den här liknelsen, eller om </a:t>
            </a:r>
            <a:r>
              <a:rPr lang="sv-SE" sz="1600" i="1" u="sng" dirty="0">
                <a:solidFill>
                  <a:srgbClr val="C00000"/>
                </a:solidFill>
              </a:rPr>
              <a:t>2) alla</a:t>
            </a:r>
            <a:r>
              <a:rPr lang="sv-SE" sz="1600" dirty="0">
                <a:solidFill>
                  <a:srgbClr val="C00000"/>
                </a:solidFill>
              </a:rPr>
              <a:t>? Herren sade: "Vem är den trogne och </a:t>
            </a:r>
            <a:r>
              <a:rPr lang="sv-SE" sz="1600" i="1" u="sng" dirty="0">
                <a:solidFill>
                  <a:srgbClr val="C00000"/>
                </a:solidFill>
              </a:rPr>
              <a:t>3) kloke förvaltaren</a:t>
            </a:r>
            <a:r>
              <a:rPr lang="sv-SE" sz="1600" dirty="0">
                <a:solidFill>
                  <a:srgbClr val="C00000"/>
                </a:solidFill>
              </a:rPr>
              <a:t> som hans herre </a:t>
            </a:r>
            <a:r>
              <a:rPr lang="sv-SE" sz="1600" i="1" u="sng" dirty="0">
                <a:solidFill>
                  <a:srgbClr val="C00000"/>
                </a:solidFill>
              </a:rPr>
              <a:t>sätter [futurum]</a:t>
            </a:r>
            <a:r>
              <a:rPr lang="sv-SE" sz="1600" dirty="0">
                <a:solidFill>
                  <a:srgbClr val="C00000"/>
                </a:solidFill>
              </a:rPr>
              <a:t> över sina tjänare för att ge dem deras mat i rätt tid? Salig är den tjänaren när hans herre kommer och finner att han gör så.</a:t>
            </a:r>
            <a:r>
              <a:rPr lang="sv-SE" sz="1600" dirty="0"/>
              <a:t> </a:t>
            </a:r>
            <a:r>
              <a:rPr lang="sv-SE" sz="1200" dirty="0"/>
              <a:t>(Luk 12:41-43)</a:t>
            </a:r>
            <a:endParaRPr lang="sv-SE" sz="16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-modell 2" descr="Padlock Open 2">
                <a:extLst>
                  <a:ext uri="{FF2B5EF4-FFF2-40B4-BE49-F238E27FC236}">
                    <a16:creationId xmlns:a16="http://schemas.microsoft.com/office/drawing/2014/main" id="{BB65ABB2-660C-71C8-30A2-A12C17B1A4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92000" y="1257971"/>
              <a:ext cx="1940773" cy="298648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40773" cy="2986486"/>
                    </a:xfrm>
                    <a:prstGeom prst="rect">
                      <a:avLst/>
                    </a:prstGeom>
                  </am3d:spPr>
                  <am3d:camera>
                    <am3d:pos x="0" y="0" z="646973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285714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641193" ay="2247087" az="18263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3640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modell 2" descr="Padlock Open 2">
                <a:extLst>
                  <a:ext uri="{FF2B5EF4-FFF2-40B4-BE49-F238E27FC236}">
                    <a16:creationId xmlns:a16="http://schemas.microsoft.com/office/drawing/2014/main" id="{BB65ABB2-660C-71C8-30A2-A12C17B1A4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92000" y="1257971"/>
                <a:ext cx="1940773" cy="298648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8E3E5FCA-D3EB-ACCE-4E53-C66E412483A8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JÅ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002157"/>
      </p:ext>
    </p:extLst>
  </p:cSld>
  <p:clrMapOvr>
    <a:masterClrMapping/>
  </p:clrMapOvr>
  <p:transition advTm="572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  <p:bldP spid="6" grpId="0" animBg="1"/>
      <p:bldP spid="6" grpId="1" animBg="1"/>
    </p:bldLst>
  </p:timing>
  <p:extLst>
    <p:ext uri="{3A86A75C-4F4B-4683-9AE1-C65F6400EC91}">
      <p14:laserTraceLst xmlns:p14="http://schemas.microsoft.com/office/powerpoint/2010/main">
        <p14:tracePtLst>
          <p14:tracePt t="20195" x="4178300" y="146050"/>
          <p14:tracePt t="20211" x="4171950" y="184150"/>
          <p14:tracePt t="20228" x="4165600" y="203200"/>
          <p14:tracePt t="20245" x="4159250" y="215900"/>
          <p14:tracePt t="20261" x="4140200" y="241300"/>
          <p14:tracePt t="20278" x="4108450" y="298450"/>
          <p14:tracePt t="20295" x="4064000" y="393700"/>
          <p14:tracePt t="20311" x="4025900" y="476250"/>
          <p14:tracePt t="20328" x="4000500" y="539750"/>
          <p14:tracePt t="20387" x="3994150" y="558800"/>
          <p14:tracePt t="20395" x="3981450" y="577850"/>
          <p14:tracePt t="20412" x="3949700" y="615950"/>
          <p14:tracePt t="20434" x="3898900" y="692150"/>
          <p14:tracePt t="20445" x="3886200" y="704850"/>
          <p14:tracePt t="20463" x="3867150" y="723900"/>
          <p14:tracePt t="20479" x="3867150" y="730250"/>
          <p14:tracePt t="20513" x="3860800" y="742950"/>
          <p14:tracePt t="20528" x="3854450" y="787400"/>
          <p14:tracePt t="20545" x="3848100" y="850900"/>
          <p14:tracePt t="20562" x="3841750" y="939800"/>
          <p14:tracePt t="20579" x="3841750" y="1003300"/>
          <p14:tracePt t="20595" x="3841750" y="1060450"/>
          <p14:tracePt t="20619" x="3835400" y="1073150"/>
          <p14:tracePt t="20853" x="3829050" y="1085850"/>
          <p14:tracePt t="20862" x="3816350" y="1092200"/>
          <p14:tracePt t="20879" x="3797300" y="1123950"/>
          <p14:tracePt t="20896" x="3790950" y="1130300"/>
          <p14:tracePt t="20946" x="3784600" y="1136650"/>
          <p14:tracePt t="20962" x="3765550" y="1143000"/>
          <p14:tracePt t="20979" x="3727450" y="1162050"/>
          <p14:tracePt t="21514" x="3733800" y="1162050"/>
          <p14:tracePt t="21529" x="3740150" y="1162050"/>
          <p14:tracePt t="21546" x="3746500" y="1155700"/>
          <p14:tracePt t="21579" x="3752850" y="1155700"/>
          <p14:tracePt t="21596" x="3759200" y="1149350"/>
          <p14:tracePt t="21613" x="3765550" y="1149350"/>
          <p14:tracePt t="21630" x="3771900" y="1149350"/>
          <p14:tracePt t="21646" x="3778250" y="1149350"/>
          <p14:tracePt t="21664" x="3784600" y="1149350"/>
          <p14:tracePt t="21680" x="3790950" y="1149350"/>
          <p14:tracePt t="21713" x="3790950" y="1143000"/>
          <p14:tracePt t="21729" x="3797300" y="1143000"/>
          <p14:tracePt t="21746" x="3810000" y="1143000"/>
          <p14:tracePt t="21763" x="3816350" y="1136650"/>
          <p14:tracePt t="21780" x="3835400" y="1123950"/>
          <p14:tracePt t="21796" x="3854450" y="1111250"/>
          <p14:tracePt t="21813" x="3873500" y="1098550"/>
          <p14:tracePt t="21836" x="3892550" y="1092200"/>
          <p14:tracePt t="21896" x="3898900" y="1092200"/>
          <p14:tracePt t="21913" x="3905250" y="1092200"/>
          <p14:tracePt t="22547" x="3911600" y="1104900"/>
          <p14:tracePt t="22566" x="3937000" y="1123950"/>
          <p14:tracePt t="22581" x="3956050" y="1130300"/>
          <p14:tracePt t="22596" x="3981450" y="1143000"/>
          <p14:tracePt t="22613" x="4006850" y="1143000"/>
          <p14:tracePt t="22630" x="4025900" y="1149350"/>
          <p14:tracePt t="22647" x="4038600" y="1149350"/>
          <p14:tracePt t="22663" x="4044950" y="1149350"/>
          <p14:tracePt t="22680" x="4051300" y="1149350"/>
          <p14:tracePt t="22714" x="4057650" y="1149350"/>
          <p14:tracePt t="22730" x="4064000" y="1149350"/>
          <p14:tracePt t="22747" x="4070350" y="1149350"/>
          <p14:tracePt t="22763" x="4076700" y="1149350"/>
          <p14:tracePt t="22880" x="4089400" y="1143000"/>
          <p14:tracePt t="22897" x="4095750" y="1143000"/>
          <p14:tracePt t="22930" x="4095750" y="1136650"/>
          <p14:tracePt t="23184" x="4127500" y="1130300"/>
          <p14:tracePt t="23197" x="4159250" y="1111250"/>
          <p14:tracePt t="23215" x="4197350" y="1098550"/>
          <p14:tracePt t="23232" x="4229100" y="1085850"/>
          <p14:tracePt t="23248" x="4267200" y="1073150"/>
          <p14:tracePt t="23264" x="4286250" y="1066800"/>
          <p14:tracePt t="23284" x="4305300" y="1060450"/>
          <p14:tracePt t="23297" x="4311650" y="1060450"/>
          <p14:tracePt t="23314" x="4324350" y="1060450"/>
          <p14:tracePt t="23331" x="4330700" y="1060450"/>
          <p14:tracePt t="23348" x="4343400" y="1060450"/>
          <p14:tracePt t="23348" x="4349750" y="1060450"/>
          <p14:tracePt t="23364" x="4375150" y="1060450"/>
          <p14:tracePt t="23381" x="4406900" y="1060450"/>
          <p14:tracePt t="23397" x="4445000" y="1060450"/>
          <p14:tracePt t="23414" x="4470400" y="1054100"/>
          <p14:tracePt t="23431" x="4508500" y="1054100"/>
          <p14:tracePt t="23447" x="4533900" y="1054100"/>
          <p14:tracePt t="23464" x="4559300" y="1054100"/>
          <p14:tracePt t="23481" x="4572000" y="1054100"/>
          <p14:tracePt t="23498" x="4591050" y="1054100"/>
          <p14:tracePt t="23514" x="4610100" y="1054100"/>
          <p14:tracePt t="23531" x="4622800" y="1047750"/>
          <p14:tracePt t="23548" x="4641850" y="1047750"/>
          <p14:tracePt t="23564" x="4654550" y="1035050"/>
          <p14:tracePt t="23581" x="4673600" y="1028700"/>
          <p14:tracePt t="23598" x="4692650" y="1016000"/>
          <p14:tracePt t="23615" x="4705350" y="1003300"/>
          <p14:tracePt t="23632" x="4711700" y="990600"/>
          <p14:tracePt t="23647" x="4718050" y="990600"/>
          <p14:tracePt t="23664" x="4718050" y="984250"/>
          <p14:tracePt t="23720" x="4718050" y="977900"/>
          <p14:tracePt t="23754" x="4705350" y="965200"/>
          <p14:tracePt t="23764" x="4699000" y="965200"/>
          <p14:tracePt t="23781" x="4692650" y="958850"/>
          <p14:tracePt t="23799" x="4686300" y="946150"/>
          <p14:tracePt t="23814" x="4673600" y="939800"/>
          <p14:tracePt t="23831" x="4667250" y="939800"/>
          <p14:tracePt t="23848" x="4654550" y="933450"/>
          <p14:tracePt t="23848" x="4648200" y="927100"/>
          <p14:tracePt t="23864" x="4629150" y="920750"/>
          <p14:tracePt t="23881" x="4603750" y="908050"/>
          <p14:tracePt t="23898" x="4591050" y="901700"/>
          <p14:tracePt t="23914" x="4584700" y="901700"/>
          <p14:tracePt t="23931" x="4572000" y="895350"/>
          <p14:tracePt t="23948" x="4565650" y="895350"/>
          <p14:tracePt t="23964" x="4552950" y="889000"/>
          <p14:tracePt t="23985" x="4502150" y="882650"/>
          <p14:tracePt t="23997" x="4483100" y="882650"/>
          <p14:tracePt t="24015" x="4451350" y="882650"/>
          <p14:tracePt t="24033" x="4419600" y="882650"/>
          <p14:tracePt t="24033" x="4413250" y="876300"/>
          <p14:tracePt t="24048" x="4400550" y="876300"/>
          <p14:tracePt t="24065" x="4387850" y="876300"/>
          <p14:tracePt t="24081" x="4368800" y="869950"/>
          <p14:tracePt t="24098" x="4311650" y="863600"/>
          <p14:tracePt t="24114" x="4248150" y="863600"/>
          <p14:tracePt t="24131" x="4191000" y="863600"/>
          <p14:tracePt t="24148" x="4127500" y="863600"/>
          <p14:tracePt t="24165" x="4102100" y="863600"/>
          <p14:tracePt t="24181" x="4089400" y="863600"/>
          <p14:tracePt t="24198" x="4089400" y="869950"/>
          <p14:tracePt t="24214" x="4083050" y="876300"/>
          <p14:tracePt t="24231" x="4076700" y="882650"/>
          <p14:tracePt t="24248" x="4076700" y="895350"/>
          <p14:tracePt t="24265" x="4070350" y="914400"/>
          <p14:tracePt t="24282" x="4070350" y="946150"/>
          <p14:tracePt t="24298" x="4070350" y="977900"/>
          <p14:tracePt t="24323" x="4089400" y="1041400"/>
          <p14:tracePt t="24331" x="4095750" y="1054100"/>
          <p14:tracePt t="24348" x="4114800" y="1085850"/>
          <p14:tracePt t="24365" x="4146550" y="1111250"/>
          <p14:tracePt t="24381" x="4191000" y="1130300"/>
          <p14:tracePt t="24398" x="4248150" y="1136650"/>
          <p14:tracePt t="24420" x="4337050" y="1130300"/>
          <p14:tracePt t="24432" x="4362450" y="1130300"/>
          <p14:tracePt t="24449" x="4425950" y="1111250"/>
          <p14:tracePt t="24468" x="4508500" y="1085850"/>
          <p14:tracePt t="24482" x="4527550" y="1079500"/>
          <p14:tracePt t="24499" x="4565650" y="1066800"/>
          <p14:tracePt t="24520" x="4635500" y="1054100"/>
          <p14:tracePt t="24532" x="4648200" y="1054100"/>
          <p14:tracePt t="24549" x="4705350" y="1047750"/>
          <p14:tracePt t="24565" x="4730750" y="1047750"/>
          <p14:tracePt t="24582" x="4756150" y="1041400"/>
          <p14:tracePt t="24609" x="4781550" y="1035050"/>
          <p14:tracePt t="24621" x="4806950" y="1028700"/>
          <p14:tracePt t="24632" x="4813300" y="1028700"/>
          <p14:tracePt t="24657" x="4851400" y="1022350"/>
          <p14:tracePt t="24665" x="4857750" y="1022350"/>
          <p14:tracePt t="24682" x="4876800" y="1022350"/>
          <p14:tracePt t="24699" x="4902200" y="1022350"/>
          <p14:tracePt t="24715" x="4927600" y="1022350"/>
          <p14:tracePt t="24732" x="4946650" y="1022350"/>
          <p14:tracePt t="24748" x="4972050" y="1022350"/>
          <p14:tracePt t="24766" x="4997450" y="1022350"/>
          <p14:tracePt t="24783" x="5035550" y="1022350"/>
          <p14:tracePt t="24799" x="5060950" y="1022350"/>
          <p14:tracePt t="24816" x="5073650" y="1022350"/>
          <p14:tracePt t="24841" x="5086350" y="1028700"/>
          <p14:tracePt t="24857" x="5092700" y="1028700"/>
          <p14:tracePt t="25049" x="5118100" y="1028700"/>
          <p14:tracePt t="25066" x="5149850" y="1022350"/>
          <p14:tracePt t="25082" x="5175250" y="1016000"/>
          <p14:tracePt t="25099" x="5200650" y="1016000"/>
          <p14:tracePt t="25115" x="5219700" y="1009650"/>
          <p14:tracePt t="25132" x="5232400" y="1003300"/>
          <p14:tracePt t="25149" x="5238750" y="996950"/>
          <p14:tracePt t="25173" x="5245100" y="990600"/>
          <p14:tracePt t="25182" x="5245100" y="984250"/>
          <p14:tracePt t="25223" x="5245100" y="971550"/>
          <p14:tracePt t="25232" x="5245100" y="965200"/>
          <p14:tracePt t="25249" x="5238750" y="952500"/>
          <p14:tracePt t="25266" x="5219700" y="946150"/>
          <p14:tracePt t="25282" x="5207000" y="939800"/>
          <p14:tracePt t="25299" x="5194300" y="939800"/>
          <p14:tracePt t="25316" x="5162550" y="933450"/>
          <p14:tracePt t="25332" x="5137150" y="927100"/>
          <p14:tracePt t="25361" x="5105400" y="914400"/>
          <p14:tracePt t="25362" x="5099050" y="908050"/>
          <p14:tracePt t="25382" x="5086350" y="901700"/>
          <p14:tracePt t="25399" x="5073650" y="895350"/>
          <p14:tracePt t="25416" x="5060950" y="889000"/>
          <p14:tracePt t="25433" x="5041900" y="889000"/>
          <p14:tracePt t="25449" x="5022850" y="882650"/>
          <p14:tracePt t="25466" x="5010150" y="882650"/>
          <p14:tracePt t="25466" x="5003800" y="882650"/>
          <p14:tracePt t="25482" x="4991100" y="876300"/>
          <p14:tracePt t="25499" x="4984750" y="876300"/>
          <p14:tracePt t="25516" x="4978400" y="876300"/>
          <p14:tracePt t="25533" x="4914900" y="869950"/>
          <p14:tracePt t="25550" x="4845050" y="869950"/>
          <p14:tracePt t="25567" x="4775200" y="869950"/>
          <p14:tracePt t="25584" x="4730750" y="869950"/>
          <p14:tracePt t="25600" x="4699000" y="863600"/>
          <p14:tracePt t="25616" x="4692650" y="863600"/>
          <p14:tracePt t="25635" x="4686300" y="863600"/>
          <p14:tracePt t="25666" x="4679950" y="857250"/>
          <p14:tracePt t="25682" x="4654550" y="857250"/>
          <p14:tracePt t="25700" x="4597400" y="857250"/>
          <p14:tracePt t="25716" x="4572000" y="857250"/>
          <p14:tracePt t="25733" x="4552950" y="857250"/>
          <p14:tracePt t="25751" x="4540250" y="857250"/>
          <p14:tracePt t="26600" x="4533900" y="857250"/>
          <p14:tracePt t="26617" x="4533900" y="863600"/>
          <p14:tracePt t="26633" x="4521200" y="876300"/>
          <p14:tracePt t="26650" x="4508500" y="882650"/>
          <p14:tracePt t="26667" x="4495800" y="889000"/>
          <p14:tracePt t="26683" x="4495800" y="895350"/>
          <p14:tracePt t="26833" x="4489450" y="901700"/>
          <p14:tracePt t="26850" x="4489450" y="908050"/>
          <p14:tracePt t="26867" x="4483100" y="908050"/>
          <p14:tracePt t="26935" x="4483100" y="914400"/>
          <p14:tracePt t="26950" x="4464050" y="933450"/>
          <p14:tracePt t="26968" x="4438650" y="952500"/>
          <p14:tracePt t="26984" x="4400550" y="977900"/>
          <p14:tracePt t="27002" x="4362450" y="996950"/>
          <p14:tracePt t="27017" x="4324350" y="1003300"/>
          <p14:tracePt t="27034" x="4318000" y="1003300"/>
          <p14:tracePt t="41329" x="4324350" y="1003300"/>
          <p14:tracePt t="41346" x="4349750" y="1009650"/>
          <p14:tracePt t="41362" x="4381500" y="1009650"/>
          <p14:tracePt t="41379" x="4394200" y="1016000"/>
          <p14:tracePt t="41396" x="4406900" y="1016000"/>
          <p14:tracePt t="41412" x="4413250" y="1016000"/>
          <p14:tracePt t="41429" x="4419600" y="1016000"/>
          <p14:tracePt t="41446" x="4432300" y="1022350"/>
          <p14:tracePt t="41447" x="4445000" y="1022350"/>
          <p14:tracePt t="41463" x="4457700" y="1028700"/>
          <p14:tracePt t="41488" x="4591050" y="1073150"/>
          <p14:tracePt t="41496" x="4635500" y="1092200"/>
          <p14:tracePt t="41512" x="4686300" y="1111250"/>
          <p14:tracePt t="41537" x="4724400" y="1123950"/>
          <p14:tracePt t="41546" x="4730750" y="1130300"/>
          <p14:tracePt t="41634" x="4743450" y="1130300"/>
          <p14:tracePt t="41648" x="4756150" y="1136650"/>
          <p14:tracePt t="41665" x="4768850" y="1149350"/>
          <p14:tracePt t="41682" x="4800600" y="1162050"/>
          <p14:tracePt t="41696" x="4800600" y="1168400"/>
          <p14:tracePt t="41697" x="4806950" y="1168400"/>
          <p14:tracePt t="41797" x="4819650" y="1187450"/>
          <p14:tracePt t="41813" x="4838700" y="1219200"/>
          <p14:tracePt t="41829" x="4851400" y="1238250"/>
          <p14:tracePt t="41846" x="4864100" y="1244600"/>
          <p14:tracePt t="41906" x="4876800" y="1244600"/>
          <p14:tracePt t="41913" x="4889500" y="1231900"/>
          <p14:tracePt t="41930" x="4921250" y="1212850"/>
          <p14:tracePt t="41951" x="4933950" y="1206500"/>
          <p14:tracePt t="43064" x="4921250" y="1212850"/>
          <p14:tracePt t="43081" x="4902200" y="1225550"/>
          <p14:tracePt t="43082" x="4889500" y="1238250"/>
          <p14:tracePt t="43097" x="4876800" y="1244600"/>
          <p14:tracePt t="43114" x="4838700" y="1270000"/>
          <p14:tracePt t="43132" x="4819650" y="1282700"/>
          <p14:tracePt t="43147" x="4806950" y="1295400"/>
          <p14:tracePt t="43164" x="4800600" y="1295400"/>
          <p14:tracePt t="43462" x="4819650" y="1289050"/>
          <p14:tracePt t="43468" x="4832350" y="1276350"/>
          <p14:tracePt t="43481" x="4851400" y="1257300"/>
          <p14:tracePt t="43504" x="4914900" y="1206500"/>
          <p14:tracePt t="43514" x="4940300" y="1187450"/>
          <p14:tracePt t="43532" x="4978400" y="1143000"/>
          <p14:tracePt t="43548" x="5029200" y="1098550"/>
          <p14:tracePt t="43565" x="5054600" y="1079500"/>
          <p14:tracePt t="43581" x="5060950" y="1066800"/>
          <p14:tracePt t="43582" x="5073650" y="1060450"/>
          <p14:tracePt t="43598" x="5080000" y="1047750"/>
          <p14:tracePt t="43615" x="5080000" y="1041400"/>
          <p14:tracePt t="43765" x="5073650" y="1035050"/>
          <p14:tracePt t="43781" x="5060950" y="1028700"/>
          <p14:tracePt t="43799" x="5035550" y="1016000"/>
          <p14:tracePt t="43815" x="5022850" y="1003300"/>
          <p14:tracePt t="43831" x="5010150" y="996950"/>
          <p14:tracePt t="43848" x="4997450" y="990600"/>
          <p14:tracePt t="43866" x="4984750" y="984250"/>
          <p14:tracePt t="43881" x="4972050" y="984250"/>
          <p14:tracePt t="43898" x="4959350" y="977900"/>
          <p14:tracePt t="43915" x="4946650" y="971550"/>
          <p14:tracePt t="43938" x="4933950" y="965200"/>
          <p14:tracePt t="43948" x="4927600" y="965200"/>
          <p14:tracePt t="43949" x="4914900" y="958850"/>
          <p14:tracePt t="43965" x="4889500" y="952500"/>
          <p14:tracePt t="43981" x="4845050" y="939800"/>
          <p14:tracePt t="43998" x="4794250" y="927100"/>
          <p14:tracePt t="44017" x="4756150" y="920750"/>
          <p14:tracePt t="44037" x="4718050" y="914400"/>
          <p14:tracePt t="44048" x="4711700" y="914400"/>
          <p14:tracePt t="44065" x="4705350" y="908050"/>
          <p14:tracePt t="44182" x="4673600" y="908050"/>
          <p14:tracePt t="44199" x="4641850" y="914400"/>
          <p14:tracePt t="44215" x="4610100" y="920750"/>
          <p14:tracePt t="44232" x="4591050" y="927100"/>
          <p14:tracePt t="44249" x="4572000" y="927100"/>
          <p14:tracePt t="44272" x="4546600" y="927100"/>
          <p14:tracePt t="44282" x="4514850" y="927100"/>
          <p14:tracePt t="44302" x="4476750" y="933450"/>
          <p14:tracePt t="44315" x="4470400" y="933450"/>
          <p14:tracePt t="44332" x="4464050" y="933450"/>
          <p14:tracePt t="45017" x="4457700" y="939800"/>
          <p14:tracePt t="45032" x="4438650" y="952500"/>
          <p14:tracePt t="45049" x="4425950" y="965200"/>
          <p14:tracePt t="45065" x="4419600" y="965200"/>
          <p14:tracePt t="45082" x="4406900" y="971550"/>
          <p14:tracePt t="45099" x="4375150" y="971550"/>
          <p14:tracePt t="45115" x="4292600" y="971550"/>
          <p14:tracePt t="45132" x="4203700" y="965200"/>
          <p14:tracePt t="45149" x="4083050" y="946150"/>
          <p14:tracePt t="45166" x="4000500" y="933450"/>
          <p14:tracePt t="45182" x="3949700" y="920750"/>
          <p14:tracePt t="45199" x="3924300" y="914400"/>
          <p14:tracePt t="45200" x="3917950" y="914400"/>
          <p14:tracePt t="56008" x="3911600" y="908050"/>
          <p14:tracePt t="56039" x="3632200" y="793750"/>
          <p14:tracePt t="56046" x="3568700" y="768350"/>
          <p14:tracePt t="56058" x="3530600" y="749300"/>
          <p14:tracePt t="56075" x="3492500" y="736600"/>
          <p14:tracePt t="56408" x="3467100" y="787400"/>
          <p14:tracePt t="56425" x="3416300" y="876300"/>
          <p14:tracePt t="56442" x="3365500" y="990600"/>
          <p14:tracePt t="56467" x="3276600" y="1136650"/>
          <p14:tracePt t="56475" x="3257550" y="1162050"/>
          <p14:tracePt t="56493" x="3213100" y="1212850"/>
          <p14:tracePt t="56508" x="3194050" y="1238250"/>
          <p14:tracePt t="56525" x="3168650" y="1257300"/>
          <p14:tracePt t="56542" x="3136900" y="1282700"/>
          <p14:tracePt t="56560" x="3073400" y="1327150"/>
          <p14:tracePt t="56576" x="3048000" y="1339850"/>
          <p14:tracePt t="56594" x="3009900" y="1365250"/>
          <p14:tracePt t="56595" x="3003550" y="1371600"/>
          <p14:tracePt t="56613" x="2984500" y="1384300"/>
          <p14:tracePt t="56625" x="2971800" y="1403350"/>
          <p14:tracePt t="56646" x="2933700" y="1435100"/>
          <p14:tracePt t="56658" x="2882900" y="1473200"/>
          <p14:tracePt t="56675" x="2768600" y="1530350"/>
          <p14:tracePt t="56692" x="2679700" y="1574800"/>
          <p14:tracePt t="56710" x="2628900" y="1600200"/>
          <p14:tracePt t="56726" x="2603500" y="1612900"/>
          <p14:tracePt t="56742" x="2590800" y="1612900"/>
          <p14:tracePt t="56759" x="2559050" y="1625600"/>
          <p14:tracePt t="56775" x="2527300" y="1644650"/>
          <p14:tracePt t="56792" x="2495550" y="1663700"/>
          <p14:tracePt t="56811" x="2438400" y="1689100"/>
          <p14:tracePt t="56840" x="2393950" y="1695450"/>
          <p14:tracePt t="56859" x="2368550" y="1695450"/>
          <p14:tracePt t="56878" x="2311400" y="1701800"/>
          <p14:tracePt t="56892" x="2241550" y="1708150"/>
          <p14:tracePt t="56914" x="2089150" y="1733550"/>
          <p14:tracePt t="56926" x="2038350" y="1739900"/>
          <p14:tracePt t="56942" x="1949450" y="1752600"/>
          <p14:tracePt t="56960" x="1879600" y="1758950"/>
          <p14:tracePt t="56976" x="1841500" y="1758950"/>
          <p14:tracePt t="56992" x="1822450" y="1758950"/>
          <p14:tracePt t="57009" x="1803400" y="1758950"/>
          <p14:tracePt t="57026" x="1758950" y="1752600"/>
          <p14:tracePt t="57042" x="1720850" y="1752600"/>
          <p14:tracePt t="57059" x="1682750" y="1752600"/>
          <p14:tracePt t="57076" x="1644650" y="1746250"/>
          <p14:tracePt t="57092" x="1638300" y="1746250"/>
          <p14:tracePt t="57109" x="1619250" y="1739900"/>
          <p14:tracePt t="57126" x="1562100" y="1739900"/>
          <p14:tracePt t="57143" x="1460500" y="1733550"/>
          <p14:tracePt t="57170" x="1270000" y="1720850"/>
          <p14:tracePt t="57183" x="1155700" y="1708150"/>
          <p14:tracePt t="57195" x="1111250" y="1695450"/>
          <p14:tracePt t="57209" x="1047750" y="1676400"/>
          <p14:tracePt t="57226" x="1016000" y="1663700"/>
          <p14:tracePt t="57243" x="984250" y="1651000"/>
          <p14:tracePt t="57259" x="933450" y="1638300"/>
          <p14:tracePt t="57276" x="882650" y="1631950"/>
          <p14:tracePt t="57293" x="838200" y="1625600"/>
          <p14:tracePt t="57295" x="825500" y="1625600"/>
          <p14:tracePt t="57313" x="819150" y="1625600"/>
          <p14:tracePt t="57350" x="825500" y="1625600"/>
          <p14:tracePt t="57359" x="831850" y="1625600"/>
          <p14:tracePt t="57376" x="869950" y="1619250"/>
          <p14:tracePt t="57379" x="889000" y="1619250"/>
          <p14:tracePt t="57400" x="908050" y="1619250"/>
          <p14:tracePt t="57409" x="920750" y="1625600"/>
          <p14:tracePt t="57430" x="952500" y="1638300"/>
          <p14:tracePt t="57443" x="1009650" y="1657350"/>
          <p14:tracePt t="57459" x="1079500" y="1663700"/>
          <p14:tracePt t="57476" x="1155700" y="1663700"/>
          <p14:tracePt t="57493" x="1206500" y="1644650"/>
          <p14:tracePt t="57509" x="1276350" y="1606550"/>
          <p14:tracePt t="57527" x="1289050" y="1587500"/>
          <p14:tracePt t="57549" x="1289050" y="1574800"/>
          <p14:tracePt t="57559" x="1282700" y="1568450"/>
          <p14:tracePt t="57576" x="1270000" y="1562100"/>
          <p14:tracePt t="57592" x="1257300" y="1555750"/>
          <p14:tracePt t="57643" x="1244600" y="1555750"/>
          <p14:tracePt t="57660" x="1193800" y="1593850"/>
          <p14:tracePt t="57676" x="1168400" y="1619250"/>
          <p14:tracePt t="57676" x="1162050" y="1638300"/>
          <p14:tracePt t="57693" x="1136650" y="1676400"/>
          <p14:tracePt t="57711" x="1123950" y="1714500"/>
          <p14:tracePt t="57726" x="1123950" y="1739900"/>
          <p14:tracePt t="57743" x="1130300" y="1752600"/>
          <p14:tracePt t="57760" x="1149350" y="1771650"/>
          <p14:tracePt t="57786" x="1238250" y="1803400"/>
          <p14:tracePt t="57795" x="1282700" y="1816100"/>
          <p14:tracePt t="57810" x="1390650" y="1835150"/>
          <p14:tracePt t="57826" x="1492250" y="1854200"/>
          <p14:tracePt t="57843" x="1530350" y="1860550"/>
          <p14:tracePt t="57860" x="1536700" y="1860550"/>
          <p14:tracePt t="57876" x="1549400" y="1860550"/>
          <p14:tracePt t="57893" x="1555750" y="1860550"/>
          <p14:tracePt t="57960" x="1562100" y="1860550"/>
          <p14:tracePt t="57976" x="1587500" y="1847850"/>
          <p14:tracePt t="57993" x="1612900" y="1828800"/>
          <p14:tracePt t="58014" x="1663700" y="1803400"/>
          <p14:tracePt t="58026" x="1695450" y="1784350"/>
          <p14:tracePt t="58043" x="1778000" y="1771650"/>
          <p14:tracePt t="58072" x="1974850" y="1765300"/>
          <p14:tracePt t="58078" x="2032000" y="1758950"/>
          <p14:tracePt t="58093" x="2197100" y="1746250"/>
          <p14:tracePt t="58115" x="2476500" y="1739900"/>
          <p14:tracePt t="58126" x="2559050" y="1739900"/>
          <p14:tracePt t="58144" x="2698750" y="1739900"/>
          <p14:tracePt t="58160" x="2781300" y="1739900"/>
          <p14:tracePt t="58177" x="2794000" y="1739900"/>
          <p14:tracePt t="58194" x="2800350" y="1739900"/>
          <p14:tracePt t="58315" x="2800350" y="1746250"/>
          <p14:tracePt t="58327" x="2806700" y="1752600"/>
          <p14:tracePt t="58344" x="2813050" y="1765300"/>
          <p14:tracePt t="58819" x="2781300" y="1765300"/>
          <p14:tracePt t="58827" x="2743200" y="1758950"/>
          <p14:tracePt t="58844" x="2679700" y="1752600"/>
          <p14:tracePt t="58861" x="2635250" y="1746250"/>
          <p14:tracePt t="58877" x="2628900" y="1746250"/>
          <p14:tracePt t="58961" x="2616200" y="1746250"/>
          <p14:tracePt t="58977" x="2609850" y="1758950"/>
          <p14:tracePt t="58995" x="2609850" y="1771650"/>
          <p14:tracePt t="59011" x="2609850" y="1784350"/>
          <p14:tracePt t="59028" x="2609850" y="1790700"/>
          <p14:tracePt t="59044" x="2616200" y="1797050"/>
          <p14:tracePt t="59061" x="2635250" y="1797050"/>
          <p14:tracePt t="59077" x="2673350" y="1797050"/>
          <p14:tracePt t="59094" x="2755900" y="1797050"/>
          <p14:tracePt t="59111" x="2857500" y="1797050"/>
          <p14:tracePt t="59128" x="2959100" y="1809750"/>
          <p14:tracePt t="59152" x="3054350" y="1816100"/>
          <p14:tracePt t="59161" x="3073400" y="1822450"/>
          <p14:tracePt t="59178" x="3098800" y="1822450"/>
          <p14:tracePt t="59196" x="3105150" y="1822450"/>
          <p14:tracePt t="59227" x="3130550" y="1822450"/>
          <p14:tracePt t="59244" x="3187700" y="1822450"/>
          <p14:tracePt t="59261" x="3276600" y="1835150"/>
          <p14:tracePt t="59278" x="3378200" y="1841500"/>
          <p14:tracePt t="59302" x="3492500" y="1841500"/>
          <p14:tracePt t="59314" x="3517900" y="1841500"/>
          <p14:tracePt t="59338" x="3587750" y="1828800"/>
          <p14:tracePt t="59344" x="3613150" y="1828800"/>
          <p14:tracePt t="59361" x="3657600" y="1816100"/>
          <p14:tracePt t="59377" x="3702050" y="1803400"/>
          <p14:tracePt t="59394" x="3759200" y="1784350"/>
          <p14:tracePt t="59411" x="3816350" y="1771650"/>
          <p14:tracePt t="59434" x="3860800" y="1758950"/>
          <p14:tracePt t="59444" x="3867150" y="1752600"/>
          <p14:tracePt t="59461" x="3873500" y="1739900"/>
          <p14:tracePt t="59477" x="3879850" y="1733550"/>
          <p14:tracePt t="59494" x="3892550" y="1708150"/>
          <p14:tracePt t="59511" x="3905250" y="1682750"/>
          <p14:tracePt t="59528" x="3911600" y="1657350"/>
          <p14:tracePt t="59544" x="3911600" y="1638300"/>
          <p14:tracePt t="59561" x="3905250" y="1625600"/>
          <p14:tracePt t="59578" x="3879850" y="1606550"/>
          <p14:tracePt t="59595" x="3829050" y="1574800"/>
          <p14:tracePt t="59620" x="3752850" y="1530350"/>
          <p14:tracePt t="59628" x="3733800" y="1517650"/>
          <p14:tracePt t="59652" x="3638550" y="1473200"/>
          <p14:tracePt t="59661" x="3613150" y="1460500"/>
          <p14:tracePt t="59678" x="3524250" y="1428750"/>
          <p14:tracePt t="59679" x="3467100" y="1409700"/>
          <p14:tracePt t="59695" x="3365500" y="1377950"/>
          <p14:tracePt t="59712" x="3263900" y="1352550"/>
          <p14:tracePt t="59728" x="3200400" y="1339850"/>
          <p14:tracePt t="59745" x="3111500" y="1320800"/>
          <p14:tracePt t="59764" x="3022600" y="1308100"/>
          <p14:tracePt t="59778" x="2921000" y="1308100"/>
          <p14:tracePt t="59795" x="2851150" y="1301750"/>
          <p14:tracePt t="59812" x="2749550" y="1295400"/>
          <p14:tracePt t="59828" x="2698750" y="1295400"/>
          <p14:tracePt t="59845" x="2622550" y="1295400"/>
          <p14:tracePt t="59861" x="2578100" y="1295400"/>
          <p14:tracePt t="59878" x="2514600" y="1295400"/>
          <p14:tracePt t="59894" x="2457450" y="1308100"/>
          <p14:tracePt t="59912" x="2349500" y="1346200"/>
          <p14:tracePt t="59928" x="2311400" y="1365250"/>
          <p14:tracePt t="59944" x="2279650" y="1377950"/>
          <p14:tracePt t="59961" x="2254250" y="1390650"/>
          <p14:tracePt t="59978" x="2235200" y="1403350"/>
          <p14:tracePt t="59995" x="2209800" y="1416050"/>
          <p14:tracePt t="60011" x="2190750" y="1428750"/>
          <p14:tracePt t="60029" x="2184400" y="1447800"/>
          <p14:tracePt t="60045" x="2171700" y="1485900"/>
          <p14:tracePt t="60061" x="2171700" y="1517650"/>
          <p14:tracePt t="60080" x="2171700" y="1581150"/>
          <p14:tracePt t="60095" x="2178050" y="1612900"/>
          <p14:tracePt t="60112" x="2184400" y="1644650"/>
          <p14:tracePt t="60128" x="2197100" y="1663700"/>
          <p14:tracePt t="60145" x="2209800" y="1682750"/>
          <p14:tracePt t="60162" x="2235200" y="1695450"/>
          <p14:tracePt t="60163" x="2247900" y="1701800"/>
          <p14:tracePt t="60178" x="2273300" y="1714500"/>
          <p14:tracePt t="60195" x="2324100" y="1733550"/>
          <p14:tracePt t="60212" x="2349500" y="1746250"/>
          <p14:tracePt t="60228" x="2393950" y="1752600"/>
          <p14:tracePt t="60245" x="2432050" y="1758950"/>
          <p14:tracePt t="60262" x="2457450" y="1765300"/>
          <p14:tracePt t="60278" x="2514600" y="1771650"/>
          <p14:tracePt t="60295" x="2559050" y="1778000"/>
          <p14:tracePt t="60316" x="2711450" y="1803400"/>
          <p14:tracePt t="60328" x="2743200" y="1809750"/>
          <p14:tracePt t="60345" x="2882900" y="1835150"/>
          <p14:tracePt t="60362" x="2971800" y="1847850"/>
          <p14:tracePt t="60363" x="3009900" y="1854200"/>
          <p14:tracePt t="60379" x="3041650" y="1854200"/>
          <p14:tracePt t="60395" x="3073400" y="1854200"/>
          <p14:tracePt t="60412" x="3105150" y="1860550"/>
          <p14:tracePt t="60428" x="3136900" y="1866900"/>
          <p14:tracePt t="60446" x="3175000" y="1873250"/>
          <p14:tracePt t="60464" x="3219450" y="1879600"/>
          <p14:tracePt t="60478" x="3270250" y="1879600"/>
          <p14:tracePt t="60496" x="3321050" y="1879600"/>
          <p14:tracePt t="60513" x="3365500" y="1873250"/>
          <p14:tracePt t="60528" x="3403600" y="1860550"/>
          <p14:tracePt t="60545" x="3422650" y="1854200"/>
          <p14:tracePt t="60566" x="3454400" y="1841500"/>
          <p14:tracePt t="60578" x="3486150" y="1841500"/>
          <p14:tracePt t="60595" x="3530600" y="1841500"/>
          <p14:tracePt t="60612" x="3556000" y="1835150"/>
          <p14:tracePt t="60628" x="3606800" y="1835150"/>
          <p14:tracePt t="60646" x="3625850" y="1828800"/>
          <p14:tracePt t="60662" x="3632200" y="1828800"/>
          <p14:tracePt t="60679" x="3638550" y="1828800"/>
          <p14:tracePt t="60701" x="3644900" y="1828800"/>
          <p14:tracePt t="60714" x="3651250" y="1828800"/>
          <p14:tracePt t="60729" x="3657600" y="1828800"/>
          <p14:tracePt t="60749" x="3663950" y="1835150"/>
          <p14:tracePt t="60795" x="3670300" y="1835150"/>
          <p14:tracePt t="60812" x="3702050" y="1828800"/>
          <p14:tracePt t="60829" x="3759200" y="1816100"/>
          <p14:tracePt t="60847" x="3841750" y="1809750"/>
          <p14:tracePt t="60863" x="3892550" y="1809750"/>
          <p14:tracePt t="60881" x="3917950" y="1803400"/>
          <p14:tracePt t="60966" x="3924300" y="1803400"/>
          <p14:tracePt t="61046" x="3937000" y="1803400"/>
          <p14:tracePt t="61063" x="3956050" y="1803400"/>
          <p14:tracePt t="61079" x="3981450" y="1797050"/>
          <p14:tracePt t="61080" x="3987800" y="1797050"/>
          <p14:tracePt t="61102" x="4019550" y="1790700"/>
          <p14:tracePt t="61112" x="4038600" y="1784350"/>
          <p14:tracePt t="61129" x="4076700" y="1771650"/>
          <p14:tracePt t="61145" x="4095750" y="1765300"/>
          <p14:tracePt t="61163" x="4114800" y="1758950"/>
          <p14:tracePt t="61179" x="4121150" y="1752600"/>
          <p14:tracePt t="61196" x="4127500" y="1746250"/>
          <p14:tracePt t="61216" x="4133850" y="1733550"/>
          <p14:tracePt t="61229" x="4140200" y="1720850"/>
          <p14:tracePt t="61249" x="4140200" y="1714500"/>
          <p14:tracePt t="61363" x="4127500" y="1708150"/>
          <p14:tracePt t="61383" x="4114800" y="1701800"/>
          <p14:tracePt t="61396" x="4108450" y="1695450"/>
          <p14:tracePt t="61412" x="4095750" y="1689100"/>
          <p14:tracePt t="61430" x="4083050" y="1682750"/>
          <p14:tracePt t="61447" x="4076700" y="1682750"/>
          <p14:tracePt t="61462" x="4070350" y="1676400"/>
          <p14:tracePt t="61480" x="4057650" y="1670050"/>
          <p14:tracePt t="61499" x="4038600" y="1657350"/>
          <p14:tracePt t="61512" x="4032250" y="1657350"/>
          <p14:tracePt t="61529" x="4013200" y="1644650"/>
          <p14:tracePt t="61546" x="3994150" y="1631950"/>
          <p14:tracePt t="61563" x="3968750" y="1625600"/>
          <p14:tracePt t="61580" x="3943350" y="1612900"/>
          <p14:tracePt t="61580" x="3930650" y="1606550"/>
          <p14:tracePt t="61596" x="3917950" y="1600200"/>
          <p14:tracePt t="61597" x="3905250" y="1600200"/>
          <p14:tracePt t="61613" x="3879850" y="1593850"/>
          <p14:tracePt t="61630" x="3848100" y="1587500"/>
          <p14:tracePt t="61649" x="3810000" y="1581150"/>
          <p14:tracePt t="61664" x="3759200" y="1581150"/>
          <p14:tracePt t="61680" x="3714750" y="1581150"/>
          <p14:tracePt t="61696" x="3676650" y="1581150"/>
          <p14:tracePt t="61713" x="3638550" y="1581150"/>
          <p14:tracePt t="61730" x="3581400" y="1581150"/>
          <p14:tracePt t="61746" x="3549650" y="1581150"/>
          <p14:tracePt t="61763" x="3524250" y="1581150"/>
          <p14:tracePt t="61784" x="3492500" y="1600200"/>
          <p14:tracePt t="61796" x="3467100" y="1638300"/>
          <p14:tracePt t="61813" x="3429000" y="1689100"/>
          <p14:tracePt t="61830" x="3346450" y="1816100"/>
          <p14:tracePt t="61846" x="3314700" y="1873250"/>
          <p14:tracePt t="61864" x="3295650" y="1905000"/>
          <p14:tracePt t="61879" x="3295650" y="1911350"/>
          <p14:tracePt t="61980" x="3295650" y="1924050"/>
          <p14:tracePt t="61996" x="3333750" y="1955800"/>
          <p14:tracePt t="62013" x="3403600" y="1981200"/>
          <p14:tracePt t="62031" x="3524250" y="2019300"/>
          <p14:tracePt t="62053" x="3619500" y="2025650"/>
          <p14:tracePt t="62054" x="3651250" y="2025650"/>
          <p14:tracePt t="62063" x="3683000" y="2025650"/>
          <p14:tracePt t="62080" x="3727450" y="2006600"/>
          <p14:tracePt t="62097" x="3752850" y="1993900"/>
          <p14:tracePt t="62115" x="3771900" y="1987550"/>
          <p14:tracePt t="62130" x="3790950" y="1981200"/>
          <p14:tracePt t="62147" x="3797300" y="1981200"/>
          <p14:tracePt t="62448" x="3803650" y="1974850"/>
          <p14:tracePt t="62464" x="3829050" y="1955800"/>
          <p14:tracePt t="62480" x="3867150" y="1936750"/>
          <p14:tracePt t="62497" x="3917950" y="1911350"/>
          <p14:tracePt t="62514" x="3994150" y="1898650"/>
          <p14:tracePt t="62538" x="4114800" y="1873250"/>
          <p14:tracePt t="62550" x="4197350" y="1860550"/>
          <p14:tracePt t="62570" x="4298950" y="1854200"/>
          <p14:tracePt t="62580" x="4343400" y="1854200"/>
          <p14:tracePt t="62597" x="4445000" y="1854200"/>
          <p14:tracePt t="62614" x="4559300" y="1854200"/>
          <p14:tracePt t="62630" x="4660900" y="1854200"/>
          <p14:tracePt t="62647" x="4756150" y="1854200"/>
          <p14:tracePt t="62672" x="4953000" y="1841500"/>
          <p14:tracePt t="62697" x="5105400" y="1822450"/>
          <p14:tracePt t="62716" x="5207000" y="1809750"/>
          <p14:tracePt t="62730" x="5283200" y="1803400"/>
          <p14:tracePt t="62750" x="5391150" y="1803400"/>
          <p14:tracePt t="62764" x="5473700" y="1803400"/>
          <p14:tracePt t="62780" x="5549900" y="1803400"/>
          <p14:tracePt t="62797" x="5607050" y="1803400"/>
          <p14:tracePt t="62821" x="5670550" y="1803400"/>
          <p14:tracePt t="62830" x="5676900" y="1797050"/>
          <p14:tracePt t="62848" x="5689600" y="1797050"/>
          <p14:tracePt t="62914" x="5695950" y="1797050"/>
          <p14:tracePt t="62931" x="5715000" y="1797050"/>
          <p14:tracePt t="62957" x="5784850" y="1797050"/>
          <p14:tracePt t="62980" x="5854700" y="1790700"/>
          <p14:tracePt t="62997" x="5969000" y="1790700"/>
          <p14:tracePt t="62998" x="6038850" y="1790700"/>
          <p14:tracePt t="63014" x="6115050" y="1790700"/>
          <p14:tracePt t="63015" x="6165850" y="1797050"/>
          <p14:tracePt t="63032" x="6299200" y="1797050"/>
          <p14:tracePt t="63047" x="6419850" y="1797050"/>
          <p14:tracePt t="63064" x="6496050" y="1797050"/>
          <p14:tracePt t="63081" x="6565900" y="1797050"/>
          <p14:tracePt t="63098" x="6629400" y="1803400"/>
          <p14:tracePt t="63114" x="6705600" y="1816100"/>
          <p14:tracePt t="63131" x="6794500" y="1835150"/>
          <p14:tracePt t="63147" x="6845300" y="1841500"/>
          <p14:tracePt t="63164" x="6889750" y="1847850"/>
          <p14:tracePt t="63197" x="6889750" y="1841500"/>
          <p14:tracePt t="63214" x="6883400" y="1828800"/>
          <p14:tracePt t="63231" x="6826250" y="1828800"/>
          <p14:tracePt t="63248" x="6775450" y="1885950"/>
          <p14:tracePt t="63272" x="6743700" y="1949450"/>
          <p14:tracePt t="63815" x="6743700" y="1936750"/>
          <p14:tracePt t="63837" x="6743700" y="1905000"/>
          <p14:tracePt t="63849" x="6756400" y="1892300"/>
          <p14:tracePt t="63871" x="6826250" y="1873250"/>
          <p14:tracePt t="63881" x="6858000" y="1866900"/>
          <p14:tracePt t="63898" x="6934200" y="1847850"/>
          <p14:tracePt t="63915" x="6997700" y="1828800"/>
          <p14:tracePt t="63932" x="7048500" y="1809750"/>
          <p14:tracePt t="63948" x="7080250" y="1797050"/>
          <p14:tracePt t="63964" x="7112000" y="1778000"/>
          <p14:tracePt t="63981" x="7124700" y="1771650"/>
          <p14:tracePt t="63999" x="7131050" y="1765300"/>
          <p14:tracePt t="64017" x="7150100" y="1758950"/>
          <p14:tracePt t="64045" x="7226300" y="1733550"/>
          <p14:tracePt t="64054" x="7251700" y="1733550"/>
          <p14:tracePt t="64065" x="7264400" y="1727200"/>
          <p14:tracePt t="64082" x="7302500" y="1727200"/>
          <p14:tracePt t="64098" x="7315200" y="1720850"/>
          <p14:tracePt t="64339" x="7321550" y="1720850"/>
          <p14:tracePt t="64370" x="7359650" y="1720850"/>
          <p14:tracePt t="64381" x="7372350" y="1720850"/>
          <p14:tracePt t="64399" x="7416800" y="1720850"/>
          <p14:tracePt t="64400" x="7429500" y="1720850"/>
          <p14:tracePt t="64416" x="7442200" y="1720850"/>
          <p14:tracePt t="64432" x="7493000" y="1727200"/>
          <p14:tracePt t="64448" x="7512050" y="1727200"/>
          <p14:tracePt t="64466" x="7569200" y="1727200"/>
          <p14:tracePt t="64482" x="7594600" y="1727200"/>
          <p14:tracePt t="64499" x="7613650" y="1727200"/>
          <p14:tracePt t="64515" x="7639050" y="1727200"/>
          <p14:tracePt t="64532" x="7658100" y="1727200"/>
          <p14:tracePt t="64549" x="7689850" y="1727200"/>
          <p14:tracePt t="64565" x="7715250" y="1727200"/>
          <p14:tracePt t="64582" x="7734300" y="1727200"/>
          <p14:tracePt t="64599" x="7747000" y="1727200"/>
          <p14:tracePt t="64615" x="7753350" y="1727200"/>
          <p14:tracePt t="64632" x="7759700" y="1727200"/>
          <p14:tracePt t="64633" x="7759700" y="1720850"/>
          <p14:tracePt t="64665" x="7766050" y="1720850"/>
          <p14:tracePt t="64988" x="7778750" y="1714500"/>
          <p14:tracePt t="65623" x="7785100" y="1714500"/>
          <p14:tracePt t="65633" x="7791450" y="1714500"/>
          <p14:tracePt t="65653" x="7823200" y="1714500"/>
          <p14:tracePt t="65666" x="7835900" y="1720850"/>
          <p14:tracePt t="65683" x="7854950" y="1720850"/>
          <p14:tracePt t="65684" x="7861300" y="1720850"/>
          <p14:tracePt t="65699" x="7867650" y="1727200"/>
          <p14:tracePt t="65716" x="7880350" y="1727200"/>
          <p14:tracePt t="65749" x="7880350" y="1733550"/>
          <p14:tracePt t="65771" x="7886700" y="1733550"/>
          <p14:tracePt t="65804" x="7893050" y="1733550"/>
          <p14:tracePt t="65954" x="7899400" y="1733550"/>
          <p14:tracePt t="65978" x="7931150" y="1727200"/>
          <p14:tracePt t="65986" x="7937500" y="1727200"/>
          <p14:tracePt t="66000" x="7956550" y="1720850"/>
          <p14:tracePt t="66021" x="7969250" y="1714500"/>
          <p14:tracePt t="66033" x="7975600" y="1708150"/>
          <p14:tracePt t="66050" x="7981950" y="1708150"/>
          <p14:tracePt t="66066" x="7988300" y="1708150"/>
          <p14:tracePt t="66305" x="8001000" y="1701800"/>
          <p14:tracePt t="66316" x="8007350" y="1701800"/>
          <p14:tracePt t="66335" x="8013700" y="1701800"/>
          <p14:tracePt t="66355" x="8020050" y="1695450"/>
          <p14:tracePt t="66383" x="8026400" y="1695450"/>
          <p14:tracePt t="66417" x="8032750" y="1689100"/>
          <p14:tracePt t="66450" x="8032750" y="1682750"/>
          <p14:tracePt t="66600" x="8020050" y="1682750"/>
          <p14:tracePt t="66617" x="8001000" y="1689100"/>
          <p14:tracePt t="66637" x="7975600" y="1695450"/>
          <p14:tracePt t="66650" x="7937500" y="1701800"/>
          <p14:tracePt t="66667" x="7810500" y="1720850"/>
          <p14:tracePt t="66684" x="7499350" y="1714500"/>
          <p14:tracePt t="66701" x="7264400" y="1695450"/>
          <p14:tracePt t="66720" x="7061200" y="1670050"/>
          <p14:tracePt t="66734" x="6870700" y="1644650"/>
          <p14:tracePt t="66750" x="6654800" y="1619250"/>
          <p14:tracePt t="66768" x="6362700" y="1600200"/>
          <p14:tracePt t="66785" x="5949950" y="1587500"/>
          <p14:tracePt t="66800" x="5638800" y="1581150"/>
          <p14:tracePt t="66817" x="5308600" y="1581150"/>
          <p14:tracePt t="66835" x="5118100" y="1581150"/>
          <p14:tracePt t="66851" x="4965700" y="1587500"/>
          <p14:tracePt t="66874" x="4718050" y="1619250"/>
          <p14:tracePt t="66884" x="4635500" y="1631950"/>
          <p14:tracePt t="66901" x="4387850" y="1682750"/>
          <p14:tracePt t="66917" x="4159250" y="1739900"/>
          <p14:tracePt t="66935" x="3841750" y="1854200"/>
          <p14:tracePt t="66950" x="3727450" y="1924050"/>
          <p14:tracePt t="66967" x="3663950" y="1968500"/>
          <p14:tracePt t="66984" x="3619500" y="2000250"/>
          <p14:tracePt t="67001" x="3575050" y="2032000"/>
          <p14:tracePt t="67018" x="3498850" y="2063750"/>
          <p14:tracePt t="67034" x="3422650" y="2095500"/>
          <p14:tracePt t="67051" x="3340100" y="2120900"/>
          <p14:tracePt t="67067" x="3314700" y="2139950"/>
          <p14:tracePt t="67084" x="3314700" y="2152650"/>
          <p14:tracePt t="67101" x="3314700" y="2165350"/>
          <p14:tracePt t="67118" x="3302000" y="2209800"/>
          <p14:tracePt t="67135" x="3244850" y="2298700"/>
          <p14:tracePt t="67152" x="3181350" y="2355850"/>
          <p14:tracePt t="67168" x="3162300" y="2381250"/>
          <p14:tracePt t="67184" x="3136900" y="2400300"/>
          <p14:tracePt t="67234" x="3149600" y="2400300"/>
          <p14:tracePt t="67251" x="3181350" y="2400300"/>
          <p14:tracePt t="67267" x="3200400" y="2406650"/>
          <p14:tracePt t="67302" x="3213100" y="2444750"/>
          <p14:tracePt t="67317" x="3219450" y="2463800"/>
          <p14:tracePt t="67342" x="3225800" y="2470150"/>
          <p14:tracePt t="67484" x="3225800" y="2463800"/>
          <p14:tracePt t="67501" x="3213100" y="2451100"/>
          <p14:tracePt t="67520" x="3143250" y="2393950"/>
          <p14:tracePt t="67534" x="3060700" y="2355850"/>
          <p14:tracePt t="67552" x="2952750" y="2311400"/>
          <p14:tracePt t="67568" x="2832100" y="2273300"/>
          <p14:tracePt t="67584" x="2781300" y="2254250"/>
          <p14:tracePt t="67601" x="2774950" y="2254250"/>
          <p14:tracePt t="67618" x="2774950" y="2247900"/>
          <p14:tracePt t="67634" x="2781300" y="2241550"/>
          <p14:tracePt t="67651" x="2794000" y="2228850"/>
          <p14:tracePt t="67675" x="2813050" y="2203450"/>
          <p14:tracePt t="67691" x="2838450" y="2190750"/>
          <p14:tracePt t="67705" x="2857500" y="2184400"/>
          <p14:tracePt t="67718" x="2895600" y="2178050"/>
          <p14:tracePt t="67734" x="2946400" y="2165350"/>
          <p14:tracePt t="67751" x="3009900" y="2159000"/>
          <p14:tracePt t="67768" x="3060700" y="2152650"/>
          <p14:tracePt t="67785" x="3079750" y="2146300"/>
          <p14:tracePt t="67801" x="3092450" y="2146300"/>
          <p14:tracePt t="67818" x="3111500" y="2146300"/>
          <p14:tracePt t="67834" x="3124200" y="2146300"/>
          <p14:tracePt t="67851" x="3149600" y="2146300"/>
          <p14:tracePt t="67868" x="3155950" y="2146300"/>
          <p14:tracePt t="67885" x="3238500" y="2146300"/>
          <p14:tracePt t="67901" x="3295650" y="2146300"/>
          <p14:tracePt t="67920" x="3340100" y="2146300"/>
          <p14:tracePt t="67935" x="3365500" y="2146300"/>
          <p14:tracePt t="67954" x="3390900" y="2146300"/>
          <p14:tracePt t="67968" x="3409950" y="2139950"/>
          <p14:tracePt t="67985" x="3429000" y="2133600"/>
          <p14:tracePt t="68001" x="3441700" y="2133600"/>
          <p14:tracePt t="68018" x="3454400" y="2127250"/>
          <p14:tracePt t="68034" x="3467100" y="2127250"/>
          <p14:tracePt t="68051" x="3479800" y="2127250"/>
          <p14:tracePt t="68156" x="3498850" y="2120900"/>
          <p14:tracePt t="68168" x="3505200" y="2120900"/>
          <p14:tracePt t="68185" x="3581400" y="2127250"/>
          <p14:tracePt t="68202" x="3695700" y="2152650"/>
          <p14:tracePt t="68218" x="3771900" y="2159000"/>
          <p14:tracePt t="68235" x="3873500" y="2171700"/>
          <p14:tracePt t="68251" x="3968750" y="2184400"/>
          <p14:tracePt t="68268" x="4064000" y="2190750"/>
          <p14:tracePt t="68285" x="4127500" y="2190750"/>
          <p14:tracePt t="68301" x="4178300" y="2190750"/>
          <p14:tracePt t="68318" x="4222750" y="2190750"/>
          <p14:tracePt t="68336" x="4273550" y="2190750"/>
          <p14:tracePt t="68352" x="4337050" y="2190750"/>
          <p14:tracePt t="68368" x="4381500" y="2190750"/>
          <p14:tracePt t="68385" x="4438650" y="2178050"/>
          <p14:tracePt t="68402" x="4489450" y="2171700"/>
          <p14:tracePt t="68419" x="4540250" y="2165350"/>
          <p14:tracePt t="68435" x="4591050" y="2165350"/>
          <p14:tracePt t="68452" x="4635500" y="2159000"/>
          <p14:tracePt t="68477" x="4667250" y="2159000"/>
          <p14:tracePt t="68485" x="4673600" y="2159000"/>
          <p14:tracePt t="68502" x="4692650" y="2159000"/>
          <p14:tracePt t="68520" x="4711700" y="2159000"/>
          <p14:tracePt t="68535" x="4737100" y="2159000"/>
          <p14:tracePt t="68552" x="4762500" y="2159000"/>
          <p14:tracePt t="68569" x="4794250" y="2159000"/>
          <p14:tracePt t="68585" x="4826000" y="2152650"/>
          <p14:tracePt t="68602" x="4845050" y="2146300"/>
          <p14:tracePt t="68619" x="4864100" y="2146300"/>
          <p14:tracePt t="68635" x="4870450" y="2139950"/>
          <p14:tracePt t="68652" x="4876800" y="2139950"/>
          <p14:tracePt t="68668" x="4889500" y="2139950"/>
          <p14:tracePt t="68685" x="4908550" y="2127250"/>
          <p14:tracePt t="68714" x="4940300" y="2101850"/>
          <p14:tracePt t="68723" x="4946650" y="2095500"/>
          <p14:tracePt t="68736" x="4965700" y="2082800"/>
          <p14:tracePt t="68755" x="4972050" y="2070100"/>
          <p14:tracePt t="68768" x="4991100" y="2025650"/>
          <p14:tracePt t="68785" x="5003800" y="1987550"/>
          <p14:tracePt t="68802" x="5016500" y="1936750"/>
          <p14:tracePt t="68819" x="5035550" y="1854200"/>
          <p14:tracePt t="68836" x="5041900" y="1803400"/>
          <p14:tracePt t="68853" x="5041900" y="1758950"/>
          <p14:tracePt t="68869" x="5029200" y="1708150"/>
          <p14:tracePt t="68885" x="5029200" y="1701800"/>
          <p14:tracePt t="68902" x="5022850" y="1701800"/>
          <p14:tracePt t="68919" x="5003800" y="1695450"/>
          <p14:tracePt t="68936" x="4946650" y="1695450"/>
          <p14:tracePt t="68952" x="4889500" y="1689100"/>
          <p14:tracePt t="68969" x="4819650" y="1689100"/>
          <p14:tracePt t="68985" x="4756150" y="1689100"/>
          <p14:tracePt t="69002" x="4692650" y="1676400"/>
          <p14:tracePt t="69019" x="4635500" y="1670050"/>
          <p14:tracePt t="69036" x="4584700" y="1657350"/>
          <p14:tracePt t="69036" x="4552950" y="1657350"/>
          <p14:tracePt t="69054" x="4502150" y="1651000"/>
          <p14:tracePt t="69071" x="4445000" y="1644650"/>
          <p14:tracePt t="69086" x="4406900" y="1644650"/>
          <p14:tracePt t="69102" x="4375150" y="1651000"/>
          <p14:tracePt t="69120" x="4337050" y="1657350"/>
          <p14:tracePt t="69135" x="4305300" y="1663700"/>
          <p14:tracePt t="69152" x="4267200" y="1663700"/>
          <p14:tracePt t="69170" x="4184650" y="1670050"/>
          <p14:tracePt t="69185" x="4114800" y="1670050"/>
          <p14:tracePt t="69202" x="4013200" y="1676400"/>
          <p14:tracePt t="69219" x="3937000" y="1676400"/>
          <p14:tracePt t="69235" x="3867150" y="1676400"/>
          <p14:tracePt t="69253" x="3841750" y="1676400"/>
          <p14:tracePt t="69291" x="3835400" y="1676400"/>
          <p14:tracePt t="69322" x="3771900" y="1739900"/>
          <p14:tracePt t="69336" x="3746500" y="1758950"/>
          <p14:tracePt t="69361" x="3676650" y="1822450"/>
          <p14:tracePt t="69372" x="3651250" y="1854200"/>
          <p14:tracePt t="69388" x="3644900" y="1873250"/>
          <p14:tracePt t="69402" x="3638550" y="1873250"/>
          <p14:tracePt t="69436" x="3651250" y="1885950"/>
          <p14:tracePt t="69453" x="3695700" y="1911350"/>
          <p14:tracePt t="69469" x="3765550" y="1949450"/>
          <p14:tracePt t="69487" x="3829050" y="1987550"/>
          <p14:tracePt t="69507" x="3898900" y="2032000"/>
          <p14:tracePt t="69520" x="3930650" y="2044700"/>
          <p14:tracePt t="69536" x="3981450" y="2057400"/>
          <p14:tracePt t="69537" x="4025900" y="2070100"/>
          <p14:tracePt t="69554" x="4095750" y="2076450"/>
          <p14:tracePt t="69570" x="4171950" y="2082800"/>
          <p14:tracePt t="69588" x="4273550" y="2082800"/>
          <p14:tracePt t="69603" x="4394200" y="2082800"/>
          <p14:tracePt t="69619" x="4527550" y="2082800"/>
          <p14:tracePt t="69636" x="4572000" y="2082800"/>
          <p14:tracePt t="69655" x="4584700" y="2082800"/>
          <p14:tracePt t="69669" x="4591050" y="2082800"/>
          <p14:tracePt t="69686" x="4597400" y="2082800"/>
          <p14:tracePt t="69755" x="4603750" y="2082800"/>
          <p14:tracePt t="69770" x="4622800" y="2082800"/>
          <p14:tracePt t="69794" x="4648200" y="2082800"/>
          <p14:tracePt t="69803" x="4654550" y="2082800"/>
          <p14:tracePt t="69820" x="4667250" y="2082800"/>
          <p14:tracePt t="69836" x="4673600" y="2082800"/>
          <p14:tracePt t="69853" x="4686300" y="2082800"/>
          <p14:tracePt t="69870" x="4705350" y="2082800"/>
          <p14:tracePt t="69886" x="4724400" y="2076450"/>
          <p14:tracePt t="69904" x="4737100" y="2070100"/>
          <p14:tracePt t="70553" x="4743450" y="2063750"/>
          <p14:tracePt t="70613" x="4749800" y="2063750"/>
          <p14:tracePt t="70655" x="4756150" y="2057400"/>
          <p14:tracePt t="70872" x="4768850" y="2051050"/>
          <p14:tracePt t="70887" x="4794250" y="2032000"/>
          <p14:tracePt t="70904" x="4819650" y="2006600"/>
          <p14:tracePt t="70921" x="4845050" y="1987550"/>
          <p14:tracePt t="70937" x="4857750" y="1981200"/>
          <p14:tracePt t="70954" x="4864100" y="1974850"/>
          <p14:tracePt t="72689" x="4895850" y="1974850"/>
          <p14:tracePt t="72705" x="5003800" y="1993900"/>
          <p14:tracePt t="72722" x="5187950" y="2025650"/>
          <p14:tracePt t="72739" x="5422900" y="2070100"/>
          <p14:tracePt t="72756" x="5632450" y="2108200"/>
          <p14:tracePt t="72773" x="5829300" y="2146300"/>
          <p14:tracePt t="72789" x="5956300" y="2159000"/>
          <p14:tracePt t="72811" x="6032500" y="2159000"/>
          <p14:tracePt t="72822" x="6051550" y="2159000"/>
          <p14:tracePt t="72840" x="6076950" y="2159000"/>
          <p14:tracePt t="72856" x="6102350" y="2152650"/>
          <p14:tracePt t="72872" x="6140450" y="2146300"/>
          <p14:tracePt t="72873" x="6159500" y="2146300"/>
          <p14:tracePt t="72889" x="6191250" y="2139950"/>
          <p14:tracePt t="72905" x="6235700" y="2133600"/>
          <p14:tracePt t="72923" x="6286500" y="2127250"/>
          <p14:tracePt t="72939" x="6330950" y="2120900"/>
          <p14:tracePt t="72956" x="6381750" y="2114550"/>
          <p14:tracePt t="72972" x="6413500" y="2101850"/>
          <p14:tracePt t="72989" x="6451600" y="2095500"/>
          <p14:tracePt t="73007" x="6470650" y="2089150"/>
          <p14:tracePt t="73022" x="6483350" y="2082800"/>
          <p14:tracePt t="73046" x="6489700" y="2082800"/>
          <p14:tracePt t="73057" x="6496050" y="2082800"/>
          <p14:tracePt t="73247" x="6515100" y="2082800"/>
          <p14:tracePt t="73264" x="6546850" y="2082800"/>
          <p14:tracePt t="73272" x="6572250" y="2082800"/>
          <p14:tracePt t="73291" x="6610350" y="2082800"/>
          <p14:tracePt t="73306" x="6642100" y="2082800"/>
          <p14:tracePt t="73325" x="6667500" y="2082800"/>
          <p14:tracePt t="73341" x="6686550" y="2076450"/>
          <p14:tracePt t="73356" x="6699250" y="2076450"/>
          <p14:tracePt t="73440" x="6711950" y="2076450"/>
          <p14:tracePt t="73457" x="6724650" y="2076450"/>
          <p14:tracePt t="73473" x="6737350" y="2070100"/>
          <p14:tracePt t="73489" x="6743700" y="2070100"/>
          <p14:tracePt t="73506" x="6743700" y="2063750"/>
          <p14:tracePt t="73522" x="6750050" y="2063750"/>
          <p14:tracePt t="73539" x="6781800" y="2063750"/>
          <p14:tracePt t="73556" x="6965950" y="2089150"/>
          <p14:tracePt t="73572" x="7156450" y="2127250"/>
          <p14:tracePt t="73589" x="7327900" y="2146300"/>
          <p14:tracePt t="73616" x="7505700" y="2146300"/>
          <p14:tracePt t="73622" x="7550150" y="2146300"/>
          <p14:tracePt t="73639" x="7607300" y="2146300"/>
          <p14:tracePt t="73656" x="7632700" y="2139950"/>
          <p14:tracePt t="73672" x="7639050" y="2133600"/>
          <p14:tracePt t="73799" x="7651750" y="2127250"/>
          <p14:tracePt t="73825" x="7683500" y="2120900"/>
          <p14:tracePt t="73853" x="7715250" y="2108200"/>
          <p14:tracePt t="73863" x="7727950" y="2108200"/>
          <p14:tracePt t="73930" x="7734300" y="2108200"/>
          <p14:tracePt t="74056" x="7740650" y="2101850"/>
          <p14:tracePt t="74073" x="7753350" y="2095500"/>
          <p14:tracePt t="74090" x="7766050" y="2089150"/>
          <p14:tracePt t="74107" x="7778750" y="2082800"/>
          <p14:tracePt t="74124" x="7797800" y="2076450"/>
          <p14:tracePt t="74140" x="7823200" y="2076450"/>
          <p14:tracePt t="74157" x="7874000" y="2070100"/>
          <p14:tracePt t="74173" x="7924800" y="2070100"/>
          <p14:tracePt t="74190" x="7988300" y="2070100"/>
          <p14:tracePt t="74206" x="8039100" y="2070100"/>
          <p14:tracePt t="74224" x="8064500" y="2070100"/>
          <p14:tracePt t="74240" x="8070850" y="2070100"/>
          <p14:tracePt t="74273" x="8077200" y="2070100"/>
          <p14:tracePt t="74291" x="8134350" y="2076450"/>
          <p14:tracePt t="74306" x="8223250" y="2089150"/>
          <p14:tracePt t="74323" x="8305800" y="2095500"/>
          <p14:tracePt t="74331" x="8362950" y="2095500"/>
          <p14:tracePt t="74340" x="8388350" y="2095500"/>
          <p14:tracePt t="74358" x="8483600" y="2095500"/>
          <p14:tracePt t="74373" x="8547100" y="2095500"/>
          <p14:tracePt t="74390" x="8604250" y="2089150"/>
          <p14:tracePt t="74413" x="8680450" y="2089150"/>
          <p14:tracePt t="74423" x="8699500" y="2089150"/>
          <p14:tracePt t="74441" x="8737600" y="2089150"/>
          <p14:tracePt t="74457" x="8782050" y="2089150"/>
          <p14:tracePt t="74473" x="8820150" y="2082800"/>
          <p14:tracePt t="74490" x="8858250" y="2082800"/>
          <p14:tracePt t="74491" x="8864600" y="2076450"/>
          <p14:tracePt t="74507" x="8890000" y="2070100"/>
          <p14:tracePt t="74524" x="8915400" y="2063750"/>
          <p14:tracePt t="74540" x="8928100" y="2057400"/>
          <p14:tracePt t="74541" x="8934450" y="2057400"/>
          <p14:tracePt t="74557" x="8959850" y="2051050"/>
          <p14:tracePt t="74574" x="8978900" y="2051050"/>
          <p14:tracePt t="74590" x="8997950" y="2044700"/>
          <p14:tracePt t="74609" x="9010650" y="2044700"/>
          <p14:tracePt t="74624" x="9017000" y="2038350"/>
          <p14:tracePt t="74651" x="9029700" y="2038350"/>
          <p14:tracePt t="74737" x="9048750" y="2044700"/>
          <p14:tracePt t="74746" x="9067800" y="2044700"/>
          <p14:tracePt t="74757" x="9086850" y="2051050"/>
          <p14:tracePt t="74774" x="9137650" y="2057400"/>
          <p14:tracePt t="74791" x="9169400" y="2063750"/>
          <p14:tracePt t="74807" x="9194800" y="2063750"/>
          <p14:tracePt t="74826" x="9213850" y="2063750"/>
          <p14:tracePt t="74827" x="9226550" y="2063750"/>
          <p14:tracePt t="74840" x="9239250" y="2063750"/>
          <p14:tracePt t="74857" x="9264650" y="2063750"/>
          <p14:tracePt t="74874" x="9302750" y="2063750"/>
          <p14:tracePt t="74890" x="9347200" y="2063750"/>
          <p14:tracePt t="74907" x="9385300" y="2063750"/>
          <p14:tracePt t="74924" x="9417050" y="2063750"/>
          <p14:tracePt t="74940" x="9461500" y="2063750"/>
          <p14:tracePt t="74959" x="9493250" y="2057400"/>
          <p14:tracePt t="74974" x="9518650" y="2051050"/>
          <p14:tracePt t="74991" x="9537700" y="2044700"/>
          <p14:tracePt t="75008" x="9556750" y="2044700"/>
          <p14:tracePt t="75027" x="9582150" y="2038350"/>
          <p14:tracePt t="75041" x="9601200" y="2038350"/>
          <p14:tracePt t="75057" x="9626600" y="2038350"/>
          <p14:tracePt t="75058" x="9652000" y="2038350"/>
          <p14:tracePt t="75074" x="9677400" y="2032000"/>
          <p14:tracePt t="75101" x="9721850" y="2025650"/>
          <p14:tracePt t="75108" x="9740900" y="2019300"/>
          <p14:tracePt t="75124" x="9747250" y="2019300"/>
          <p14:tracePt t="75141" x="9779000" y="2012950"/>
          <p14:tracePt t="75157" x="9798050" y="2006600"/>
          <p14:tracePt t="75174" x="9817100" y="1993900"/>
          <p14:tracePt t="75193" x="9829800" y="1993900"/>
          <p14:tracePt t="75207" x="9842500" y="1987550"/>
          <p14:tracePt t="75226" x="9842500" y="1974850"/>
          <p14:tracePt t="75241" x="9848850" y="1962150"/>
          <p14:tracePt t="75257" x="9848850" y="1949450"/>
          <p14:tracePt t="75274" x="9848850" y="1943100"/>
          <p14:tracePt t="75307" x="9848850" y="1936750"/>
          <p14:tracePt t="75324" x="9836150" y="1936750"/>
          <p14:tracePt t="75341" x="9798050" y="1924050"/>
          <p14:tracePt t="75357" x="9753600" y="1911350"/>
          <p14:tracePt t="75374" x="9690100" y="1905000"/>
          <p14:tracePt t="75391" x="9626600" y="1898650"/>
          <p14:tracePt t="75408" x="9544050" y="1892300"/>
          <p14:tracePt t="75424" x="9467850" y="1892300"/>
          <p14:tracePt t="75441" x="9391650" y="1885950"/>
          <p14:tracePt t="75458" x="9340850" y="1885950"/>
          <p14:tracePt t="75475" x="9290050" y="1885950"/>
          <p14:tracePt t="75491" x="9220200" y="1885950"/>
          <p14:tracePt t="75508" x="9163050" y="1885950"/>
          <p14:tracePt t="75525" x="9099550" y="1885950"/>
          <p14:tracePt t="75541" x="9036050" y="1885950"/>
          <p14:tracePt t="75543" x="8997950" y="1885950"/>
          <p14:tracePt t="75558" x="8940800" y="1885950"/>
          <p14:tracePt t="75575" x="8902700" y="1885950"/>
          <p14:tracePt t="75591" x="8845550" y="1885950"/>
          <p14:tracePt t="75608" x="8788400" y="1885950"/>
          <p14:tracePt t="75633" x="8705850" y="1885950"/>
          <p14:tracePt t="75641" x="8686800" y="1892300"/>
          <p14:tracePt t="75658" x="8636000" y="1892300"/>
          <p14:tracePt t="75680" x="8597900" y="1898650"/>
          <p14:tracePt t="75691" x="8578850" y="1898650"/>
          <p14:tracePt t="75708" x="8547100" y="1911350"/>
          <p14:tracePt t="75725" x="8528050" y="1917700"/>
          <p14:tracePt t="75741" x="8502650" y="1930400"/>
          <p14:tracePt t="75760" x="8489950" y="1949450"/>
          <p14:tracePt t="75775" x="8483600" y="1949450"/>
          <p14:tracePt t="75792" x="8483600" y="1955800"/>
          <p14:tracePt t="75841" x="8483600" y="1962150"/>
          <p14:tracePt t="75941" x="8502650" y="1968500"/>
          <p14:tracePt t="75958" x="8559800" y="1968500"/>
          <p14:tracePt t="75975" x="8610600" y="1968500"/>
          <p14:tracePt t="75992" x="8699500" y="1968500"/>
          <p14:tracePt t="76008" x="8794750" y="1968500"/>
          <p14:tracePt t="76025" x="8896350" y="1981200"/>
          <p14:tracePt t="76042" x="9061450" y="1993900"/>
          <p14:tracePt t="76058" x="9188450" y="2012950"/>
          <p14:tracePt t="76075" x="9315450" y="2025650"/>
          <p14:tracePt t="76092" x="9429750" y="2032000"/>
          <p14:tracePt t="76109" x="9544050" y="2032000"/>
          <p14:tracePt t="76125" x="9658350" y="2032000"/>
          <p14:tracePt t="76146" x="9810750" y="2025650"/>
          <p14:tracePt t="76158" x="9861550" y="2019300"/>
          <p14:tracePt t="76177" x="9944100" y="2019300"/>
          <p14:tracePt t="76201" x="9994900" y="2012950"/>
          <p14:tracePt t="76209" x="10007600" y="2012950"/>
          <p14:tracePt t="76232" x="10013950" y="2012950"/>
          <p14:tracePt t="76259" x="10026650" y="2012950"/>
          <p14:tracePt t="76275" x="10058400" y="2006600"/>
          <p14:tracePt t="76292" x="10090150" y="2000250"/>
          <p14:tracePt t="76309" x="10147300" y="1993900"/>
          <p14:tracePt t="76335" x="10217150" y="1987550"/>
          <p14:tracePt t="76336" x="10248900" y="1981200"/>
          <p14:tracePt t="76348" x="10255250" y="1974850"/>
          <p14:tracePt t="76358" x="10261600" y="1968500"/>
          <p14:tracePt t="76375" x="10287000" y="1949450"/>
          <p14:tracePt t="76392" x="10312400" y="1905000"/>
          <p14:tracePt t="76411" x="10318750" y="1885950"/>
          <p14:tracePt t="76426" x="10318750" y="1854200"/>
          <p14:tracePt t="76442" x="10318750" y="1835150"/>
          <p14:tracePt t="76459" x="10312400" y="1822450"/>
          <p14:tracePt t="76476" x="10306050" y="1822450"/>
          <p14:tracePt t="76492" x="10299700" y="1816100"/>
          <p14:tracePt t="76509" x="10280650" y="1809750"/>
          <p14:tracePt t="76535" x="10185400" y="1809750"/>
          <p14:tracePt t="76542" x="10160000" y="1816100"/>
          <p14:tracePt t="76559" x="10083800" y="1835150"/>
          <p14:tracePt t="76576" x="10020300" y="1866900"/>
          <p14:tracePt t="76592" x="9975850" y="1892300"/>
          <p14:tracePt t="76609" x="9956800" y="1911350"/>
          <p14:tracePt t="76627" x="9950450" y="1955800"/>
          <p14:tracePt t="76643" x="9956800" y="2000250"/>
          <p14:tracePt t="76665" x="9969500" y="2032000"/>
          <p14:tracePt t="76675" x="9994900" y="2063750"/>
          <p14:tracePt t="76692" x="10013950" y="2082800"/>
          <p14:tracePt t="76708" x="10026650" y="2089150"/>
          <p14:tracePt t="76726" x="10039350" y="2101850"/>
          <p14:tracePt t="76742" x="10045700" y="2101850"/>
          <p14:tracePt t="76759" x="10045700" y="2108200"/>
          <p14:tracePt t="76793" x="10045700" y="2114550"/>
          <p14:tracePt t="76809" x="10045700" y="2120900"/>
          <p14:tracePt t="76825" x="10033000" y="2133600"/>
          <p14:tracePt t="76842" x="9994900" y="2152650"/>
          <p14:tracePt t="76859" x="9931400" y="2165350"/>
          <p14:tracePt t="76885" x="9747250" y="2197100"/>
          <p14:tracePt t="76897" x="9683750" y="2209800"/>
          <p14:tracePt t="76908" x="9607550" y="2222500"/>
          <p14:tracePt t="76925" x="9537700" y="2228850"/>
          <p14:tracePt t="76942" x="9467850" y="2235200"/>
          <p14:tracePt t="76961" x="9423400" y="2241550"/>
          <p14:tracePt t="76978" x="9353550" y="2241550"/>
          <p14:tracePt t="76993" x="9290050" y="2241550"/>
          <p14:tracePt t="77009" x="9258300" y="2235200"/>
          <p14:tracePt t="77029" x="9220200" y="2228850"/>
          <p14:tracePt t="77357" x="9169400" y="2228850"/>
          <p14:tracePt t="77364" x="9150350" y="2235200"/>
          <p14:tracePt t="77377" x="9131300" y="2235200"/>
          <p14:tracePt t="77393" x="9086850" y="2235200"/>
          <p14:tracePt t="77409" x="9036050" y="2241550"/>
          <p14:tracePt t="77426" x="8991600" y="2241550"/>
          <p14:tracePt t="77443" x="8959850" y="2235200"/>
          <p14:tracePt t="77459" x="8934450" y="2222500"/>
          <p14:tracePt t="77461" x="8928100" y="2216150"/>
          <p14:tracePt t="77476" x="8915400" y="2190750"/>
          <p14:tracePt t="77493" x="8896350" y="2165350"/>
          <p14:tracePt t="77509" x="8883650" y="2146300"/>
          <p14:tracePt t="77526" x="8870950" y="2127250"/>
          <p14:tracePt t="77543" x="8864600" y="2114550"/>
          <p14:tracePt t="77560" x="8858250" y="2101850"/>
          <p14:tracePt t="77787" x="8832850" y="2108200"/>
          <p14:tracePt t="77795" x="8813800" y="2120900"/>
          <p14:tracePt t="77809" x="8782050" y="2133600"/>
          <p14:tracePt t="77826" x="8763000" y="2139950"/>
          <p14:tracePt t="77843" x="8750300" y="2146300"/>
          <p14:tracePt t="78024" x="8750300" y="2127250"/>
          <p14:tracePt t="78044" x="8750300" y="2108200"/>
          <p14:tracePt t="78060" x="8750300" y="2095500"/>
          <p14:tracePt t="78279" x="8750300" y="2089150"/>
          <p14:tracePt t="78288" x="8750300" y="2082800"/>
          <p14:tracePt t="78311" x="8750300" y="2076450"/>
          <p14:tracePt t="78343" x="8750300" y="2070100"/>
          <p14:tracePt t="78360" x="8756650" y="2057400"/>
          <p14:tracePt t="78380" x="8763000" y="2044700"/>
          <p14:tracePt t="78393" x="8763000" y="2032000"/>
          <p14:tracePt t="79387" x="8750300" y="2038350"/>
          <p14:tracePt t="79395" x="8743950" y="2038350"/>
          <p14:tracePt t="79411" x="8731250" y="2044700"/>
          <p14:tracePt t="79428" x="8718550" y="2051050"/>
          <p14:tracePt t="79444" x="8693150" y="2057400"/>
          <p14:tracePt t="79461" x="8674100" y="2063750"/>
          <p14:tracePt t="79479" x="8610600" y="2070100"/>
          <p14:tracePt t="79494" x="8578850" y="2070100"/>
          <p14:tracePt t="79511" x="8496300" y="2076450"/>
          <p14:tracePt t="79528" x="8426450" y="2076450"/>
          <p14:tracePt t="79544" x="8369300" y="2070100"/>
          <p14:tracePt t="79561" x="8318500" y="2063750"/>
          <p14:tracePt t="79578" x="8255000" y="2051050"/>
          <p14:tracePt t="79594" x="8204200" y="2038350"/>
          <p14:tracePt t="79611" x="8166100" y="2032000"/>
          <p14:tracePt t="79628" x="8115300" y="2012950"/>
          <p14:tracePt t="79645" x="8070850" y="2000250"/>
          <p14:tracePt t="79661" x="8032750" y="1987550"/>
          <p14:tracePt t="79678" x="8001000" y="1974850"/>
          <p14:tracePt t="79694" x="7943850" y="1962150"/>
          <p14:tracePt t="79712" x="7886700" y="1949450"/>
          <p14:tracePt t="79728" x="7785100" y="1930400"/>
          <p14:tracePt t="79746" x="7708900" y="1917700"/>
          <p14:tracePt t="79761" x="7639050" y="1911350"/>
          <p14:tracePt t="79778" x="7581900" y="1905000"/>
          <p14:tracePt t="79795" x="7505700" y="1905000"/>
          <p14:tracePt t="79817" x="7346950" y="1905000"/>
          <p14:tracePt t="79828" x="7283450" y="1905000"/>
          <p14:tracePt t="79848" x="7181850" y="1898650"/>
          <p14:tracePt t="79861" x="7080250" y="1885950"/>
          <p14:tracePt t="79878" x="6965950" y="1873250"/>
          <p14:tracePt t="79895" x="6896100" y="1860550"/>
          <p14:tracePt t="79911" x="6819900" y="1854200"/>
          <p14:tracePt t="79928" x="6724650" y="1847850"/>
          <p14:tracePt t="79945" x="6578600" y="1841500"/>
          <p14:tracePt t="79962" x="6413500" y="1835150"/>
          <p14:tracePt t="79963" x="6311900" y="1835150"/>
          <p14:tracePt t="79979" x="6203950" y="1828800"/>
          <p14:tracePt t="79980" x="6102350" y="1822450"/>
          <p14:tracePt t="79995" x="5956300" y="1809750"/>
          <p14:tracePt t="80013" x="5791200" y="1790700"/>
          <p14:tracePt t="80028" x="5689600" y="1778000"/>
          <p14:tracePt t="80045" x="5607050" y="1765300"/>
          <p14:tracePt t="80063" x="5537200" y="1758950"/>
          <p14:tracePt t="80078" x="5467350" y="1752600"/>
          <p14:tracePt t="80095" x="5334000" y="1746250"/>
          <p14:tracePt t="80111" x="5207000" y="1739900"/>
          <p14:tracePt t="80128" x="5003800" y="1733550"/>
          <p14:tracePt t="80146" x="4845050" y="1720850"/>
          <p14:tracePt t="80162" x="4705350" y="1714500"/>
          <p14:tracePt t="80178" x="4584700" y="1701800"/>
          <p14:tracePt t="80195" x="4470400" y="1689100"/>
          <p14:tracePt t="80211" x="4368800" y="1676400"/>
          <p14:tracePt t="80212" x="4311650" y="1676400"/>
          <p14:tracePt t="80234" x="4203700" y="1663700"/>
          <p14:tracePt t="80245" x="4076700" y="1651000"/>
          <p14:tracePt t="80262" x="4000500" y="1644650"/>
          <p14:tracePt t="80288" x="3924300" y="1638300"/>
          <p14:tracePt t="80298" x="3905250" y="1638300"/>
          <p14:tracePt t="80312" x="3860800" y="1638300"/>
          <p14:tracePt t="80328" x="3797300" y="1644650"/>
          <p14:tracePt t="80345" x="3733800" y="1644650"/>
          <p14:tracePt t="80362" x="3644900" y="1651000"/>
          <p14:tracePt t="80380" x="3581400" y="1651000"/>
          <p14:tracePt t="80395" x="3524250" y="1651000"/>
          <p14:tracePt t="80412" x="3441700" y="1651000"/>
          <p14:tracePt t="80428" x="3384550" y="1651000"/>
          <p14:tracePt t="80445" x="3302000" y="1651000"/>
          <p14:tracePt t="80464" x="3206750" y="1663700"/>
          <p14:tracePt t="80480" x="3105150" y="1676400"/>
          <p14:tracePt t="80498" x="3016250" y="1695450"/>
          <p14:tracePt t="80516" x="2959100" y="1720850"/>
          <p14:tracePt t="80529" x="2933700" y="1739900"/>
          <p14:tracePt t="80551" x="2927350" y="1765300"/>
          <p14:tracePt t="80562" x="2927350" y="1784350"/>
          <p14:tracePt t="80578" x="2914650" y="1828800"/>
          <p14:tracePt t="80595" x="2895600" y="1879600"/>
          <p14:tracePt t="80612" x="2863850" y="1962150"/>
          <p14:tracePt t="80629" x="2851150" y="2019300"/>
          <p14:tracePt t="80651" x="2863850" y="2095500"/>
          <p14:tracePt t="80662" x="2901950" y="2152650"/>
          <p14:tracePt t="80679" x="2940050" y="2197100"/>
          <p14:tracePt t="80696" x="2978150" y="2235200"/>
          <p14:tracePt t="80712" x="2997200" y="2273300"/>
          <p14:tracePt t="80729" x="3022600" y="2311400"/>
          <p14:tracePt t="80749" x="3041650" y="2330450"/>
          <p14:tracePt t="80762" x="3060700" y="2355850"/>
          <p14:tracePt t="80779" x="3092450" y="2374900"/>
          <p14:tracePt t="80795" x="3105150" y="2387600"/>
          <p14:tracePt t="80812" x="3130550" y="2393950"/>
          <p14:tracePt t="80829" x="3143250" y="2393950"/>
          <p14:tracePt t="80834" x="3149600" y="2400300"/>
          <p14:tracePt t="80857" x="3168650" y="2413000"/>
          <p14:tracePt t="80868" x="3175000" y="2419350"/>
          <p14:tracePt t="80880" x="3200400" y="2432050"/>
          <p14:tracePt t="80899" x="3232150" y="2444750"/>
          <p14:tracePt t="80913" x="3244850" y="2451100"/>
          <p14:tracePt t="80929" x="3289300" y="2463800"/>
          <p14:tracePt t="80946" x="3321050" y="2470150"/>
          <p14:tracePt t="80962" x="3409950" y="2495550"/>
          <p14:tracePt t="80979" x="3511550" y="2520950"/>
          <p14:tracePt t="80997" x="3657600" y="2552700"/>
          <p14:tracePt t="81012" x="3778250" y="2578100"/>
          <p14:tracePt t="81029" x="3930650" y="2603500"/>
          <p14:tracePt t="81046" x="4064000" y="2622550"/>
          <p14:tracePt t="81062" x="4191000" y="2647950"/>
          <p14:tracePt t="81080" x="4337050" y="2673350"/>
          <p14:tracePt t="81096" x="4451350" y="2686050"/>
          <p14:tracePt t="81113" x="4540250" y="2698750"/>
          <p14:tracePt t="81134" x="4641850" y="2698750"/>
          <p14:tracePt t="81146" x="4686300" y="2698750"/>
          <p14:tracePt t="81162" x="4718050" y="2698750"/>
          <p14:tracePt t="81179" x="4800600" y="2692400"/>
          <p14:tracePt t="81196" x="4870450" y="2692400"/>
          <p14:tracePt t="81221" x="4927600" y="2692400"/>
          <p14:tracePt t="81229" x="4933950" y="2692400"/>
          <p14:tracePt t="81246" x="4959350" y="2686050"/>
          <p14:tracePt t="81263" x="4978400" y="2679700"/>
          <p14:tracePt t="81284" x="5010150" y="2673350"/>
          <p14:tracePt t="81296" x="5016500" y="2673350"/>
          <p14:tracePt t="81426" x="5010150" y="2673350"/>
          <p14:tracePt t="81433" x="5003800" y="2673350"/>
          <p14:tracePt t="81457" x="4953000" y="2673350"/>
          <p14:tracePt t="81480" x="4927600" y="2673350"/>
          <p14:tracePt t="81481" x="4914900" y="2673350"/>
          <p14:tracePt t="81497" x="4902200" y="2673350"/>
          <p14:tracePt t="81819" x="4895850" y="2660650"/>
          <p14:tracePt t="81831" x="4895850" y="2654300"/>
          <p14:tracePt t="81851" x="4883150" y="2635250"/>
          <p14:tracePt t="81864" x="4876800" y="2628900"/>
          <p14:tracePt t="81880" x="4876800" y="2622550"/>
          <p14:tracePt t="81913" x="4870450" y="2622550"/>
          <p14:tracePt t="82418" x="4857750" y="2622550"/>
          <p14:tracePt t="82443" x="4813300" y="2622550"/>
          <p14:tracePt t="82464" x="4787900" y="2622550"/>
          <p14:tracePt t="82481" x="4768850" y="2622550"/>
          <p14:tracePt t="82482" x="4762500" y="2622550"/>
          <p14:tracePt t="82500" x="4737100" y="2616200"/>
          <p14:tracePt t="82513" x="4718050" y="2609850"/>
          <p14:tracePt t="82531" x="4705350" y="2603500"/>
          <p14:tracePt t="82547" x="4699000" y="2603500"/>
          <p14:tracePt t="82721" x="4686300" y="2578100"/>
          <p14:tracePt t="82730" x="4686300" y="2571750"/>
          <p14:tracePt t="82747" x="4673600" y="2552700"/>
          <p14:tracePt t="82764" x="4660900" y="2540000"/>
          <p14:tracePt t="82780" x="4654550" y="2533650"/>
          <p14:tracePt t="82814" x="4654550" y="2527300"/>
          <p14:tracePt t="82830" x="4635500" y="2514600"/>
          <p14:tracePt t="82848" x="4629150" y="2508250"/>
          <p14:tracePt t="82871" x="4603750" y="2489200"/>
          <p14:tracePt t="82902" x="4597400" y="2489200"/>
          <p14:tracePt t="82931" x="4559300" y="2482850"/>
          <p14:tracePt t="82947" x="4495800" y="2482850"/>
          <p14:tracePt t="82964" x="4419600" y="2476500"/>
          <p14:tracePt t="82980" x="4343400" y="2470150"/>
          <p14:tracePt t="82997" x="4254500" y="2457450"/>
          <p14:tracePt t="83014" x="4159250" y="2451100"/>
          <p14:tracePt t="83030" x="4019550" y="2432050"/>
          <p14:tracePt t="83048" x="3803650" y="2406650"/>
          <p14:tracePt t="83065" x="3594100" y="2374900"/>
          <p14:tracePt t="83081" x="3403600" y="2349500"/>
          <p14:tracePt t="83103" x="3117850" y="2305050"/>
          <p14:tracePt t="83114" x="3041650" y="2292350"/>
          <p14:tracePt t="83131" x="2889250" y="2273300"/>
          <p14:tracePt t="83148" x="2616200" y="2241550"/>
          <p14:tracePt t="83164" x="2559050" y="2241550"/>
          <p14:tracePt t="83181" x="2260600" y="2203450"/>
          <p14:tracePt t="83204" x="2133600" y="2184400"/>
          <p14:tracePt t="83205" x="2089150" y="2178050"/>
          <p14:tracePt t="83214" x="2051050" y="2165350"/>
          <p14:tracePt t="83233" x="2000250" y="2159000"/>
          <p14:tracePt t="83248" x="1924050" y="2159000"/>
          <p14:tracePt t="83265" x="1828800" y="2152650"/>
          <p14:tracePt t="83290" x="1625600" y="2152650"/>
          <p14:tracePt t="83297" x="1562100" y="2152650"/>
          <p14:tracePt t="83314" x="1473200" y="2146300"/>
          <p14:tracePt t="83343" x="1435100" y="2139950"/>
          <p14:tracePt t="83364" x="1441450" y="2139950"/>
          <p14:tracePt t="83381" x="1498600" y="2139950"/>
          <p14:tracePt t="83398" x="1562100" y="2146300"/>
          <p14:tracePt t="83414" x="1600200" y="2152650"/>
          <p14:tracePt t="83431" x="1644650" y="2178050"/>
          <p14:tracePt t="83448" x="1701800" y="2216150"/>
          <p14:tracePt t="83464" x="1778000" y="2241550"/>
          <p14:tracePt t="83481" x="1854200" y="2254250"/>
          <p14:tracePt t="83498" x="1987550" y="2254250"/>
          <p14:tracePt t="83515" x="2133600" y="2235200"/>
          <p14:tracePt t="83531" x="2228850" y="2216150"/>
          <p14:tracePt t="83548" x="2247900" y="2203450"/>
          <p14:tracePt t="83565" x="2254250" y="2197100"/>
          <p14:tracePt t="83634" x="2254250" y="2190750"/>
          <p14:tracePt t="83649" x="2228850" y="2165350"/>
          <p14:tracePt t="83675" x="2127250" y="2127250"/>
          <p14:tracePt t="83684" x="2108200" y="2120900"/>
          <p14:tracePt t="83698" x="1955800" y="2101850"/>
          <p14:tracePt t="83714" x="1847850" y="2089150"/>
          <p14:tracePt t="83732" x="1739900" y="2070100"/>
          <p14:tracePt t="83751" x="1682750" y="2057400"/>
          <p14:tracePt t="83765" x="1657350" y="2051050"/>
          <p14:tracePt t="83781" x="1651000" y="2051050"/>
          <p14:tracePt t="83798" x="1638300" y="2051050"/>
          <p14:tracePt t="83815" x="1625600" y="2070100"/>
          <p14:tracePt t="83831" x="1612900" y="2095500"/>
          <p14:tracePt t="83832" x="1612900" y="2108200"/>
          <p14:tracePt t="83848" x="1638300" y="2171700"/>
          <p14:tracePt t="83864" x="1695450" y="2235200"/>
          <p14:tracePt t="83881" x="1733550" y="2266950"/>
          <p14:tracePt t="83898" x="1828800" y="2349500"/>
          <p14:tracePt t="83915" x="1879600" y="2387600"/>
          <p14:tracePt t="83931" x="1911350" y="2406650"/>
          <p14:tracePt t="83955" x="1917700" y="2406650"/>
          <p14:tracePt t="84055" x="1955800" y="2419350"/>
          <p14:tracePt t="84065" x="1968500" y="2425700"/>
          <p14:tracePt t="84081" x="2000250" y="2432050"/>
          <p14:tracePt t="84098" x="2025650" y="2438400"/>
          <p14:tracePt t="84298" x="2019300" y="2438400"/>
          <p14:tracePt t="84498" x="2038350" y="2419350"/>
          <p14:tracePt t="84515" x="2076450" y="2387600"/>
          <p14:tracePt t="84532" x="2127250" y="2355850"/>
          <p14:tracePt t="84549" x="2171700" y="2330450"/>
          <p14:tracePt t="84571" x="2190750" y="2324100"/>
          <p14:tracePt t="84615" x="2184400" y="2330450"/>
          <p14:tracePt t="84632" x="2178050" y="2336800"/>
          <p14:tracePt t="84649" x="2178050" y="2343150"/>
          <p14:tracePt t="84743" x="2190750" y="2330450"/>
          <p14:tracePt t="84748" x="2197100" y="2330450"/>
          <p14:tracePt t="84848" x="2216150" y="2311400"/>
          <p14:tracePt t="84865" x="2235200" y="2298700"/>
          <p14:tracePt t="84891" x="2286000" y="2279650"/>
          <p14:tracePt t="84893" x="2305050" y="2273300"/>
          <p14:tracePt t="84905" x="2324100" y="2273300"/>
          <p14:tracePt t="84920" x="2387600" y="2279650"/>
          <p14:tracePt t="84932" x="2413000" y="2292350"/>
          <p14:tracePt t="84949" x="2425700" y="2298700"/>
          <p14:tracePt t="85644" x="2457450" y="2298700"/>
          <p14:tracePt t="85651" x="2476500" y="2298700"/>
          <p14:tracePt t="85667" x="2501900" y="2298700"/>
          <p14:tracePt t="85683" x="2527300" y="2298700"/>
          <p14:tracePt t="85700" x="2540000" y="2298700"/>
          <p14:tracePt t="85915" x="2546350" y="2298700"/>
          <p14:tracePt t="85933" x="2597150" y="2292350"/>
          <p14:tracePt t="85954" x="2660650" y="2292350"/>
          <p14:tracePt t="85968" x="2787650" y="2292350"/>
          <p14:tracePt t="85984" x="2889250" y="2298700"/>
          <p14:tracePt t="86000" x="3022600" y="2311400"/>
          <p14:tracePt t="86017" x="3168650" y="2324100"/>
          <p14:tracePt t="86033" x="3359150" y="2349500"/>
          <p14:tracePt t="86049" x="3543300" y="2374900"/>
          <p14:tracePt t="86066" x="3771900" y="2393950"/>
          <p14:tracePt t="86083" x="3987800" y="2406650"/>
          <p14:tracePt t="86100" x="4222750" y="2406650"/>
          <p14:tracePt t="86116" x="4464050" y="2406650"/>
          <p14:tracePt t="86133" x="4686300" y="2406650"/>
          <p14:tracePt t="86151" x="4946650" y="2406650"/>
          <p14:tracePt t="86166" x="5080000" y="2400300"/>
          <p14:tracePt t="86183" x="5149850" y="2393950"/>
          <p14:tracePt t="86208" x="5308600" y="2393950"/>
          <p14:tracePt t="86216" x="5372100" y="2393950"/>
          <p14:tracePt t="86234" x="5448300" y="2393950"/>
          <p14:tracePt t="86252" x="5473700" y="2393950"/>
          <p14:tracePt t="86266" x="5480050" y="2393950"/>
          <p14:tracePt t="86283" x="5480050" y="2387600"/>
          <p14:tracePt t="86300" x="5480050" y="2374900"/>
          <p14:tracePt t="86317" x="5480050" y="2362200"/>
          <p14:tracePt t="86333" x="5480050" y="2355850"/>
          <p14:tracePt t="86486" x="5492750" y="2355850"/>
          <p14:tracePt t="86500" x="5499100" y="2355850"/>
          <p14:tracePt t="86517" x="5537200" y="2368550"/>
          <p14:tracePt t="86534" x="5619750" y="2387600"/>
          <p14:tracePt t="86550" x="5727700" y="2406650"/>
          <p14:tracePt t="86567" x="5829300" y="2413000"/>
          <p14:tracePt t="86585" x="5981700" y="2413000"/>
          <p14:tracePt t="86600" x="6057900" y="2413000"/>
          <p14:tracePt t="86617" x="6127750" y="2400300"/>
          <p14:tracePt t="86634" x="6178550" y="2387600"/>
          <p14:tracePt t="86650" x="6210300" y="2374900"/>
          <p14:tracePt t="86667" x="6223000" y="2362200"/>
          <p14:tracePt t="86683" x="6235700" y="2355850"/>
          <p14:tracePt t="86700" x="6242050" y="2349500"/>
          <p14:tracePt t="86717" x="6248400" y="2336800"/>
          <p14:tracePt t="86733" x="6248400" y="2324100"/>
          <p14:tracePt t="86750" x="6254750" y="2317750"/>
          <p14:tracePt t="86768" x="6254750" y="2311400"/>
          <p14:tracePt t="86800" x="6248400" y="2324100"/>
          <p14:tracePt t="86817" x="6242050" y="2343150"/>
          <p14:tracePt t="86834" x="6235700" y="2362200"/>
          <p14:tracePt t="86850" x="6223000" y="2393950"/>
          <p14:tracePt t="86867" x="6210300" y="2400300"/>
          <p14:tracePt t="87102" x="6216650" y="2400300"/>
          <p14:tracePt t="87117" x="6235700" y="2406650"/>
          <p14:tracePt t="87136" x="6254750" y="2406650"/>
          <p14:tracePt t="87153" x="6267450" y="2406650"/>
          <p14:tracePt t="87168" x="6292850" y="2406650"/>
          <p14:tracePt t="87184" x="6381750" y="2406650"/>
          <p14:tracePt t="87201" x="6515100" y="2413000"/>
          <p14:tracePt t="87217" x="6597650" y="2419350"/>
          <p14:tracePt t="87234" x="6623050" y="2419350"/>
          <p14:tracePt t="87268" x="6629400" y="2419350"/>
          <p14:tracePt t="87301" x="6635750" y="2419350"/>
          <p14:tracePt t="87351" x="6673850" y="2425700"/>
          <p14:tracePt t="87367" x="6718300" y="2432050"/>
          <p14:tracePt t="87385" x="6724650" y="2432050"/>
          <p14:tracePt t="87434" x="6756400" y="2432050"/>
          <p14:tracePt t="87451" x="6813550" y="2432050"/>
          <p14:tracePt t="87467" x="6883400" y="2432050"/>
          <p14:tracePt t="87484" x="6946900" y="2425700"/>
          <p14:tracePt t="87501" x="7004050" y="2425700"/>
          <p14:tracePt t="87522" x="7080250" y="2413000"/>
          <p14:tracePt t="87536" x="7105650" y="2406650"/>
          <p14:tracePt t="87552" x="7118350" y="2406650"/>
          <p14:tracePt t="87568" x="7162800" y="2406650"/>
          <p14:tracePt t="87584" x="7188200" y="2406650"/>
          <p14:tracePt t="87609" x="7207250" y="2406650"/>
          <p14:tracePt t="87619" x="7213600" y="2406650"/>
          <p14:tracePt t="87635" x="7232650" y="2406650"/>
          <p14:tracePt t="87651" x="7239000" y="2406650"/>
          <p14:tracePt t="87797" x="7251700" y="2413000"/>
          <p14:tracePt t="87801" x="7258050" y="2413000"/>
          <p14:tracePt t="87818" x="7289800" y="2425700"/>
          <p14:tracePt t="87835" x="7296150" y="2432050"/>
          <p14:tracePt t="87868" x="7302500" y="2432050"/>
          <p14:tracePt t="87885" x="7327900" y="2438400"/>
          <p14:tracePt t="87901" x="7353300" y="2444750"/>
          <p14:tracePt t="87918" x="7359650" y="2444750"/>
          <p14:tracePt t="88101" x="7372350" y="2444750"/>
          <p14:tracePt t="88118" x="7423150" y="2444750"/>
          <p14:tracePt t="88135" x="7512050" y="2438400"/>
          <p14:tracePt t="88151" x="7588250" y="2432050"/>
          <p14:tracePt t="88168" x="7664450" y="2425700"/>
          <p14:tracePt t="88185" x="7715250" y="2419350"/>
          <p14:tracePt t="88204" x="7753350" y="2413000"/>
          <p14:tracePt t="88218" x="7778750" y="2406650"/>
          <p14:tracePt t="88235" x="7797800" y="2406650"/>
          <p14:tracePt t="88251" x="7797800" y="2400300"/>
          <p14:tracePt t="88469" x="7804150" y="2400300"/>
          <p14:tracePt t="88895" x="7829550" y="2400300"/>
          <p14:tracePt t="88902" x="7842250" y="2400300"/>
          <p14:tracePt t="88918" x="7848600" y="2400300"/>
          <p14:tracePt t="88952" x="7861300" y="2400300"/>
          <p14:tracePt t="88969" x="7867650" y="2400300"/>
          <p14:tracePt t="88985" x="7880350" y="2400300"/>
          <p14:tracePt t="89002" x="7899400" y="2400300"/>
          <p14:tracePt t="89019" x="7950200" y="2400300"/>
          <p14:tracePt t="89036" x="8039100" y="2400300"/>
          <p14:tracePt t="89052" x="8140700" y="2400300"/>
          <p14:tracePt t="89070" x="8229600" y="2387600"/>
          <p14:tracePt t="89087" x="8274050" y="2374900"/>
          <p14:tracePt t="89102" x="8280400" y="2374900"/>
          <p14:tracePt t="89120" x="8286750" y="2368550"/>
          <p14:tracePt t="89457" x="8439150" y="2374900"/>
          <p14:tracePt t="89469" x="8496300" y="2381250"/>
          <p14:tracePt t="89486" x="8597900" y="2393950"/>
          <p14:tracePt t="89507" x="8693150" y="2393950"/>
          <p14:tracePt t="89520" x="8712200" y="2393950"/>
          <p14:tracePt t="89536" x="8731250" y="2393950"/>
          <p14:tracePt t="89710" x="8737600" y="2393950"/>
          <p14:tracePt t="89720" x="8743950" y="2393950"/>
          <p14:tracePt t="89747" x="8940800" y="2432050"/>
          <p14:tracePt t="89754" x="8997950" y="2444750"/>
          <p14:tracePt t="89770" x="9086850" y="2463800"/>
          <p14:tracePt t="89792" x="9245600" y="2482850"/>
          <p14:tracePt t="89803" x="9296400" y="2482850"/>
          <p14:tracePt t="89820" x="9353550" y="2482850"/>
          <p14:tracePt t="89836" x="9461500" y="2482850"/>
          <p14:tracePt t="89853" x="9531350" y="2482850"/>
          <p14:tracePt t="89870" x="9588500" y="2489200"/>
          <p14:tracePt t="89886" x="9639300" y="2489200"/>
          <p14:tracePt t="89904" x="9671050" y="2489200"/>
          <p14:tracePt t="89921" x="9683750" y="2489200"/>
          <p14:tracePt t="89937" x="9690100" y="2489200"/>
          <p14:tracePt t="91304" x="9683750" y="2489200"/>
          <p14:tracePt t="91321" x="9652000" y="2495550"/>
          <p14:tracePt t="91352" x="9594850" y="2508250"/>
          <p14:tracePt t="91359" x="9588500" y="2508250"/>
          <p14:tracePt t="91371" x="9582150" y="2508250"/>
          <p14:tracePt t="91413" x="9575800" y="2508250"/>
          <p14:tracePt t="91933" x="9556750" y="2508250"/>
          <p14:tracePt t="91963" x="9366250" y="2508250"/>
          <p14:tracePt t="91971" x="9302750" y="2508250"/>
          <p14:tracePt t="91988" x="9093200" y="2501900"/>
          <p14:tracePt t="92006" x="8820150" y="2489200"/>
          <p14:tracePt t="92021" x="8705850" y="2476500"/>
          <p14:tracePt t="92039" x="8235950" y="2438400"/>
          <p14:tracePt t="92062" x="7759700" y="2400300"/>
          <p14:tracePt t="92071" x="7569200" y="2387600"/>
          <p14:tracePt t="92088" x="7162800" y="2355850"/>
          <p14:tracePt t="92105" x="6807200" y="2311400"/>
          <p14:tracePt t="92121" x="6381750" y="2247900"/>
          <p14:tracePt t="92138" x="5943600" y="2171700"/>
          <p14:tracePt t="92155" x="5518150" y="2095500"/>
          <p14:tracePt t="92172" x="5054600" y="2012950"/>
          <p14:tracePt t="92189" x="4584700" y="1924050"/>
          <p14:tracePt t="92205" x="4406900" y="1885950"/>
          <p14:tracePt t="92222" x="4324350" y="1860550"/>
          <p14:tracePt t="92238" x="4298950" y="1847850"/>
          <p14:tracePt t="92256" x="4260850" y="1835150"/>
          <p14:tracePt t="92271" x="4197350" y="1822450"/>
          <p14:tracePt t="92288" x="4108450" y="1809750"/>
          <p14:tracePt t="92305" x="4032250" y="1797050"/>
          <p14:tracePt t="92322" x="3987800" y="1784350"/>
          <p14:tracePt t="92338" x="3981450" y="1778000"/>
          <p14:tracePt t="92372" x="3981450" y="1765300"/>
          <p14:tracePt t="92405" x="3975100" y="1765300"/>
          <p14:tracePt t="92423" x="3867150" y="1752600"/>
          <p14:tracePt t="92440" x="3702050" y="1752600"/>
          <p14:tracePt t="92455" x="3562350" y="1739900"/>
          <p14:tracePt t="92472" x="3448050" y="1733550"/>
          <p14:tracePt t="92488" x="3359150" y="1714500"/>
          <p14:tracePt t="92505" x="3340100" y="1708150"/>
          <p14:tracePt t="92555" x="3333750" y="1708150"/>
          <p14:tracePt t="92579" x="3225800" y="1727200"/>
          <p14:tracePt t="92588" x="3143250" y="1739900"/>
          <p14:tracePt t="92605" x="2959100" y="1771650"/>
          <p14:tracePt t="92622" x="2825750" y="1803400"/>
          <p14:tracePt t="92641" x="2730500" y="1828800"/>
          <p14:tracePt t="92689" x="2743200" y="1828800"/>
          <p14:tracePt t="92722" x="2724150" y="1847850"/>
          <p14:tracePt t="92739" x="2654300" y="1879600"/>
          <p14:tracePt t="92757" x="2584450" y="1898650"/>
          <p14:tracePt t="92772" x="2508250" y="1905000"/>
          <p14:tracePt t="92789" x="2489200" y="1911350"/>
          <p14:tracePt t="92858" x="2419350" y="1911350"/>
          <p14:tracePt t="92872" x="2273300" y="1911350"/>
          <p14:tracePt t="92889" x="2063750" y="1898650"/>
          <p14:tracePt t="92905" x="1885950" y="1873250"/>
          <p14:tracePt t="92922" x="1733550" y="1841500"/>
          <p14:tracePt t="92939" x="1651000" y="1809750"/>
          <p14:tracePt t="92956" x="1638300" y="1784350"/>
          <p14:tracePt t="92972" x="1631950" y="1765300"/>
          <p14:tracePt t="93005" x="1593850" y="1771650"/>
          <p14:tracePt t="93023" x="1397000" y="1809750"/>
          <p14:tracePt t="93040" x="977900" y="1816100"/>
          <p14:tracePt t="93056" x="679450" y="1803400"/>
          <p14:tracePt t="93072" x="450850" y="1771650"/>
          <p14:tracePt t="93089" x="311150" y="1720850"/>
          <p14:tracePt t="93105" x="279400" y="1682750"/>
          <p14:tracePt t="93122" x="298450" y="1638300"/>
          <p14:tracePt t="93139" x="323850" y="1625600"/>
          <p14:tracePt t="93239" x="330200" y="1625600"/>
          <p14:tracePt t="93257" x="425450" y="1631950"/>
          <p14:tracePt t="93285" x="603250" y="1651000"/>
          <p14:tracePt t="93293" x="654050" y="1657350"/>
          <p14:tracePt t="93306" x="717550" y="1682750"/>
          <p14:tracePt t="93335" x="800100" y="1733550"/>
          <p14:tracePt t="93340" x="844550" y="1758950"/>
          <p14:tracePt t="93356" x="914400" y="1790700"/>
          <p14:tracePt t="93373" x="1009650" y="1828800"/>
          <p14:tracePt t="93389" x="1117600" y="1860550"/>
          <p14:tracePt t="93408" x="1327150" y="1905000"/>
          <p14:tracePt t="93425" x="1466850" y="1924050"/>
          <p14:tracePt t="93440" x="1517650" y="1930400"/>
          <p14:tracePt t="93457" x="1587500" y="1949450"/>
          <p14:tracePt t="93473" x="1682750" y="1968500"/>
          <p14:tracePt t="93489" x="1784350" y="1987550"/>
          <p14:tracePt t="93491" x="1841500" y="2000250"/>
          <p14:tracePt t="93519" x="2038350" y="2025650"/>
          <p14:tracePt t="93526" x="2171700" y="2038350"/>
          <p14:tracePt t="93539" x="2368550" y="2051050"/>
          <p14:tracePt t="93556" x="2616200" y="2057400"/>
          <p14:tracePt t="93573" x="2876550" y="2057400"/>
          <p14:tracePt t="93589" x="3162300" y="2038350"/>
          <p14:tracePt t="93606" x="3308350" y="2019300"/>
          <p14:tracePt t="93623" x="3403600" y="2006600"/>
          <p14:tracePt t="93639" x="3454400" y="1993900"/>
          <p14:tracePt t="93656" x="3492500" y="1981200"/>
          <p14:tracePt t="93673" x="3536950" y="1974850"/>
          <p14:tracePt t="93690" x="3600450" y="1974850"/>
          <p14:tracePt t="93706" x="3676650" y="1968500"/>
          <p14:tracePt t="93723" x="3689350" y="1962150"/>
          <p14:tracePt t="93724" x="3702050" y="1962150"/>
          <p14:tracePt t="93740" x="3714750" y="1955800"/>
          <p14:tracePt t="93757" x="3727450" y="1949450"/>
          <p14:tracePt t="93773" x="3740150" y="1943100"/>
          <p14:tracePt t="93790" x="3746500" y="1936750"/>
          <p14:tracePt t="93813" x="3752850" y="1936750"/>
          <p14:tracePt t="93824" x="3752850" y="1930400"/>
          <p14:tracePt t="93943" x="3746500" y="1917700"/>
          <p14:tracePt t="93957" x="3721100" y="1898650"/>
          <p14:tracePt t="93973" x="3689350" y="1866900"/>
          <p14:tracePt t="93990" x="3657600" y="1854200"/>
          <p14:tracePt t="94006" x="3619500" y="1847850"/>
          <p14:tracePt t="94025" x="3575050" y="1847850"/>
          <p14:tracePt t="94040" x="3530600" y="1854200"/>
          <p14:tracePt t="94057" x="3498850" y="1866900"/>
          <p14:tracePt t="94073" x="3486150" y="1873250"/>
          <p14:tracePt t="94090" x="3473450" y="1879600"/>
          <p14:tracePt t="94107" x="3448050" y="1898650"/>
          <p14:tracePt t="94132" x="3371850" y="1936750"/>
          <p14:tracePt t="94140" x="3333750" y="1949450"/>
          <p14:tracePt t="94157" x="3244850" y="1981200"/>
          <p14:tracePt t="94173" x="3213100" y="1987550"/>
          <p14:tracePt t="94190" x="3200400" y="1993900"/>
          <p14:tracePt t="94281" x="3187700" y="2000250"/>
          <p14:tracePt t="94290" x="3181350" y="2000250"/>
          <p14:tracePt t="94307" x="3155950" y="2012950"/>
          <p14:tracePt t="94324" x="3136900" y="2019300"/>
          <p14:tracePt t="94425" x="3130550" y="2019300"/>
          <p14:tracePt t="94441" x="3117850" y="2019300"/>
          <p14:tracePt t="94457" x="2984500" y="2025650"/>
          <p14:tracePt t="94473" x="2908300" y="2019300"/>
          <p14:tracePt t="94490" x="2851150" y="2006600"/>
          <p14:tracePt t="94507" x="2825750" y="2000250"/>
          <p14:tracePt t="94523" x="2819400" y="1993900"/>
          <p14:tracePt t="94540" x="2813050" y="1993900"/>
          <p14:tracePt t="94557" x="2736850" y="1993900"/>
          <p14:tracePt t="94577" x="2571750" y="1993900"/>
          <p14:tracePt t="94603" x="2114550" y="1955800"/>
          <p14:tracePt t="94611" x="1987550" y="1930400"/>
          <p14:tracePt t="94625" x="1911350" y="1917700"/>
          <p14:tracePt t="94640" x="1714500" y="1866900"/>
          <p14:tracePt t="94657" x="1612900" y="1828800"/>
          <p14:tracePt t="94674" x="1555750" y="1797050"/>
          <p14:tracePt t="94690" x="1549400" y="1797050"/>
          <p14:tracePt t="94707" x="1543050" y="1797050"/>
          <p14:tracePt t="94724" x="1524000" y="1803400"/>
          <p14:tracePt t="94747" x="1511300" y="1809750"/>
          <p14:tracePt t="94790" x="1504950" y="1816100"/>
          <p14:tracePt t="94807" x="1498600" y="1809750"/>
          <p14:tracePt t="94824" x="1498600" y="1797050"/>
          <p14:tracePt t="94841" x="1498600" y="1790700"/>
          <p14:tracePt t="94890" x="1498600" y="1784350"/>
          <p14:tracePt t="94907" x="1492250" y="1784350"/>
          <p14:tracePt t="94925" x="1416050" y="1758950"/>
          <p14:tracePt t="94940" x="1397000" y="1752600"/>
          <p14:tracePt t="94957" x="1282700" y="1708150"/>
          <p14:tracePt t="94982" x="1162050" y="1682750"/>
          <p14:tracePt t="94990" x="1123950" y="1676400"/>
          <p14:tracePt t="95008" x="996950" y="1670050"/>
          <p14:tracePt t="95024" x="869950" y="1670050"/>
          <p14:tracePt t="95041" x="793750" y="1670050"/>
          <p14:tracePt t="95058" x="755650" y="1663700"/>
          <p14:tracePt t="95074" x="749300" y="1663700"/>
          <p14:tracePt t="95090" x="736600" y="1663700"/>
          <p14:tracePt t="95108" x="673100" y="1663700"/>
          <p14:tracePt t="95125" x="501650" y="1682750"/>
          <p14:tracePt t="95141" x="431800" y="1689100"/>
          <p14:tracePt t="95157" x="393700" y="1695450"/>
          <p14:tracePt t="95256" x="349250" y="1727200"/>
          <p14:tracePt t="95275" x="298450" y="1758950"/>
          <p14:tracePt t="95291" x="298450" y="1765300"/>
          <p14:tracePt t="95375" x="285750" y="1778000"/>
          <p14:tracePt t="95392" x="266700" y="1790700"/>
          <p14:tracePt t="95408" x="260350" y="1797050"/>
          <p14:tracePt t="95514" x="260350" y="1803400"/>
          <p14:tracePt t="95525" x="273050" y="1822450"/>
          <p14:tracePt t="95543" x="336550" y="1866900"/>
          <p14:tracePt t="95558" x="400050" y="1911350"/>
          <p14:tracePt t="95575" x="469900" y="1949450"/>
          <p14:tracePt t="95591" x="533400" y="1987550"/>
          <p14:tracePt t="95609" x="590550" y="2025650"/>
          <p14:tracePt t="95624" x="596900" y="2032000"/>
          <p14:tracePt t="95641" x="609600" y="2038350"/>
          <p14:tracePt t="95692" x="615950" y="2038350"/>
          <p14:tracePt t="95710" x="666750" y="2038350"/>
          <p14:tracePt t="95725" x="704850" y="2032000"/>
          <p14:tracePt t="95741" x="717550" y="2025650"/>
          <p14:tracePt t="95745" x="723900" y="2019300"/>
          <p14:tracePt t="95758" x="736600" y="2012950"/>
          <p14:tracePt t="95777" x="742950" y="2006600"/>
          <p14:tracePt t="95792" x="755650" y="2000250"/>
          <p14:tracePt t="95809" x="768350" y="1981200"/>
          <p14:tracePt t="95824" x="774700" y="1955800"/>
          <p14:tracePt t="95841" x="781050" y="1924050"/>
          <p14:tracePt t="95858" x="781050" y="1885950"/>
          <p14:tracePt t="95881" x="787400" y="1841500"/>
          <p14:tracePt t="95891" x="787400" y="1835150"/>
          <p14:tracePt t="95908" x="768350" y="1816100"/>
          <p14:tracePt t="95925" x="730250" y="1797050"/>
          <p14:tracePt t="95941" x="673100" y="1771650"/>
          <p14:tracePt t="95942" x="628650" y="1758950"/>
          <p14:tracePt t="95958" x="590550" y="1746250"/>
          <p14:tracePt t="95975" x="520700" y="1720850"/>
          <p14:tracePt t="95992" x="482600" y="1708150"/>
          <p14:tracePt t="96018" x="457200" y="1695450"/>
          <p14:tracePt t="96024" x="450850" y="1695450"/>
          <p14:tracePt t="96041" x="412750" y="1695450"/>
          <p14:tracePt t="96058" x="355600" y="1695450"/>
          <p14:tracePt t="96075" x="311150" y="1695450"/>
          <p14:tracePt t="96091" x="260350" y="1695450"/>
          <p14:tracePt t="96108" x="234950" y="1701800"/>
          <p14:tracePt t="96125" x="215900" y="1714500"/>
          <p14:tracePt t="96142" x="196850" y="1733550"/>
          <p14:tracePt t="96160" x="177800" y="1765300"/>
          <p14:tracePt t="96162" x="171450" y="1784350"/>
          <p14:tracePt t="96177" x="171450" y="1797050"/>
          <p14:tracePt t="96194" x="177800" y="1854200"/>
          <p14:tracePt t="96209" x="203200" y="1892300"/>
          <p14:tracePt t="96225" x="247650" y="1936750"/>
          <p14:tracePt t="96242" x="292100" y="1968500"/>
          <p14:tracePt t="96258" x="342900" y="2000250"/>
          <p14:tracePt t="96275" x="419100" y="2044700"/>
          <p14:tracePt t="96292" x="463550" y="2063750"/>
          <p14:tracePt t="96308" x="520700" y="2076450"/>
          <p14:tracePt t="96325" x="565150" y="2082800"/>
          <p14:tracePt t="96342" x="603250" y="2082800"/>
          <p14:tracePt t="96358" x="660400" y="2063750"/>
          <p14:tracePt t="96376" x="698500" y="2051050"/>
          <p14:tracePt t="96402" x="800100" y="2019300"/>
          <p14:tracePt t="96425" x="831850" y="2006600"/>
          <p14:tracePt t="96442" x="844550" y="2000250"/>
          <p14:tracePt t="96492" x="850900" y="1993900"/>
          <p14:tracePt t="96509" x="869950" y="1974850"/>
          <p14:tracePt t="96528" x="901700" y="1911350"/>
          <p14:tracePt t="96542" x="901700" y="1892300"/>
          <p14:tracePt t="96559" x="901700" y="1841500"/>
          <p14:tracePt t="96577" x="857250" y="1784350"/>
          <p14:tracePt t="96592" x="844550" y="1771650"/>
          <p14:tracePt t="96609" x="806450" y="1739900"/>
          <p14:tracePt t="96625" x="774700" y="1720850"/>
          <p14:tracePt t="96642" x="755650" y="1708150"/>
          <p14:tracePt t="96659" x="749300" y="1701800"/>
          <p14:tracePt t="96677" x="723900" y="1701800"/>
          <p14:tracePt t="96692" x="685800" y="1695450"/>
          <p14:tracePt t="96709" x="603250" y="1695450"/>
          <p14:tracePt t="96725" x="533400" y="1695450"/>
          <p14:tracePt t="96742" x="482600" y="1701800"/>
          <p14:tracePt t="96759" x="457200" y="1701800"/>
          <p14:tracePt t="96775" x="450850" y="1701800"/>
          <p14:tracePt t="96792" x="450850" y="1708150"/>
          <p14:tracePt t="96809" x="463550" y="1758950"/>
          <p14:tracePt t="96826" x="482600" y="1809750"/>
          <p14:tracePt t="96842" x="508000" y="1860550"/>
          <p14:tracePt t="96859" x="539750" y="1905000"/>
          <p14:tracePt t="96877" x="603250" y="1962150"/>
          <p14:tracePt t="96893" x="647700" y="1987550"/>
          <p14:tracePt t="96913" x="730250" y="2025650"/>
          <p14:tracePt t="96926" x="819150" y="2057400"/>
          <p14:tracePt t="96942" x="889000" y="2082800"/>
          <p14:tracePt t="96959" x="971550" y="2101850"/>
          <p14:tracePt t="96975" x="1028700" y="2101850"/>
          <p14:tracePt t="96993" x="1079500" y="2101850"/>
          <p14:tracePt t="96994" x="1098550" y="2089150"/>
          <p14:tracePt t="97020" x="1130300" y="2038350"/>
          <p14:tracePt t="97028" x="1130300" y="2025650"/>
          <p14:tracePt t="97042" x="1123950" y="1993900"/>
          <p14:tracePt t="97059" x="1111250" y="1955800"/>
          <p14:tracePt t="97075" x="1104900" y="1936750"/>
          <p14:tracePt t="97092" x="1085850" y="1917700"/>
          <p14:tracePt t="97109" x="1054100" y="1898650"/>
          <p14:tracePt t="97126" x="1022350" y="1885950"/>
          <p14:tracePt t="97152" x="958850" y="1873250"/>
          <p14:tracePt t="97159" x="939800" y="1866900"/>
          <p14:tracePt t="97176" x="908050" y="1854200"/>
          <p14:tracePt t="97193" x="889000" y="1841500"/>
          <p14:tracePt t="97209" x="869950" y="1835150"/>
          <p14:tracePt t="97227" x="857250" y="1828800"/>
          <p14:tracePt t="97228" x="838200" y="1828800"/>
          <p14:tracePt t="97243" x="800100" y="1828800"/>
          <p14:tracePt t="97259" x="736600" y="1828800"/>
          <p14:tracePt t="97276" x="654050" y="1841500"/>
          <p14:tracePt t="97293" x="635000" y="1847850"/>
          <p14:tracePt t="97326" x="641350" y="1854200"/>
          <p14:tracePt t="97344" x="704850" y="1879600"/>
          <p14:tracePt t="97360" x="800100" y="1917700"/>
          <p14:tracePt t="97386" x="908050" y="1981200"/>
          <p14:tracePt t="97393" x="933450" y="2006600"/>
          <p14:tracePt t="97411" x="971550" y="2038350"/>
          <p14:tracePt t="97426" x="1003300" y="2057400"/>
          <p14:tracePt t="97442" x="1041400" y="2070100"/>
          <p14:tracePt t="97460" x="1066800" y="2076450"/>
          <p14:tracePt t="97485" x="1117600" y="2063750"/>
          <p14:tracePt t="97494" x="1143000" y="2051050"/>
          <p14:tracePt t="97510" x="1174750" y="2038350"/>
          <p14:tracePt t="97526" x="1212850" y="2019300"/>
          <p14:tracePt t="97543" x="1219200" y="2012950"/>
          <p14:tracePt t="97582" x="1219200" y="2006600"/>
          <p14:tracePt t="97609" x="1187450" y="1974850"/>
          <p14:tracePt t="97626" x="1168400" y="1949450"/>
          <p14:tracePt t="97643" x="1162050" y="1936750"/>
          <p14:tracePt t="97659" x="1162050" y="1930400"/>
          <p14:tracePt t="97676" x="1155700" y="1924050"/>
          <p14:tracePt t="97693" x="1149350" y="1917700"/>
          <p14:tracePt t="97722" x="1130300" y="1911350"/>
          <p14:tracePt t="97737" x="1111250" y="1911350"/>
          <p14:tracePt t="97752" x="1104900" y="1911350"/>
          <p14:tracePt t="97817" x="1098550" y="1905000"/>
          <p14:tracePt t="97827" x="1098550" y="1898650"/>
          <p14:tracePt t="97843" x="1098550" y="1885950"/>
          <p14:tracePt t="97860" x="1098550" y="1866900"/>
          <p14:tracePt t="97928" x="1092200" y="1866900"/>
          <p14:tracePt t="98430" x="1092200" y="1873250"/>
          <p14:tracePt t="98443" x="1079500" y="1873250"/>
          <p14:tracePt t="98461" x="1073150" y="1873250"/>
          <p14:tracePt t="98543" x="1079500" y="1866900"/>
          <p14:tracePt t="98561" x="1155700" y="1860550"/>
          <p14:tracePt t="98577" x="1270000" y="1860550"/>
          <p14:tracePt t="98594" x="1416050" y="1866900"/>
          <p14:tracePt t="98610" x="1574800" y="1885950"/>
          <p14:tracePt t="98627" x="1720850" y="1905000"/>
          <p14:tracePt t="98644" x="1866900" y="1917700"/>
          <p14:tracePt t="98668" x="2051050" y="1943100"/>
          <p14:tracePt t="98677" x="2159000" y="1962150"/>
          <p14:tracePt t="98695" x="2413000" y="2006600"/>
          <p14:tracePt t="98710" x="2806700" y="2070100"/>
          <p14:tracePt t="98727" x="3378200" y="2152650"/>
          <p14:tracePt t="98744" x="3797300" y="2209800"/>
          <p14:tracePt t="98761" x="4089400" y="2241550"/>
          <p14:tracePt t="98777" x="4394200" y="2260600"/>
          <p14:tracePt t="98801" x="4711700" y="2279650"/>
          <p14:tracePt t="98810" x="4876800" y="2305050"/>
          <p14:tracePt t="98827" x="5137150" y="2355850"/>
          <p14:tracePt t="98844" x="5467350" y="2444750"/>
          <p14:tracePt t="98860" x="5734050" y="2514600"/>
          <p14:tracePt t="98877" x="5943600" y="2565400"/>
          <p14:tracePt t="98894" x="6064250" y="2590800"/>
          <p14:tracePt t="98898" x="6108700" y="2597150"/>
          <p14:tracePt t="98911" x="6134100" y="2597150"/>
          <p14:tracePt t="98928" x="6178550" y="2597150"/>
          <p14:tracePt t="98944" x="6191250" y="2597150"/>
          <p14:tracePt t="98961" x="6248400" y="2597150"/>
          <p14:tracePt t="98978" x="6311900" y="2609850"/>
          <p14:tracePt t="98995" x="6400800" y="2641600"/>
          <p14:tracePt t="99011" x="6489700" y="2667000"/>
          <p14:tracePt t="99028" x="6572250" y="2673350"/>
          <p14:tracePt t="99044" x="6642100" y="2673350"/>
          <p14:tracePt t="99061" x="6699250" y="2673350"/>
          <p14:tracePt t="99084" x="6750050" y="2660650"/>
          <p14:tracePt t="99094" x="6769100" y="2660650"/>
          <p14:tracePt t="99111" x="6902450" y="2679700"/>
          <p14:tracePt t="99127" x="7137400" y="2743200"/>
          <p14:tracePt t="99144" x="7499350" y="2825750"/>
          <p14:tracePt t="99161" x="7835900" y="2876550"/>
          <p14:tracePt t="99178" x="8235950" y="2921000"/>
          <p14:tracePt t="99195" x="8489950" y="2927350"/>
          <p14:tracePt t="99222" x="8839200" y="2895600"/>
          <p14:tracePt t="99227" x="8896350" y="2882900"/>
          <p14:tracePt t="99244" x="9029700" y="2870200"/>
          <p14:tracePt t="99270" x="9239250" y="2876550"/>
          <p14:tracePt t="99278" x="9283700" y="2882900"/>
          <p14:tracePt t="99296" x="9372600" y="2889250"/>
          <p14:tracePt t="99319" x="9404350" y="2882900"/>
          <p14:tracePt t="99328" x="9404350" y="2870200"/>
          <p14:tracePt t="99332" x="9404350" y="2851150"/>
          <p14:tracePt t="99347" x="9404350" y="2806700"/>
          <p14:tracePt t="99361" x="9410700" y="2781300"/>
          <p14:tracePt t="99378" x="9448800" y="2736850"/>
          <p14:tracePt t="99379" x="9467850" y="2717800"/>
          <p14:tracePt t="99394" x="9544050" y="2667000"/>
          <p14:tracePt t="99411" x="9575800" y="2647950"/>
          <p14:tracePt t="99429" x="9671050" y="2584450"/>
          <p14:tracePt t="99444" x="9683750" y="2565400"/>
          <p14:tracePt t="99470" x="9740900" y="2489200"/>
          <p14:tracePt t="99478" x="9747250" y="2482850"/>
          <p14:tracePt t="99499" x="9798050" y="2438400"/>
          <p14:tracePt t="99511" x="9867900" y="2374900"/>
          <p14:tracePt t="99528" x="9918700" y="2317750"/>
          <p14:tracePt t="99546" x="9969500" y="2247900"/>
          <p14:tracePt t="99561" x="9994900" y="2197100"/>
          <p14:tracePt t="99578" x="10007600" y="2146300"/>
          <p14:tracePt t="99604" x="10020300" y="2076450"/>
          <p14:tracePt t="99628" x="10020300" y="2063750"/>
          <p14:tracePt t="99678" x="10013950" y="2057400"/>
          <p14:tracePt t="99696" x="9994900" y="2051050"/>
          <p14:tracePt t="99713" x="9944100" y="2038350"/>
          <p14:tracePt t="99728" x="9880600" y="2032000"/>
          <p14:tracePt t="99745" x="9791700" y="2032000"/>
          <p14:tracePt t="99761" x="9721850" y="2038350"/>
          <p14:tracePt t="99762" x="9702800" y="2038350"/>
          <p14:tracePt t="99778" x="9658350" y="2044700"/>
          <p14:tracePt t="99778" x="9613900" y="2057400"/>
          <p14:tracePt t="99794" x="9550400" y="2070100"/>
          <p14:tracePt t="99812" x="9486900" y="2089150"/>
          <p14:tracePt t="99836" x="9404350" y="2133600"/>
          <p14:tracePt t="99846" x="9359900" y="2159000"/>
          <p14:tracePt t="99865" x="9321800" y="2190750"/>
          <p14:tracePt t="99878" x="9277350" y="2235200"/>
          <p14:tracePt t="99895" x="9245600" y="2266950"/>
          <p14:tracePt t="99912" x="9239250" y="2273300"/>
          <p14:tracePt t="100013" x="9213850" y="2260600"/>
          <p14:tracePt t="100028" x="9194800" y="2254250"/>
          <p14:tracePt t="100045" x="9131300" y="2241550"/>
          <p14:tracePt t="100064" x="9061450" y="2235200"/>
          <p14:tracePt t="100080" x="8985250" y="2228850"/>
          <p14:tracePt t="100095" x="8896350" y="2222500"/>
          <p14:tracePt t="100120" x="8775700" y="2209800"/>
          <p14:tracePt t="100128" x="8731250" y="2203450"/>
          <p14:tracePt t="100146" x="8667750" y="2190750"/>
          <p14:tracePt t="100162" x="8636000" y="2184400"/>
          <p14:tracePt t="100179" x="8616950" y="2184400"/>
          <p14:tracePt t="100195" x="8604250" y="2184400"/>
          <p14:tracePt t="100212" x="8540750" y="2184400"/>
          <p14:tracePt t="100228" x="8483600" y="2184400"/>
          <p14:tracePt t="100245" x="8337550" y="2184400"/>
          <p14:tracePt t="100262" x="8159750" y="2178050"/>
          <p14:tracePt t="100278" x="7994650" y="2165350"/>
          <p14:tracePt t="100295" x="7727950" y="2146300"/>
          <p14:tracePt t="100315" x="7607300" y="2133600"/>
          <p14:tracePt t="100328" x="7524750" y="2127250"/>
          <p14:tracePt t="100345" x="7467600" y="2120900"/>
          <p14:tracePt t="100362" x="7372350" y="2120900"/>
          <p14:tracePt t="100379" x="7194550" y="2120900"/>
          <p14:tracePt t="100395" x="6940550" y="2133600"/>
          <p14:tracePt t="100412" x="6718300" y="2133600"/>
          <p14:tracePt t="100429" x="6470650" y="2127250"/>
          <p14:tracePt t="100454" x="6159500" y="2082800"/>
          <p14:tracePt t="100480" x="6045200" y="2063750"/>
          <p14:tracePt t="100496" x="6007100" y="2057400"/>
          <p14:tracePt t="100512" x="5937250" y="2057400"/>
          <p14:tracePt t="100529" x="5797550" y="2057400"/>
          <p14:tracePt t="100545" x="5695950" y="2057400"/>
          <p14:tracePt t="100568" x="5632450" y="2057400"/>
          <p14:tracePt t="100579" x="5588000" y="2057400"/>
          <p14:tracePt t="100603" x="5581650" y="2057400"/>
          <p14:tracePt t="100645" x="5556250" y="2063750"/>
          <p14:tracePt t="100662" x="5480050" y="2076450"/>
          <p14:tracePt t="100679" x="5391150" y="2082800"/>
          <p14:tracePt t="100695" x="5302250" y="2082800"/>
          <p14:tracePt t="100714" x="5245100" y="2082800"/>
          <p14:tracePt t="100734" x="5207000" y="2082800"/>
          <p14:tracePt t="100812" x="5168900" y="2095500"/>
          <p14:tracePt t="100829" x="5118100" y="2127250"/>
          <p14:tracePt t="100846" x="5092700" y="2152650"/>
          <p14:tracePt t="100864" x="5092700" y="2178050"/>
          <p14:tracePt t="100880" x="5099050" y="2216150"/>
          <p14:tracePt t="100897" x="5124450" y="2228850"/>
          <p14:tracePt t="100923" x="5200650" y="2241550"/>
          <p14:tracePt t="100962" x="5207000" y="2247900"/>
          <p14:tracePt t="100979" x="5213350" y="2273300"/>
          <p14:tracePt t="101002" x="5219700" y="2292350"/>
          <p14:tracePt t="101017" x="5219700" y="2298700"/>
          <p14:tracePt t="101058" x="5226050" y="2298700"/>
          <p14:tracePt t="101064" x="5232400" y="2298700"/>
          <p14:tracePt t="101079" x="5276850" y="2298700"/>
          <p14:tracePt t="101096" x="5314950" y="2298700"/>
          <p14:tracePt t="101112" x="5416550" y="2292350"/>
          <p14:tracePt t="101113" x="5448300" y="2286000"/>
          <p14:tracePt t="101129" x="5549900" y="2279650"/>
          <p14:tracePt t="101150" x="5645150" y="2273300"/>
          <p14:tracePt t="101162" x="5727700" y="2273300"/>
          <p14:tracePt t="101179" x="5772150" y="2266950"/>
          <p14:tracePt t="101196" x="5810250" y="2260600"/>
          <p14:tracePt t="101213" x="5835650" y="2254250"/>
          <p14:tracePt t="101229" x="5854700" y="2254250"/>
          <p14:tracePt t="101246" x="5867400" y="2247900"/>
          <p14:tracePt t="101271" x="5886450" y="2247900"/>
          <p14:tracePt t="101280" x="5892800" y="2247900"/>
          <p14:tracePt t="101296" x="5899150" y="2241550"/>
          <p14:tracePt t="101312" x="5905500" y="2241550"/>
          <p14:tracePt t="101313" x="5911850" y="2241550"/>
          <p14:tracePt t="101573" x="5905500" y="2216150"/>
          <p14:tracePt t="101575" x="5899150" y="2209800"/>
          <p14:tracePt t="101585" x="5899150" y="2203450"/>
          <p14:tracePt t="101596" x="5892800" y="2203450"/>
          <p14:tracePt t="101613" x="5892800" y="2190750"/>
          <p14:tracePt t="101648" x="5886450" y="2184400"/>
          <p14:tracePt t="101680" x="5886450" y="2178050"/>
          <p14:tracePt t="101698" x="5880100" y="2178050"/>
          <p14:tracePt t="101914" x="5854700" y="2171700"/>
          <p14:tracePt t="101930" x="5803900" y="2171700"/>
          <p14:tracePt t="101947" x="5746750" y="2171700"/>
          <p14:tracePt t="101963" x="5683250" y="2171700"/>
          <p14:tracePt t="101980" x="5619750" y="2171700"/>
          <p14:tracePt t="101996" x="5575300" y="2171700"/>
          <p14:tracePt t="102013" x="5556250" y="2171700"/>
          <p14:tracePt t="102046" x="5543550" y="2159000"/>
          <p14:tracePt t="102064" x="5518150" y="2139950"/>
          <p14:tracePt t="102088" x="5461000" y="2089150"/>
          <p14:tracePt t="102099" x="5435600" y="2057400"/>
          <p14:tracePt t="102118" x="5422900" y="2019300"/>
          <p14:tracePt t="102130" x="5422900" y="1987550"/>
          <p14:tracePt t="102146" x="5422900" y="1962150"/>
          <p14:tracePt t="102163" x="5422900" y="1943100"/>
          <p14:tracePt t="102179" x="5422900" y="1936750"/>
          <p14:tracePt t="102197" x="5429250" y="1924050"/>
          <p14:tracePt t="102230" x="5435600" y="1917700"/>
          <p14:tracePt t="102264" x="5416550" y="1905000"/>
          <p14:tracePt t="102281" x="5346700" y="1885950"/>
          <p14:tracePt t="102297" x="5283200" y="1873250"/>
          <p14:tracePt t="102314" x="5219700" y="1854200"/>
          <p14:tracePt t="102330" x="5143500" y="1835150"/>
          <p14:tracePt t="102347" x="5080000" y="1822450"/>
          <p14:tracePt t="102364" x="5035550" y="1816100"/>
          <p14:tracePt t="102380" x="4997450" y="1803400"/>
          <p14:tracePt t="102397" x="4927600" y="1784350"/>
          <p14:tracePt t="102414" x="4857750" y="1771650"/>
          <p14:tracePt t="102432" x="4794250" y="1765300"/>
          <p14:tracePt t="102447" x="4730750" y="1752600"/>
          <p14:tracePt t="102448" x="4705350" y="1746250"/>
          <p14:tracePt t="102471" x="4660900" y="1739900"/>
          <p14:tracePt t="102472" x="4641850" y="1733550"/>
          <p14:tracePt t="102484" x="4635500" y="1733550"/>
          <p14:tracePt t="102497" x="4622800" y="1733550"/>
          <p14:tracePt t="102751" x="4610100" y="1733550"/>
          <p14:tracePt t="102764" x="4597400" y="1739900"/>
          <p14:tracePt t="102781" x="4591050" y="1739900"/>
          <p14:tracePt t="102914" x="4591050" y="1752600"/>
          <p14:tracePt t="102931" x="4584700" y="1765300"/>
          <p14:tracePt t="102955" x="4559300" y="1790700"/>
          <p14:tracePt t="102964" x="4552950" y="1803400"/>
          <p14:tracePt t="102981" x="4552950" y="1822450"/>
          <p14:tracePt t="102997" x="4546600" y="1835150"/>
          <p14:tracePt t="111909" x="4514850" y="1828800"/>
          <p14:tracePt t="111921" x="4381500" y="1752600"/>
          <p14:tracePt t="111938" x="4260850" y="1682750"/>
          <p14:tracePt t="111960" x="4191000" y="1631950"/>
          <p14:tracePt t="112055" x="4146550" y="1619250"/>
          <p14:tracePt t="112071" x="4089400" y="1612900"/>
          <p14:tracePt t="112088" x="4083050" y="1612900"/>
          <p14:tracePt t="112138" x="4076700" y="1612900"/>
          <p14:tracePt t="112155" x="4051300" y="1612900"/>
          <p14:tracePt t="112172" x="3956050" y="1619250"/>
          <p14:tracePt t="112188" x="3829050" y="1638300"/>
          <p14:tracePt t="112205" x="3708400" y="1657350"/>
          <p14:tracePt t="112221" x="3587750" y="1695450"/>
          <p14:tracePt t="112238" x="3492500" y="1746250"/>
          <p14:tracePt t="112257" x="3460750" y="1778000"/>
          <p14:tracePt t="112272" x="3460750" y="1809750"/>
          <p14:tracePt t="112288" x="3460750" y="1822450"/>
          <p14:tracePt t="112305" x="3416300" y="1898650"/>
          <p14:tracePt t="112322" x="3390900" y="1924050"/>
          <p14:tracePt t="112338" x="3276600" y="2019300"/>
          <p14:tracePt t="112355" x="3206750" y="2082800"/>
          <p14:tracePt t="112372" x="3162300" y="2159000"/>
          <p14:tracePt t="112388" x="3124200" y="2235200"/>
          <p14:tracePt t="112405" x="3086100" y="2330450"/>
          <p14:tracePt t="112422" x="3054350" y="2406650"/>
          <p14:tracePt t="112438" x="3016250" y="2520950"/>
          <p14:tracePt t="112455" x="2997200" y="2603500"/>
          <p14:tracePt t="112472" x="2978150" y="2667000"/>
          <p14:tracePt t="112488" x="2971800" y="2686050"/>
          <p14:tracePt t="112505" x="2971800" y="2692400"/>
          <p14:tracePt t="113650" x="2933700" y="2705100"/>
          <p14:tracePt t="113656" x="2908300" y="2711450"/>
          <p14:tracePt t="113675" x="2863850" y="2730500"/>
          <p14:tracePt t="113690" x="2832100" y="2743200"/>
          <p14:tracePt t="113706" x="2800350" y="2755900"/>
          <p14:tracePt t="113731" x="2730500" y="2781300"/>
          <p14:tracePt t="113740" x="2698750" y="2794000"/>
          <p14:tracePt t="113756" x="2641600" y="2800350"/>
          <p14:tracePt t="113773" x="2559050" y="2800350"/>
          <p14:tracePt t="113800" x="2432050" y="2794000"/>
          <p14:tracePt t="113833" x="2324100" y="2774950"/>
          <p14:tracePt t="113856" x="2273300" y="2768600"/>
          <p14:tracePt t="113873" x="2165350" y="2755900"/>
          <p14:tracePt t="113890" x="2063750" y="2749550"/>
          <p14:tracePt t="113906" x="1955800" y="2743200"/>
          <p14:tracePt t="113924" x="1873250" y="2743200"/>
          <p14:tracePt t="113944" x="1790700" y="2743200"/>
          <p14:tracePt t="113958" x="1778000" y="2743200"/>
          <p14:tracePt t="113990" x="1790700" y="2743200"/>
          <p14:tracePt t="114007" x="1816100" y="2730500"/>
          <p14:tracePt t="114024" x="1835150" y="2711450"/>
          <p14:tracePt t="114040" x="1866900" y="2673350"/>
          <p14:tracePt t="114057" x="1879600" y="2667000"/>
          <p14:tracePt t="114074" x="1898650" y="2667000"/>
          <p14:tracePt t="114090" x="1905000" y="2667000"/>
          <p14:tracePt t="114106" x="1955800" y="2686050"/>
          <p14:tracePt t="114123" x="1993900" y="2717800"/>
          <p14:tracePt t="114140" x="2025650" y="2743200"/>
          <p14:tracePt t="114156" x="2032000" y="2768600"/>
          <p14:tracePt t="114173" x="2025650" y="2787650"/>
          <p14:tracePt t="114190" x="1993900" y="2794000"/>
          <p14:tracePt t="114207" x="1968500" y="2794000"/>
          <p14:tracePt t="114224" x="1949450" y="2794000"/>
          <p14:tracePt t="114273" x="1943100" y="2794000"/>
          <p14:tracePt t="114290" x="1892300" y="2794000"/>
          <p14:tracePt t="114315" x="1758950" y="2800350"/>
          <p14:tracePt t="114323" x="1733550" y="2800350"/>
          <p14:tracePt t="114340" x="1701800" y="2800350"/>
          <p14:tracePt t="114357" x="1695450" y="2800350"/>
          <p14:tracePt t="114557" x="1714500" y="2800350"/>
          <p14:tracePt t="114574" x="1746250" y="2794000"/>
          <p14:tracePt t="114590" x="1790700" y="2787650"/>
          <p14:tracePt t="114607" x="1841500" y="2787650"/>
          <p14:tracePt t="114624" x="1898650" y="2787650"/>
          <p14:tracePt t="114641" x="1955800" y="2781300"/>
          <p14:tracePt t="114657" x="2012950" y="2781300"/>
          <p14:tracePt t="114675" x="2076450" y="2781300"/>
          <p14:tracePt t="114691" x="2114550" y="2781300"/>
          <p14:tracePt t="114707" x="2171700" y="2781300"/>
          <p14:tracePt t="114724" x="2209800" y="2774950"/>
          <p14:tracePt t="114741" x="2235200" y="2774950"/>
          <p14:tracePt t="114757" x="2254250" y="2768600"/>
          <p14:tracePt t="114774" x="2266950" y="2755900"/>
          <p14:tracePt t="114791" x="2273300" y="2749550"/>
          <p14:tracePt t="114807" x="2273300" y="2743200"/>
          <p14:tracePt t="114946" x="2266950" y="2749550"/>
          <p14:tracePt t="114958" x="2254250" y="2755900"/>
          <p14:tracePt t="114974" x="2222500" y="2774950"/>
          <p14:tracePt t="114991" x="2209800" y="2781300"/>
          <p14:tracePt t="115274" x="2190750" y="2768600"/>
          <p14:tracePt t="115291" x="2159000" y="2749550"/>
          <p14:tracePt t="115308" x="2133600" y="2724150"/>
          <p14:tracePt t="115324" x="2108200" y="2698750"/>
          <p14:tracePt t="115354" x="2070100" y="2616200"/>
          <p14:tracePt t="115361" x="2063750" y="2590800"/>
          <p14:tracePt t="115374" x="2051050" y="2578100"/>
          <p14:tracePt t="115391" x="2006600" y="2527300"/>
          <p14:tracePt t="115408" x="1968500" y="2501900"/>
          <p14:tracePt t="115424" x="1892300" y="2470150"/>
          <p14:tracePt t="115446" x="1822450" y="2444750"/>
          <p14:tracePt t="115459" x="1752600" y="2413000"/>
          <p14:tracePt t="115474" x="1708150" y="2393950"/>
          <p14:tracePt t="115491" x="1657350" y="2374900"/>
          <p14:tracePt t="115508" x="1581150" y="2349500"/>
          <p14:tracePt t="115525" x="1473200" y="2343150"/>
          <p14:tracePt t="115544" x="1352550" y="2336800"/>
          <p14:tracePt t="115558" x="1212850" y="2330450"/>
          <p14:tracePt t="115575" x="1092200" y="2324100"/>
          <p14:tracePt t="115591" x="1028700" y="2317750"/>
          <p14:tracePt t="115593" x="1016000" y="2317750"/>
          <p14:tracePt t="115608" x="1009650" y="2324100"/>
          <p14:tracePt t="115629" x="996950" y="2355850"/>
          <p14:tracePt t="115641" x="996950" y="2419350"/>
          <p14:tracePt t="115658" x="1009650" y="2495550"/>
          <p14:tracePt t="115690" x="1054100" y="2609850"/>
          <p14:tracePt t="115708" x="1085850" y="2647950"/>
          <p14:tracePt t="115735" x="1143000" y="2692400"/>
          <p14:tracePt t="115736" x="1168400" y="2705100"/>
          <p14:tracePt t="115748" x="1193800" y="2717800"/>
          <p14:tracePt t="115764" x="1250950" y="2749550"/>
          <p14:tracePt t="115775" x="1282700" y="2755900"/>
          <p14:tracePt t="115791" x="1333500" y="2774950"/>
          <p14:tracePt t="115808" x="1371600" y="2781300"/>
          <p14:tracePt t="115825" x="1416050" y="2781300"/>
          <p14:tracePt t="115841" x="1428750" y="2781300"/>
          <p14:tracePt t="115858" x="1435100" y="2781300"/>
          <p14:tracePt t="115908" x="1441450" y="2781300"/>
          <p14:tracePt t="115925" x="1447800" y="2787650"/>
          <p14:tracePt t="115951" x="1511300" y="2819400"/>
          <p14:tracePt t="115958" x="1530350" y="2825750"/>
          <p14:tracePt t="115975" x="1606550" y="2844800"/>
          <p14:tracePt t="115992" x="1727200" y="2863850"/>
          <p14:tracePt t="116020" x="2019300" y="2876550"/>
          <p14:tracePt t="116028" x="2108200" y="2882900"/>
          <p14:tracePt t="116042" x="2159000" y="2882900"/>
          <p14:tracePt t="116058" x="2470150" y="2889250"/>
          <p14:tracePt t="116075" x="2654300" y="2895600"/>
          <p14:tracePt t="116092" x="2743200" y="2895600"/>
          <p14:tracePt t="116108" x="2755900" y="2895600"/>
          <p14:tracePt t="116125" x="2762250" y="2895600"/>
          <p14:tracePt t="116192" x="2781300" y="2901950"/>
          <p14:tracePt t="116209" x="2806700" y="2908300"/>
          <p14:tracePt t="116225" x="2813050" y="2908300"/>
          <p14:tracePt t="116283" x="2838450" y="2908300"/>
          <p14:tracePt t="116292" x="2857500" y="2901950"/>
          <p14:tracePt t="116308" x="2895600" y="2895600"/>
          <p14:tracePt t="116325" x="2927350" y="2889250"/>
          <p14:tracePt t="116342" x="2946400" y="2889250"/>
          <p14:tracePt t="116375" x="2952750" y="2882900"/>
          <p14:tracePt t="116392" x="2965450" y="2882900"/>
          <p14:tracePt t="116408" x="2990850" y="2882900"/>
          <p14:tracePt t="116425" x="3028950" y="2882900"/>
          <p14:tracePt t="116441" x="3073400" y="2882900"/>
          <p14:tracePt t="116459" x="3136900" y="2882900"/>
          <p14:tracePt t="116475" x="3175000" y="2882900"/>
          <p14:tracePt t="116492" x="3187700" y="2882900"/>
          <p14:tracePt t="116509" x="3200400" y="2882900"/>
          <p14:tracePt t="116528" x="3206750" y="2882900"/>
          <p14:tracePt t="116570" x="3213100" y="2882900"/>
          <p14:tracePt t="116593" x="3225800" y="2882900"/>
          <p14:tracePt t="116609" x="3244850" y="2882900"/>
          <p14:tracePt t="116625" x="3257550" y="2889250"/>
          <p14:tracePt t="116642" x="3263900" y="2889250"/>
          <p14:tracePt t="116810" x="3263900" y="2876550"/>
          <p14:tracePt t="116826" x="3263900" y="2863850"/>
          <p14:tracePt t="116842" x="3263900" y="2857500"/>
          <p14:tracePt t="116859" x="3263900" y="2851150"/>
          <p14:tracePt t="116892" x="3270250" y="2844800"/>
          <p14:tracePt t="116909" x="3276600" y="2844800"/>
          <p14:tracePt t="116926" x="3295650" y="2832100"/>
          <p14:tracePt t="116945" x="3333750" y="2813050"/>
          <p14:tracePt t="116961" x="3352800" y="2806700"/>
          <p14:tracePt t="116977" x="3359150" y="2806700"/>
          <p14:tracePt t="117109" x="3365500" y="2806700"/>
          <p14:tracePt t="117677" x="3416300" y="2813050"/>
          <p14:tracePt t="117693" x="3454400" y="2825750"/>
          <p14:tracePt t="117709" x="3486150" y="2825750"/>
          <p14:tracePt t="117726" x="3524250" y="2832100"/>
          <p14:tracePt t="117748" x="3562350" y="2832100"/>
          <p14:tracePt t="117760" x="3568700" y="2832100"/>
          <p14:tracePt t="117776" x="3581400" y="2832100"/>
          <p14:tracePt t="117793" x="3587750" y="2832100"/>
          <p14:tracePt t="118093" x="3594100" y="2832100"/>
          <p14:tracePt t="118111" x="3606800" y="2832100"/>
          <p14:tracePt t="118130" x="3619500" y="2832100"/>
          <p14:tracePt t="118144" x="3638550" y="2832100"/>
          <p14:tracePt t="118160" x="3663950" y="2832100"/>
          <p14:tracePt t="118177" x="3695700" y="2832100"/>
          <p14:tracePt t="118193" x="3721100" y="2825750"/>
          <p14:tracePt t="118210" x="3740150" y="2825750"/>
          <p14:tracePt t="118226" x="3759200" y="2819400"/>
          <p14:tracePt t="118243" x="3778250" y="2819400"/>
          <p14:tracePt t="118261" x="3790950" y="2819400"/>
          <p14:tracePt t="118279" x="3797300" y="2819400"/>
          <p14:tracePt t="118527" x="3797300" y="2825750"/>
          <p14:tracePt t="118834" x="3816350" y="2825750"/>
          <p14:tracePt t="118844" x="3860800" y="2832100"/>
          <p14:tracePt t="118860" x="3886200" y="2832100"/>
          <p14:tracePt t="118877" x="3943350" y="2838450"/>
          <p14:tracePt t="118894" x="3994150" y="2838450"/>
          <p14:tracePt t="118912" x="4032250" y="2838450"/>
          <p14:tracePt t="118928" x="4064000" y="2838450"/>
          <p14:tracePt t="118944" x="4089400" y="2838450"/>
          <p14:tracePt t="118961" x="4108450" y="2838450"/>
          <p14:tracePt t="118978" x="4127500" y="2838450"/>
          <p14:tracePt t="118994" x="4146550" y="2838450"/>
          <p14:tracePt t="119011" x="4165600" y="2844800"/>
          <p14:tracePt t="119027" x="4178300" y="2844800"/>
          <p14:tracePt t="119046" x="4197350" y="2851150"/>
          <p14:tracePt t="119060" x="4203700" y="2851150"/>
          <p14:tracePt t="119077" x="4216400" y="2857500"/>
          <p14:tracePt t="119094" x="4229100" y="2857500"/>
          <p14:tracePt t="119111" x="4241800" y="2857500"/>
          <p14:tracePt t="119127" x="4254500" y="2857500"/>
          <p14:tracePt t="119144" x="4260850" y="2857500"/>
          <p14:tracePt t="119161" x="4267200" y="2857500"/>
          <p14:tracePt t="119177" x="4279900" y="2857500"/>
          <p14:tracePt t="119194" x="4298950" y="2863850"/>
          <p14:tracePt t="119211" x="4318000" y="2870200"/>
          <p14:tracePt t="119227" x="4330700" y="2870200"/>
          <p14:tracePt t="119245" x="4362450" y="2882900"/>
          <p14:tracePt t="119261" x="4400550" y="2889250"/>
          <p14:tracePt t="119278" x="4438650" y="2901950"/>
          <p14:tracePt t="119279" x="4451350" y="2901950"/>
          <p14:tracePt t="119294" x="4476750" y="2901950"/>
          <p14:tracePt t="119295" x="4483100" y="2901950"/>
          <p14:tracePt t="119312" x="4489450" y="2901950"/>
          <p14:tracePt t="119377" x="4508500" y="2901950"/>
          <p14:tracePt t="119394" x="4559300" y="2901950"/>
          <p14:tracePt t="119411" x="4603750" y="2901950"/>
          <p14:tracePt t="119428" x="4660900" y="2901950"/>
          <p14:tracePt t="119445" x="4699000" y="2901950"/>
          <p14:tracePt t="119461" x="4724400" y="2901950"/>
          <p14:tracePt t="119478" x="4756150" y="2901950"/>
          <p14:tracePt t="119494" x="4787900" y="2895600"/>
          <p14:tracePt t="119512" x="4819650" y="2895600"/>
          <p14:tracePt t="119529" x="4883150" y="2882900"/>
          <p14:tracePt t="119544" x="4902200" y="2882900"/>
          <p14:tracePt t="119561" x="4953000" y="2876550"/>
          <p14:tracePt t="119578" x="4972050" y="2870200"/>
          <p14:tracePt t="119594" x="4978400" y="2870200"/>
          <p14:tracePt t="119895" x="4978400" y="2863850"/>
          <p14:tracePt t="119933" x="4984750" y="2857500"/>
          <p14:tracePt t="119944" x="4991100" y="2851150"/>
          <p14:tracePt t="119961" x="5010150" y="2838450"/>
          <p14:tracePt t="119978" x="5029200" y="2819400"/>
          <p14:tracePt t="119995" x="5067300" y="2787650"/>
          <p14:tracePt t="120011" x="5080000" y="2781300"/>
          <p14:tracePt t="120028" x="5111750" y="2762250"/>
          <p14:tracePt t="120045" x="5130800" y="2755900"/>
          <p14:tracePt t="120111" x="5143500" y="2762250"/>
          <p14:tracePt t="120128" x="5181600" y="2774950"/>
          <p14:tracePt t="120145" x="5245100" y="2781300"/>
          <p14:tracePt t="120161" x="5270500" y="2781300"/>
          <p14:tracePt t="120179" x="5295900" y="2774950"/>
          <p14:tracePt t="120195" x="5308600" y="2774950"/>
          <p14:tracePt t="120211" x="5314950" y="2768600"/>
          <p14:tracePt t="120228" x="5321300" y="2762250"/>
          <p14:tracePt t="120245" x="5334000" y="2762250"/>
          <p14:tracePt t="120262" x="5359400" y="2762250"/>
          <p14:tracePt t="120279" x="5403850" y="2762250"/>
          <p14:tracePt t="120295" x="5454650" y="2762250"/>
          <p14:tracePt t="120312" x="5492750" y="2762250"/>
          <p14:tracePt t="120328" x="5530850" y="2762250"/>
          <p14:tracePt t="120345" x="5613400" y="2762250"/>
          <p14:tracePt t="120362" x="5721350" y="2762250"/>
          <p14:tracePt t="120378" x="5842000" y="2762250"/>
          <p14:tracePt t="120395" x="5880100" y="2743200"/>
          <p14:tracePt t="120412" x="5905500" y="2730500"/>
          <p14:tracePt t="120428" x="5918200" y="2724150"/>
          <p14:tracePt t="120445" x="5924550" y="2717800"/>
          <p14:tracePt t="120462" x="5930900" y="2711450"/>
          <p14:tracePt t="120625" x="5937250" y="2711450"/>
          <p14:tracePt t="120662" x="5988050" y="2717800"/>
          <p14:tracePt t="120679" x="6026150" y="2717800"/>
          <p14:tracePt t="120697" x="6045200" y="2717800"/>
          <p14:tracePt t="120712" x="6064250" y="2724150"/>
          <p14:tracePt t="120728" x="6070600" y="2724150"/>
          <p14:tracePt t="120746" x="6076950" y="2724150"/>
          <p14:tracePt t="120963" x="6089650" y="2730500"/>
          <p14:tracePt t="120989" x="6216650" y="2781300"/>
          <p14:tracePt t="121004" x="6299200" y="2800350"/>
          <p14:tracePt t="121017" x="6337300" y="2813050"/>
          <p14:tracePt t="121029" x="6394450" y="2819400"/>
          <p14:tracePt t="121046" x="6426200" y="2825750"/>
          <p14:tracePt t="121062" x="6457950" y="2832100"/>
          <p14:tracePt t="121079" x="6470650" y="2832100"/>
          <p14:tracePt t="121101" x="6508750" y="2832100"/>
          <p14:tracePt t="121112" x="6521450" y="2832100"/>
          <p14:tracePt t="121129" x="6534150" y="2825750"/>
          <p14:tracePt t="121146" x="6546850" y="2813050"/>
          <p14:tracePt t="121162" x="6559550" y="2813050"/>
          <p14:tracePt t="121179" x="6572250" y="2806700"/>
          <p14:tracePt t="121196" x="6584950" y="2806700"/>
          <p14:tracePt t="121439" x="6584950" y="2813050"/>
          <p14:tracePt t="121546" x="6578600" y="2813050"/>
          <p14:tracePt t="121579" x="6578600" y="2819400"/>
          <p14:tracePt t="121596" x="6578600" y="2838450"/>
          <p14:tracePt t="121621" x="6661150" y="2895600"/>
          <p14:tracePt t="121630" x="6686550" y="2901950"/>
          <p14:tracePt t="121657" x="6718300" y="2914650"/>
          <p14:tracePt t="121696" x="6724650" y="2914650"/>
          <p14:tracePt t="121718" x="6731000" y="2914650"/>
          <p14:tracePt t="121729" x="6737350" y="2914650"/>
          <p14:tracePt t="121747" x="6769100" y="2914650"/>
          <p14:tracePt t="121763" x="6800850" y="2908300"/>
          <p14:tracePt t="121784" x="6845300" y="2908300"/>
          <p14:tracePt t="121797" x="6851650" y="2908300"/>
          <p14:tracePt t="123348" x="6864350" y="2908300"/>
          <p14:tracePt t="123364" x="6908800" y="2901950"/>
          <p14:tracePt t="123381" x="6972300" y="2895600"/>
          <p14:tracePt t="123398" x="7023100" y="2882900"/>
          <p14:tracePt t="123415" x="7073900" y="2876550"/>
          <p14:tracePt t="123431" x="7092950" y="2870200"/>
          <p14:tracePt t="123449" x="7099300" y="2870200"/>
          <p14:tracePt t="123664" x="7092950" y="2870200"/>
          <p14:tracePt t="123698" x="7086600" y="2863850"/>
          <p14:tracePt t="124598" x="7105650" y="2851150"/>
          <p14:tracePt t="124615" x="7156450" y="2844800"/>
          <p14:tracePt t="124632" x="7226300" y="2832100"/>
          <p14:tracePt t="124649" x="7289800" y="2819400"/>
          <p14:tracePt t="124666" x="7359650" y="2800350"/>
          <p14:tracePt t="124686" x="7435850" y="2768600"/>
          <p14:tracePt t="124699" x="7448550" y="2762250"/>
          <p14:tracePt t="124716" x="7480300" y="2749550"/>
          <p14:tracePt t="124833" x="7493000" y="2749550"/>
          <p14:tracePt t="124852" x="7531100" y="2749550"/>
          <p14:tracePt t="124866" x="7569200" y="2749550"/>
          <p14:tracePt t="124882" x="7677150" y="2762250"/>
          <p14:tracePt t="124899" x="7829550" y="2774950"/>
          <p14:tracePt t="124916" x="8058150" y="2794000"/>
          <p14:tracePt t="124932" x="8318500" y="2813050"/>
          <p14:tracePt t="124951" x="8851900" y="2844800"/>
          <p14:tracePt t="124966" x="8978900" y="2851150"/>
          <p14:tracePt t="124983" x="9264650" y="2838450"/>
          <p14:tracePt t="125008" x="9632950" y="2736850"/>
          <p14:tracePt t="125015" x="9664700" y="2717800"/>
          <p14:tracePt t="125032" x="9709150" y="2673350"/>
          <p14:tracePt t="125049" x="9721850" y="2654300"/>
          <p14:tracePt t="125170" x="9721850" y="2660650"/>
          <p14:tracePt t="125316" x="9721850" y="2673350"/>
          <p14:tracePt t="125333" x="9715500" y="2686050"/>
          <p14:tracePt t="125349" x="9683750" y="2730500"/>
          <p14:tracePt t="125366" x="9658350" y="2743200"/>
          <p14:tracePt t="125385" x="9620250" y="2762250"/>
          <p14:tracePt t="125399" x="9582150" y="2774950"/>
          <p14:tracePt t="125416" x="9461500" y="2806700"/>
          <p14:tracePt t="125433" x="9315450" y="2825750"/>
          <p14:tracePt t="125449" x="9017000" y="2825750"/>
          <p14:tracePt t="125466" x="8724900" y="2806700"/>
          <p14:tracePt t="125484" x="8388350" y="2781300"/>
          <p14:tracePt t="125499" x="8001000" y="2736850"/>
          <p14:tracePt t="125517" x="7600950" y="2686050"/>
          <p14:tracePt t="125533" x="7258050" y="2647950"/>
          <p14:tracePt t="125549" x="6807200" y="2609850"/>
          <p14:tracePt t="125571" x="6146800" y="2565400"/>
          <p14:tracePt t="125583" x="5689600" y="2533650"/>
          <p14:tracePt t="125600" x="5321300" y="2508250"/>
          <p14:tracePt t="125616" x="4959350" y="2489200"/>
          <p14:tracePt t="125633" x="4603750" y="2463800"/>
          <p14:tracePt t="125650" x="4305300" y="2451100"/>
          <p14:tracePt t="125666" x="3937000" y="2438400"/>
          <p14:tracePt t="125683" x="3644900" y="2425700"/>
          <p14:tracePt t="125700" x="3308350" y="2425700"/>
          <p14:tracePt t="125716" x="3060700" y="2432050"/>
          <p14:tracePt t="125733" x="2863850" y="2451100"/>
          <p14:tracePt t="125749" x="2647950" y="2482850"/>
          <p14:tracePt t="125766" x="2514600" y="2508250"/>
          <p14:tracePt t="125783" x="2425700" y="2540000"/>
          <p14:tracePt t="125800" x="2381250" y="2578100"/>
          <p14:tracePt t="125801" x="2368550" y="2584450"/>
          <p14:tracePt t="125817" x="2362200" y="2597150"/>
          <p14:tracePt t="125818" x="2355850" y="2609850"/>
          <p14:tracePt t="125833" x="2343150" y="2628900"/>
          <p14:tracePt t="125858" x="2324100" y="2673350"/>
          <p14:tracePt t="125866" x="2324100" y="2692400"/>
          <p14:tracePt t="125883" x="2317750" y="2724150"/>
          <p14:tracePt t="125905" x="2317750" y="2755900"/>
          <p14:tracePt t="125917" x="2317750" y="2774950"/>
          <p14:tracePt t="125933" x="2317750" y="2794000"/>
          <p14:tracePt t="125950" x="2324100" y="2813050"/>
          <p14:tracePt t="125966" x="2336800" y="2844800"/>
          <p14:tracePt t="125984" x="2355850" y="2882900"/>
          <p14:tracePt t="126004" x="2362200" y="2940050"/>
          <p14:tracePt t="126017" x="2355850" y="2946400"/>
          <p14:tracePt t="126033" x="2330450" y="2971800"/>
          <p14:tracePt t="126050" x="2305050" y="2984500"/>
          <p14:tracePt t="126067" x="2298700" y="2984500"/>
          <p14:tracePt t="126068" x="2292350" y="2984500"/>
          <p14:tracePt t="126091" x="2279650" y="2984500"/>
          <p14:tracePt t="126100" x="2273300" y="2984500"/>
          <p14:tracePt t="126117" x="2197100" y="2990850"/>
          <p14:tracePt t="126137" x="2108200" y="2997200"/>
          <p14:tracePt t="126150" x="1968500" y="3003550"/>
          <p14:tracePt t="126166" x="1790700" y="3003550"/>
          <p14:tracePt t="126183" x="1695450" y="3003550"/>
          <p14:tracePt t="126200" x="1606550" y="2997200"/>
          <p14:tracePt t="126217" x="1587500" y="2990850"/>
          <p14:tracePt t="126389" x="1581150" y="2997200"/>
          <p14:tracePt t="126401" x="1568450" y="3009900"/>
          <p14:tracePt t="126417" x="1536700" y="3035300"/>
          <p14:tracePt t="126433" x="1517650" y="3054350"/>
          <p14:tracePt t="126450" x="1498600" y="3067050"/>
          <p14:tracePt t="126471" x="1492250" y="3073400"/>
          <p14:tracePt t="126634" x="1511300" y="3073400"/>
          <p14:tracePt t="126650" x="1517650" y="3067050"/>
          <p14:tracePt t="126667" x="1587500" y="3054350"/>
          <p14:tracePt t="126683" x="1651000" y="3048000"/>
          <p14:tracePt t="126701" x="1720850" y="3048000"/>
          <p14:tracePt t="126717" x="1765300" y="3048000"/>
          <p14:tracePt t="126736" x="1784350" y="3048000"/>
          <p14:tracePt t="126751" x="1803400" y="3054350"/>
          <p14:tracePt t="126768" x="1828800" y="3054350"/>
          <p14:tracePt t="126784" x="1841500" y="3054350"/>
          <p14:tracePt t="126800" x="1860550" y="3054350"/>
          <p14:tracePt t="126817" x="1879600" y="3054350"/>
          <p14:tracePt t="126834" x="1905000" y="3054350"/>
          <p14:tracePt t="126851" x="1930400" y="3054350"/>
          <p14:tracePt t="126867" x="1936750" y="3054350"/>
          <p14:tracePt t="126901" x="1943100" y="3054350"/>
          <p14:tracePt t="126917" x="1949450" y="3054350"/>
          <p14:tracePt t="127034" x="1962150" y="3054350"/>
          <p14:tracePt t="127050" x="1968500" y="3054350"/>
          <p14:tracePt t="127281" x="1962150" y="3048000"/>
          <p14:tracePt t="127609" x="1968500" y="3048000"/>
          <p14:tracePt t="127618" x="1974850" y="3048000"/>
          <p14:tracePt t="127634" x="1987550" y="3048000"/>
          <p14:tracePt t="127651" x="2000250" y="3048000"/>
          <p14:tracePt t="127668" x="2032000" y="3041650"/>
          <p14:tracePt t="127690" x="2133600" y="3041650"/>
          <p14:tracePt t="127702" x="2184400" y="3048000"/>
          <p14:tracePt t="127718" x="2368550" y="3060700"/>
          <p14:tracePt t="127734" x="2470150" y="3073400"/>
          <p14:tracePt t="127751" x="2527300" y="3079750"/>
          <p14:tracePt t="127768" x="2540000" y="3079750"/>
          <p14:tracePt t="127785" x="2546350" y="3079750"/>
          <p14:tracePt t="127865" x="2552700" y="3079750"/>
          <p14:tracePt t="127897" x="2609850" y="3079750"/>
          <p14:tracePt t="127905" x="2616200" y="3079750"/>
          <p14:tracePt t="127919" x="2622550" y="3073400"/>
          <p14:tracePt t="127934" x="2628900" y="3073400"/>
          <p14:tracePt t="127952" x="2641600" y="3073400"/>
          <p14:tracePt t="127969" x="2667000" y="3067050"/>
          <p14:tracePt t="127985" x="2692400" y="3067050"/>
          <p14:tracePt t="128003" x="2711450" y="3060700"/>
          <p14:tracePt t="128018" x="2730500" y="3054350"/>
          <p14:tracePt t="128035" x="2736850" y="3054350"/>
          <p14:tracePt t="128203" x="2768600" y="3041650"/>
          <p14:tracePt t="128218" x="2774950" y="3041650"/>
          <p14:tracePt t="128235" x="2813050" y="3035300"/>
          <p14:tracePt t="128252" x="2838450" y="3035300"/>
          <p14:tracePt t="128268" x="2851150" y="3035300"/>
          <p14:tracePt t="128285" x="2870200" y="3035300"/>
          <p14:tracePt t="128302" x="2876550" y="3035300"/>
          <p14:tracePt t="128320" x="2889250" y="3035300"/>
          <p14:tracePt t="128336" x="2927350" y="3035300"/>
          <p14:tracePt t="128352" x="2952750" y="3035300"/>
          <p14:tracePt t="128368" x="2978150" y="3035300"/>
          <p14:tracePt t="128385" x="3009900" y="3035300"/>
          <p14:tracePt t="128403" x="3041650" y="3035300"/>
          <p14:tracePt t="128419" x="3054350" y="3035300"/>
          <p14:tracePt t="128436" x="3079750" y="3028950"/>
          <p14:tracePt t="128457" x="3098800" y="3028950"/>
          <p14:tracePt t="128468" x="3111500" y="3022600"/>
          <p14:tracePt t="128485" x="3117850" y="3022600"/>
          <p14:tracePt t="128502" x="3124200" y="3022600"/>
          <p14:tracePt t="128519" x="3130550" y="3022600"/>
          <p14:tracePt t="128552" x="3136900" y="3022600"/>
          <p14:tracePt t="128602" x="3143250" y="3022600"/>
          <p14:tracePt t="128618" x="3149600" y="3016250"/>
          <p14:tracePt t="128635" x="3168650" y="3016250"/>
          <p14:tracePt t="128652" x="3181350" y="3016250"/>
          <p14:tracePt t="128669" x="3187700" y="3016250"/>
          <p14:tracePt t="128685" x="3194050" y="3016250"/>
          <p14:tracePt t="128702" x="3213100" y="3016250"/>
          <p14:tracePt t="128719" x="3238500" y="3016250"/>
          <p14:tracePt t="128736" x="3263900" y="3009900"/>
          <p14:tracePt t="128752" x="3270250" y="3009900"/>
          <p14:tracePt t="128791" x="3276600" y="3009900"/>
          <p14:tracePt t="128802" x="3295650" y="3009900"/>
          <p14:tracePt t="128819" x="3327400" y="3009900"/>
          <p14:tracePt t="128835" x="3359150" y="3009900"/>
          <p14:tracePt t="128852" x="3365500" y="3009900"/>
          <p14:tracePt t="128936" x="3378200" y="3009900"/>
          <p14:tracePt t="128952" x="3390900" y="3009900"/>
          <p14:tracePt t="128969" x="3397250" y="3009900"/>
          <p14:tracePt t="128986" x="3403600" y="3009900"/>
          <p14:tracePt t="129002" x="3409950" y="3009900"/>
          <p14:tracePt t="129019" x="3422650" y="3009900"/>
          <p14:tracePt t="129036" x="3448050" y="3009900"/>
          <p14:tracePt t="129053" x="3498850" y="3009900"/>
          <p14:tracePt t="129070" x="3568700" y="3009900"/>
          <p14:tracePt t="129086" x="3657600" y="3016250"/>
          <p14:tracePt t="129102" x="3708400" y="3016250"/>
          <p14:tracePt t="129120" x="3765550" y="3016250"/>
          <p14:tracePt t="129136" x="3810000" y="3016250"/>
          <p14:tracePt t="129153" x="3829050" y="3016250"/>
          <p14:tracePt t="129169" x="3854450" y="3009900"/>
          <p14:tracePt t="129186" x="3867150" y="3009900"/>
          <p14:tracePt t="129269" x="3873500" y="3009900"/>
          <p14:tracePt t="129287" x="3879850" y="3009900"/>
          <p14:tracePt t="129311" x="3886200" y="3009900"/>
          <p14:tracePt t="129392" x="3968750" y="3009900"/>
          <p14:tracePt t="129403" x="4102100" y="3022600"/>
          <p14:tracePt t="129419" x="4235450" y="3035300"/>
          <p14:tracePt t="129437" x="4381500" y="3041650"/>
          <p14:tracePt t="129453" x="4521200" y="3048000"/>
          <p14:tracePt t="129469" x="4641850" y="3060700"/>
          <p14:tracePt t="129486" x="4692650" y="3060700"/>
          <p14:tracePt t="129503" x="4711700" y="3060700"/>
          <p14:tracePt t="129520" x="4718050" y="3060700"/>
          <p14:tracePt t="129541" x="4737100" y="3054350"/>
          <p14:tracePt t="129552" x="4743450" y="3054350"/>
          <p14:tracePt t="129569" x="4756150" y="3054350"/>
          <p14:tracePt t="129587" x="4800600" y="3054350"/>
          <p14:tracePt t="129603" x="4838700" y="3054350"/>
          <p14:tracePt t="129620" x="4927600" y="3060700"/>
          <p14:tracePt t="129642" x="5003800" y="3067050"/>
          <p14:tracePt t="129653" x="5105400" y="3067050"/>
          <p14:tracePt t="129675" x="5175250" y="3054350"/>
          <p14:tracePt t="129686" x="5232400" y="3048000"/>
          <p14:tracePt t="129703" x="5270500" y="3035300"/>
          <p14:tracePt t="129720" x="5302250" y="3028950"/>
          <p14:tracePt t="129737" x="5321300" y="3028950"/>
          <p14:tracePt t="129753" x="5327650" y="3028950"/>
          <p14:tracePt t="129822" x="5340350" y="3028950"/>
          <p14:tracePt t="129836" x="5353050" y="3028950"/>
          <p14:tracePt t="129986" x="5365750" y="3028950"/>
          <p14:tracePt t="130003" x="5372100" y="3028950"/>
          <p14:tracePt t="130020" x="5378450" y="3028950"/>
          <p14:tracePt t="130037" x="5391150" y="3028950"/>
          <p14:tracePt t="130061" x="5429250" y="3028950"/>
          <p14:tracePt t="130070" x="5441950" y="3028950"/>
          <p14:tracePt t="130087" x="5467350" y="3035300"/>
          <p14:tracePt t="130108" x="5499100" y="3041650"/>
          <p14:tracePt t="130120" x="5511800" y="3041650"/>
          <p14:tracePt t="130136" x="5530850" y="3041650"/>
          <p14:tracePt t="130154" x="5543550" y="3041650"/>
          <p14:tracePt t="130170" x="5562600" y="3041650"/>
          <p14:tracePt t="130187" x="5575300" y="3041650"/>
          <p14:tracePt t="130203" x="5581650" y="3041650"/>
          <p14:tracePt t="132807" x="5588000" y="3041650"/>
          <p14:tracePt t="132823" x="5594350" y="3054350"/>
          <p14:tracePt t="132842" x="5613400" y="3067050"/>
          <p14:tracePt t="132855" x="5638800" y="3079750"/>
          <p14:tracePt t="132873" x="5689600" y="3105150"/>
          <p14:tracePt t="132889" x="5753100" y="3130550"/>
          <p14:tracePt t="132905" x="5829300" y="3155950"/>
          <p14:tracePt t="132923" x="5861050" y="3168650"/>
          <p14:tracePt t="132941" x="5867400" y="3168650"/>
          <p14:tracePt t="132990" x="5873750" y="3168650"/>
          <p14:tracePt t="133005" x="5905500" y="3168650"/>
          <p14:tracePt t="133024" x="6000750" y="3175000"/>
          <p14:tracePt t="133039" x="6070600" y="3181350"/>
          <p14:tracePt t="133056" x="6172200" y="3194050"/>
          <p14:tracePt t="133079" x="6286500" y="3200400"/>
          <p14:tracePt t="133089" x="6305550" y="3194050"/>
          <p14:tracePt t="133106" x="6356350" y="3181350"/>
          <p14:tracePt t="133123" x="6400800" y="3175000"/>
          <p14:tracePt t="133139" x="6502400" y="3162300"/>
          <p14:tracePt t="133156" x="6642100" y="3155950"/>
          <p14:tracePt t="133172" x="6813550" y="3155950"/>
          <p14:tracePt t="133189" x="7092950" y="3168650"/>
          <p14:tracePt t="133206" x="7270750" y="3181350"/>
          <p14:tracePt t="133223" x="7334250" y="3181350"/>
          <p14:tracePt t="133239" x="7353300" y="3175000"/>
          <p14:tracePt t="133256" x="7359650" y="3162300"/>
          <p14:tracePt t="133273" x="7359650" y="3155950"/>
          <p14:tracePt t="133291" x="7359650" y="3143250"/>
          <p14:tracePt t="133306" x="7359650" y="3136900"/>
          <p14:tracePt t="133322" x="7359650" y="3130550"/>
          <p14:tracePt t="133363" x="7359650" y="3117850"/>
          <p14:tracePt t="133373" x="7353300" y="3117850"/>
          <p14:tracePt t="133389" x="7353300" y="3111500"/>
          <p14:tracePt t="133406" x="7340600" y="3111500"/>
          <p14:tracePt t="133423" x="7327900" y="3098800"/>
          <p14:tracePt t="133440" x="7308850" y="3086100"/>
          <p14:tracePt t="133456" x="7289800" y="3060700"/>
          <p14:tracePt t="133474" x="7245350" y="3009900"/>
          <p14:tracePt t="133489" x="7226300" y="2978150"/>
          <p14:tracePt t="133491" x="7207250" y="2959100"/>
          <p14:tracePt t="133506" x="7181850" y="2921000"/>
          <p14:tracePt t="133522" x="7105650" y="2844800"/>
          <p14:tracePt t="133540" x="7092950" y="2825750"/>
          <p14:tracePt t="133557" x="7042150" y="2787650"/>
          <p14:tracePt t="133573" x="7029450" y="2781300"/>
          <p14:tracePt t="133642" x="7004050" y="2787650"/>
          <p14:tracePt t="133656" x="6972300" y="2800350"/>
          <p14:tracePt t="133673" x="6896100" y="2838450"/>
          <p14:tracePt t="133689" x="6864350" y="2870200"/>
          <p14:tracePt t="133706" x="6845300" y="2895600"/>
          <p14:tracePt t="133723" x="6838950" y="2914650"/>
          <p14:tracePt t="133740" x="6832600" y="2927350"/>
          <p14:tracePt t="133756" x="6832600" y="2933700"/>
          <p14:tracePt t="133773" x="6832600" y="2946400"/>
          <p14:tracePt t="133790" x="6832600" y="2952750"/>
          <p14:tracePt t="133806" x="6832600" y="2959100"/>
          <p14:tracePt t="134308" x="6838950" y="2971800"/>
          <p14:tracePt t="134974" x="6838950" y="2978150"/>
          <p14:tracePt t="134992" x="6845300" y="3009900"/>
          <p14:tracePt t="135012" x="6896100" y="3041650"/>
          <p14:tracePt t="135024" x="6921500" y="3048000"/>
          <p14:tracePt t="135041" x="6972300" y="3048000"/>
          <p14:tracePt t="135062" x="7054850" y="3041650"/>
          <p14:tracePt t="135074" x="7086600" y="3035300"/>
          <p14:tracePt t="135091" x="7277100" y="3009900"/>
          <p14:tracePt t="135107" x="7473950" y="3003550"/>
          <p14:tracePt t="135124" x="7696200" y="3003550"/>
          <p14:tracePt t="135141" x="7867650" y="3003550"/>
          <p14:tracePt t="135160" x="8051800" y="3009900"/>
          <p14:tracePt t="135174" x="8159750" y="3009900"/>
          <p14:tracePt t="135193" x="8197850" y="3003550"/>
          <p14:tracePt t="135207" x="8204200" y="3003550"/>
          <p14:tracePt t="135224" x="8210550" y="2997200"/>
          <p14:tracePt t="135242" x="8223250" y="2997200"/>
          <p14:tracePt t="135257" x="8248650" y="2990850"/>
          <p14:tracePt t="135275" x="8305800" y="2984500"/>
          <p14:tracePt t="135302" x="8362950" y="2971800"/>
          <p14:tracePt t="135315" x="8375650" y="2971800"/>
          <p14:tracePt t="135328" x="8388350" y="2965450"/>
          <p14:tracePt t="135341" x="8401050" y="2959100"/>
          <p14:tracePt t="135358" x="8445500" y="2946400"/>
          <p14:tracePt t="135375" x="8477250" y="2933700"/>
          <p14:tracePt t="135392" x="8502650" y="2927350"/>
          <p14:tracePt t="135408" x="8515350" y="2921000"/>
          <p14:tracePt t="135431" x="8515350" y="2914650"/>
          <p14:tracePt t="135475" x="8515350" y="2882900"/>
          <p14:tracePt t="135491" x="8502650" y="2851150"/>
          <p14:tracePt t="135508" x="8483600" y="2825750"/>
          <p14:tracePt t="135531" x="8413750" y="2762250"/>
          <p14:tracePt t="135541" x="8401050" y="2755900"/>
          <p14:tracePt t="135558" x="8362950" y="2736850"/>
          <p14:tracePt t="135574" x="8337550" y="2724150"/>
          <p14:tracePt t="135591" x="8318500" y="2717800"/>
          <p14:tracePt t="135608" x="8305800" y="2717800"/>
          <p14:tracePt t="135627" x="8286750" y="2717800"/>
          <p14:tracePt t="135642" x="8280400" y="2717800"/>
          <p14:tracePt t="135658" x="8255000" y="2717800"/>
          <p14:tracePt t="135675" x="8248650" y="2717800"/>
          <p14:tracePt t="135691" x="8223250" y="2736850"/>
          <p14:tracePt t="135708" x="8210550" y="2749550"/>
          <p14:tracePt t="135725" x="8191500" y="2755900"/>
          <p14:tracePt t="135742" x="8172450" y="2774950"/>
          <p14:tracePt t="135765" x="8147050" y="2787650"/>
          <p14:tracePt t="135774" x="8140700" y="2787650"/>
          <p14:tracePt t="135792" x="8128000" y="2794000"/>
          <p14:tracePt t="135815" x="8128000" y="2800350"/>
          <p14:tracePt t="135825" x="8121650" y="2800350"/>
          <p14:tracePt t="135858" x="8115300" y="2806700"/>
          <p14:tracePt t="135874" x="8108950" y="2806700"/>
          <p14:tracePt t="135892" x="8096250" y="2819400"/>
          <p14:tracePt t="135908" x="8077200" y="2832100"/>
          <p14:tracePt t="135925" x="8051800" y="2851150"/>
          <p14:tracePt t="135943" x="8026400" y="2882900"/>
          <p14:tracePt t="135958" x="7994650" y="2908300"/>
          <p14:tracePt t="135975" x="7975600" y="2933700"/>
          <p14:tracePt t="136005" x="7956550" y="2971800"/>
          <p14:tracePt t="136025" x="7943850" y="2984500"/>
          <p14:tracePt t="136042" x="7937500" y="2997200"/>
          <p14:tracePt t="136058" x="7931150" y="3009900"/>
          <p14:tracePt t="136075" x="7924800" y="3016250"/>
          <p14:tracePt t="136093" x="7918450" y="3028950"/>
          <p14:tracePt t="136108" x="7918450" y="3035300"/>
          <p14:tracePt t="136125" x="7918450" y="3048000"/>
          <p14:tracePt t="136142" x="7918450" y="3054350"/>
          <p14:tracePt t="136158" x="7924800" y="3067050"/>
          <p14:tracePt t="136175" x="7943850" y="3098800"/>
          <p14:tracePt t="136193" x="7969250" y="3130550"/>
          <p14:tracePt t="136208" x="8026400" y="3155950"/>
          <p14:tracePt t="136225" x="8089900" y="3168650"/>
          <p14:tracePt t="136242" x="8166100" y="3181350"/>
          <p14:tracePt t="136258" x="8255000" y="3181350"/>
          <p14:tracePt t="136280" x="8375650" y="3168650"/>
          <p14:tracePt t="136292" x="8426450" y="3168650"/>
          <p14:tracePt t="136308" x="8509000" y="3162300"/>
          <p14:tracePt t="136325" x="8553450" y="3155950"/>
          <p14:tracePt t="136341" x="8578850" y="3149600"/>
          <p14:tracePt t="136358" x="8591550" y="3143250"/>
          <p14:tracePt t="136377" x="8604250" y="3130550"/>
          <p14:tracePt t="136392" x="8610600" y="3124200"/>
          <p14:tracePt t="136408" x="8616950" y="3124200"/>
          <p14:tracePt t="136481" x="8616950" y="3117850"/>
          <p14:tracePt t="136493" x="8616950" y="3092450"/>
          <p14:tracePt t="136509" x="8623300" y="3067050"/>
          <p14:tracePt t="136527" x="8623300" y="3041650"/>
          <p14:tracePt t="136542" x="8623300" y="3016250"/>
          <p14:tracePt t="136559" x="8623300" y="2997200"/>
          <p14:tracePt t="136577" x="8616950" y="2984500"/>
          <p14:tracePt t="136594" x="8616950" y="2978150"/>
          <p14:tracePt t="136759" x="8629650" y="2984500"/>
          <p14:tracePt t="136776" x="8693150" y="2990850"/>
          <p14:tracePt t="136792" x="8756650" y="2984500"/>
          <p14:tracePt t="136809" x="8813800" y="2971800"/>
          <p14:tracePt t="136826" x="8883650" y="2959100"/>
          <p14:tracePt t="136848" x="8915400" y="2946400"/>
          <p14:tracePt t="136859" x="8934450" y="2940050"/>
          <p14:tracePt t="136875" x="8947150" y="2940050"/>
          <p14:tracePt t="136983" x="8921750" y="2940050"/>
          <p14:tracePt t="136992" x="8902700" y="2946400"/>
          <p14:tracePt t="137009" x="8870950" y="2959100"/>
          <p14:tracePt t="137026" x="8820150" y="2984500"/>
          <p14:tracePt t="137042" x="8775700" y="3009900"/>
          <p14:tracePt t="137059" x="8712200" y="3035300"/>
          <p14:tracePt t="137075" x="8655050" y="3048000"/>
          <p14:tracePt t="137093" x="8572500" y="3067050"/>
          <p14:tracePt t="137109" x="8502650" y="3073400"/>
          <p14:tracePt t="137133" x="8413750" y="3079750"/>
          <p14:tracePt t="137142" x="8394700" y="3079750"/>
          <p14:tracePt t="137159" x="8324850" y="3086100"/>
          <p14:tracePt t="137180" x="8235950" y="3086100"/>
          <p14:tracePt t="137192" x="8140700" y="3086100"/>
          <p14:tracePt t="137209" x="8077200" y="3092450"/>
          <p14:tracePt t="137226" x="7975600" y="3092450"/>
          <p14:tracePt t="137243" x="7874000" y="3098800"/>
          <p14:tracePt t="137260" x="7797800" y="3111500"/>
          <p14:tracePt t="137281" x="7531100" y="3130550"/>
          <p14:tracePt t="137293" x="7448550" y="3136900"/>
          <p14:tracePt t="137310" x="7264400" y="3143250"/>
          <p14:tracePt t="137327" x="6927850" y="3155950"/>
          <p14:tracePt t="137342" x="6718300" y="3162300"/>
          <p14:tracePt t="137360" x="6445250" y="3162300"/>
          <p14:tracePt t="137376" x="6134100" y="3168650"/>
          <p14:tracePt t="137393" x="5911850" y="3168650"/>
          <p14:tracePt t="137418" x="5568950" y="3168650"/>
          <p14:tracePt t="137426" x="5499100" y="3168650"/>
          <p14:tracePt t="137443" x="5194300" y="3168650"/>
          <p14:tracePt t="137460" x="4883150" y="3168650"/>
          <p14:tracePt t="137476" x="4508500" y="3168650"/>
          <p14:tracePt t="137493" x="4235450" y="3155950"/>
          <p14:tracePt t="137510" x="4051300" y="3143250"/>
          <p14:tracePt t="137526" x="3892550" y="3136900"/>
          <p14:tracePt t="137543" x="3714750" y="3130550"/>
          <p14:tracePt t="137562" x="3435350" y="3086100"/>
          <p14:tracePt t="137576" x="3295650" y="3060700"/>
          <p14:tracePt t="137593" x="3175000" y="3028950"/>
          <p14:tracePt t="137610" x="3073400" y="3003550"/>
          <p14:tracePt t="137626" x="2984500" y="2984500"/>
          <p14:tracePt t="137646" x="2914650" y="2971800"/>
          <p14:tracePt t="137659" x="2863850" y="2971800"/>
          <p14:tracePt t="137677" x="2736850" y="2984500"/>
          <p14:tracePt t="137694" x="2590800" y="3003550"/>
          <p14:tracePt t="137710" x="2413000" y="3022600"/>
          <p14:tracePt t="137727" x="2228850" y="3041650"/>
          <p14:tracePt t="137756" x="1962150" y="3067050"/>
          <p14:tracePt t="137764" x="1917700" y="3073400"/>
          <p14:tracePt t="137777" x="1854200" y="3079750"/>
          <p14:tracePt t="137800" x="1689100" y="3105150"/>
          <p14:tracePt t="137809" x="1657350" y="3111500"/>
          <p14:tracePt t="137826" x="1511300" y="3136900"/>
          <p14:tracePt t="137843" x="1327150" y="3168650"/>
          <p14:tracePt t="137860" x="1282700" y="3175000"/>
          <p14:tracePt t="137910" x="1270000" y="3181350"/>
          <p14:tracePt t="137926" x="1225550" y="3206750"/>
          <p14:tracePt t="137943" x="1174750" y="3232150"/>
          <p14:tracePt t="137963" x="1098550" y="3257550"/>
          <p14:tracePt t="137977" x="1079500" y="3257550"/>
          <p14:tracePt t="137993" x="1060450" y="3270250"/>
          <p14:tracePt t="138012" x="1054100" y="3270250"/>
          <p14:tracePt t="138013" x="1047750" y="3276600"/>
          <p14:tracePt t="138026" x="1047750" y="3282950"/>
          <p14:tracePt t="138043" x="1035050" y="3295650"/>
          <p14:tracePt t="138044" x="1028700" y="3302000"/>
          <p14:tracePt t="138060" x="1003300" y="3314700"/>
          <p14:tracePt t="138076" x="984250" y="3333750"/>
          <p14:tracePt t="138093" x="971550" y="3340100"/>
          <p14:tracePt t="138110" x="971550" y="3346450"/>
          <p14:tracePt t="138160" x="971550" y="3352800"/>
          <p14:tracePt t="138214" x="977900" y="3359150"/>
          <p14:tracePt t="138226" x="984250" y="3359150"/>
          <p14:tracePt t="138243" x="996950" y="3359150"/>
          <p14:tracePt t="138268" x="1028700" y="3365500"/>
          <p14:tracePt t="138277" x="1035050" y="3365500"/>
          <p14:tracePt t="138294" x="1054100" y="3365500"/>
          <p14:tracePt t="138310" x="1073150" y="3365500"/>
          <p14:tracePt t="138328" x="1104900" y="3365500"/>
          <p14:tracePt t="138331" x="1117600" y="3365500"/>
          <p14:tracePt t="138344" x="1123950" y="3365500"/>
          <p14:tracePt t="138383" x="1130300" y="3365500"/>
          <p14:tracePt t="138408" x="1136650" y="3365500"/>
          <p14:tracePt t="138458" x="1162050" y="3359150"/>
          <p14:tracePt t="138467" x="1168400" y="3352800"/>
          <p14:tracePt t="138479" x="1181100" y="3352800"/>
          <p14:tracePt t="138544" x="1200150" y="3346450"/>
          <p14:tracePt t="138560" x="1244600" y="3333750"/>
          <p14:tracePt t="138577" x="1289050" y="3327400"/>
          <p14:tracePt t="138603" x="1339850" y="3321050"/>
          <p14:tracePt t="138614" x="1352550" y="3321050"/>
          <p14:tracePt t="138661" x="1358900" y="3314700"/>
          <p14:tracePt t="138677" x="1377950" y="3314700"/>
          <p14:tracePt t="138694" x="1403350" y="3302000"/>
          <p14:tracePt t="138710" x="1454150" y="3302000"/>
          <p14:tracePt t="138713" x="1492250" y="3302000"/>
          <p14:tracePt t="138727" x="1530350" y="3302000"/>
          <p14:tracePt t="138745" x="1587500" y="3321050"/>
          <p14:tracePt t="138761" x="1593850" y="3321050"/>
          <p14:tracePt t="138786" x="1600200" y="3321050"/>
          <p14:tracePt t="138827" x="1606550" y="3321050"/>
          <p14:tracePt t="138844" x="1612900" y="3321050"/>
          <p14:tracePt t="138860" x="1619250" y="3321050"/>
          <p14:tracePt t="138886" x="1625600" y="3321050"/>
          <p14:tracePt t="138899" x="1619250" y="3321050"/>
          <p14:tracePt t="138911" x="1612900" y="3314700"/>
          <p14:tracePt t="138929" x="1587500" y="3295650"/>
          <p14:tracePt t="138945" x="1562100" y="3282950"/>
          <p14:tracePt t="138968" x="1479550" y="3257550"/>
          <p14:tracePt t="138977" x="1466850" y="3251200"/>
          <p14:tracePt t="138994" x="1416050" y="3244850"/>
          <p14:tracePt t="139010" x="1397000" y="3238500"/>
          <p14:tracePt t="139027" x="1390650" y="3238500"/>
          <p14:tracePt t="139211" x="1397000" y="3238500"/>
          <p14:tracePt t="139228" x="1435100" y="3238500"/>
          <p14:tracePt t="139245" x="1504950" y="3238500"/>
          <p14:tracePt t="139261" x="1543050" y="3238500"/>
          <p14:tracePt t="139277" x="1593850" y="3238500"/>
          <p14:tracePt t="139301" x="1682750" y="3238500"/>
          <p14:tracePt t="139311" x="1701800" y="3244850"/>
          <p14:tracePt t="139329" x="1746250" y="3244850"/>
          <p14:tracePt t="139349" x="1771650" y="3244850"/>
          <p14:tracePt t="139361" x="1778000" y="3244850"/>
          <p14:tracePt t="139378" x="1784350" y="3244850"/>
          <p14:tracePt t="139395" x="1797050" y="3244850"/>
          <p14:tracePt t="139411" x="1803400" y="3251200"/>
          <p14:tracePt t="139430" x="1835150" y="3251200"/>
          <p14:tracePt t="139451" x="1841500" y="3251200"/>
          <p14:tracePt t="139494" x="1847850" y="3251200"/>
          <p14:tracePt t="139511" x="1866900" y="3257550"/>
          <p14:tracePt t="139527" x="1885950" y="3263900"/>
          <p14:tracePt t="139545" x="1917700" y="3263900"/>
          <p14:tracePt t="139562" x="2012950" y="3263900"/>
          <p14:tracePt t="139578" x="2063750" y="3270250"/>
          <p14:tracePt t="139594" x="2165350" y="3276600"/>
          <p14:tracePt t="139611" x="2349500" y="3302000"/>
          <p14:tracePt t="139631" x="2438400" y="3321050"/>
          <p14:tracePt t="139645" x="2495550" y="3327400"/>
          <p14:tracePt t="139662" x="2533650" y="3327400"/>
          <p14:tracePt t="139678" x="2552700" y="3327400"/>
          <p14:tracePt t="139695" x="2565400" y="3327400"/>
          <p14:tracePt t="139713" x="2590800" y="3321050"/>
          <p14:tracePt t="139728" x="2641600" y="3321050"/>
          <p14:tracePt t="139745" x="2730500" y="3314700"/>
          <p14:tracePt t="139762" x="2781300" y="3314700"/>
          <p14:tracePt t="139778" x="2806700" y="3321050"/>
          <p14:tracePt t="139794" x="2819400" y="3321050"/>
          <p14:tracePt t="139868" x="2825750" y="3321050"/>
          <p14:tracePt t="139879" x="2844800" y="3321050"/>
          <p14:tracePt t="139898" x="2908300" y="3321050"/>
          <p14:tracePt t="139912" x="2971800" y="3314700"/>
          <p14:tracePt t="139928" x="3028950" y="3302000"/>
          <p14:tracePt t="139945" x="3067050" y="3295650"/>
          <p14:tracePt t="139968" x="3117850" y="3289300"/>
          <p14:tracePt t="139978" x="3124200" y="3289300"/>
          <p14:tracePt t="139995" x="3149600" y="3282950"/>
          <p14:tracePt t="140011" x="3162300" y="3282950"/>
          <p14:tracePt t="140028" x="3175000" y="3276600"/>
          <p14:tracePt t="140212" x="3181350" y="3276600"/>
          <p14:tracePt t="140229" x="3200400" y="3276600"/>
          <p14:tracePt t="140245" x="3206750" y="3282950"/>
          <p14:tracePt t="140246" x="3206750" y="3289300"/>
          <p14:tracePt t="140262" x="3206750" y="3295650"/>
          <p14:tracePt t="140284" x="3219450" y="3321050"/>
          <p14:tracePt t="140296" x="3225800" y="3327400"/>
          <p14:tracePt t="140324" x="3232150" y="3333750"/>
          <p14:tracePt t="140349" x="3251200" y="3333750"/>
          <p14:tracePt t="140362" x="3308350" y="3333750"/>
          <p14:tracePt t="140379" x="3378200" y="3333750"/>
          <p14:tracePt t="140395" x="3441700" y="3333750"/>
          <p14:tracePt t="140412" x="3479800" y="3340100"/>
          <p14:tracePt t="140433" x="3498850" y="3340100"/>
          <p14:tracePt t="140462" x="3511550" y="3340100"/>
          <p14:tracePt t="140479" x="3524250" y="3340100"/>
          <p14:tracePt t="140497" x="3543300" y="3340100"/>
          <p14:tracePt t="140513" x="3581400" y="3333750"/>
          <p14:tracePt t="140529" x="3625850" y="3333750"/>
          <p14:tracePt t="140545" x="3708400" y="3333750"/>
          <p14:tracePt t="140568" x="3759200" y="3333750"/>
          <p14:tracePt t="140578" x="3790950" y="3333750"/>
          <p14:tracePt t="140595" x="3822700" y="3333750"/>
          <p14:tracePt t="140612" x="3841750" y="3333750"/>
          <p14:tracePt t="140628" x="3854450" y="3333750"/>
          <p14:tracePt t="140645" x="3860800" y="3333750"/>
          <p14:tracePt t="140663" x="3867150" y="3333750"/>
          <p14:tracePt t="140713" x="3879850" y="3333750"/>
          <p14:tracePt t="140729" x="3886200" y="3333750"/>
          <p14:tracePt t="140746" x="3892550" y="3327400"/>
          <p14:tracePt t="140765" x="3898900" y="3308350"/>
          <p14:tracePt t="140779" x="3892550" y="3282950"/>
          <p14:tracePt t="140796" x="3886200" y="3276600"/>
          <p14:tracePt t="140812" x="3867150" y="3270250"/>
          <p14:tracePt t="140829" x="3860800" y="3270250"/>
          <p14:tracePt t="140852" x="3854450" y="3270250"/>
          <p14:tracePt t="140862" x="3854450" y="3276600"/>
          <p14:tracePt t="140879" x="3854450" y="3282950"/>
          <p14:tracePt t="141420" x="3854450" y="3289300"/>
          <p14:tracePt t="141429" x="3860800" y="3295650"/>
          <p14:tracePt t="141446" x="3867150" y="3302000"/>
          <p14:tracePt t="141513" x="3873500" y="3302000"/>
          <p14:tracePt t="141529" x="3879850" y="3308350"/>
          <p14:tracePt t="141546" x="3949700" y="3314700"/>
          <p14:tracePt t="141563" x="4064000" y="3340100"/>
          <p14:tracePt t="141579" x="4216400" y="3359150"/>
          <p14:tracePt t="141598" x="4406900" y="3378200"/>
          <p14:tracePt t="141623" x="4597400" y="3384550"/>
          <p14:tracePt t="141646" x="4699000" y="3384550"/>
          <p14:tracePt t="141663" x="4730750" y="3384550"/>
          <p14:tracePt t="141687" x="4826000" y="3384550"/>
          <p14:tracePt t="141697" x="4870450" y="3384550"/>
          <p14:tracePt t="141713" x="5016500" y="3397250"/>
          <p14:tracePt t="141730" x="5130800" y="3403600"/>
          <p14:tracePt t="141746" x="5219700" y="3403600"/>
          <p14:tracePt t="141763" x="5264150" y="3397250"/>
          <p14:tracePt t="141780" x="5295900" y="3390900"/>
          <p14:tracePt t="141805" x="5314950" y="3384550"/>
          <p14:tracePt t="141830" x="5321300" y="3384550"/>
          <p14:tracePt t="141832" x="5327650" y="3384550"/>
          <p14:tracePt t="141846" x="5340350" y="3384550"/>
          <p14:tracePt t="141863" x="5410200" y="3384550"/>
          <p14:tracePt t="141880" x="5441950" y="3384550"/>
          <p14:tracePt t="141896" x="5461000" y="3384550"/>
          <p14:tracePt t="141913" x="5480050" y="3378200"/>
          <p14:tracePt t="141930" x="5518150" y="3371850"/>
          <p14:tracePt t="141947" x="5588000" y="3365500"/>
          <p14:tracePt t="141963" x="5702300" y="3371850"/>
          <p14:tracePt t="141980" x="5816600" y="3378200"/>
          <p14:tracePt t="141997" x="5899150" y="3384550"/>
          <p14:tracePt t="142013" x="5930900" y="3384550"/>
          <p14:tracePt t="142030" x="5937250" y="3384550"/>
          <p14:tracePt t="142048" x="5949950" y="3384550"/>
          <p14:tracePt t="142066" x="5962650" y="3378200"/>
          <p14:tracePt t="142081" x="5975350" y="3378200"/>
          <p14:tracePt t="142097" x="5994400" y="3371850"/>
          <p14:tracePt t="142115" x="6026150" y="3352800"/>
          <p14:tracePt t="142130" x="6038850" y="3333750"/>
          <p14:tracePt t="142156" x="6051550" y="3308350"/>
          <p14:tracePt t="142170" x="6051550" y="3295650"/>
          <p14:tracePt t="142180" x="6051550" y="3289300"/>
          <p14:tracePt t="142197" x="6051550" y="3276600"/>
          <p14:tracePt t="142215" x="6051550" y="3263900"/>
          <p14:tracePt t="142230" x="6045200" y="3244850"/>
          <p14:tracePt t="142246" x="6032500" y="3225800"/>
          <p14:tracePt t="142264" x="6013450" y="3206750"/>
          <p14:tracePt t="142280" x="5988050" y="3187700"/>
          <p14:tracePt t="142297" x="5969000" y="3175000"/>
          <p14:tracePt t="142313" x="5937250" y="3155950"/>
          <p14:tracePt t="142330" x="5892800" y="3136900"/>
          <p14:tracePt t="142348" x="5842000" y="3117850"/>
          <p14:tracePt t="142363" x="5765800" y="3092450"/>
          <p14:tracePt t="142380" x="5708650" y="3073400"/>
          <p14:tracePt t="142397" x="5626100" y="3054350"/>
          <p14:tracePt t="142415" x="5575300" y="3041650"/>
          <p14:tracePt t="142430" x="5511800" y="3028950"/>
          <p14:tracePt t="142447" x="5473700" y="3022600"/>
          <p14:tracePt t="142465" x="5441950" y="3016250"/>
          <p14:tracePt t="142482" x="5403850" y="3016250"/>
          <p14:tracePt t="142497" x="5334000" y="3016250"/>
          <p14:tracePt t="142513" x="5226050" y="3016250"/>
          <p14:tracePt t="142530" x="5118100" y="3028950"/>
          <p14:tracePt t="142547" x="5054600" y="3035300"/>
          <p14:tracePt t="142563" x="5016500" y="3041650"/>
          <p14:tracePt t="142613" x="5016500" y="3048000"/>
          <p14:tracePt t="142630" x="5029200" y="3060700"/>
          <p14:tracePt t="142647" x="5048250" y="3086100"/>
          <p14:tracePt t="142664" x="5092700" y="3124200"/>
          <p14:tracePt t="142681" x="5156200" y="3175000"/>
          <p14:tracePt t="142697" x="5289550" y="3251200"/>
          <p14:tracePt t="142714" x="5454650" y="3321050"/>
          <p14:tracePt t="142730" x="5619750" y="3365500"/>
          <p14:tracePt t="142747" x="5772150" y="3397250"/>
          <p14:tracePt t="142764" x="5943600" y="3403600"/>
          <p14:tracePt t="142781" x="5975350" y="3403600"/>
          <p14:tracePt t="142797" x="6038850" y="3390900"/>
          <p14:tracePt t="142814" x="6102350" y="3371850"/>
          <p14:tracePt t="142814" x="6140450" y="3359150"/>
          <p14:tracePt t="142831" x="6191250" y="3352800"/>
          <p14:tracePt t="142848" x="6248400" y="3333750"/>
          <p14:tracePt t="142865" x="6292850" y="3289300"/>
          <p14:tracePt t="142881" x="6337300" y="3194050"/>
          <p14:tracePt t="142897" x="6362700" y="3092450"/>
          <p14:tracePt t="142914" x="6375400" y="3016250"/>
          <p14:tracePt t="142931" x="6381750" y="2997200"/>
          <p14:tracePt t="142981" x="6388100" y="3016250"/>
          <p14:tracePt t="142998" x="6394450" y="3067050"/>
          <p14:tracePt t="143024" x="6400800" y="3117850"/>
          <p14:tracePt t="143033" x="6407150" y="3136900"/>
          <p14:tracePt t="143047" x="6419850" y="3175000"/>
          <p14:tracePt t="143064" x="6432550" y="3194050"/>
          <p14:tracePt t="143081" x="6445250" y="3213100"/>
          <p14:tracePt t="143098" x="6451600" y="3213100"/>
          <p14:tracePt t="143114" x="6457950" y="3213100"/>
          <p14:tracePt t="143131" x="6477000" y="3206750"/>
          <p14:tracePt t="143132" x="6489700" y="3200400"/>
          <p14:tracePt t="143148" x="6559550" y="3187700"/>
          <p14:tracePt t="143166" x="6705600" y="3181350"/>
          <p14:tracePt t="143181" x="6877050" y="3200400"/>
          <p14:tracePt t="143197" x="7112000" y="3219450"/>
          <p14:tracePt t="143219" x="7308850" y="3232150"/>
          <p14:tracePt t="143231" x="7473950" y="3232150"/>
          <p14:tracePt t="143249" x="7562850" y="3219450"/>
          <p14:tracePt t="143264" x="7607300" y="3200400"/>
          <p14:tracePt t="143284" x="7670800" y="3168650"/>
          <p14:tracePt t="143297" x="7689850" y="3162300"/>
          <p14:tracePt t="143314" x="7715250" y="3155950"/>
          <p14:tracePt t="143332" x="7727950" y="3149600"/>
          <p14:tracePt t="143350" x="7734300" y="3149600"/>
          <p14:tracePt t="143480" x="7778750" y="3168650"/>
          <p14:tracePt t="143498" x="7823200" y="3187700"/>
          <p14:tracePt t="143520" x="7835900" y="3187700"/>
          <p14:tracePt t="143531" x="7861300" y="3187700"/>
          <p14:tracePt t="143548" x="7893050" y="3187700"/>
          <p14:tracePt t="143564" x="7931150" y="3194050"/>
          <p14:tracePt t="143581" x="7962900" y="3194050"/>
          <p14:tracePt t="143598" x="7969250" y="3194050"/>
          <p14:tracePt t="143615" x="7975600" y="3194050"/>
          <p14:tracePt t="143781" x="7975600" y="3200400"/>
          <p14:tracePt t="143798" x="8001000" y="3232150"/>
          <p14:tracePt t="143822" x="8102600" y="3270250"/>
          <p14:tracePt t="143832" x="8140700" y="3276600"/>
          <p14:tracePt t="143857" x="8204200" y="3282950"/>
          <p14:tracePt t="143865" x="8223250" y="3282950"/>
          <p14:tracePt t="143881" x="8267700" y="3270250"/>
          <p14:tracePt t="143898" x="8318500" y="3244850"/>
          <p14:tracePt t="143915" x="8343900" y="3232150"/>
          <p14:tracePt t="143932" x="8369300" y="3219450"/>
          <p14:tracePt t="143959" x="8401050" y="3206750"/>
          <p14:tracePt t="144073" x="8394700" y="3206750"/>
          <p14:tracePt t="144084" x="8388350" y="3213100"/>
          <p14:tracePt t="144103" x="8369300" y="3238500"/>
          <p14:tracePt t="144115" x="8362950" y="3244850"/>
          <p14:tracePt t="144142" x="8312150" y="3276600"/>
          <p14:tracePt t="144153" x="8267700" y="3295650"/>
          <p14:tracePt t="144165" x="8255000" y="3302000"/>
          <p14:tracePt t="144182" x="8216900" y="3308350"/>
          <p14:tracePt t="144198" x="8185150" y="3314700"/>
          <p14:tracePt t="144215" x="8121650" y="3321050"/>
          <p14:tracePt t="144216" x="8089900" y="3327400"/>
          <p14:tracePt t="144232" x="8077200" y="3333750"/>
          <p14:tracePt t="144248" x="8001000" y="3359150"/>
          <p14:tracePt t="144265" x="7969250" y="3365500"/>
          <p14:tracePt t="144285" x="7937500" y="3371850"/>
          <p14:tracePt t="144299" x="7918450" y="3378200"/>
          <p14:tracePt t="144323" x="7854950" y="3384550"/>
          <p14:tracePt t="144334" x="7810500" y="3384550"/>
          <p14:tracePt t="144348" x="7740650" y="3390900"/>
          <p14:tracePt t="144365" x="7626350" y="3390900"/>
          <p14:tracePt t="144382" x="7524750" y="3397250"/>
          <p14:tracePt t="144400" x="7423150" y="3397250"/>
          <p14:tracePt t="144417" x="7346950" y="3403600"/>
          <p14:tracePt t="144433" x="7283450" y="3403600"/>
          <p14:tracePt t="144449" x="7207250" y="3390900"/>
          <p14:tracePt t="144450" x="7162800" y="3390900"/>
          <p14:tracePt t="144465" x="7124700" y="3390900"/>
          <p14:tracePt t="144482" x="6877050" y="3378200"/>
          <p14:tracePt t="144498" x="6775450" y="3371850"/>
          <p14:tracePt t="144499" x="6654800" y="3365500"/>
          <p14:tracePt t="144515" x="6388100" y="3352800"/>
          <p14:tracePt t="144532" x="6172200" y="3346450"/>
          <p14:tracePt t="144550" x="5988050" y="3333750"/>
          <p14:tracePt t="144566" x="5867400" y="3321050"/>
          <p14:tracePt t="144582" x="5753100" y="3314700"/>
          <p14:tracePt t="144599" x="5651500" y="3314700"/>
          <p14:tracePt t="144624" x="5429250" y="3314700"/>
          <p14:tracePt t="144632" x="5321300" y="3314700"/>
          <p14:tracePt t="144652" x="5041900" y="3308350"/>
          <p14:tracePt t="144666" x="4921250" y="3302000"/>
          <p14:tracePt t="144682" x="4591050" y="3270250"/>
          <p14:tracePt t="144699" x="4432300" y="3257550"/>
          <p14:tracePt t="144716" x="4184650" y="3244850"/>
          <p14:tracePt t="144732" x="4044950" y="3244850"/>
          <p14:tracePt t="144749" x="3543300" y="3244850"/>
          <p14:tracePt t="144765" x="3168650" y="3263900"/>
          <p14:tracePt t="144783" x="2863850" y="3308350"/>
          <p14:tracePt t="144800" x="2628900" y="3365500"/>
          <p14:tracePt t="144816" x="2495550" y="3416300"/>
          <p14:tracePt t="144832" x="2432050" y="3448050"/>
          <p14:tracePt t="144849" x="2349500" y="3473450"/>
          <p14:tracePt t="144865" x="2260600" y="3505200"/>
          <p14:tracePt t="144883" x="2146300" y="3543300"/>
          <p14:tracePt t="144899" x="2012950" y="3587750"/>
          <p14:tracePt t="144916" x="1911350" y="3613150"/>
          <p14:tracePt t="144933" x="1803400" y="3651250"/>
          <p14:tracePt t="144949" x="1778000" y="3663950"/>
          <p14:tracePt t="144966" x="1765300" y="3683000"/>
          <p14:tracePt t="144982" x="1746250" y="3702050"/>
          <p14:tracePt t="144999" x="1727200" y="3714750"/>
          <p14:tracePt t="145016" x="1708150" y="3733800"/>
          <p14:tracePt t="145033" x="1689100" y="3733800"/>
          <p14:tracePt t="145118" x="1701800" y="3721100"/>
          <p14:tracePt t="145133" x="1720850" y="3702050"/>
          <p14:tracePt t="145279" x="1727200" y="3695700"/>
          <p14:tracePt t="145299" x="1727200" y="3689350"/>
          <p14:tracePt t="145316" x="1733550" y="3689350"/>
          <p14:tracePt t="145383" x="1739900" y="3676650"/>
          <p14:tracePt t="145399" x="1752600" y="3657600"/>
          <p14:tracePt t="145416" x="1771650" y="3638550"/>
          <p14:tracePt t="145433" x="1784350" y="3625850"/>
          <p14:tracePt t="145450" x="1797050" y="3619500"/>
          <p14:tracePt t="145466" x="1816100" y="3606800"/>
          <p14:tracePt t="145483" x="1828800" y="3600450"/>
          <p14:tracePt t="145500" x="1847850" y="3594100"/>
          <p14:tracePt t="145522" x="1860550" y="3587750"/>
          <p14:tracePt t="145632" x="1866900" y="3587750"/>
          <p14:tracePt t="145656" x="1879600" y="3575050"/>
          <p14:tracePt t="145666" x="1885950" y="3575050"/>
          <p14:tracePt t="145683" x="1892300" y="3575050"/>
          <p14:tracePt t="145756" x="1917700" y="3568700"/>
          <p14:tracePt t="145766" x="1924050" y="3568700"/>
          <p14:tracePt t="145783" x="1930400" y="3568700"/>
          <p14:tracePt t="145800" x="1936750" y="3568700"/>
          <p14:tracePt t="145817" x="1943100" y="3568700"/>
          <p14:tracePt t="145850" x="1962150" y="3568700"/>
          <p14:tracePt t="145866" x="2000250" y="3575050"/>
          <p14:tracePt t="145883" x="2051050" y="3587750"/>
          <p14:tracePt t="145900" x="2114550" y="3594100"/>
          <p14:tracePt t="145916" x="2190750" y="3594100"/>
          <p14:tracePt t="145933" x="2247900" y="3594100"/>
          <p14:tracePt t="145949" x="2305050" y="3587750"/>
          <p14:tracePt t="145967" x="2349500" y="3581400"/>
          <p14:tracePt t="145989" x="2406650" y="3575050"/>
          <p14:tracePt t="146000" x="2425700" y="3568700"/>
          <p14:tracePt t="146192" x="2425700" y="3575050"/>
          <p14:tracePt t="146222" x="2425700" y="3587750"/>
          <p14:tracePt t="146234" x="2432050" y="3600450"/>
          <p14:tracePt t="146252" x="2451100" y="3613150"/>
          <p14:tracePt t="146267" x="2457450" y="3619500"/>
          <p14:tracePt t="146353" x="2463800" y="3619500"/>
          <p14:tracePt t="146367" x="2470150" y="3619500"/>
          <p14:tracePt t="146384" x="2470150" y="3625850"/>
          <p14:tracePt t="146417" x="2470150" y="3638550"/>
          <p14:tracePt t="146433" x="2463800" y="3651250"/>
          <p14:tracePt t="146458" x="2451100" y="3657600"/>
          <p14:tracePt t="146470" x="2451100" y="3663950"/>
          <p14:tracePt t="146483" x="2444750" y="3663950"/>
          <p14:tracePt t="146500" x="2425700" y="3670300"/>
          <p14:tracePt t="146517" x="2387600" y="3676650"/>
          <p14:tracePt t="146534" x="2349500" y="3676650"/>
          <p14:tracePt t="146562" x="2317750" y="3676650"/>
          <p14:tracePt t="146631" x="2330450" y="3663950"/>
          <p14:tracePt t="146650" x="2362200" y="3644900"/>
          <p14:tracePt t="146667" x="2413000" y="3632200"/>
          <p14:tracePt t="146684" x="2508250" y="3619500"/>
          <p14:tracePt t="146700" x="2546350" y="3613150"/>
          <p14:tracePt t="146717" x="2622550" y="3613150"/>
          <p14:tracePt t="146734" x="2711450" y="3606800"/>
          <p14:tracePt t="146751" x="2743200" y="3606800"/>
          <p14:tracePt t="146752" x="2755900" y="3606800"/>
          <p14:tracePt t="146768" x="2787650" y="3600450"/>
          <p14:tracePt t="146784" x="2806700" y="3600450"/>
          <p14:tracePt t="146800" x="2813050" y="3600450"/>
          <p14:tracePt t="147106" x="2825750" y="3594100"/>
          <p14:tracePt t="147117" x="2838450" y="3587750"/>
          <p14:tracePt t="147134" x="2908300" y="3568700"/>
          <p14:tracePt t="147152" x="3028950" y="3568700"/>
          <p14:tracePt t="147168" x="3175000" y="3575050"/>
          <p14:tracePt t="147185" x="3422650" y="3619500"/>
          <p14:tracePt t="147201" x="3460750" y="3625850"/>
          <p14:tracePt t="147217" x="3467100" y="3632200"/>
          <p14:tracePt t="147234" x="3486150" y="3632200"/>
          <p14:tracePt t="147257" x="3492500" y="3632200"/>
          <p14:tracePt t="147502" x="3498850" y="3632200"/>
          <p14:tracePt t="147518" x="3517900" y="3632200"/>
          <p14:tracePt t="147534" x="3543300" y="3632200"/>
          <p14:tracePt t="147552" x="3556000" y="3638550"/>
          <p14:tracePt t="147809" x="3575050" y="3651250"/>
          <p14:tracePt t="147818" x="3587750" y="3657600"/>
          <p14:tracePt t="147835" x="3619500" y="3670300"/>
          <p14:tracePt t="147852" x="3651250" y="3683000"/>
          <p14:tracePt t="147869" x="3676650" y="3695700"/>
          <p14:tracePt t="147885" x="3695700" y="3714750"/>
          <p14:tracePt t="147903" x="3727450" y="3765550"/>
          <p14:tracePt t="147918" x="3733800" y="3771900"/>
          <p14:tracePt t="147935" x="3778250" y="3810000"/>
          <p14:tracePt t="147959" x="3848100" y="3822700"/>
          <p14:tracePt t="147970" x="3873500" y="3822700"/>
          <p14:tracePt t="147985" x="3905250" y="3822700"/>
          <p14:tracePt t="148001" x="3917950" y="3810000"/>
          <p14:tracePt t="148018" x="3917950" y="3803650"/>
          <p14:tracePt t="148035" x="3917950" y="3797300"/>
          <p14:tracePt t="148051" x="3911600" y="3797300"/>
          <p14:tracePt t="148068" x="3917950" y="3797300"/>
          <p14:tracePt t="148085" x="3962400" y="3797300"/>
          <p14:tracePt t="148102" x="4044950" y="3797300"/>
          <p14:tracePt t="148103" x="4070350" y="3797300"/>
          <p14:tracePt t="148118" x="4114800" y="3784600"/>
          <p14:tracePt t="148119" x="4140200" y="3778250"/>
          <p14:tracePt t="148135" x="4165600" y="3771900"/>
          <p14:tracePt t="148151" x="4210050" y="3759200"/>
          <p14:tracePt t="148169" x="4229100" y="3752850"/>
          <p14:tracePt t="148282" x="4229100" y="3759200"/>
          <p14:tracePt t="148302" x="4222750" y="3765550"/>
          <p14:tracePt t="148336" x="4222750" y="3778250"/>
          <p14:tracePt t="148352" x="4260850" y="3797300"/>
          <p14:tracePt t="148369" x="4337050" y="3810000"/>
          <p14:tracePt t="148385" x="4400550" y="3810000"/>
          <p14:tracePt t="148402" x="4445000" y="3803650"/>
          <p14:tracePt t="148419" x="4483100" y="3790950"/>
          <p14:tracePt t="148435" x="4502150" y="3778250"/>
          <p14:tracePt t="148452" x="4521200" y="3752850"/>
          <p14:tracePt t="148478" x="4572000" y="3708400"/>
          <p14:tracePt t="148492" x="4610100" y="3683000"/>
          <p14:tracePt t="148506" x="4648200" y="3651250"/>
          <p14:tracePt t="148518" x="4660900" y="3644900"/>
          <p14:tracePt t="148535" x="4679950" y="3625850"/>
          <p14:tracePt t="148656" x="4648200" y="3594100"/>
          <p14:tracePt t="148669" x="4641850" y="3587750"/>
          <p14:tracePt t="148685" x="4616450" y="3568700"/>
          <p14:tracePt t="148702" x="4597400" y="3549650"/>
          <p14:tracePt t="148722" x="4565650" y="3511550"/>
          <p14:tracePt t="148736" x="4533900" y="3486150"/>
          <p14:tracePt t="148752" x="4508500" y="3454400"/>
          <p14:tracePt t="148768" x="4476750" y="3416300"/>
          <p14:tracePt t="148785" x="4445000" y="3384550"/>
          <p14:tracePt t="148802" x="4394200" y="3346450"/>
          <p14:tracePt t="148819" x="4318000" y="3308350"/>
          <p14:tracePt t="148835" x="4235450" y="3270250"/>
          <p14:tracePt t="148852" x="4121150" y="3238500"/>
          <p14:tracePt t="148870" x="4032250" y="3213100"/>
          <p14:tracePt t="148887" x="3930650" y="3194050"/>
          <p14:tracePt t="148902" x="3854450" y="3181350"/>
          <p14:tracePt t="148919" x="3784600" y="3175000"/>
          <p14:tracePt t="148935" x="3721100" y="3168650"/>
          <p14:tracePt t="148952" x="3670300" y="3168650"/>
          <p14:tracePt t="148969" x="3594100" y="3175000"/>
          <p14:tracePt t="148985" x="3505200" y="3187700"/>
          <p14:tracePt t="149002" x="3448050" y="3200400"/>
          <p14:tracePt t="149019" x="3397250" y="3219450"/>
          <p14:tracePt t="149036" x="3397250" y="3225800"/>
          <p14:tracePt t="149069" x="3397250" y="3232150"/>
          <p14:tracePt t="149085" x="3397250" y="3238500"/>
          <p14:tracePt t="149103" x="3409950" y="3251200"/>
          <p14:tracePt t="149119" x="3429000" y="3263900"/>
          <p14:tracePt t="149135" x="3454400" y="3289300"/>
          <p14:tracePt t="149152" x="3498850" y="3327400"/>
          <p14:tracePt t="149169" x="3524250" y="3359150"/>
          <p14:tracePt t="149185" x="3543300" y="3384550"/>
          <p14:tracePt t="149202" x="3556000" y="3390900"/>
          <p14:tracePt t="149219" x="3556000" y="3403600"/>
          <p14:tracePt t="149236" x="3556000" y="3409950"/>
          <p14:tracePt t="149253" x="3556000" y="3416300"/>
          <p14:tracePt t="149277" x="3556000" y="3422650"/>
          <p14:tracePt t="150578" x="3536950" y="3422650"/>
          <p14:tracePt t="150587" x="3517900" y="3422650"/>
          <p14:tracePt t="150588" x="3505200" y="3422650"/>
          <p14:tracePt t="150604" x="3473450" y="3422650"/>
          <p14:tracePt t="150623" x="3448050" y="3422650"/>
          <p14:tracePt t="150637" x="3429000" y="3422650"/>
          <p14:tracePt t="150654" x="3403600" y="3422650"/>
          <p14:tracePt t="150670" x="3384550" y="3416300"/>
          <p14:tracePt t="150689" x="3365500" y="3416300"/>
          <p14:tracePt t="150737" x="3359150" y="3416300"/>
          <p14:tracePt t="150771" x="3352800" y="3409950"/>
          <p14:tracePt t="150787" x="3346450" y="3403600"/>
          <p14:tracePt t="150804" x="3346450" y="3390900"/>
          <p14:tracePt t="150820" x="3340100" y="3371850"/>
          <p14:tracePt t="150837" x="3340100" y="3346450"/>
          <p14:tracePt t="150854" x="3340100" y="3327400"/>
          <p14:tracePt t="150870" x="3340100" y="3321050"/>
          <p14:tracePt t="150887" x="3340100" y="3314700"/>
          <p14:tracePt t="150921" x="3340100" y="3295650"/>
          <p14:tracePt t="150937" x="3340100" y="3270250"/>
          <p14:tracePt t="150956" x="3340100" y="3244850"/>
          <p14:tracePt t="150971" x="3340100" y="3219450"/>
          <p14:tracePt t="150987" x="3340100" y="3194050"/>
          <p14:tracePt t="151004" x="3340100" y="3175000"/>
          <p14:tracePt t="151021" x="3333750" y="3155950"/>
          <p14:tracePt t="151037" x="3327400" y="3124200"/>
          <p14:tracePt t="151054" x="3321050" y="3092450"/>
          <p14:tracePt t="151071" x="3308350" y="3073400"/>
          <p14:tracePt t="151088" x="3302000" y="3035300"/>
          <p14:tracePt t="151105" x="3295650" y="3035300"/>
          <p14:tracePt t="151121" x="3295650" y="3028950"/>
          <p14:tracePt t="151454" x="3327400" y="3022600"/>
          <p14:tracePt t="151473" x="3409950" y="3016250"/>
          <p14:tracePt t="151488" x="3511550" y="3009900"/>
          <p14:tracePt t="151504" x="3606800" y="3009900"/>
          <p14:tracePt t="151522" x="3683000" y="3009900"/>
          <p14:tracePt t="151538" x="3759200" y="3003550"/>
          <p14:tracePt t="151554" x="3848100" y="3003550"/>
          <p14:tracePt t="151571" x="3987800" y="2997200"/>
          <p14:tracePt t="151588" x="4146550" y="2990850"/>
          <p14:tracePt t="151589" x="4254500" y="2990850"/>
          <p14:tracePt t="151604" x="4324350" y="2990850"/>
          <p14:tracePt t="151605" x="4387850" y="2990850"/>
          <p14:tracePt t="151624" x="4533900" y="3003550"/>
          <p14:tracePt t="151638" x="4603750" y="3009900"/>
          <p14:tracePt t="151654" x="4629150" y="3009900"/>
          <p14:tracePt t="151671" x="4648200" y="3009900"/>
          <p14:tracePt t="151688" x="4673600" y="3009900"/>
          <p14:tracePt t="151705" x="4724400" y="3016250"/>
          <p14:tracePt t="151721" x="4787900" y="3016250"/>
          <p14:tracePt t="151738" x="4870450" y="3022600"/>
          <p14:tracePt t="151756" x="4933950" y="3022600"/>
          <p14:tracePt t="151771" x="4978400" y="3009900"/>
          <p14:tracePt t="151788" x="5010150" y="3003550"/>
          <p14:tracePt t="151805" x="5041900" y="2990850"/>
          <p14:tracePt t="151821" x="5073650" y="2984500"/>
          <p14:tracePt t="151838" x="5124450" y="2978150"/>
          <p14:tracePt t="151840" x="5143500" y="2978150"/>
          <p14:tracePt t="151856" x="5226050" y="2965450"/>
          <p14:tracePt t="151872" x="5289550" y="2959100"/>
          <p14:tracePt t="151888" x="5340350" y="2940050"/>
          <p14:tracePt t="151905" x="5359400" y="2933700"/>
          <p14:tracePt t="151921" x="5372100" y="2927350"/>
          <p14:tracePt t="151938" x="5384800" y="2914650"/>
          <p14:tracePt t="151955" x="5403850" y="2908300"/>
          <p14:tracePt t="151971" x="5441950" y="2901950"/>
          <p14:tracePt t="151989" x="5492750" y="2895600"/>
          <p14:tracePt t="152005" x="5518150" y="2882900"/>
          <p14:tracePt t="152021" x="5556250" y="2870200"/>
          <p14:tracePt t="152043" x="5581650" y="2851150"/>
          <p14:tracePt t="152055" x="5588000" y="2851150"/>
          <p14:tracePt t="152072" x="5588000" y="2844800"/>
          <p14:tracePt t="152092" x="5588000" y="2838450"/>
          <p14:tracePt t="152121" x="5588000" y="2832100"/>
          <p14:tracePt t="152138" x="5581650" y="2825750"/>
          <p14:tracePt t="152155" x="5549900" y="2806700"/>
          <p14:tracePt t="152172" x="5486400" y="2781300"/>
          <p14:tracePt t="152188" x="5435600" y="2768600"/>
          <p14:tracePt t="152205" x="5378450" y="2755900"/>
          <p14:tracePt t="152221" x="5327650" y="2749550"/>
          <p14:tracePt t="152238" x="5257800" y="2743200"/>
          <p14:tracePt t="152255" x="5200650" y="2736850"/>
          <p14:tracePt t="152272" x="5092700" y="2730500"/>
          <p14:tracePt t="152289" x="5022850" y="2730500"/>
          <p14:tracePt t="152305" x="4965700" y="2730500"/>
          <p14:tracePt t="152306" x="4927600" y="2730500"/>
          <p14:tracePt t="152322" x="4889500" y="2730500"/>
          <p14:tracePt t="152338" x="4826000" y="2736850"/>
          <p14:tracePt t="152355" x="4724400" y="2736850"/>
          <p14:tracePt t="152377" x="4679950" y="2743200"/>
          <p14:tracePt t="152388" x="4635500" y="2743200"/>
          <p14:tracePt t="152405" x="4610100" y="2743200"/>
          <p14:tracePt t="152422" x="4578350" y="2743200"/>
          <p14:tracePt t="152439" x="4552950" y="2743200"/>
          <p14:tracePt t="152455" x="4521200" y="2743200"/>
          <p14:tracePt t="152472" x="4483100" y="2743200"/>
          <p14:tracePt t="152489" x="4438650" y="2736850"/>
          <p14:tracePt t="152505" x="4368800" y="2724150"/>
          <p14:tracePt t="152523" x="4279900" y="2705100"/>
          <p14:tracePt t="152538" x="4191000" y="2686050"/>
          <p14:tracePt t="152555" x="4146550" y="2679700"/>
          <p14:tracePt t="152556" x="4076700" y="2673350"/>
          <p14:tracePt t="152572" x="3981450" y="2660650"/>
          <p14:tracePt t="152589" x="3892550" y="2654300"/>
          <p14:tracePt t="152613" x="3695700" y="2628900"/>
          <p14:tracePt t="152623" x="3657600" y="2622550"/>
          <p14:tracePt t="152642" x="3606800" y="2609850"/>
          <p14:tracePt t="152657" x="3575050" y="2603500"/>
          <p14:tracePt t="152672" x="3543300" y="2597150"/>
          <p14:tracePt t="152689" x="3498850" y="2597150"/>
          <p14:tracePt t="152706" x="3378200" y="2590800"/>
          <p14:tracePt t="152722" x="3251200" y="2597150"/>
          <p14:tracePt t="152738" x="3117850" y="2603500"/>
          <p14:tracePt t="152755" x="3016250" y="2609850"/>
          <p14:tracePt t="152756" x="2978150" y="2609850"/>
          <p14:tracePt t="152772" x="2946400" y="2609850"/>
          <p14:tracePt t="152789" x="2940050" y="2609850"/>
          <p14:tracePt t="152851" x="2921000" y="2647950"/>
          <p14:tracePt t="152858" x="2901950" y="2673350"/>
          <p14:tracePt t="152872" x="2870200" y="2711450"/>
          <p14:tracePt t="152893" x="2819400" y="2787650"/>
          <p14:tracePt t="152905" x="2806700" y="2806700"/>
          <p14:tracePt t="152923" x="2800350" y="2832100"/>
          <p14:tracePt t="153006" x="2819400" y="2844800"/>
          <p14:tracePt t="153023" x="2844800" y="2876550"/>
          <p14:tracePt t="153040" x="2889250" y="2921000"/>
          <p14:tracePt t="153056" x="2940050" y="2971800"/>
          <p14:tracePt t="153074" x="3035300" y="3022600"/>
          <p14:tracePt t="153089" x="3054350" y="3028950"/>
          <p14:tracePt t="153106" x="3073400" y="3035300"/>
          <p14:tracePt t="153107" x="3079750" y="3035300"/>
          <p14:tracePt t="153135" x="3098800" y="3035300"/>
          <p14:tracePt t="153143" x="3117850" y="3041650"/>
          <p14:tracePt t="153156" x="3175000" y="3041650"/>
          <p14:tracePt t="153173" x="3251200" y="3048000"/>
          <p14:tracePt t="153191" x="3327400" y="3054350"/>
          <p14:tracePt t="153206" x="3384550" y="3054350"/>
          <p14:tracePt t="153223" x="3409950" y="3054350"/>
          <p14:tracePt t="153239" x="3422650" y="3054350"/>
          <p14:tracePt t="153273" x="3429000" y="3054350"/>
          <p14:tracePt t="153289" x="3441700" y="3060700"/>
          <p14:tracePt t="153306" x="3505200" y="3079750"/>
          <p14:tracePt t="153323" x="3606800" y="3111500"/>
          <p14:tracePt t="153339" x="3695700" y="3130550"/>
          <p14:tracePt t="153362" x="3778250" y="3143250"/>
          <p14:tracePt t="153372" x="3797300" y="3143250"/>
          <p14:tracePt t="153389" x="3841750" y="3143250"/>
          <p14:tracePt t="153406" x="3873500" y="3143250"/>
          <p14:tracePt t="153423" x="3917950" y="3143250"/>
          <p14:tracePt t="153441" x="4006850" y="3149600"/>
          <p14:tracePt t="153462" x="4108450" y="3149600"/>
          <p14:tracePt t="153473" x="4229100" y="3149600"/>
          <p14:tracePt t="153490" x="4337050" y="3143250"/>
          <p14:tracePt t="153508" x="4406900" y="3130550"/>
          <p14:tracePt t="153523" x="4451350" y="3124200"/>
          <p14:tracePt t="153540" x="4495800" y="3111500"/>
          <p14:tracePt t="153556" x="4533900" y="3111500"/>
          <p14:tracePt t="153573" x="4578350" y="3111500"/>
          <p14:tracePt t="153590" x="4635500" y="3111500"/>
          <p14:tracePt t="153607" x="4743450" y="3117850"/>
          <p14:tracePt t="153623" x="4806950" y="3117850"/>
          <p14:tracePt t="153643" x="4857750" y="3117850"/>
          <p14:tracePt t="153656" x="4895850" y="3117850"/>
          <p14:tracePt t="153673" x="4921250" y="3117850"/>
          <p14:tracePt t="153692" x="4972050" y="3117850"/>
          <p14:tracePt t="153706" x="5041900" y="3111500"/>
          <p14:tracePt t="153723" x="5105400" y="3111500"/>
          <p14:tracePt t="153739" x="5194300" y="3111500"/>
          <p14:tracePt t="153756" x="5264150" y="3105150"/>
          <p14:tracePt t="153773" x="5302250" y="3105150"/>
          <p14:tracePt t="153790" x="5346700" y="3098800"/>
          <p14:tracePt t="153806" x="5372100" y="3092450"/>
          <p14:tracePt t="153823" x="5403850" y="3092450"/>
          <p14:tracePt t="153841" x="5454650" y="3092450"/>
          <p14:tracePt t="153857" x="5492750" y="3086100"/>
          <p14:tracePt t="153858" x="5511800" y="3086100"/>
          <p14:tracePt t="153881" x="5581650" y="3060700"/>
          <p14:tracePt t="153890" x="5594350" y="3054350"/>
          <p14:tracePt t="153907" x="5613400" y="3048000"/>
          <p14:tracePt t="153923" x="5626100" y="3035300"/>
          <p14:tracePt t="153940" x="5632450" y="3028950"/>
          <p14:tracePt t="153957" x="5638800" y="3022600"/>
          <p14:tracePt t="153976" x="5638800" y="2990850"/>
          <p14:tracePt t="153990" x="5638800" y="2978150"/>
          <p14:tracePt t="154006" x="5613400" y="2946400"/>
          <p14:tracePt t="154023" x="5562600" y="2901950"/>
          <p14:tracePt t="154040" x="5511800" y="2876550"/>
          <p14:tracePt t="154056" x="5448300" y="2844800"/>
          <p14:tracePt t="154073" x="5384800" y="2819400"/>
          <p14:tracePt t="154091" x="5302250" y="2787650"/>
          <p14:tracePt t="154120" x="5232400" y="2762250"/>
          <p14:tracePt t="154128" x="5194300" y="2749550"/>
          <p14:tracePt t="154140" x="5149850" y="2730500"/>
          <p14:tracePt t="154157" x="5080000" y="2717800"/>
          <p14:tracePt t="154174" x="5010150" y="2705100"/>
          <p14:tracePt t="154190" x="4965700" y="2698750"/>
          <p14:tracePt t="154207" x="4895850" y="2692400"/>
          <p14:tracePt t="154224" x="4851400" y="2686050"/>
          <p14:tracePt t="154240" x="4768850" y="2686050"/>
          <p14:tracePt t="154257" x="4673600" y="2686050"/>
          <p14:tracePt t="154273" x="4559300" y="2686050"/>
          <p14:tracePt t="154290" x="4445000" y="2686050"/>
          <p14:tracePt t="154307" x="4343400" y="2686050"/>
          <p14:tracePt t="154324" x="4241800" y="2686050"/>
          <p14:tracePt t="154340" x="4159250" y="2686050"/>
          <p14:tracePt t="154357" x="4051300" y="2686050"/>
          <p14:tracePt t="154374" x="3937000" y="2679700"/>
          <p14:tracePt t="154390" x="3797300" y="2673350"/>
          <p14:tracePt t="154407" x="3644900" y="2673350"/>
          <p14:tracePt t="154424" x="3524250" y="2667000"/>
          <p14:tracePt t="154447" x="3346450" y="2667000"/>
          <p14:tracePt t="154457" x="3295650" y="2667000"/>
          <p14:tracePt t="154474" x="3213100" y="2667000"/>
          <p14:tracePt t="154490" x="3098800" y="2686050"/>
          <p14:tracePt t="154507" x="2984500" y="2717800"/>
          <p14:tracePt t="154524" x="2863850" y="2768600"/>
          <p14:tracePt t="154540" x="2838450" y="2781300"/>
          <p14:tracePt t="154557" x="2800350" y="2813050"/>
          <p14:tracePt t="154574" x="2800350" y="2825750"/>
          <p14:tracePt t="154591" x="2800350" y="2832100"/>
          <p14:tracePt t="154607" x="2813050" y="2870200"/>
          <p14:tracePt t="154624" x="2838450" y="2921000"/>
          <p14:tracePt t="154640" x="2870200" y="2978150"/>
          <p14:tracePt t="154657" x="2908300" y="3041650"/>
          <p14:tracePt t="154674" x="2971800" y="3105150"/>
          <p14:tracePt t="154690" x="3016250" y="3130550"/>
          <p14:tracePt t="154707" x="3098800" y="3149600"/>
          <p14:tracePt t="154727" x="3194050" y="3155950"/>
          <p14:tracePt t="154740" x="3219450" y="3155950"/>
          <p14:tracePt t="154757" x="3276600" y="3155950"/>
          <p14:tracePt t="154774" x="3365500" y="3155950"/>
          <p14:tracePt t="154791" x="3429000" y="3155950"/>
          <p14:tracePt t="154807" x="3448050" y="3155950"/>
          <p14:tracePt t="154809" x="3473450" y="3155950"/>
          <p14:tracePt t="154826" x="3511550" y="3162300"/>
          <p14:tracePt t="154841" x="3524250" y="3162300"/>
          <p14:tracePt t="154857" x="3556000" y="3162300"/>
          <p14:tracePt t="154874" x="3562350" y="3162300"/>
          <p14:tracePt t="154890" x="3568700" y="3162300"/>
          <p14:tracePt t="154907" x="3575050" y="3162300"/>
          <p14:tracePt t="154924" x="3581400" y="3162300"/>
          <p14:tracePt t="154941" x="3594100" y="3162300"/>
          <p14:tracePt t="154964" x="3606800" y="3162300"/>
          <p14:tracePt t="154974" x="3613150" y="3162300"/>
          <p14:tracePt t="154990" x="3619500" y="3162300"/>
          <p14:tracePt t="155009" x="3632200" y="3162300"/>
          <p14:tracePt t="155069" x="3638550" y="3162300"/>
          <p14:tracePt t="155107" x="3644900" y="3162300"/>
          <p14:tracePt t="155125" x="3651250" y="3155950"/>
          <p14:tracePt t="155141" x="3670300" y="3143250"/>
          <p14:tracePt t="155157" x="3702050" y="3136900"/>
          <p14:tracePt t="155174" x="3771900" y="3136900"/>
          <p14:tracePt t="155191" x="3829050" y="3130550"/>
          <p14:tracePt t="155208" x="3860800" y="3130550"/>
          <p14:tracePt t="155224" x="3892550" y="3124200"/>
          <p14:tracePt t="155247" x="3924300" y="3117850"/>
          <p14:tracePt t="155274" x="3930650" y="3117850"/>
          <p14:tracePt t="155292" x="3937000" y="3111500"/>
          <p14:tracePt t="155308" x="3949700" y="3111500"/>
          <p14:tracePt t="155324" x="3956050" y="3111500"/>
          <p14:tracePt t="155342" x="3975100" y="3105150"/>
          <p14:tracePt t="155358" x="3987800" y="3098800"/>
          <p14:tracePt t="155375" x="4000500" y="3092450"/>
          <p14:tracePt t="155393" x="4019550" y="3086100"/>
          <p14:tracePt t="155408" x="4038600" y="3079750"/>
          <p14:tracePt t="155424" x="4070350" y="3073400"/>
          <p14:tracePt t="155441" x="4089400" y="3067050"/>
          <p14:tracePt t="155457" x="4114800" y="3067050"/>
          <p14:tracePt t="155474" x="4133850" y="3067050"/>
          <p14:tracePt t="155491" x="4146550" y="3067050"/>
          <p14:tracePt t="155508" x="4229100" y="3067050"/>
          <p14:tracePt t="155525" x="4489450" y="3105150"/>
          <p14:tracePt t="155541" x="4667250" y="3117850"/>
          <p14:tracePt t="155558" x="4857750" y="3130550"/>
          <p14:tracePt t="155588" x="5073650" y="3143250"/>
          <p14:tracePt t="155589" x="5130800" y="3143250"/>
          <p14:tracePt t="155603" x="5162550" y="3143250"/>
          <p14:tracePt t="155622" x="5200650" y="3143250"/>
          <p14:tracePt t="155629" x="5213350" y="3143250"/>
          <p14:tracePt t="155641" x="5219700" y="3143250"/>
          <p14:tracePt t="155658" x="5226050" y="3143250"/>
          <p14:tracePt t="155725" x="5232400" y="3143250"/>
          <p14:tracePt t="155741" x="5257800" y="3143250"/>
          <p14:tracePt t="155758" x="5327650" y="3143250"/>
          <p14:tracePt t="155775" x="5397500" y="3143250"/>
          <p14:tracePt t="155793" x="5461000" y="3143250"/>
          <p14:tracePt t="155812" x="5543550" y="3143250"/>
          <p14:tracePt t="155825" x="5562600" y="3136900"/>
          <p14:tracePt t="155841" x="5594350" y="3130550"/>
          <p14:tracePt t="155859" x="5619750" y="3124200"/>
          <p14:tracePt t="155875" x="5638800" y="3117850"/>
          <p14:tracePt t="155891" x="5645150" y="3111500"/>
          <p14:tracePt t="155908" x="5657850" y="3111500"/>
          <p14:tracePt t="155925" x="5670550" y="3105150"/>
          <p14:tracePt t="155942" x="5683250" y="3098800"/>
          <p14:tracePt t="155958" x="5689600" y="3092450"/>
          <p14:tracePt t="155982" x="5702300" y="3079750"/>
          <p14:tracePt t="155992" x="5702300" y="3073400"/>
          <p14:tracePt t="156008" x="5708650" y="3054350"/>
          <p14:tracePt t="156025" x="5708650" y="3028950"/>
          <p14:tracePt t="156046" x="5695950" y="2978150"/>
          <p14:tracePt t="156058" x="5689600" y="2965450"/>
          <p14:tracePt t="156075" x="5664200" y="2927350"/>
          <p14:tracePt t="156091" x="5657850" y="2908300"/>
          <p14:tracePt t="156093" x="5645150" y="2889250"/>
          <p14:tracePt t="156109" x="5638800" y="2882900"/>
          <p14:tracePt t="156110" x="5632450" y="2876550"/>
          <p14:tracePt t="156125" x="5619750" y="2857500"/>
          <p14:tracePt t="156142" x="5607050" y="2844800"/>
          <p14:tracePt t="156158" x="5594350" y="2832100"/>
          <p14:tracePt t="156160" x="5568950" y="2819400"/>
          <p14:tracePt t="156179" x="5537200" y="2800350"/>
          <p14:tracePt t="156192" x="5480050" y="2774950"/>
          <p14:tracePt t="156209" x="5429250" y="2749550"/>
          <p14:tracePt t="156236" x="5359400" y="2724150"/>
          <p14:tracePt t="156249" x="5327650" y="2711450"/>
          <p14:tracePt t="156264" x="5283200" y="2698750"/>
          <p14:tracePt t="156275" x="5264150" y="2692400"/>
          <p14:tracePt t="156291" x="5124450" y="2679700"/>
          <p14:tracePt t="156309" x="4972050" y="2647950"/>
          <p14:tracePt t="156332" x="4610100" y="2571750"/>
          <p14:tracePt t="156342" x="4502150" y="2552700"/>
          <p14:tracePt t="156359" x="4197350" y="2489200"/>
          <p14:tracePt t="156375" x="4044950" y="2457450"/>
          <p14:tracePt t="156392" x="3898900" y="2444750"/>
          <p14:tracePt t="156409" x="3771900" y="2438400"/>
          <p14:tracePt t="156425" x="3670300" y="2451100"/>
          <p14:tracePt t="156442" x="3556000" y="2482850"/>
          <p14:tracePt t="156459" x="3479800" y="2501900"/>
          <p14:tracePt t="156480" x="3435350" y="2514600"/>
          <p14:tracePt t="156492" x="3429000" y="2527300"/>
          <p14:tracePt t="156509" x="3416300" y="2533650"/>
          <p14:tracePt t="156526" x="3409950" y="2540000"/>
          <p14:tracePt t="156542" x="3397250" y="2559050"/>
          <p14:tracePt t="156559" x="3371850" y="2590800"/>
          <p14:tracePt t="156575" x="3333750" y="2641600"/>
          <p14:tracePt t="156593" x="3282950" y="2730500"/>
          <p14:tracePt t="156616" x="3270250" y="2787650"/>
          <p14:tracePt t="156625" x="3270250" y="2794000"/>
          <p14:tracePt t="156642" x="3270250" y="2806700"/>
          <p14:tracePt t="156659" x="3276600" y="2813050"/>
          <p14:tracePt t="156675" x="3282950" y="2813050"/>
          <p14:tracePt t="156692" x="3308350" y="2825750"/>
          <p14:tracePt t="156709" x="3371850" y="2863850"/>
          <p14:tracePt t="156725" x="3473450" y="2927350"/>
          <p14:tracePt t="156749" x="3632200" y="3054350"/>
          <p14:tracePt t="156759" x="3670300" y="3086100"/>
          <p14:tracePt t="156776" x="3727450" y="3136900"/>
          <p14:tracePt t="156792" x="3778250" y="3175000"/>
          <p14:tracePt t="156809" x="3816350" y="3194050"/>
          <p14:tracePt t="156826" x="3835400" y="3200400"/>
          <p14:tracePt t="156842" x="3841750" y="3200400"/>
          <p14:tracePt t="156876" x="3854450" y="3206750"/>
          <p14:tracePt t="156903" x="3886200" y="3213100"/>
          <p14:tracePt t="156911" x="3898900" y="3213100"/>
          <p14:tracePt t="156926" x="3917950" y="3219450"/>
          <p14:tracePt t="156944" x="3943350" y="3219450"/>
          <p14:tracePt t="156959" x="3956050" y="3219450"/>
          <p14:tracePt t="156976" x="3962400" y="3219450"/>
          <p14:tracePt t="157010" x="3968750" y="3219450"/>
          <p14:tracePt t="157026" x="3975100" y="3219450"/>
          <p14:tracePt t="157043" x="3981450" y="3219450"/>
          <p14:tracePt t="157059" x="3994150" y="3213100"/>
          <p14:tracePt t="157076" x="4000500" y="3206750"/>
          <p14:tracePt t="157112" x="4006850" y="3200400"/>
          <p14:tracePt t="157126" x="4006850" y="3194050"/>
          <p14:tracePt t="157142" x="4013200" y="3187700"/>
          <p14:tracePt t="157159" x="4019550" y="3175000"/>
          <p14:tracePt t="157182" x="4025900" y="3149600"/>
          <p14:tracePt t="157192" x="4025900" y="3136900"/>
          <p14:tracePt t="157209" x="4038600" y="3092450"/>
          <p14:tracePt t="157226" x="4044950" y="3073400"/>
          <p14:tracePt t="157243" x="4051300" y="3048000"/>
          <p14:tracePt t="157259" x="4057650" y="3035300"/>
          <p14:tracePt t="157276" x="4064000" y="3022600"/>
          <p14:tracePt t="157293" x="4070350" y="3009900"/>
          <p14:tracePt t="157326" x="4076700" y="3003550"/>
          <p14:tracePt t="157343" x="4076700" y="2997200"/>
          <p14:tracePt t="157361" x="4076700" y="2990850"/>
          <p14:tracePt t="157393" x="4076700" y="2984500"/>
          <p14:tracePt t="157409" x="4083050" y="2978150"/>
          <p14:tracePt t="157694" x="4070350" y="2978150"/>
          <p14:tracePt t="157710" x="4051300" y="2984500"/>
          <p14:tracePt t="159780" x="4044950" y="2984500"/>
          <p14:tracePt t="159824" x="4032250" y="2990850"/>
          <p14:tracePt t="159831" x="4000500" y="2990850"/>
          <p14:tracePt t="159845" x="3956050" y="2997200"/>
          <p14:tracePt t="159862" x="3873500" y="3003550"/>
          <p14:tracePt t="159878" x="3822700" y="3009900"/>
          <p14:tracePt t="159896" x="3803650" y="3009900"/>
          <p14:tracePt t="159945" x="3784600" y="3009900"/>
          <p14:tracePt t="159962" x="3771900" y="3009900"/>
          <p14:tracePt t="159978" x="3752850" y="3009900"/>
          <p14:tracePt t="159995" x="3727450" y="2997200"/>
          <p14:tracePt t="160012" x="3702050" y="2984500"/>
          <p14:tracePt t="160028" x="3683000" y="2971800"/>
          <p14:tracePt t="160045" x="3663950" y="2952750"/>
          <p14:tracePt t="160061" x="3644900" y="2940050"/>
          <p14:tracePt t="160079" x="3613150" y="2914650"/>
          <p14:tracePt t="160100" x="3575050" y="2889250"/>
          <p14:tracePt t="160113" x="3549650" y="2870200"/>
          <p14:tracePt t="160129" x="3517900" y="2844800"/>
          <p14:tracePt t="160156" x="3479800" y="2819400"/>
          <p14:tracePt t="160163" x="3467100" y="2813050"/>
          <p14:tracePt t="160179" x="3460750" y="2806700"/>
          <p14:tracePt t="160211" x="3454400" y="2800350"/>
          <p14:tracePt t="160228" x="3429000" y="2794000"/>
          <p14:tracePt t="160245" x="3384550" y="2774950"/>
          <p14:tracePt t="160262" x="3333750" y="2762250"/>
          <p14:tracePt t="160279" x="3276600" y="2743200"/>
          <p14:tracePt t="160297" x="3257550" y="2743200"/>
          <p14:tracePt t="160312" x="3244850" y="2736850"/>
          <p14:tracePt t="160328" x="3225800" y="2736850"/>
          <p14:tracePt t="160345" x="3194050" y="2736850"/>
          <p14:tracePt t="160362" x="3175000" y="2736850"/>
          <p14:tracePt t="160445" x="3162300" y="2743200"/>
          <p14:tracePt t="160462" x="3149600" y="2768600"/>
          <p14:tracePt t="160479" x="3143250" y="2787650"/>
          <p14:tracePt t="160497" x="3136900" y="2800350"/>
          <p14:tracePt t="160563" x="3136900" y="2813050"/>
          <p14:tracePt t="160579" x="3136900" y="2857500"/>
          <p14:tracePt t="160596" x="3136900" y="2889250"/>
          <p14:tracePt t="160612" x="3130550" y="2921000"/>
          <p14:tracePt t="160628" x="3130550" y="2933700"/>
          <p14:tracePt t="160646" x="3130550" y="2940050"/>
          <p14:tracePt t="160862" x="3136900" y="2952750"/>
          <p14:tracePt t="160881" x="3175000" y="2990850"/>
          <p14:tracePt t="160898" x="3225800" y="3035300"/>
          <p14:tracePt t="160912" x="3282950" y="3092450"/>
          <p14:tracePt t="160929" x="3340100" y="3155950"/>
          <p14:tracePt t="160946" x="3397250" y="3213100"/>
          <p14:tracePt t="160962" x="3441700" y="3251200"/>
          <p14:tracePt t="160979" x="3460750" y="3276600"/>
          <p14:tracePt t="160996" x="3467100" y="3282950"/>
          <p14:tracePt t="161013" x="3473450" y="3282950"/>
          <p14:tracePt t="161221" x="3549650" y="3282950"/>
          <p14:tracePt t="161229" x="3587750" y="3282950"/>
          <p14:tracePt t="161246" x="3676650" y="3276600"/>
          <p14:tracePt t="161270" x="3810000" y="3270250"/>
          <p14:tracePt t="161281" x="3848100" y="3263900"/>
          <p14:tracePt t="161303" x="3911600" y="3257550"/>
          <p14:tracePt t="161313" x="3917950" y="3257550"/>
          <p14:tracePt t="161329" x="3924300" y="3251200"/>
          <p14:tracePt t="161379" x="3930650" y="3251200"/>
          <p14:tracePt t="161396" x="3949700" y="3244850"/>
          <p14:tracePt t="161420" x="3987800" y="3232150"/>
          <p14:tracePt t="161430" x="3994150" y="3232150"/>
          <p14:tracePt t="161448" x="4006850" y="3219450"/>
          <p14:tracePt t="161463" x="4013200" y="3219450"/>
          <p14:tracePt t="161479" x="4064000" y="3194050"/>
          <p14:tracePt t="161496" x="4121150" y="3175000"/>
          <p14:tracePt t="161513" x="4216400" y="3175000"/>
          <p14:tracePt t="161530" x="4298950" y="3175000"/>
          <p14:tracePt t="161546" x="4375150" y="3175000"/>
          <p14:tracePt t="161569" x="4413250" y="3175000"/>
          <p14:tracePt t="161580" x="4419600" y="3175000"/>
          <p14:tracePt t="161602" x="4451350" y="3175000"/>
          <p14:tracePt t="161613" x="4470400" y="3175000"/>
          <p14:tracePt t="161629" x="4502150" y="3175000"/>
          <p14:tracePt t="161646" x="4572000" y="3175000"/>
          <p14:tracePt t="161663" x="4635500" y="3187700"/>
          <p14:tracePt t="161682" x="4711700" y="3194050"/>
          <p14:tracePt t="161706" x="4794250" y="3194050"/>
          <p14:tracePt t="161714" x="4806950" y="3187700"/>
          <p14:tracePt t="161730" x="4857750" y="3168650"/>
          <p14:tracePt t="161746" x="4921250" y="3149600"/>
          <p14:tracePt t="161763" x="4984750" y="3136900"/>
          <p14:tracePt t="161780" x="5054600" y="3124200"/>
          <p14:tracePt t="161796" x="5124450" y="3124200"/>
          <p14:tracePt t="161813" x="5181600" y="3111500"/>
          <p14:tracePt t="161842" x="5213350" y="3098800"/>
          <p14:tracePt t="161848" x="5226050" y="3092450"/>
          <p14:tracePt t="161872" x="5245100" y="3079750"/>
          <p14:tracePt t="161880" x="5257800" y="3067050"/>
          <p14:tracePt t="161897" x="5270500" y="3054350"/>
          <p14:tracePt t="161913" x="5283200" y="3041650"/>
          <p14:tracePt t="161930" x="5295900" y="3022600"/>
          <p14:tracePt t="161946" x="5295900" y="3016250"/>
          <p14:tracePt t="161964" x="5289550" y="2997200"/>
          <p14:tracePt t="161980" x="5276850" y="2990850"/>
          <p14:tracePt t="161996" x="5270500" y="2978150"/>
          <p14:tracePt t="162016" x="5238750" y="2965450"/>
          <p14:tracePt t="162030" x="5194300" y="2940050"/>
          <p14:tracePt t="162049" x="5156200" y="2927350"/>
          <p14:tracePt t="162079" x="5067300" y="2901950"/>
          <p14:tracePt t="162097" x="5035550" y="2895600"/>
          <p14:tracePt t="162114" x="4997450" y="2889250"/>
          <p14:tracePt t="162130" x="4972050" y="2882900"/>
          <p14:tracePt t="162150" x="4914900" y="2876550"/>
          <p14:tracePt t="162163" x="4895850" y="2870200"/>
          <p14:tracePt t="162180" x="4845050" y="2857500"/>
          <p14:tracePt t="162197" x="4832350" y="2851150"/>
          <p14:tracePt t="162198" x="4794250" y="2844800"/>
          <p14:tracePt t="162222" x="4749800" y="2832100"/>
          <p14:tracePt t="162230" x="4743450" y="2832100"/>
          <p14:tracePt t="162247" x="4718050" y="2825750"/>
          <p14:tracePt t="162264" x="4692650" y="2819400"/>
          <p14:tracePt t="162280" x="4654550" y="2813050"/>
          <p14:tracePt t="162297" x="4629150" y="2813050"/>
          <p14:tracePt t="162313" x="4610100" y="2806700"/>
          <p14:tracePt t="162330" x="4578350" y="2806700"/>
          <p14:tracePt t="162347" x="4552950" y="2806700"/>
          <p14:tracePt t="162364" x="4514850" y="2800350"/>
          <p14:tracePt t="162380" x="4457700" y="2787650"/>
          <p14:tracePt t="162397" x="4406900" y="2774950"/>
          <p14:tracePt t="162399" x="4387850" y="2774950"/>
          <p14:tracePt t="162417" x="4362450" y="2768600"/>
          <p14:tracePt t="162431" x="4318000" y="2755900"/>
          <p14:tracePt t="162452" x="4305300" y="2755900"/>
          <p14:tracePt t="162465" x="4286250" y="2755900"/>
          <p14:tracePt t="162481" x="4267200" y="2749550"/>
          <p14:tracePt t="162497" x="4210050" y="2743200"/>
          <p14:tracePt t="162513" x="4159250" y="2743200"/>
          <p14:tracePt t="162530" x="4102100" y="2736850"/>
          <p14:tracePt t="162547" x="4032250" y="2730500"/>
          <p14:tracePt t="162564" x="3994150" y="2724150"/>
          <p14:tracePt t="162593" x="3943350" y="2717800"/>
          <p14:tracePt t="162603" x="3937000" y="2717800"/>
          <p14:tracePt t="162615" x="3924300" y="2711450"/>
          <p14:tracePt t="162631" x="3917950" y="2711450"/>
          <p14:tracePt t="162647" x="3898900" y="2711450"/>
          <p14:tracePt t="162664" x="3892550" y="2711450"/>
          <p14:tracePt t="162697" x="3886200" y="2711450"/>
          <p14:tracePt t="162714" x="3873500" y="2717800"/>
          <p14:tracePt t="162731" x="3829050" y="2730500"/>
          <p14:tracePt t="162747" x="3746500" y="2743200"/>
          <p14:tracePt t="162764" x="3644900" y="2749550"/>
          <p14:tracePt t="162788" x="3479800" y="2755900"/>
          <p14:tracePt t="162797" x="3448050" y="2755900"/>
          <p14:tracePt t="162814" x="3378200" y="2755900"/>
          <p14:tracePt t="162831" x="3340100" y="2749550"/>
          <p14:tracePt t="162849" x="3327400" y="2743200"/>
          <p14:tracePt t="162864" x="3314700" y="2743200"/>
          <p14:tracePt t="162881" x="3308350" y="2743200"/>
          <p14:tracePt t="162898" x="3238500" y="2743200"/>
          <p14:tracePt t="162917" x="3187700" y="2743200"/>
          <p14:tracePt t="162932" x="3130550" y="2743200"/>
          <p14:tracePt t="162947" x="3092450" y="2743200"/>
          <p14:tracePt t="162964" x="3079750" y="2743200"/>
          <p14:tracePt t="163047" x="3067050" y="2755900"/>
          <p14:tracePt t="163064" x="3060700" y="2768600"/>
          <p14:tracePt t="163098" x="3067050" y="2781300"/>
          <p14:tracePt t="163114" x="3098800" y="2806700"/>
          <p14:tracePt t="163131" x="3130550" y="2838450"/>
          <p14:tracePt t="163152" x="3155950" y="2882900"/>
          <p14:tracePt t="163164" x="3162300" y="2901950"/>
          <p14:tracePt t="163181" x="3181350" y="2933700"/>
          <p14:tracePt t="163198" x="3200400" y="2965450"/>
          <p14:tracePt t="163215" x="3219450" y="2984500"/>
          <p14:tracePt t="163315" x="3232150" y="2984500"/>
          <p14:tracePt t="163338" x="3270250" y="2990850"/>
          <p14:tracePt t="163348" x="3276600" y="2990850"/>
          <p14:tracePt t="163378" x="3295650" y="2997200"/>
          <p14:tracePt t="168869" x="3302000" y="2997200"/>
          <p14:tracePt t="168886" x="3371850" y="2997200"/>
          <p14:tracePt t="168909" x="3549650" y="3022600"/>
          <p14:tracePt t="168919" x="3594100" y="3041650"/>
          <p14:tracePt t="168936" x="3676650" y="3079750"/>
          <p14:tracePt t="168952" x="3714750" y="3098800"/>
          <p14:tracePt t="168969" x="3752850" y="3105150"/>
          <p14:tracePt t="168986" x="3784600" y="3111500"/>
          <p14:tracePt t="169003" x="3803650" y="3117850"/>
          <p14:tracePt t="169019" x="3867150" y="3124200"/>
          <p14:tracePt t="169036" x="3930650" y="3136900"/>
          <p14:tracePt t="169053" x="4057650" y="3162300"/>
          <p14:tracePt t="169069" x="4178300" y="3187700"/>
          <p14:tracePt t="169093" x="4311650" y="3219450"/>
          <p14:tracePt t="169102" x="4343400" y="3225800"/>
          <p14:tracePt t="169120" x="4406900" y="3238500"/>
          <p14:tracePt t="169140" x="4502150" y="3238500"/>
          <p14:tracePt t="169153" x="4540250" y="3238500"/>
          <p14:tracePt t="169169" x="4616450" y="3225800"/>
          <p14:tracePt t="169170" x="4641850" y="3219450"/>
          <p14:tracePt t="169192" x="4724400" y="3194050"/>
          <p14:tracePt t="169206" x="4768850" y="3168650"/>
          <p14:tracePt t="169219" x="4787900" y="3136900"/>
          <p14:tracePt t="169236" x="4775200" y="3092450"/>
          <p14:tracePt t="169253" x="4737100" y="3041650"/>
          <p14:tracePt t="169269" x="4692650" y="2971800"/>
          <p14:tracePt t="169287" x="4641850" y="2895600"/>
          <p14:tracePt t="169302" x="4603750" y="2825750"/>
          <p14:tracePt t="169320" x="4584700" y="2781300"/>
          <p14:tracePt t="169336" x="4565650" y="2762250"/>
          <p14:tracePt t="169353" x="4533900" y="2749550"/>
          <p14:tracePt t="169370" x="4445000" y="2730500"/>
          <p14:tracePt t="169386" x="4324350" y="2711450"/>
          <p14:tracePt t="169403" x="4133850" y="2686050"/>
          <p14:tracePt t="169419" x="3968750" y="2660650"/>
          <p14:tracePt t="169436" x="3810000" y="2635250"/>
          <p14:tracePt t="169437" x="3765550" y="2628900"/>
          <p14:tracePt t="169452" x="3689350" y="2616200"/>
          <p14:tracePt t="169453" x="3632200" y="2616200"/>
          <p14:tracePt t="169469" x="3536950" y="2616200"/>
          <p14:tracePt t="169486" x="3498850" y="2622550"/>
          <p14:tracePt t="169504" x="3479800" y="2635250"/>
          <p14:tracePt t="169569" x="3479800" y="2647950"/>
          <p14:tracePt t="169586" x="3473450" y="2660650"/>
          <p14:tracePt t="169603" x="3454400" y="2692400"/>
          <p14:tracePt t="169620" x="3448050" y="2724150"/>
          <p14:tracePt t="169636" x="3448050" y="2787650"/>
          <p14:tracePt t="169653" x="3448050" y="2819400"/>
          <p14:tracePt t="169670" x="3448050" y="2838450"/>
          <p14:tracePt t="169688" x="3448050" y="2844800"/>
          <p14:tracePt t="169819" x="3448050" y="2851150"/>
          <p14:tracePt t="169836" x="3448050" y="2857500"/>
          <p14:tracePt t="181826" x="3441700" y="2857500"/>
          <p14:tracePt t="181832" x="3409950" y="2838450"/>
          <p14:tracePt t="181847" x="3333750" y="2787650"/>
          <p14:tracePt t="181866" x="3143250" y="2717800"/>
          <p14:tracePt t="181880" x="3098800" y="2705100"/>
          <p14:tracePt t="181964" x="3060700" y="2736850"/>
          <p14:tracePt t="181981" x="2997200" y="2819400"/>
          <p14:tracePt t="182004" x="2965450" y="2908300"/>
          <p14:tracePt t="182016" x="2965450" y="2946400"/>
          <p14:tracePt t="182134" x="2965450" y="2952750"/>
          <p14:tracePt t="182158" x="2952750" y="2965450"/>
          <p14:tracePt t="182213" x="2946400" y="2990850"/>
          <p14:tracePt t="182230" x="2882900" y="3086100"/>
          <p14:tracePt t="182246" x="2755900" y="3232150"/>
          <p14:tracePt t="182263" x="2622550" y="3403600"/>
          <p14:tracePt t="182280" x="2489200" y="3581400"/>
          <p14:tracePt t="182297" x="2444750" y="3651250"/>
          <p14:tracePt t="182364" x="2444750" y="3663950"/>
          <p14:tracePt t="182380" x="2444750" y="3702050"/>
          <p14:tracePt t="182400" x="2451100" y="3778250"/>
          <p14:tracePt t="182414" x="2457450" y="3816350"/>
          <p14:tracePt t="182434" x="2489200" y="3879850"/>
          <p14:tracePt t="182447" x="2501900" y="3905250"/>
          <p14:tracePt t="182468" x="2514600" y="3930650"/>
          <p14:tracePt t="182482" x="2514600" y="3962400"/>
          <p14:tracePt t="182497" x="2514600" y="4000500"/>
          <p14:tracePt t="182514" x="2514600" y="4070350"/>
          <p14:tracePt t="182530" x="2520950" y="4114800"/>
          <p14:tracePt t="182547" x="2527300" y="4159250"/>
          <p14:tracePt t="182564" x="2533650" y="4178300"/>
          <p14:tracePt t="182581" x="2533650" y="4191000"/>
          <p14:tracePt t="182689" x="2527300" y="4197350"/>
          <p14:tracePt t="182718" x="2508250" y="4210050"/>
          <p14:tracePt t="182730" x="2495550" y="4222750"/>
          <p14:tracePt t="182747" x="2482850" y="4229100"/>
          <p14:tracePt t="182764" x="2476500" y="4235450"/>
          <p14:tracePt t="182780" x="2470150" y="4241800"/>
          <p14:tracePt t="182864" x="2463800" y="4254500"/>
          <p14:tracePt t="182881" x="2457450" y="4267200"/>
          <p14:tracePt t="182905" x="2451100" y="4279900"/>
          <p14:tracePt t="183475" x="2451100" y="4286250"/>
          <p14:tracePt t="183481" x="2451100" y="4292600"/>
          <p14:tracePt t="183498" x="2457450" y="4298950"/>
          <p14:tracePt t="183514" x="2470150" y="4305300"/>
          <p14:tracePt t="183531" x="2476500" y="4311650"/>
          <p14:tracePt t="183548" x="2482850" y="4318000"/>
          <p14:tracePt t="183577" x="2489200" y="4343400"/>
          <p14:tracePt t="183589" x="2489200" y="4349750"/>
          <p14:tracePt t="183604" x="2495550" y="4375150"/>
          <p14:tracePt t="183615" x="2495550" y="4400550"/>
          <p14:tracePt t="183633" x="2495550" y="4419600"/>
          <p14:tracePt t="183648" x="2495550" y="4432300"/>
          <p14:tracePt t="183665" x="2495550" y="4438650"/>
          <p14:tracePt t="183681" x="2501900" y="4445000"/>
          <p14:tracePt t="183698" x="2520950" y="4445000"/>
          <p14:tracePt t="183731" x="2527300" y="4451350"/>
          <p14:tracePt t="183748" x="2533650" y="4451350"/>
          <p14:tracePt t="183773" x="2540000" y="4451350"/>
          <p14:tracePt t="184549" x="2527300" y="4445000"/>
          <p14:tracePt t="184566" x="2489200" y="4406900"/>
          <p14:tracePt t="184582" x="2432050" y="4362450"/>
          <p14:tracePt t="184599" x="2393950" y="4337050"/>
          <p14:tracePt t="184615" x="2368550" y="4318000"/>
          <p14:tracePt t="184632" x="2355850" y="4305300"/>
          <p14:tracePt t="184653" x="2349500" y="4298950"/>
          <p14:tracePt t="184666" x="2343150" y="4298950"/>
          <p14:tracePt t="184685" x="2317750" y="4286250"/>
          <p14:tracePt t="184699" x="2266950" y="4267200"/>
          <p14:tracePt t="184716" x="2184400" y="4248150"/>
          <p14:tracePt t="184733" x="2076450" y="4216400"/>
          <p14:tracePt t="184754" x="1981200" y="4184650"/>
          <p14:tracePt t="184765" x="1968500" y="4178300"/>
          <p14:tracePt t="184782" x="1949450" y="4171950"/>
          <p14:tracePt t="184799" x="1943100" y="4171950"/>
          <p14:tracePt t="184816" x="1936750" y="4171950"/>
          <p14:tracePt t="184866" x="1936750" y="4165600"/>
          <p14:tracePt t="184882" x="1955800" y="4140200"/>
          <p14:tracePt t="184899" x="1987550" y="4114800"/>
          <p14:tracePt t="184916" x="2038350" y="4083050"/>
          <p14:tracePt t="184937" x="2101850" y="4057650"/>
          <p14:tracePt t="184949" x="2190750" y="4038600"/>
          <p14:tracePt t="184966" x="2292350" y="4038600"/>
          <p14:tracePt t="184982" x="2425700" y="4044950"/>
          <p14:tracePt t="185000" x="2679700" y="4076700"/>
          <p14:tracePt t="185016" x="2946400" y="4102100"/>
          <p14:tracePt t="185033" x="3251200" y="4121150"/>
          <p14:tracePt t="185049" x="3498850" y="4146550"/>
          <p14:tracePt t="185066" x="3854450" y="4184650"/>
          <p14:tracePt t="185083" x="3994150" y="4197350"/>
          <p14:tracePt t="185099" x="4146550" y="4210050"/>
          <p14:tracePt t="185116" x="4279900" y="4216400"/>
          <p14:tracePt t="185132" x="4432300" y="4216400"/>
          <p14:tracePt t="185149" x="4559300" y="4216400"/>
          <p14:tracePt t="185166" x="4648200" y="4210050"/>
          <p14:tracePt t="185182" x="4692650" y="4203700"/>
          <p14:tracePt t="185199" x="4711700" y="4197350"/>
          <p14:tracePt t="185226" x="4724400" y="4197350"/>
          <p14:tracePt t="185236" x="4730750" y="4197350"/>
          <p14:tracePt t="185249" x="4730750" y="4191000"/>
          <p14:tracePt t="185266" x="4743450" y="4191000"/>
          <p14:tracePt t="185283" x="4749800" y="4191000"/>
          <p14:tracePt t="185306" x="4762500" y="4178300"/>
          <p14:tracePt t="185316" x="4775200" y="4178300"/>
          <p14:tracePt t="185338" x="4787900" y="4165600"/>
          <p14:tracePt t="185349" x="4813300" y="4159250"/>
          <p14:tracePt t="185366" x="4857750" y="4140200"/>
          <p14:tracePt t="185383" x="4914900" y="4127500"/>
          <p14:tracePt t="185400" x="4997450" y="4121150"/>
          <p14:tracePt t="185416" x="5080000" y="4108450"/>
          <p14:tracePt t="185433" x="5156200" y="4095750"/>
          <p14:tracePt t="185449" x="5207000" y="4083050"/>
          <p14:tracePt t="185466" x="5232400" y="4076700"/>
          <p14:tracePt t="185483" x="5251450" y="4070350"/>
          <p14:tracePt t="185516" x="5257800" y="4070350"/>
          <p14:tracePt t="185550" x="5264150" y="4070350"/>
          <p14:tracePt t="185566" x="5264150" y="4064000"/>
          <p14:tracePt t="185583" x="5270500" y="4064000"/>
          <p14:tracePt t="185885" x="5270500" y="4057650"/>
          <p14:tracePt t="185910" x="5283200" y="4044950"/>
          <p14:tracePt t="185916" x="5283200" y="4038600"/>
          <p14:tracePt t="185984" x="5283200" y="4019550"/>
          <p14:tracePt t="186001" x="5270500" y="3994150"/>
          <p14:tracePt t="186017" x="5257800" y="3981450"/>
          <p14:tracePt t="186034" x="5194300" y="3924300"/>
          <p14:tracePt t="186050" x="5168900" y="3905250"/>
          <p14:tracePt t="186067" x="5149850" y="3886200"/>
          <p14:tracePt t="186083" x="5137150" y="3867150"/>
          <p14:tracePt t="186100" x="5111750" y="3848100"/>
          <p14:tracePt t="186117" x="5080000" y="3822700"/>
          <p14:tracePt t="186134" x="5035550" y="3797300"/>
          <p14:tracePt t="186156" x="4991100" y="3778250"/>
          <p14:tracePt t="186167" x="4978400" y="3771900"/>
          <p14:tracePt t="186183" x="4946650" y="3765550"/>
          <p14:tracePt t="186200" x="4921250" y="3765550"/>
          <p14:tracePt t="186218" x="4908550" y="3765550"/>
          <p14:tracePt t="186263" x="4908550" y="3771900"/>
          <p14:tracePt t="186299" x="4902200" y="3778250"/>
          <p14:tracePt t="186317" x="4889500" y="3790950"/>
          <p14:tracePt t="186334" x="4870450" y="3803650"/>
          <p14:tracePt t="186350" x="4832350" y="3829050"/>
          <p14:tracePt t="186367" x="4819650" y="3835400"/>
          <p14:tracePt t="186385" x="4806950" y="3841750"/>
          <p14:tracePt t="186401" x="4800600" y="3841750"/>
          <p14:tracePt t="186418" x="4794250" y="3841750"/>
          <p14:tracePt t="186446" x="4756150" y="3841750"/>
          <p14:tracePt t="186452" x="4718050" y="3841750"/>
          <p14:tracePt t="186467" x="4648200" y="3841750"/>
          <p14:tracePt t="186484" x="4572000" y="3835400"/>
          <p14:tracePt t="186501" x="4489450" y="3829050"/>
          <p14:tracePt t="186520" x="4476750" y="3829050"/>
          <p14:tracePt t="186617" x="4508500" y="3841750"/>
          <p14:tracePt t="186634" x="4552950" y="3867150"/>
          <p14:tracePt t="186651" x="4584700" y="3898900"/>
          <p14:tracePt t="186667" x="4622800" y="3930650"/>
          <p14:tracePt t="186684" x="4654550" y="3968750"/>
          <p14:tracePt t="186704" x="4692650" y="4006850"/>
          <p14:tracePt t="186705" x="4711700" y="4025900"/>
          <p14:tracePt t="186717" x="4724400" y="4038600"/>
          <p14:tracePt t="186734" x="4743450" y="4051300"/>
          <p14:tracePt t="186752" x="4743450" y="4057650"/>
          <p14:tracePt t="186788" x="4743450" y="4064000"/>
          <p14:tracePt t="186801" x="4749800" y="4070350"/>
          <p14:tracePt t="186821" x="4794250" y="4108450"/>
          <p14:tracePt t="186834" x="4832350" y="4121150"/>
          <p14:tracePt t="186852" x="4889500" y="4127500"/>
          <p14:tracePt t="186867" x="4946650" y="4127500"/>
          <p14:tracePt t="186884" x="5029200" y="4121150"/>
          <p14:tracePt t="186901" x="5111750" y="4114800"/>
          <p14:tracePt t="186918" x="5219700" y="4114800"/>
          <p14:tracePt t="186941" x="5429250" y="4121150"/>
          <p14:tracePt t="186951" x="5480050" y="4127500"/>
          <p14:tracePt t="186967" x="5632450" y="4140200"/>
          <p14:tracePt t="186984" x="5791200" y="4146550"/>
          <p14:tracePt t="187001" x="5962650" y="4140200"/>
          <p14:tracePt t="187017" x="6019800" y="4121150"/>
          <p14:tracePt t="187034" x="6064250" y="4102100"/>
          <p14:tracePt t="187051" x="6102350" y="4083050"/>
          <p14:tracePt t="187067" x="6140450" y="4076700"/>
          <p14:tracePt t="187084" x="6172200" y="4076700"/>
          <p14:tracePt t="187101" x="6184900" y="4076700"/>
          <p14:tracePt t="187117" x="6191250" y="4076700"/>
          <p14:tracePt t="187151" x="6197600" y="4076700"/>
          <p14:tracePt t="187168" x="6223000" y="4076700"/>
          <p14:tracePt t="187185" x="6254750" y="4070350"/>
          <p14:tracePt t="187203" x="6305550" y="4064000"/>
          <p14:tracePt t="187217" x="6350000" y="4064000"/>
          <p14:tracePt t="187234" x="6369050" y="4057650"/>
          <p14:tracePt t="187255" x="6375400" y="4057650"/>
          <p14:tracePt t="187751" x="6369050" y="4057650"/>
          <p14:tracePt t="187768" x="6337300" y="4057650"/>
          <p14:tracePt t="187785" x="6311900" y="4057650"/>
          <p14:tracePt t="187813" x="6267450" y="4051300"/>
          <p14:tracePt t="187819" x="6254750" y="4051300"/>
          <p14:tracePt t="187835" x="6242050" y="4051300"/>
          <p14:tracePt t="187852" x="6229350" y="4044950"/>
          <p14:tracePt t="187868" x="6216650" y="4044950"/>
          <p14:tracePt t="187885" x="6197600" y="4044950"/>
          <p14:tracePt t="187901" x="6178550" y="4044950"/>
          <p14:tracePt t="187918" x="6159500" y="4038600"/>
          <p14:tracePt t="187938" x="6121400" y="4032250"/>
          <p14:tracePt t="187952" x="6089650" y="4032250"/>
          <p14:tracePt t="187968" x="6057900" y="4025900"/>
          <p14:tracePt t="187985" x="6032500" y="4019550"/>
          <p14:tracePt t="188001" x="6019800" y="4019550"/>
          <p14:tracePt t="188018" x="6007100" y="4019550"/>
          <p14:tracePt t="188035" x="5994400" y="4013200"/>
          <p14:tracePt t="188051" x="5988050" y="4013200"/>
          <p14:tracePt t="188068" x="5981700" y="4013200"/>
          <p14:tracePt t="188102" x="5975350" y="4013200"/>
          <p14:tracePt t="188135" x="5962650" y="4013200"/>
          <p14:tracePt t="188152" x="5949950" y="4013200"/>
          <p14:tracePt t="188168" x="5930900" y="4013200"/>
          <p14:tracePt t="188185" x="5911850" y="4013200"/>
          <p14:tracePt t="188202" x="5873750" y="4013200"/>
          <p14:tracePt t="188219" x="5803900" y="4013200"/>
          <p14:tracePt t="188235" x="5759450" y="4013200"/>
          <p14:tracePt t="188252" x="5695950" y="4013200"/>
          <p14:tracePt t="188270" x="5632450" y="4006850"/>
          <p14:tracePt t="188285" x="5607050" y="4006850"/>
          <p14:tracePt t="188302" x="5581650" y="4006850"/>
          <p14:tracePt t="188323" x="5568950" y="4006850"/>
          <p14:tracePt t="188336" x="5556250" y="4006850"/>
          <p14:tracePt t="188352" x="5543550" y="4013200"/>
          <p14:tracePt t="188368" x="5524500" y="4013200"/>
          <p14:tracePt t="188385" x="5499100" y="4013200"/>
          <p14:tracePt t="188402" x="5473700" y="4019550"/>
          <p14:tracePt t="188421" x="5467350" y="4019550"/>
          <p14:tracePt t="188519" x="5461000" y="4019550"/>
          <p14:tracePt t="188535" x="5454650" y="4025900"/>
          <p14:tracePt t="188554" x="5448300" y="4038600"/>
          <p14:tracePt t="188569" x="5441950" y="4051300"/>
          <p14:tracePt t="188586" x="5435600" y="4064000"/>
          <p14:tracePt t="188602" x="5429250" y="4076700"/>
          <p14:tracePt t="188618" x="5422900" y="4089400"/>
          <p14:tracePt t="188635" x="5416550" y="4095750"/>
          <p14:tracePt t="188652" x="5410200" y="4102100"/>
          <p14:tracePt t="188669" x="5403850" y="4114800"/>
          <p14:tracePt t="188685" x="5397500" y="4133850"/>
          <p14:tracePt t="188703" x="5365750" y="4171950"/>
          <p14:tracePt t="188719" x="5340350" y="4203700"/>
          <p14:tracePt t="188736" x="5308600" y="4229100"/>
          <p14:tracePt t="188753" x="5283200" y="4248150"/>
          <p14:tracePt t="188769" x="5245100" y="4260850"/>
          <p14:tracePt t="188786" x="5219700" y="4260850"/>
          <p14:tracePt t="188802" x="5200650" y="4260850"/>
          <p14:tracePt t="188819" x="5181600" y="4260850"/>
          <p14:tracePt t="188849" x="5149850" y="4248150"/>
          <p14:tracePt t="188856" x="5124450" y="4241800"/>
          <p14:tracePt t="188869" x="5092700" y="4222750"/>
          <p14:tracePt t="188885" x="5073650" y="4216400"/>
          <p14:tracePt t="188902" x="5067300" y="4210050"/>
          <p14:tracePt t="188919" x="5048250" y="4197350"/>
          <p14:tracePt t="188936" x="5035550" y="4184650"/>
          <p14:tracePt t="189374" x="5035550" y="4178300"/>
          <p14:tracePt t="189386" x="5035550" y="4171950"/>
          <p14:tracePt t="189406" x="5035550" y="4159250"/>
          <p14:tracePt t="189703" x="5016500" y="4159250"/>
          <p14:tracePt t="189720" x="4978400" y="4159250"/>
          <p14:tracePt t="189737" x="4953000" y="4159250"/>
          <p14:tracePt t="189753" x="4940300" y="4159250"/>
          <p14:tracePt t="189770" x="4933950" y="4159250"/>
          <p14:tracePt t="189786" x="4914900" y="4159250"/>
          <p14:tracePt t="189803" x="4902200" y="4159250"/>
          <p14:tracePt t="189820" x="4876800" y="4165600"/>
          <p14:tracePt t="189836" x="4838700" y="4171950"/>
          <p14:tracePt t="189854" x="4800600" y="4171950"/>
          <p14:tracePt t="189885" x="4724400" y="4165600"/>
          <p14:tracePt t="189903" x="4718050" y="4165600"/>
          <p14:tracePt t="190027" x="4711700" y="4171950"/>
          <p14:tracePt t="190071" x="4711700" y="4178300"/>
          <p14:tracePt t="190253" x="4724400" y="4171950"/>
          <p14:tracePt t="190270" x="4737100" y="4159250"/>
          <p14:tracePt t="190287" x="4756150" y="4146550"/>
          <p14:tracePt t="190304" x="4775200" y="4133850"/>
          <p14:tracePt t="190320" x="4781550" y="4127500"/>
          <p14:tracePt t="190354" x="4781550" y="4121150"/>
          <p14:tracePt t="190453" x="4781550" y="4114800"/>
          <p14:tracePt t="190470" x="4762500" y="4102100"/>
          <p14:tracePt t="190621" x="4775200" y="4102100"/>
          <p14:tracePt t="190680" x="4813300" y="4102100"/>
          <p14:tracePt t="190687" x="4838700" y="4108450"/>
          <p14:tracePt t="190705" x="4883150" y="4114800"/>
          <p14:tracePt t="190722" x="4940300" y="4121150"/>
          <p14:tracePt t="190737" x="5016500" y="4121150"/>
          <p14:tracePt t="190754" x="5067300" y="4121150"/>
          <p14:tracePt t="190770" x="5105400" y="4121150"/>
          <p14:tracePt t="190787" x="5111750" y="4121150"/>
          <p14:tracePt t="190804" x="5118100" y="4121150"/>
          <p14:tracePt t="190821" x="5124450" y="4121150"/>
          <p14:tracePt t="190837" x="5130800" y="4114800"/>
          <p14:tracePt t="190855" x="5130800" y="4102100"/>
          <p14:tracePt t="190870" x="5137150" y="4102100"/>
          <p14:tracePt t="190887" x="5137150" y="4095750"/>
          <p14:tracePt t="190917" x="5137150" y="4089400"/>
          <p14:tracePt t="190938" x="5130800" y="4083050"/>
          <p14:tracePt t="190965" x="5105400" y="4064000"/>
          <p14:tracePt t="190973" x="5099050" y="4057650"/>
          <p14:tracePt t="191004" x="5092700" y="4051300"/>
          <p14:tracePt t="191104" x="5099050" y="4051300"/>
          <p14:tracePt t="191121" x="5137150" y="4051300"/>
          <p14:tracePt t="191138" x="5213350" y="4051300"/>
          <p14:tracePt t="191154" x="5295900" y="4051300"/>
          <p14:tracePt t="191171" x="5378450" y="4057650"/>
          <p14:tracePt t="191187" x="5448300" y="4064000"/>
          <p14:tracePt t="191205" x="5505450" y="4070350"/>
          <p14:tracePt t="191222" x="5549900" y="4070350"/>
          <p14:tracePt t="191247" x="5562600" y="4064000"/>
          <p14:tracePt t="191254" x="5568950" y="4064000"/>
          <p14:tracePt t="191275" x="5600700" y="4064000"/>
          <p14:tracePt t="191287" x="5651500" y="4064000"/>
          <p14:tracePt t="191304" x="5708650" y="4070350"/>
          <p14:tracePt t="191321" x="5746750" y="4083050"/>
          <p14:tracePt t="191338" x="5765800" y="4083050"/>
          <p14:tracePt t="191371" x="5778500" y="4083050"/>
          <p14:tracePt t="191388" x="5791200" y="4083050"/>
          <p14:tracePt t="191405" x="5803900" y="4076700"/>
          <p14:tracePt t="191422" x="5829300" y="4076700"/>
          <p14:tracePt t="191438" x="5848350" y="4076700"/>
          <p14:tracePt t="191455" x="5873750" y="4076700"/>
          <p14:tracePt t="191481" x="5918200" y="4083050"/>
          <p14:tracePt t="191490" x="5924550" y="4083050"/>
          <p14:tracePt t="191505" x="5943600" y="4083050"/>
          <p14:tracePt t="191527" x="5975350" y="4083050"/>
          <p14:tracePt t="191537" x="6019800" y="4076700"/>
          <p14:tracePt t="191555" x="6051550" y="4070350"/>
          <p14:tracePt t="191571" x="6089650" y="4064000"/>
          <p14:tracePt t="191588" x="6115050" y="4057650"/>
          <p14:tracePt t="191605" x="6127750" y="4057650"/>
          <p14:tracePt t="191638" x="6127750" y="4051300"/>
          <p14:tracePt t="191755" x="6146800" y="4051300"/>
          <p14:tracePt t="191771" x="6184900" y="4051300"/>
          <p14:tracePt t="191789" x="6330950" y="4070350"/>
          <p14:tracePt t="191807" x="6470650" y="4083050"/>
          <p14:tracePt t="191821" x="6578600" y="4089400"/>
          <p14:tracePt t="191840" x="6642100" y="4089400"/>
          <p14:tracePt t="191856" x="6654800" y="4083050"/>
          <p14:tracePt t="191872" x="6661150" y="4070350"/>
          <p14:tracePt t="191891" x="6661150" y="4051300"/>
          <p14:tracePt t="191905" x="6648450" y="4044950"/>
          <p14:tracePt t="191971" x="6661150" y="4051300"/>
          <p14:tracePt t="191988" x="6692900" y="4064000"/>
          <p14:tracePt t="192006" x="6718300" y="4070350"/>
          <p14:tracePt t="192021" x="6731000" y="4070350"/>
          <p14:tracePt t="192048" x="6750050" y="4070350"/>
          <p14:tracePt t="192055" x="6762750" y="4070350"/>
          <p14:tracePt t="192072" x="6781800" y="4070350"/>
          <p14:tracePt t="192089" x="6800850" y="4064000"/>
          <p14:tracePt t="192105" x="6838950" y="4064000"/>
          <p14:tracePt t="192122" x="6883400" y="4057650"/>
          <p14:tracePt t="192138" x="6927850" y="4057650"/>
          <p14:tracePt t="192155" x="6965950" y="4057650"/>
          <p14:tracePt t="192172" x="6985000" y="4057650"/>
          <p14:tracePt t="192189" x="7004050" y="4057650"/>
          <p14:tracePt t="192205" x="7016750" y="4057650"/>
          <p14:tracePt t="192222" x="7023100" y="4057650"/>
          <p14:tracePt t="192239" x="7029450" y="4057650"/>
          <p14:tracePt t="192257" x="7035800" y="4057650"/>
          <p14:tracePt t="192413" x="7042150" y="4064000"/>
          <p14:tracePt t="192421" x="7042150" y="4070350"/>
          <p14:tracePt t="192439" x="7080250" y="4089400"/>
          <p14:tracePt t="192456" x="7150100" y="4114800"/>
          <p14:tracePt t="192472" x="7188200" y="4121150"/>
          <p14:tracePt t="192489" x="7200900" y="4121150"/>
          <p14:tracePt t="192567" x="7207250" y="4121150"/>
          <p14:tracePt t="192572" x="7219950" y="4127500"/>
          <p14:tracePt t="192589" x="7296150" y="4140200"/>
          <p14:tracePt t="192616" x="7423150" y="4146550"/>
          <p14:tracePt t="192628" x="7480300" y="4146550"/>
          <p14:tracePt t="192643" x="7537450" y="4133850"/>
          <p14:tracePt t="192656" x="7556500" y="4121150"/>
          <p14:tracePt t="192672" x="7594600" y="4108450"/>
          <p14:tracePt t="192689" x="7645400" y="4089400"/>
          <p14:tracePt t="192706" x="7702550" y="4070350"/>
          <p14:tracePt t="192722" x="7772400" y="4057650"/>
          <p14:tracePt t="192739" x="7816850" y="4051300"/>
          <p14:tracePt t="192756" x="7842250" y="4038600"/>
          <p14:tracePt t="192773" x="7854950" y="4038600"/>
          <p14:tracePt t="192822" x="7861300" y="4038600"/>
          <p14:tracePt t="192840" x="7867650" y="4038600"/>
          <p14:tracePt t="192855" x="7899400" y="4032250"/>
          <p14:tracePt t="192873" x="7931150" y="4032250"/>
          <p14:tracePt t="192889" x="7956550" y="4032250"/>
          <p14:tracePt t="192906" x="7975600" y="4032250"/>
          <p14:tracePt t="192923" x="7988300" y="4032250"/>
          <p14:tracePt t="192943" x="8013700" y="4032250"/>
          <p14:tracePt t="192956" x="8058150" y="4032250"/>
          <p14:tracePt t="192974" x="8128000" y="4032250"/>
          <p14:tracePt t="192989" x="8242300" y="4032250"/>
          <p14:tracePt t="193006" x="8337550" y="4032250"/>
          <p14:tracePt t="193023" x="8401050" y="4032250"/>
          <p14:tracePt t="193039" x="8432800" y="4025900"/>
          <p14:tracePt t="193058" x="8445500" y="4019550"/>
          <p14:tracePt t="193163" x="8451850" y="4019550"/>
          <p14:tracePt t="193172" x="8458200" y="4019550"/>
          <p14:tracePt t="193190" x="8547100" y="4019550"/>
          <p14:tracePt t="193207" x="8699500" y="4019550"/>
          <p14:tracePt t="193224" x="8807450" y="4019550"/>
          <p14:tracePt t="193239" x="8864600" y="4025900"/>
          <p14:tracePt t="193257" x="8890000" y="4025900"/>
          <p14:tracePt t="193322" x="8896350" y="4025900"/>
          <p14:tracePt t="193502" x="8928100" y="4025900"/>
          <p14:tracePt t="193507" x="8953500" y="4025900"/>
          <p14:tracePt t="193523" x="8978900" y="4025900"/>
          <p14:tracePt t="193540" x="8985250" y="4032250"/>
          <p14:tracePt t="193606" x="8985250" y="4025900"/>
          <p14:tracePt t="193625" x="8985250" y="4019550"/>
          <p14:tracePt t="193644" x="9061450" y="4013200"/>
          <p14:tracePt t="193657" x="9124950" y="4013200"/>
          <p14:tracePt t="193673" x="9309100" y="4019550"/>
          <p14:tracePt t="193690" x="9455150" y="4019550"/>
          <p14:tracePt t="193707" x="9556750" y="4013200"/>
          <p14:tracePt t="193723" x="9569450" y="4013200"/>
          <p14:tracePt t="193785" x="9556750" y="4013200"/>
          <p14:tracePt t="193807" x="9544050" y="4013200"/>
          <p14:tracePt t="193823" x="9537700" y="4013200"/>
          <p14:tracePt t="193841" x="9531350" y="4013200"/>
          <p14:tracePt t="193857" x="9525000" y="4013200"/>
          <p14:tracePt t="193878" x="9512300" y="4013200"/>
          <p14:tracePt t="193890" x="9505950" y="4013200"/>
          <p14:tracePt t="193926" x="9499600" y="4013200"/>
          <p14:tracePt t="193940" x="9493250" y="4013200"/>
          <p14:tracePt t="193956" x="9480550" y="4019550"/>
          <p14:tracePt t="193973" x="9467850" y="4019550"/>
          <p14:tracePt t="193990" x="9455150" y="4025900"/>
          <p14:tracePt t="194007" x="9442450" y="4025900"/>
          <p14:tracePt t="194031" x="9417050" y="4025900"/>
          <p14:tracePt t="194040" x="9404350" y="4032250"/>
          <p14:tracePt t="194060" x="9372600" y="4032250"/>
          <p14:tracePt t="194073" x="9353550" y="4032250"/>
          <p14:tracePt t="194091" x="9321800" y="4032250"/>
          <p14:tracePt t="194107" x="9315450" y="4032250"/>
          <p14:tracePt t="194124" x="9251950" y="4032250"/>
          <p14:tracePt t="194140" x="9194800" y="4038600"/>
          <p14:tracePt t="194159" x="9099550" y="4044950"/>
          <p14:tracePt t="194173" x="9023350" y="4044950"/>
          <p14:tracePt t="194190" x="8934450" y="4044950"/>
          <p14:tracePt t="194212" x="8870950" y="4051300"/>
          <p14:tracePt t="194792" x="8890000" y="4051300"/>
          <p14:tracePt t="194808" x="8934450" y="4051300"/>
          <p14:tracePt t="194824" x="8959850" y="4051300"/>
          <p14:tracePt t="194841" x="8978900" y="4051300"/>
          <p14:tracePt t="194858" x="8997950" y="4051300"/>
          <p14:tracePt t="194878" x="9010650" y="4044950"/>
          <p14:tracePt t="195691" x="9017000" y="4044950"/>
          <p14:tracePt t="195708" x="9036050" y="4051300"/>
          <p14:tracePt t="195729" x="9048750" y="4051300"/>
          <p14:tracePt t="195741" x="9061450" y="4051300"/>
          <p14:tracePt t="195758" x="9086850" y="4051300"/>
          <p14:tracePt t="195779" x="9150350" y="4038600"/>
          <p14:tracePt t="195792" x="9239250" y="4038600"/>
          <p14:tracePt t="195809" x="9366250" y="4025900"/>
          <p14:tracePt t="195826" x="9480550" y="4025900"/>
          <p14:tracePt t="195841" x="9594850" y="4025900"/>
          <p14:tracePt t="195859" x="9683750" y="4025900"/>
          <p14:tracePt t="195875" x="9721850" y="4025900"/>
          <p14:tracePt t="195891" x="9728200" y="4025900"/>
          <p14:tracePt t="195925" x="9728200" y="4019550"/>
          <p14:tracePt t="195942" x="9721850" y="4013200"/>
          <p14:tracePt t="195968" x="9690100" y="4013200"/>
          <p14:tracePt t="195975" x="9677400" y="4013200"/>
          <p14:tracePt t="195991" x="9626600" y="4025900"/>
          <p14:tracePt t="196008" x="9531350" y="4044950"/>
          <p14:tracePt t="196025" x="9334500" y="4064000"/>
          <p14:tracePt t="196042" x="9023350" y="4064000"/>
          <p14:tracePt t="196058" x="8559800" y="4044950"/>
          <p14:tracePt t="196075" x="8115300" y="4013200"/>
          <p14:tracePt t="196092" x="7569200" y="3994150"/>
          <p14:tracePt t="196114" x="6762750" y="3956050"/>
          <p14:tracePt t="196125" x="6426200" y="3943350"/>
          <p14:tracePt t="196142" x="5816600" y="3911600"/>
          <p14:tracePt t="196159" x="5283200" y="3879850"/>
          <p14:tracePt t="196176" x="4495800" y="3816350"/>
          <p14:tracePt t="196192" x="4254500" y="3790950"/>
          <p14:tracePt t="196208" x="3841750" y="3740150"/>
          <p14:tracePt t="196209" x="3606800" y="3708400"/>
          <p14:tracePt t="196225" x="3194050" y="3663950"/>
          <p14:tracePt t="196251" x="2571750" y="3619500"/>
          <p14:tracePt t="196259" x="2400300" y="3613150"/>
          <p14:tracePt t="196281" x="1936750" y="3606800"/>
          <p14:tracePt t="196294" x="1809750" y="3613150"/>
          <p14:tracePt t="196308" x="1612900" y="3651250"/>
          <p14:tracePt t="196326" x="1511300" y="3702050"/>
          <p14:tracePt t="196342" x="1454150" y="3746500"/>
          <p14:tracePt t="196358" x="1416050" y="3778250"/>
          <p14:tracePt t="196376" x="1377950" y="3810000"/>
          <p14:tracePt t="196409" x="1295400" y="3879850"/>
          <p14:tracePt t="196426" x="1270000" y="3924300"/>
          <p14:tracePt t="196442" x="1257300" y="3981450"/>
          <p14:tracePt t="196459" x="1263650" y="4051300"/>
          <p14:tracePt t="196475" x="1327150" y="4184650"/>
          <p14:tracePt t="196492" x="1371600" y="4241800"/>
          <p14:tracePt t="196509" x="1397000" y="4298950"/>
          <p14:tracePt t="196535" x="1403350" y="4343400"/>
          <p14:tracePt t="196542" x="1403350" y="4349750"/>
          <p14:tracePt t="196561" x="1409700" y="4362450"/>
          <p14:tracePt t="196576" x="1416050" y="4368800"/>
          <p14:tracePt t="196626" x="1428750" y="4375150"/>
          <p14:tracePt t="196642" x="1454150" y="4387850"/>
          <p14:tracePt t="196668" x="1492250" y="4406900"/>
          <p14:tracePt t="196675" x="1504950" y="4413250"/>
          <p14:tracePt t="196692" x="1536700" y="4419600"/>
          <p14:tracePt t="196710" x="1574800" y="4425950"/>
          <p14:tracePt t="196726" x="1631950" y="4425950"/>
          <p14:tracePt t="196742" x="1676400" y="4425950"/>
          <p14:tracePt t="196759" x="1733550" y="4425950"/>
          <p14:tracePt t="196776" x="1797050" y="4425950"/>
          <p14:tracePt t="196793" x="1841500" y="4419600"/>
          <p14:tracePt t="196809" x="1854200" y="4419600"/>
          <p14:tracePt t="196825" x="1866900" y="4419600"/>
          <p14:tracePt t="196843" x="1879600" y="4419600"/>
          <p14:tracePt t="196859" x="1892300" y="4419600"/>
          <p14:tracePt t="196876" x="1911350" y="4419600"/>
          <p14:tracePt t="196892" x="1936750" y="4419600"/>
          <p14:tracePt t="196909" x="1955800" y="4419600"/>
          <p14:tracePt t="196926" x="1974850" y="4419600"/>
          <p14:tracePt t="196944" x="1993900" y="4419600"/>
          <p14:tracePt t="196961" x="2006600" y="4419600"/>
          <p14:tracePt t="196977" x="2012950" y="4419600"/>
          <p14:tracePt t="196993" x="2032000" y="4413250"/>
          <p14:tracePt t="197009" x="2063750" y="4413250"/>
          <p14:tracePt t="197026" x="2101850" y="4400550"/>
          <p14:tracePt t="197046" x="2165350" y="4375150"/>
          <p14:tracePt t="197059" x="2190750" y="4368800"/>
          <p14:tracePt t="197076" x="2197100" y="4368800"/>
          <p14:tracePt t="197092" x="2216150" y="4368800"/>
          <p14:tracePt t="197109" x="2247900" y="4362450"/>
          <p14:tracePt t="197127" x="2292350" y="4362450"/>
          <p14:tracePt t="197143" x="2317750" y="4362450"/>
          <p14:tracePt t="197159" x="2343150" y="4368800"/>
          <p14:tracePt t="197176" x="2400300" y="4375150"/>
          <p14:tracePt t="197193" x="2482850" y="4387850"/>
          <p14:tracePt t="197209" x="2552700" y="4400550"/>
          <p14:tracePt t="197226" x="2571750" y="4406900"/>
          <p14:tracePt t="197280" x="2578100" y="4406900"/>
          <p14:tracePt t="197293" x="2603500" y="4406900"/>
          <p14:tracePt t="197309" x="2647950" y="4400550"/>
          <p14:tracePt t="197326" x="2686050" y="4394200"/>
          <p14:tracePt t="197343" x="2736850" y="4387850"/>
          <p14:tracePt t="197360" x="2768600" y="4381500"/>
          <p14:tracePt t="197381" x="2800350" y="4381500"/>
          <p14:tracePt t="197393" x="2813050" y="4381500"/>
          <p14:tracePt t="197410" x="2863850" y="4381500"/>
          <p14:tracePt t="197426" x="2921000" y="4381500"/>
          <p14:tracePt t="197443" x="2971800" y="4387850"/>
          <p14:tracePt t="197464" x="3009900" y="4387850"/>
          <p14:tracePt t="197476" x="3048000" y="4375150"/>
          <p14:tracePt t="197493" x="3079750" y="4368800"/>
          <p14:tracePt t="197520" x="3098800" y="4362450"/>
          <p14:tracePt t="197529" x="3105150" y="4356100"/>
          <p14:tracePt t="197544" x="3130550" y="4356100"/>
          <p14:tracePt t="197559" x="3143250" y="4349750"/>
          <p14:tracePt t="197576" x="3162300" y="4349750"/>
          <p14:tracePt t="197593" x="3168650" y="4343400"/>
          <p14:tracePt t="197595" x="3175000" y="4343400"/>
          <p14:tracePt t="197611" x="3181350" y="4343400"/>
          <p14:tracePt t="197627" x="3187700" y="4337050"/>
          <p14:tracePt t="197643" x="3206750" y="4337050"/>
          <p14:tracePt t="197660" x="3302000" y="4330700"/>
          <p14:tracePt t="197676" x="3409950" y="4337050"/>
          <p14:tracePt t="197693" x="3505200" y="4343400"/>
          <p14:tracePt t="197710" x="3549650" y="4343400"/>
          <p14:tracePt t="197727" x="3568700" y="4343400"/>
          <p14:tracePt t="197821" x="3575050" y="4343400"/>
          <p14:tracePt t="197983" x="3581400" y="4343400"/>
          <p14:tracePt t="197993" x="3600450" y="4349750"/>
          <p14:tracePt t="198010" x="3625850" y="4349750"/>
          <p14:tracePt t="198027" x="3670300" y="4356100"/>
          <p14:tracePt t="198043" x="3714750" y="4356100"/>
          <p14:tracePt t="198060" x="3771900" y="4356100"/>
          <p14:tracePt t="198076" x="3848100" y="4356100"/>
          <p14:tracePt t="198093" x="3905250" y="4356100"/>
          <p14:tracePt t="198110" x="3943350" y="4349750"/>
          <p14:tracePt t="198127" x="3975100" y="4349750"/>
          <p14:tracePt t="198145" x="3987800" y="4349750"/>
          <p14:tracePt t="198169" x="4013200" y="4343400"/>
          <p14:tracePt t="198177" x="4019550" y="4343400"/>
          <p14:tracePt t="198193" x="4025900" y="4343400"/>
          <p14:tracePt t="198627" x="4044950" y="4343400"/>
          <p14:tracePt t="198644" x="4102100" y="4349750"/>
          <p14:tracePt t="198660" x="4165600" y="4362450"/>
          <p14:tracePt t="198677" x="4229100" y="4368800"/>
          <p14:tracePt t="198696" x="4318000" y="4375150"/>
          <p14:tracePt t="198712" x="4375150" y="4375150"/>
          <p14:tracePt t="198727" x="4413250" y="4375150"/>
          <p14:tracePt t="198744" x="4464050" y="4375150"/>
          <p14:tracePt t="198761" x="4514850" y="4375150"/>
          <p14:tracePt t="198777" x="4572000" y="4375150"/>
          <p14:tracePt t="198794" x="4622800" y="4375150"/>
          <p14:tracePt t="198811" x="4667250" y="4368800"/>
          <p14:tracePt t="198831" x="4724400" y="4356100"/>
          <p14:tracePt t="198844" x="4737100" y="4356100"/>
          <p14:tracePt t="198861" x="4756150" y="4349750"/>
          <p14:tracePt t="198877" x="4768850" y="4343400"/>
          <p14:tracePt t="198894" x="4775200" y="4343400"/>
          <p14:tracePt t="198910" x="4781550" y="4343400"/>
          <p14:tracePt t="199354" x="4673600" y="4368800"/>
          <p14:tracePt t="199362" x="4622800" y="4381500"/>
          <p14:tracePt t="199378" x="4546600" y="4394200"/>
          <p14:tracePt t="199406" x="4514850" y="4400550"/>
          <p14:tracePt t="199494" x="4470400" y="4413250"/>
          <p14:tracePt t="199512" x="4368800" y="4438650"/>
          <p14:tracePt t="199529" x="4235450" y="4464050"/>
          <p14:tracePt t="199545" x="4095750" y="4483100"/>
          <p14:tracePt t="199561" x="3962400" y="4483100"/>
          <p14:tracePt t="199578" x="3879850" y="4483100"/>
          <p14:tracePt t="199595" x="3841750" y="4476750"/>
          <p14:tracePt t="199639" x="3835400" y="4476750"/>
          <p14:tracePt t="199778" x="3835400" y="4470400"/>
          <p14:tracePt t="199795" x="3848100" y="4457700"/>
          <p14:tracePt t="199812" x="3892550" y="4425950"/>
          <p14:tracePt t="199828" x="3930650" y="4406900"/>
          <p14:tracePt t="199845" x="3968750" y="4400550"/>
          <p14:tracePt t="199861" x="4019550" y="4394200"/>
          <p14:tracePt t="199878" x="4051300" y="4387850"/>
          <p14:tracePt t="199895" x="4089400" y="4387850"/>
          <p14:tracePt t="199917" x="4095750" y="4387850"/>
          <p14:tracePt t="199952" x="4108450" y="4381500"/>
          <p14:tracePt t="199962" x="4121150" y="4381500"/>
          <p14:tracePt t="199978" x="4133850" y="4381500"/>
          <p14:tracePt t="199995" x="4152900" y="4381500"/>
          <p14:tracePt t="200012" x="4165600" y="4381500"/>
          <p14:tracePt t="200028" x="4171950" y="4381500"/>
          <p14:tracePt t="200045" x="4178300" y="4387850"/>
          <p14:tracePt t="200071" x="4203700" y="4387850"/>
          <p14:tracePt t="200078" x="4216400" y="4381500"/>
          <p14:tracePt t="200095" x="4241800" y="4375150"/>
          <p14:tracePt t="200114" x="4298950" y="4362450"/>
          <p14:tracePt t="200129" x="4305300" y="4356100"/>
          <p14:tracePt t="200154" x="4318000" y="4349750"/>
          <p14:tracePt t="200179" x="4324350" y="4349750"/>
          <p14:tracePt t="200197" x="4330700" y="4343400"/>
          <p14:tracePt t="200212" x="4343400" y="4337050"/>
          <p14:tracePt t="200229" x="4356100" y="4337050"/>
          <p14:tracePt t="200254" x="4362450" y="4337050"/>
          <p14:tracePt t="200279" x="4375150" y="4337050"/>
          <p14:tracePt t="200295" x="4387850" y="4343400"/>
          <p14:tracePt t="200312" x="4406900" y="4349750"/>
          <p14:tracePt t="200316" x="4425950" y="4356100"/>
          <p14:tracePt t="200335" x="4464050" y="4368800"/>
          <p14:tracePt t="200345" x="4483100" y="4375150"/>
          <p14:tracePt t="200362" x="4527550" y="4387850"/>
          <p14:tracePt t="200379" x="4591050" y="4394200"/>
          <p14:tracePt t="200396" x="4641850" y="4394200"/>
          <p14:tracePt t="200414" x="4673600" y="4394200"/>
          <p14:tracePt t="200428" x="4705350" y="4394200"/>
          <p14:tracePt t="200445" x="4730750" y="4394200"/>
          <p14:tracePt t="200462" x="4749800" y="4387850"/>
          <p14:tracePt t="200479" x="4762500" y="4387850"/>
          <p14:tracePt t="200712" x="4781550" y="4387850"/>
          <p14:tracePt t="200729" x="4819650" y="4387850"/>
          <p14:tracePt t="200745" x="4864100" y="4387850"/>
          <p14:tracePt t="200762" x="4921250" y="4394200"/>
          <p14:tracePt t="200779" x="5010150" y="4406900"/>
          <p14:tracePt t="200796" x="5137150" y="4419600"/>
          <p14:tracePt t="200813" x="5207000" y="4419600"/>
          <p14:tracePt t="200830" x="5302250" y="4425950"/>
          <p14:tracePt t="200850" x="5448300" y="4445000"/>
          <p14:tracePt t="200863" x="5556250" y="4451350"/>
          <p14:tracePt t="200887" x="5676900" y="4457700"/>
          <p14:tracePt t="200913" x="5683250" y="4457700"/>
          <p14:tracePt t="200962" x="5695950" y="4451350"/>
          <p14:tracePt t="200979" x="5702300" y="4451350"/>
          <p14:tracePt t="200996" x="5708650" y="4451350"/>
          <p14:tracePt t="201046" x="5715000" y="4451350"/>
          <p14:tracePt t="201062" x="5721350" y="4451350"/>
          <p14:tracePt t="201079" x="5772150" y="4451350"/>
          <p14:tracePt t="201096" x="5854700" y="4457700"/>
          <p14:tracePt t="201113" x="5949950" y="4464050"/>
          <p14:tracePt t="201129" x="6064250" y="4470400"/>
          <p14:tracePt t="201147" x="6153150" y="4470400"/>
          <p14:tracePt t="201162" x="6203950" y="4470400"/>
          <p14:tracePt t="201179" x="6254750" y="4464050"/>
          <p14:tracePt t="201196" x="6273800" y="4457700"/>
          <p14:tracePt t="201213" x="6280150" y="4457700"/>
          <p14:tracePt t="201229" x="6280150" y="4451350"/>
          <p14:tracePt t="201446" x="6280150" y="4457700"/>
          <p14:tracePt t="201463" x="6280150" y="4464050"/>
          <p14:tracePt t="203136" x="6273800" y="4464050"/>
          <p14:tracePt t="203167" x="6235700" y="4451350"/>
          <p14:tracePt t="203181" x="6229350" y="4451350"/>
          <p14:tracePt t="203198" x="6203950" y="4438650"/>
          <p14:tracePt t="203214" x="6165850" y="4425950"/>
          <p14:tracePt t="203231" x="6153150" y="4419600"/>
          <p14:tracePt t="203248" x="6134100" y="4413250"/>
          <p14:tracePt t="203265" x="6121400" y="4406900"/>
          <p14:tracePt t="203282" x="6115050" y="4400550"/>
          <p14:tracePt t="203305" x="6108700" y="4400550"/>
          <p14:tracePt t="203314" x="6108700" y="4394200"/>
          <p14:tracePt t="203331" x="6096000" y="4387850"/>
          <p14:tracePt t="203348" x="6083300" y="4375150"/>
          <p14:tracePt t="203364" x="6070600" y="4362450"/>
          <p14:tracePt t="203381" x="6064250" y="4356100"/>
          <p14:tracePt t="203398" x="6057900" y="4356100"/>
          <p14:tracePt t="203600" x="6051550" y="4356100"/>
          <p14:tracePt t="203621" x="6026150" y="4349750"/>
          <p14:tracePt t="203631" x="6019800" y="4349750"/>
          <p14:tracePt t="203649" x="5981700" y="4349750"/>
          <p14:tracePt t="203650" x="5969000" y="4349750"/>
          <p14:tracePt t="203665" x="5949950" y="4349750"/>
          <p14:tracePt t="203682" x="5937250" y="4349750"/>
          <p14:tracePt t="203800" x="5930900" y="4349750"/>
          <p14:tracePt t="203814" x="5918200" y="4349750"/>
          <p14:tracePt t="203832" x="5873750" y="4349750"/>
          <p14:tracePt t="203848" x="5822950" y="4337050"/>
          <p14:tracePt t="203868" x="5765800" y="4324350"/>
          <p14:tracePt t="203882" x="5702300" y="4311650"/>
          <p14:tracePt t="203898" x="5632450" y="4298950"/>
          <p14:tracePt t="203915" x="5581650" y="4286250"/>
          <p14:tracePt t="203932" x="5568950" y="4286250"/>
          <p14:tracePt t="206001" x="5568950" y="4279900"/>
          <p14:tracePt t="206017" x="5575300" y="4279900"/>
          <p14:tracePt t="206033" x="5581650" y="4279900"/>
          <p14:tracePt t="206050" x="5581650" y="4273550"/>
          <p14:tracePt t="206067" x="5588000" y="4273550"/>
          <p14:tracePt t="206083" x="5594350" y="4267200"/>
          <p14:tracePt t="206100" x="5600700" y="4260850"/>
          <p14:tracePt t="206117" x="5600700" y="4248150"/>
          <p14:tracePt t="206133" x="5607050" y="4235450"/>
          <p14:tracePt t="206150" x="5607050" y="4222750"/>
          <p14:tracePt t="206167" x="5607050" y="4216400"/>
          <p14:tracePt t="208419" x="5619750" y="4191000"/>
          <p14:tracePt t="208435" x="5638800" y="4152900"/>
          <p14:tracePt t="208452" x="5651500" y="4121150"/>
          <p14:tracePt t="208469" x="5657850" y="4095750"/>
          <p14:tracePt t="208485" x="5664200" y="4083050"/>
          <p14:tracePt t="208502" x="5670550" y="4070350"/>
          <p14:tracePt t="208522" x="5670550" y="4057650"/>
          <p14:tracePt t="208537" x="5670550" y="4051300"/>
          <p14:tracePt t="208553" x="5670550" y="4032250"/>
          <p14:tracePt t="208569" x="5670550" y="4019550"/>
          <p14:tracePt t="208586" x="5664200" y="4006850"/>
          <p14:tracePt t="212241" x="5651500" y="4006850"/>
          <p14:tracePt t="212256" x="5613400" y="4000500"/>
          <p14:tracePt t="212273" x="5568950" y="4000500"/>
          <p14:tracePt t="212289" x="5524500" y="4000500"/>
          <p14:tracePt t="212305" x="5454650" y="4000500"/>
          <p14:tracePt t="212322" x="5410200" y="4006850"/>
          <p14:tracePt t="212338" x="5372100" y="4013200"/>
          <p14:tracePt t="212355" x="5334000" y="4019550"/>
          <p14:tracePt t="212372" x="5245100" y="4019550"/>
          <p14:tracePt t="212397" x="5105400" y="4000500"/>
          <p14:tracePt t="212407" x="5060950" y="3994150"/>
          <p14:tracePt t="212422" x="4933950" y="3981450"/>
          <p14:tracePt t="212439" x="4826000" y="3975100"/>
          <p14:tracePt t="212455" x="4718050" y="3968750"/>
          <p14:tracePt t="212472" x="4629150" y="3962400"/>
          <p14:tracePt t="212489" x="4546600" y="3956050"/>
          <p14:tracePt t="212505" x="4413250" y="3949700"/>
          <p14:tracePt t="212524" x="4330700" y="3949700"/>
          <p14:tracePt t="212539" x="4229100" y="3949700"/>
          <p14:tracePt t="212555" x="4152900" y="3943350"/>
          <p14:tracePt t="212574" x="4083050" y="3937000"/>
          <p14:tracePt t="212589" x="4025900" y="3924300"/>
          <p14:tracePt t="212606" x="3981450" y="3917950"/>
          <p14:tracePt t="212622" x="3943350" y="3911600"/>
          <p14:tracePt t="212639" x="3873500" y="3898900"/>
          <p14:tracePt t="212656" x="3784600" y="3886200"/>
          <p14:tracePt t="212673" x="3606800" y="3854450"/>
          <p14:tracePt t="212689" x="3575050" y="3848100"/>
          <p14:tracePt t="212705" x="3454400" y="3822700"/>
          <p14:tracePt t="212723" x="3327400" y="3784600"/>
          <p14:tracePt t="212739" x="3289300" y="3765550"/>
          <p14:tracePt t="212755" x="3213100" y="3746500"/>
          <p14:tracePt t="212772" x="3136900" y="3727450"/>
          <p14:tracePt t="212789" x="2984500" y="3714750"/>
          <p14:tracePt t="212806" x="2825750" y="3708400"/>
          <p14:tracePt t="212822" x="2660650" y="3689350"/>
          <p14:tracePt t="212839" x="2508250" y="3676650"/>
          <p14:tracePt t="212863" x="2343150" y="3657600"/>
          <p14:tracePt t="212874" x="2317750" y="3651250"/>
          <p14:tracePt t="212889" x="2286000" y="3644900"/>
          <p14:tracePt t="212905" x="2247900" y="3644900"/>
          <p14:tracePt t="212922" x="2171700" y="3657600"/>
          <p14:tracePt t="212939" x="2051050" y="3689350"/>
          <p14:tracePt t="212961" x="1892300" y="3727450"/>
          <p14:tracePt t="212973" x="1860550" y="3740150"/>
          <p14:tracePt t="212989" x="1822450" y="3759200"/>
          <p14:tracePt t="213006" x="1816100" y="3771900"/>
          <p14:tracePt t="213024" x="1835150" y="3784600"/>
          <p14:tracePt t="213039" x="1866900" y="3803650"/>
          <p14:tracePt t="213056" x="1892300" y="3829050"/>
          <p14:tracePt t="213072" x="1905000" y="3892550"/>
          <p14:tracePt t="213089" x="1911350" y="3962400"/>
          <p14:tracePt t="213106" x="1911350" y="4019550"/>
          <p14:tracePt t="213122" x="1911350" y="4051300"/>
          <p14:tracePt t="213139" x="1911350" y="4057650"/>
          <p14:tracePt t="213206" x="1879600" y="4070350"/>
          <p14:tracePt t="213223" x="1758950" y="4089400"/>
          <p14:tracePt t="213239" x="1530350" y="4102100"/>
          <p14:tracePt t="213256" x="1270000" y="4095750"/>
          <p14:tracePt t="213273" x="1041400" y="4070350"/>
          <p14:tracePt t="213289" x="819150" y="4019550"/>
          <p14:tracePt t="213306" x="679450" y="3975100"/>
          <p14:tracePt t="213323" x="577850" y="3930650"/>
          <p14:tracePt t="213339" x="501650" y="3905250"/>
          <p14:tracePt t="213356" x="450850" y="3898900"/>
          <p14:tracePt t="213384" x="311150" y="3905250"/>
          <p14:tracePt t="213406" x="298450" y="3905250"/>
          <p14:tracePt t="213446" x="304800" y="3905250"/>
          <p14:tracePt t="213457" x="311150" y="3905250"/>
          <p14:tracePt t="213475" x="342900" y="3905250"/>
          <p14:tracePt t="213489" x="368300" y="3911600"/>
          <p14:tracePt t="213491" x="381000" y="3911600"/>
          <p14:tracePt t="213506" x="393700" y="3917950"/>
          <p14:tracePt t="213523" x="419100" y="3924300"/>
          <p14:tracePt t="213539" x="463550" y="3943350"/>
          <p14:tracePt t="213557" x="565150" y="3968750"/>
          <p14:tracePt t="213581" x="711200" y="3994150"/>
          <p14:tracePt t="213589" x="762000" y="3994150"/>
          <p14:tracePt t="213606" x="850900" y="4000500"/>
          <p14:tracePt t="213623" x="977900" y="3994150"/>
          <p14:tracePt t="213639" x="1054100" y="3968750"/>
          <p14:tracePt t="213657" x="1104900" y="3949700"/>
          <p14:tracePt t="213673" x="1130300" y="3930650"/>
          <p14:tracePt t="213690" x="1149350" y="3911600"/>
          <p14:tracePt t="213706" x="1162050" y="3886200"/>
          <p14:tracePt t="213723" x="1174750" y="3854450"/>
          <p14:tracePt t="213740" x="1174750" y="3829050"/>
          <p14:tracePt t="213757" x="1149350" y="3765550"/>
          <p14:tracePt t="213773" x="1143000" y="3752850"/>
          <p14:tracePt t="213790" x="1117600" y="3727450"/>
          <p14:tracePt t="213791" x="1111250" y="3727450"/>
          <p14:tracePt t="213815" x="1092200" y="3714750"/>
          <p14:tracePt t="213823" x="1066800" y="3714750"/>
          <p14:tracePt t="213841" x="1022350" y="3714750"/>
          <p14:tracePt t="213857" x="958850" y="3714750"/>
          <p14:tracePt t="213873" x="895350" y="3714750"/>
          <p14:tracePt t="213890" x="844550" y="3714750"/>
          <p14:tracePt t="213906" x="800100" y="3714750"/>
          <p14:tracePt t="213923" x="762000" y="3727450"/>
          <p14:tracePt t="213940" x="717550" y="3778250"/>
          <p14:tracePt t="213957" x="673100" y="3841750"/>
          <p14:tracePt t="213974" x="635000" y="3911600"/>
          <p14:tracePt t="213996" x="615950" y="4013200"/>
          <p14:tracePt t="214013" x="641350" y="4076700"/>
          <p14:tracePt t="214024" x="692150" y="4108450"/>
          <p14:tracePt t="214040" x="774700" y="4127500"/>
          <p14:tracePt t="214057" x="825500" y="4133850"/>
          <p14:tracePt t="214073" x="1003300" y="4146550"/>
          <p14:tracePt t="214095" x="1092200" y="4152900"/>
          <p14:tracePt t="214107" x="1104900" y="4152900"/>
          <p14:tracePt t="214129" x="1136650" y="4152900"/>
          <p14:tracePt t="214140" x="1155700" y="4152900"/>
          <p14:tracePt t="214157" x="1212850" y="4152900"/>
          <p14:tracePt t="214174" x="1282700" y="4140200"/>
          <p14:tracePt t="214190" x="1346200" y="4133850"/>
          <p14:tracePt t="214209" x="1422400" y="4121150"/>
          <p14:tracePt t="214231" x="1479550" y="4114800"/>
          <p14:tracePt t="214241" x="1511300" y="4114800"/>
          <p14:tracePt t="214296" x="1517650" y="4114800"/>
          <p14:tracePt t="214320" x="1555750" y="4108450"/>
          <p14:tracePt t="214325" x="1574800" y="4108450"/>
          <p14:tracePt t="214340" x="1600200" y="4102100"/>
          <p14:tracePt t="214357" x="1720850" y="4095750"/>
          <p14:tracePt t="214373" x="1790700" y="4095750"/>
          <p14:tracePt t="214391" x="1955800" y="4095750"/>
          <p14:tracePt t="214411" x="2057400" y="4095750"/>
          <p14:tracePt t="214424" x="2159000" y="4102100"/>
          <p14:tracePt t="214441" x="2266950" y="4102100"/>
          <p14:tracePt t="214468" x="2444750" y="4108450"/>
          <p14:tracePt t="214475" x="2501900" y="4108450"/>
          <p14:tracePt t="214517" x="2692400" y="4089400"/>
          <p14:tracePt t="214523" x="2717800" y="4083050"/>
          <p14:tracePt t="214541" x="2743200" y="4070350"/>
          <p14:tracePt t="214561" x="2755900" y="4057650"/>
          <p14:tracePt t="214591" x="2755900" y="4044950"/>
          <p14:tracePt t="214640" x="2755900" y="4038600"/>
          <p14:tracePt t="214789" x="2762250" y="4044950"/>
          <p14:tracePt t="214808" x="2762250" y="4051300"/>
          <p14:tracePt t="214824" x="2768600" y="4051300"/>
          <p14:tracePt t="215019" x="2768600" y="4044950"/>
          <p14:tracePt t="215024" x="2768600" y="4038600"/>
          <p14:tracePt t="215041" x="2768600" y="4025900"/>
          <p14:tracePt t="215278" x="2762250" y="4025900"/>
          <p14:tracePt t="215291" x="2755900" y="4025900"/>
          <p14:tracePt t="215317" x="2749550" y="4025900"/>
          <p14:tracePt t="215350" x="2743200" y="4025900"/>
          <p14:tracePt t="215374" x="2743200" y="4032250"/>
          <p14:tracePt t="215398" x="2755900" y="4044950"/>
          <p14:tracePt t="215408" x="2787650" y="4051300"/>
          <p14:tracePt t="215425" x="2876550" y="4070350"/>
          <p14:tracePt t="215451" x="3003550" y="4083050"/>
          <p14:tracePt t="215459" x="3028950" y="4083050"/>
          <p14:tracePt t="215475" x="3117850" y="4083050"/>
          <p14:tracePt t="215497" x="3251200" y="4089400"/>
          <p14:tracePt t="215508" x="3327400" y="4095750"/>
          <p14:tracePt t="215527" x="3600450" y="4102100"/>
          <p14:tracePt t="215546" x="3835400" y="4114800"/>
          <p14:tracePt t="215558" x="3930650" y="4121150"/>
          <p14:tracePt t="215576" x="4305300" y="4140200"/>
          <p14:tracePt t="215591" x="4565650" y="4152900"/>
          <p14:tracePt t="215608" x="4756150" y="4165600"/>
          <p14:tracePt t="215625" x="4946650" y="4178300"/>
          <p14:tracePt t="215643" x="5168900" y="4191000"/>
          <p14:tracePt t="215658" x="5397500" y="4210050"/>
          <p14:tracePt t="215675" x="5702300" y="4229100"/>
          <p14:tracePt t="215691" x="5918200" y="4241800"/>
          <p14:tracePt t="215708" x="6121400" y="4241800"/>
          <p14:tracePt t="215725" x="6216650" y="4235450"/>
          <p14:tracePt t="215742" x="6242050" y="4222750"/>
          <p14:tracePt t="215758" x="6261100" y="4216400"/>
          <p14:tracePt t="215776" x="6267450" y="4216400"/>
          <p14:tracePt t="215891" x="6286500" y="4216400"/>
          <p14:tracePt t="215909" x="6362700" y="4216400"/>
          <p14:tracePt t="215925" x="6419850" y="4216400"/>
          <p14:tracePt t="215942" x="6451600" y="4216400"/>
          <p14:tracePt t="215958" x="6464300" y="4210050"/>
          <p14:tracePt t="216009" x="6470650" y="4203700"/>
          <p14:tracePt t="216025" x="6470650" y="4197350"/>
          <p14:tracePt t="216027" x="6477000" y="4191000"/>
          <p14:tracePt t="216043" x="6489700" y="4178300"/>
          <p14:tracePt t="216072" x="6553200" y="4133850"/>
          <p14:tracePt t="216079" x="6565900" y="4121150"/>
          <p14:tracePt t="216091" x="6578600" y="4108450"/>
          <p14:tracePt t="216110" x="6584950" y="4095750"/>
          <p14:tracePt t="216125" x="6597650" y="4083050"/>
          <p14:tracePt t="216142" x="6604000" y="4064000"/>
          <p14:tracePt t="216158" x="6616700" y="4038600"/>
          <p14:tracePt t="216177" x="6629400" y="4013200"/>
          <p14:tracePt t="216192" x="6642100" y="3981450"/>
          <p14:tracePt t="216209" x="6648450" y="3949700"/>
          <p14:tracePt t="216225" x="6648450" y="3911600"/>
          <p14:tracePt t="216242" x="6648450" y="3879850"/>
          <p14:tracePt t="216259" x="6635750" y="3841750"/>
          <p14:tracePt t="216275" x="6616700" y="3797300"/>
          <p14:tracePt t="216300" x="6559550" y="3740150"/>
          <p14:tracePt t="216308" x="6546850" y="3727450"/>
          <p14:tracePt t="216328" x="6502400" y="3695700"/>
          <p14:tracePt t="216342" x="6470650" y="3683000"/>
          <p14:tracePt t="216358" x="6457950" y="3676650"/>
          <p14:tracePt t="216376" x="6438900" y="3676650"/>
          <p14:tracePt t="216396" x="6426200" y="3676650"/>
          <p14:tracePt t="216409" x="6375400" y="3689350"/>
          <p14:tracePt t="216425" x="6305550" y="3708400"/>
          <p14:tracePt t="216442" x="6261100" y="3721100"/>
          <p14:tracePt t="216459" x="6229350" y="3727450"/>
          <p14:tracePt t="216475" x="6197600" y="3740150"/>
          <p14:tracePt t="216492" x="6178550" y="3759200"/>
          <p14:tracePt t="216493" x="6165850" y="3771900"/>
          <p14:tracePt t="216509" x="6159500" y="3784600"/>
          <p14:tracePt t="216526" x="6127750" y="3841750"/>
          <p14:tracePt t="216543" x="6127750" y="3879850"/>
          <p14:tracePt t="216559" x="6134100" y="3949700"/>
          <p14:tracePt t="216578" x="6159500" y="3994150"/>
          <p14:tracePt t="216593" x="6184900" y="4032250"/>
          <p14:tracePt t="216609" x="6216650" y="4064000"/>
          <p14:tracePt t="216627" x="6235700" y="4083050"/>
          <p14:tracePt t="216642" x="6273800" y="4114800"/>
          <p14:tracePt t="216662" x="6318250" y="4140200"/>
          <p14:tracePt t="216676" x="6388100" y="4146550"/>
          <p14:tracePt t="216692" x="6432550" y="4152900"/>
          <p14:tracePt t="216709" x="6489700" y="4152900"/>
          <p14:tracePt t="216726" x="6527800" y="4146550"/>
          <p14:tracePt t="216743" x="6584950" y="4133850"/>
          <p14:tracePt t="216759" x="6616700" y="4121150"/>
          <p14:tracePt t="216781" x="6673850" y="4095750"/>
          <p14:tracePt t="216794" x="6705600" y="4076700"/>
          <p14:tracePt t="216809" x="6731000" y="4057650"/>
          <p14:tracePt t="216826" x="6743700" y="4038600"/>
          <p14:tracePt t="216842" x="6750050" y="4038600"/>
          <p14:tracePt t="217428" x="6743700" y="4044950"/>
          <p14:tracePt t="217443" x="6743700" y="4051300"/>
          <p14:tracePt t="217494" x="6750050" y="4057650"/>
          <p14:tracePt t="217510" x="6781800" y="4057650"/>
          <p14:tracePt t="217526" x="6864350" y="4057650"/>
          <p14:tracePt t="217544" x="6927850" y="4057650"/>
          <p14:tracePt t="217560" x="6978650" y="4051300"/>
          <p14:tracePt t="217581" x="7016750" y="4044950"/>
          <p14:tracePt t="217593" x="7016750" y="4038600"/>
          <p14:tracePt t="217643" x="7004050" y="4044950"/>
          <p14:tracePt t="217660" x="6946900" y="4064000"/>
          <p14:tracePt t="217677" x="6800850" y="4102100"/>
          <p14:tracePt t="217693" x="6419850" y="4140200"/>
          <p14:tracePt t="217716" x="5994400" y="4171950"/>
          <p14:tracePt t="217727" x="5568950" y="4203700"/>
          <p14:tracePt t="217743" x="5092700" y="4235450"/>
          <p14:tracePt t="217761" x="4603750" y="4286250"/>
          <p14:tracePt t="217777" x="4197350" y="4324350"/>
          <p14:tracePt t="217794" x="3765550" y="4356100"/>
          <p14:tracePt t="217810" x="3429000" y="4362450"/>
          <p14:tracePt t="217827" x="3143250" y="4368800"/>
          <p14:tracePt t="217843" x="2946400" y="4368800"/>
          <p14:tracePt t="217860" x="2755900" y="4381500"/>
          <p14:tracePt t="217876" x="2584450" y="4394200"/>
          <p14:tracePt t="217893" x="2438400" y="4406900"/>
          <p14:tracePt t="217910" x="2374900" y="4413250"/>
          <p14:tracePt t="217926" x="2355850" y="4419600"/>
          <p14:tracePt t="217943" x="2343150" y="4425950"/>
          <p14:tracePt t="217960" x="2311400" y="4432300"/>
          <p14:tracePt t="217977" x="2279650" y="4438650"/>
          <p14:tracePt t="217993" x="2247900" y="4438650"/>
          <p14:tracePt t="218010" x="2241550" y="4438650"/>
          <p14:tracePt t="222070" x="2241550" y="4432300"/>
          <p14:tracePt t="222082" x="2241550" y="4419600"/>
          <p14:tracePt t="222098" x="2247900" y="4400550"/>
          <p14:tracePt t="222113" x="2260600" y="4387850"/>
          <p14:tracePt t="222130" x="2273300" y="4381500"/>
          <p14:tracePt t="222249" x="2317750" y="4362450"/>
          <p14:tracePt t="222264" x="2374900" y="4330700"/>
          <p14:tracePt t="222285" x="2400300" y="4318000"/>
          <p14:tracePt t="222297" x="2406650" y="4311650"/>
          <p14:tracePt t="222313" x="2406650" y="4298950"/>
          <p14:tracePt t="222334" x="2381250" y="4267200"/>
          <p14:tracePt t="222347" x="2343150" y="4222750"/>
          <p14:tracePt t="222364" x="2324100" y="4191000"/>
          <p14:tracePt t="222380" x="2305050" y="4159250"/>
          <p14:tracePt t="222397" x="2266950" y="4108450"/>
          <p14:tracePt t="222423" x="2203450" y="4057650"/>
          <p14:tracePt t="222431" x="2165350" y="4038600"/>
          <p14:tracePt t="222448" x="2101850" y="4000500"/>
          <p14:tracePt t="222465" x="2038350" y="3968750"/>
          <p14:tracePt t="222482" x="2032000" y="3968750"/>
          <p14:tracePt t="222531" x="2051050" y="3987800"/>
          <p14:tracePt t="222547" x="2108200" y="4025900"/>
          <p14:tracePt t="222564" x="2178050" y="4070350"/>
          <p14:tracePt t="222581" x="2419350" y="4152900"/>
          <p14:tracePt t="222598" x="2686050" y="4197350"/>
          <p14:tracePt t="222614" x="3003550" y="4222750"/>
          <p14:tracePt t="222631" x="3352800" y="4241800"/>
          <p14:tracePt t="222647" x="3568700" y="4248150"/>
          <p14:tracePt t="222670" x="3740150" y="4235450"/>
          <p14:tracePt t="222681" x="3771900" y="4235450"/>
          <p14:tracePt t="222700" x="3816350" y="4222750"/>
          <p14:tracePt t="222714" x="3822700" y="4222750"/>
          <p14:tracePt t="222730" x="3822700" y="4216400"/>
          <p14:tracePt t="222748" x="3835400" y="4216400"/>
          <p14:tracePt t="222771" x="3892550" y="4216400"/>
          <p14:tracePt t="222781" x="3937000" y="4216400"/>
          <p14:tracePt t="222797" x="4121150" y="4241800"/>
          <p14:tracePt t="222814" x="4197350" y="4248150"/>
          <p14:tracePt t="222830" x="4248150" y="4248150"/>
          <p14:tracePt t="222847" x="4330700" y="4248150"/>
          <p14:tracePt t="222865" x="4356100" y="4235450"/>
          <p14:tracePt t="222881" x="4375150" y="4235450"/>
          <p14:tracePt t="222898" x="4406900" y="4229100"/>
          <p14:tracePt t="222918" x="4432300" y="4229100"/>
          <p14:tracePt t="222931" x="4457700" y="4229100"/>
          <p14:tracePt t="222947" x="4464050" y="4229100"/>
          <p14:tracePt t="223114" x="4457700" y="4229100"/>
          <p14:tracePt t="223122" x="4451350" y="4229100"/>
          <p14:tracePt t="223140" x="4445000" y="4229100"/>
          <p14:tracePt t="223214" x="4438650" y="4229100"/>
          <p14:tracePt t="223248" x="4432300" y="4229100"/>
          <p14:tracePt t="223281" x="4432300" y="4222750"/>
          <p14:tracePt t="223752" x="4445000" y="4222750"/>
          <p14:tracePt t="223765" x="4464050" y="4222750"/>
          <p14:tracePt t="223782" x="4476750" y="4222750"/>
          <p14:tracePt t="223801" x="4489450" y="4216400"/>
          <p14:tracePt t="223817" x="4495800" y="4216400"/>
          <p14:tracePt t="223833" x="4508500" y="4216400"/>
          <p14:tracePt t="223848" x="4552950" y="4210050"/>
          <p14:tracePt t="223865" x="4584700" y="4203700"/>
          <p14:tracePt t="223865" x="4616450" y="4197350"/>
          <p14:tracePt t="223882" x="4692650" y="4191000"/>
          <p14:tracePt t="223898" x="4775200" y="4191000"/>
          <p14:tracePt t="223915" x="4870450" y="4191000"/>
          <p14:tracePt t="223935" x="4921250" y="4184650"/>
          <p14:tracePt t="223949" x="4953000" y="4184650"/>
          <p14:tracePt t="223971" x="5016500" y="4184650"/>
          <p14:tracePt t="223981" x="5041900" y="4184650"/>
          <p14:tracePt t="223998" x="5149850" y="4197350"/>
          <p14:tracePt t="224015" x="5295900" y="4229100"/>
          <p14:tracePt t="224034" x="5441950" y="4248150"/>
          <p14:tracePt t="224049" x="5524500" y="4248150"/>
          <p14:tracePt t="224066" x="5588000" y="4248150"/>
          <p14:tracePt t="224067" x="5607050" y="4248150"/>
          <p14:tracePt t="224082" x="5632450" y="4241800"/>
          <p14:tracePt t="224099" x="5746750" y="4241800"/>
          <p14:tracePt t="224115" x="5829300" y="4248150"/>
          <p14:tracePt t="224132" x="5911850" y="4267200"/>
          <p14:tracePt t="224149" x="5969000" y="4273550"/>
          <p14:tracePt t="224165" x="5988050" y="4273550"/>
          <p14:tracePt t="224182" x="5994400" y="4273550"/>
          <p14:tracePt t="224199" x="6000750" y="4273550"/>
          <p14:tracePt t="224216" x="6019800" y="4273550"/>
          <p14:tracePt t="224232" x="6051550" y="4273550"/>
          <p14:tracePt t="224251" x="6121400" y="4273550"/>
          <p14:tracePt t="224265" x="6203950" y="4273550"/>
          <p14:tracePt t="224282" x="6273800" y="4273550"/>
          <p14:tracePt t="224299" x="6305550" y="4267200"/>
          <p14:tracePt t="224315" x="6324600" y="4260850"/>
          <p14:tracePt t="224316" x="6343650" y="4260850"/>
          <p14:tracePt t="224332" x="6350000" y="4260850"/>
          <p14:tracePt t="224349" x="6388100" y="4260850"/>
          <p14:tracePt t="224365" x="6438900" y="4260850"/>
          <p14:tracePt t="224382" x="6496050" y="4273550"/>
          <p14:tracePt t="224398" x="6565900" y="4286250"/>
          <p14:tracePt t="224415" x="6616700" y="4286250"/>
          <p14:tracePt t="224434" x="6642100" y="4292600"/>
          <p14:tracePt t="224463" x="6673850" y="4292600"/>
          <p14:tracePt t="224482" x="6686550" y="4292600"/>
          <p14:tracePt t="224499" x="6711950" y="4298950"/>
          <p14:tracePt t="224517" x="6743700" y="4305300"/>
          <p14:tracePt t="224532" x="6762750" y="4311650"/>
          <p14:tracePt t="224549" x="6775450" y="4318000"/>
          <p14:tracePt t="224565" x="6781800" y="4318000"/>
          <p14:tracePt t="224599" x="6788150" y="4324350"/>
          <p14:tracePt t="224633" x="6794500" y="4324350"/>
          <p14:tracePt t="224666" x="6807200" y="4324350"/>
          <p14:tracePt t="224682" x="6819900" y="4324350"/>
          <p14:tracePt t="224737" x="6826250" y="4324350"/>
          <p14:tracePt t="224749" x="6845300" y="4330700"/>
          <p14:tracePt t="224768" x="6864350" y="4330700"/>
          <p14:tracePt t="224782" x="6883400" y="4330700"/>
          <p14:tracePt t="224800" x="6889750" y="4324350"/>
          <p14:tracePt t="224817" x="6896100" y="4324350"/>
          <p14:tracePt t="224833" x="6896100" y="4318000"/>
          <p14:tracePt t="224866" x="6902450" y="4318000"/>
          <p14:tracePt t="224886" x="6915150" y="4311650"/>
          <p14:tracePt t="224899" x="6921500" y="4305300"/>
          <p14:tracePt t="224916" x="6927850" y="4298950"/>
          <p14:tracePt t="225007" x="6965950" y="4394200"/>
          <p14:tracePt t="225016" x="6997700" y="4419600"/>
          <p14:tracePt t="225032" x="7035800" y="4445000"/>
          <p14:tracePt t="225049" x="7023100" y="4438650"/>
          <p14:tracePt t="225068" x="6991350" y="4419600"/>
          <p14:tracePt t="225083" x="6959600" y="4406900"/>
          <p14:tracePt t="225099" x="6959600" y="4400550"/>
          <p14:tracePt t="225168" x="6972300" y="4400550"/>
          <p14:tracePt t="225184" x="6997700" y="4394200"/>
          <p14:tracePt t="225202" x="7004050" y="4387850"/>
          <p14:tracePt t="225217" x="7004050" y="4381500"/>
          <p14:tracePt t="225241" x="6991350" y="4387850"/>
          <p14:tracePt t="225249" x="6985000" y="4387850"/>
          <p14:tracePt t="225266" x="6965950" y="4406900"/>
          <p14:tracePt t="225283" x="6959600" y="4413250"/>
          <p14:tracePt t="225466" x="6940550" y="4432300"/>
          <p14:tracePt t="225483" x="6902450" y="4457700"/>
          <p14:tracePt t="225500" x="6858000" y="4470400"/>
          <p14:tracePt t="225516" x="6788150" y="4483100"/>
          <p14:tracePt t="225533" x="6711950" y="4489450"/>
          <p14:tracePt t="225550" x="6635750" y="4489450"/>
          <p14:tracePt t="225570" x="6546850" y="4464050"/>
          <p14:tracePt t="225585" x="6521450" y="4438650"/>
          <p14:tracePt t="225601" x="6515100" y="4425950"/>
          <p14:tracePt t="225617" x="6496050" y="4400550"/>
          <p14:tracePt t="225618" x="6489700" y="4387850"/>
          <p14:tracePt t="225640" x="6483350" y="4375150"/>
          <p14:tracePt t="225650" x="6477000" y="4368800"/>
          <p14:tracePt t="225667" x="6457950" y="4349750"/>
          <p14:tracePt t="225683" x="6451600" y="4343400"/>
          <p14:tracePt t="225699" x="6445250" y="4343400"/>
          <p14:tracePt t="225784" x="6451600" y="4343400"/>
          <p14:tracePt t="225800" x="6470650" y="4343400"/>
          <p14:tracePt t="225821" x="6515100" y="4343400"/>
          <p14:tracePt t="225833" x="6527800" y="4343400"/>
          <p14:tracePt t="225850" x="6578600" y="4343400"/>
          <p14:tracePt t="225867" x="6648450" y="4343400"/>
          <p14:tracePt t="225883" x="6661150" y="4343400"/>
          <p14:tracePt t="225900" x="6705600" y="4349750"/>
          <p14:tracePt t="225900" x="6711950" y="4349750"/>
          <p14:tracePt t="225917" x="6724650" y="4349750"/>
          <p14:tracePt t="225933" x="6781800" y="4349750"/>
          <p14:tracePt t="225950" x="6813550" y="4343400"/>
          <p14:tracePt t="225968" x="6838950" y="4337050"/>
          <p14:tracePt t="225984" x="6851650" y="4330700"/>
          <p14:tracePt t="226001" x="6870700" y="4324350"/>
          <p14:tracePt t="226017" x="6883400" y="4318000"/>
          <p14:tracePt t="226033" x="6896100" y="4286250"/>
          <p14:tracePt t="226050" x="6902450" y="4260850"/>
          <p14:tracePt t="226067" x="6902450" y="4229100"/>
          <p14:tracePt t="226084" x="6908800" y="4203700"/>
          <p14:tracePt t="226103" x="6902450" y="4152900"/>
          <p14:tracePt t="226117" x="6896100" y="4133850"/>
          <p14:tracePt t="226133" x="6858000" y="4083050"/>
          <p14:tracePt t="226150" x="6826250" y="4057650"/>
          <p14:tracePt t="226166" x="6794500" y="4032250"/>
          <p14:tracePt t="226183" x="6756400" y="4013200"/>
          <p14:tracePt t="226200" x="6724650" y="4000500"/>
          <p14:tracePt t="226217" x="6705600" y="3994150"/>
          <p14:tracePt t="226233" x="6686550" y="3994150"/>
          <p14:tracePt t="226251" x="6673850" y="3987800"/>
          <p14:tracePt t="226267" x="6654800" y="3987800"/>
          <p14:tracePt t="226284" x="6623050" y="3987800"/>
          <p14:tracePt t="226300" x="6578600" y="4000500"/>
          <p14:tracePt t="226317" x="6515100" y="4025900"/>
          <p14:tracePt t="226335" x="6438900" y="4076700"/>
          <p14:tracePt t="226350" x="6419850" y="4095750"/>
          <p14:tracePt t="226370" x="6381750" y="4146550"/>
          <p14:tracePt t="226391" x="6375400" y="4178300"/>
          <p14:tracePt t="226400" x="6375400" y="4191000"/>
          <p14:tracePt t="226417" x="6375400" y="4216400"/>
          <p14:tracePt t="226434" x="6400800" y="4248150"/>
          <p14:tracePt t="226450" x="6445250" y="4286250"/>
          <p14:tracePt t="226467" x="6496050" y="4318000"/>
          <p14:tracePt t="226493" x="6559550" y="4337050"/>
          <p14:tracePt t="226503" x="6578600" y="4337050"/>
          <p14:tracePt t="226517" x="6629400" y="4343400"/>
          <p14:tracePt t="226534" x="6699250" y="4343400"/>
          <p14:tracePt t="226550" x="6769100" y="4330700"/>
          <p14:tracePt t="226573" x="6845300" y="4305300"/>
          <p14:tracePt t="226583" x="6864350" y="4298950"/>
          <p14:tracePt t="226601" x="6889750" y="4279900"/>
          <p14:tracePt t="226617" x="6908800" y="4260850"/>
          <p14:tracePt t="226633" x="6915150" y="4241800"/>
          <p14:tracePt t="226650" x="6921500" y="4210050"/>
          <p14:tracePt t="226667" x="6921500" y="4191000"/>
          <p14:tracePt t="226684" x="6921500" y="4178300"/>
          <p14:tracePt t="226701" x="6921500" y="4171950"/>
          <p14:tracePt t="226717" x="6921500" y="4159250"/>
          <p14:tracePt t="226734" x="6921500" y="4146550"/>
          <p14:tracePt t="226752" x="6908800" y="4133850"/>
          <p14:tracePt t="226767" x="6902450" y="4121150"/>
          <p14:tracePt t="226785" x="6889750" y="4102100"/>
          <p14:tracePt t="226801" x="6877050" y="4089400"/>
          <p14:tracePt t="226817" x="6870700" y="4083050"/>
          <p14:tracePt t="226834" x="6864350" y="4076700"/>
          <p14:tracePt t="226917" x="6851650" y="4076700"/>
          <p14:tracePt t="226934" x="6800850" y="4076700"/>
          <p14:tracePt t="226951" x="6762750" y="4083050"/>
          <p14:tracePt t="226967" x="6737350" y="4089400"/>
          <p14:tracePt t="226984" x="6711950" y="4095750"/>
          <p14:tracePt t="227001" x="6692900" y="4102100"/>
          <p14:tracePt t="227018" x="6673850" y="4114800"/>
          <p14:tracePt t="227038" x="6648450" y="4133850"/>
          <p14:tracePt t="227051" x="6642100" y="4140200"/>
          <p14:tracePt t="227076" x="6623050" y="4165600"/>
          <p14:tracePt t="227084" x="6623050" y="4178300"/>
          <p14:tracePt t="227101" x="6623050" y="4216400"/>
          <p14:tracePt t="227118" x="6635750" y="4298950"/>
          <p14:tracePt t="227134" x="6661150" y="4356100"/>
          <p14:tracePt t="227151" x="6673850" y="4387850"/>
          <p14:tracePt t="227169" x="6705600" y="4432300"/>
          <p14:tracePt t="227188" x="6731000" y="4464050"/>
          <p14:tracePt t="227201" x="6756400" y="4483100"/>
          <p14:tracePt t="227218" x="6769100" y="4489450"/>
          <p14:tracePt t="227234" x="6775450" y="4489450"/>
          <p14:tracePt t="227251" x="6788150" y="4489450"/>
          <p14:tracePt t="227272" x="6807200" y="4495800"/>
          <p14:tracePt t="227284" x="6832600" y="4502150"/>
          <p14:tracePt t="227301" x="6870700" y="4502150"/>
          <p14:tracePt t="227318" x="6940550" y="4495800"/>
          <p14:tracePt t="227334" x="7004050" y="4476750"/>
          <p14:tracePt t="227335" x="7023100" y="4464050"/>
          <p14:tracePt t="227351" x="7067550" y="4425950"/>
          <p14:tracePt t="227367" x="7092950" y="4394200"/>
          <p14:tracePt t="227384" x="7118350" y="4362450"/>
          <p14:tracePt t="227401" x="7124700" y="4349750"/>
          <p14:tracePt t="227418" x="7137400" y="4330700"/>
          <p14:tracePt t="227434" x="7137400" y="4318000"/>
          <p14:tracePt t="227451" x="7143750" y="4298950"/>
          <p14:tracePt t="227468" x="7143750" y="4279900"/>
          <p14:tracePt t="227485" x="7137400" y="4241800"/>
          <p14:tracePt t="227501" x="7118350" y="4203700"/>
          <p14:tracePt t="227518" x="7099300" y="4165600"/>
          <p14:tracePt t="227535" x="7048500" y="4095750"/>
          <p14:tracePt t="227557" x="7016750" y="4064000"/>
          <p14:tracePt t="227568" x="6991350" y="4032250"/>
          <p14:tracePt t="227585" x="6965950" y="4013200"/>
          <p14:tracePt t="227603" x="6953250" y="4000500"/>
          <p14:tracePt t="227618" x="6927850" y="3987800"/>
          <p14:tracePt t="227639" x="6889750" y="3987800"/>
          <p14:tracePt t="227651" x="6826250" y="3987800"/>
          <p14:tracePt t="227668" x="6756400" y="3994150"/>
          <p14:tracePt t="227698" x="6635750" y="4032250"/>
          <p14:tracePt t="227706" x="6616700" y="4038600"/>
          <p14:tracePt t="227718" x="6578600" y="4057650"/>
          <p14:tracePt t="227735" x="6534150" y="4089400"/>
          <p14:tracePt t="227751" x="6502400" y="4127500"/>
          <p14:tracePt t="227752" x="6496050" y="4152900"/>
          <p14:tracePt t="227768" x="6489700" y="4165600"/>
          <p14:tracePt t="227785" x="6470650" y="4229100"/>
          <p14:tracePt t="227801" x="6464300" y="4254500"/>
          <p14:tracePt t="227818" x="6457950" y="4311650"/>
          <p14:tracePt t="227840" x="6451600" y="4387850"/>
          <p14:tracePt t="227852" x="6464300" y="4483100"/>
          <p14:tracePt t="227874" x="6521450" y="4603750"/>
          <p14:tracePt t="227885" x="6584950" y="4679950"/>
          <p14:tracePt t="227902" x="6642100" y="4730750"/>
          <p14:tracePt t="227918" x="6699250" y="4762500"/>
          <p14:tracePt t="227935" x="6750050" y="4775200"/>
          <p14:tracePt t="227953" x="6813550" y="4781550"/>
          <p14:tracePt t="227969" x="6883400" y="4775200"/>
          <p14:tracePt t="227985" x="6965950" y="4756150"/>
          <p14:tracePt t="228002" x="7023100" y="4730750"/>
          <p14:tracePt t="228019" x="7080250" y="4692650"/>
          <p14:tracePt t="228035" x="7099300" y="4673600"/>
          <p14:tracePt t="228054" x="7112000" y="4654550"/>
          <p14:tracePt t="228069" x="7118350" y="4648200"/>
          <p14:tracePt t="228085" x="7118350" y="4641850"/>
          <p14:tracePt t="228102" x="7118350" y="4635500"/>
          <p14:tracePt t="228135" x="7118350" y="4629150"/>
          <p14:tracePt t="228218" x="7112000" y="4622800"/>
          <p14:tracePt t="228235" x="7105650" y="4622800"/>
          <p14:tracePt t="228263" x="7092950" y="4616450"/>
          <p14:tracePt t="228273" x="7086600" y="4616450"/>
          <p14:tracePt t="228297" x="7080250" y="4610100"/>
          <p14:tracePt t="228318" x="7067550" y="4610100"/>
          <p14:tracePt t="228336" x="7054850" y="4610100"/>
          <p14:tracePt t="228354" x="7035800" y="4610100"/>
          <p14:tracePt t="228370" x="7029450" y="4610100"/>
          <p14:tracePt t="228385" x="7016750" y="4610100"/>
          <p14:tracePt t="228418" x="7010400" y="4610100"/>
          <p14:tracePt t="228436" x="6991350" y="4591050"/>
          <p14:tracePt t="228452" x="6985000" y="4578350"/>
          <p14:tracePt t="228552" x="6985000" y="4572000"/>
          <p14:tracePt t="228575" x="6997700" y="4502150"/>
          <p14:tracePt t="228586" x="7004050" y="4489450"/>
          <p14:tracePt t="228605" x="7010400" y="4470400"/>
          <p14:tracePt t="228682" x="7004050" y="4476750"/>
          <p14:tracePt t="228687" x="6997700" y="4476750"/>
          <p14:tracePt t="228704" x="6991350" y="4483100"/>
          <p14:tracePt t="228719" x="6972300" y="4502150"/>
          <p14:tracePt t="228737" x="6965950" y="4508500"/>
          <p14:tracePt t="228738" x="6959600" y="4514850"/>
          <p14:tracePt t="228752" x="6946900" y="4521200"/>
          <p14:tracePt t="228769" x="6934200" y="4527550"/>
          <p14:tracePt t="228785" x="6915150" y="4533900"/>
          <p14:tracePt t="228803" x="6902450" y="4533900"/>
          <p14:tracePt t="228825" x="6889750" y="4540250"/>
          <p14:tracePt t="228836" x="6883400" y="4540250"/>
          <p14:tracePt t="228852" x="6864350" y="4540250"/>
          <p14:tracePt t="228869" x="6838950" y="4540250"/>
          <p14:tracePt t="228885" x="6813550" y="4540250"/>
          <p14:tracePt t="228902" x="6775450" y="4521200"/>
          <p14:tracePt t="228920" x="6737350" y="4476750"/>
          <p14:tracePt t="228936" x="6711950" y="4438650"/>
          <p14:tracePt t="228953" x="6667500" y="4368800"/>
          <p14:tracePt t="228970" x="6654800" y="4343400"/>
          <p14:tracePt t="229152" x="6661150" y="4337050"/>
          <p14:tracePt t="229169" x="6686550" y="4337050"/>
          <p14:tracePt t="229186" x="6743700" y="4330700"/>
          <p14:tracePt t="229203" x="6864350" y="4318000"/>
          <p14:tracePt t="229219" x="6927850" y="4311650"/>
          <p14:tracePt t="229236" x="6978650" y="4311650"/>
          <p14:tracePt t="229253" x="6991350" y="4311650"/>
          <p14:tracePt t="229269" x="7035800" y="4305300"/>
          <p14:tracePt t="229286" x="7054850" y="4298950"/>
          <p14:tracePt t="229303" x="7067550" y="4286250"/>
          <p14:tracePt t="229319" x="7080250" y="4279900"/>
          <p14:tracePt t="229336" x="7086600" y="4273550"/>
          <p14:tracePt t="229352" x="7086600" y="4267200"/>
          <p14:tracePt t="229453" x="7086600" y="4260850"/>
          <p14:tracePt t="229470" x="7143750" y="4267200"/>
          <p14:tracePt t="229490" x="7270750" y="4292600"/>
          <p14:tracePt t="229503" x="7397750" y="4298950"/>
          <p14:tracePt t="229520" x="7518400" y="4298950"/>
          <p14:tracePt t="229537" x="7645400" y="4305300"/>
          <p14:tracePt t="229553" x="7715250" y="4305300"/>
          <p14:tracePt t="229580" x="7766050" y="4292600"/>
          <p14:tracePt t="229588" x="7772400" y="4292600"/>
          <p14:tracePt t="229603" x="7791450" y="4292600"/>
          <p14:tracePt t="229626" x="7848600" y="4305300"/>
          <p14:tracePt t="229636" x="7867650" y="4305300"/>
          <p14:tracePt t="229656" x="7874000" y="4311650"/>
          <p14:tracePt t="229703" x="7886700" y="4311650"/>
          <p14:tracePt t="229720" x="7905750" y="4298950"/>
          <p14:tracePt t="229736" x="7931150" y="4292600"/>
          <p14:tracePt t="229753" x="8001000" y="4279900"/>
          <p14:tracePt t="229770" x="8064500" y="4267200"/>
          <p14:tracePt t="229787" x="8178800" y="4254500"/>
          <p14:tracePt t="229803" x="8229600" y="4254500"/>
          <p14:tracePt t="229819" x="8267700" y="4248150"/>
          <p14:tracePt t="229836" x="8293100" y="4241800"/>
          <p14:tracePt t="229863" x="8331200" y="4241800"/>
          <p14:tracePt t="229870" x="8350250" y="4235450"/>
          <p14:tracePt t="229886" x="8375650" y="4235450"/>
          <p14:tracePt t="229903" x="8382000" y="4241800"/>
          <p14:tracePt t="230097" x="8382000" y="4248150"/>
          <p14:tracePt t="230103" x="8382000" y="4254500"/>
          <p14:tracePt t="230120" x="8382000" y="4260850"/>
          <p14:tracePt t="230137" x="8394700" y="4279900"/>
          <p14:tracePt t="230154" x="8407400" y="4292600"/>
          <p14:tracePt t="230270" x="8439150" y="4292600"/>
          <p14:tracePt t="230287" x="8489950" y="4292600"/>
          <p14:tracePt t="230305" x="8559800" y="4292600"/>
          <p14:tracePt t="230321" x="8616950" y="4292600"/>
          <p14:tracePt t="230337" x="8693150" y="4279900"/>
          <p14:tracePt t="230353" x="8756650" y="4273550"/>
          <p14:tracePt t="230372" x="8858250" y="4254500"/>
          <p14:tracePt t="230387" x="8883650" y="4248150"/>
          <p14:tracePt t="230403" x="8915400" y="4235450"/>
          <p14:tracePt t="230421" x="8934450" y="4229100"/>
          <p14:tracePt t="230437" x="8940800" y="4222750"/>
          <p14:tracePt t="230554" x="8947150" y="4222750"/>
          <p14:tracePt t="230587" x="8947150" y="4229100"/>
          <p14:tracePt t="230637" x="8953500" y="4235450"/>
          <p14:tracePt t="230661" x="8966200" y="4241800"/>
          <p14:tracePt t="230670" x="8978900" y="4241800"/>
          <p14:tracePt t="230687" x="8997950" y="4241800"/>
          <p14:tracePt t="230705" x="9029700" y="4222750"/>
          <p14:tracePt t="230721" x="9048750" y="4210050"/>
          <p14:tracePt t="230744" x="9086850" y="4178300"/>
          <p14:tracePt t="230756" x="9086850" y="4171950"/>
          <p14:tracePt t="230772" x="9086850" y="4165600"/>
          <p14:tracePt t="230921" x="9074150" y="4171950"/>
          <p14:tracePt t="230938" x="9061450" y="4178300"/>
          <p14:tracePt t="230954" x="9048750" y="4178300"/>
          <p14:tracePt t="231454" x="9042400" y="4184650"/>
          <p14:tracePt t="231471" x="9010650" y="4184650"/>
          <p14:tracePt t="231488" x="8978900" y="4184650"/>
          <p14:tracePt t="231504" x="8953500" y="4184650"/>
          <p14:tracePt t="231521" x="8902700" y="4184650"/>
          <p14:tracePt t="231538" x="8845550" y="4191000"/>
          <p14:tracePt t="231555" x="8718550" y="4191000"/>
          <p14:tracePt t="231571" x="8572500" y="4191000"/>
          <p14:tracePt t="231589" x="8172450" y="4203700"/>
          <p14:tracePt t="231605" x="7899400" y="4184650"/>
          <p14:tracePt t="231621" x="7658100" y="4140200"/>
          <p14:tracePt t="231638" x="7334250" y="4057650"/>
          <p14:tracePt t="231655" x="7067550" y="3981450"/>
          <p14:tracePt t="231672" x="6883400" y="3905250"/>
          <p14:tracePt t="231691" x="6769100" y="3867150"/>
          <p14:tracePt t="231705" x="6686550" y="3841750"/>
          <p14:tracePt t="231722" x="6591300" y="3835400"/>
          <p14:tracePt t="231738" x="6483350" y="3835400"/>
          <p14:tracePt t="231755" x="6413500" y="3854450"/>
          <p14:tracePt t="231771" x="6381750" y="3873500"/>
          <p14:tracePt t="231788" x="6369050" y="3886200"/>
          <p14:tracePt t="231805" x="6369050" y="3892550"/>
          <p14:tracePt t="231821" x="6362700" y="3892550"/>
          <p14:tracePt t="231838" x="6362700" y="3898900"/>
          <p14:tracePt t="231855" x="6362700" y="3905250"/>
          <p14:tracePt t="231880" x="6362700" y="3930650"/>
          <p14:tracePt t="231888" x="6362700" y="3943350"/>
          <p14:tracePt t="231905" x="6362700" y="4000500"/>
          <p14:tracePt t="231925" x="6388100" y="4057650"/>
          <p14:tracePt t="231938" x="6426200" y="4114800"/>
          <p14:tracePt t="231955" x="6457950" y="4152900"/>
          <p14:tracePt t="231982" x="6496050" y="4203700"/>
          <p14:tracePt t="231989" x="6496050" y="4210050"/>
          <p14:tracePt t="232005" x="6502400" y="4222750"/>
          <p14:tracePt t="232021" x="6502400" y="4235450"/>
          <p14:tracePt t="232039" x="6502400" y="4254500"/>
          <p14:tracePt t="232055" x="6502400" y="4279900"/>
          <p14:tracePt t="232072" x="6502400" y="4292600"/>
          <p14:tracePt t="232206" x="6508750" y="4318000"/>
          <p14:tracePt t="232222" x="6521450" y="4337050"/>
          <p14:tracePt t="232239" x="6527800" y="4349750"/>
          <p14:tracePt t="232263" x="6540500" y="4356100"/>
          <p14:tracePt t="232328" x="6546850" y="4356100"/>
          <p14:tracePt t="232339" x="6553200" y="4356100"/>
          <p14:tracePt t="232356" x="6604000" y="4394200"/>
          <p14:tracePt t="232372" x="6629400" y="4438650"/>
          <p14:tracePt t="232389" x="6616700" y="4495800"/>
          <p14:tracePt t="232405" x="6597650" y="4508500"/>
          <p14:tracePt t="232422" x="6565900" y="4521200"/>
          <p14:tracePt t="239526" x="6546850" y="4521200"/>
          <p14:tracePt t="239544" x="6419850" y="4445000"/>
          <p14:tracePt t="239561" x="6223000" y="4337050"/>
          <p14:tracePt t="239578" x="6064250" y="4254500"/>
          <p14:tracePt t="239595" x="5937250" y="4159250"/>
          <p14:tracePt t="239612" x="5829300" y="4064000"/>
          <p14:tracePt t="239628" x="5727700" y="3956050"/>
          <p14:tracePt t="239645" x="5676900" y="3898900"/>
          <p14:tracePt t="239661" x="5664200" y="3886200"/>
          <p14:tracePt t="239900" x="5676900" y="3886200"/>
          <p14:tracePt t="239912" x="5708650" y="3892550"/>
          <p14:tracePt t="239929" x="5848350" y="3937000"/>
          <p14:tracePt t="239946" x="5949950" y="3975100"/>
          <p14:tracePt t="239961" x="6019800" y="4000500"/>
          <p14:tracePt t="239979" x="6051550" y="4006850"/>
          <p14:tracePt t="239995" x="6070600" y="4013200"/>
          <p14:tracePt t="240012" x="6089650" y="4013200"/>
          <p14:tracePt t="240029" x="6108700" y="4013200"/>
          <p14:tracePt t="240045" x="6134100" y="4013200"/>
          <p14:tracePt t="240061" x="6153150" y="4013200"/>
          <p14:tracePt t="240078" x="6178550" y="4013200"/>
          <p14:tracePt t="240095" x="6197600" y="4019550"/>
          <p14:tracePt t="240113" x="6216650" y="4025900"/>
          <p14:tracePt t="240131" x="6261100" y="4025900"/>
          <p14:tracePt t="240147" x="6318250" y="4025900"/>
          <p14:tracePt t="240171" x="6413500" y="4000500"/>
          <p14:tracePt t="240205" x="6527800" y="3962400"/>
          <p14:tracePt t="240214" x="6559550" y="3956050"/>
          <p14:tracePt t="240234" x="6597650" y="3949700"/>
          <p14:tracePt t="240245" x="6642100" y="3943350"/>
          <p14:tracePt t="240262" x="6673850" y="3937000"/>
          <p14:tracePt t="240279" x="6699250" y="3924300"/>
          <p14:tracePt t="240295" x="6711950" y="3917950"/>
          <p14:tracePt t="240312" x="6724650" y="3905250"/>
          <p14:tracePt t="240342" x="6737350" y="3860800"/>
          <p14:tracePt t="240353" x="6737350" y="3854450"/>
          <p14:tracePt t="240369" x="6737350" y="3822700"/>
          <p14:tracePt t="240379" x="6737350" y="3810000"/>
          <p14:tracePt t="240396" x="6731000" y="3790950"/>
          <p14:tracePt t="240412" x="6731000" y="3784600"/>
          <p14:tracePt t="240429" x="6724650" y="3784600"/>
          <p14:tracePt t="240446" x="6718300" y="3771900"/>
          <p14:tracePt t="240466" x="6705600" y="3765550"/>
          <p14:tracePt t="240479" x="6686550" y="3759200"/>
          <p14:tracePt t="240496" x="6667500" y="3759200"/>
          <p14:tracePt t="240513" x="6635750" y="3759200"/>
          <p14:tracePt t="240529" x="6597650" y="3765550"/>
          <p14:tracePt t="240546" x="6559550" y="3778250"/>
          <p14:tracePt t="240564" x="6534150" y="3797300"/>
          <p14:tracePt t="240579" x="6508750" y="3822700"/>
          <p14:tracePt t="240595" x="6502400" y="3835400"/>
          <p14:tracePt t="240612" x="6496050" y="3835400"/>
          <p14:tracePt t="240646" x="6489700" y="3854450"/>
          <p14:tracePt t="240662" x="6489700" y="3879850"/>
          <p14:tracePt t="240679" x="6489700" y="3917950"/>
          <p14:tracePt t="240700" x="6508750" y="3943350"/>
          <p14:tracePt t="240712" x="6534150" y="3962400"/>
          <p14:tracePt t="240729" x="6559550" y="3981450"/>
          <p14:tracePt t="240745" x="6578600" y="3987800"/>
          <p14:tracePt t="240762" x="6591300" y="3987800"/>
          <p14:tracePt t="240779" x="6604000" y="3987800"/>
          <p14:tracePt t="240796" x="6610350" y="3994150"/>
          <p14:tracePt t="240812" x="6623050" y="3994150"/>
          <p14:tracePt t="240829" x="6648450" y="4006850"/>
          <p14:tracePt t="240849" x="6692900" y="4025900"/>
          <p14:tracePt t="240863" x="6705600" y="4038600"/>
          <p14:tracePt t="240879" x="6711950" y="4038600"/>
          <p14:tracePt t="240946" x="6711950" y="4044950"/>
          <p14:tracePt t="241099" x="6705600" y="4044950"/>
          <p14:tracePt t="241130" x="6699250" y="4044950"/>
          <p14:tracePt t="241175" x="6692900" y="4044950"/>
          <p14:tracePt t="241205" x="6686550" y="4044950"/>
          <p14:tracePt t="241263" x="6699250" y="4044950"/>
          <p14:tracePt t="241314" x="6705600" y="4044950"/>
          <p14:tracePt t="241334" x="6711950" y="4044950"/>
          <p14:tracePt t="241513" x="6724650" y="4038600"/>
          <p14:tracePt t="241530" x="6737350" y="4032250"/>
          <p14:tracePt t="245717" x="6718300" y="4019550"/>
          <p14:tracePt t="245734" x="6686550" y="3994150"/>
          <p14:tracePt t="245750" x="6673850" y="3987800"/>
          <p14:tracePt t="245767" x="6667500" y="3981450"/>
          <p14:tracePt t="245784" x="6648450" y="3962400"/>
          <p14:tracePt t="245800" x="6629400" y="3949700"/>
          <p14:tracePt t="245816" x="6616700" y="3943350"/>
          <p14:tracePt t="245850" x="6610350" y="3956050"/>
          <p14:tracePt t="245867" x="6610350" y="3994150"/>
          <p14:tracePt t="245883" x="6604000" y="4038600"/>
          <p14:tracePt t="245900" x="6591300" y="4076700"/>
          <p14:tracePt t="245917" x="6565900" y="4108450"/>
          <p14:tracePt t="245934" x="6553200" y="4184650"/>
          <p14:tracePt t="245950" x="6553200" y="4241800"/>
          <p14:tracePt t="245951" x="6559550" y="4273550"/>
          <p14:tracePt t="245969" x="6578600" y="4305300"/>
          <p14:tracePt t="245984" x="6642100" y="4387850"/>
          <p14:tracePt t="246001" x="6762750" y="4445000"/>
          <p14:tracePt t="246017" x="6819900" y="4464050"/>
          <p14:tracePt t="246109" x="6832600" y="4464050"/>
          <p14:tracePt t="246117" x="6858000" y="4470400"/>
          <p14:tracePt t="246134" x="6965950" y="4483100"/>
          <p14:tracePt t="246152" x="7073900" y="4489450"/>
          <p14:tracePt t="246167" x="7162800" y="4489450"/>
          <p14:tracePt t="246183" x="7219950" y="4470400"/>
          <p14:tracePt t="246200" x="7239000" y="4451350"/>
          <p14:tracePt t="246217" x="7239000" y="4406900"/>
          <p14:tracePt t="246234" x="7226300" y="4387850"/>
          <p14:tracePt t="246235" x="7219950" y="4375150"/>
          <p14:tracePt t="246253" x="7219950" y="4349750"/>
          <p14:tracePt t="246267" x="7219950" y="4337050"/>
          <p14:tracePt t="246283" x="7219950" y="4311650"/>
          <p14:tracePt t="246301" x="7219950" y="4292600"/>
          <p14:tracePt t="246317" x="7219950" y="4273550"/>
          <p14:tracePt t="246340" x="7181850" y="4216400"/>
          <p14:tracePt t="246350" x="7150100" y="4184650"/>
          <p14:tracePt t="246367" x="7054850" y="4127500"/>
          <p14:tracePt t="246386" x="6997700" y="4095750"/>
          <p14:tracePt t="246401" x="6985000" y="4089400"/>
          <p14:tracePt t="246434" x="6972300" y="4089400"/>
          <p14:tracePt t="246451" x="6915150" y="4108450"/>
          <p14:tracePt t="246467" x="6826250" y="4133850"/>
          <p14:tracePt t="246484" x="6762750" y="4165600"/>
          <p14:tracePt t="246500" x="6756400" y="4178300"/>
          <p14:tracePt t="246576" x="6756400" y="4197350"/>
          <p14:tracePt t="246584" x="6750050" y="4210050"/>
          <p14:tracePt t="246603" x="6750050" y="4235450"/>
          <p14:tracePt t="246617" x="6756400" y="4254500"/>
          <p14:tracePt t="246634" x="6756400" y="4260850"/>
          <p14:tracePt t="246711" x="6756400" y="4267200"/>
          <p14:tracePt t="246726" x="6756400" y="4273550"/>
          <p14:tracePt t="246734" x="6756400" y="4279900"/>
          <p14:tracePt t="246751" x="6756400" y="4286250"/>
          <p14:tracePt t="247106" x="6762750" y="4286250"/>
          <p14:tracePt t="247118" x="6775450" y="4286250"/>
          <p14:tracePt t="247137" x="6851650" y="4260850"/>
          <p14:tracePt t="247151" x="6870700" y="4254500"/>
          <p14:tracePt t="247151" x="6883400" y="4248150"/>
          <p14:tracePt t="247169" x="6908800" y="4229100"/>
          <p14:tracePt t="247185" x="6921500" y="4222750"/>
          <p14:tracePt t="247203" x="6934200" y="4210050"/>
          <p14:tracePt t="247224" x="6940550" y="4210050"/>
          <p14:tracePt t="247285" x="6940550" y="4203700"/>
          <p14:tracePt t="247301" x="6934200" y="4184650"/>
          <p14:tracePt t="247318" x="6927850" y="4178300"/>
          <p14:tracePt t="247334" x="6921500" y="4171950"/>
          <p14:tracePt t="247351" x="6915150" y="4165600"/>
          <p14:tracePt t="247369" x="6908800" y="4165600"/>
          <p14:tracePt t="247384" x="6902450" y="4159250"/>
          <p14:tracePt t="247480" x="6889750" y="4165600"/>
          <p14:tracePt t="247487" x="6883400" y="4171950"/>
          <p14:tracePt t="247511" x="6845300" y="4191000"/>
          <p14:tracePt t="247535" x="6832600" y="4203700"/>
          <p14:tracePt t="247638" x="6832600" y="4210050"/>
          <p14:tracePt t="247652" x="6832600" y="4229100"/>
          <p14:tracePt t="247668" x="6832600" y="4235450"/>
          <p14:tracePt t="247931" x="6883400" y="4222750"/>
          <p14:tracePt t="247938" x="6908800" y="4222750"/>
          <p14:tracePt t="247953" x="6934200" y="4216400"/>
          <p14:tracePt t="247979" x="6991350" y="4210050"/>
          <p14:tracePt t="247989" x="7004050" y="4210050"/>
          <p14:tracePt t="249272" x="7004050" y="4159250"/>
          <p14:tracePt t="249286" x="7004050" y="4133850"/>
          <p14:tracePt t="249303" x="7004050" y="4095750"/>
          <p14:tracePt t="249319" x="7004050" y="4051300"/>
          <p14:tracePt t="249336" x="7004050" y="4025900"/>
          <p14:tracePt t="249353" x="6997700" y="4019550"/>
          <p14:tracePt t="249369" x="6997700" y="4013200"/>
          <p14:tracePt t="249403" x="6985000" y="4013200"/>
          <p14:tracePt t="249419" x="6946900" y="4013200"/>
          <p14:tracePt t="249437" x="6864350" y="4013200"/>
          <p14:tracePt t="249453" x="6813550" y="4025900"/>
          <p14:tracePt t="249470" x="6769100" y="4032250"/>
          <p14:tracePt t="249495" x="6737350" y="4057650"/>
          <p14:tracePt t="249509" x="6711950" y="4089400"/>
          <p14:tracePt t="249525" x="6692900" y="4133850"/>
          <p14:tracePt t="249537" x="6680200" y="4165600"/>
          <p14:tracePt t="249554" x="6673850" y="4260850"/>
          <p14:tracePt t="249570" x="6673850" y="4311650"/>
          <p14:tracePt t="249586" x="6699250" y="4362450"/>
          <p14:tracePt t="249603" x="6737350" y="4406900"/>
          <p14:tracePt t="249621" x="6794500" y="4425950"/>
          <p14:tracePt t="249637" x="6858000" y="4438650"/>
          <p14:tracePt t="249653" x="6915150" y="4445000"/>
          <p14:tracePt t="249670" x="6946900" y="4445000"/>
          <p14:tracePt t="249687" x="6978650" y="4432300"/>
          <p14:tracePt t="249703" x="6997700" y="4419600"/>
          <p14:tracePt t="249720" x="7010400" y="4413250"/>
          <p14:tracePt t="249737" x="7010400" y="4400550"/>
          <p14:tracePt t="249770" x="7010400" y="4394200"/>
          <p14:tracePt t="249786" x="7016750" y="4394200"/>
          <p14:tracePt t="250403" x="7010400" y="4394200"/>
          <p14:tracePt t="250420" x="6953250" y="4400550"/>
          <p14:tracePt t="250437" x="6902450" y="4413250"/>
          <p14:tracePt t="250454" x="6883400" y="4419600"/>
          <p14:tracePt t="250471" x="6870700" y="4425950"/>
          <p14:tracePt t="250537" x="6864350" y="4425950"/>
          <p14:tracePt t="250554" x="6819900" y="4425950"/>
          <p14:tracePt t="250576" x="6711950" y="4425950"/>
          <p14:tracePt t="250587" x="6661150" y="4432300"/>
          <p14:tracePt t="250605" x="6502400" y="4432300"/>
          <p14:tracePt t="250621" x="6267450" y="4432300"/>
          <p14:tracePt t="250637" x="5835650" y="4375150"/>
          <p14:tracePt t="250654" x="5289550" y="4292600"/>
          <p14:tracePt t="250671" x="4622800" y="4197350"/>
          <p14:tracePt t="250689" x="3695700" y="4070350"/>
          <p14:tracePt t="250706" x="3028950" y="3981450"/>
          <p14:tracePt t="250721" x="2768600" y="3943350"/>
          <p14:tracePt t="250737" x="2019300" y="3822700"/>
          <p14:tracePt t="250754" x="1587500" y="3746500"/>
          <p14:tracePt t="250770" x="1149350" y="3670300"/>
          <p14:tracePt t="250788" x="857250" y="3619500"/>
          <p14:tracePt t="250804" x="685800" y="3600450"/>
          <p14:tracePt t="250821" x="660400" y="3600450"/>
          <p14:tracePt t="250838" x="679450" y="3625850"/>
          <p14:tracePt t="250861" x="800100" y="3695700"/>
          <p14:tracePt t="250872" x="857250" y="3721100"/>
          <p14:tracePt t="250887" x="965200" y="3790950"/>
          <p14:tracePt t="250904" x="1016000" y="3841750"/>
          <p14:tracePt t="250921" x="1041400" y="3886200"/>
          <p14:tracePt t="250938" x="1066800" y="3937000"/>
          <p14:tracePt t="250939" x="1079500" y="3962400"/>
          <p14:tracePt t="250954" x="1092200" y="3987800"/>
          <p14:tracePt t="250955" x="1111250" y="4006850"/>
          <p14:tracePt t="250972" x="1155700" y="4057650"/>
          <p14:tracePt t="250988" x="1225550" y="4127500"/>
          <p14:tracePt t="251006" x="1263650" y="4165600"/>
          <p14:tracePt t="251021" x="1282700" y="4222750"/>
          <p14:tracePt t="251037" x="1295400" y="4273550"/>
          <p14:tracePt t="251054" x="1301750" y="4311650"/>
          <p14:tracePt t="251071" x="1333500" y="4356100"/>
          <p14:tracePt t="251096" x="1384300" y="4381500"/>
          <p14:tracePt t="251105" x="1409700" y="4387850"/>
          <p14:tracePt t="251121" x="1466850" y="4387850"/>
          <p14:tracePt t="251137" x="1543050" y="4375150"/>
          <p14:tracePt t="251156" x="1663700" y="4356100"/>
          <p14:tracePt t="251171" x="1682750" y="4349750"/>
          <p14:tracePt t="251188" x="1733550" y="4343400"/>
          <p14:tracePt t="251204" x="1784350" y="4343400"/>
          <p14:tracePt t="251221" x="1879600" y="4349750"/>
          <p14:tracePt t="251238" x="1936750" y="4349750"/>
          <p14:tracePt t="251255" x="2000250" y="4349750"/>
          <p14:tracePt t="251273" x="2057400" y="4343400"/>
          <p14:tracePt t="251289" x="2089150" y="4337050"/>
          <p14:tracePt t="251304" x="2133600" y="4330700"/>
          <p14:tracePt t="251321" x="2159000" y="4324350"/>
          <p14:tracePt t="251338" x="2190750" y="4318000"/>
          <p14:tracePt t="251357" x="2216150" y="4292600"/>
          <p14:tracePt t="251371" x="2228850" y="4286250"/>
          <p14:tracePt t="251388" x="2228850" y="4254500"/>
          <p14:tracePt t="251405" x="2222500" y="4191000"/>
          <p14:tracePt t="251421" x="2209800" y="4159250"/>
          <p14:tracePt t="251438" x="2203450" y="4146550"/>
          <p14:tracePt t="251455" x="2184400" y="4114800"/>
          <p14:tracePt t="251474" x="2171700" y="4095750"/>
          <p14:tracePt t="251488" x="2152650" y="4076700"/>
          <p14:tracePt t="251504" x="2120900" y="4051300"/>
          <p14:tracePt t="251521" x="2082800" y="4032250"/>
          <p14:tracePt t="251538" x="2038350" y="4013200"/>
          <p14:tracePt t="251555" x="2006600" y="4000500"/>
          <p14:tracePt t="251571" x="1987550" y="4000500"/>
          <p14:tracePt t="251590" x="1968500" y="3994150"/>
          <p14:tracePt t="251592" x="1962150" y="3994150"/>
          <p14:tracePt t="251614" x="1943100" y="3994150"/>
          <p14:tracePt t="251623" x="1930400" y="3994150"/>
          <p14:tracePt t="251639" x="1924050" y="3987800"/>
          <p14:tracePt t="251661" x="1892300" y="3987800"/>
          <p14:tracePt t="251671" x="1822450" y="3987800"/>
          <p14:tracePt t="251688" x="1790700" y="3987800"/>
          <p14:tracePt t="251705" x="1708150" y="3987800"/>
          <p14:tracePt t="251722" x="1619250" y="3987800"/>
          <p14:tracePt t="251738" x="1593850" y="3987800"/>
          <p14:tracePt t="251794" x="1581150" y="4000500"/>
          <p14:tracePt t="251805" x="1568450" y="4013200"/>
          <p14:tracePt t="251822" x="1536700" y="4051300"/>
          <p14:tracePt t="251838" x="1517650" y="4070350"/>
          <p14:tracePt t="251855" x="1511300" y="4083050"/>
          <p14:tracePt t="251889" x="1511300" y="4095750"/>
          <p14:tracePt t="251905" x="1524000" y="4133850"/>
          <p14:tracePt t="251922" x="1536700" y="4165600"/>
          <p14:tracePt t="251938" x="1549400" y="4191000"/>
          <p14:tracePt t="251955" x="1568450" y="4216400"/>
          <p14:tracePt t="251973" x="1600200" y="4260850"/>
          <p14:tracePt t="251989" x="1612900" y="4267200"/>
          <p14:tracePt t="252005" x="1651000" y="4298950"/>
          <p14:tracePt t="252021" x="1695450" y="4330700"/>
          <p14:tracePt t="252039" x="1784350" y="4387850"/>
          <p14:tracePt t="252055" x="1866900" y="4419600"/>
          <p14:tracePt t="252077" x="1955800" y="4432300"/>
          <p14:tracePt t="252088" x="2076450" y="4432300"/>
          <p14:tracePt t="252105" x="2178050" y="4406900"/>
          <p14:tracePt t="252124" x="2235200" y="4375150"/>
          <p14:tracePt t="252139" x="2292350" y="4330700"/>
          <p14:tracePt t="252155" x="2324100" y="4298950"/>
          <p14:tracePt t="252184" x="2368550" y="4235450"/>
          <p14:tracePt t="252198" x="2374900" y="4222750"/>
          <p14:tracePt t="252218" x="2374900" y="4165600"/>
          <p14:tracePt t="252225" x="2374900" y="4146550"/>
          <p14:tracePt t="252238" x="2355850" y="4114800"/>
          <p14:tracePt t="252255" x="2336800" y="4083050"/>
          <p14:tracePt t="252273" x="2330450" y="4076700"/>
          <p14:tracePt t="252289" x="2298700" y="4044950"/>
          <p14:tracePt t="252289" x="2292350" y="4038600"/>
          <p14:tracePt t="252305" x="2254250" y="4006850"/>
          <p14:tracePt t="252322" x="2209800" y="3975100"/>
          <p14:tracePt t="252338" x="2178050" y="3956050"/>
          <p14:tracePt t="252355" x="2127250" y="3937000"/>
          <p14:tracePt t="252372" x="2082800" y="3924300"/>
          <p14:tracePt t="252389" x="2051050" y="3917950"/>
          <p14:tracePt t="252406" x="2006600" y="3917950"/>
          <p14:tracePt t="252422" x="1968500" y="3917950"/>
          <p14:tracePt t="252439" x="1898650" y="3917950"/>
          <p14:tracePt t="252466" x="1828800" y="3917950"/>
          <p14:tracePt t="252499" x="1784350" y="3930650"/>
          <p14:tracePt t="252505" x="1784350" y="3937000"/>
          <p14:tracePt t="252522" x="1765300" y="3962400"/>
          <p14:tracePt t="252539" x="1752600" y="4013200"/>
          <p14:tracePt t="252557" x="1733550" y="4102100"/>
          <p14:tracePt t="252572" x="1720850" y="4165600"/>
          <p14:tracePt t="252589" x="1714500" y="4229100"/>
          <p14:tracePt t="252605" x="1714500" y="4267200"/>
          <p14:tracePt t="252622" x="1727200" y="4292600"/>
          <p14:tracePt t="252639" x="1746250" y="4305300"/>
          <p14:tracePt t="252656" x="1809750" y="4337050"/>
          <p14:tracePt t="252673" x="1892300" y="4381500"/>
          <p14:tracePt t="252699" x="2025650" y="4451350"/>
          <p14:tracePt t="252707" x="2051050" y="4457700"/>
          <p14:tracePt t="252723" x="2089150" y="4470400"/>
          <p14:tracePt t="252747" x="2114550" y="4470400"/>
          <p14:tracePt t="252755" x="2133600" y="4464050"/>
          <p14:tracePt t="252772" x="2159000" y="4432300"/>
          <p14:tracePt t="252792" x="2184400" y="4400550"/>
          <p14:tracePt t="252805" x="2203450" y="4381500"/>
          <p14:tracePt t="252822" x="2209800" y="4375150"/>
          <p14:tracePt t="252972" x="2209800" y="4368800"/>
          <p14:tracePt t="253189" x="2209800" y="4362450"/>
          <p14:tracePt t="253206" x="2209800" y="4356100"/>
          <p14:tracePt t="253223" x="2209800" y="4349750"/>
          <p14:tracePt t="253240" x="2203450" y="4349750"/>
          <p14:tracePt t="253256" x="2190750" y="4337050"/>
          <p14:tracePt t="253272" x="2171700" y="4324350"/>
          <p14:tracePt t="253289" x="2152650" y="4305300"/>
          <p14:tracePt t="253307" x="2139950" y="4292600"/>
          <p14:tracePt t="253322" x="2120900" y="4273550"/>
          <p14:tracePt t="253340" x="2108200" y="4248150"/>
          <p14:tracePt t="253357" x="2089150" y="4229100"/>
          <p14:tracePt t="253373" x="2063750" y="4203700"/>
          <p14:tracePt t="253391" x="2032000" y="4171950"/>
          <p14:tracePt t="253409" x="1974850" y="4140200"/>
          <p14:tracePt t="253423" x="1955800" y="4133850"/>
          <p14:tracePt t="253440" x="1943100" y="4127500"/>
          <p14:tracePt t="253440" x="1936750" y="4127500"/>
          <p14:tracePt t="253457" x="1930400" y="4127500"/>
          <p14:tracePt t="253473" x="1924050" y="4127500"/>
          <p14:tracePt t="253474" x="1911350" y="4140200"/>
          <p14:tracePt t="253490" x="1879600" y="4197350"/>
          <p14:tracePt t="253507" x="1854200" y="4248150"/>
          <p14:tracePt t="253523" x="1822450" y="4292600"/>
          <p14:tracePt t="253540" x="1816100" y="4324350"/>
          <p14:tracePt t="253556" x="1822450" y="4362450"/>
          <p14:tracePt t="253573" x="1854200" y="4387850"/>
          <p14:tracePt t="253604" x="1892300" y="4400550"/>
          <p14:tracePt t="253612" x="1905000" y="4406900"/>
          <p14:tracePt t="253623" x="1911350" y="4406900"/>
          <p14:tracePt t="253639" x="1955800" y="4413250"/>
          <p14:tracePt t="253657" x="2044700" y="4425950"/>
          <p14:tracePt t="253673" x="2076450" y="4432300"/>
          <p14:tracePt t="253674" x="2101850" y="4432300"/>
          <p14:tracePt t="253690" x="2108200" y="4432300"/>
          <p14:tracePt t="253706" x="2133600" y="4432300"/>
          <p14:tracePt t="253776" x="2133600" y="4438650"/>
          <p14:tracePt t="253962" x="2127250" y="4438650"/>
          <p14:tracePt t="254447" x="2127250" y="4425950"/>
          <p14:tracePt t="254457" x="2127250" y="4419600"/>
          <p14:tracePt t="254474" x="2120900" y="4406900"/>
          <p14:tracePt t="254500" x="2101850" y="4368800"/>
          <p14:tracePt t="254509" x="2101850" y="4356100"/>
          <p14:tracePt t="254524" x="2108200" y="4337050"/>
          <p14:tracePt t="254541" x="2216150" y="4324350"/>
          <p14:tracePt t="254557" x="2305050" y="4324350"/>
          <p14:tracePt t="254558" x="2406650" y="4324350"/>
          <p14:tracePt t="254574" x="2679700" y="4318000"/>
          <p14:tracePt t="254590" x="2978150" y="4273550"/>
          <p14:tracePt t="254607" x="3359150" y="4222750"/>
          <p14:tracePt t="254625" x="3721100" y="4171950"/>
          <p14:tracePt t="254640" x="4025900" y="4121150"/>
          <p14:tracePt t="254657" x="4368800" y="4070350"/>
          <p14:tracePt t="254674" x="4648200" y="4038600"/>
          <p14:tracePt t="254690" x="4933950" y="4006850"/>
          <p14:tracePt t="254708" x="5181600" y="3981450"/>
          <p14:tracePt t="254731" x="5422900" y="3956050"/>
          <p14:tracePt t="254741" x="5480050" y="3956050"/>
          <p14:tracePt t="254757" x="5499100" y="3949700"/>
          <p14:tracePt t="254778" x="5524500" y="3949700"/>
          <p14:tracePt t="254791" x="5575300" y="3962400"/>
          <p14:tracePt t="254807" x="5645150" y="3975100"/>
          <p14:tracePt t="254824" x="5702300" y="3981450"/>
          <p14:tracePt t="254841" x="5753100" y="3981450"/>
          <p14:tracePt t="254858" x="5772150" y="3981450"/>
          <p14:tracePt t="254874" x="5784850" y="3975100"/>
          <p14:tracePt t="254891" x="5829300" y="3949700"/>
          <p14:tracePt t="254907" x="5899150" y="3937000"/>
          <p14:tracePt t="254924" x="6045200" y="3917950"/>
          <p14:tracePt t="254941" x="6223000" y="3905250"/>
          <p14:tracePt t="254957" x="6369050" y="3892550"/>
          <p14:tracePt t="254974" x="6451600" y="3873500"/>
          <p14:tracePt t="254991" x="6483350" y="3860800"/>
          <p14:tracePt t="255010" x="6489700" y="3854450"/>
          <p14:tracePt t="255130" x="6496050" y="3854450"/>
          <p14:tracePt t="255152" x="6502400" y="3854450"/>
          <p14:tracePt t="255158" x="6508750" y="3854450"/>
          <p14:tracePt t="255175" x="6521450" y="3854450"/>
          <p14:tracePt t="255197" x="6553200" y="3841750"/>
          <p14:tracePt t="255208" x="6565900" y="3829050"/>
          <p14:tracePt t="255225" x="6597650" y="3810000"/>
          <p14:tracePt t="255241" x="6642100" y="3778250"/>
          <p14:tracePt t="255257" x="6673850" y="3759200"/>
          <p14:tracePt t="255274" x="6699250" y="3746500"/>
          <p14:tracePt t="255294" x="6724650" y="3733800"/>
          <p14:tracePt t="255308" x="6737350" y="3733800"/>
          <p14:tracePt t="255374" x="6737350" y="3727450"/>
          <p14:tracePt t="255392" x="6731000" y="3721100"/>
          <p14:tracePt t="255408" x="6724650" y="3721100"/>
          <p14:tracePt t="255425" x="6718300" y="3721100"/>
          <p14:tracePt t="255441" x="6705600" y="3721100"/>
          <p14:tracePt t="255459" x="6654800" y="3714750"/>
          <p14:tracePt t="255476" x="6629400" y="3708400"/>
          <p14:tracePt t="255491" x="6597650" y="3695700"/>
          <p14:tracePt t="255508" x="6578600" y="3683000"/>
          <p14:tracePt t="255524" x="6553200" y="3670300"/>
          <p14:tracePt t="255542" x="6534150" y="3657600"/>
          <p14:tracePt t="255558" x="6515100" y="3651250"/>
          <p14:tracePt t="255575" x="6483350" y="3644900"/>
          <p14:tracePt t="255591" x="6457950" y="3644900"/>
          <p14:tracePt t="255608" x="6432550" y="3644900"/>
          <p14:tracePt t="255630" x="6356350" y="3670300"/>
          <p14:tracePt t="255642" x="6324600" y="3689350"/>
          <p14:tracePt t="255665" x="6267450" y="3733800"/>
          <p14:tracePt t="255675" x="6248400" y="3759200"/>
          <p14:tracePt t="255691" x="6229350" y="3829050"/>
          <p14:tracePt t="255708" x="6229350" y="3892550"/>
          <p14:tracePt t="255725" x="6229350" y="4006850"/>
          <p14:tracePt t="255741" x="6242050" y="4076700"/>
          <p14:tracePt t="255758" x="6254750" y="4152900"/>
          <p14:tracePt t="255775" x="6292850" y="4235450"/>
          <p14:tracePt t="255792" x="6356350" y="4298950"/>
          <p14:tracePt t="255809" x="6496050" y="4337050"/>
          <p14:tracePt t="255825" x="6610350" y="4343400"/>
          <p14:tracePt t="255842" x="6680200" y="4311650"/>
          <p14:tracePt t="255867" x="6750050" y="4254500"/>
          <p14:tracePt t="255878" x="6769100" y="4235450"/>
          <p14:tracePt t="255952" x="6775450" y="4222750"/>
          <p14:tracePt t="255958" x="6775450" y="4203700"/>
          <p14:tracePt t="255975" x="6775450" y="4159250"/>
          <p14:tracePt t="255992" x="6775450" y="4108450"/>
          <p14:tracePt t="256008" x="6756400" y="4064000"/>
          <p14:tracePt t="256025" x="6737350" y="4025900"/>
          <p14:tracePt t="256059" x="6731000" y="4025900"/>
          <p14:tracePt t="256075" x="6711950" y="4032250"/>
          <p14:tracePt t="256092" x="6692900" y="4038600"/>
          <p14:tracePt t="256108" x="6680200" y="4044950"/>
          <p14:tracePt t="256126" x="6673850" y="4044950"/>
          <p14:tracePt t="256153" x="6642100" y="4006850"/>
          <p14:tracePt t="256161" x="6629400" y="3962400"/>
          <p14:tracePt t="256176" x="6616700" y="3879850"/>
          <p14:tracePt t="256200" x="6591300" y="3721100"/>
          <p14:tracePt t="256208" x="6572250" y="3670300"/>
          <p14:tracePt t="256228" x="6559550" y="3587750"/>
          <p14:tracePt t="256242" x="6553200" y="3524250"/>
          <p14:tracePt t="256259" x="6553200" y="3479800"/>
          <p14:tracePt t="256275" x="6553200" y="3473450"/>
          <p14:tracePt t="256385" x="6546850" y="3473450"/>
          <p14:tracePt t="256392" x="6540500" y="3479800"/>
          <p14:tracePt t="256409" x="6489700" y="3505200"/>
          <p14:tracePt t="256440" x="6381750" y="3543300"/>
          <p14:tracePt t="256449" x="6362700" y="3549650"/>
          <p14:tracePt t="256463" x="6337300" y="3556000"/>
          <p14:tracePt t="256475" x="6330950" y="3562350"/>
          <p14:tracePt t="262697" x="6350000" y="3587750"/>
          <p14:tracePt t="262714" x="6413500" y="3632200"/>
          <p14:tracePt t="262731" x="6464300" y="3676650"/>
          <p14:tracePt t="262747" x="6489700" y="3714750"/>
          <p14:tracePt t="262764" x="6508750" y="3727450"/>
          <p14:tracePt t="262817" x="6515100" y="3733800"/>
          <p14:tracePt t="262831" x="6546850" y="3733800"/>
          <p14:tracePt t="262849" x="6623050" y="3740150"/>
          <p14:tracePt t="262865" x="6718300" y="3759200"/>
          <p14:tracePt t="262882" x="6813550" y="3778250"/>
          <p14:tracePt t="262897" x="6896100" y="3803650"/>
          <p14:tracePt t="262915" x="6965950" y="3829050"/>
          <p14:tracePt t="262935" x="7029450" y="3860800"/>
          <p14:tracePt t="262947" x="7073900" y="3892550"/>
          <p14:tracePt t="262964" x="7112000" y="3917950"/>
          <p14:tracePt t="262981" x="7150100" y="3956050"/>
          <p14:tracePt t="262997" x="7175500" y="3994150"/>
          <p14:tracePt t="263014" x="7207250" y="4064000"/>
          <p14:tracePt t="263031" x="7264400" y="4159250"/>
          <p14:tracePt t="263048" x="7327900" y="4241800"/>
          <p14:tracePt t="263064" x="7359650" y="4286250"/>
          <p14:tracePt t="263081" x="7385050" y="4318000"/>
          <p14:tracePt t="263098" x="7391400" y="4318000"/>
          <p14:tracePt t="263117" x="7391400" y="4330700"/>
          <p14:tracePt t="263131" x="7397750" y="4349750"/>
          <p14:tracePt t="263148" x="7410450" y="4400550"/>
          <p14:tracePt t="263165" x="7429500" y="4445000"/>
          <p14:tracePt t="263181" x="7454900" y="4495800"/>
          <p14:tracePt t="263198" x="7461250" y="4521200"/>
          <p14:tracePt t="263214" x="7461250" y="4533900"/>
          <p14:tracePt t="263249" x="7461250" y="4552950"/>
          <p14:tracePt t="263266" x="7461250" y="4559300"/>
          <p14:tracePt t="263281" x="7467600" y="4597400"/>
          <p14:tracePt t="263302" x="7499350" y="4616450"/>
          <p14:tracePt t="263314" x="7537450" y="4622800"/>
          <p14:tracePt t="263331" x="7550150" y="4622800"/>
          <p14:tracePt t="263354" x="7575550" y="4616450"/>
          <p14:tracePt t="263355" x="7581900" y="4616450"/>
          <p14:tracePt t="263385" x="7588250" y="4616450"/>
          <p14:tracePt t="263398" x="7594600" y="4622800"/>
          <p14:tracePt t="263415" x="7658100" y="4718050"/>
          <p14:tracePt t="263431" x="7683500" y="4743450"/>
          <p14:tracePt t="263432" x="7696200" y="4768850"/>
          <p14:tracePt t="263458" x="7715250" y="4794250"/>
          <p14:tracePt t="263548" x="7708900" y="4794250"/>
          <p14:tracePt t="263565" x="7708900" y="4775200"/>
          <p14:tracePt t="263587" x="7670800" y="4718050"/>
          <p14:tracePt t="263620" x="7664450" y="4699000"/>
          <p14:tracePt t="263632" x="7664450" y="4686300"/>
          <p14:tracePt t="263650" x="7651750" y="4654550"/>
          <p14:tracePt t="263665" x="7651750" y="4648200"/>
          <p14:tracePt t="263749" x="7607300" y="4603750"/>
          <p14:tracePt t="263765" x="7518400" y="4540250"/>
          <p14:tracePt t="263785" x="6769100" y="4483100"/>
          <p14:tracePt t="263798" x="6267450" y="4527550"/>
          <p14:tracePt t="263815" x="5994400" y="4559300"/>
          <p14:tracePt t="263832" x="5886450" y="4578350"/>
          <p14:tracePt t="264732" x="5873750" y="4572000"/>
          <p14:tracePt t="264749" x="5842000" y="4552950"/>
          <p14:tracePt t="264774" x="5695950" y="4451350"/>
          <p14:tracePt t="264855" x="5695950" y="4445000"/>
          <p14:tracePt t="264867" x="5695950" y="4432300"/>
          <p14:tracePt t="264891" x="5721350" y="4362450"/>
          <p14:tracePt t="264899" x="5734050" y="4349750"/>
          <p14:tracePt t="264919" x="5753100" y="4318000"/>
          <p14:tracePt t="264933" x="5772150" y="4298950"/>
          <p14:tracePt t="264949" x="5784850" y="4286250"/>
          <p14:tracePt t="264966" x="5797550" y="4273550"/>
          <p14:tracePt t="264982" x="5810250" y="4267200"/>
          <p14:tracePt t="264999" x="5816600" y="4260850"/>
          <p14:tracePt t="265016" x="5822950" y="4254500"/>
          <p14:tracePt t="265033" x="5829300" y="4248150"/>
          <p14:tracePt t="265900" x="5835650" y="4235450"/>
          <p14:tracePt t="265916" x="5842000" y="4203700"/>
          <p14:tracePt t="265934" x="5854700" y="4171950"/>
          <p14:tracePt t="265950" x="5861050" y="4146550"/>
          <p14:tracePt t="265967" x="5867400" y="4133850"/>
          <p14:tracePt t="265993" x="5867400" y="4127500"/>
          <p14:tracePt t="266984" x="5886450" y="4171950"/>
          <p14:tracePt t="267001" x="5899150" y="4210050"/>
          <p14:tracePt t="267019" x="5918200" y="4311650"/>
          <p14:tracePt t="267034" x="5924550" y="4375150"/>
          <p14:tracePt t="267051" x="5924550" y="4413250"/>
          <p14:tracePt t="267068" x="5930900" y="4445000"/>
          <p14:tracePt t="267084" x="5930900" y="4464050"/>
          <p14:tracePt t="267101" x="5930900" y="4483100"/>
          <p14:tracePt t="267117" x="5930900" y="4502150"/>
          <p14:tracePt t="267134" x="5924550" y="4514850"/>
          <p14:tracePt t="267151" x="5924550" y="4527550"/>
          <p14:tracePt t="267170" x="5911850" y="4546600"/>
          <p14:tracePt t="267185" x="5911850" y="4552950"/>
          <p14:tracePt t="267203" x="5892800" y="4584700"/>
          <p14:tracePt t="267219" x="5880100" y="4622800"/>
          <p14:tracePt t="267234" x="5861050" y="4654550"/>
          <p14:tracePt t="267251" x="5842000" y="4679950"/>
          <p14:tracePt t="267268" x="5816600" y="4711700"/>
          <p14:tracePt t="267284" x="5803900" y="4743450"/>
          <p14:tracePt t="267301" x="5791200" y="4781550"/>
          <p14:tracePt t="267321" x="5753100" y="4826000"/>
          <p14:tracePt t="267334" x="5721350" y="4838700"/>
          <p14:tracePt t="267351" x="5702300" y="4851400"/>
          <p14:tracePt t="267367" x="5695950" y="4851400"/>
          <p14:tracePt t="267385" x="5689600" y="4851400"/>
          <p14:tracePt t="267435" x="5683250" y="4851400"/>
          <p14:tracePt t="267451" x="5670550" y="4851400"/>
          <p14:tracePt t="267588" x="5670550" y="4845050"/>
          <p14:tracePt t="267601" x="5683250" y="4845050"/>
          <p14:tracePt t="267619" x="5695950" y="4845050"/>
          <p14:tracePt t="267652" x="5702300" y="4845050"/>
          <p14:tracePt t="267922" x="5702300" y="4838700"/>
          <p14:tracePt t="267935" x="5695950" y="4838700"/>
          <p14:tracePt t="268118" x="5715000" y="4826000"/>
          <p14:tracePt t="268135" x="5765800" y="4813300"/>
          <p14:tracePt t="268157" x="5848350" y="4806950"/>
          <p14:tracePt t="268174" x="6007100" y="4794250"/>
          <p14:tracePt t="268185" x="6064250" y="4787900"/>
          <p14:tracePt t="268202" x="6172200" y="4787900"/>
          <p14:tracePt t="268219" x="6286500" y="4781550"/>
          <p14:tracePt t="268235" x="6394450" y="4781550"/>
          <p14:tracePt t="268252" x="6521450" y="4775200"/>
          <p14:tracePt t="268269" x="6661150" y="4768850"/>
          <p14:tracePt t="268270" x="6737350" y="4768850"/>
          <p14:tracePt t="268285" x="6845300" y="4768850"/>
          <p14:tracePt t="268309" x="7080250" y="4756150"/>
          <p14:tracePt t="268319" x="7105650" y="4749800"/>
          <p14:tracePt t="268338" x="7124700" y="4749800"/>
          <p14:tracePt t="268656" x="7131050" y="4756150"/>
          <p14:tracePt t="268669" x="7131050" y="4762500"/>
          <p14:tracePt t="268986" x="7143750" y="4762500"/>
          <p14:tracePt t="269003" x="7226300" y="4787900"/>
          <p14:tracePt t="269019" x="7258050" y="4794250"/>
          <p14:tracePt t="269036" x="7378700" y="4813300"/>
          <p14:tracePt t="269053" x="7467600" y="4819650"/>
          <p14:tracePt t="269069" x="7550150" y="4819650"/>
          <p14:tracePt t="269086" x="7600950" y="4819650"/>
          <p14:tracePt t="269103" x="7632700" y="4813300"/>
          <p14:tracePt t="269120" x="7639050" y="4813300"/>
          <p14:tracePt t="269186" x="7658100" y="4806950"/>
          <p14:tracePt t="269203" x="7696200" y="4787900"/>
          <p14:tracePt t="269225" x="7734300" y="4756150"/>
          <p14:tracePt t="269236" x="7747000" y="4749800"/>
          <p14:tracePt t="269254" x="7759700" y="4737100"/>
          <p14:tracePt t="269269" x="7772400" y="4737100"/>
          <p14:tracePt t="269287" x="7772400" y="4730750"/>
          <p14:tracePt t="269620" x="7778750" y="4724400"/>
          <p14:tracePt t="269636" x="7778750" y="4718050"/>
          <p14:tracePt t="269672" x="7778750" y="4711700"/>
          <p14:tracePt t="269688" x="7772400" y="4705350"/>
          <p14:tracePt t="269703" x="7766050" y="4692650"/>
          <p14:tracePt t="269720" x="7753350" y="4679950"/>
          <p14:tracePt t="269737" x="7740650" y="4673600"/>
          <p14:tracePt t="269754" x="7721600" y="4654550"/>
          <p14:tracePt t="269755" x="7708900" y="4648200"/>
          <p14:tracePt t="269771" x="7683500" y="4622800"/>
          <p14:tracePt t="269788" x="7658100" y="4603750"/>
          <p14:tracePt t="269816" x="7613650" y="4559300"/>
          <p14:tracePt t="269823" x="7600950" y="4546600"/>
          <p14:tracePt t="269839" x="7575550" y="4527550"/>
          <p14:tracePt t="269853" x="7562850" y="4514850"/>
          <p14:tracePt t="269870" x="7556500" y="4508500"/>
          <p14:tracePt t="269887" x="7550150" y="4502150"/>
          <p14:tracePt t="269904" x="7537450" y="4495800"/>
          <p14:tracePt t="269921" x="7512050" y="4483100"/>
          <p14:tracePt t="269937" x="7493000" y="4470400"/>
          <p14:tracePt t="269954" x="7473950" y="4457700"/>
          <p14:tracePt t="269970" x="7454900" y="4451350"/>
          <p14:tracePt t="269987" x="7435850" y="4451350"/>
          <p14:tracePt t="270003" x="7416800" y="4451350"/>
          <p14:tracePt t="270020" x="7397750" y="4451350"/>
          <p14:tracePt t="270037" x="7366000" y="4470400"/>
          <p14:tracePt t="270053" x="7353300" y="4483100"/>
          <p14:tracePt t="270070" x="7334250" y="4495800"/>
          <p14:tracePt t="270092" x="7315200" y="4521200"/>
          <p14:tracePt t="270103" x="7302500" y="4533900"/>
          <p14:tracePt t="270120" x="7289800" y="4559300"/>
          <p14:tracePt t="270138" x="7283450" y="4572000"/>
          <p14:tracePt t="270154" x="7277100" y="4584700"/>
          <p14:tracePt t="270170" x="7277100" y="4591050"/>
          <p14:tracePt t="270204" x="7277100" y="4597400"/>
          <p14:tracePt t="270270" x="7277100" y="4603750"/>
          <p14:tracePt t="270288" x="7277100" y="4610100"/>
          <p14:tracePt t="270304" x="7277100" y="4622800"/>
          <p14:tracePt t="270321" x="7277100" y="4635500"/>
          <p14:tracePt t="270337" x="7283450" y="4641850"/>
          <p14:tracePt t="270370" x="7289800" y="4648200"/>
          <p14:tracePt t="270427" x="7302500" y="4660900"/>
          <p14:tracePt t="270437" x="7321550" y="4673600"/>
          <p14:tracePt t="270462" x="7404100" y="4711700"/>
          <p14:tracePt t="270470" x="7429500" y="4718050"/>
          <p14:tracePt t="270488" x="7499350" y="4743450"/>
          <p14:tracePt t="270504" x="7569200" y="4762500"/>
          <p14:tracePt t="270521" x="7677150" y="4768850"/>
          <p14:tracePt t="270537" x="7734300" y="4762500"/>
          <p14:tracePt t="270557" x="7791450" y="4743450"/>
          <p14:tracePt t="270571" x="7829550" y="4718050"/>
          <p14:tracePt t="270587" x="7842250" y="4686300"/>
          <p14:tracePt t="270608" x="7848600" y="4660900"/>
          <p14:tracePt t="270620" x="7854950" y="4635500"/>
          <p14:tracePt t="270637" x="7854950" y="4610100"/>
          <p14:tracePt t="270654" x="7842250" y="4591050"/>
          <p14:tracePt t="270671" x="7835900" y="4578350"/>
          <p14:tracePt t="270687" x="7823200" y="4565650"/>
          <p14:tracePt t="270705" x="7816850" y="4552950"/>
          <p14:tracePt t="270720" x="7810500" y="4546600"/>
          <p14:tracePt t="270737" x="7804150" y="4540250"/>
          <p14:tracePt t="270754" x="7791450" y="4533900"/>
          <p14:tracePt t="270771" x="7772400" y="4533900"/>
          <p14:tracePt t="270798" x="7721600" y="4527550"/>
          <p14:tracePt t="270807" x="7708900" y="4527550"/>
          <p14:tracePt t="270821" x="7689850" y="4527550"/>
          <p14:tracePt t="270837" x="7664450" y="4533900"/>
          <p14:tracePt t="270854" x="7639050" y="4546600"/>
          <p14:tracePt t="270871" x="7607300" y="4572000"/>
          <p14:tracePt t="270888" x="7588250" y="4591050"/>
          <p14:tracePt t="270904" x="7569200" y="4616450"/>
          <p14:tracePt t="270921" x="7556500" y="4648200"/>
          <p14:tracePt t="270938" x="7550150" y="4679950"/>
          <p14:tracePt t="270954" x="7543800" y="4718050"/>
          <p14:tracePt t="270971" x="7537450" y="4743450"/>
          <p14:tracePt t="270988" x="7537450" y="4768850"/>
          <p14:tracePt t="271004" x="7543800" y="4775200"/>
          <p14:tracePt t="271021" x="7556500" y="4787900"/>
          <p14:tracePt t="271038" x="7562850" y="4787900"/>
          <p14:tracePt t="271054" x="7575550" y="4794250"/>
          <p14:tracePt t="271071" x="7594600" y="4806950"/>
          <p14:tracePt t="271087" x="7626350" y="4813300"/>
          <p14:tracePt t="271105" x="7632700" y="4819650"/>
          <p14:tracePt t="271125" x="7639050" y="4819650"/>
          <p14:tracePt t="271287" x="7639050" y="4813300"/>
          <p14:tracePt t="271304" x="7639050" y="4775200"/>
          <p14:tracePt t="271321" x="7639050" y="4730750"/>
          <p14:tracePt t="271338" x="7645400" y="4705350"/>
          <p14:tracePt t="271357" x="7651750" y="4692650"/>
          <p14:tracePt t="271371" x="7651750" y="4686300"/>
          <p14:tracePt t="271388" x="7651750" y="4679950"/>
          <p14:tracePt t="271454" x="7658100" y="4654550"/>
          <p14:tracePt t="271471" x="7658100" y="4629150"/>
          <p14:tracePt t="271490" x="7658100" y="4603750"/>
          <p14:tracePt t="271490" x="7658100" y="4597400"/>
          <p14:tracePt t="271506" x="7651750" y="4591050"/>
          <p14:tracePt t="271521" x="7651750" y="4584700"/>
          <p14:tracePt t="271655" x="7645400" y="4591050"/>
          <p14:tracePt t="271672" x="7639050" y="4597400"/>
          <p14:tracePt t="271696" x="7632700" y="4597400"/>
          <p14:tracePt t="271755" x="7632700" y="4603750"/>
          <p14:tracePt t="271772" x="7626350" y="4603750"/>
          <p14:tracePt t="271805" x="7626350" y="4610100"/>
          <p14:tracePt t="271822" x="7620000" y="4610100"/>
          <p14:tracePt t="271839" x="7613650" y="4610100"/>
          <p14:tracePt t="271855" x="7607300" y="4616450"/>
          <p14:tracePt t="271872" x="7594600" y="4629150"/>
          <p14:tracePt t="271889" x="7575550" y="4641850"/>
          <p14:tracePt t="271905" x="7569200" y="4648200"/>
          <p14:tracePt t="272305" x="7569200" y="4660900"/>
          <p14:tracePt t="272322" x="7569200" y="4718050"/>
          <p14:tracePt t="272339" x="7569200" y="4743450"/>
          <p14:tracePt t="272356" x="7581900" y="4762500"/>
          <p14:tracePt t="272372" x="7600950" y="4775200"/>
          <p14:tracePt t="272389" x="7632700" y="4781550"/>
          <p14:tracePt t="272405" x="7677150" y="4781550"/>
          <p14:tracePt t="272422" x="7715250" y="4781550"/>
          <p14:tracePt t="272446" x="7778750" y="4756150"/>
          <p14:tracePt t="272455" x="7804150" y="4743450"/>
          <p14:tracePt t="272473" x="7823200" y="4724400"/>
          <p14:tracePt t="272495" x="7854950" y="4699000"/>
          <p14:tracePt t="272505" x="7861300" y="4686300"/>
          <p14:tracePt t="272523" x="7874000" y="4648200"/>
          <p14:tracePt t="272542" x="7880350" y="4610100"/>
          <p14:tracePt t="272555" x="7880350" y="4591050"/>
          <p14:tracePt t="272572" x="7880350" y="4565650"/>
          <p14:tracePt t="272589" x="7880350" y="4546600"/>
          <p14:tracePt t="272605" x="7874000" y="4527550"/>
          <p14:tracePt t="272623" x="7861300" y="4514850"/>
          <p14:tracePt t="272646" x="7829550" y="4483100"/>
          <p14:tracePt t="272656" x="7816850" y="4476750"/>
          <p14:tracePt t="272672" x="7785100" y="4457700"/>
          <p14:tracePt t="272689" x="7740650" y="4438650"/>
          <p14:tracePt t="272706" x="7696200" y="4432300"/>
          <p14:tracePt t="272725" x="7639050" y="4425950"/>
          <p14:tracePt t="272739" x="7569200" y="4425950"/>
          <p14:tracePt t="272756" x="7499350" y="4425950"/>
          <p14:tracePt t="272757" x="7480300" y="4425950"/>
          <p14:tracePt t="272776" x="7423150" y="4432300"/>
          <p14:tracePt t="272789" x="7391400" y="4445000"/>
          <p14:tracePt t="272805" x="7353300" y="4457700"/>
          <p14:tracePt t="272822" x="7321550" y="4470400"/>
          <p14:tracePt t="272839" x="7308850" y="4483100"/>
          <p14:tracePt t="272856" x="7296150" y="4521200"/>
          <p14:tracePt t="272873" x="7289800" y="4572000"/>
          <p14:tracePt t="272889" x="7296150" y="4616450"/>
          <p14:tracePt t="272906" x="7308850" y="4654550"/>
          <p14:tracePt t="272923" x="7321550" y="4679950"/>
          <p14:tracePt t="272939" x="7340600" y="4699000"/>
          <p14:tracePt t="272956" x="7359650" y="4705350"/>
          <p14:tracePt t="272973" x="7372350" y="4711700"/>
          <p14:tracePt t="272989" x="7416800" y="4718050"/>
          <p14:tracePt t="273006" x="7467600" y="4724400"/>
          <p14:tracePt t="273007" x="7493000" y="4724400"/>
          <p14:tracePt t="273023" x="7505700" y="4724400"/>
          <p14:tracePt t="273040" x="7556500" y="4730750"/>
          <p14:tracePt t="273056" x="7569200" y="4730750"/>
          <p14:tracePt t="273346" x="7569200" y="4737100"/>
          <p14:tracePt t="273356" x="7575550" y="4737100"/>
          <p14:tracePt t="273373" x="7581900" y="4756150"/>
          <p14:tracePt t="273392" x="7581900" y="4762500"/>
          <p14:tracePt t="273406" x="7588250" y="4762500"/>
          <p14:tracePt t="273577" x="7588250" y="4768850"/>
          <p14:tracePt t="273923" x="7613650" y="4768850"/>
          <p14:tracePt t="273940" x="7702550" y="4768850"/>
          <p14:tracePt t="273957" x="7797800" y="4749800"/>
          <p14:tracePt t="273973" x="7880350" y="4737100"/>
          <p14:tracePt t="273990" x="7962900" y="4724400"/>
          <p14:tracePt t="274007" x="8026400" y="4718050"/>
          <p14:tracePt t="274023" x="8077200" y="4711700"/>
          <p14:tracePt t="274040" x="8102600" y="4711700"/>
          <p14:tracePt t="274058" x="8115300" y="4711700"/>
          <p14:tracePt t="274244" x="8070850" y="4718050"/>
          <p14:tracePt t="274258" x="8051800" y="4724400"/>
          <p14:tracePt t="274286" x="7950200" y="4737100"/>
          <p14:tracePt t="274299" x="7899400" y="4743450"/>
          <p14:tracePt t="274313" x="7861300" y="4749800"/>
          <p14:tracePt t="274325" x="7797800" y="4756150"/>
          <p14:tracePt t="274341" x="7708900" y="4762500"/>
          <p14:tracePt t="274357" x="7670800" y="4762500"/>
          <p14:tracePt t="274376" x="7537450" y="4775200"/>
          <p14:tracePt t="274390" x="7435850" y="4768850"/>
          <p14:tracePt t="274407" x="7270750" y="4743450"/>
          <p14:tracePt t="274431" x="7035800" y="4718050"/>
          <p14:tracePt t="274440" x="6927850" y="4699000"/>
          <p14:tracePt t="274457" x="6788150" y="4686300"/>
          <p14:tracePt t="274474" x="6616700" y="4673600"/>
          <p14:tracePt t="274490" x="6477000" y="4667250"/>
          <p14:tracePt t="274508" x="6350000" y="4667250"/>
          <p14:tracePt t="274532" x="6191250" y="4673600"/>
          <p14:tracePt t="274543" x="6159500" y="4679950"/>
          <p14:tracePt t="274567" x="6140450" y="4686300"/>
          <p14:tracePt t="274575" x="6134100" y="4686300"/>
          <p14:tracePt t="274591" x="6134100" y="4692650"/>
          <p14:tracePt t="274607" x="6115050" y="4718050"/>
          <p14:tracePt t="274625" x="6096000" y="4756150"/>
          <p14:tracePt t="274641" x="6076950" y="4794250"/>
          <p14:tracePt t="274660" x="6064250" y="4826000"/>
          <p14:tracePt t="274674" x="6064250" y="4851400"/>
          <p14:tracePt t="274699" x="6064250" y="4870450"/>
          <p14:tracePt t="274714" x="6064250" y="4883150"/>
          <p14:tracePt t="274724" x="6064250" y="4889500"/>
          <p14:tracePt t="274741" x="6064250" y="4914900"/>
          <p14:tracePt t="274757" x="6064250" y="4940300"/>
          <p14:tracePt t="274774" x="6070600" y="4959350"/>
          <p14:tracePt t="274791" x="6070600" y="4972050"/>
          <p14:tracePt t="275009" x="6057900" y="4978400"/>
          <p14:tracePt t="275032" x="6045200" y="4978400"/>
          <p14:tracePt t="275041" x="6032500" y="4978400"/>
          <p14:tracePt t="275057" x="6019800" y="4978400"/>
          <p14:tracePt t="275074" x="6026150" y="4978400"/>
          <p14:tracePt t="275091" x="6038850" y="4978400"/>
          <p14:tracePt t="275107" x="6045200" y="4978400"/>
          <p14:tracePt t="275196" x="6051550" y="4978400"/>
          <p14:tracePt t="275208" x="6057900" y="4978400"/>
          <p14:tracePt t="275226" x="6083300" y="4978400"/>
          <p14:tracePt t="275241" x="6121400" y="4978400"/>
          <p14:tracePt t="275258" x="6153150" y="4972050"/>
          <p14:tracePt t="275275" x="6229350" y="4959350"/>
          <p14:tracePt t="275291" x="6261100" y="4953000"/>
          <p14:tracePt t="275308" x="6381750" y="4953000"/>
          <p14:tracePt t="275324" x="6470650" y="4946650"/>
          <p14:tracePt t="275341" x="6559550" y="4940300"/>
          <p14:tracePt t="275358" x="6629400" y="4933950"/>
          <p14:tracePt t="275375" x="6686550" y="4927600"/>
          <p14:tracePt t="275393" x="6724650" y="4921250"/>
          <p14:tracePt t="275409" x="6743700" y="4914900"/>
          <p14:tracePt t="275425" x="6762750" y="4914900"/>
          <p14:tracePt t="275441" x="6775450" y="4908550"/>
          <p14:tracePt t="275458" x="6781800" y="4908550"/>
          <p14:tracePt t="275475" x="6788150" y="4908550"/>
          <p14:tracePt t="275492" x="6794500" y="4908550"/>
          <p14:tracePt t="275512" x="6800850" y="4908550"/>
          <p14:tracePt t="275724" x="6807200" y="4908550"/>
          <p14:tracePt t="275734" x="6813550" y="4908550"/>
          <p14:tracePt t="275752" x="6826250" y="4908550"/>
          <p14:tracePt t="275758" x="6832600" y="4908550"/>
          <p14:tracePt t="276271" x="6908800" y="4895850"/>
          <p14:tracePt t="276292" x="6965950" y="4895850"/>
          <p14:tracePt t="276309" x="7092950" y="4883150"/>
          <p14:tracePt t="276325" x="7188200" y="4876800"/>
          <p14:tracePt t="276342" x="7245350" y="4870450"/>
          <p14:tracePt t="276359" x="7378700" y="4857750"/>
          <p14:tracePt t="276375" x="7461250" y="4857750"/>
          <p14:tracePt t="276392" x="7531100" y="4857750"/>
          <p14:tracePt t="276417" x="7607300" y="4857750"/>
          <p14:tracePt t="276426" x="7620000" y="4864100"/>
          <p14:tracePt t="276449" x="7632700" y="4864100"/>
          <p14:tracePt t="276475" x="7632700" y="4870450"/>
          <p14:tracePt t="276514" x="7645400" y="4876800"/>
          <p14:tracePt t="276525" x="7645400" y="4883150"/>
          <p14:tracePt t="276577" x="7651750" y="4889500"/>
          <p14:tracePt t="276592" x="7658100" y="4895850"/>
          <p14:tracePt t="276609" x="7683500" y="4902200"/>
          <p14:tracePt t="276626" x="7702550" y="4902200"/>
          <p14:tracePt t="276651" x="7740650" y="4902200"/>
          <p14:tracePt t="276710" x="7759700" y="4902200"/>
          <p14:tracePt t="276726" x="7778750" y="4902200"/>
          <p14:tracePt t="276742" x="7829550" y="4908550"/>
          <p14:tracePt t="276760" x="7893050" y="4914900"/>
          <p14:tracePt t="276778" x="7956550" y="4914900"/>
          <p14:tracePt t="276793" x="7988300" y="4914900"/>
          <p14:tracePt t="276809" x="8070850" y="4914900"/>
          <p14:tracePt t="276827" x="8159750" y="4914900"/>
          <p14:tracePt t="276842" x="8223250" y="4914900"/>
          <p14:tracePt t="276859" x="8280400" y="4914900"/>
          <p14:tracePt t="276876" x="8331200" y="4914900"/>
          <p14:tracePt t="276892" x="8413750" y="4902200"/>
          <p14:tracePt t="276909" x="8489950" y="4876800"/>
          <p14:tracePt t="276926" x="8534400" y="4864100"/>
          <p14:tracePt t="276942" x="8559800" y="4857750"/>
          <p14:tracePt t="276993" x="8559800" y="4851400"/>
          <p14:tracePt t="277009" x="8559800" y="4838700"/>
          <p14:tracePt t="277026" x="8559800" y="4819650"/>
          <p14:tracePt t="277042" x="8553450" y="4800600"/>
          <p14:tracePt t="277059" x="8534400" y="4781550"/>
          <p14:tracePt t="277076" x="8521700" y="4762500"/>
          <p14:tracePt t="277093" x="8509000" y="4756150"/>
          <p14:tracePt t="277127" x="8458200" y="4730750"/>
          <p14:tracePt t="277143" x="8432800" y="4718050"/>
          <p14:tracePt t="277162" x="8388350" y="4705350"/>
          <p14:tracePt t="277176" x="8356600" y="4699000"/>
          <p14:tracePt t="277194" x="8305800" y="4692650"/>
          <p14:tracePt t="277210" x="8242300" y="4686300"/>
          <p14:tracePt t="277226" x="8204200" y="4679950"/>
          <p14:tracePt t="277243" x="8178800" y="4679950"/>
          <p14:tracePt t="277259" x="8153400" y="4673600"/>
          <p14:tracePt t="277277" x="8140700" y="4673600"/>
          <p14:tracePt t="277297" x="8108950" y="4673600"/>
          <p14:tracePt t="277309" x="8083550" y="4686300"/>
          <p14:tracePt t="277327" x="8051800" y="4705350"/>
          <p14:tracePt t="277354" x="7962900" y="4775200"/>
          <p14:tracePt t="277361" x="7943850" y="4794250"/>
          <p14:tracePt t="277378" x="7931150" y="4800600"/>
          <p14:tracePt t="277404" x="7899400" y="4832350"/>
          <p14:tracePt t="277411" x="7899400" y="4838700"/>
          <p14:tracePt t="277510" x="7899400" y="4845050"/>
          <p14:tracePt t="277532" x="7899400" y="4851400"/>
          <p14:tracePt t="278050" x="7893050" y="4851400"/>
          <p14:tracePt t="278077" x="7893050" y="4857750"/>
          <p14:tracePt t="278161" x="7886700" y="4864100"/>
          <p14:tracePt t="278290" x="7886700" y="4870450"/>
          <p14:tracePt t="278298" x="7893050" y="4876800"/>
          <p14:tracePt t="278310" x="7905750" y="4883150"/>
          <p14:tracePt t="278327" x="7962900" y="4889500"/>
          <p14:tracePt t="278343" x="8039100" y="4889500"/>
          <p14:tracePt t="278361" x="8140700" y="4889500"/>
          <p14:tracePt t="278378" x="8356600" y="4876800"/>
          <p14:tracePt t="278394" x="8559800" y="4857750"/>
          <p14:tracePt t="278410" x="8686800" y="4832350"/>
          <p14:tracePt t="278428" x="8724900" y="4806950"/>
          <p14:tracePt t="278444" x="8724900" y="4794250"/>
          <p14:tracePt t="278460" x="8718550" y="4787900"/>
          <p14:tracePt t="278484" x="8680450" y="4768850"/>
          <p14:tracePt t="278494" x="8667750" y="4762500"/>
          <p14:tracePt t="278519" x="8616950" y="4756150"/>
          <p14:tracePt t="278527" x="8591550" y="4749800"/>
          <p14:tracePt t="278545" x="8547100" y="4749800"/>
          <p14:tracePt t="278561" x="8509000" y="4749800"/>
          <p14:tracePt t="278582" x="8470900" y="4749800"/>
          <p14:tracePt t="278594" x="8458200" y="4756150"/>
          <p14:tracePt t="278611" x="8394700" y="4756150"/>
          <p14:tracePt t="278627" x="8324850" y="4756150"/>
          <p14:tracePt t="278644" x="8223250" y="4756150"/>
          <p14:tracePt t="278661" x="8096250" y="4756150"/>
          <p14:tracePt t="278677" x="8001000" y="4762500"/>
          <p14:tracePt t="278694" x="7905750" y="4775200"/>
          <p14:tracePt t="278711" x="7734300" y="4775200"/>
          <p14:tracePt t="278727" x="7556500" y="4768850"/>
          <p14:tracePt t="278744" x="7353300" y="4762500"/>
          <p14:tracePt t="278772" x="6838950" y="4737100"/>
          <p14:tracePt t="278779" x="6718300" y="4730750"/>
          <p14:tracePt t="278795" x="6502400" y="4724400"/>
          <p14:tracePt t="278811" x="6324600" y="4724400"/>
          <p14:tracePt t="278827" x="6197600" y="4730750"/>
          <p14:tracePt t="278845" x="6153150" y="4737100"/>
          <p14:tracePt t="278870" x="5880100" y="4781550"/>
          <p14:tracePt t="278877" x="5810250" y="4800600"/>
          <p14:tracePt t="278894" x="5695950" y="4826000"/>
          <p14:tracePt t="278911" x="5600700" y="4845050"/>
          <p14:tracePt t="278930" x="5556250" y="4857750"/>
          <p14:tracePt t="278978" x="5549900" y="4864100"/>
          <p14:tracePt t="278994" x="5543550" y="4889500"/>
          <p14:tracePt t="279011" x="5530850" y="4914900"/>
          <p14:tracePt t="279028" x="5524500" y="4946650"/>
          <p14:tracePt t="279045" x="5524500" y="4978400"/>
          <p14:tracePt t="279061" x="5537200" y="5016500"/>
          <p14:tracePt t="279078" x="5581650" y="5060950"/>
          <p14:tracePt t="279104" x="5619750" y="5099050"/>
          <p14:tracePt t="279111" x="5632450" y="5105400"/>
          <p14:tracePt t="279128" x="5670550" y="5124450"/>
          <p14:tracePt t="279144" x="5702300" y="5137150"/>
          <p14:tracePt t="279161" x="5765800" y="5149850"/>
          <p14:tracePt t="279178" x="5848350" y="5162550"/>
          <p14:tracePt t="279195" x="5981700" y="5162550"/>
          <p14:tracePt t="279211" x="6083300" y="5162550"/>
          <p14:tracePt t="279228" x="6172200" y="5162550"/>
          <p14:tracePt t="279244" x="6223000" y="5162550"/>
          <p14:tracePt t="279262" x="6273800" y="5156200"/>
          <p14:tracePt t="279278" x="6305550" y="5149850"/>
          <p14:tracePt t="279279" x="6318250" y="5149850"/>
          <p14:tracePt t="279296" x="6343650" y="5149850"/>
          <p14:tracePt t="279312" x="6350000" y="5149850"/>
          <p14:tracePt t="279328" x="6356350" y="5149850"/>
          <p14:tracePt t="279573" x="6413500" y="5156200"/>
          <p14:tracePt t="279595" x="6457950" y="5162550"/>
          <p14:tracePt t="279623" x="6483350" y="5162550"/>
          <p14:tracePt t="279684" x="6489700" y="5162550"/>
          <p14:tracePt t="279715" x="6496050" y="5162550"/>
          <p14:tracePt t="279762" x="6502400" y="5149850"/>
          <p14:tracePt t="279778" x="6508750" y="5143500"/>
          <p14:tracePt t="279801" x="6508750" y="5137150"/>
          <p14:tracePt t="279948" x="6521450" y="5130800"/>
          <p14:tracePt t="279962" x="6540500" y="5124450"/>
          <p14:tracePt t="279979" x="6578600" y="5111750"/>
          <p14:tracePt t="280003" x="6623050" y="5086350"/>
          <p14:tracePt t="280013" x="6642100" y="5080000"/>
          <p14:tracePt t="280029" x="6667500" y="5067300"/>
          <p14:tracePt t="280046" x="6680200" y="5067300"/>
          <p14:tracePt t="280062" x="6680200" y="5060950"/>
          <p14:tracePt t="280234" x="6680200" y="5067300"/>
          <p14:tracePt t="288619" x="6705600" y="5067300"/>
          <p14:tracePt t="288636" x="6908800" y="5016500"/>
          <p14:tracePt t="288652" x="7213600" y="4965700"/>
          <p14:tracePt t="288669" x="7467600" y="4933950"/>
          <p14:tracePt t="288686" x="7683500" y="4921250"/>
          <p14:tracePt t="288703" x="7823200" y="4914900"/>
          <p14:tracePt t="288719" x="7912100" y="4921250"/>
          <p14:tracePt t="288736" x="7931150" y="4921250"/>
          <p14:tracePt t="288737" x="7931150" y="4927600"/>
          <p14:tracePt t="288753" x="7937500" y="4927600"/>
          <p14:tracePt t="288851" x="7937500" y="4959350"/>
          <p14:tracePt t="288857" x="7931150" y="4978400"/>
          <p14:tracePt t="288869" x="7931150" y="4997450"/>
          <p14:tracePt t="288886" x="7924800" y="5029200"/>
          <p14:tracePt t="288902" x="7924800" y="5054600"/>
          <p14:tracePt t="288919" x="7924800" y="5060950"/>
          <p14:tracePt t="288936" x="7918450" y="5060950"/>
          <p14:tracePt t="288996" x="7912100" y="5105400"/>
          <p14:tracePt t="289003" x="7905750" y="5124450"/>
          <p14:tracePt t="289020" x="7899400" y="5137150"/>
          <p14:tracePt t="289045" x="7880350" y="5187950"/>
          <p14:tracePt t="289620" x="7899400" y="5181600"/>
          <p14:tracePt t="289645" x="8013700" y="5149850"/>
          <p14:tracePt t="289653" x="8058150" y="5137150"/>
          <p14:tracePt t="289670" x="8140700" y="5118100"/>
          <p14:tracePt t="289687" x="8210550" y="5099050"/>
          <p14:tracePt t="289703" x="8216900" y="5099050"/>
          <p14:tracePt t="289720" x="8223250" y="5099050"/>
          <p14:tracePt t="289738" x="8235950" y="5099050"/>
          <p14:tracePt t="289753" x="8255000" y="5099050"/>
          <p14:tracePt t="289770" x="8274050" y="5099050"/>
          <p14:tracePt t="289787" x="8293100" y="5092700"/>
          <p14:tracePt t="289803" x="8299450" y="5092700"/>
          <p14:tracePt t="289905" x="8280400" y="5092700"/>
          <p14:tracePt t="289921" x="8235950" y="5092700"/>
          <p14:tracePt t="289937" x="8134350" y="5111750"/>
          <p14:tracePt t="289953" x="8032750" y="5124450"/>
          <p14:tracePt t="289970" x="7905750" y="5137150"/>
          <p14:tracePt t="289986" x="7785100" y="5137150"/>
          <p14:tracePt t="290003" x="7632700" y="5130800"/>
          <p14:tracePt t="290020" x="7524750" y="5124450"/>
          <p14:tracePt t="290037" x="7429500" y="5118100"/>
          <p14:tracePt t="290053" x="7321550" y="5111750"/>
          <p14:tracePt t="290070" x="7175500" y="5118100"/>
          <p14:tracePt t="290087" x="6997700" y="5124450"/>
          <p14:tracePt t="290104" x="6807200" y="5137150"/>
          <p14:tracePt t="290129" x="6623050" y="5143500"/>
          <p14:tracePt t="290140" x="6572250" y="5149850"/>
          <p14:tracePt t="290155" x="6527800" y="5156200"/>
          <p14:tracePt t="290171" x="6508750" y="5162550"/>
          <p14:tracePt t="290187" x="6413500" y="5194300"/>
          <p14:tracePt t="290187" x="6375400" y="5207000"/>
          <p14:tracePt t="290204" x="6254750" y="5251450"/>
          <p14:tracePt t="290220" x="6172200" y="5283200"/>
          <p14:tracePt t="290237" x="6127750" y="5308600"/>
          <p14:tracePt t="290355" x="6127750" y="5314950"/>
          <p14:tracePt t="290371" x="6153150" y="5327650"/>
          <p14:tracePt t="290387" x="6197600" y="5346700"/>
          <p14:tracePt t="290404" x="6242050" y="5353050"/>
          <p14:tracePt t="290420" x="6318250" y="5353050"/>
          <p14:tracePt t="290437" x="6400800" y="5353050"/>
          <p14:tracePt t="290454" x="6489700" y="5353050"/>
          <p14:tracePt t="290470" x="6540500" y="5353050"/>
          <p14:tracePt t="290487" x="6584950" y="5353050"/>
          <p14:tracePt t="290504" x="6623050" y="5359400"/>
          <p14:tracePt t="290521" x="6673850" y="5365750"/>
          <p14:tracePt t="290537" x="6711950" y="5365750"/>
          <p14:tracePt t="290554" x="6743700" y="5365750"/>
          <p14:tracePt t="290570" x="6781800" y="5365750"/>
          <p14:tracePt t="290587" x="6813550" y="5359400"/>
          <p14:tracePt t="290846" x="6819900" y="5359400"/>
          <p14:tracePt t="290856" x="6838950" y="5353050"/>
          <p14:tracePt t="290872" x="6870700" y="5340350"/>
          <p14:tracePt t="290887" x="6915150" y="5321300"/>
          <p14:tracePt t="290904" x="6940550" y="5314950"/>
          <p14:tracePt t="290921" x="6946900" y="5308600"/>
          <p14:tracePt t="290937" x="6965950" y="5308600"/>
          <p14:tracePt t="290939" x="6985000" y="5302250"/>
          <p14:tracePt t="290955" x="7004050" y="5302250"/>
          <p14:tracePt t="290971" x="7054850" y="5302250"/>
          <p14:tracePt t="290988" x="7112000" y="5295900"/>
          <p14:tracePt t="291004" x="7175500" y="5289550"/>
          <p14:tracePt t="291021" x="7219950" y="5289550"/>
          <p14:tracePt t="291022" x="7245350" y="5289550"/>
          <p14:tracePt t="291038" x="7296150" y="5289550"/>
          <p14:tracePt t="291062" x="7378700" y="5289550"/>
          <p14:tracePt t="291071" x="7410450" y="5289550"/>
          <p14:tracePt t="291090" x="7486650" y="5283200"/>
          <p14:tracePt t="291104" x="7550150" y="5283200"/>
          <p14:tracePt t="291121" x="7600950" y="5283200"/>
          <p14:tracePt t="291138" x="7626350" y="5283200"/>
          <p14:tracePt t="291154" x="7651750" y="5283200"/>
          <p14:tracePt t="291171" x="7683500" y="5276850"/>
          <p14:tracePt t="291188" x="7747000" y="5270500"/>
          <p14:tracePt t="291205" x="7810500" y="5251450"/>
          <p14:tracePt t="291207" x="7842250" y="5245100"/>
          <p14:tracePt t="291221" x="7880350" y="5232400"/>
          <p14:tracePt t="291241" x="7962900" y="5187950"/>
          <p14:tracePt t="291255" x="8026400" y="5156200"/>
          <p14:tracePt t="291271" x="8039100" y="5143500"/>
          <p14:tracePt t="291288" x="8121650" y="5099050"/>
          <p14:tracePt t="291305" x="8147050" y="5073650"/>
          <p14:tracePt t="291322" x="8172450" y="5048250"/>
          <p14:tracePt t="291343" x="8223250" y="5010150"/>
          <p14:tracePt t="291355" x="8248650" y="5003800"/>
          <p14:tracePt t="291377" x="8324850" y="4984750"/>
          <p14:tracePt t="291388" x="8343900" y="4972050"/>
          <p14:tracePt t="291405" x="8382000" y="4959350"/>
          <p14:tracePt t="291422" x="8388350" y="4959350"/>
          <p14:tracePt t="291438" x="8382000" y="4959350"/>
          <p14:tracePt t="291454" x="8356600" y="4959350"/>
          <p14:tracePt t="291473" x="8305800" y="4972050"/>
          <p14:tracePt t="291489" x="8267700" y="4984750"/>
          <p14:tracePt t="291505" x="8242300" y="4997450"/>
          <p14:tracePt t="291528" x="8191500" y="5003800"/>
          <p14:tracePt t="291538" x="8166100" y="5010150"/>
          <p14:tracePt t="291555" x="8108950" y="5016500"/>
          <p14:tracePt t="291571" x="8039100" y="5029200"/>
          <p14:tracePt t="291588" x="7943850" y="5054600"/>
          <p14:tracePt t="291606" x="7842250" y="5086350"/>
          <p14:tracePt t="291626" x="7791450" y="5099050"/>
          <p14:tracePt t="291643" x="7759700" y="5111750"/>
          <p14:tracePt t="291658" x="7734300" y="5118100"/>
          <p14:tracePt t="291671" x="7715250" y="5130800"/>
          <p14:tracePt t="291688" x="7689850" y="5149850"/>
          <p14:tracePt t="291705" x="7645400" y="5168900"/>
          <p14:tracePt t="291721" x="7600950" y="5187950"/>
          <p14:tracePt t="291738" x="7581900" y="5200650"/>
          <p14:tracePt t="291755" x="7556500" y="5213350"/>
          <p14:tracePt t="291772" x="7550150" y="5213350"/>
          <p14:tracePt t="291788" x="7550150" y="5219700"/>
          <p14:tracePt t="291805" x="7524750" y="5238750"/>
          <p14:tracePt t="291821" x="7486650" y="5276850"/>
          <p14:tracePt t="291838" x="7429500" y="5321300"/>
          <p14:tracePt t="291860" x="7385050" y="5359400"/>
          <p14:tracePt t="291873" x="7378700" y="5359400"/>
          <p14:tracePt t="291889" x="7378700" y="5365750"/>
          <p14:tracePt t="291955" x="7391400" y="5365750"/>
          <p14:tracePt t="291972" x="7442200" y="5378450"/>
          <p14:tracePt t="291989" x="7518400" y="5403850"/>
          <p14:tracePt t="292008" x="7594600" y="5429250"/>
          <p14:tracePt t="292022" x="7613650" y="5435600"/>
          <p14:tracePt t="292039" x="7645400" y="5435600"/>
          <p14:tracePt t="292040" x="7658100" y="5435600"/>
          <p14:tracePt t="292055" x="7670800" y="5435600"/>
          <p14:tracePt t="292072" x="7702550" y="5435600"/>
          <p14:tracePt t="292088" x="7708900" y="5435600"/>
          <p14:tracePt t="292122" x="7721600" y="5435600"/>
          <p14:tracePt t="292147" x="7766050" y="5435600"/>
          <p14:tracePt t="292155" x="7778750" y="5441950"/>
          <p14:tracePt t="292172" x="7810500" y="5448300"/>
          <p14:tracePt t="292197" x="7829550" y="5454650"/>
          <p14:tracePt t="292415" x="7835900" y="5454650"/>
          <p14:tracePt t="292422" x="7842250" y="5454650"/>
          <p14:tracePt t="292438" x="7848600" y="5448300"/>
          <p14:tracePt t="292707" x="7848600" y="5435600"/>
          <p14:tracePt t="292722" x="7848600" y="5422900"/>
          <p14:tracePt t="292739" x="7848600" y="5416550"/>
          <p14:tracePt t="292872" x="7848600" y="5410200"/>
          <p14:tracePt t="292923" x="7848600" y="5397500"/>
          <p14:tracePt t="292944" x="7854950" y="5391150"/>
          <p14:tracePt t="293818" x="7842250" y="5391150"/>
          <p14:tracePt t="293848" x="7823200" y="5391150"/>
          <p14:tracePt t="293866" x="7816850" y="5391150"/>
          <p14:tracePt t="293906" x="7791450" y="5391150"/>
          <p14:tracePt t="293924" x="7785100" y="5384800"/>
          <p14:tracePt t="294274" x="7797800" y="5378450"/>
          <p14:tracePt t="294290" x="7816850" y="5378450"/>
          <p14:tracePt t="294292" x="7823200" y="5378450"/>
          <p14:tracePt t="294307" x="7835900" y="5372100"/>
          <p14:tracePt t="294324" x="7842250" y="5372100"/>
          <p14:tracePt t="294325" x="7848600" y="5372100"/>
          <p14:tracePt t="294374" x="7854950" y="5372100"/>
          <p14:tracePt t="294541" x="7867650" y="5378450"/>
          <p14:tracePt t="294557" x="7886700" y="5384800"/>
          <p14:tracePt t="294573" x="7893050" y="5384800"/>
          <p14:tracePt t="294700" x="7899400" y="5372100"/>
          <p14:tracePt t="294707" x="7899400" y="5353050"/>
          <p14:tracePt t="294724" x="7886700" y="5308600"/>
          <p14:tracePt t="294741" x="7861300" y="5276850"/>
          <p14:tracePt t="294757" x="7842250" y="5257800"/>
          <p14:tracePt t="294774" x="7823200" y="5245100"/>
          <p14:tracePt t="294791" x="7810500" y="5232400"/>
          <p14:tracePt t="294808" x="7797800" y="5226050"/>
          <p14:tracePt t="294824" x="7785100" y="5226050"/>
          <p14:tracePt t="294841" x="7759700" y="5219700"/>
          <p14:tracePt t="294857" x="7721600" y="5213350"/>
          <p14:tracePt t="294874" x="7639050" y="5207000"/>
          <p14:tracePt t="294875" x="7594600" y="5207000"/>
          <p14:tracePt t="294891" x="7550150" y="5200650"/>
          <p14:tracePt t="294908" x="7461250" y="5194300"/>
          <p14:tracePt t="294925" x="7378700" y="5187950"/>
          <p14:tracePt t="294941" x="7264400" y="5168900"/>
          <p14:tracePt t="294958" x="7200900" y="5156200"/>
          <p14:tracePt t="294974" x="7143750" y="5149850"/>
          <p14:tracePt t="294993" x="7086600" y="5149850"/>
          <p14:tracePt t="295009" x="7035800" y="5149850"/>
          <p14:tracePt t="295025" x="7023100" y="5149850"/>
          <p14:tracePt t="295091" x="7010400" y="5181600"/>
          <p14:tracePt t="295110" x="6985000" y="5226050"/>
          <p14:tracePt t="295126" x="6972300" y="5257800"/>
          <p14:tracePt t="295141" x="6965950" y="5283200"/>
          <p14:tracePt t="295161" x="6965950" y="5321300"/>
          <p14:tracePt t="295185" x="6985000" y="5340350"/>
          <p14:tracePt t="295191" x="6997700" y="5353050"/>
          <p14:tracePt t="295207" x="7010400" y="5365750"/>
          <p14:tracePt t="295224" x="7029450" y="5372100"/>
          <p14:tracePt t="295241" x="7035800" y="5378450"/>
          <p14:tracePt t="295258" x="7042150" y="5378450"/>
          <p14:tracePt t="295275" x="7054850" y="5378450"/>
          <p14:tracePt t="295291" x="7067550" y="5384800"/>
          <p14:tracePt t="295308" x="7086600" y="5384800"/>
          <p14:tracePt t="295325" x="7118350" y="5384800"/>
          <p14:tracePt t="295341" x="7124700" y="5384800"/>
          <p14:tracePt t="295667" x="7105650" y="5378450"/>
          <p14:tracePt t="295676" x="7080250" y="5359400"/>
          <p14:tracePt t="295691" x="7067550" y="5353050"/>
          <p14:tracePt t="296042" x="7004050" y="5359400"/>
          <p14:tracePt t="296058" x="6858000" y="5403850"/>
          <p14:tracePt t="296075" x="6648450" y="5448300"/>
          <p14:tracePt t="296092" x="6413500" y="5480050"/>
          <p14:tracePt t="296109" x="6159500" y="5505450"/>
          <p14:tracePt t="296125" x="6102350" y="5511800"/>
          <p14:tracePt t="296142" x="6076950" y="5511800"/>
          <p14:tracePt t="296160" x="6070600" y="5511800"/>
          <p14:tracePt t="296176" x="6045200" y="5543550"/>
          <p14:tracePt t="296193" x="5981700" y="5588000"/>
          <p14:tracePt t="296215" x="5848350" y="5651500"/>
          <p14:tracePt t="296225" x="5765800" y="5676900"/>
          <p14:tracePt t="296242" x="5670550" y="5702300"/>
          <p14:tracePt t="296259" x="5626100" y="5708650"/>
          <p14:tracePt t="296275" x="5626100" y="5715000"/>
          <p14:tracePt t="296443" x="5632450" y="5715000"/>
          <p14:tracePt t="296459" x="5657850" y="5715000"/>
          <p14:tracePt t="296476" x="5670550" y="5708650"/>
          <p14:tracePt t="296492" x="5676900" y="5708650"/>
          <p14:tracePt t="296544" x="5689600" y="5702300"/>
          <p14:tracePt t="296567" x="5727700" y="5683250"/>
          <p14:tracePt t="296576" x="5740400" y="5676900"/>
          <p14:tracePt t="296604" x="5803900" y="5645150"/>
          <p14:tracePt t="296615" x="5835650" y="5638800"/>
          <p14:tracePt t="296630" x="5848350" y="5638800"/>
          <p14:tracePt t="296642" x="5854700" y="5638800"/>
          <p14:tracePt t="296659" x="5867400" y="5638800"/>
          <p14:tracePt t="296676" x="5880100" y="5638800"/>
          <p14:tracePt t="296692" x="5911850" y="5632450"/>
          <p14:tracePt t="296694" x="5924550" y="5632450"/>
          <p14:tracePt t="296709" x="5930900" y="5626100"/>
          <p14:tracePt t="296710" x="5943600" y="5626100"/>
          <p14:tracePt t="296725" x="5956300" y="5619750"/>
          <p14:tracePt t="297148" x="6007100" y="5613400"/>
          <p14:tracePt t="297159" x="6108700" y="5607050"/>
          <p14:tracePt t="297176" x="6197600" y="5607050"/>
          <p14:tracePt t="297193" x="6267450" y="5607050"/>
          <p14:tracePt t="297209" x="6330950" y="5613400"/>
          <p14:tracePt t="297226" x="6369050" y="5613400"/>
          <p14:tracePt t="297244" x="6413500" y="5613400"/>
          <p14:tracePt t="297259" x="6457950" y="5607050"/>
          <p14:tracePt t="297277" x="6502400" y="5594350"/>
          <p14:tracePt t="297293" x="6572250" y="5568950"/>
          <p14:tracePt t="297309" x="6604000" y="5562600"/>
          <p14:tracePt t="297326" x="6642100" y="5562600"/>
          <p14:tracePt t="297344" x="6667500" y="5556250"/>
          <p14:tracePt t="297361" x="6673850" y="5556250"/>
          <p14:tracePt t="297377" x="6680200" y="5556250"/>
          <p14:tracePt t="297660" x="6680200" y="5543550"/>
          <p14:tracePt t="297676" x="6680200" y="5530850"/>
          <p14:tracePt t="297693" x="6667500" y="5505450"/>
          <p14:tracePt t="297711" x="6635750" y="5473700"/>
          <p14:tracePt t="297727" x="6597650" y="5435600"/>
          <p14:tracePt t="297743" x="6572250" y="5410200"/>
          <p14:tracePt t="297761" x="6559550" y="5391150"/>
          <p14:tracePt t="297777" x="6553200" y="5384800"/>
          <p14:tracePt t="297794" x="6546850" y="5384800"/>
          <p14:tracePt t="297819" x="6527800" y="5378450"/>
          <p14:tracePt t="297830" x="6477000" y="5378450"/>
          <p14:tracePt t="297852" x="6426200" y="5378450"/>
          <p14:tracePt t="297860" x="6400800" y="5378450"/>
          <p14:tracePt t="297862" x="6375400" y="5378450"/>
          <p14:tracePt t="297877" x="6343650" y="5378450"/>
          <p14:tracePt t="297893" x="6324600" y="5378450"/>
          <p14:tracePt t="297911" x="6280150" y="5403850"/>
          <p14:tracePt t="297926" x="6254750" y="5422900"/>
          <p14:tracePt t="297944" x="6223000" y="5461000"/>
          <p14:tracePt t="297960" x="6203950" y="5486400"/>
          <p14:tracePt t="297977" x="6184900" y="5505450"/>
          <p14:tracePt t="297994" x="6184900" y="5518150"/>
          <p14:tracePt t="298077" x="6184900" y="5530850"/>
          <p14:tracePt t="298094" x="6184900" y="5556250"/>
          <p14:tracePt t="298111" x="6191250" y="5588000"/>
          <p14:tracePt t="298127" x="6191250" y="5613400"/>
          <p14:tracePt t="298145" x="6197600" y="5626100"/>
          <p14:tracePt t="298161" x="6197600" y="5632450"/>
          <p14:tracePt t="298611" x="6229350" y="5632450"/>
          <p14:tracePt t="298627" x="6299200" y="5632450"/>
          <p14:tracePt t="298644" x="6375400" y="5632450"/>
          <p14:tracePt t="298661" x="6419850" y="5632450"/>
          <p14:tracePt t="298677" x="6445250" y="5632450"/>
          <p14:tracePt t="298694" x="6451600" y="5632450"/>
          <p14:tracePt t="298711" x="6457950" y="5632450"/>
          <p14:tracePt t="298727" x="6464300" y="5632450"/>
          <p14:tracePt t="298744" x="6477000" y="5632450"/>
          <p14:tracePt t="298761" x="6489700" y="5632450"/>
          <p14:tracePt t="298778" x="6502400" y="5632450"/>
          <p14:tracePt t="298861" x="6521450" y="5638800"/>
          <p14:tracePt t="298878" x="6534150" y="5638800"/>
          <p14:tracePt t="298903" x="6578600" y="5626100"/>
          <p14:tracePt t="298911" x="6597650" y="5619750"/>
          <p14:tracePt t="298928" x="6629400" y="5619750"/>
          <p14:tracePt t="298945" x="6635750" y="5619750"/>
          <p14:tracePt t="299040" x="6642100" y="5619750"/>
          <p14:tracePt t="299046" x="6648450" y="5619750"/>
          <p14:tracePt t="299062" x="6661150" y="5619750"/>
          <p14:tracePt t="299078" x="6673850" y="5619750"/>
          <p14:tracePt t="299111" x="6680200" y="5619750"/>
          <p14:tracePt t="299131" x="6737350" y="5619750"/>
          <p14:tracePt t="299145" x="6769100" y="5626100"/>
          <p14:tracePt t="299163" x="6921500" y="5645150"/>
          <p14:tracePt t="299178" x="6959600" y="5645150"/>
          <p14:tracePt t="299195" x="7061200" y="5645150"/>
          <p14:tracePt t="299211" x="7156450" y="5638800"/>
          <p14:tracePt t="299228" x="7175500" y="5632450"/>
          <p14:tracePt t="299278" x="7181850" y="5632450"/>
          <p14:tracePt t="299295" x="7194550" y="5626100"/>
          <p14:tracePt t="299313" x="7200900" y="5626100"/>
          <p14:tracePt t="299329" x="7213600" y="5626100"/>
          <p14:tracePt t="299350" x="7219950" y="5626100"/>
          <p14:tracePt t="299361" x="7226300" y="5626100"/>
          <p14:tracePt t="299628" x="7219950" y="5626100"/>
          <p14:tracePt t="299645" x="7213600" y="5626100"/>
          <p14:tracePt t="299720" x="7213600" y="5619750"/>
          <p14:tracePt t="299750" x="7226300" y="5607050"/>
          <p14:tracePt t="299761" x="7245350" y="5594350"/>
          <p14:tracePt t="299779" x="7258050" y="5581650"/>
          <p14:tracePt t="299795" x="7277100" y="5568950"/>
          <p14:tracePt t="299811" x="7283450" y="5556250"/>
          <p14:tracePt t="299829" x="7289800" y="5556250"/>
          <p14:tracePt t="299967" x="7245350" y="5556250"/>
          <p14:tracePt t="299979" x="7239000" y="5556250"/>
          <p14:tracePt t="299999" x="7226300" y="5562600"/>
          <p14:tracePt t="303300" x="7245350" y="5543550"/>
          <p14:tracePt t="303315" x="7296150" y="5492750"/>
          <p14:tracePt t="303337" x="7334250" y="5441950"/>
          <p14:tracePt t="303348" x="7334250" y="5429250"/>
          <p14:tracePt t="303365" x="7340600" y="5416550"/>
          <p14:tracePt t="303381" x="7346950" y="5410200"/>
          <p14:tracePt t="303582" x="7340600" y="5416550"/>
          <p14:tracePt t="303598" x="7264400" y="5448300"/>
          <p14:tracePt t="303615" x="7169150" y="5473700"/>
          <p14:tracePt t="303632" x="7086600" y="5492750"/>
          <p14:tracePt t="303650" x="7035800" y="5492750"/>
          <p14:tracePt t="303749" x="7035800" y="5499100"/>
          <p14:tracePt t="303943" x="7042150" y="5518150"/>
          <p14:tracePt t="303949" x="7054850" y="5537200"/>
          <p14:tracePt t="303965" x="7092950" y="5588000"/>
          <p14:tracePt t="303982" x="7118350" y="5619750"/>
          <p14:tracePt t="303998" x="7137400" y="5645150"/>
          <p14:tracePt t="304015" x="7150100" y="5651500"/>
          <p14:tracePt t="304300" x="7188200" y="5626100"/>
          <p14:tracePt t="304325" x="7239000" y="5575300"/>
          <p14:tracePt t="304337" x="7251700" y="5562600"/>
          <p14:tracePt t="304359" x="7289800" y="5537200"/>
          <p14:tracePt t="304850" x="7277100" y="5543550"/>
          <p14:tracePt t="304866" x="7251700" y="5556250"/>
          <p14:tracePt t="304882" x="7245350" y="5556250"/>
          <p14:tracePt t="304900" x="7251700" y="5556250"/>
          <p14:tracePt t="305135" x="7258050" y="5556250"/>
          <p14:tracePt t="305150" x="7270750" y="5556250"/>
          <p14:tracePt t="305177" x="7289800" y="5568950"/>
          <p14:tracePt t="305183" x="7296150" y="5575300"/>
          <p14:tracePt t="305200" x="7308850" y="5581650"/>
          <p14:tracePt t="305333" x="7315200" y="5600700"/>
          <p14:tracePt t="305350" x="7327900" y="5607050"/>
          <p14:tracePt t="305366" x="7340600" y="5613400"/>
          <p14:tracePt t="305368" x="7353300" y="5613400"/>
          <p14:tracePt t="305383" x="7378700" y="5607050"/>
          <p14:tracePt t="305400" x="7448550" y="5581650"/>
          <p14:tracePt t="305416" x="7499350" y="5556250"/>
          <p14:tracePt t="305440" x="7524750" y="5543550"/>
          <p14:tracePt t="307210" x="7512050" y="5543550"/>
          <p14:tracePt t="307218" x="7493000" y="5543550"/>
          <p14:tracePt t="307235" x="7423150" y="5549900"/>
          <p14:tracePt t="307257" x="7391400" y="5549900"/>
          <p14:tracePt t="307318" x="7385050" y="5549900"/>
          <p14:tracePt t="307335" x="7359650" y="5543550"/>
          <p14:tracePt t="307354" x="7239000" y="5549900"/>
          <p14:tracePt t="307368" x="7213600" y="5556250"/>
          <p14:tracePt t="307385" x="7188200" y="5562600"/>
          <p14:tracePt t="307418" x="7188200" y="5568950"/>
          <p14:tracePt t="307434" x="7175500" y="5588000"/>
          <p14:tracePt t="307452" x="7143750" y="5600700"/>
          <p14:tracePt t="307470" x="7086600" y="5613400"/>
          <p14:tracePt t="307485" x="7042150" y="5619750"/>
          <p14:tracePt t="307501" x="7035800" y="5626100"/>
          <p14:tracePt t="307535" x="7029450" y="5626100"/>
          <p14:tracePt t="307551" x="7010400" y="5638800"/>
          <p14:tracePt t="307579" x="6845300" y="5702300"/>
          <p14:tracePt t="307591" x="6794500" y="5715000"/>
          <p14:tracePt t="307606" x="6673850" y="5746750"/>
          <p14:tracePt t="307618" x="6635750" y="5753100"/>
          <p14:tracePt t="307635" x="6597650" y="5759450"/>
          <p14:tracePt t="307652" x="6578600" y="5759450"/>
          <p14:tracePt t="307668" x="6565900" y="5759450"/>
          <p14:tracePt t="307684" x="6534150" y="5759450"/>
          <p14:tracePt t="307702" x="6496050" y="5772150"/>
          <p14:tracePt t="307718" x="6470650" y="5784850"/>
          <p14:tracePt t="307735" x="6470650" y="5791200"/>
          <p14:tracePt t="307762" x="6470650" y="5803900"/>
          <p14:tracePt t="307772" x="6470650" y="5810250"/>
          <p14:tracePt t="307805" x="6477000" y="5810250"/>
          <p14:tracePt t="307868" x="6521450" y="5816600"/>
          <p14:tracePt t="307885" x="6686550" y="5829300"/>
          <p14:tracePt t="307901" x="6896100" y="5842000"/>
          <p14:tracePt t="307918" x="7086600" y="5848350"/>
          <p14:tracePt t="307935" x="7226300" y="5848350"/>
          <p14:tracePt t="307952" x="7296150" y="5842000"/>
          <p14:tracePt t="307969" x="7315200" y="5842000"/>
          <p14:tracePt t="307985" x="7327900" y="5842000"/>
          <p14:tracePt t="308102" x="7340600" y="5842000"/>
          <p14:tracePt t="308119" x="7346950" y="5835650"/>
          <p14:tracePt t="308135" x="7353300" y="5835650"/>
          <p14:tracePt t="308452" x="7385050" y="5829300"/>
          <p14:tracePt t="308469" x="7537450" y="5810250"/>
          <p14:tracePt t="308486" x="7639050" y="5797550"/>
          <p14:tracePt t="308502" x="7753350" y="5784850"/>
          <p14:tracePt t="308519" x="7854950" y="5784850"/>
          <p14:tracePt t="308536" x="7950200" y="5784850"/>
          <p14:tracePt t="308560" x="8020050" y="5803900"/>
          <p14:tracePt t="308569" x="8039100" y="5810250"/>
          <p14:tracePt t="308595" x="8070850" y="5822950"/>
          <p14:tracePt t="308606" x="8077200" y="5829300"/>
          <p14:tracePt t="308704" x="8083550" y="5829300"/>
          <p14:tracePt t="308719" x="8089900" y="5829300"/>
          <p14:tracePt t="308736" x="8115300" y="5835650"/>
          <p14:tracePt t="308812" x="8108950" y="5835650"/>
          <p14:tracePt t="308842" x="8045450" y="5854700"/>
          <p14:tracePt t="308853" x="7988300" y="5867400"/>
          <p14:tracePt t="308869" x="7924800" y="5873750"/>
          <p14:tracePt t="308886" x="7854950" y="5886450"/>
          <p14:tracePt t="308902" x="7753350" y="5899150"/>
          <p14:tracePt t="308919" x="7658100" y="5911850"/>
          <p14:tracePt t="308936" x="7562850" y="5911850"/>
          <p14:tracePt t="308953" x="7505700" y="5911850"/>
          <p14:tracePt t="308970" x="7473950" y="5911850"/>
          <p14:tracePt t="308986" x="7454900" y="5911850"/>
          <p14:tracePt t="309003" x="7423150" y="5918200"/>
          <p14:tracePt t="309025" x="7270750" y="5937250"/>
          <p14:tracePt t="309036" x="7213600" y="5943600"/>
          <p14:tracePt t="309053" x="7061200" y="5956300"/>
          <p14:tracePt t="309078" x="7016750" y="5956300"/>
          <p14:tracePt t="309086" x="7010400" y="5956300"/>
          <p14:tracePt t="309103" x="6991350" y="5956300"/>
          <p14:tracePt t="309120" x="6946900" y="5956300"/>
          <p14:tracePt t="309137" x="6858000" y="5969000"/>
          <p14:tracePt t="309154" x="6750050" y="5994400"/>
          <p14:tracePt t="309172" x="6591300" y="6007100"/>
          <p14:tracePt t="309186" x="6470650" y="6019800"/>
          <p14:tracePt t="309203" x="6388100" y="6019800"/>
          <p14:tracePt t="309221" x="6311900" y="6019800"/>
          <p14:tracePt t="309237" x="6254750" y="6032500"/>
          <p14:tracePt t="309253" x="6191250" y="6038850"/>
          <p14:tracePt t="309270" x="6146800" y="6045200"/>
          <p14:tracePt t="309286" x="6064250" y="6051550"/>
          <p14:tracePt t="309288" x="6038850" y="6057900"/>
          <p14:tracePt t="309303" x="6007100" y="6057900"/>
          <p14:tracePt t="309326" x="6007100" y="6064250"/>
          <p14:tracePt t="309369" x="6000750" y="6064250"/>
          <p14:tracePt t="309386" x="5981700" y="6089650"/>
          <p14:tracePt t="309403" x="5956300" y="6115050"/>
          <p14:tracePt t="309420" x="5937250" y="6134100"/>
          <p14:tracePt t="309437" x="5930900" y="6146800"/>
          <p14:tracePt t="309538" x="5924550" y="6153150"/>
          <p14:tracePt t="309553" x="5911850" y="6159500"/>
          <p14:tracePt t="309570" x="5905500" y="6159500"/>
          <p14:tracePt t="309770" x="5918200" y="6159500"/>
          <p14:tracePt t="309786" x="5930900" y="6153150"/>
          <p14:tracePt t="310155" x="5937250" y="6153150"/>
          <p14:tracePt t="310170" x="5981700" y="6146800"/>
          <p14:tracePt t="310187" x="6038850" y="6140450"/>
          <p14:tracePt t="310204" x="6102350" y="6134100"/>
          <p14:tracePt t="310220" x="6165850" y="6127750"/>
          <p14:tracePt t="310237" x="6216650" y="6121400"/>
          <p14:tracePt t="310262" x="6248400" y="6121400"/>
          <p14:tracePt t="310292" x="6254750" y="6121400"/>
          <p14:tracePt t="310742" x="6261100" y="6115050"/>
          <p14:tracePt t="310755" x="6280150" y="6115050"/>
          <p14:tracePt t="310772" x="6407150" y="6096000"/>
          <p14:tracePt t="310787" x="6565900" y="6083300"/>
          <p14:tracePt t="310809" x="6762750" y="6076950"/>
          <p14:tracePt t="310821" x="6889750" y="6070600"/>
          <p14:tracePt t="310840" x="7010400" y="6070600"/>
          <p14:tracePt t="310854" x="7150100" y="6083300"/>
          <p14:tracePt t="310871" x="7308850" y="6096000"/>
          <p14:tracePt t="310887" x="7442200" y="6102350"/>
          <p14:tracePt t="310904" x="7550150" y="6108700"/>
          <p14:tracePt t="310921" x="7620000" y="6108700"/>
          <p14:tracePt t="310937" x="7664450" y="6102350"/>
          <p14:tracePt t="310954" x="7677150" y="6102350"/>
          <p14:tracePt t="311073" x="7683500" y="6102350"/>
          <p14:tracePt t="311088" x="7689850" y="6102350"/>
          <p14:tracePt t="311109" x="7689850" y="6108700"/>
          <p14:tracePt t="311121" x="7696200" y="6115050"/>
          <p14:tracePt t="311171" x="7689850" y="6121400"/>
          <p14:tracePt t="311188" x="7651750" y="6140450"/>
          <p14:tracePt t="311205" x="7594600" y="6146800"/>
          <p14:tracePt t="311221" x="7537450" y="6153150"/>
          <p14:tracePt t="311238" x="7493000" y="6153150"/>
          <p14:tracePt t="311258" x="7423150" y="6146800"/>
          <p14:tracePt t="311271" x="7385050" y="6146800"/>
          <p14:tracePt t="311288" x="7258050" y="6146800"/>
          <p14:tracePt t="311305" x="7105650" y="6159500"/>
          <p14:tracePt t="311306" x="7048500" y="6165850"/>
          <p14:tracePt t="311321" x="7004050" y="6165850"/>
          <p14:tracePt t="311322" x="6972300" y="6172200"/>
          <p14:tracePt t="311348" x="6921500" y="6172200"/>
          <p14:tracePt t="311356" x="6915150" y="6172200"/>
          <p14:tracePt t="311388" x="6902450" y="6178550"/>
          <p14:tracePt t="311406" x="6877050" y="6184900"/>
          <p14:tracePt t="311421" x="6800850" y="6216650"/>
          <p14:tracePt t="311441" x="6705600" y="6261100"/>
          <p14:tracePt t="311455" x="6692900" y="6267450"/>
          <p14:tracePt t="311471" x="6667500" y="6280150"/>
          <p14:tracePt t="311538" x="6648450" y="6305550"/>
          <p14:tracePt t="311555" x="6604000" y="6350000"/>
          <p14:tracePt t="311576" x="6515100" y="6426200"/>
          <p14:tracePt t="311588" x="6483350" y="6451600"/>
          <p14:tracePt t="311605" x="6451600" y="6470650"/>
          <p14:tracePt t="311622" x="6438900" y="6483350"/>
          <p14:tracePt t="311762" x="6457950" y="6483350"/>
          <p14:tracePt t="311771" x="6464300" y="6483350"/>
          <p14:tracePt t="311789" x="6477000" y="6483350"/>
          <p14:tracePt t="311958" x="6464300" y="6483350"/>
          <p14:tracePt t="311972" x="6426200" y="6483350"/>
          <p14:tracePt t="311995" x="6343650" y="6483350"/>
          <p14:tracePt t="312005" x="6324600" y="6477000"/>
          <p14:tracePt t="312023" x="6305550" y="6477000"/>
          <p14:tracePt t="312038" x="6292850" y="6470650"/>
          <p14:tracePt t="312055" x="6267450" y="6464300"/>
          <p14:tracePt t="312072" x="6203950" y="6457950"/>
          <p14:tracePt t="312089" x="6057900" y="6432550"/>
          <p14:tracePt t="312105" x="6019800" y="6426200"/>
          <p14:tracePt t="312122" x="5930900" y="6413500"/>
          <p14:tracePt t="312141" x="5873750" y="6400800"/>
          <p14:tracePt t="312155" x="5867400" y="6400800"/>
          <p14:tracePt t="312240" x="5873750" y="6400800"/>
          <p14:tracePt t="312311" x="5886450" y="6400800"/>
          <p14:tracePt t="312319" x="5899150" y="6394450"/>
          <p14:tracePt t="312340" x="5994400" y="6388100"/>
          <p14:tracePt t="312355" x="6083300" y="6381750"/>
          <p14:tracePt t="312372" x="6191250" y="6381750"/>
          <p14:tracePt t="312389" x="6324600" y="6381750"/>
          <p14:tracePt t="312406" x="6426200" y="6381750"/>
          <p14:tracePt t="312423" x="6521450" y="6388100"/>
          <p14:tracePt t="312440" x="6584950" y="6394450"/>
          <p14:tracePt t="312455" x="6629400" y="6394450"/>
          <p14:tracePt t="312475" x="6661150" y="6400800"/>
          <p14:tracePt t="312489" x="6673850" y="6400800"/>
          <p14:tracePt t="312506" x="6680200" y="6407150"/>
          <p14:tracePt t="312530" x="6686550" y="6407150"/>
          <p14:tracePt t="312539" x="6692900" y="6407150"/>
          <p14:tracePt t="312564" x="6718300" y="6407150"/>
          <p14:tracePt t="312572" x="6737350" y="6407150"/>
          <p14:tracePt t="312589" x="6775450" y="6407150"/>
          <p14:tracePt t="312606" x="6800850" y="6407150"/>
          <p14:tracePt t="312622" x="6813550" y="6407150"/>
          <p14:tracePt t="312639" x="6838950" y="6407150"/>
          <p14:tracePt t="312656" x="6915150" y="6407150"/>
          <p14:tracePt t="312673" x="7061200" y="6419850"/>
          <p14:tracePt t="312689" x="7219950" y="6445250"/>
          <p14:tracePt t="312708" x="7385050" y="6470650"/>
          <p14:tracePt t="312723" x="7512050" y="6489700"/>
          <p14:tracePt t="312740" x="7531100" y="6489700"/>
          <p14:tracePt t="313442" x="7524750" y="6483350"/>
          <p14:tracePt t="313457" x="7518400" y="6470650"/>
          <p14:tracePt t="313473" x="7505700" y="6457950"/>
          <p14:tracePt t="313490" x="7480300" y="6445250"/>
          <p14:tracePt t="313512" x="7391400" y="6413500"/>
          <p14:tracePt t="313523" x="7353300" y="6407150"/>
          <p14:tracePt t="313540" x="7270750" y="6388100"/>
          <p14:tracePt t="313566" x="7188200" y="6362700"/>
          <p14:tracePt t="313573" x="7169150" y="6356350"/>
          <p14:tracePt t="313589" x="7150100" y="6350000"/>
          <p14:tracePt t="313606" x="7143750" y="6350000"/>
          <p14:tracePt t="313657" x="7143750" y="6343650"/>
          <p14:tracePt t="313673" x="7150100" y="6324600"/>
          <p14:tracePt t="313692" x="7162800" y="6305550"/>
          <p14:tracePt t="313707" x="7169150" y="6292850"/>
          <p14:tracePt t="313723" x="7175500" y="6286500"/>
          <p14:tracePt t="313851" x="7137400" y="6292850"/>
          <p14:tracePt t="313856" x="7105650" y="6299200"/>
          <p14:tracePt t="313874" x="7048500" y="6305550"/>
          <p14:tracePt t="313890" x="6978650" y="6318250"/>
          <p14:tracePt t="313907" x="6921500" y="6318250"/>
          <p14:tracePt t="313929" x="6800850" y="6324600"/>
          <p14:tracePt t="313940" x="6731000" y="6324600"/>
          <p14:tracePt t="313957" x="6591300" y="6330950"/>
          <p14:tracePt t="313974" x="6426200" y="6330950"/>
          <p14:tracePt t="313991" x="6235700" y="6330950"/>
          <p14:tracePt t="314008" x="6134100" y="6318250"/>
          <p14:tracePt t="314037" x="6032500" y="6299200"/>
          <p14:tracePt t="314043" x="6007100" y="6292850"/>
          <p14:tracePt t="314058" x="5956300" y="6286500"/>
          <p14:tracePt t="314073" x="5899150" y="6286500"/>
          <p14:tracePt t="314090" x="5886450" y="6280150"/>
          <p14:tracePt t="314190" x="5892800" y="6280150"/>
          <p14:tracePt t="314212" x="5937250" y="6299200"/>
          <p14:tracePt t="314223" x="5943600" y="6299200"/>
          <p14:tracePt t="314241" x="6007100" y="6330950"/>
          <p14:tracePt t="314257" x="6038850" y="6337300"/>
          <p14:tracePt t="314273" x="6102350" y="6356350"/>
          <p14:tracePt t="314290" x="6184900" y="6375400"/>
          <p14:tracePt t="314307" x="6286500" y="6394450"/>
          <p14:tracePt t="314324" x="6419850" y="6400800"/>
          <p14:tracePt t="314340" x="6521450" y="6400800"/>
          <p14:tracePt t="314357" x="6680200" y="6381750"/>
          <p14:tracePt t="314374" x="6813550" y="6356350"/>
          <p14:tracePt t="314396" x="6921500" y="6330950"/>
          <p14:tracePt t="314407" x="6946900" y="6330950"/>
          <p14:tracePt t="314424" x="6965950" y="6330950"/>
          <p14:tracePt t="314440" x="6972300" y="6330950"/>
          <p14:tracePt t="314524" x="6978650" y="6330950"/>
          <p14:tracePt t="314540" x="6985000" y="6324600"/>
          <p14:tracePt t="314574" x="6991350" y="6324600"/>
          <p14:tracePt t="314594" x="6991350" y="6318250"/>
          <p14:tracePt t="315291" x="6997700" y="6299200"/>
          <p14:tracePt t="315308" x="7004050" y="6286500"/>
          <p14:tracePt t="315325" x="7016750" y="6273800"/>
          <p14:tracePt t="315341" x="7023100" y="6267450"/>
          <p14:tracePt t="315358" x="7029450" y="6254750"/>
          <p14:tracePt t="315374" x="7042150" y="6242050"/>
          <p14:tracePt t="315392" x="7048500" y="6235700"/>
          <p14:tracePt t="315409" x="7067550" y="6223000"/>
          <p14:tracePt t="315425" x="7112000" y="6210300"/>
          <p14:tracePt t="315441" x="7213600" y="6203950"/>
          <p14:tracePt t="315458" x="7359650" y="6210300"/>
          <p14:tracePt t="315475" x="7467600" y="6216650"/>
          <p14:tracePt t="315494" x="7575550" y="6216650"/>
          <p14:tracePt t="315508" x="7588250" y="6216650"/>
          <p14:tracePt t="315525" x="7600950" y="6216650"/>
          <p14:tracePt t="315547" x="7607300" y="6216650"/>
          <p14:tracePt t="315558" x="7613650" y="6210300"/>
          <p14:tracePt t="315582" x="7658100" y="6197600"/>
          <p14:tracePt t="315592" x="7715250" y="6178550"/>
          <p14:tracePt t="315608" x="7778750" y="6165850"/>
          <p14:tracePt t="315625" x="7854950" y="6153150"/>
          <p14:tracePt t="315641" x="7918450" y="6134100"/>
          <p14:tracePt t="315658" x="7962900" y="6115050"/>
          <p14:tracePt t="315683" x="8032750" y="6089650"/>
          <p14:tracePt t="315691" x="8051800" y="6083300"/>
          <p14:tracePt t="315708" x="8096250" y="6064250"/>
          <p14:tracePt t="315725" x="8140700" y="6045200"/>
          <p14:tracePt t="315741" x="8191500" y="6019800"/>
          <p14:tracePt t="315758" x="8229600" y="6000750"/>
          <p14:tracePt t="315778" x="8255000" y="5981700"/>
          <p14:tracePt t="315792" x="8261350" y="5975350"/>
          <p14:tracePt t="315809" x="8274050" y="5937250"/>
          <p14:tracePt t="315825" x="8286750" y="5918200"/>
          <p14:tracePt t="315842" x="8293100" y="5899150"/>
          <p14:tracePt t="315858" x="8305800" y="5848350"/>
          <p14:tracePt t="315875" x="8318500" y="5791200"/>
          <p14:tracePt t="315892" x="8324850" y="5734050"/>
          <p14:tracePt t="315918" x="8331200" y="5651500"/>
          <p14:tracePt t="315926" x="8331200" y="5638800"/>
          <p14:tracePt t="315942" x="8331200" y="5607050"/>
          <p14:tracePt t="315959" x="8337550" y="5588000"/>
          <p14:tracePt t="315975" x="8337550" y="5568950"/>
          <p14:tracePt t="315992" x="8324850" y="5556250"/>
          <p14:tracePt t="316009" x="8305800" y="5537200"/>
          <p14:tracePt t="316025" x="8286750" y="5518150"/>
          <p14:tracePt t="316042" x="8274050" y="5511800"/>
          <p14:tracePt t="316075" x="8267700" y="5511800"/>
          <p14:tracePt t="316092" x="8267700" y="5505450"/>
          <p14:tracePt t="316108" x="8261350" y="5505450"/>
          <p14:tracePt t="316125" x="8255000" y="5505450"/>
          <p14:tracePt t="316142" x="8229600" y="5499100"/>
          <p14:tracePt t="316159" x="8178800" y="5499100"/>
          <p14:tracePt t="316175" x="8147050" y="5499100"/>
          <p14:tracePt t="316193" x="8115300" y="5492750"/>
          <p14:tracePt t="316209" x="8089900" y="5492750"/>
          <p14:tracePt t="316227" x="8064500" y="5486400"/>
          <p14:tracePt t="316251" x="8007350" y="5480050"/>
          <p14:tracePt t="316260" x="7950200" y="5480050"/>
          <p14:tracePt t="316276" x="7924800" y="5486400"/>
          <p14:tracePt t="316294" x="7829550" y="5505450"/>
          <p14:tracePt t="316309" x="7778750" y="5518150"/>
          <p14:tracePt t="316325" x="7734300" y="5524500"/>
          <p14:tracePt t="316343" x="7689850" y="5537200"/>
          <p14:tracePt t="316359" x="7639050" y="5556250"/>
          <p14:tracePt t="316375" x="7613650" y="5568950"/>
          <p14:tracePt t="316392" x="7594600" y="5581650"/>
          <p14:tracePt t="316408" x="7581900" y="5594350"/>
          <p14:tracePt t="316428" x="7575550" y="5600700"/>
          <p14:tracePt t="316462" x="7575550" y="5607050"/>
          <p14:tracePt t="316476" x="7569200" y="5607050"/>
          <p14:tracePt t="316492" x="7569200" y="5613400"/>
          <p14:tracePt t="316509" x="7550150" y="5626100"/>
          <p14:tracePt t="318090" x="7486650" y="5613400"/>
          <p14:tracePt t="318111" x="7435850" y="5607050"/>
          <p14:tracePt t="318137" x="7321550" y="5600700"/>
          <p14:tracePt t="318144" x="7264400" y="5600700"/>
          <p14:tracePt t="318160" x="7162800" y="5619750"/>
          <p14:tracePt t="318177" x="7092950" y="5638800"/>
          <p14:tracePt t="318193" x="7086600" y="5638800"/>
          <p14:tracePt t="320829" x="7054850" y="5632450"/>
          <p14:tracePt t="320846" x="6946900" y="5556250"/>
          <p14:tracePt t="320863" x="6788150" y="5467350"/>
          <p14:tracePt t="320880" x="6629400" y="5410200"/>
          <p14:tracePt t="320896" x="6534150" y="5397500"/>
          <p14:tracePt t="320923" x="6508750" y="5397500"/>
          <p14:tracePt t="320961" x="6502400" y="5397500"/>
          <p14:tracePt t="320980" x="6489700" y="5391150"/>
          <p14:tracePt t="320997" x="6369050" y="5372100"/>
          <p14:tracePt t="321013" x="6330950" y="5372100"/>
          <p14:tracePt t="321013" x="6299200" y="5372100"/>
          <p14:tracePt t="321029" x="6261100" y="5372100"/>
          <p14:tracePt t="321096" x="6203950" y="5372100"/>
          <p14:tracePt t="321113" x="6038850" y="5359400"/>
          <p14:tracePt t="321130" x="5765800" y="5359400"/>
          <p14:tracePt t="321146" x="5461000" y="5365750"/>
          <p14:tracePt t="321163" x="5270500" y="5359400"/>
          <p14:tracePt t="321180" x="5232400" y="5359400"/>
          <p14:tracePt t="321196" x="5232400" y="5353050"/>
          <p14:tracePt t="321263" x="5226050" y="5353050"/>
          <p14:tracePt t="321280" x="5213350" y="5365750"/>
          <p14:tracePt t="321296" x="5213350" y="5384800"/>
          <p14:tracePt t="321314" x="5226050" y="5416550"/>
          <p14:tracePt t="321330" x="5251450" y="5454650"/>
          <p14:tracePt t="321349" x="5289550" y="5505450"/>
          <p14:tracePt t="321363" x="5314950" y="5556250"/>
          <p14:tracePt t="321380" x="5327650" y="5607050"/>
          <p14:tracePt t="321396" x="5340350" y="5657850"/>
          <p14:tracePt t="321413" x="5353050" y="5702300"/>
          <p14:tracePt t="321430" x="5359400" y="5721350"/>
          <p14:tracePt t="321446" x="5372100" y="5734050"/>
          <p14:tracePt t="321463" x="5391150" y="5746750"/>
          <p14:tracePt t="321490" x="5441950" y="5759450"/>
          <p14:tracePt t="321497" x="5467350" y="5759450"/>
          <p14:tracePt t="321519" x="5511800" y="5759450"/>
          <p14:tracePt t="321530" x="5518150" y="5759450"/>
          <p14:tracePt t="321665" x="5524500" y="5753100"/>
          <p14:tracePt t="321681" x="5537200" y="5740400"/>
          <p14:tracePt t="321698" x="5549900" y="5727700"/>
          <p14:tracePt t="321722" x="5575300" y="5702300"/>
          <p14:tracePt t="321730" x="5575300" y="5695950"/>
          <p14:tracePt t="321748" x="5588000" y="5676900"/>
          <p14:tracePt t="321763" x="5600700" y="5664200"/>
          <p14:tracePt t="321791" x="5600700" y="5651500"/>
          <p14:tracePt t="321815" x="5600700" y="5645150"/>
          <p14:tracePt t="334692" x="5600700" y="5638800"/>
          <p14:tracePt t="334702" x="5581650" y="5626100"/>
          <p14:tracePt t="334724" x="5467350" y="5562600"/>
          <p14:tracePt t="334741" x="5435600" y="5562600"/>
          <p14:tracePt t="334758" x="5403850" y="5562600"/>
          <p14:tracePt t="334774" x="5334000" y="5537200"/>
          <p14:tracePt t="334791" x="5238750" y="5480050"/>
          <p14:tracePt t="334807" x="5111750" y="5422900"/>
          <p14:tracePt t="334824" x="5003800" y="5416550"/>
          <p14:tracePt t="334841" x="4959350" y="5429250"/>
          <p14:tracePt t="334860" x="4946650" y="5480050"/>
          <p14:tracePt t="334874" x="4946650" y="5511800"/>
          <p14:tracePt t="334891" x="5067300" y="5632450"/>
          <p14:tracePt t="334907" x="5187950" y="5734050"/>
          <p14:tracePt t="334924" x="5245100" y="5784850"/>
          <p14:tracePt t="334949" x="5264150" y="5797550"/>
          <p14:tracePt t="334958" x="5270500" y="5797550"/>
          <p14:tracePt t="334975" x="5378450" y="5803900"/>
          <p14:tracePt t="334992" x="5607050" y="5803900"/>
          <p14:tracePt t="335008" x="5899150" y="5803900"/>
          <p14:tracePt t="335025" x="6159500" y="5810250"/>
          <p14:tracePt t="335041" x="6375400" y="5778500"/>
          <p14:tracePt t="335057" x="6496050" y="5715000"/>
          <p14:tracePt t="335075" x="6578600" y="5638800"/>
          <p14:tracePt t="335092" x="6642100" y="5537200"/>
          <p14:tracePt t="335108" x="6667500" y="5441950"/>
          <p14:tracePt t="335125" x="6667500" y="5327650"/>
          <p14:tracePt t="335141" x="6654800" y="5162550"/>
          <p14:tracePt t="335158" x="6654800" y="5060950"/>
          <p14:tracePt t="335174" x="6642100" y="4940300"/>
          <p14:tracePt t="335192" x="6604000" y="4775200"/>
          <p14:tracePt t="335208" x="6572250" y="4673600"/>
          <p14:tracePt t="335225" x="6540500" y="4572000"/>
          <p14:tracePt t="335241" x="6534150" y="4521200"/>
          <p14:tracePt t="335258" x="6534150" y="4514850"/>
          <p14:tracePt t="335312" x="6540500" y="4502150"/>
          <p14:tracePt t="335325" x="6559550" y="4489450"/>
          <p14:tracePt t="335341" x="6610350" y="4470400"/>
          <p14:tracePt t="335358" x="6661150" y="4451350"/>
          <p14:tracePt t="335359" x="6705600" y="4432300"/>
          <p14:tracePt t="335375" x="6743700" y="4419600"/>
          <p14:tracePt t="335391" x="6794500" y="4387850"/>
          <p14:tracePt t="335409" x="6845300" y="4337050"/>
          <p14:tracePt t="335425" x="6870700" y="4298950"/>
          <p14:tracePt t="335441" x="6883400" y="4273550"/>
          <p14:tracePt t="335458" x="6908800" y="4248150"/>
          <p14:tracePt t="335475" x="6934200" y="4222750"/>
          <p14:tracePt t="335491" x="6946900" y="4203700"/>
          <p14:tracePt t="335508" x="6953250" y="4191000"/>
          <p14:tracePt t="335525" x="6953250" y="4178300"/>
          <p14:tracePt t="335541" x="6940550" y="4165600"/>
          <p14:tracePt t="335558" x="6915150" y="4140200"/>
          <p14:tracePt t="335575" x="6877050" y="4127500"/>
          <p14:tracePt t="335576" x="6864350" y="4127500"/>
          <p14:tracePt t="335591" x="6851650" y="4127500"/>
          <p14:tracePt t="335658" x="6845300" y="4127500"/>
          <p14:tracePt t="335675" x="6807200" y="4127500"/>
          <p14:tracePt t="335692" x="6737350" y="4133850"/>
          <p14:tracePt t="335708" x="6673850" y="4140200"/>
          <p14:tracePt t="335709" x="6648450" y="4152900"/>
          <p14:tracePt t="335725" x="6629400" y="4171950"/>
          <p14:tracePt t="335745" x="6623050" y="4184650"/>
          <p14:tracePt t="335758" x="6623050" y="4197350"/>
          <p14:tracePt t="335776" x="6629400" y="4203700"/>
          <p14:tracePt t="335792" x="6635750" y="4210050"/>
          <p14:tracePt t="335809" x="6642100" y="4216400"/>
          <p14:tracePt t="335825" x="6661150" y="4222750"/>
          <p14:tracePt t="335841" x="6673850" y="4229100"/>
          <p14:tracePt t="335858" x="6692900" y="4235450"/>
          <p14:tracePt t="335992" x="6718300" y="4235450"/>
          <p14:tracePt t="336009" x="6731000" y="4235450"/>
          <p14:tracePt t="336192" x="6731000" y="4241800"/>
          <p14:tracePt t="337410" x="6731000" y="4248150"/>
          <p14:tracePt t="337426" x="6731000" y="4254500"/>
          <p14:tracePt t="337443" x="6731000" y="4267200"/>
          <p14:tracePt t="337459" x="6737350" y="4292600"/>
          <p14:tracePt t="337476" x="6737350" y="4318000"/>
          <p14:tracePt t="337493" x="6743700" y="4343400"/>
          <p14:tracePt t="337509" x="6743700" y="4349750"/>
          <p14:tracePt t="338343" x="6743700" y="4343400"/>
          <p14:tracePt t="338360" x="6762750" y="4279900"/>
          <p14:tracePt t="338377" x="6775450" y="4235450"/>
          <p14:tracePt t="338394" x="6781800" y="4222750"/>
          <p14:tracePt t="338411" x="6788150" y="4210050"/>
          <p14:tracePt t="338427" x="6788150" y="4203700"/>
          <p14:tracePt t="338444" x="6788150" y="4197350"/>
          <p14:tracePt t="338660" x="6781800" y="4171950"/>
          <p14:tracePt t="338677" x="6756400" y="4140200"/>
          <p14:tracePt t="338694" x="6737350" y="4114800"/>
          <p14:tracePt t="338710" x="6718300" y="4089400"/>
          <p14:tracePt t="338727" x="6705600" y="4083050"/>
          <p14:tracePt t="338744" x="6692900" y="4070350"/>
          <p14:tracePt t="338761" x="6686550" y="4064000"/>
          <p14:tracePt t="338778" x="6680200" y="4057650"/>
          <p14:tracePt t="338794" x="6673850" y="4051300"/>
          <p14:tracePt t="338811" x="6673850" y="4044950"/>
          <p14:tracePt t="338828" x="6667500" y="4038600"/>
          <p14:tracePt t="338852" x="6654800" y="4032250"/>
          <p14:tracePt t="338861" x="6654800" y="4025900"/>
          <p14:tracePt t="339085" x="6661150" y="4013200"/>
          <p14:tracePt t="339094" x="6680200" y="3981450"/>
          <p14:tracePt t="339111" x="6699250" y="3962400"/>
          <p14:tracePt t="339127" x="6711950" y="3943350"/>
          <p14:tracePt t="339144" x="6724650" y="3937000"/>
          <p14:tracePt t="339146" x="6724650" y="3930650"/>
          <p14:tracePt t="339678" x="6718300" y="3943350"/>
          <p14:tracePt t="340830" x="6737350" y="3949700"/>
          <p14:tracePt t="340846" x="6813550" y="3975100"/>
          <p14:tracePt t="340863" x="6927850" y="3994150"/>
          <p14:tracePt t="340879" x="6997700" y="4000500"/>
          <p14:tracePt t="340896" x="7029450" y="4000500"/>
          <p14:tracePt t="340914" x="7080250" y="3987800"/>
          <p14:tracePt t="340929" x="7099300" y="3981450"/>
          <p14:tracePt t="340930" x="7112000" y="3975100"/>
          <p14:tracePt t="340946" x="7118350" y="3968750"/>
          <p14:tracePt t="340963" x="7124700" y="3962400"/>
          <p14:tracePt t="340979" x="7131050" y="3962400"/>
          <p14:tracePt t="340996" x="7143750" y="3949700"/>
          <p14:tracePt t="341013" x="7150100" y="3949700"/>
          <p14:tracePt t="341029" x="7156450" y="3949700"/>
          <p14:tracePt t="341198" x="7156450" y="3956050"/>
          <p14:tracePt t="341213" x="7150100" y="3962400"/>
          <p14:tracePt t="341230" x="7143750" y="3962400"/>
          <p14:tracePt t="341246" x="7137400" y="3962400"/>
          <p14:tracePt t="341263" x="7137400" y="3956050"/>
          <p14:tracePt t="341297" x="7143750" y="3949700"/>
          <p14:tracePt t="341314" x="7150100" y="3937000"/>
          <p14:tracePt t="341332" x="7156450" y="3937000"/>
          <p14:tracePt t="341363" x="7162800" y="3937000"/>
          <p14:tracePt t="341581" x="7162800" y="3930650"/>
          <p14:tracePt t="342130" x="7137400" y="3930650"/>
          <p14:tracePt t="342147" x="7016750" y="3930650"/>
          <p14:tracePt t="342163" x="6724650" y="3924300"/>
          <p14:tracePt t="342180" x="6311900" y="3917950"/>
          <p14:tracePt t="342197" x="5924550" y="3905250"/>
          <p14:tracePt t="342214" x="5524500" y="3892550"/>
          <p14:tracePt t="342215" x="5321300" y="3886200"/>
          <p14:tracePt t="342231" x="5048250" y="3886200"/>
          <p14:tracePt t="342247" x="4622800" y="3892550"/>
          <p14:tracePt t="342248" x="4394200" y="3898900"/>
          <p14:tracePt t="342263" x="4038600" y="3924300"/>
          <p14:tracePt t="342280" x="3708400" y="3949700"/>
          <p14:tracePt t="342297" x="3448050" y="3962400"/>
          <p14:tracePt t="342314" x="3181350" y="3975100"/>
          <p14:tracePt t="342331" x="2940050" y="3975100"/>
          <p14:tracePt t="342347" x="2724150" y="3975100"/>
          <p14:tracePt t="342364" x="2609850" y="3975100"/>
          <p14:tracePt t="342380" x="2527300" y="3981450"/>
          <p14:tracePt t="342397" x="2489200" y="3994150"/>
          <p14:tracePt t="342414" x="2476500" y="4013200"/>
          <p14:tracePt t="342431" x="2470150" y="4070350"/>
          <p14:tracePt t="342447" x="2501900" y="4140200"/>
          <p14:tracePt t="342466" x="2540000" y="4235450"/>
          <p14:tracePt t="342482" x="2546350" y="4286250"/>
          <p14:tracePt t="342497" x="2546350" y="4311650"/>
          <p14:tracePt t="342514" x="2540000" y="4343400"/>
          <p14:tracePt t="342515" x="2527300" y="4368800"/>
          <p14:tracePt t="342531" x="2495550" y="4400550"/>
          <p14:tracePt t="342548" x="2470150" y="4419600"/>
          <p14:tracePt t="342632" x="2463800" y="4413250"/>
          <p14:tracePt t="342648" x="2451100" y="4406900"/>
          <p14:tracePt t="342664" x="2336800" y="4387850"/>
          <p14:tracePt t="342681" x="2197100" y="4387850"/>
          <p14:tracePt t="342698" x="2120900" y="4387850"/>
          <p14:tracePt t="342719" x="2114550" y="4387850"/>
          <p14:tracePt t="342731" x="2120900" y="4387850"/>
          <p14:tracePt t="342747" x="2152650" y="4375150"/>
          <p14:tracePt t="342764" x="2184400" y="4368800"/>
          <p14:tracePt t="342781" x="2190750" y="4368800"/>
          <p14:tracePt t="342814" x="2197100" y="4375150"/>
          <p14:tracePt t="342833" x="2216150" y="4394200"/>
          <p14:tracePt t="342853" x="2228850" y="4406900"/>
          <p14:tracePt t="342864" x="2241550" y="4413250"/>
          <p14:tracePt t="342883" x="2254250" y="4419600"/>
          <p14:tracePt t="342898" x="2286000" y="4425950"/>
          <p14:tracePt t="342914" x="2311400" y="4425950"/>
          <p14:tracePt t="342931" x="2330450" y="4413250"/>
          <p14:tracePt t="342947" x="2336800" y="4413250"/>
          <p14:tracePt t="342998" x="2336800" y="4419600"/>
          <p14:tracePt t="343054" x="2343150" y="4419600"/>
          <p14:tracePt t="343065" x="2355850" y="4413250"/>
          <p14:tracePt t="343081" x="2368550" y="4400550"/>
          <p14:tracePt t="347201" x="2374900" y="4400550"/>
          <p14:tracePt t="347218" x="2393950" y="4400550"/>
          <p14:tracePt t="347235" x="2413000" y="4406900"/>
          <p14:tracePt t="347251" x="2432050" y="4438650"/>
          <p14:tracePt t="347268" x="2451100" y="4476750"/>
          <p14:tracePt t="347285" x="2489200" y="4521200"/>
          <p14:tracePt t="347301" x="2508250" y="4552950"/>
          <p14:tracePt t="347318" x="2514600" y="4572000"/>
          <p14:tracePt t="347335" x="2508250" y="4597400"/>
          <p14:tracePt t="347335" x="2495550" y="4616450"/>
          <p14:tracePt t="347352" x="2482850" y="4635500"/>
          <p14:tracePt t="347382" x="2406650" y="4730750"/>
          <p14:tracePt t="347403" x="2381250" y="4768850"/>
          <p14:tracePt t="347418" x="2374900" y="4787900"/>
          <p14:tracePt t="347435" x="2368550" y="4787900"/>
          <p14:tracePt t="349036" x="2362200" y="4787900"/>
          <p14:tracePt t="349053" x="2273300" y="4775200"/>
          <p14:tracePt t="349070" x="2139950" y="4762500"/>
          <p14:tracePt t="349086" x="2057400" y="4756150"/>
          <p14:tracePt t="349103" x="2012950" y="4756150"/>
          <p14:tracePt t="349122" x="2000250" y="4749800"/>
          <p14:tracePt t="349136" x="1987550" y="4743450"/>
          <p14:tracePt t="349153" x="1981200" y="4737100"/>
          <p14:tracePt t="349170" x="1974850" y="4730750"/>
          <p14:tracePt t="349186" x="1968500" y="4718050"/>
          <p14:tracePt t="349204" x="1962150" y="4711700"/>
          <p14:tracePt t="349270" x="1962150" y="4705350"/>
          <p14:tracePt t="349286" x="1955800" y="4692650"/>
          <p14:tracePt t="349691" x="2057400" y="4686300"/>
          <p14:tracePt t="349703" x="2101850" y="4679950"/>
          <p14:tracePt t="349720" x="2247900" y="4673600"/>
          <p14:tracePt t="349737" x="2400300" y="4667250"/>
          <p14:tracePt t="349754" x="2527300" y="4667250"/>
          <p14:tracePt t="349776" x="2641600" y="4660900"/>
          <p14:tracePt t="349787" x="2654300" y="4660900"/>
          <p14:tracePt t="349804" x="2654300" y="4654550"/>
          <p14:tracePt t="350020" x="2654300" y="4660900"/>
          <p14:tracePt t="350038" x="2647950" y="4660900"/>
          <p14:tracePt t="350054" x="2647950" y="4673600"/>
          <p14:tracePt t="350070" x="2635250" y="4686300"/>
          <p14:tracePt t="350088" x="2628900" y="4699000"/>
          <p14:tracePt t="350160" x="2628900" y="4692650"/>
          <p14:tracePt t="350170" x="2635250" y="4679950"/>
          <p14:tracePt t="350187" x="2647950" y="4648200"/>
          <p14:tracePt t="350204" x="2667000" y="4610100"/>
          <p14:tracePt t="350221" x="2679700" y="4565650"/>
          <p14:tracePt t="350245" x="2705100" y="4521200"/>
          <p14:tracePt t="350254" x="2724150" y="4508500"/>
          <p14:tracePt t="350271" x="2781300" y="4489450"/>
          <p14:tracePt t="350299" x="2851150" y="4476750"/>
          <p14:tracePt t="350435" x="2863850" y="4489450"/>
          <p14:tracePt t="350440" x="2870200" y="4502150"/>
          <p14:tracePt t="350454" x="2876550" y="4514850"/>
          <p14:tracePt t="350471" x="2889250" y="4533900"/>
          <p14:tracePt t="350487" x="2901950" y="4546600"/>
          <p14:tracePt t="350505" x="2908300" y="4559300"/>
          <p14:tracePt t="350534" x="2921000" y="4584700"/>
          <p14:tracePt t="350561" x="2933700" y="4610100"/>
          <p14:tracePt t="350571" x="2940050" y="4622800"/>
          <p14:tracePt t="350587" x="2946400" y="4641850"/>
          <p14:tracePt t="350604" x="2946400" y="4654550"/>
          <p14:tracePt t="350627" x="2952750" y="4660900"/>
          <p14:tracePt t="351100" x="2952750" y="4705350"/>
          <p14:tracePt t="351121" x="2952750" y="4724400"/>
          <p14:tracePt t="351138" x="2952750" y="4737100"/>
          <p14:tracePt t="351155" x="2952750" y="4749800"/>
          <p14:tracePt t="351176" x="2959100" y="4762500"/>
          <p14:tracePt t="351188" x="2997200" y="4781550"/>
          <p14:tracePt t="351204" x="3035300" y="4787900"/>
          <p14:tracePt t="351221" x="3054350" y="4787900"/>
          <p14:tracePt t="351238" x="3086100" y="4781550"/>
          <p14:tracePt t="351254" x="3124200" y="4756150"/>
          <p14:tracePt t="351273" x="3149600" y="4743450"/>
          <p14:tracePt t="351288" x="3168650" y="4730750"/>
          <p14:tracePt t="351305" x="3181350" y="4724400"/>
          <p14:tracePt t="351321" x="3187700" y="4718050"/>
          <p14:tracePt t="351338" x="3194050" y="4718050"/>
          <p14:tracePt t="352823" x="3194050" y="4711700"/>
          <p14:tracePt t="352841" x="3200400" y="4699000"/>
          <p14:tracePt t="353058" x="3219450" y="4730750"/>
          <p14:tracePt t="353073" x="3302000" y="4813300"/>
          <p14:tracePt t="353089" x="3378200" y="4895850"/>
          <p14:tracePt t="353106" x="3416300" y="4953000"/>
          <p14:tracePt t="353123" x="3435350" y="4997450"/>
          <p14:tracePt t="353139" x="3441700" y="5016500"/>
          <p14:tracePt t="353156" x="3448050" y="5022850"/>
          <p14:tracePt t="353173" x="3448050" y="5029200"/>
          <p14:tracePt t="353190" x="3454400" y="5029200"/>
          <p14:tracePt t="353206" x="3454400" y="5035550"/>
          <p14:tracePt t="353223" x="3460750" y="5048250"/>
          <p14:tracePt t="353240" x="3505200" y="5099050"/>
          <p14:tracePt t="353257" x="3587750" y="5149850"/>
          <p14:tracePt t="353273" x="3644900" y="5187950"/>
          <p14:tracePt t="353290" x="3670300" y="5207000"/>
          <p14:tracePt t="353323" x="3670300" y="5200650"/>
          <p14:tracePt t="353340" x="3670300" y="5168900"/>
          <p14:tracePt t="353356" x="3670300" y="5130800"/>
          <p14:tracePt t="353373" x="3689350" y="5099050"/>
          <p14:tracePt t="353390" x="3721100" y="5067300"/>
          <p14:tracePt t="353392" x="3746500" y="5048250"/>
          <p14:tracePt t="353406" x="3771900" y="5029200"/>
          <p14:tracePt t="353407" x="3797300" y="5010150"/>
          <p14:tracePt t="353423" x="3848100" y="4978400"/>
          <p14:tracePt t="353439" x="3867150" y="4959350"/>
          <p14:tracePt t="353457" x="3867150" y="4946650"/>
          <p14:tracePt t="353474" x="3867150" y="4940300"/>
          <p14:tracePt t="353490" x="3867150" y="4933950"/>
          <p14:tracePt t="353507" x="3867150" y="4921250"/>
          <p14:tracePt t="353524" x="3867150" y="4902200"/>
          <p14:tracePt t="353541" x="3867150" y="4883150"/>
          <p14:tracePt t="353556" x="3873500" y="4864100"/>
          <p14:tracePt t="353573" x="3873500" y="4857750"/>
          <p14:tracePt t="353590" x="3873500" y="4851400"/>
          <p14:tracePt t="353607" x="3873500" y="4845050"/>
          <p14:tracePt t="353624" x="3873500" y="4832350"/>
          <p14:tracePt t="353640" x="3873500" y="4813300"/>
          <p14:tracePt t="353656" x="3873500" y="4775200"/>
          <p14:tracePt t="353675" x="3860800" y="4743450"/>
          <p14:tracePt t="353690" x="3860800" y="4724400"/>
          <p14:tracePt t="353707" x="3860800" y="4711700"/>
          <p14:tracePt t="353725" x="3860800" y="4705350"/>
          <p14:tracePt t="353740" x="3867150" y="4705350"/>
          <p14:tracePt t="353758" x="3873500" y="4705350"/>
          <p14:tracePt t="354058" x="3867150" y="4724400"/>
          <p14:tracePt t="354074" x="3841750" y="4749800"/>
          <p14:tracePt t="354090" x="3822700" y="4762500"/>
          <p14:tracePt t="354108" x="3784600" y="4781550"/>
          <p14:tracePt t="354123" x="3752850" y="4787900"/>
          <p14:tracePt t="354140" x="3727450" y="4794250"/>
          <p14:tracePt t="354157" x="3714750" y="4794250"/>
          <p14:tracePt t="354263" x="3721100" y="4794250"/>
          <p14:tracePt t="354274" x="3733800" y="4781550"/>
          <p14:tracePt t="354292" x="3790950" y="4762500"/>
          <p14:tracePt t="354307" x="3835400" y="4743450"/>
          <p14:tracePt t="354324" x="3879850" y="4724400"/>
          <p14:tracePt t="354342" x="3930650" y="4699000"/>
          <p14:tracePt t="354358" x="3943350" y="4692650"/>
          <p14:tracePt t="354381" x="3962400" y="4686300"/>
          <p14:tracePt t="354394" x="3975100" y="4679950"/>
          <p14:tracePt t="354415" x="4076700" y="4673600"/>
          <p14:tracePt t="354424" x="4127500" y="4673600"/>
          <p14:tracePt t="354440" x="4235450" y="4692650"/>
          <p14:tracePt t="354457" x="4330700" y="4718050"/>
          <p14:tracePt t="354475" x="4375150" y="4730750"/>
          <p14:tracePt t="354490" x="4400550" y="4737100"/>
          <p14:tracePt t="354507" x="4425950" y="4749800"/>
          <p14:tracePt t="354524" x="4445000" y="4756150"/>
          <p14:tracePt t="354541" x="4464050" y="4768850"/>
          <p14:tracePt t="354558" x="4483100" y="4775200"/>
          <p14:tracePt t="354574" x="4483100" y="4781550"/>
          <p14:tracePt t="354607" x="4489450" y="4781550"/>
          <p14:tracePt t="354625" x="4495800" y="4781550"/>
          <p14:tracePt t="354642" x="4502150" y="4787900"/>
          <p14:tracePt t="354663" x="4533900" y="4806950"/>
          <p14:tracePt t="354675" x="4540250" y="4806950"/>
          <p14:tracePt t="354692" x="4559300" y="4813300"/>
          <p14:tracePt t="354708" x="4565650" y="4819650"/>
          <p14:tracePt t="354724" x="4584700" y="4813300"/>
          <p14:tracePt t="354741" x="4597400" y="4794250"/>
          <p14:tracePt t="354758" x="4622800" y="4762500"/>
          <p14:tracePt t="354774" x="4635500" y="4730750"/>
          <p14:tracePt t="354791" x="4648200" y="4699000"/>
          <p14:tracePt t="354807" x="4654550" y="4673600"/>
          <p14:tracePt t="354824" x="4654550" y="4667250"/>
          <p14:tracePt t="354974" x="4654550" y="4654550"/>
          <p14:tracePt t="354991" x="4648200" y="4641850"/>
          <p14:tracePt t="355009" x="4641850" y="4629150"/>
          <p14:tracePt t="355025" x="4629150" y="4616450"/>
          <p14:tracePt t="355041" x="4616450" y="4603750"/>
          <p14:tracePt t="355057" x="4597400" y="4597400"/>
          <p14:tracePt t="355074" x="4591050" y="4591050"/>
          <p14:tracePt t="355096" x="4584700" y="4584700"/>
          <p14:tracePt t="355124" x="4578350" y="4591050"/>
          <p14:tracePt t="355141" x="4552950" y="4616450"/>
          <p14:tracePt t="355161" x="4514850" y="4648200"/>
          <p14:tracePt t="355175" x="4451350" y="4679950"/>
          <p14:tracePt t="355191" x="4406900" y="4699000"/>
          <p14:tracePt t="355208" x="4375150" y="4711700"/>
          <p14:tracePt t="355227" x="4368800" y="4718050"/>
          <p14:tracePt t="355415" x="4375150" y="4724400"/>
          <p14:tracePt t="355425" x="4387850" y="4730750"/>
          <p14:tracePt t="355443" x="4413250" y="4743450"/>
          <p14:tracePt t="355465" x="4425950" y="4743450"/>
          <p14:tracePt t="355648" x="4438650" y="4743450"/>
          <p14:tracePt t="355658" x="4464050" y="4743450"/>
          <p14:tracePt t="355675" x="4533900" y="4730750"/>
          <p14:tracePt t="355691" x="4622800" y="4718050"/>
          <p14:tracePt t="355708" x="4692650" y="4711700"/>
          <p14:tracePt t="355725" x="4762500" y="4699000"/>
          <p14:tracePt t="355741" x="4800600" y="4692650"/>
          <p14:tracePt t="355758" x="4826000" y="4692650"/>
          <p14:tracePt t="355775" x="4838700" y="4692650"/>
          <p14:tracePt t="355791" x="4851400" y="4692650"/>
          <p14:tracePt t="355809" x="4864100" y="4692650"/>
          <p14:tracePt t="355826" x="4889500" y="4699000"/>
          <p14:tracePt t="355843" x="4908550" y="4705350"/>
          <p14:tracePt t="355858" x="4914900" y="4711700"/>
          <p14:tracePt t="355891" x="4921250" y="4711700"/>
          <p14:tracePt t="355908" x="4933950" y="4711700"/>
          <p14:tracePt t="355925" x="4959350" y="4711700"/>
          <p14:tracePt t="355942" x="5029200" y="4718050"/>
          <p14:tracePt t="355958" x="5149850" y="4737100"/>
          <p14:tracePt t="355975" x="5270500" y="4743450"/>
          <p14:tracePt t="355996" x="5416550" y="4743450"/>
          <p14:tracePt t="356009" x="5454650" y="4743450"/>
          <p14:tracePt t="356026" x="5511800" y="4730750"/>
          <p14:tracePt t="356042" x="5543550" y="4730750"/>
          <p14:tracePt t="356059" x="5676900" y="4724400"/>
          <p14:tracePt t="356077" x="5911850" y="4743450"/>
          <p14:tracePt t="356092" x="6153150" y="4756150"/>
          <p14:tracePt t="356109" x="6394450" y="4756150"/>
          <p14:tracePt t="356125" x="6559550" y="4756150"/>
          <p14:tracePt t="356142" x="6642100" y="4756150"/>
          <p14:tracePt t="356159" x="6661150" y="4749800"/>
          <p14:tracePt t="356175" x="6686550" y="4743450"/>
          <p14:tracePt t="356194" x="6705600" y="4730750"/>
          <p14:tracePt t="356224" x="6711950" y="4730750"/>
          <p14:tracePt t="356357" x="6731000" y="4730750"/>
          <p14:tracePt t="356363" x="6743700" y="4730750"/>
          <p14:tracePt t="356375" x="6750050" y="4730750"/>
          <p14:tracePt t="356442" x="6756400" y="4730750"/>
          <p14:tracePt t="356460" x="6769100" y="4730750"/>
          <p14:tracePt t="356475" x="6775450" y="4737100"/>
          <p14:tracePt t="356492" x="6781800" y="4737100"/>
          <p14:tracePt t="356510" x="6800850" y="4743450"/>
          <p14:tracePt t="356742" x="6826250" y="4749800"/>
          <p14:tracePt t="356759" x="6915150" y="4756150"/>
          <p14:tracePt t="356777" x="7023100" y="4762500"/>
          <p14:tracePt t="356792" x="7162800" y="4762500"/>
          <p14:tracePt t="356810" x="7296150" y="4768850"/>
          <p14:tracePt t="356832" x="7461250" y="4775200"/>
          <p14:tracePt t="356843" x="7493000" y="4775200"/>
          <p14:tracePt t="356859" x="7518400" y="4775200"/>
          <p14:tracePt t="356876" x="7524750" y="4775200"/>
          <p14:tracePt t="356959" x="7531100" y="4775200"/>
          <p14:tracePt t="356977" x="7556500" y="4768850"/>
          <p14:tracePt t="356993" x="7645400" y="4762500"/>
          <p14:tracePt t="357017" x="7880350" y="4749800"/>
          <p14:tracePt t="357026" x="8007350" y="4749800"/>
          <p14:tracePt t="357043" x="8216900" y="4749800"/>
          <p14:tracePt t="357059" x="8394700" y="4749800"/>
          <p14:tracePt t="357076" x="8496300" y="4737100"/>
          <p14:tracePt t="357093" x="8578850" y="4718050"/>
          <p14:tracePt t="357109" x="8756650" y="4711700"/>
          <p14:tracePt t="357126" x="8972550" y="4724400"/>
          <p14:tracePt t="357143" x="9188450" y="4737100"/>
          <p14:tracePt t="357159" x="9448800" y="4737100"/>
          <p14:tracePt t="357176" x="9715500" y="4730750"/>
          <p14:tracePt t="357193" x="9829800" y="4737100"/>
          <p14:tracePt t="357210" x="9855200" y="4730750"/>
          <p14:tracePt t="357226" x="9855200" y="4718050"/>
          <p14:tracePt t="357245" x="9855200" y="4711700"/>
          <p14:tracePt t="357361" x="9855200" y="4705350"/>
          <p14:tracePt t="357377" x="9861550" y="4705350"/>
          <p14:tracePt t="357394" x="9861550" y="4699000"/>
          <p14:tracePt t="357536" x="9867900" y="4705350"/>
          <p14:tracePt t="358345" x="9848850" y="4705350"/>
          <p14:tracePt t="358361" x="9823450" y="4699000"/>
          <p14:tracePt t="358377" x="9728200" y="4679950"/>
          <p14:tracePt t="358394" x="9594850" y="4660900"/>
          <p14:tracePt t="358411" x="9391650" y="4648200"/>
          <p14:tracePt t="358435" x="9131300" y="4648200"/>
          <p14:tracePt t="358444" x="9048750" y="4648200"/>
          <p14:tracePt t="358466" x="8864600" y="4654550"/>
          <p14:tracePt t="358477" x="8616950" y="4667250"/>
          <p14:tracePt t="358497" x="8356600" y="4679950"/>
          <p14:tracePt t="358510" x="8026400" y="4679950"/>
          <p14:tracePt t="358528" x="7600950" y="4679950"/>
          <p14:tracePt t="358544" x="7258050" y="4660900"/>
          <p14:tracePt t="358562" x="6845300" y="4635500"/>
          <p14:tracePt t="358578" x="6464300" y="4610100"/>
          <p14:tracePt t="358594" x="6083300" y="4584700"/>
          <p14:tracePt t="358595" x="5791200" y="4565650"/>
          <p14:tracePt t="358612" x="5321300" y="4546600"/>
          <p14:tracePt t="358627" x="5048250" y="4533900"/>
          <p14:tracePt t="358628" x="4787900" y="4521200"/>
          <p14:tracePt t="358644" x="4375150" y="4508500"/>
          <p14:tracePt t="358661" x="3975100" y="4495800"/>
          <p14:tracePt t="358677" x="3625850" y="4489450"/>
          <p14:tracePt t="358695" x="3213100" y="4483100"/>
          <p14:tracePt t="358717" x="2736850" y="4502150"/>
          <p14:tracePt t="358728" x="2603500" y="4521200"/>
          <p14:tracePt t="358744" x="2425700" y="4559300"/>
          <p14:tracePt t="358762" x="2330450" y="4610100"/>
          <p14:tracePt t="358777" x="2266950" y="4667250"/>
          <p14:tracePt t="358794" x="2222500" y="4730750"/>
          <p14:tracePt t="358811" x="2184400" y="4787900"/>
          <p14:tracePt t="358827" x="2159000" y="4838700"/>
          <p14:tracePt t="358844" x="2146300" y="4876800"/>
          <p14:tracePt t="358861" x="2139950" y="4946650"/>
          <p14:tracePt t="358877" x="2146300" y="4972050"/>
          <p14:tracePt t="358894" x="2184400" y="5060950"/>
          <p14:tracePt t="358911" x="2203450" y="5092700"/>
          <p14:tracePt t="358928" x="2222500" y="5111750"/>
          <p14:tracePt t="358946" x="2235200" y="5118100"/>
          <p14:tracePt t="358961" x="2241550" y="5130800"/>
          <p14:tracePt t="358978" x="2247900" y="5130800"/>
          <p14:tracePt t="359000" x="2254250" y="5137150"/>
          <p14:tracePt t="359061" x="2260600" y="5137150"/>
          <p14:tracePt t="359077" x="2286000" y="5137150"/>
          <p14:tracePt t="359094" x="2298700" y="5130800"/>
          <p14:tracePt t="359195" x="2311400" y="5130800"/>
          <p14:tracePt t="359212" x="2349500" y="5118100"/>
          <p14:tracePt t="359233" x="2438400" y="5080000"/>
          <p14:tracePt t="359244" x="2463800" y="5067300"/>
          <p14:tracePt t="359261" x="2501900" y="5054600"/>
          <p14:tracePt t="359278" x="2540000" y="5029200"/>
          <p14:tracePt t="359295" x="2578100" y="5010150"/>
          <p14:tracePt t="359312" x="2622550" y="4984750"/>
          <p14:tracePt t="359331" x="2679700" y="4946650"/>
          <p14:tracePt t="359345" x="2692400" y="4933950"/>
          <p14:tracePt t="359361" x="2717800" y="4921250"/>
          <p14:tracePt t="359362" x="2724150" y="4921250"/>
          <p14:tracePt t="360045" x="2730500" y="4921250"/>
          <p14:tracePt t="360062" x="2736850" y="4921250"/>
          <p14:tracePt t="360755" x="2762250" y="4921250"/>
          <p14:tracePt t="360764" x="2800350" y="4914900"/>
          <p14:tracePt t="360779" x="2921000" y="4908550"/>
          <p14:tracePt t="360796" x="3111500" y="4908550"/>
          <p14:tracePt t="360812" x="3397250" y="4914900"/>
          <p14:tracePt t="360829" x="3663950" y="4921250"/>
          <p14:tracePt t="360846" x="3905250" y="4914900"/>
          <p14:tracePt t="360863" x="4133850" y="4902200"/>
          <p14:tracePt t="360879" x="4324350" y="4883150"/>
          <p14:tracePt t="360880" x="4394200" y="4870450"/>
          <p14:tracePt t="360898" x="4489450" y="4838700"/>
          <p14:tracePt t="360914" x="4559300" y="4813300"/>
          <p14:tracePt t="360930" x="4597400" y="4794250"/>
          <p14:tracePt t="360946" x="4603750" y="4787900"/>
          <p14:tracePt t="361146" x="4660900" y="4781550"/>
          <p14:tracePt t="361163" x="4711700" y="4781550"/>
          <p14:tracePt t="361180" x="4756150" y="4775200"/>
          <p14:tracePt t="361201" x="4787900" y="4775200"/>
          <p14:tracePt t="361213" x="4794250" y="4775200"/>
          <p14:tracePt t="361396" x="4800600" y="4775200"/>
          <p14:tracePt t="361450" x="4806950" y="4775200"/>
          <p14:tracePt t="361463" x="4813300" y="4775200"/>
          <p14:tracePt t="361480" x="4832350" y="4775200"/>
          <p14:tracePt t="361797" x="4838700" y="4775200"/>
          <p14:tracePt t="361814" x="4857750" y="4787900"/>
          <p14:tracePt t="361830" x="4857750" y="4794250"/>
          <p14:tracePt t="361847" x="4864100" y="4794250"/>
          <p14:tracePt t="361863" x="4864100" y="4800600"/>
          <p14:tracePt t="361930" x="4870450" y="4800600"/>
          <p14:tracePt t="361948" x="4883150" y="4813300"/>
          <p14:tracePt t="361974" x="4908550" y="4832350"/>
          <p14:tracePt t="361981" x="4914900" y="4832350"/>
          <p14:tracePt t="361996" x="4921250" y="4838700"/>
          <p14:tracePt t="362257" x="4940300" y="4838700"/>
          <p14:tracePt t="362264" x="4953000" y="4826000"/>
          <p14:tracePt t="362281" x="4972050" y="4806950"/>
          <p14:tracePt t="362297" x="4997450" y="4781550"/>
          <p14:tracePt t="362314" x="5010150" y="4762500"/>
          <p14:tracePt t="362331" x="5022850" y="4743450"/>
          <p14:tracePt t="362359" x="5035550" y="4724400"/>
          <p14:tracePt t="362366" x="5041900" y="4724400"/>
          <p14:tracePt t="362381" x="5041900" y="4718050"/>
          <p14:tracePt t="362414" x="5041900" y="4711700"/>
          <p14:tracePt t="362597" x="5048250" y="4705350"/>
          <p14:tracePt t="362614" x="5048250" y="4692650"/>
          <p14:tracePt t="362631" x="5054600" y="4673600"/>
          <p14:tracePt t="362665" x="5054600" y="4660900"/>
          <p14:tracePt t="362682" x="5054600" y="4654550"/>
          <p14:tracePt t="362697" x="5054600" y="4648200"/>
          <p14:tracePt t="362715" x="5054600" y="4641850"/>
          <p14:tracePt t="365834" x="5067300" y="4635500"/>
          <p14:tracePt t="365857" x="5111750" y="4629150"/>
          <p14:tracePt t="365867" x="5118100" y="4622800"/>
          <p14:tracePt t="365891" x="5162550" y="4616450"/>
          <p14:tracePt t="365900" x="5175250" y="4616450"/>
          <p14:tracePt t="365917" x="5200650" y="4610100"/>
          <p14:tracePt t="365933" x="5219700" y="4610100"/>
          <p14:tracePt t="365951" x="5226050" y="4610100"/>
          <p14:tracePt t="366001" x="5226050" y="4616450"/>
          <p14:tracePt t="366017" x="5226050" y="4622800"/>
          <p14:tracePt t="366034" x="5226050" y="4635500"/>
          <p14:tracePt t="366050" x="5226050" y="4641850"/>
          <p14:tracePt t="366067" x="5226050" y="4648200"/>
          <p14:tracePt t="366084" x="5219700" y="4654550"/>
          <p14:tracePt t="366131" x="5194300" y="4673600"/>
          <p14:tracePt t="366158" x="5130800" y="4679950"/>
          <p14:tracePt t="366167" x="5111750" y="4679950"/>
          <p14:tracePt t="366185" x="5073650" y="4686300"/>
          <p14:tracePt t="366200" x="5029200" y="4686300"/>
          <p14:tracePt t="366218" x="4984750" y="4686300"/>
          <p14:tracePt t="366234" x="4870450" y="4699000"/>
          <p14:tracePt t="366256" x="4749800" y="4711700"/>
          <p14:tracePt t="366267" x="4610100" y="4724400"/>
          <p14:tracePt t="366284" x="4470400" y="4730750"/>
          <p14:tracePt t="366302" x="4343400" y="4730750"/>
          <p14:tracePt t="366317" x="4273550" y="4730750"/>
          <p14:tracePt t="366338" x="4152900" y="4743450"/>
          <p14:tracePt t="366351" x="4133850" y="4749800"/>
          <p14:tracePt t="366367" x="4038600" y="4768850"/>
          <p14:tracePt t="366386" x="3956050" y="4794250"/>
          <p14:tracePt t="366413" x="3835400" y="4813300"/>
          <p14:tracePt t="366434" x="3822700" y="4813300"/>
          <p14:tracePt t="366450" x="3810000" y="4819650"/>
          <p14:tracePt t="366468" x="3740150" y="4857750"/>
          <p14:tracePt t="366486" x="3657600" y="4902200"/>
          <p14:tracePt t="366500" x="3536950" y="4953000"/>
          <p14:tracePt t="366518" x="3448050" y="4984750"/>
          <p14:tracePt t="366538" x="3403600" y="4991100"/>
          <p14:tracePt t="366601" x="3416300" y="4991100"/>
          <p14:tracePt t="366618" x="3429000" y="4991100"/>
          <p14:tracePt t="366734" x="3441700" y="4991100"/>
          <p14:tracePt t="366751" x="3467100" y="4991100"/>
          <p14:tracePt t="366768" x="3530600" y="4991100"/>
          <p14:tracePt t="366786" x="3594100" y="4991100"/>
          <p14:tracePt t="366802" x="3663950" y="4991100"/>
          <p14:tracePt t="366818" x="3683000" y="4991100"/>
          <p14:tracePt t="366834" x="3714750" y="4991100"/>
          <p14:tracePt t="366851" x="3721100" y="4991100"/>
          <p14:tracePt t="366934" x="3727450" y="4991100"/>
          <p14:tracePt t="366984" x="3733800" y="4991100"/>
          <p14:tracePt t="367001" x="3740150" y="4991100"/>
          <p14:tracePt t="367090" x="3759200" y="5010150"/>
          <p14:tracePt t="367101" x="3778250" y="5022850"/>
          <p14:tracePt t="367124" x="3930650" y="5080000"/>
          <p14:tracePt t="367134" x="4013200" y="5099050"/>
          <p14:tracePt t="367153" x="4298950" y="5143500"/>
          <p14:tracePt t="367168" x="4546600" y="5168900"/>
          <p14:tracePt t="367185" x="4768850" y="5187950"/>
          <p14:tracePt t="367201" x="5073650" y="5207000"/>
          <p14:tracePt t="367218" x="5391150" y="5232400"/>
          <p14:tracePt t="367234" x="5734050" y="5257800"/>
          <p14:tracePt t="367251" x="6140450" y="5295900"/>
          <p14:tracePt t="367273" x="6648450" y="5327650"/>
          <p14:tracePt t="367285" x="6819900" y="5327650"/>
          <p14:tracePt t="367301" x="7112000" y="5327650"/>
          <p14:tracePt t="367318" x="7334250" y="5314950"/>
          <p14:tracePt t="367334" x="7486650" y="5308600"/>
          <p14:tracePt t="367352" x="7721600" y="5308600"/>
          <p14:tracePt t="367368" x="7950200" y="5340350"/>
          <p14:tracePt t="367385" x="8267700" y="5378450"/>
          <p14:tracePt t="367386" x="8388350" y="5391150"/>
          <p14:tracePt t="367401" x="8509000" y="5397500"/>
          <p14:tracePt t="367402" x="8680450" y="5403850"/>
          <p14:tracePt t="367418" x="8896350" y="5403850"/>
          <p14:tracePt t="367435" x="9029700" y="5391150"/>
          <p14:tracePt t="367451" x="9156700" y="5378450"/>
          <p14:tracePt t="367468" x="9283700" y="5372100"/>
          <p14:tracePt t="367485" x="9455150" y="5378450"/>
          <p14:tracePt t="367502" x="9683750" y="5403850"/>
          <p14:tracePt t="367518" x="9906000" y="5435600"/>
          <p14:tracePt t="367535" x="10109200" y="5454650"/>
          <p14:tracePt t="367552" x="10248900" y="5467350"/>
          <p14:tracePt t="367569" x="10337800" y="5467350"/>
          <p14:tracePt t="367585" x="10407650" y="5467350"/>
          <p14:tracePt t="367602" x="10502900" y="5480050"/>
          <p14:tracePt t="367618" x="10610850" y="5505450"/>
          <p14:tracePt t="367638" x="10756900" y="5530850"/>
          <p14:tracePt t="367651" x="10807700" y="5537200"/>
          <p14:tracePt t="367668" x="10845800" y="5537200"/>
          <p14:tracePt t="367685" x="10864850" y="5537200"/>
          <p14:tracePt t="367702" x="10896600" y="5530850"/>
          <p14:tracePt t="367718" x="10966450" y="5524500"/>
          <p14:tracePt t="367735" x="11068050" y="5518150"/>
          <p14:tracePt t="367752" x="11201400" y="5505450"/>
          <p14:tracePt t="367768" x="11309350" y="5492750"/>
          <p14:tracePt t="367785" x="11379200" y="5473700"/>
          <p14:tracePt t="367802" x="11417300" y="5454650"/>
          <p14:tracePt t="367819" x="11442700" y="5441950"/>
          <p14:tracePt t="367848" x="11461750" y="5429250"/>
          <p14:tracePt t="367855" x="11468100" y="5422900"/>
          <p14:tracePt t="367874" x="11493500" y="5410200"/>
          <p14:tracePt t="367885" x="11525250" y="5384800"/>
          <p14:tracePt t="367902" x="11537950" y="5365750"/>
          <p14:tracePt t="367919" x="11544300" y="5327650"/>
          <p14:tracePt t="367935" x="11544300" y="5295900"/>
          <p14:tracePt t="367953" x="11531600" y="5238750"/>
          <p14:tracePt t="367970" x="11518900" y="5187950"/>
          <p14:tracePt t="367987" x="11493500" y="5143500"/>
          <p14:tracePt t="368002" x="11487150" y="5130800"/>
          <p14:tracePt t="368019" x="11480800" y="5124450"/>
          <p14:tracePt t="368037" x="11474450" y="5118100"/>
          <p14:tracePt t="368052" x="11461750" y="5111750"/>
          <p14:tracePt t="368079" x="11398250" y="5092700"/>
          <p14:tracePt t="368088" x="11372850" y="5092700"/>
          <p14:tracePt t="368102" x="11347450" y="5092700"/>
          <p14:tracePt t="368119" x="11277600" y="5080000"/>
          <p14:tracePt t="368135" x="11201400" y="5060950"/>
          <p14:tracePt t="368152" x="11156950" y="5048250"/>
          <p14:tracePt t="368174" x="11125200" y="5035550"/>
          <p14:tracePt t="368185" x="11099800" y="5022850"/>
          <p14:tracePt t="368202" x="11068050" y="5010150"/>
          <p14:tracePt t="368218" x="11004550" y="4997450"/>
          <p14:tracePt t="368235" x="10909300" y="4991100"/>
          <p14:tracePt t="368252" x="10833100" y="4978400"/>
          <p14:tracePt t="368269" x="10731500" y="4965700"/>
          <p14:tracePt t="368285" x="10655300" y="4959350"/>
          <p14:tracePt t="368311" x="10528300" y="4953000"/>
          <p14:tracePt t="368319" x="10483850" y="4953000"/>
          <p14:tracePt t="368336" x="10394950" y="4953000"/>
          <p14:tracePt t="368362" x="10293350" y="4965700"/>
          <p14:tracePt t="368388" x="10274300" y="4991100"/>
          <p14:tracePt t="368403" x="10274300" y="5010150"/>
          <p14:tracePt t="368420" x="10274300" y="5035550"/>
          <p14:tracePt t="368436" x="10274300" y="5060950"/>
          <p14:tracePt t="368453" x="10267950" y="5099050"/>
          <p14:tracePt t="368469" x="10267950" y="5137150"/>
          <p14:tracePt t="368486" x="10274300" y="5175250"/>
          <p14:tracePt t="368503" x="10299700" y="5219700"/>
          <p14:tracePt t="368519" x="10337800" y="5251450"/>
          <p14:tracePt t="368535" x="10394950" y="5295900"/>
          <p14:tracePt t="368552" x="10433050" y="5321300"/>
          <p14:tracePt t="368569" x="10471150" y="5340350"/>
          <p14:tracePt t="368586" x="10483850" y="5340350"/>
          <p14:tracePt t="368602" x="10490200" y="5340350"/>
          <p14:tracePt t="368719" x="10464800" y="5346700"/>
          <p14:tracePt t="368736" x="10433050" y="5359400"/>
          <p14:tracePt t="368753" x="10293350" y="5378450"/>
          <p14:tracePt t="368771" x="10166350" y="5391150"/>
          <p14:tracePt t="368786" x="10039350" y="5391150"/>
          <p14:tracePt t="368802" x="9925050" y="5391150"/>
          <p14:tracePt t="368819" x="9842500" y="5384800"/>
          <p14:tracePt t="368836" x="9817100" y="5384800"/>
          <p14:tracePt t="368853" x="9798050" y="5384800"/>
          <p14:tracePt t="368878" x="9779000" y="5384800"/>
          <p14:tracePt t="368886" x="9766300" y="5384800"/>
          <p14:tracePt t="368903" x="9747250" y="5403850"/>
          <p14:tracePt t="368920" x="9728200" y="5435600"/>
          <p14:tracePt t="368936" x="9728200" y="5454650"/>
          <p14:tracePt t="368937" x="9728200" y="5473700"/>
          <p14:tracePt t="368953" x="9728200" y="5486400"/>
          <p14:tracePt t="368970" x="9753600" y="5511800"/>
          <p14:tracePt t="368986" x="9772650" y="5511800"/>
          <p14:tracePt t="369069" x="9728200" y="5499100"/>
          <p14:tracePt t="369086" x="9690100" y="5480050"/>
          <p14:tracePt t="369103" x="9683750" y="5473700"/>
          <p14:tracePt t="369138" x="9683750" y="5461000"/>
          <p14:tracePt t="369158" x="9683750" y="5384800"/>
          <p14:tracePt t="369170" x="9683750" y="5346700"/>
          <p14:tracePt t="369187" x="9677400" y="5245100"/>
          <p14:tracePt t="369203" x="9645650" y="5187950"/>
          <p14:tracePt t="369219" x="9607550" y="5149850"/>
          <p14:tracePt t="369236" x="9550400" y="5105400"/>
          <p14:tracePt t="369256" x="9505950" y="5073650"/>
          <p14:tracePt t="369269" x="9455150" y="5041900"/>
          <p14:tracePt t="369286" x="9398000" y="5010150"/>
          <p14:tracePt t="369303" x="9302750" y="4953000"/>
          <p14:tracePt t="369320" x="9188450" y="4895850"/>
          <p14:tracePt t="369340" x="9042400" y="4832350"/>
          <p14:tracePt t="369353" x="8978900" y="4813300"/>
          <p14:tracePt t="369370" x="8877300" y="4775200"/>
          <p14:tracePt t="369387" x="8769350" y="4743450"/>
          <p14:tracePt t="369403" x="8674100" y="4718050"/>
          <p14:tracePt t="369420" x="8553450" y="4692650"/>
          <p14:tracePt t="369437" x="8489950" y="4673600"/>
          <p14:tracePt t="369455" x="8420100" y="4660900"/>
          <p14:tracePt t="369478" x="8305800" y="4629150"/>
          <p14:tracePt t="369487" x="8274050" y="4616450"/>
          <p14:tracePt t="369505" x="8185150" y="4591050"/>
          <p14:tracePt t="369520" x="8070850" y="4559300"/>
          <p14:tracePt t="369537" x="7988300" y="4540250"/>
          <p14:tracePt t="369553" x="7861300" y="4521200"/>
          <p14:tracePt t="369570" x="7766050" y="4508500"/>
          <p14:tracePt t="369587" x="7626350" y="4495800"/>
          <p14:tracePt t="369604" x="7518400" y="4489450"/>
          <p14:tracePt t="369628" x="7270750" y="4489450"/>
          <p14:tracePt t="369637" x="7200900" y="4489450"/>
          <p14:tracePt t="369666" x="6838950" y="4502150"/>
          <p14:tracePt t="369670" x="6711950" y="4508500"/>
          <p14:tracePt t="369687" x="6578600" y="4508500"/>
          <p14:tracePt t="369703" x="6483350" y="4502150"/>
          <p14:tracePt t="369720" x="6445250" y="4495800"/>
          <p14:tracePt t="369737" x="6438900" y="4489450"/>
          <p14:tracePt t="369761" x="6432550" y="4489450"/>
          <p14:tracePt t="369787" x="6426200" y="4476750"/>
          <p14:tracePt t="369803" x="6419850" y="4476750"/>
          <p14:tracePt t="369820" x="6400800" y="4457700"/>
          <p14:tracePt t="369837" x="6381750" y="4445000"/>
          <p14:tracePt t="369854" x="6369050" y="4425950"/>
          <p14:tracePt t="369870" x="6350000" y="4400550"/>
          <p14:tracePt t="369887" x="6337300" y="4368800"/>
          <p14:tracePt t="369903" x="6318250" y="4337050"/>
          <p14:tracePt t="369921" x="6305550" y="4286250"/>
          <p14:tracePt t="369942" x="6267450" y="4191000"/>
          <p14:tracePt t="369954" x="6254750" y="4152900"/>
          <p14:tracePt t="369981" x="6203950" y="4032250"/>
          <p14:tracePt t="369996" x="6184900" y="3994150"/>
          <p14:tracePt t="370018" x="6172200" y="3968750"/>
          <p14:tracePt t="370038" x="6165850" y="3962400"/>
          <p14:tracePt t="370187" x="6165850" y="3975100"/>
          <p14:tracePt t="370204" x="6165850" y="3987800"/>
          <p14:tracePt t="370222" x="6165850" y="4000500"/>
          <p14:tracePt t="370237" x="6165850" y="4006850"/>
          <p14:tracePt t="370387" x="6172200" y="3987800"/>
          <p14:tracePt t="370404" x="6203950" y="3917950"/>
          <p14:tracePt t="370420" x="6242050" y="3835400"/>
          <p14:tracePt t="370437" x="6280150" y="3733800"/>
          <p14:tracePt t="370461" x="6324600" y="3606800"/>
          <p14:tracePt t="370471" x="6330950" y="3575050"/>
          <p14:tracePt t="370488" x="6350000" y="3505200"/>
          <p14:tracePt t="370512" x="6350000" y="3473450"/>
          <p14:tracePt t="370893" x="6350000" y="3460750"/>
          <p14:tracePt t="370904" x="6350000" y="3448050"/>
          <p14:tracePt t="370924" x="6350000" y="3403600"/>
          <p14:tracePt t="370938" x="6343650" y="3378200"/>
          <p14:tracePt t="370961" x="6292850" y="3276600"/>
          <p14:tracePt t="370973" x="6235700" y="3175000"/>
          <p14:tracePt t="370989" x="6178550" y="3073400"/>
          <p14:tracePt t="371004" x="6134100" y="2997200"/>
          <p14:tracePt t="371021" x="6108700" y="2946400"/>
          <p14:tracePt t="371038" x="6102350" y="2933700"/>
          <p14:tracePt t="371109" x="6089650" y="2952750"/>
          <p14:tracePt t="371121" x="6083300" y="2952750"/>
          <p14:tracePt t="371138" x="6070600" y="2965450"/>
          <p14:tracePt t="371158" x="6032500" y="2984500"/>
          <p14:tracePt t="371171" x="6019800" y="2990850"/>
          <p14:tracePt t="371188" x="5994400" y="3016250"/>
          <p14:tracePt t="371214" x="5981700" y="3041650"/>
          <p14:tracePt t="371225" x="5975350" y="3041650"/>
          <p14:tracePt t="371238" x="5975350" y="3048000"/>
          <p14:tracePt t="371327" x="5969000" y="3048000"/>
          <p14:tracePt t="371353" x="5949950" y="3073400"/>
          <p14:tracePt t="371371" x="5924550" y="3092450"/>
          <p14:tracePt t="371388" x="5899150" y="3117850"/>
          <p14:tracePt t="371389" x="5892800" y="3124200"/>
          <p14:tracePt t="371405" x="5873750" y="3136900"/>
          <p14:tracePt t="371421" x="5861050" y="3143250"/>
          <p14:tracePt t="371422" x="5848350" y="3149600"/>
          <p14:tracePt t="371438" x="5829300" y="3162300"/>
          <p14:tracePt t="371454" x="5797550" y="3187700"/>
          <p14:tracePt t="371473" x="5778500" y="3194050"/>
          <p14:tracePt t="371489" x="5765800" y="3213100"/>
          <p14:tracePt t="371505" x="5753100" y="3219450"/>
          <p14:tracePt t="371522" x="5753100" y="3225800"/>
          <p14:tracePt t="371588" x="5765800" y="3238500"/>
          <p14:tracePt t="371605" x="5835650" y="3244850"/>
          <p14:tracePt t="371623" x="5937250" y="3244850"/>
          <p14:tracePt t="371638" x="6057900" y="3244850"/>
          <p14:tracePt t="371655" x="6159500" y="3244850"/>
          <p14:tracePt t="371673" x="6261100" y="3244850"/>
          <p14:tracePt t="371689" x="6369050" y="3251200"/>
          <p14:tracePt t="371709" x="6546850" y="3263900"/>
          <p14:tracePt t="371722" x="6616700" y="3263900"/>
          <p14:tracePt t="371738" x="6711950" y="3244850"/>
          <p14:tracePt t="371755" x="6819900" y="3219450"/>
          <p14:tracePt t="371772" x="6889750" y="3200400"/>
          <p14:tracePt t="371788" x="6953250" y="3175000"/>
          <p14:tracePt t="371806" x="7073900" y="3124200"/>
          <p14:tracePt t="371822" x="7124700" y="3098800"/>
          <p14:tracePt t="371838" x="7226300" y="3022600"/>
          <p14:tracePt t="371857" x="7251700" y="2984500"/>
          <p14:tracePt t="371873" x="7270750" y="2933700"/>
          <p14:tracePt t="371889" x="7277100" y="2895600"/>
          <p14:tracePt t="371907" x="7277100" y="2870200"/>
          <p14:tracePt t="371922" x="7277100" y="2844800"/>
          <p14:tracePt t="371938" x="7277100" y="2819400"/>
          <p14:tracePt t="371959" x="7270750" y="2800350"/>
          <p14:tracePt t="372008" x="7264400" y="2800350"/>
          <p14:tracePt t="372022" x="7258050" y="2800350"/>
          <p14:tracePt t="372039" x="7219950" y="2813050"/>
          <p14:tracePt t="372056" x="7181850" y="2844800"/>
          <p14:tracePt t="372072" x="7105650" y="2921000"/>
          <p14:tracePt t="372089" x="7035800" y="2997200"/>
          <p14:tracePt t="372105" x="6959600" y="3079750"/>
          <p14:tracePt t="372122" x="6877050" y="3181350"/>
          <p14:tracePt t="372140" x="6819900" y="3263900"/>
          <p14:tracePt t="372156" x="6731000" y="3384550"/>
          <p14:tracePt t="372172" x="6667500" y="3460750"/>
          <p14:tracePt t="372189" x="6597650" y="3536950"/>
          <p14:tracePt t="372205" x="6546850" y="3575050"/>
          <p14:tracePt t="372222" x="6502400" y="3619500"/>
          <p14:tracePt t="372239" x="6445250" y="3689350"/>
          <p14:tracePt t="372256" x="6400800" y="3759200"/>
          <p14:tracePt t="372272" x="6356350" y="3829050"/>
          <p14:tracePt t="372302" x="6305550" y="3917950"/>
          <p14:tracePt t="372311" x="6286500" y="3956050"/>
          <p14:tracePt t="372323" x="6261100" y="3987800"/>
          <p14:tracePt t="372339" x="6242050" y="4006850"/>
          <p14:tracePt t="372355" x="6223000" y="4044950"/>
          <p14:tracePt t="372372" x="6184900" y="4095750"/>
          <p14:tracePt t="372389" x="6153150" y="4146550"/>
          <p14:tracePt t="372408" x="6108700" y="4229100"/>
          <p14:tracePt t="372433" x="6000750" y="4375150"/>
          <p14:tracePt t="372456" x="5930900" y="4451350"/>
          <p14:tracePt t="372478" x="5803900" y="4578350"/>
          <p14:tracePt t="372490" x="5721350" y="4667250"/>
          <p14:tracePt t="372506" x="5689600" y="4699000"/>
          <p14:tracePt t="372534" x="5397500" y="4978400"/>
          <p14:tracePt t="372541" x="5346700" y="5016500"/>
          <p14:tracePt t="372556" x="5187950" y="5137150"/>
          <p14:tracePt t="372572" x="5010150" y="5257800"/>
          <p14:tracePt t="372590" x="4838700" y="5359400"/>
          <p14:tracePt t="372606" x="4699000" y="5441950"/>
          <p14:tracePt t="372623" x="4584700" y="5511800"/>
          <p14:tracePt t="372639" x="4502150" y="5562600"/>
          <p14:tracePt t="372657" x="4438650" y="5594350"/>
          <p14:tracePt t="372673" x="4368800" y="5613400"/>
          <p14:tracePt t="372689" x="4330700" y="5626100"/>
          <p14:tracePt t="372706" x="4311650" y="5626100"/>
          <p14:tracePt t="372739" x="4305300" y="5613400"/>
          <p14:tracePt t="372757" x="4286250" y="5581650"/>
          <p14:tracePt t="372773" x="4229100" y="5537200"/>
          <p14:tracePt t="372790" x="4152900" y="5492750"/>
          <p14:tracePt t="372809" x="4051300" y="5435600"/>
          <p14:tracePt t="372823" x="4032250" y="5422900"/>
          <p14:tracePt t="372840" x="4025900" y="5397500"/>
          <p14:tracePt t="372865" x="4038600" y="5359400"/>
          <p14:tracePt t="372873" x="4044950" y="5353050"/>
          <p14:tracePt t="372889" x="4057650" y="5327650"/>
          <p14:tracePt t="372906" x="4070350" y="5308600"/>
          <p14:tracePt t="372922" x="4076700" y="5289550"/>
          <p14:tracePt t="372940" x="4076700" y="5257800"/>
          <p14:tracePt t="372956" x="4083050" y="5194300"/>
          <p14:tracePt t="372973" x="4102100" y="5118100"/>
          <p14:tracePt t="372989" x="4127500" y="5060950"/>
          <p14:tracePt t="373006" x="4171950" y="5010150"/>
          <p14:tracePt t="373023" x="4203700" y="4984750"/>
          <p14:tracePt t="373044" x="4241800" y="4953000"/>
          <p14:tracePt t="373056" x="4248150" y="4946650"/>
          <p14:tracePt t="373073" x="4260850" y="4940300"/>
          <p14:tracePt t="373089" x="4260850" y="4933950"/>
          <p14:tracePt t="373807" x="4267200" y="4946650"/>
          <p14:tracePt t="373823" x="4267200" y="4953000"/>
          <p14:tracePt t="373991" x="4267200" y="4965700"/>
          <p14:tracePt t="374007" x="4260850" y="4991100"/>
          <p14:tracePt t="374023" x="4248150" y="5016500"/>
          <p14:tracePt t="374040" x="4229100" y="5041900"/>
          <p14:tracePt t="374057" x="4210050" y="5060950"/>
          <p14:tracePt t="374074" x="4203700" y="5060950"/>
          <p14:tracePt t="374107" x="4203700" y="5067300"/>
          <p14:tracePt t="374132" x="4184650" y="5086350"/>
          <p14:tracePt t="374140" x="4178300" y="5092700"/>
          <p14:tracePt t="374157" x="4171950" y="5105400"/>
          <p14:tracePt t="374179" x="4165600" y="5111750"/>
          <p14:tracePt t="374290" x="4159250" y="5092700"/>
          <p14:tracePt t="374308" x="4140200" y="5060950"/>
          <p14:tracePt t="374324" x="4127500" y="5029200"/>
          <p14:tracePt t="374341" x="4121150" y="5010150"/>
          <p14:tracePt t="374366" x="4108450" y="4991100"/>
          <p14:tracePt t="374524" x="4102100" y="5010150"/>
          <p14:tracePt t="374541" x="4089400" y="5060950"/>
          <p14:tracePt t="374557" x="4083050" y="5092700"/>
          <p14:tracePt t="374574" x="4070350" y="5111750"/>
          <p14:tracePt t="374591" x="4064000" y="5124450"/>
          <p14:tracePt t="374608" x="4064000" y="5130800"/>
          <p14:tracePt t="374708" x="4064000" y="5124450"/>
          <p14:tracePt t="374724" x="4076700" y="5099050"/>
          <p14:tracePt t="374747" x="4095750" y="5054600"/>
          <p14:tracePt t="374758" x="4095750" y="5048250"/>
          <p14:tracePt t="374807" x="4108450" y="5080000"/>
          <p14:tracePt t="374824" x="4114800" y="5086350"/>
          <p14:tracePt t="374841" x="4121150" y="5086350"/>
          <p14:tracePt t="374857" x="4152900" y="5092700"/>
          <p14:tracePt t="374874" x="4254500" y="5111750"/>
          <p14:tracePt t="374898" x="4413250" y="5124450"/>
          <p14:tracePt t="374908" x="4445000" y="5124450"/>
          <p14:tracePt t="374924" x="4527550" y="5124450"/>
          <p14:tracePt t="374941" x="4603750" y="5118100"/>
          <p14:tracePt t="374958" x="4686300" y="5111750"/>
          <p14:tracePt t="374976" x="4768850" y="5111750"/>
          <p14:tracePt t="374992" x="4787900" y="5111750"/>
          <p14:tracePt t="375010" x="4838700" y="5111750"/>
          <p14:tracePt t="375031" x="4845050" y="5111750"/>
          <p14:tracePt t="375324" x="4864100" y="5111750"/>
          <p14:tracePt t="375341" x="4921250" y="5105400"/>
          <p14:tracePt t="375358" x="4965700" y="5099050"/>
          <p14:tracePt t="375375" x="5010150" y="5092700"/>
          <p14:tracePt t="375392" x="5060950" y="5080000"/>
          <p14:tracePt t="375408" x="5111750" y="5073650"/>
          <p14:tracePt t="375426" x="5143500" y="5067300"/>
          <p14:tracePt t="375449" x="5175250" y="5060950"/>
          <p14:tracePt t="375458" x="5194300" y="5054600"/>
          <p14:tracePt t="375475" x="5213350" y="5054600"/>
          <p14:tracePt t="375500" x="5245100" y="5048250"/>
          <p14:tracePt t="375508" x="5257800" y="5048250"/>
          <p14:tracePt t="375525" x="5270500" y="5041900"/>
          <p14:tracePt t="375544" x="5283200" y="5035550"/>
          <p14:tracePt t="375558" x="5295900" y="5035550"/>
          <p14:tracePt t="375575" x="5314950" y="5029200"/>
          <p14:tracePt t="375591" x="5327650" y="5022850"/>
          <p14:tracePt t="375608" x="5334000" y="5022850"/>
          <p14:tracePt t="375682" x="5353050" y="5016500"/>
          <p14:tracePt t="375691" x="5359400" y="5016500"/>
          <p14:tracePt t="375708" x="5384800" y="5010150"/>
          <p14:tracePt t="375727" x="5403850" y="5003800"/>
          <p14:tracePt t="375742" x="5422900" y="4991100"/>
          <p14:tracePt t="375768" x="5429250" y="4991100"/>
          <p14:tracePt t="375831" x="5435600" y="4991100"/>
          <p14:tracePt t="375842" x="5448300" y="4991100"/>
          <p14:tracePt t="375858" x="5530850" y="4991100"/>
          <p14:tracePt t="375875" x="5657850" y="5022850"/>
          <p14:tracePt t="375892" x="5803900" y="5054600"/>
          <p14:tracePt t="375908" x="5892800" y="5054600"/>
          <p14:tracePt t="375925" x="5962650" y="5054600"/>
          <p14:tracePt t="375942" x="6045200" y="5054600"/>
          <p14:tracePt t="375959" x="6153150" y="5054600"/>
          <p14:tracePt t="375975" x="6267450" y="5054600"/>
          <p14:tracePt t="375992" x="6381750" y="5060950"/>
          <p14:tracePt t="376008" x="6527800" y="5060950"/>
          <p14:tracePt t="376025" x="6629400" y="5060950"/>
          <p14:tracePt t="376042" x="6692900" y="5048250"/>
          <p14:tracePt t="376058" x="6750050" y="5029200"/>
          <p14:tracePt t="376060" x="6756400" y="5022850"/>
          <p14:tracePt t="376092" x="6756400" y="5010150"/>
          <p14:tracePt t="376116" x="6731000" y="4965700"/>
          <p14:tracePt t="376125" x="6718300" y="4946650"/>
          <p14:tracePt t="376152" x="6692900" y="4908550"/>
          <p14:tracePt t="376159" x="6686550" y="4895850"/>
          <p14:tracePt t="376175" x="6673850" y="4876800"/>
          <p14:tracePt t="376192" x="6661150" y="4870450"/>
          <p14:tracePt t="376214" x="6629400" y="4851400"/>
          <p14:tracePt t="376225" x="6610350" y="4851400"/>
          <p14:tracePt t="376243" x="6559550" y="4832350"/>
          <p14:tracePt t="376263" x="6388100" y="4813300"/>
          <p14:tracePt t="376275" x="6318250" y="4806950"/>
          <p14:tracePt t="376293" x="6229350" y="4819650"/>
          <p14:tracePt t="376309" x="6178550" y="4838700"/>
          <p14:tracePt t="376325" x="6172200" y="4838700"/>
          <p14:tracePt t="376402" x="6165850" y="4838700"/>
          <p14:tracePt t="376409" x="6159500" y="4838700"/>
          <p14:tracePt t="376426" x="6127750" y="4845050"/>
          <p14:tracePt t="376449" x="6108700" y="4857750"/>
          <p14:tracePt t="376593" x="6102350" y="4864100"/>
          <p14:tracePt t="376609" x="6096000" y="4883150"/>
          <p14:tracePt t="376631" x="6083300" y="4908550"/>
          <p14:tracePt t="376642" x="6076950" y="4914900"/>
          <p14:tracePt t="376659" x="6070600" y="4927600"/>
          <p14:tracePt t="376676" x="6064250" y="4940300"/>
          <p14:tracePt t="376692" x="6051550" y="4953000"/>
          <p14:tracePt t="376968" x="6057900" y="4946650"/>
          <p14:tracePt t="376976" x="6070600" y="4940300"/>
          <p14:tracePt t="376994" x="6089650" y="4933950"/>
          <p14:tracePt t="377017" x="6134100" y="4933950"/>
          <p14:tracePt t="377028" x="6140450" y="4933950"/>
          <p14:tracePt t="377043" x="6146800" y="4933950"/>
          <p14:tracePt t="377059" x="6159500" y="4927600"/>
          <p14:tracePt t="377076" x="6203950" y="4921250"/>
          <p14:tracePt t="377093" x="6273800" y="4902200"/>
          <p14:tracePt t="377109" x="6356350" y="4889500"/>
          <p14:tracePt t="377127" x="6470650" y="4876800"/>
          <p14:tracePt t="377143" x="6565900" y="4870450"/>
          <p14:tracePt t="377159" x="6642100" y="4864100"/>
          <p14:tracePt t="377176" x="6686550" y="4864100"/>
          <p14:tracePt t="377193" x="6711950" y="4864100"/>
          <p14:tracePt t="377210" x="6737350" y="4864100"/>
          <p14:tracePt t="377227" x="6756400" y="4864100"/>
          <p14:tracePt t="377246" x="6775450" y="4864100"/>
          <p14:tracePt t="377260" x="6781800" y="4864100"/>
          <p14:tracePt t="377281" x="6819900" y="4870450"/>
          <p14:tracePt t="377293" x="6832600" y="4870450"/>
          <p14:tracePt t="377377" x="6851650" y="4870450"/>
          <p14:tracePt t="377394" x="6927850" y="4889500"/>
          <p14:tracePt t="377410" x="7042150" y="4914900"/>
          <p14:tracePt t="377435" x="7137400" y="4933950"/>
          <p14:tracePt t="377443" x="7143750" y="4933950"/>
          <p14:tracePt t="377461" x="7156450" y="4933950"/>
          <p14:tracePt t="377477" x="7169150" y="4933950"/>
          <p14:tracePt t="377526" x="7175500" y="4933950"/>
          <p14:tracePt t="377592" x="7181850" y="4933950"/>
          <p14:tracePt t="377598" x="7188200" y="4933950"/>
          <p14:tracePt t="379228" x="7194550" y="4933950"/>
          <p14:tracePt t="379244" x="7213600" y="4940300"/>
          <p14:tracePt t="379262" x="7226300" y="4946650"/>
          <p14:tracePt t="379278" x="7226300" y="4953000"/>
          <p14:tracePt t="379295" x="7232650" y="4953000"/>
          <p14:tracePt t="379311" x="7239000" y="4953000"/>
          <p14:tracePt t="379328" x="7245350" y="4959350"/>
          <p14:tracePt t="379346" x="7251700" y="4965700"/>
          <p14:tracePt t="379583" x="7251700" y="4972050"/>
          <p14:tracePt t="379612" x="7245350" y="4972050"/>
          <p14:tracePt t="379645" x="7245350" y="4965700"/>
          <p14:tracePt t="379750" x="7283450" y="4959350"/>
          <p14:tracePt t="379762" x="7296150" y="4959350"/>
          <p14:tracePt t="379779" x="7308850" y="4959350"/>
          <p14:tracePt t="379829" x="7321550" y="4959350"/>
          <p14:tracePt t="379850" x="7372350" y="4953000"/>
          <p14:tracePt t="379862" x="7397750" y="4953000"/>
          <p14:tracePt t="379879" x="7454900" y="4946650"/>
          <p14:tracePt t="379895" x="7512050" y="4946650"/>
          <p14:tracePt t="379912" x="7550150" y="4940300"/>
          <p14:tracePt t="379930" x="7600950" y="4933950"/>
          <p14:tracePt t="379946" x="7632700" y="4927600"/>
          <p14:tracePt t="379962" x="7658100" y="4921250"/>
          <p14:tracePt t="379978" x="7715250" y="4914900"/>
          <p14:tracePt t="379996" x="7791450" y="4908550"/>
          <p14:tracePt t="380012" x="7823200" y="4902200"/>
          <p14:tracePt t="380028" x="7848600" y="4895850"/>
          <p14:tracePt t="380045" x="7861300" y="4895850"/>
          <p14:tracePt t="380085" x="7867650" y="4895850"/>
          <p14:tracePt t="380095" x="7874000" y="4895850"/>
          <p14:tracePt t="380113" x="7886700" y="4895850"/>
          <p14:tracePt t="380132" x="7899400" y="4895850"/>
          <p14:tracePt t="380146" x="7905750" y="4895850"/>
          <p14:tracePt t="380164" x="7924800" y="4895850"/>
          <p14:tracePt t="380179" x="7931150" y="4889500"/>
          <p14:tracePt t="380195" x="7937500" y="4889500"/>
          <p14:tracePt t="380212" x="7943850" y="4889500"/>
          <p14:tracePt t="380262" x="7950200" y="4889500"/>
          <p14:tracePt t="380280" x="7975600" y="4883150"/>
          <p14:tracePt t="380296" x="8007350" y="4883150"/>
          <p14:tracePt t="380312" x="8026400" y="4883150"/>
          <p14:tracePt t="380329" x="8039100" y="4883150"/>
          <p14:tracePt t="380345" x="8039100" y="4889500"/>
          <p14:tracePt t="380347" x="8045450" y="4889500"/>
          <p14:tracePt t="380370" x="8051800" y="4902200"/>
          <p14:tracePt t="380379" x="8051800" y="4908550"/>
          <p14:tracePt t="380396" x="8051800" y="4914900"/>
          <p14:tracePt t="380415" x="8051800" y="4921250"/>
          <p14:tracePt t="380529" x="8051800" y="4927600"/>
          <p14:tracePt t="380546" x="8051800" y="4933950"/>
          <p14:tracePt t="380562" x="8045450" y="4933950"/>
          <p14:tracePt t="380600" x="8045450" y="4940300"/>
          <p14:tracePt t="380613" x="8039100" y="4946650"/>
          <p14:tracePt t="380654" x="8032750" y="4953000"/>
          <p14:tracePt t="381938" x="8026400" y="4953000"/>
          <p14:tracePt t="381947" x="8020050" y="4953000"/>
          <p14:tracePt t="381973" x="7988300" y="4953000"/>
          <p14:tracePt t="381980" x="7975600" y="4953000"/>
          <p14:tracePt t="381997" x="7956550" y="4959350"/>
          <p14:tracePt t="382014" x="7937500" y="4959350"/>
          <p14:tracePt t="382030" x="7931150" y="4965700"/>
          <p14:tracePt t="382047" x="7931150" y="4972050"/>
          <p14:tracePt t="382064" x="7937500" y="4984750"/>
          <p14:tracePt t="382082" x="7988300" y="5010150"/>
          <p14:tracePt t="382098" x="8013700" y="5022850"/>
          <p14:tracePt t="382099" x="8032750" y="5029200"/>
          <p14:tracePt t="382119" x="8070850" y="5041900"/>
          <p14:tracePt t="382130" x="8121650" y="5041900"/>
          <p14:tracePt t="382148" x="8172450" y="5041900"/>
          <p14:tracePt t="382164" x="8223250" y="5041900"/>
          <p14:tracePt t="382180" x="8274050" y="5041900"/>
          <p14:tracePt t="382197" x="8312150" y="5041900"/>
          <p14:tracePt t="382214" x="8388350" y="5041900"/>
          <p14:tracePt t="382231" x="8464550" y="5041900"/>
          <p14:tracePt t="382252" x="8629650" y="5067300"/>
          <p14:tracePt t="382264" x="8705850" y="5086350"/>
          <p14:tracePt t="382281" x="8807450" y="5111750"/>
          <p14:tracePt t="382297" x="8883650" y="5124450"/>
          <p14:tracePt t="382314" x="8896350" y="5124450"/>
          <p14:tracePt t="382331" x="8909050" y="5124450"/>
          <p14:tracePt t="382348" x="8972550" y="5124450"/>
          <p14:tracePt t="382364" x="9029700" y="5124450"/>
          <p14:tracePt t="382381" x="9080500" y="5124450"/>
          <p14:tracePt t="382398" x="9105900" y="5118100"/>
          <p14:tracePt t="382414" x="9124950" y="5118100"/>
          <p14:tracePt t="382430" x="9163050" y="5105400"/>
          <p14:tracePt t="382448" x="9220200" y="5099050"/>
          <p14:tracePt t="382464" x="9296400" y="5099050"/>
          <p14:tracePt t="382481" x="9398000" y="5092700"/>
          <p14:tracePt t="382498" x="9474200" y="5092700"/>
          <p14:tracePt t="382515" x="9544050" y="5092700"/>
          <p14:tracePt t="382540" x="9601200" y="5086350"/>
          <p14:tracePt t="382547" x="9620250" y="5086350"/>
          <p14:tracePt t="382564" x="9652000" y="5080000"/>
          <p14:tracePt t="382581" x="9690100" y="5067300"/>
          <p14:tracePt t="382582" x="9715500" y="5060950"/>
          <p14:tracePt t="382597" x="9734550" y="5054600"/>
          <p14:tracePt t="382597" x="9747250" y="5054600"/>
          <p14:tracePt t="382614" x="9772650" y="5041900"/>
          <p14:tracePt t="382631" x="9791700" y="5029200"/>
          <p14:tracePt t="382647" x="9804400" y="5022850"/>
          <p14:tracePt t="382817" x="9804400" y="5016500"/>
          <p14:tracePt t="382848" x="9779000" y="5003800"/>
          <p14:tracePt t="382865" x="9734550" y="4991100"/>
          <p14:tracePt t="382881" x="9664700" y="4978400"/>
          <p14:tracePt t="382898" x="9575800" y="4965700"/>
          <p14:tracePt t="382914" x="9455150" y="4946650"/>
          <p14:tracePt t="382931" x="9258300" y="4914900"/>
          <p14:tracePt t="382949" x="9048750" y="4889500"/>
          <p14:tracePt t="382965" x="8813800" y="4851400"/>
          <p14:tracePt t="382981" x="8553450" y="4819650"/>
          <p14:tracePt t="382998" x="8337550" y="4787900"/>
          <p14:tracePt t="383018" x="8102600" y="4762500"/>
          <p14:tracePt t="383032" x="7632700" y="4711700"/>
          <p14:tracePt t="383051" x="7372350" y="4686300"/>
          <p14:tracePt t="383064" x="7042150" y="4667250"/>
          <p14:tracePt t="383083" x="6794500" y="4648200"/>
          <p14:tracePt t="383098" x="6483350" y="4635500"/>
          <p14:tracePt t="383114" x="6229350" y="4629150"/>
          <p14:tracePt t="383131" x="5880100" y="4622800"/>
          <p14:tracePt t="383148" x="5511800" y="4616450"/>
          <p14:tracePt t="383165" x="5181600" y="4616450"/>
          <p14:tracePt t="383181" x="4826000" y="4622800"/>
          <p14:tracePt t="383198" x="4527550" y="4635500"/>
          <p14:tracePt t="383215" x="4260850" y="4660900"/>
          <p14:tracePt t="383232" x="4038600" y="4679950"/>
          <p14:tracePt t="383249" x="3810000" y="4705350"/>
          <p14:tracePt t="383265" x="3517900" y="4743450"/>
          <p14:tracePt t="383266" x="3409950" y="4762500"/>
          <p14:tracePt t="383282" x="3263900" y="4787900"/>
          <p14:tracePt t="383299" x="3073400" y="4826000"/>
          <p14:tracePt t="383315" x="2908300" y="4883150"/>
          <p14:tracePt t="383331" x="2794000" y="4927600"/>
          <p14:tracePt t="383348" x="2692400" y="4991100"/>
          <p14:tracePt t="383365" x="2622550" y="5048250"/>
          <p14:tracePt t="383381" x="2590800" y="5086350"/>
          <p14:tracePt t="383398" x="2578100" y="5118100"/>
          <p14:tracePt t="383415" x="2578100" y="5143500"/>
          <p14:tracePt t="383431" x="2578100" y="5168900"/>
          <p14:tracePt t="383448" x="2584450" y="5194300"/>
          <p14:tracePt t="383465" x="2584450" y="5219700"/>
          <p14:tracePt t="383482" x="2584450" y="5238750"/>
          <p14:tracePt t="383498" x="2584450" y="5245100"/>
          <p14:tracePt t="383500" x="2584450" y="5251450"/>
          <p14:tracePt t="383631" x="2584450" y="5257800"/>
          <p14:tracePt t="383650" x="2584450" y="5270500"/>
          <p14:tracePt t="383666" x="2584450" y="5276850"/>
          <p14:tracePt t="383682" x="2590800" y="5283200"/>
          <p14:tracePt t="383699" x="2597150" y="5289550"/>
          <p14:tracePt t="383869" x="2603500" y="5289550"/>
          <p14:tracePt t="383882" x="2628900" y="5276850"/>
          <p14:tracePt t="383901" x="2654300" y="5270500"/>
          <p14:tracePt t="383915" x="2667000" y="5270500"/>
          <p14:tracePt t="383932" x="2679700" y="5264150"/>
          <p14:tracePt t="383949" x="2698750" y="5264150"/>
          <p14:tracePt t="383965" x="2698750" y="5257800"/>
          <p14:tracePt t="384373" x="2711450" y="5251450"/>
          <p14:tracePt t="384382" x="2724150" y="5251450"/>
          <p14:tracePt t="384399" x="2730500" y="5245100"/>
          <p14:tracePt t="384667" x="2736850" y="5245100"/>
          <p14:tracePt t="384673" x="2743200" y="5245100"/>
          <p14:tracePt t="384683" x="2749550" y="5245100"/>
          <p14:tracePt t="384704" x="2774950" y="5245100"/>
          <p14:tracePt t="384716" x="2794000" y="5245100"/>
          <p14:tracePt t="384734" x="2806700" y="5245100"/>
          <p14:tracePt t="384750" x="2813050" y="5245100"/>
          <p14:tracePt t="384766" x="2819400" y="5257800"/>
          <p14:tracePt t="384782" x="2825750" y="5270500"/>
          <p14:tracePt t="384800" x="2832100" y="5283200"/>
          <p14:tracePt t="385333" x="2857500" y="5283200"/>
          <p14:tracePt t="385350" x="2914650" y="5264150"/>
          <p14:tracePt t="385367" x="2978150" y="5251450"/>
          <p14:tracePt t="385383" x="3092450" y="5232400"/>
          <p14:tracePt t="385400" x="3244850" y="5226050"/>
          <p14:tracePt t="385418" x="3575050" y="5226050"/>
          <p14:tracePt t="385436" x="3759200" y="5232400"/>
          <p14:tracePt t="385450" x="3822700" y="5232400"/>
          <p14:tracePt t="385466" x="3898900" y="5232400"/>
          <p14:tracePt t="385484" x="3917950" y="5232400"/>
          <p14:tracePt t="385509" x="3937000" y="5226050"/>
          <p14:tracePt t="385517" x="3943350" y="5226050"/>
          <p14:tracePt t="385534" x="3962400" y="5226050"/>
          <p14:tracePt t="385551" x="3975100" y="5226050"/>
          <p14:tracePt t="385567" x="3981450" y="5226050"/>
          <p14:tracePt t="385650" x="3987800" y="5226050"/>
          <p14:tracePt t="385667" x="4000500" y="5226050"/>
          <p14:tracePt t="385684" x="4019550" y="5257800"/>
          <p14:tracePt t="385700" x="4032250" y="5276850"/>
          <p14:tracePt t="385717" x="4038600" y="5283200"/>
          <p14:tracePt t="385833" x="4038600" y="5289550"/>
          <p14:tracePt t="385885" x="4044950" y="5289550"/>
          <p14:tracePt t="385900" x="4057650" y="5289550"/>
          <p14:tracePt t="385917" x="4064000" y="5289550"/>
          <p14:tracePt t="385934" x="4083050" y="5283200"/>
          <p14:tracePt t="385951" x="4089400" y="5283200"/>
          <p14:tracePt t="385967" x="4095750" y="5276850"/>
          <p14:tracePt t="386084" x="4095750" y="5264150"/>
          <p14:tracePt t="386120" x="4127500" y="5264150"/>
          <p14:tracePt t="386134" x="4140200" y="5264150"/>
          <p14:tracePt t="386155" x="4159250" y="5264150"/>
          <p14:tracePt t="386167" x="4191000" y="5270500"/>
          <p14:tracePt t="386185" x="4248150" y="5270500"/>
          <p14:tracePt t="386200" x="4337050" y="5264150"/>
          <p14:tracePt t="386217" x="4457700" y="5257800"/>
          <p14:tracePt t="386234" x="4565650" y="5251450"/>
          <p14:tracePt t="386251" x="4660900" y="5245100"/>
          <p14:tracePt t="386267" x="4667250" y="5245100"/>
          <p14:tracePt t="386352" x="4692650" y="5238750"/>
          <p14:tracePt t="386368" x="4718050" y="5238750"/>
          <p14:tracePt t="386386" x="4762500" y="5238750"/>
          <p14:tracePt t="386402" x="4794250" y="5245100"/>
          <p14:tracePt t="386419" x="4806950" y="5245100"/>
          <p14:tracePt t="386434" x="4813300" y="5245100"/>
          <p14:tracePt t="386451" x="4819650" y="5245100"/>
          <p14:tracePt t="386484" x="4832350" y="5245100"/>
          <p14:tracePt t="386500" x="4864100" y="5251450"/>
          <p14:tracePt t="386518" x="4921250" y="5264150"/>
          <p14:tracePt t="386542" x="4972050" y="5276850"/>
          <p14:tracePt t="386553" x="4978400" y="5276850"/>
          <p14:tracePt t="386584" x="4984750" y="5276850"/>
          <p14:tracePt t="386601" x="5022850" y="5276850"/>
          <p14:tracePt t="386618" x="5080000" y="5276850"/>
          <p14:tracePt t="386634" x="5137150" y="5276850"/>
          <p14:tracePt t="386650" x="5232400" y="5289550"/>
          <p14:tracePt t="386667" x="5295900" y="5308600"/>
          <p14:tracePt t="386684" x="5308600" y="5308600"/>
          <p14:tracePt t="386701" x="5314950" y="5314950"/>
          <p14:tracePt t="386717" x="5327650" y="5314950"/>
          <p14:tracePt t="386734" x="5346700" y="5314950"/>
          <p14:tracePt t="386751" x="5346700" y="5321300"/>
          <p14:tracePt t="386769" x="5353050" y="5321300"/>
          <p14:tracePt t="386785" x="5378450" y="5321300"/>
          <p14:tracePt t="386802" x="5441950" y="5340350"/>
          <p14:tracePt t="386818" x="5492750" y="5353050"/>
          <p14:tracePt t="386834" x="5499100" y="5353050"/>
          <p14:tracePt t="386851" x="5505450" y="5353050"/>
          <p14:tracePt t="386868" x="5549900" y="5353050"/>
          <p14:tracePt t="386885" x="5613400" y="5365750"/>
          <p14:tracePt t="386901" x="5676900" y="5384800"/>
          <p14:tracePt t="386918" x="5746750" y="5403850"/>
          <p14:tracePt t="386934" x="5791200" y="5410200"/>
          <p14:tracePt t="386952" x="5816600" y="5416550"/>
          <p14:tracePt t="387040" x="5835650" y="5422900"/>
          <p14:tracePt t="387051" x="5842000" y="5422900"/>
          <p14:tracePt t="387068" x="5861050" y="5422900"/>
          <p14:tracePt t="387084" x="5867400" y="5422900"/>
          <p14:tracePt t="387101" x="5880100" y="5422900"/>
          <p14:tracePt t="387119" x="5899150" y="5416550"/>
          <p14:tracePt t="387135" x="5911850" y="5410200"/>
          <p14:tracePt t="387151" x="5924550" y="5410200"/>
          <p14:tracePt t="387168" x="5930900" y="5403850"/>
          <p14:tracePt t="387186" x="5937250" y="5403850"/>
          <p14:tracePt t="387202" x="5943600" y="5403850"/>
          <p14:tracePt t="387218" x="5943600" y="5397500"/>
          <p14:tracePt t="387235" x="5949950" y="5397500"/>
          <p14:tracePt t="387268" x="5956300" y="5397500"/>
          <p14:tracePt t="387687" x="5969000" y="5397500"/>
          <p14:tracePt t="387719" x="6032500" y="5403850"/>
          <p14:tracePt t="387735" x="6051550" y="5403850"/>
          <p14:tracePt t="387752" x="6064250" y="5403850"/>
          <p14:tracePt t="387768" x="6089650" y="5403850"/>
          <p14:tracePt t="387785" x="6134100" y="5397500"/>
          <p14:tracePt t="387802" x="6184900" y="5391150"/>
          <p14:tracePt t="387818" x="6254750" y="5384800"/>
          <p14:tracePt t="387835" x="6356350" y="5384800"/>
          <p14:tracePt t="387853" x="6457950" y="5384800"/>
          <p14:tracePt t="387869" x="6604000" y="5397500"/>
          <p14:tracePt t="387886" x="6769100" y="5403850"/>
          <p14:tracePt t="387904" x="6794500" y="5397500"/>
          <p14:tracePt t="387936" x="6807200" y="5384800"/>
          <p14:tracePt t="387954" x="6832600" y="5365750"/>
          <p14:tracePt t="387970" x="6858000" y="5359400"/>
          <p14:tracePt t="387993" x="6883400" y="5359400"/>
          <p14:tracePt t="388078" x="6902450" y="5359400"/>
          <p14:tracePt t="388085" x="6934200" y="5359400"/>
          <p14:tracePt t="388102" x="7042150" y="5372100"/>
          <p14:tracePt t="388119" x="7143750" y="5372100"/>
          <p14:tracePt t="388136" x="7219950" y="5372100"/>
          <p14:tracePt t="388152" x="7258050" y="5365750"/>
          <p14:tracePt t="388176" x="7289800" y="5340350"/>
          <p14:tracePt t="388185" x="7302500" y="5334000"/>
          <p14:tracePt t="388202" x="7346950" y="5314950"/>
          <p14:tracePt t="388219" x="7423150" y="5308600"/>
          <p14:tracePt t="388235" x="7543800" y="5308600"/>
          <p14:tracePt t="388252" x="7645400" y="5314950"/>
          <p14:tracePt t="388269" x="7727950" y="5321300"/>
          <p14:tracePt t="388270" x="7753350" y="5321300"/>
          <p14:tracePt t="388285" x="7766050" y="5321300"/>
          <p14:tracePt t="388286" x="7772400" y="5321300"/>
          <p14:tracePt t="388302" x="7785100" y="5321300"/>
          <p14:tracePt t="388319" x="7810500" y="5314950"/>
          <p14:tracePt t="388335" x="7861300" y="5302250"/>
          <p14:tracePt t="388354" x="7912100" y="5295900"/>
          <p14:tracePt t="388370" x="7962900" y="5289550"/>
          <p14:tracePt t="388386" x="7981950" y="5289550"/>
          <p14:tracePt t="388407" x="7988300" y="5289550"/>
          <p14:tracePt t="388976" x="8051800" y="5283200"/>
          <p14:tracePt t="388986" x="8229600" y="5283200"/>
          <p14:tracePt t="389003" x="8483600" y="5302250"/>
          <p14:tracePt t="389019" x="8674100" y="5308600"/>
          <p14:tracePt t="389036" x="8794750" y="5302250"/>
          <p14:tracePt t="389057" x="8883650" y="5295900"/>
          <p14:tracePt t="389069" x="8978900" y="5289550"/>
          <p14:tracePt t="389086" x="9131300" y="5289550"/>
          <p14:tracePt t="389103" x="9309100" y="5302250"/>
          <p14:tracePt t="389119" x="9474200" y="5308600"/>
          <p14:tracePt t="389138" x="9588500" y="5308600"/>
          <p14:tracePt t="389155" x="9632950" y="5308600"/>
          <p14:tracePt t="389170" x="9645650" y="5295900"/>
          <p14:tracePt t="389186" x="9645650" y="5289550"/>
          <p14:tracePt t="391946" x="9632950" y="5264150"/>
          <p14:tracePt t="391955" x="9620250" y="5251450"/>
          <p14:tracePt t="391972" x="9594850" y="5238750"/>
          <p14:tracePt t="391989" x="9569450" y="5219700"/>
          <p14:tracePt t="392006" x="9550400" y="5207000"/>
          <p14:tracePt t="392022" x="9531350" y="5194300"/>
          <p14:tracePt t="392038" x="9499600" y="5175250"/>
          <p14:tracePt t="392055" x="9474200" y="5156200"/>
          <p14:tracePt t="392056" x="9455150" y="5143500"/>
          <p14:tracePt t="392072" x="9423400" y="5124450"/>
          <p14:tracePt t="392089" x="9423400" y="5118100"/>
          <p14:tracePt t="392206" x="9417050" y="5118100"/>
          <p14:tracePt t="392306" x="9385300" y="5105400"/>
          <p14:tracePt t="392322" x="9347200" y="5099050"/>
          <p14:tracePt t="393796" x="9328150" y="5086350"/>
          <p14:tracePt t="393807" x="9290050" y="5067300"/>
          <p14:tracePt t="393824" x="9201150" y="5041900"/>
          <p14:tracePt t="393850" x="9137650" y="5022850"/>
          <p14:tracePt t="393857" x="9137650" y="5016500"/>
          <p14:tracePt t="393932" x="9118600" y="4997450"/>
          <p14:tracePt t="393940" x="9080500" y="4978400"/>
          <p14:tracePt t="393957" x="8966200" y="4914900"/>
          <p14:tracePt t="393974" x="8839200" y="4864100"/>
          <p14:tracePt t="393990" x="8756650" y="4832350"/>
          <p14:tracePt t="394007" x="8718550" y="4813300"/>
          <p14:tracePt t="394024" x="8712200" y="4806950"/>
          <p14:tracePt t="394040" x="8705850" y="4800600"/>
          <p14:tracePt t="394058" x="8699500" y="4794250"/>
          <p14:tracePt t="394076" x="8686800" y="4794250"/>
          <p14:tracePt t="394090" x="8667750" y="4787900"/>
          <p14:tracePt t="394107" x="8585200" y="4762500"/>
          <p14:tracePt t="394131" x="8509000" y="4749800"/>
          <p14:tracePt t="394143" x="8464550" y="4743450"/>
          <p14:tracePt t="394157" x="8420100" y="4737100"/>
          <p14:tracePt t="394174" x="8388350" y="4730750"/>
          <p14:tracePt t="394190" x="8312150" y="4711700"/>
          <p14:tracePt t="394207" x="8204200" y="4686300"/>
          <p14:tracePt t="394224" x="8045450" y="4654550"/>
          <p14:tracePt t="394241" x="7861300" y="4635500"/>
          <p14:tracePt t="394257" x="7702550" y="4622800"/>
          <p14:tracePt t="394274" x="7581900" y="4616450"/>
          <p14:tracePt t="394291" x="7480300" y="4610100"/>
          <p14:tracePt t="394312" x="7378700" y="4591050"/>
          <p14:tracePt t="394325" x="7308850" y="4578350"/>
          <p14:tracePt t="394341" x="7232650" y="4572000"/>
          <p14:tracePt t="394358" x="7169150" y="4572000"/>
          <p14:tracePt t="394374" x="7112000" y="4572000"/>
          <p14:tracePt t="394391" x="7086600" y="4572000"/>
          <p14:tracePt t="394412" x="7080250" y="4572000"/>
          <p14:tracePt t="394491" x="7099300" y="4584700"/>
          <p14:tracePt t="394507" x="7131050" y="4591050"/>
          <p14:tracePt t="394524" x="7175500" y="4565650"/>
          <p14:tracePt t="394541" x="7270750" y="4394200"/>
          <p14:tracePt t="394558" x="7308850" y="4286250"/>
          <p14:tracePt t="394574" x="7391400" y="4000500"/>
          <p14:tracePt t="394600" x="7404100" y="3702050"/>
          <p14:tracePt t="394607" x="7404100" y="3657600"/>
          <p14:tracePt t="394624" x="7391400" y="3600450"/>
          <p14:tracePt t="394658" x="7385050" y="3600450"/>
          <p14:tracePt t="394674" x="7359650" y="3632200"/>
          <p14:tracePt t="394691" x="7327900" y="3663950"/>
          <p14:tracePt t="394708" x="7277100" y="3727450"/>
          <p14:tracePt t="394724" x="7194550" y="3867150"/>
          <p14:tracePt t="394741" x="7137400" y="4025900"/>
          <p14:tracePt t="394757" x="7099300" y="4229100"/>
          <p14:tracePt t="394774" x="7099300" y="4457700"/>
          <p14:tracePt t="394791" x="7131050" y="4622800"/>
          <p14:tracePt t="394807" x="7156450" y="4743450"/>
          <p14:tracePt t="394824" x="7156450" y="4756150"/>
          <p14:tracePt t="394841" x="7156450" y="4749800"/>
          <p14:tracePt t="394858" x="7169150" y="4686300"/>
          <p14:tracePt t="394879" x="7188200" y="4578350"/>
          <p14:tracePt t="394891" x="7194550" y="4565650"/>
          <p14:tracePt t="394918" x="7194550" y="4559300"/>
          <p14:tracePt t="394991" x="7194550" y="4540250"/>
          <p14:tracePt t="395010" x="7194550" y="4483100"/>
          <p14:tracePt t="399078" x="7143750" y="4502150"/>
          <p14:tracePt t="399094" x="7131050" y="4508500"/>
          <p14:tracePt t="399111" x="7105650" y="4508500"/>
          <p14:tracePt t="399128" x="7099300" y="4508500"/>
          <p14:tracePt t="399178" x="7092950" y="4508500"/>
          <p14:tracePt t="399195" x="7086600" y="4508500"/>
          <p14:tracePt t="399222" x="7086600" y="4514850"/>
          <p14:tracePt t="399232" x="7080250" y="4514850"/>
          <p14:tracePt t="399245" x="7080250" y="4521200"/>
          <p14:tracePt t="399261" x="7067550" y="4527550"/>
          <p14:tracePt t="399278" x="7048500" y="4540250"/>
          <p14:tracePt t="399295" x="6997700" y="4584700"/>
          <p14:tracePt t="399312" x="6972300" y="4603750"/>
          <p14:tracePt t="399328" x="6915150" y="4667250"/>
          <p14:tracePt t="399353" x="6883400" y="4743450"/>
          <p14:tracePt t="399362" x="6877050" y="4762500"/>
          <p14:tracePt t="399378" x="6864350" y="4800600"/>
          <p14:tracePt t="399395" x="6826250" y="4870450"/>
          <p14:tracePt t="399412" x="6775450" y="4946650"/>
          <p14:tracePt t="399428" x="6718300" y="5048250"/>
          <p14:tracePt t="399445" x="6667500" y="5149850"/>
          <p14:tracePt t="399461" x="6629400" y="5238750"/>
          <p14:tracePt t="399478" x="6610350" y="5289550"/>
          <p14:tracePt t="399495" x="6604000" y="5334000"/>
          <p14:tracePt t="399511" x="6604000" y="5372100"/>
          <p14:tracePt t="399528" x="6604000" y="5391150"/>
          <p14:tracePt t="399550" x="6597650" y="5435600"/>
          <p14:tracePt t="399562" x="6584950" y="5461000"/>
          <p14:tracePt t="399582" x="6553200" y="5530850"/>
          <p14:tracePt t="399595" x="6540500" y="5549900"/>
          <p14:tracePt t="399612" x="6540500" y="5562600"/>
          <p14:tracePt t="399628" x="6534150" y="5575300"/>
          <p14:tracePt t="399645" x="6527800" y="5581650"/>
          <p14:tracePt t="399661" x="6515100" y="5600700"/>
          <p14:tracePt t="399683" x="6419850" y="5664200"/>
          <p14:tracePt t="399695" x="6356350" y="5695950"/>
          <p14:tracePt t="399718" x="6223000" y="5740400"/>
          <p14:tracePt t="399729" x="6159500" y="5753100"/>
          <p14:tracePt t="399746" x="6121400" y="5759450"/>
          <p14:tracePt t="399762" x="6108700" y="5759450"/>
          <p14:tracePt t="399763" x="6102350" y="5759450"/>
          <p14:tracePt t="399779" x="6083300" y="5759450"/>
          <p14:tracePt t="399795" x="6064250" y="5759450"/>
          <p14:tracePt t="399812" x="6051550" y="5765800"/>
          <p14:tracePt t="399835" x="6045200" y="5765800"/>
          <p14:tracePt t="400429" x="6057900" y="5765800"/>
          <p14:tracePt t="400446" x="6064250" y="5759450"/>
          <p14:tracePt t="400462" x="6076950" y="5759450"/>
          <p14:tracePt t="400486" x="6089650" y="5753100"/>
          <p14:tracePt t="400488" x="6096000" y="5746750"/>
          <p14:tracePt t="400498" x="6108700" y="5746750"/>
          <p14:tracePt t="400514" x="6121400" y="5740400"/>
          <p14:tracePt t="400529" x="6127750" y="5740400"/>
          <p14:tracePt t="400963" x="6127750" y="5734050"/>
          <p14:tracePt t="400979" x="6146800" y="5708650"/>
          <p14:tracePt t="400996" x="6165850" y="5676900"/>
          <p14:tracePt t="401013" x="6178550" y="5657850"/>
          <p14:tracePt t="401029" x="6191250" y="5638800"/>
          <p14:tracePt t="401313" x="6159500" y="5645150"/>
          <p14:tracePt t="401330" x="6089650" y="5670550"/>
          <p14:tracePt t="401346" x="6000750" y="5695950"/>
          <p14:tracePt t="401363" x="5956300" y="5702300"/>
          <p14:tracePt t="401379" x="5937250" y="5708650"/>
          <p14:tracePt t="401446" x="5918200" y="5708650"/>
          <p14:tracePt t="401463" x="5892800" y="5708650"/>
          <p14:tracePt t="401481" x="5880100" y="5702300"/>
          <p14:tracePt t="401497" x="5873750" y="5702300"/>
          <p14:tracePt t="401513" x="5873750" y="5689600"/>
          <p14:tracePt t="401530" x="5867400" y="5670550"/>
          <p14:tracePt t="401546" x="5867400" y="5651500"/>
          <p14:tracePt t="401563" x="5867400" y="5645150"/>
          <p14:tracePt t="401664" x="5867400" y="5632450"/>
          <p14:tracePt t="401680" x="5867400" y="5619750"/>
          <p14:tracePt t="401701" x="5867400" y="5613400"/>
          <p14:tracePt t="401713" x="5867400" y="5588000"/>
          <p14:tracePt t="402820" x="5854700" y="5588000"/>
          <p14:tracePt t="402831" x="5829300" y="5594350"/>
          <p14:tracePt t="402851" x="5651500" y="5619750"/>
          <p14:tracePt t="402865" x="5467350" y="5619750"/>
          <p14:tracePt t="402881" x="5295900" y="5619750"/>
          <p14:tracePt t="402897" x="5118100" y="5600700"/>
          <p14:tracePt t="402915" x="4991100" y="5581650"/>
          <p14:tracePt t="402931" x="4864100" y="5562600"/>
          <p14:tracePt t="402948" x="4781550" y="5549900"/>
          <p14:tracePt t="402964" x="4718050" y="5543550"/>
          <p14:tracePt t="402981" x="4679950" y="5543550"/>
          <p14:tracePt t="402998" x="4616450" y="5543550"/>
          <p14:tracePt t="403014" x="4527550" y="5556250"/>
          <p14:tracePt t="403031" x="4413250" y="5575300"/>
          <p14:tracePt t="403051" x="4241800" y="5594350"/>
          <p14:tracePt t="403066" x="4171950" y="5607050"/>
          <p14:tracePt t="403085" x="4159250" y="5613400"/>
          <p14:tracePt t="403098" x="4159250" y="5619750"/>
          <p14:tracePt t="403114" x="4146550" y="5632450"/>
          <p14:tracePt t="403132" x="4108450" y="5664200"/>
          <p14:tracePt t="403156" x="4019550" y="5721350"/>
          <p14:tracePt t="403164" x="4000500" y="5734050"/>
          <p14:tracePt t="403181" x="3917950" y="5772150"/>
          <p14:tracePt t="403198" x="3848100" y="5810250"/>
          <p14:tracePt t="403215" x="3822700" y="5829300"/>
          <p14:tracePt t="403231" x="3816350" y="5829300"/>
          <p14:tracePt t="403431" x="3816350" y="5835650"/>
          <p14:tracePt t="403471" x="3835400" y="5835650"/>
          <p14:tracePt t="403482" x="3848100" y="5835650"/>
          <p14:tracePt t="403499" x="3860800" y="5835650"/>
          <p14:tracePt t="403582" x="3867150" y="5835650"/>
          <p14:tracePt t="403598" x="3879850" y="5848350"/>
          <p14:tracePt t="403615" x="3898900" y="5867400"/>
          <p14:tracePt t="403632" x="3911600" y="5886450"/>
          <p14:tracePt t="403649" x="3917950" y="5892800"/>
          <p14:tracePt t="404799" x="3956050" y="5892800"/>
          <p14:tracePt t="404816" x="4032250" y="5867400"/>
          <p14:tracePt t="404833" x="4083050" y="5842000"/>
          <p14:tracePt t="404849" x="4127500" y="5829300"/>
          <p14:tracePt t="404866" x="4152900" y="5822950"/>
          <p14:tracePt t="404883" x="4171950" y="5816600"/>
          <p14:tracePt t="404899" x="4184650" y="5810250"/>
          <p14:tracePt t="404916" x="4191000" y="5810250"/>
          <p14:tracePt t="404933" x="4197350" y="5810250"/>
          <p14:tracePt t="404949" x="4210050" y="5810250"/>
          <p14:tracePt t="404966" x="4222750" y="5810250"/>
          <p14:tracePt t="404983" x="4235450" y="5810250"/>
          <p14:tracePt t="404985" x="4241800" y="5810250"/>
          <p14:tracePt t="405000" x="4248150" y="5810250"/>
          <p14:tracePt t="405016" x="4254500" y="5810250"/>
          <p14:tracePt t="405017" x="4260850" y="5810250"/>
          <p14:tracePt t="405033" x="4273550" y="5810250"/>
          <p14:tracePt t="405050" x="4305300" y="5810250"/>
          <p14:tracePt t="405075" x="4349750" y="5810250"/>
          <p14:tracePt t="405083" x="4375150" y="5810250"/>
          <p14:tracePt t="405100" x="4406900" y="5810250"/>
          <p14:tracePt t="405116" x="4432300" y="5803900"/>
          <p14:tracePt t="405133" x="4464050" y="5791200"/>
          <p14:tracePt t="405149" x="4483100" y="5778500"/>
          <p14:tracePt t="405166" x="4508500" y="5765800"/>
          <p14:tracePt t="405169" x="4514850" y="5759450"/>
          <p14:tracePt t="405185" x="4527550" y="5753100"/>
          <p14:tracePt t="405200" x="4540250" y="5746750"/>
          <p14:tracePt t="405234" x="4546600" y="5740400"/>
          <p14:tracePt t="405251" x="4552950" y="5734050"/>
          <p14:tracePt t="405266" x="4552950" y="5727700"/>
          <p14:tracePt t="405284" x="4552950" y="5721350"/>
          <p14:tracePt t="405394" x="4559300" y="5689600"/>
          <p14:tracePt t="405417" x="4565650" y="5664200"/>
          <p14:tracePt t="405434" x="4565650" y="5632450"/>
          <p14:tracePt t="405450" x="4565650" y="5619750"/>
          <p14:tracePt t="405466" x="4565650" y="5607050"/>
          <p14:tracePt t="405469" x="4565650" y="5594350"/>
          <p14:tracePt t="405483" x="4597400" y="5568950"/>
          <p14:tracePt t="405499" x="4660900" y="5556250"/>
          <p14:tracePt t="405516" x="4737100" y="5543550"/>
          <p14:tracePt t="405533" x="4857750" y="5537200"/>
          <p14:tracePt t="405550" x="4972050" y="5537200"/>
          <p14:tracePt t="405567" x="5048250" y="5537200"/>
          <p14:tracePt t="405584" x="5080000" y="5543550"/>
          <p14:tracePt t="405618" x="5092700" y="5543550"/>
          <p14:tracePt t="405634" x="5105400" y="5543550"/>
          <p14:tracePt t="405994" x="5073650" y="5543550"/>
          <p14:tracePt t="406018" x="4953000" y="5537200"/>
          <p14:tracePt t="406034" x="4902200" y="5537200"/>
          <p14:tracePt t="406050" x="4787900" y="5543550"/>
          <p14:tracePt t="406068" x="4629150" y="5549900"/>
          <p14:tracePt t="406084" x="4597400" y="5549900"/>
          <p14:tracePt t="406100" x="4552950" y="5543550"/>
          <p14:tracePt t="406184" x="4552950" y="5556250"/>
          <p14:tracePt t="406200" x="4552950" y="5575300"/>
          <p14:tracePt t="406217" x="4559300" y="5600700"/>
          <p14:tracePt t="406244" x="4584700" y="5638800"/>
          <p14:tracePt t="406257" x="4616450" y="5676900"/>
          <p14:tracePt t="406277" x="4648200" y="5708650"/>
          <p14:tracePt t="406286" x="4667250" y="5727700"/>
          <p14:tracePt t="406305" x="4705350" y="5753100"/>
          <p14:tracePt t="406317" x="4718050" y="5759450"/>
          <p14:tracePt t="406334" x="4730750" y="5772150"/>
          <p14:tracePt t="406351" x="4756150" y="5778500"/>
          <p14:tracePt t="406367" x="4787900" y="5791200"/>
          <p14:tracePt t="406385" x="4813300" y="5791200"/>
          <p14:tracePt t="406402" x="4838700" y="5791200"/>
          <p14:tracePt t="406419" x="4883150" y="5784850"/>
          <p14:tracePt t="406434" x="4921250" y="5772150"/>
          <p14:tracePt t="406451" x="4959350" y="5759450"/>
          <p14:tracePt t="406467" x="5010150" y="5740400"/>
          <p14:tracePt t="406484" x="5048250" y="5727700"/>
          <p14:tracePt t="406501" x="5073650" y="5715000"/>
          <p14:tracePt t="406518" x="5099050" y="5702300"/>
          <p14:tracePt t="406534" x="5111750" y="5689600"/>
          <p14:tracePt t="406551" x="5130800" y="5670550"/>
          <p14:tracePt t="406567" x="5137150" y="5651500"/>
          <p14:tracePt t="406584" x="5149850" y="5638800"/>
          <p14:tracePt t="406601" x="5149850" y="5632450"/>
          <p14:tracePt t="406651" x="5162550" y="5651500"/>
          <p14:tracePt t="406668" x="5175250" y="5670550"/>
          <p14:tracePt t="406684" x="5187950" y="5695950"/>
          <p14:tracePt t="406701" x="5226050" y="5746750"/>
          <p14:tracePt t="406718" x="5264150" y="5784850"/>
          <p14:tracePt t="406735" x="5334000" y="5835650"/>
          <p14:tracePt t="406753" x="5454650" y="5899150"/>
          <p14:tracePt t="406767" x="5505450" y="5911850"/>
          <p14:tracePt t="406768" x="5537200" y="5924550"/>
          <p14:tracePt t="406786" x="5588000" y="5930900"/>
          <p14:tracePt t="406802" x="5619750" y="5930900"/>
          <p14:tracePt t="406818" x="5626100" y="5930900"/>
          <p14:tracePt t="406954" x="5632450" y="5930900"/>
          <p14:tracePt t="406984" x="5645150" y="5924550"/>
          <p14:tracePt t="407001" x="5670550" y="5911850"/>
          <p14:tracePt t="407018" x="5721350" y="5886450"/>
          <p14:tracePt t="407035" x="5740400" y="5873750"/>
          <p14:tracePt t="407051" x="5772150" y="5861050"/>
          <p14:tracePt t="407068" x="5797550" y="5848350"/>
          <p14:tracePt t="407094" x="5816600" y="5835650"/>
          <p14:tracePt t="407110" x="5822950" y="5835650"/>
          <p14:tracePt t="407151" x="5829300" y="5835650"/>
          <p14:tracePt t="408519" x="5816600" y="5822950"/>
          <p14:tracePt t="408536" x="5772150" y="5797550"/>
          <p14:tracePt t="408553" x="5740400" y="5784850"/>
          <p14:tracePt t="408569" x="5721350" y="5772150"/>
          <p14:tracePt t="408586" x="5695950" y="5753100"/>
          <p14:tracePt t="408602" x="5664200" y="5740400"/>
          <p14:tracePt t="408623" x="5562600" y="5702300"/>
          <p14:tracePt t="408636" x="5537200" y="5695950"/>
          <p14:tracePt t="408652" x="5422900" y="5664200"/>
          <p14:tracePt t="408669" x="5219700" y="5600700"/>
          <p14:tracePt t="408686" x="5041900" y="5562600"/>
          <p14:tracePt t="408702" x="4870450" y="5524500"/>
          <p14:tracePt t="408719" x="4756150" y="5505450"/>
          <p14:tracePt t="408736" x="4667250" y="5486400"/>
          <p14:tracePt t="408753" x="4597400" y="5480050"/>
          <p14:tracePt t="408770" x="4527550" y="5473700"/>
          <p14:tracePt t="408786" x="4413250" y="5454650"/>
          <p14:tracePt t="408803" x="4267200" y="5441950"/>
          <p14:tracePt t="408821" x="4051300" y="5429250"/>
          <p14:tracePt t="408841" x="3867150" y="5422900"/>
          <p14:tracePt t="408853" x="3784600" y="5422900"/>
          <p14:tracePt t="408870" x="3556000" y="5422900"/>
          <p14:tracePt t="408886" x="3467100" y="5416550"/>
          <p14:tracePt t="408904" x="3384550" y="5410200"/>
          <p14:tracePt t="408920" x="3289300" y="5391150"/>
          <p14:tracePt t="408936" x="3238500" y="5391150"/>
          <p14:tracePt t="408953" x="2990850" y="5384800"/>
          <p14:tracePt t="408970" x="2755900" y="5384800"/>
          <p14:tracePt t="408986" x="2533650" y="5378450"/>
          <p14:tracePt t="409002" x="2330450" y="5372100"/>
          <p14:tracePt t="409019" x="2152650" y="5353050"/>
          <p14:tracePt t="409036" x="2019300" y="5327650"/>
          <p14:tracePt t="409062" x="1885950" y="5314950"/>
          <p14:tracePt t="409074" x="1733550" y="5314950"/>
          <p14:tracePt t="409096" x="1358900" y="5372100"/>
          <p14:tracePt t="409122" x="1003300" y="5416550"/>
          <p14:tracePt t="409138" x="781050" y="5435600"/>
          <p14:tracePt t="409153" x="647700" y="5441950"/>
          <p14:tracePt t="409170" x="609600" y="5441950"/>
          <p14:tracePt t="409203" x="609600" y="5448300"/>
          <p14:tracePt t="409219" x="609600" y="5454650"/>
          <p14:tracePt t="409236" x="584200" y="5505450"/>
          <p14:tracePt t="409253" x="539750" y="5575300"/>
          <p14:tracePt t="409270" x="463550" y="5664200"/>
          <p14:tracePt t="409287" x="336550" y="5772150"/>
          <p14:tracePt t="409303" x="196850" y="5842000"/>
          <p14:tracePt t="409320" x="38100" y="5892800"/>
          <p14:tracePt t="409436" x="152400" y="5880100"/>
          <p14:tracePt t="409453" x="234950" y="5892800"/>
          <p14:tracePt t="409470" x="260350" y="5899150"/>
          <p14:tracePt t="409538" x="266700" y="5899150"/>
          <p14:tracePt t="409554" x="279400" y="5911850"/>
          <p14:tracePt t="409570" x="298450" y="5937250"/>
          <p14:tracePt t="409587" x="311150" y="5949950"/>
          <p14:tracePt t="409603" x="317500" y="5956300"/>
          <p14:tracePt t="409620" x="323850" y="5962650"/>
          <p14:tracePt t="409636" x="336550" y="5962650"/>
          <p14:tracePt t="409653" x="349250" y="5962650"/>
          <p14:tracePt t="409670" x="368300" y="5969000"/>
          <p14:tracePt t="409687" x="406400" y="5981700"/>
          <p14:tracePt t="409706" x="438150" y="5981700"/>
          <p14:tracePt t="409720" x="457200" y="5981700"/>
          <p14:tracePt t="409737" x="463550" y="5975350"/>
          <p14:tracePt t="409753" x="463550" y="5930900"/>
          <p14:tracePt t="409770" x="463550" y="5880100"/>
          <p14:tracePt t="409787" x="457200" y="5848350"/>
          <p14:tracePt t="409803" x="444500" y="5810250"/>
          <p14:tracePt t="409820" x="444500" y="5797550"/>
          <p14:tracePt t="409938" x="444500" y="5810250"/>
          <p14:tracePt t="409954" x="508000" y="5867400"/>
          <p14:tracePt t="409970" x="609600" y="5937250"/>
          <p14:tracePt t="409988" x="723900" y="6013450"/>
          <p14:tracePt t="410006" x="806450" y="6108700"/>
          <p14:tracePt t="410020" x="806450" y="6178550"/>
          <p14:tracePt t="410037" x="768350" y="6223000"/>
          <p14:tracePt t="410055" x="730250" y="6248400"/>
          <p14:tracePt t="410070" x="679450" y="6273800"/>
          <p14:tracePt t="410087" x="660400" y="6292850"/>
          <p14:tracePt t="410103" x="654050" y="6299200"/>
          <p14:tracePt t="410137" x="673100" y="6299200"/>
          <p14:tracePt t="410154" x="730250" y="6286500"/>
          <p14:tracePt t="410171" x="768350" y="6273800"/>
          <p14:tracePt t="410200" x="774700" y="6267450"/>
          <p14:tracePt t="410254" x="774700" y="6254750"/>
          <p14:tracePt t="410270" x="774700" y="6216650"/>
          <p14:tracePt t="410287" x="819150" y="6165850"/>
          <p14:tracePt t="410304" x="895350" y="6127750"/>
          <p14:tracePt t="410322" x="946150" y="6108700"/>
          <p14:tracePt t="410338" x="952500" y="6102350"/>
          <p14:tracePt t="410421" x="958850" y="6083300"/>
          <p14:tracePt t="410437" x="990600" y="6032500"/>
          <p14:tracePt t="410458" x="996950" y="6026150"/>
          <p14:tracePt t="410583" x="1047750" y="6000750"/>
          <p14:tracePt t="410588" x="1079500" y="5988050"/>
          <p14:tracePt t="410605" x="1130300" y="5975350"/>
          <p14:tracePt t="410620" x="1155700" y="5962650"/>
          <p14:tracePt t="410638" x="1162050" y="5962650"/>
          <p14:tracePt t="410688" x="1168400" y="5956300"/>
          <p14:tracePt t="410705" x="1181100" y="5949950"/>
          <p14:tracePt t="410729" x="1193800" y="5943600"/>
          <p14:tracePt t="410754" x="1200150" y="5943600"/>
          <p14:tracePt t="410867" x="1212850" y="5949950"/>
          <p14:tracePt t="410894" x="1276350" y="5988050"/>
          <p14:tracePt t="410905" x="1295400" y="6007100"/>
          <p14:tracePt t="410921" x="1327150" y="6026150"/>
          <p14:tracePt t="410938" x="1346200" y="6045200"/>
          <p14:tracePt t="410954" x="1352550" y="6051550"/>
          <p14:tracePt t="410988" x="1358900" y="6051550"/>
          <p14:tracePt t="411005" x="1377950" y="6057900"/>
          <p14:tracePt t="411026" x="1428750" y="6064250"/>
          <p14:tracePt t="411038" x="1466850" y="6070600"/>
          <p14:tracePt t="411055" x="1504950" y="6070600"/>
          <p14:tracePt t="411071" x="1549400" y="6070600"/>
          <p14:tracePt t="411091" x="1593850" y="6070600"/>
          <p14:tracePt t="411105" x="1619250" y="6070600"/>
          <p14:tracePt t="411121" x="1638300" y="6057900"/>
          <p14:tracePt t="411138" x="1651000" y="6051550"/>
          <p14:tracePt t="411155" x="1670050" y="6032500"/>
          <p14:tracePt t="411172" x="1676400" y="6019800"/>
          <p14:tracePt t="411188" x="1689100" y="6013450"/>
          <p14:tracePt t="411205" x="1695450" y="6013450"/>
          <p14:tracePt t="411872" x="1701800" y="6007100"/>
          <p14:tracePt t="411894" x="1708150" y="5994400"/>
          <p14:tracePt t="411922" x="1708150" y="5988050"/>
          <p14:tracePt t="411977" x="1714500" y="5981700"/>
          <p14:tracePt t="411988" x="1714500" y="5975350"/>
          <p14:tracePt t="412009" x="1720850" y="5962650"/>
          <p14:tracePt t="412022" x="1727200" y="5949950"/>
          <p14:tracePt t="412039" x="1733550" y="5937250"/>
          <p14:tracePt t="412055" x="1733550" y="5930900"/>
          <p14:tracePt t="412072" x="1739900" y="5930900"/>
          <p14:tracePt t="412813" x="1701800" y="5930900"/>
          <p14:tracePt t="412823" x="1676400" y="5930900"/>
          <p14:tracePt t="412839" x="1612900" y="5930900"/>
          <p14:tracePt t="412856" x="1587500" y="5930900"/>
          <p14:tracePt t="412889" x="1574800" y="5930900"/>
          <p14:tracePt t="412906" x="1536700" y="5930900"/>
          <p14:tracePt t="412923" x="1498600" y="5930900"/>
          <p14:tracePt t="412939" x="1485900" y="5930900"/>
          <p14:tracePt t="412973" x="1473200" y="5937250"/>
          <p14:tracePt t="412989" x="1435100" y="5969000"/>
          <p14:tracePt t="413006" x="1390650" y="5988050"/>
          <p14:tracePt t="413023" x="1339850" y="6007100"/>
          <p14:tracePt t="413041" x="1301750" y="6026150"/>
          <p14:tracePt t="413123" x="1295400" y="6026150"/>
          <p14:tracePt t="413139" x="1276350" y="6032500"/>
          <p14:tracePt t="413156" x="1244600" y="6038850"/>
          <p14:tracePt t="413173" x="1219200" y="6038850"/>
          <p14:tracePt t="413190" x="1206500" y="6045200"/>
          <p14:tracePt t="413224" x="1200150" y="6045200"/>
          <p14:tracePt t="413240" x="1187450" y="6045200"/>
          <p14:tracePt t="413256" x="1174750" y="6045200"/>
          <p14:tracePt t="413321" x="1174750" y="6032500"/>
          <p14:tracePt t="413326" x="1174750" y="6026150"/>
          <p14:tracePt t="413346" x="1174750" y="6013450"/>
          <p14:tracePt t="413356" x="1174750" y="6000750"/>
          <p14:tracePt t="413373" x="1187450" y="5975350"/>
          <p14:tracePt t="413390" x="1187450" y="5969000"/>
          <p14:tracePt t="413406" x="1187450" y="5962650"/>
          <p14:tracePt t="413407" x="1193800" y="5962650"/>
          <p14:tracePt t="413424" x="1200150" y="5956300"/>
          <p14:tracePt t="413440" x="1225550" y="5943600"/>
          <p14:tracePt t="413457" x="1244600" y="5930900"/>
          <p14:tracePt t="413474" x="1263650" y="5918200"/>
          <p14:tracePt t="413490" x="1270000" y="5918200"/>
          <p14:tracePt t="413578" x="1276350" y="5911850"/>
          <p14:tracePt t="413590" x="1289050" y="5911850"/>
          <p14:tracePt t="413607" x="1346200" y="5905500"/>
          <p14:tracePt t="413635" x="1377950" y="5899150"/>
          <p14:tracePt t="413636" x="1384300" y="5899150"/>
          <p14:tracePt t="413646" x="1390650" y="5899150"/>
          <p14:tracePt t="413660" x="1397000" y="5899150"/>
          <p14:tracePt t="413673" x="1422400" y="5899150"/>
          <p14:tracePt t="413690" x="1460500" y="5899150"/>
          <p14:tracePt t="413707" x="1498600" y="5905500"/>
          <p14:tracePt t="413724" x="1524000" y="5918200"/>
          <p14:tracePt t="413740" x="1574800" y="5930900"/>
          <p14:tracePt t="413759" x="1651000" y="5956300"/>
          <p14:tracePt t="413774" x="1708150" y="5969000"/>
          <p14:tracePt t="414107" x="1720850" y="5969000"/>
          <p14:tracePt t="414130" x="1790700" y="5975350"/>
          <p14:tracePt t="414140" x="1816100" y="5975350"/>
          <p14:tracePt t="414157" x="1854200" y="5975350"/>
          <p14:tracePt t="414174" x="1898650" y="5975350"/>
          <p14:tracePt t="414190" x="1981200" y="5969000"/>
          <p14:tracePt t="414207" x="2190750" y="5962650"/>
          <p14:tracePt t="414231" x="2451100" y="5962650"/>
          <p14:tracePt t="414258" x="2787650" y="5962650"/>
          <p14:tracePt t="414278" x="2946400" y="5969000"/>
          <p14:tracePt t="414290" x="3060700" y="5969000"/>
          <p14:tracePt t="414307" x="3105150" y="5962650"/>
          <p14:tracePt t="414324" x="3124200" y="5962650"/>
          <p14:tracePt t="414340" x="3155950" y="5962650"/>
          <p14:tracePt t="414357" x="3187700" y="5962650"/>
          <p14:tracePt t="414374" x="3200400" y="5969000"/>
          <p14:tracePt t="414463" x="3244850" y="5969000"/>
          <p14:tracePt t="414474" x="3270250" y="5969000"/>
          <p14:tracePt t="414491" x="3321050" y="5969000"/>
          <p14:tracePt t="414507" x="3359150" y="5975350"/>
          <p14:tracePt t="414524" x="3397250" y="5981700"/>
          <p14:tracePt t="414541" x="3429000" y="5988050"/>
          <p14:tracePt t="414559" x="3454400" y="5988050"/>
          <p14:tracePt t="414574" x="3467100" y="5981700"/>
          <p14:tracePt t="414591" x="3511550" y="5975350"/>
          <p14:tracePt t="414610" x="3606800" y="5969000"/>
          <p14:tracePt t="414624" x="3721100" y="5969000"/>
          <p14:tracePt t="414641" x="3822700" y="5969000"/>
          <p14:tracePt t="414657" x="3905250" y="5969000"/>
          <p14:tracePt t="414674" x="3956050" y="5969000"/>
          <p14:tracePt t="414691" x="4000500" y="5969000"/>
          <p14:tracePt t="414708" x="4032250" y="5969000"/>
          <p14:tracePt t="414724" x="4095750" y="5975350"/>
          <p14:tracePt t="414741" x="4152900" y="5988050"/>
          <p14:tracePt t="414768" x="4235450" y="6013450"/>
          <p14:tracePt t="414824" x="4241800" y="6013450"/>
          <p14:tracePt t="414841" x="4254500" y="6007100"/>
          <p14:tracePt t="414858" x="4286250" y="6000750"/>
          <p14:tracePt t="414874" x="4318000" y="5994400"/>
          <p14:tracePt t="414891" x="4343400" y="5988050"/>
          <p14:tracePt t="414908" x="4375150" y="5981700"/>
          <p14:tracePt t="414924" x="4413250" y="5969000"/>
          <p14:tracePt t="414941" x="4470400" y="5962650"/>
          <p14:tracePt t="414958" x="4521200" y="5962650"/>
          <p14:tracePt t="414975" x="4692650" y="5962650"/>
          <p14:tracePt t="414998" x="4851400" y="5962650"/>
          <p14:tracePt t="415007" x="4902200" y="5962650"/>
          <p14:tracePt t="415025" x="4972050" y="5956300"/>
          <p14:tracePt t="415042" x="5022850" y="5937250"/>
          <p14:tracePt t="415058" x="5041900" y="5930900"/>
          <p14:tracePt t="415075" x="5048250" y="5930900"/>
          <p14:tracePt t="415201" x="5035550" y="5937250"/>
          <p14:tracePt t="415209" x="5029200" y="5943600"/>
          <p14:tracePt t="415226" x="5022850" y="5949950"/>
          <p14:tracePt t="415242" x="5010150" y="5956300"/>
          <p14:tracePt t="415258" x="5010150" y="5969000"/>
          <p14:tracePt t="415275" x="5010150" y="5981700"/>
          <p14:tracePt t="415291" x="5041900" y="6000750"/>
          <p14:tracePt t="415308" x="5080000" y="6007100"/>
          <p14:tracePt t="415325" x="5168900" y="6013450"/>
          <p14:tracePt t="415341" x="5270500" y="6019800"/>
          <p14:tracePt t="415358" x="5359400" y="6026150"/>
          <p14:tracePt t="415375" x="5461000" y="6026150"/>
          <p14:tracePt t="415391" x="5524500" y="6026150"/>
          <p14:tracePt t="415408" x="5581650" y="6019800"/>
          <p14:tracePt t="415426" x="5651500" y="6013450"/>
          <p14:tracePt t="415441" x="5759450" y="6007100"/>
          <p14:tracePt t="415460" x="5861050" y="6007100"/>
          <p14:tracePt t="415475" x="5918200" y="6000750"/>
          <p14:tracePt t="415492" x="5962650" y="6000750"/>
          <p14:tracePt t="415514" x="5975350" y="6000750"/>
          <p14:tracePt t="415542" x="5988050" y="5994400"/>
          <p14:tracePt t="415558" x="6007100" y="5988050"/>
          <p14:tracePt t="415575" x="6038850" y="5981700"/>
          <p14:tracePt t="415592" x="6070600" y="5969000"/>
          <p14:tracePt t="415608" x="6096000" y="5962650"/>
          <p14:tracePt t="415625" x="6108700" y="5956300"/>
          <p14:tracePt t="415642" x="6121400" y="5949950"/>
          <p14:tracePt t="415658" x="6127750" y="5943600"/>
          <p14:tracePt t="415675" x="6127750" y="5930900"/>
          <p14:tracePt t="415698" x="6134100" y="5930900"/>
          <p14:tracePt t="415721" x="6134100" y="5924550"/>
          <p14:tracePt t="415749" x="6121400" y="5911850"/>
          <p14:tracePt t="415758" x="6115050" y="5911850"/>
          <p14:tracePt t="415775" x="6089650" y="5899150"/>
          <p14:tracePt t="415792" x="6070600" y="5892800"/>
          <p14:tracePt t="415809" x="6038850" y="5886450"/>
          <p14:tracePt t="415826" x="6013450" y="5880100"/>
          <p14:tracePt t="415842" x="5981700" y="5880100"/>
          <p14:tracePt t="415858" x="5956300" y="5880100"/>
          <p14:tracePt t="415875" x="5924550" y="5880100"/>
          <p14:tracePt t="415892" x="5911850" y="5880100"/>
          <p14:tracePt t="415999" x="5924550" y="5880100"/>
          <p14:tracePt t="416012" x="5930900" y="5880100"/>
          <p14:tracePt t="416025" x="5994400" y="5886450"/>
          <p14:tracePt t="416042" x="6102350" y="5892800"/>
          <p14:tracePt t="416058" x="6223000" y="5899150"/>
          <p14:tracePt t="416075" x="6343650" y="5899150"/>
          <p14:tracePt t="416092" x="6438900" y="5899150"/>
          <p14:tracePt t="416109" x="6496050" y="5899150"/>
          <p14:tracePt t="416126" x="6534150" y="5892800"/>
          <p14:tracePt t="416142" x="6540500" y="5892800"/>
          <p14:tracePt t="416276" x="6565900" y="5899150"/>
          <p14:tracePt t="416296" x="6731000" y="5937250"/>
          <p14:tracePt t="416311" x="6800850" y="5949950"/>
          <p14:tracePt t="416325" x="6972300" y="5969000"/>
          <p14:tracePt t="416342" x="7118350" y="5975350"/>
          <p14:tracePt t="416370" x="7346950" y="5975350"/>
          <p14:tracePt t="416380" x="7378700" y="5969000"/>
          <p14:tracePt t="416397" x="7442200" y="5956300"/>
          <p14:tracePt t="416409" x="7537450" y="5949950"/>
          <p14:tracePt t="416427" x="7639050" y="5949950"/>
          <p14:tracePt t="416442" x="7785100" y="5962650"/>
          <p14:tracePt t="416459" x="7893050" y="5969000"/>
          <p14:tracePt t="416476" x="7956550" y="5975350"/>
          <p14:tracePt t="416493" x="7975600" y="5975350"/>
          <p14:tracePt t="416619" x="7981950" y="5975350"/>
          <p14:tracePt t="416638" x="7988300" y="5969000"/>
          <p14:tracePt t="416642" x="8007350" y="5962650"/>
          <p14:tracePt t="416659" x="8032750" y="5949950"/>
          <p14:tracePt t="416676" x="8077200" y="5937250"/>
          <p14:tracePt t="416692" x="8140700" y="5937250"/>
          <p14:tracePt t="416709" x="8248650" y="5937250"/>
          <p14:tracePt t="416726" x="8331200" y="5943600"/>
          <p14:tracePt t="416743" x="8401050" y="5949950"/>
          <p14:tracePt t="416759" x="8451850" y="5956300"/>
          <p14:tracePt t="416785" x="8502650" y="5956300"/>
          <p14:tracePt t="416793" x="8509000" y="5956300"/>
          <p14:tracePt t="416814" x="8553450" y="5956300"/>
          <p14:tracePt t="416826" x="8585200" y="5956300"/>
          <p14:tracePt t="416844" x="8629650" y="5956300"/>
          <p14:tracePt t="416860" x="8648700" y="5956300"/>
          <p14:tracePt t="416876" x="8667750" y="5956300"/>
          <p14:tracePt t="416909" x="8674100" y="5949950"/>
          <p14:tracePt t="416933" x="8686800" y="5943600"/>
          <p14:tracePt t="416943" x="8693150" y="5943600"/>
          <p14:tracePt t="417810" x="8674100" y="5943600"/>
          <p14:tracePt t="417827" x="8642350" y="5943600"/>
          <p14:tracePt t="417843" x="8604250" y="5937250"/>
          <p14:tracePt t="417861" x="8553450" y="5937250"/>
          <p14:tracePt t="417877" x="8509000" y="5930900"/>
          <p14:tracePt t="417894" x="8477250" y="5930900"/>
          <p14:tracePt t="417910" x="8451850" y="5924550"/>
          <p14:tracePt t="417927" x="8426450" y="5918200"/>
          <p14:tracePt t="417944" x="8394700" y="5911850"/>
          <p14:tracePt t="417960" x="8362950" y="5905500"/>
          <p14:tracePt t="417977" x="8305800" y="5886450"/>
          <p14:tracePt t="417994" x="8267700" y="5880100"/>
          <p14:tracePt t="418010" x="8204200" y="5854700"/>
          <p14:tracePt t="418027" x="8115300" y="5816600"/>
          <p14:tracePt t="418028" x="8096250" y="5810250"/>
          <p14:tracePt t="418044" x="8026400" y="5791200"/>
          <p14:tracePt t="418060" x="7956550" y="5772150"/>
          <p14:tracePt t="418077" x="7874000" y="5759450"/>
          <p14:tracePt t="418097" x="7791450" y="5746750"/>
          <p14:tracePt t="418111" x="7715250" y="5746750"/>
          <p14:tracePt t="418127" x="7626350" y="5734050"/>
          <p14:tracePt t="418144" x="7581900" y="5727700"/>
          <p14:tracePt t="418162" x="7569200" y="5727700"/>
          <p14:tracePt t="418178" x="7556500" y="5721350"/>
          <p14:tracePt t="418204" x="7537450" y="5721350"/>
          <p14:tracePt t="418228" x="7518400" y="5721350"/>
          <p14:tracePt t="418249" x="7442200" y="5715000"/>
          <p14:tracePt t="418261" x="7410450" y="5715000"/>
          <p14:tracePt t="418277" x="7353300" y="5715000"/>
          <p14:tracePt t="418294" x="7334250" y="5715000"/>
          <p14:tracePt t="418310" x="7315200" y="5715000"/>
          <p14:tracePt t="418327" x="7296150" y="5721350"/>
          <p14:tracePt t="418344" x="7258050" y="5734050"/>
          <p14:tracePt t="418361" x="7200900" y="5753100"/>
          <p14:tracePt t="418377" x="7137400" y="5772150"/>
          <p14:tracePt t="418395" x="7092950" y="5791200"/>
          <p14:tracePt t="418411" x="7080250" y="5803900"/>
          <p14:tracePt t="418434" x="7067550" y="5822950"/>
          <p14:tracePt t="418447" x="7061200" y="5835650"/>
          <p14:tracePt t="418460" x="7054850" y="5842000"/>
          <p14:tracePt t="418477" x="7048500" y="5861050"/>
          <p14:tracePt t="418494" x="7048500" y="5867400"/>
          <p14:tracePt t="418511" x="7048500" y="5873750"/>
          <p14:tracePt t="418528" x="7048500" y="5886450"/>
          <p14:tracePt t="418546" x="7054850" y="5886450"/>
          <p14:tracePt t="418561" x="7061200" y="5886450"/>
          <p14:tracePt t="418577" x="7067550" y="5892800"/>
          <p14:tracePt t="418594" x="7086600" y="5899150"/>
          <p14:tracePt t="418611" x="7099300" y="5905500"/>
          <p14:tracePt t="418630" x="7118350" y="5905500"/>
          <p14:tracePt t="418644" x="7156450" y="5924550"/>
          <p14:tracePt t="418661" x="7200900" y="5930900"/>
          <p14:tracePt t="418677" x="7245350" y="5943600"/>
          <p14:tracePt t="418694" x="7315200" y="5956300"/>
          <p14:tracePt t="418712" x="7410450" y="5975350"/>
          <p14:tracePt t="418728" x="7442200" y="5981700"/>
          <p14:tracePt t="418744" x="7493000" y="5988050"/>
          <p14:tracePt t="418746" x="7512050" y="5994400"/>
          <p14:tracePt t="418767" x="7537450" y="6000750"/>
          <p14:tracePt t="418778" x="7556500" y="6000750"/>
          <p14:tracePt t="418794" x="7613650" y="6007100"/>
          <p14:tracePt t="418811" x="7670800" y="6007100"/>
          <p14:tracePt t="418828" x="7766050" y="6013450"/>
          <p14:tracePt t="418845" x="7918450" y="6032500"/>
          <p14:tracePt t="418864" x="8083550" y="6057900"/>
          <p14:tracePt t="418878" x="8242300" y="6076950"/>
          <p14:tracePt t="418894" x="8337550" y="6083300"/>
          <p14:tracePt t="418911" x="8426450" y="6083300"/>
          <p14:tracePt t="418930" x="8534400" y="6070600"/>
          <p14:tracePt t="418945" x="8604250" y="6051550"/>
          <p14:tracePt t="418962" x="8623300" y="6051550"/>
          <p14:tracePt t="418978" x="8699500" y="6026150"/>
          <p14:tracePt t="419003" x="8858250" y="5981700"/>
          <p14:tracePt t="419012" x="8877300" y="5969000"/>
          <p14:tracePt t="419028" x="8902700" y="5943600"/>
          <p14:tracePt t="419047" x="8909050" y="5930900"/>
          <p14:tracePt t="419061" x="8909050" y="5911850"/>
          <p14:tracePt t="419078" x="8909050" y="5899150"/>
          <p14:tracePt t="419095" x="8902700" y="5880100"/>
          <p14:tracePt t="419111" x="8890000" y="5867400"/>
          <p14:tracePt t="419128" x="8870950" y="5848350"/>
          <p14:tracePt t="419145" x="8839200" y="5835650"/>
          <p14:tracePt t="419161" x="8801100" y="5829300"/>
          <p14:tracePt t="419178" x="8763000" y="5822950"/>
          <p14:tracePt t="419195" x="8705850" y="5822950"/>
          <p14:tracePt t="419211" x="8623300" y="5822950"/>
          <p14:tracePt t="419228" x="8559800" y="5829300"/>
          <p14:tracePt t="419246" x="8502650" y="5835650"/>
          <p14:tracePt t="419261" x="8464550" y="5848350"/>
          <p14:tracePt t="419278" x="8439150" y="5854700"/>
          <p14:tracePt t="419295" x="8407400" y="5873750"/>
          <p14:tracePt t="419311" x="8375650" y="5899150"/>
          <p14:tracePt t="419328" x="8356600" y="5918200"/>
          <p14:tracePt t="419332" x="8350250" y="5937250"/>
          <p14:tracePt t="419348" x="8343900" y="5956300"/>
          <p14:tracePt t="419361" x="8343900" y="5962650"/>
          <p14:tracePt t="419380" x="8343900" y="5981700"/>
          <p14:tracePt t="419411" x="8356600" y="5981700"/>
          <p14:tracePt t="419429" x="8382000" y="5981700"/>
          <p14:tracePt t="419445" x="8464550" y="5975350"/>
          <p14:tracePt t="419461" x="8591550" y="5975350"/>
          <p14:tracePt t="419478" x="8750300" y="5975350"/>
          <p14:tracePt t="419495" x="8921750" y="5975350"/>
          <p14:tracePt t="419512" x="9067800" y="5962650"/>
          <p14:tracePt t="419528" x="9163050" y="5949950"/>
          <p14:tracePt t="419545" x="9232900" y="5937250"/>
          <p14:tracePt t="419562" x="9321800" y="5930900"/>
          <p14:tracePt t="419578" x="9366250" y="5943600"/>
          <p14:tracePt t="419595" x="9404350" y="5969000"/>
          <p14:tracePt t="419613" x="9436100" y="5981700"/>
          <p14:tracePt t="419628" x="9442450" y="5988050"/>
          <p14:tracePt t="419662" x="9448800" y="5988050"/>
          <p14:tracePt t="419678" x="9461500" y="5988050"/>
          <p14:tracePt t="419695" x="9505950" y="5988050"/>
          <p14:tracePt t="419712" x="9607550" y="5994400"/>
          <p14:tracePt t="419730" x="9715500" y="5994400"/>
          <p14:tracePt t="419754" x="9855200" y="5981700"/>
          <p14:tracePt t="419762" x="9886950" y="5975350"/>
          <p14:tracePt t="419785" x="9944100" y="5943600"/>
          <p14:tracePt t="419796" x="9963150" y="5924550"/>
          <p14:tracePt t="419811" x="9982200" y="5905500"/>
          <p14:tracePt t="419828" x="9994900" y="5892800"/>
          <p14:tracePt t="419845" x="9994900" y="5880100"/>
          <p14:tracePt t="419929" x="9982200" y="5880100"/>
          <p14:tracePt t="419946" x="9931400" y="5873750"/>
          <p14:tracePt t="419962" x="9874250" y="5873750"/>
          <p14:tracePt t="419978" x="9798050" y="5873750"/>
          <p14:tracePt t="419995" x="9715500" y="5873750"/>
          <p14:tracePt t="420012" x="9652000" y="5873750"/>
          <p14:tracePt t="420035" x="9626600" y="5880100"/>
          <p14:tracePt t="421698" x="9575800" y="5886450"/>
          <p14:tracePt t="421719" x="9480550" y="5886450"/>
          <p14:tracePt t="421730" x="9436100" y="5886450"/>
          <p14:tracePt t="421747" x="9328150" y="5880100"/>
          <p14:tracePt t="421763" x="9264650" y="5873750"/>
          <p14:tracePt t="421780" x="9251950" y="5873750"/>
          <p14:tracePt t="480472" x="9156700" y="5899150"/>
          <p14:tracePt t="480496" x="9150350" y="5899150"/>
          <p14:tracePt t="480514" x="9137650" y="5899150"/>
          <p14:tracePt t="480531" x="9105900" y="5899150"/>
          <p14:tracePt t="480555" x="9055100" y="5899150"/>
          <p14:tracePt t="480563" x="9048750" y="5899150"/>
          <p14:tracePt t="480643" x="9042400" y="5892800"/>
          <p14:tracePt t="480647" x="9036050" y="5886450"/>
          <p14:tracePt t="480662" x="9017000" y="5886450"/>
          <p14:tracePt t="480679" x="9004300" y="5886450"/>
          <p14:tracePt t="480696" x="8997950" y="5886450"/>
          <p14:tracePt t="480713" x="8985250" y="5886450"/>
          <p14:tracePt t="480730" x="8972550" y="5886450"/>
          <p14:tracePt t="480747" x="8959850" y="5886450"/>
          <p14:tracePt t="480763" x="8921750" y="5886450"/>
          <p14:tracePt t="480779" x="8839200" y="5899150"/>
          <p14:tracePt t="480796" x="8775700" y="5905500"/>
          <p14:tracePt t="480813" x="8718550" y="5918200"/>
          <p14:tracePt t="480830" x="8693150" y="5924550"/>
          <p14:tracePt t="480853" x="8667750" y="5930900"/>
          <p14:tracePt t="480863" x="8661400" y="5937250"/>
          <p14:tracePt t="480883" x="8591550" y="5975350"/>
          <p14:tracePt t="480896" x="8464550" y="6013450"/>
          <p14:tracePt t="480913" x="8356600" y="6057900"/>
          <p14:tracePt t="480929" x="8235950" y="6102350"/>
          <p14:tracePt t="480946" x="8140700" y="6153150"/>
          <p14:tracePt t="480963" x="8058150" y="6197600"/>
          <p14:tracePt t="480982" x="8020050" y="6242050"/>
          <p14:tracePt t="480996" x="7969250" y="6305550"/>
          <p14:tracePt t="481013" x="7912100" y="6394450"/>
          <p14:tracePt t="481031" x="7829550" y="6521450"/>
          <p14:tracePt t="481046" x="7734300" y="6673850"/>
          <p14:tracePt t="481063" x="7664450" y="6794500"/>
          <p14:tracePt t="481497" x="12185650" y="6851650"/>
          <p14:tracePt t="481513" x="12185650" y="6832600"/>
          <p14:tracePt t="481530" x="12185650" y="6800850"/>
          <p14:tracePt t="481547" x="12185650" y="6750050"/>
          <p14:tracePt t="481564" x="12185650" y="6654800"/>
          <p14:tracePt t="481580" x="12185650" y="6629400"/>
          <p14:tracePt t="481604" x="12185650" y="6591300"/>
          <p14:tracePt t="481613" x="12185650" y="6565900"/>
          <p14:tracePt t="481630" x="12185650" y="6521450"/>
          <p14:tracePt t="481647" x="12185650" y="6483350"/>
          <p14:tracePt t="481663" x="12185650" y="6445250"/>
          <p14:tracePt t="481680" x="12185650" y="6413500"/>
          <p14:tracePt t="481697" x="12185650" y="6388100"/>
          <p14:tracePt t="481713" x="12185650" y="6356350"/>
          <p14:tracePt t="481730" x="12185650" y="6337300"/>
          <p14:tracePt t="481747" x="12185650" y="6318250"/>
          <p14:tracePt t="481763" x="12185650" y="6311900"/>
          <p14:tracePt t="481914" x="12185650" y="6299200"/>
          <p14:tracePt t="481930" x="12185650" y="6273800"/>
          <p14:tracePt t="481947" x="12185650" y="6248400"/>
          <p14:tracePt t="481964" x="12185650" y="6235700"/>
          <p14:tracePt t="481980" x="12185650" y="6216650"/>
          <p14:tracePt t="481997" x="12185650" y="6210300"/>
          <p14:tracePt t="482013" x="12185650" y="6203950"/>
          <p14:tracePt t="482030" x="12185650" y="6184900"/>
          <p14:tracePt t="482047" x="12185650" y="6159500"/>
          <p14:tracePt t="482065" x="12172950" y="6127750"/>
          <p14:tracePt t="482081" x="12147550" y="6076950"/>
          <p14:tracePt t="482098" x="12109450" y="6013450"/>
          <p14:tracePt t="482114" x="12052300" y="5949950"/>
          <p14:tracePt t="482130" x="11982450" y="5880100"/>
          <p14:tracePt t="482148" x="11925300" y="5842000"/>
          <p14:tracePt t="482176" x="11779250" y="5772150"/>
          <p14:tracePt t="482183" x="11760200" y="5765800"/>
          <p14:tracePt t="482197" x="11684000" y="5746750"/>
          <p14:tracePt t="482217" x="11626850" y="5740400"/>
          <p14:tracePt t="482230" x="11557000" y="5727700"/>
          <p14:tracePt t="482247" x="11487150" y="5708650"/>
          <p14:tracePt t="482264" x="11430000" y="5702300"/>
          <p14:tracePt t="482281" x="11391900" y="5702300"/>
          <p14:tracePt t="482297" x="11366500" y="5702300"/>
          <p14:tracePt t="482317" x="11296650" y="5702300"/>
          <p14:tracePt t="482336" x="11182350" y="5715000"/>
          <p14:tracePt t="482351" x="11118850" y="5727700"/>
          <p14:tracePt t="482364" x="11093450" y="5740400"/>
          <p14:tracePt t="482386" x="11049000" y="5765800"/>
          <p14:tracePt t="482398" x="11029950" y="5778500"/>
          <p14:tracePt t="482414" x="10966450" y="5810250"/>
          <p14:tracePt t="482431" x="10807700" y="5892800"/>
          <p14:tracePt t="482448" x="10712450" y="5949950"/>
          <p14:tracePt t="482464" x="10648950" y="6000750"/>
          <p14:tracePt t="482481" x="10610850" y="6045200"/>
          <p14:tracePt t="482498" x="10591800" y="6076950"/>
          <p14:tracePt t="482514" x="10579100" y="6108700"/>
          <p14:tracePt t="482531" x="10566400" y="6134100"/>
          <p14:tracePt t="482548" x="10560050" y="6146800"/>
          <p14:tracePt t="482564" x="10541000" y="6146800"/>
          <p14:tracePt t="482581" x="10509250" y="6146800"/>
          <p14:tracePt t="482598" x="10414000" y="6115050"/>
          <p14:tracePt t="482614" x="10299700" y="6096000"/>
          <p14:tracePt t="482635" x="10128250" y="6070600"/>
          <p14:tracePt t="482648" x="10071100" y="6070600"/>
          <p14:tracePt t="482664" x="9836150" y="6083300"/>
          <p14:tracePt t="482682" x="9639300" y="6121400"/>
          <p14:tracePt t="482698" x="9391650" y="6153150"/>
          <p14:tracePt t="482715" x="9131300" y="6165850"/>
          <p14:tracePt t="482732" x="8775700" y="6172200"/>
          <p14:tracePt t="482748" x="8470900" y="6172200"/>
          <p14:tracePt t="482765" x="8178800" y="6203950"/>
          <p14:tracePt t="482781" x="7880350" y="6254750"/>
          <p14:tracePt t="482798" x="7581900" y="6337300"/>
          <p14:tracePt t="482815" x="7321550" y="6432550"/>
          <p14:tracePt t="482831" x="7131050" y="6515100"/>
          <p14:tracePt t="482848" x="6997700" y="6572250"/>
          <p14:tracePt t="482870" x="6826250" y="6629400"/>
          <p14:tracePt t="482882" x="6743700" y="6648450"/>
          <p14:tracePt t="482899" x="6572250" y="6673850"/>
          <p14:tracePt t="482914" x="6451600" y="6686550"/>
          <p14:tracePt t="482931" x="6356350" y="6686550"/>
          <p14:tracePt t="482948" x="6286500" y="6667500"/>
          <p14:tracePt t="482965" x="6254750" y="6648450"/>
          <p14:tracePt t="482981" x="6248400" y="6629400"/>
          <p14:tracePt t="482998" x="6248400" y="6616700"/>
          <p14:tracePt t="483014" x="6248400" y="6584950"/>
          <p14:tracePt t="483031" x="6229350" y="6559550"/>
          <p14:tracePt t="483048" x="6210300" y="6540500"/>
          <p14:tracePt t="483066" x="6197600" y="6527800"/>
          <p14:tracePt t="483082" x="6197600" y="6521450"/>
          <p14:tracePt t="483140" x="6197600" y="6515100"/>
          <p14:tracePt t="483151" x="6197600" y="6508750"/>
          <p14:tracePt t="483174" x="6184900" y="6477000"/>
          <p14:tracePt t="485297" x="6184900" y="6470650"/>
          <p14:tracePt t="485303" x="6191250" y="6464300"/>
          <p14:tracePt t="485317" x="6216650" y="6451600"/>
          <p14:tracePt t="485341" x="6356350" y="6400800"/>
          <p14:tracePt t="485350" x="6426200" y="6381750"/>
          <p14:tracePt t="485367" x="6616700" y="6350000"/>
          <p14:tracePt t="485369" x="6750050" y="6337300"/>
          <p14:tracePt t="485395" x="7150100" y="6299200"/>
          <p14:tracePt t="485405" x="7258050" y="6286500"/>
          <p14:tracePt t="485416" x="7435850" y="6261100"/>
          <p14:tracePt t="485437" x="7550150" y="6242050"/>
          <p14:tracePt t="485440" x="7607300" y="6229350"/>
          <p14:tracePt t="485450" x="7645400" y="6223000"/>
          <p14:tracePt t="485466" x="7721600" y="6203950"/>
          <p14:tracePt t="485483" x="7778750" y="6197600"/>
          <p14:tracePt t="485500" x="7867650" y="6191250"/>
          <p14:tracePt t="485517" x="7924800" y="6184900"/>
          <p14:tracePt t="485533" x="7943850" y="6178550"/>
          <p14:tracePt t="485617" x="7956550" y="6184900"/>
          <p14:tracePt t="485634" x="7969250" y="6184900"/>
          <p14:tracePt t="485650" x="7969250" y="6191250"/>
          <p14:tracePt t="485684" x="7969250" y="6203950"/>
          <p14:tracePt t="485700" x="7969250" y="6216650"/>
          <p14:tracePt t="485717" x="7956550" y="6235700"/>
          <p14:tracePt t="485734" x="7937500" y="6254750"/>
          <p14:tracePt t="485750" x="7918450" y="6254750"/>
          <p14:tracePt t="485800" x="7912100" y="6254750"/>
          <p14:tracePt t="485817" x="7880350" y="6254750"/>
          <p14:tracePt t="485834" x="7804150" y="6273800"/>
          <p14:tracePt t="485850" x="7727950" y="6286500"/>
          <p14:tracePt t="485867" x="7645400" y="6299200"/>
          <p14:tracePt t="485884" x="7607300" y="6311900"/>
          <p14:tracePt t="485934" x="7607300" y="6305550"/>
          <p14:tracePt t="486100" x="7594600" y="6311900"/>
          <p14:tracePt t="486118" x="7569200" y="6337300"/>
          <p14:tracePt t="486135" x="7556500" y="6356350"/>
          <p14:tracePt t="486150" x="7543800" y="6362700"/>
          <p14:tracePt t="486217" x="7537450" y="6381750"/>
          <p14:tracePt t="486235" x="7493000" y="6419850"/>
          <p14:tracePt t="486251" x="7467600" y="6451600"/>
          <p14:tracePt t="486269" x="7454900" y="6470650"/>
          <p14:tracePt t="486284" x="7448550" y="6470650"/>
          <p14:tracePt t="486351" x="7454900" y="6457950"/>
          <p14:tracePt t="486367" x="7467600" y="6445250"/>
          <p14:tracePt t="486384" x="7473950" y="6432550"/>
          <p14:tracePt t="486412" x="7480300" y="6426200"/>
          <p14:tracePt t="486424" x="7480300" y="6419850"/>
          <p14:tracePt t="486435" x="7486650" y="6413500"/>
          <p14:tracePt t="486460" x="7499350" y="6400800"/>
          <p14:tracePt t="486473" x="7505700" y="6400800"/>
          <p14:tracePt t="486488" x="7505700" y="6394450"/>
          <p14:tracePt t="486501" x="7512050" y="6388100"/>
          <p14:tracePt t="486518" x="7518400" y="6375400"/>
          <p14:tracePt t="486534" x="7524750" y="6362700"/>
          <p14:tracePt t="486552" x="7524750" y="6350000"/>
          <p14:tracePt t="486568" x="7524750" y="6337300"/>
          <p14:tracePt t="486585" x="7524750" y="6330950"/>
          <p14:tracePt t="486751" x="7524750" y="6356350"/>
          <p14:tracePt t="486768" x="7524750" y="6381750"/>
          <p14:tracePt t="486785" x="7537450" y="6407150"/>
          <p14:tracePt t="486803" x="7550150" y="6432550"/>
          <p14:tracePt t="486819" x="7556500" y="6445250"/>
          <p14:tracePt t="486843" x="7556500" y="6464300"/>
          <p14:tracePt t="486851" x="7556500" y="6470650"/>
          <p14:tracePt t="486870" x="7556500" y="6483350"/>
          <p14:tracePt t="486884" x="7550150" y="6489700"/>
          <p14:tracePt t="486901" x="7543800" y="6508750"/>
          <p14:tracePt t="486902" x="7537450" y="6515100"/>
          <p14:tracePt t="486918" x="7531100" y="6521450"/>
          <p14:tracePt t="486918" x="7531100" y="6527800"/>
          <p14:tracePt t="486975" x="7524750" y="6527800"/>
          <p14:tracePt t="487318" x="7524750" y="6546850"/>
          <p14:tracePt t="487335" x="7524750" y="6559550"/>
          <p14:tracePt t="487352" x="7524750" y="6578600"/>
          <p14:tracePt t="487368" x="7524750" y="6591300"/>
          <p14:tracePt t="487385" x="7524750" y="6604000"/>
          <p14:tracePt t="487402" x="7531100" y="6616700"/>
          <p14:tracePt t="487418" x="7537450" y="6629400"/>
          <p14:tracePt t="487435" x="7556500" y="6642100"/>
          <p14:tracePt t="487452" x="7569200" y="6654800"/>
          <p14:tracePt t="487468" x="7581900" y="6661150"/>
          <p14:tracePt t="487486" x="7594600" y="6667500"/>
          <p14:tracePt t="487518" x="7594600" y="6673850"/>
          <p14:tracePt t="487535" x="7600950" y="6673850"/>
          <p14:tracePt t="487553" x="7613650" y="6673850"/>
          <p14:tracePt t="487569" x="7620000" y="6667500"/>
          <p14:tracePt t="487586" x="7626350" y="6667500"/>
          <p14:tracePt t="487602" x="7632700" y="6667500"/>
          <p14:tracePt t="487618" x="7639050" y="6661150"/>
          <p14:tracePt t="487635" x="7645400" y="6661150"/>
          <p14:tracePt t="487652" x="7651750" y="6654800"/>
          <p14:tracePt t="487668" x="7664450" y="6642100"/>
          <p14:tracePt t="487686" x="7670800" y="6635750"/>
          <p14:tracePt t="487712" x="7677150" y="6629400"/>
          <p14:tracePt t="487727" x="7683500" y="6623050"/>
          <p14:tracePt t="487743" x="7689850" y="6610350"/>
          <p14:tracePt t="487753" x="7696200" y="6610350"/>
          <p14:tracePt t="487768" x="7696200" y="6604000"/>
          <p14:tracePt t="487802" x="7696200" y="6584950"/>
          <p14:tracePt t="487819" x="7696200" y="6572250"/>
          <p14:tracePt t="487836" x="7689850" y="6565900"/>
          <p14:tracePt t="487935" x="7689850" y="6559550"/>
          <p14:tracePt t="487952" x="7677150" y="6553200"/>
          <p14:tracePt t="487970" x="7670800" y="6553200"/>
          <p14:tracePt t="488092" x="7664450" y="6540500"/>
          <p14:tracePt t="488105" x="7658100" y="6540500"/>
          <p14:tracePt t="488323" x="7645400" y="6534150"/>
          <p14:tracePt t="488337" x="7632700" y="6534150"/>
          <p14:tracePt t="488352" x="7524750" y="6515100"/>
          <p14:tracePt t="488370" x="7480300" y="6508750"/>
          <p14:tracePt t="488386" x="7461250" y="6502400"/>
          <p14:tracePt t="488570" x="7473950" y="6489700"/>
          <p14:tracePt t="488586" x="7480300" y="6483350"/>
          <p14:tracePt t="488603" x="7512050" y="6470650"/>
          <p14:tracePt t="488622" x="7562850" y="6445250"/>
          <p14:tracePt t="488636" x="7639050" y="6432550"/>
          <p14:tracePt t="488653" x="7753350" y="6419850"/>
          <p14:tracePt t="488669" x="7874000" y="6419850"/>
          <p14:tracePt t="488686" x="8026400" y="6445250"/>
          <p14:tracePt t="488703" x="8128000" y="6457950"/>
          <p14:tracePt t="488719" x="8178800" y="6464300"/>
          <p14:tracePt t="488737" x="8210550" y="6464300"/>
          <p14:tracePt t="488753" x="8235950" y="6464300"/>
          <p14:tracePt t="488770" x="8280400" y="6457950"/>
          <p14:tracePt t="488786" x="8293100" y="6451600"/>
          <p14:tracePt t="488803" x="8305800" y="6451600"/>
          <p14:tracePt t="488869" x="8312150" y="6451600"/>
          <p14:tracePt t="488886" x="8318500" y="6445250"/>
          <p14:tracePt t="488903" x="8350250" y="6432550"/>
          <p14:tracePt t="488920" x="8401050" y="6426200"/>
          <p14:tracePt t="488936" x="8439150" y="6426200"/>
          <p14:tracePt t="488956" x="8470900" y="6426200"/>
          <p14:tracePt t="488970" x="8515350" y="6426200"/>
          <p14:tracePt t="488986" x="8547100" y="6426200"/>
          <p14:tracePt t="489004" x="8572500" y="6419850"/>
          <p14:tracePt t="489020" x="8585200" y="6419850"/>
          <p14:tracePt t="489038" x="8604250" y="6413500"/>
          <p14:tracePt t="489053" x="8623300" y="6413500"/>
          <p14:tracePt t="489070" x="8642350" y="6413500"/>
          <p14:tracePt t="489092" x="8686800" y="6413500"/>
          <p14:tracePt t="489103" x="8693150" y="6413500"/>
          <p14:tracePt t="489124" x="8718550" y="6407150"/>
          <p14:tracePt t="489137" x="8724900" y="6407150"/>
          <p14:tracePt t="489155" x="8737600" y="6400800"/>
          <p14:tracePt t="489174" x="8756650" y="6394450"/>
          <p14:tracePt t="489471" x="8750300" y="6388100"/>
          <p14:tracePt t="489487" x="8737600" y="6375400"/>
          <p14:tracePt t="489503" x="8731250" y="6375400"/>
          <p14:tracePt t="489520" x="8705850" y="6369050"/>
          <p14:tracePt t="489539" x="8655050" y="6356350"/>
          <p14:tracePt t="489553" x="8610600" y="6343650"/>
          <p14:tracePt t="489570" x="8566150" y="6337300"/>
          <p14:tracePt t="489587" x="8496300" y="6330950"/>
          <p14:tracePt t="489610" x="8382000" y="6330950"/>
          <p14:tracePt t="489620" x="8350250" y="6337300"/>
          <p14:tracePt t="489637" x="8261350" y="6356350"/>
          <p14:tracePt t="489653" x="8172450" y="6369050"/>
          <p14:tracePt t="489670" x="8083550" y="6369050"/>
          <p14:tracePt t="490057" x="8083550" y="6362700"/>
          <p14:tracePt t="490081" x="8083550" y="6343650"/>
          <p14:tracePt t="490104" x="8083550" y="6330950"/>
          <p14:tracePt t="490120" x="8089900" y="6324600"/>
          <p14:tracePt t="490137" x="8102600" y="6318250"/>
          <p14:tracePt t="490154" x="8134350" y="6292850"/>
          <p14:tracePt t="490171" x="8178800" y="6267450"/>
          <p14:tracePt t="490187" x="8216900" y="6254750"/>
          <p14:tracePt t="490204" x="8229600" y="6242050"/>
          <p14:tracePt t="490304" x="8235950" y="6242050"/>
          <p14:tracePt t="490322" x="8293100" y="6235700"/>
          <p14:tracePt t="490338" x="8401050" y="6223000"/>
          <p14:tracePt t="490354" x="8540750" y="6223000"/>
          <p14:tracePt t="490370" x="8794750" y="6261100"/>
          <p14:tracePt t="490388" x="8940800" y="6299200"/>
          <p14:tracePt t="490411" x="9105900" y="6356350"/>
          <p14:tracePt t="490426" x="9182100" y="6375400"/>
          <p14:tracePt t="490447" x="9213850" y="6381750"/>
          <p14:tracePt t="490460" x="9226550" y="6381750"/>
          <p14:tracePt t="490471" x="9232900" y="6381750"/>
          <p14:tracePt t="490488" x="9258300" y="6381750"/>
          <p14:tracePt t="490504" x="9283700" y="6381750"/>
          <p14:tracePt t="490521" x="9290050" y="6381750"/>
          <p14:tracePt t="490621" x="9347200" y="6375400"/>
          <p14:tracePt t="490638" x="9378950" y="6369050"/>
          <p14:tracePt t="490654" x="9410700" y="6362700"/>
          <p14:tracePt t="490671" x="9442450" y="6356350"/>
          <p14:tracePt t="490688" x="9467850" y="6343650"/>
          <p14:tracePt t="490704" x="9499600" y="6330950"/>
          <p14:tracePt t="490722" x="9518650" y="6324600"/>
          <p14:tracePt t="490745" x="9550400" y="6311900"/>
          <p14:tracePt t="490759" x="9582150" y="6305550"/>
          <p14:tracePt t="490776" x="9613900" y="6305550"/>
          <p14:tracePt t="490788" x="9620250" y="6305550"/>
          <p14:tracePt t="490804" x="9639300" y="6305550"/>
          <p14:tracePt t="490821" x="9645650" y="6299200"/>
          <p14:tracePt t="490877" x="9652000" y="6299200"/>
          <p14:tracePt t="490895" x="9658350" y="6299200"/>
          <p14:tracePt t="490938" x="9664700" y="6299200"/>
          <p14:tracePt t="490957" x="9677400" y="6299200"/>
          <p14:tracePt t="490971" x="9696450" y="6299200"/>
          <p14:tracePt t="490988" x="9721850" y="6299200"/>
          <p14:tracePt t="491005" x="9734550" y="6292850"/>
          <p14:tracePt t="491216" x="9785350" y="6280150"/>
          <p14:tracePt t="491222" x="9817100" y="6280150"/>
          <p14:tracePt t="491238" x="9867900" y="6273800"/>
          <p14:tracePt t="491255" x="9925050" y="6273800"/>
          <p14:tracePt t="491272" x="10001250" y="6292850"/>
          <p14:tracePt t="491288" x="10039350" y="6299200"/>
          <p14:tracePt t="491305" x="10058400" y="6305550"/>
          <p14:tracePt t="491307" x="10077450" y="6305550"/>
          <p14:tracePt t="491321" x="10090150" y="6311900"/>
          <p14:tracePt t="491338" x="10140950" y="6311900"/>
          <p14:tracePt t="491357" x="10160000" y="6305550"/>
          <p14:tracePt t="491372" x="10179050" y="6305550"/>
          <p14:tracePt t="491389" x="10198100" y="6299200"/>
          <p14:tracePt t="491405" x="10204450" y="6299200"/>
          <p14:tracePt t="491555" x="10204450" y="6324600"/>
          <p14:tracePt t="491572" x="10198100" y="6343650"/>
          <p14:tracePt t="491589" x="10191750" y="6375400"/>
          <p14:tracePt t="491605" x="10185400" y="6400800"/>
          <p14:tracePt t="491622" x="10179050" y="6432550"/>
          <p14:tracePt t="491639" x="10179050" y="6438900"/>
          <p14:tracePt t="491640" x="10172700" y="6445250"/>
          <p14:tracePt t="491656" x="10172700" y="6451600"/>
          <p14:tracePt t="491678" x="10166350" y="6464300"/>
          <p14:tracePt t="492039" x="10166350" y="6470650"/>
          <p14:tracePt t="492139" x="10153650" y="6483350"/>
          <p14:tracePt t="492155" x="10128250" y="6496050"/>
          <p14:tracePt t="492180" x="10096500" y="6502400"/>
          <p14:tracePt t="492189" x="10052050" y="6508750"/>
          <p14:tracePt t="492206" x="9988550" y="6508750"/>
          <p14:tracePt t="492222" x="9867900" y="6515100"/>
          <p14:tracePt t="492239" x="9759950" y="6521450"/>
          <p14:tracePt t="492255" x="9645650" y="6521450"/>
          <p14:tracePt t="492273" x="9556750" y="6527800"/>
          <p14:tracePt t="492297" x="9410700" y="6527800"/>
          <p14:tracePt t="492306" x="9366250" y="6527800"/>
          <p14:tracePt t="492326" x="9258300" y="6515100"/>
          <p14:tracePt t="492339" x="9220200" y="6502400"/>
          <p14:tracePt t="492356" x="9118600" y="6470650"/>
          <p14:tracePt t="492380" x="9067800" y="6457950"/>
          <p14:tracePt t="492413" x="9067800" y="6470650"/>
          <p14:tracePt t="492422" x="9061450" y="6470650"/>
          <p14:tracePt t="492441" x="9048750" y="6477000"/>
          <p14:tracePt t="492456" x="9023350" y="6477000"/>
          <p14:tracePt t="492472" x="9017000" y="6464300"/>
          <p14:tracePt t="492489" x="9017000" y="6457950"/>
          <p14:tracePt t="492539" x="9023350" y="6457950"/>
          <p14:tracePt t="492556" x="9029700" y="6451600"/>
          <p14:tracePt t="492572" x="9042400" y="6445250"/>
          <p14:tracePt t="492589" x="9061450" y="6445250"/>
          <p14:tracePt t="492606" x="9080500" y="6438900"/>
          <p14:tracePt t="492623" x="9105900" y="6432550"/>
          <p14:tracePt t="492639" x="9137650" y="6426200"/>
          <p14:tracePt t="492668" x="9207500" y="6413500"/>
          <p14:tracePt t="492682" x="9271000" y="6407150"/>
          <p14:tracePt t="492704" x="9309100" y="6400800"/>
          <p14:tracePt t="492723" x="9321800" y="6394450"/>
          <p14:tracePt t="492773" x="9328150" y="6394450"/>
          <p14:tracePt t="492790" x="9347200" y="6388100"/>
          <p14:tracePt t="492806" x="9359900" y="6381750"/>
          <p14:tracePt t="492823" x="9366250" y="6381750"/>
          <p14:tracePt t="492873" x="9366250" y="6369050"/>
          <p14:tracePt t="492899" x="9347200" y="6362700"/>
          <p14:tracePt t="492906" x="9340850" y="6362700"/>
          <p14:tracePt t="492956" x="9334500" y="6362700"/>
          <p14:tracePt t="492973" x="9302750" y="6369050"/>
          <p14:tracePt t="492990" x="9232900" y="6375400"/>
          <p14:tracePt t="493006" x="9182100" y="6375400"/>
          <p14:tracePt t="493023" x="9156700" y="6375400"/>
          <p14:tracePt t="493190" x="9169400" y="6369050"/>
          <p14:tracePt t="493206" x="9220200" y="6356350"/>
          <p14:tracePt t="493223" x="9277350" y="6350000"/>
          <p14:tracePt t="493239" x="9340850" y="6337300"/>
          <p14:tracePt t="493257" x="9404350" y="6330950"/>
          <p14:tracePt t="493273" x="9486900" y="6324600"/>
          <p14:tracePt t="493290" x="9569450" y="6324600"/>
          <p14:tracePt t="493307" x="9632950" y="6324600"/>
          <p14:tracePt t="493323" x="9702800" y="6324600"/>
          <p14:tracePt t="493340" x="9734550" y="6318250"/>
          <p14:tracePt t="493366" x="9766300" y="6318250"/>
          <p14:tracePt t="493373" x="9772650" y="6311900"/>
          <p14:tracePt t="493390" x="9785350" y="6311900"/>
          <p14:tracePt t="493408" x="9798050" y="6311900"/>
          <p14:tracePt t="493423" x="9817100" y="6311900"/>
          <p14:tracePt t="493441" x="9842500" y="6311900"/>
          <p14:tracePt t="493462" x="9886950" y="6305550"/>
          <p14:tracePt t="493474" x="9906000" y="6299200"/>
          <p14:tracePt t="493491" x="9925050" y="6299200"/>
          <p14:tracePt t="493507" x="9944100" y="6292850"/>
          <p14:tracePt t="493523" x="9969500" y="6280150"/>
          <p14:tracePt t="493540" x="10007600" y="6261100"/>
          <p14:tracePt t="493557" x="10039350" y="6235700"/>
          <p14:tracePt t="493574" x="10052050" y="6216650"/>
          <p14:tracePt t="493595" x="10052050" y="6178550"/>
          <p14:tracePt t="493607" x="10045700" y="6165850"/>
          <p14:tracePt t="493624" x="10033000" y="6146800"/>
          <p14:tracePt t="493655" x="9988550" y="6121400"/>
          <p14:tracePt t="493669" x="9944100" y="6096000"/>
          <p14:tracePt t="493687" x="9906000" y="6083300"/>
          <p14:tracePt t="493693" x="9886950" y="6076950"/>
          <p14:tracePt t="493707" x="9823450" y="6057900"/>
          <p14:tracePt t="493723" x="9791700" y="6051550"/>
          <p14:tracePt t="493740" x="9759950" y="6038850"/>
          <p14:tracePt t="493757" x="9702800" y="6032500"/>
          <p14:tracePt t="493774" x="9626600" y="6032500"/>
          <p14:tracePt t="493792" x="9569450" y="6032500"/>
          <p14:tracePt t="493807" x="9505950" y="6038850"/>
          <p14:tracePt t="493826" x="9467850" y="6038850"/>
          <p14:tracePt t="493841" x="9442450" y="6038850"/>
          <p14:tracePt t="493858" x="9417050" y="6038850"/>
          <p14:tracePt t="493860" x="9410700" y="6038850"/>
          <p14:tracePt t="493881" x="9391650" y="6045200"/>
          <p14:tracePt t="493890" x="9372600" y="6051550"/>
          <p14:tracePt t="493912" x="9321800" y="6096000"/>
          <p14:tracePt t="493925" x="9290050" y="6127750"/>
          <p14:tracePt t="493940" x="9264650" y="6146800"/>
          <p14:tracePt t="493957" x="9245600" y="6159500"/>
          <p14:tracePt t="493973" x="9245600" y="6165850"/>
          <p14:tracePt t="494025" x="9226550" y="6210300"/>
          <p14:tracePt t="494040" x="9220200" y="6273800"/>
          <p14:tracePt t="494058" x="9220200" y="6350000"/>
          <p14:tracePt t="494076" x="9245600" y="6419850"/>
          <p14:tracePt t="494090" x="9283700" y="6464300"/>
          <p14:tracePt t="494107" x="9309100" y="6483350"/>
          <p14:tracePt t="494130" x="9334500" y="6496050"/>
          <p14:tracePt t="494141" x="9340850" y="6496050"/>
          <p14:tracePt t="494157" x="9378950" y="6496050"/>
          <p14:tracePt t="494174" x="9436100" y="6496050"/>
          <p14:tracePt t="494191" x="9493250" y="6496050"/>
          <p14:tracePt t="494207" x="9575800" y="6502400"/>
          <p14:tracePt t="494224" x="9632950" y="6502400"/>
          <p14:tracePt t="494242" x="9721850" y="6502400"/>
          <p14:tracePt t="494258" x="9753600" y="6502400"/>
          <p14:tracePt t="494274" x="9791700" y="6502400"/>
          <p14:tracePt t="494291" x="9842500" y="6502400"/>
          <p14:tracePt t="494307" x="9867900" y="6502400"/>
          <p14:tracePt t="494324" x="9886950" y="6489700"/>
          <p14:tracePt t="494333" x="9893300" y="6489700"/>
          <p14:tracePt t="494348" x="9906000" y="6477000"/>
          <p14:tracePt t="494357" x="9912350" y="6477000"/>
          <p14:tracePt t="494524" x="9912350" y="6464300"/>
          <p14:tracePt t="494541" x="9912350" y="6457950"/>
          <p14:tracePt t="494557" x="9906000" y="6451600"/>
          <p14:tracePt t="494574" x="9899650" y="6451600"/>
          <p14:tracePt t="494591" x="9899650" y="6445250"/>
          <p14:tracePt t="494699" x="9893300" y="6445250"/>
          <p14:tracePt t="494792" x="9893300" y="6432550"/>
          <p14:tracePt t="494814" x="9893300" y="6426200"/>
          <p14:tracePt t="494841" x="9893300" y="6419850"/>
          <p14:tracePt t="496293" x="9829800" y="6419850"/>
          <p14:tracePt t="496309" x="9810750" y="6419850"/>
          <p14:tracePt t="496325" x="9785350" y="6426200"/>
          <p14:tracePt t="496342" x="9759950" y="6426200"/>
          <p14:tracePt t="496359" x="9740900" y="6432550"/>
          <p14:tracePt t="496376" x="9728200" y="6438900"/>
          <p14:tracePt t="496393" x="9715500" y="6438900"/>
          <p14:tracePt t="496543" x="9715500" y="6419850"/>
          <p14:tracePt t="496559" x="9721850" y="6407150"/>
          <p14:tracePt t="496876" x="9715500" y="6407150"/>
          <p14:tracePt t="496893" x="9696450" y="6407150"/>
          <p14:tracePt t="496909" x="9683750" y="6407150"/>
          <p14:tracePt t="496927" x="9664700" y="6407150"/>
          <p14:tracePt t="496953" x="9658350" y="6407150"/>
          <p14:tracePt t="496959" x="9652000" y="6407150"/>
          <p14:tracePt t="496976" x="9652000" y="6400800"/>
          <p14:tracePt t="496994" x="9658350" y="6400800"/>
          <p14:tracePt t="497010" x="9671050" y="6394450"/>
          <p14:tracePt t="497026" x="9696450" y="6388100"/>
          <p14:tracePt t="497048" x="9702800" y="6388100"/>
          <p14:tracePt t="497188" x="9728200" y="6388100"/>
          <p14:tracePt t="497210" x="9740900" y="6388100"/>
          <p14:tracePt t="497235" x="9772650" y="6388100"/>
          <p14:tracePt t="497243" x="9785350" y="6388100"/>
          <p14:tracePt t="497260" x="9829800" y="6388100"/>
          <p14:tracePt t="497286" x="9886950" y="6388100"/>
          <p14:tracePt t="497294" x="9899650" y="6388100"/>
          <p14:tracePt t="497317" x="9925050" y="6388100"/>
          <p14:tracePt t="497327" x="9931400" y="6388100"/>
          <p14:tracePt t="497343" x="9944100" y="6388100"/>
          <p14:tracePt t="497360" x="9963150" y="6388100"/>
          <p14:tracePt t="497378" x="9975850" y="6388100"/>
          <p14:tracePt t="497394" x="9988550" y="6388100"/>
          <p14:tracePt t="497410" x="10007600" y="6388100"/>
          <p14:tracePt t="497427" x="10045700" y="6388100"/>
          <p14:tracePt t="497443" x="10090150" y="6388100"/>
          <p14:tracePt t="497469" x="10153650" y="6375400"/>
          <p14:tracePt t="497478" x="10172700" y="6375400"/>
          <p14:tracePt t="497493" x="10198100" y="6375400"/>
          <p14:tracePt t="497510" x="10217150" y="6369050"/>
          <p14:tracePt t="497527" x="10229850" y="6369050"/>
          <p14:tracePt t="497579" x="10236200" y="6369050"/>
          <p14:tracePt t="497594" x="10242550" y="6369050"/>
          <p14:tracePt t="497610" x="10248900" y="6369050"/>
          <p14:tracePt t="497627" x="10274300" y="6356350"/>
          <p14:tracePt t="497644" x="10293350" y="6350000"/>
          <p14:tracePt t="497660" x="10299700" y="6343650"/>
          <p14:tracePt t="497677" x="10312400" y="6330950"/>
          <p14:tracePt t="497694" x="10318750" y="6324600"/>
          <p14:tracePt t="497710" x="10331450" y="6318250"/>
          <p14:tracePt t="497727" x="10331450" y="6299200"/>
          <p14:tracePt t="497744" x="10331450" y="6286500"/>
          <p14:tracePt t="497762" x="10287000" y="6235700"/>
          <p14:tracePt t="497778" x="10248900" y="6203950"/>
          <p14:tracePt t="497794" x="10191750" y="6172200"/>
          <p14:tracePt t="497810" x="10134600" y="6153150"/>
          <p14:tracePt t="497827" x="10083800" y="6140450"/>
          <p14:tracePt t="497843" x="10026650" y="6127750"/>
          <p14:tracePt t="497860" x="9975850" y="6115050"/>
          <p14:tracePt t="497877" x="9931400" y="6115050"/>
          <p14:tracePt t="497894" x="9867900" y="6108700"/>
          <p14:tracePt t="497910" x="9740900" y="6102350"/>
          <p14:tracePt t="497927" x="9632950" y="6102350"/>
          <p14:tracePt t="497944" x="9525000" y="6102350"/>
          <p14:tracePt t="497960" x="9436100" y="6102350"/>
          <p14:tracePt t="497977" x="9366250" y="6108700"/>
          <p14:tracePt t="497994" x="9340850" y="6134100"/>
          <p14:tracePt t="498013" x="9334500" y="6172200"/>
          <p14:tracePt t="498036" x="9334500" y="6235700"/>
          <p14:tracePt t="498046" x="9340850" y="6248400"/>
          <p14:tracePt t="498060" x="9353550" y="6273800"/>
          <p14:tracePt t="498077" x="9359900" y="6286500"/>
          <p14:tracePt t="498094" x="9366250" y="6286500"/>
          <p14:tracePt t="498110" x="9372600" y="6292850"/>
          <p14:tracePt t="498127" x="9404350" y="6324600"/>
          <p14:tracePt t="498144" x="9544050" y="6426200"/>
          <p14:tracePt t="498162" x="9671050" y="6521450"/>
          <p14:tracePt t="498177" x="9772650" y="6591300"/>
          <p14:tracePt t="498194" x="9867900" y="6642100"/>
          <p14:tracePt t="498210" x="9944100" y="6680200"/>
          <p14:tracePt t="498227" x="9994900" y="6699250"/>
          <p14:tracePt t="498244" x="10026650" y="6705600"/>
          <p14:tracePt t="498268" x="10045700" y="6705600"/>
          <p14:tracePt t="498277" x="10052050" y="6705600"/>
          <p14:tracePt t="498295" x="10071100" y="6673850"/>
          <p14:tracePt t="498311" x="10083800" y="6667500"/>
          <p14:tracePt t="498327" x="10090150" y="6654800"/>
          <p14:tracePt t="498344" x="10109200" y="6648450"/>
          <p14:tracePt t="498361" x="10128250" y="6629400"/>
          <p14:tracePt t="498378" x="10153650" y="6616700"/>
          <p14:tracePt t="498394" x="10172700" y="6604000"/>
          <p14:tracePt t="498411" x="10185400" y="6597650"/>
          <p14:tracePt t="498445" x="10191750" y="6597650"/>
          <p14:tracePt t="498461" x="10191750" y="6591300"/>
          <p14:tracePt t="498695" x="10185400" y="6591300"/>
          <p14:tracePt t="498711" x="10179050" y="6591300"/>
          <p14:tracePt t="498882" x="10179050" y="6584950"/>
          <p14:tracePt t="499162" x="10172700" y="6559550"/>
          <p14:tracePt t="499178" x="10172700" y="6527800"/>
          <p14:tracePt t="499195" x="10166350" y="6508750"/>
          <p14:tracePt t="499211" x="10160000" y="6483350"/>
          <p14:tracePt t="499228" x="10160000" y="6470650"/>
          <p14:tracePt t="499441" x="10147300" y="6483350"/>
          <p14:tracePt t="499448" x="10140950" y="6496050"/>
          <p14:tracePt t="499462" x="10134600" y="6508750"/>
          <p14:tracePt t="499478" x="10115550" y="6534150"/>
          <p14:tracePt t="499495" x="10102850" y="6559550"/>
          <p14:tracePt t="499512" x="10083800" y="6584950"/>
          <p14:tracePt t="499529" x="10071100" y="6623050"/>
          <p14:tracePt t="499546" x="10052050" y="6661150"/>
          <p14:tracePt t="499562" x="10039350" y="6686550"/>
          <p14:tracePt t="499578" x="10033000" y="6699250"/>
          <p14:tracePt t="499595" x="10033000" y="6705600"/>
          <p14:tracePt t="499963" x="10026650" y="6686550"/>
          <p14:tracePt t="499979" x="10026650" y="6667500"/>
          <p14:tracePt t="499996" x="10026650" y="6648450"/>
          <p14:tracePt t="500012" x="10026650" y="6635750"/>
          <p14:tracePt t="500029" x="10026650" y="6629400"/>
          <p14:tracePt t="500150" x="10026650" y="6623050"/>
          <p14:tracePt t="500164" x="10026650" y="6616700"/>
          <p14:tracePt t="500197" x="10033000" y="6610350"/>
          <p14:tracePt t="500212" x="10033000" y="6604000"/>
          <p14:tracePt t="500246" x="10033000" y="6591300"/>
          <p14:tracePt t="500262" x="10039350" y="6578600"/>
          <p14:tracePt t="500279" x="10045700" y="6565900"/>
          <p14:tracePt t="500297" x="10052050" y="6553200"/>
          <p14:tracePt t="500312" x="10052050" y="6540500"/>
          <p14:tracePt t="500447" x="10045700" y="6546850"/>
          <p14:tracePt t="500463" x="10020300" y="6559550"/>
          <p14:tracePt t="500486" x="9988550" y="6572250"/>
          <p14:tracePt t="500496" x="9982200" y="6578600"/>
          <p14:tracePt t="500515" x="9969500" y="6578600"/>
          <p14:tracePt t="500610" x="9963150" y="6578600"/>
          <p14:tracePt t="500614" x="9956800" y="6578600"/>
          <p14:tracePt t="500629" x="9944100" y="6578600"/>
          <p14:tracePt t="500646" x="9912350" y="6559550"/>
          <p14:tracePt t="500673" x="9880600" y="6540500"/>
          <p14:tracePt t="500682" x="9874250" y="6540500"/>
          <p14:tracePt t="500696" x="9874250" y="6534150"/>
          <p14:tracePt t="500763" x="9867900" y="6534150"/>
          <p14:tracePt t="500780" x="9861550" y="6527800"/>
          <p14:tracePt t="500796" x="9823450" y="6515100"/>
          <p14:tracePt t="500813" x="9791700" y="6502400"/>
          <p14:tracePt t="500829" x="9759950" y="6489700"/>
          <p14:tracePt t="500846" x="9734550" y="6483350"/>
          <p14:tracePt t="500864" x="9715500" y="6477000"/>
          <p14:tracePt t="500880" x="9696450" y="6470650"/>
          <p14:tracePt t="500904" x="9664700" y="6470650"/>
          <p14:tracePt t="500914" x="9658350" y="6470650"/>
          <p14:tracePt t="500930" x="9626600" y="6464300"/>
          <p14:tracePt t="500953" x="9582150" y="6445250"/>
          <p14:tracePt t="500963" x="9575800" y="6438900"/>
          <p14:tracePt t="500980" x="9556750" y="6432550"/>
          <p14:tracePt t="501001" x="9518650" y="6407150"/>
          <p14:tracePt t="501013" x="9505950" y="6400800"/>
          <p14:tracePt t="501030" x="9474200" y="6388100"/>
          <p14:tracePt t="501046" x="9442450" y="6381750"/>
          <p14:tracePt t="501063" x="9429750" y="6375400"/>
          <p14:tracePt t="501080" x="9410700" y="6362700"/>
          <p14:tracePt t="501096" x="9378950" y="6350000"/>
          <p14:tracePt t="501113" x="9353550" y="6343650"/>
          <p14:tracePt t="501130" x="9315450" y="6330950"/>
          <p14:tracePt t="501149" x="9194800" y="6305550"/>
          <p14:tracePt t="501151" x="9124950" y="6299200"/>
          <p14:tracePt t="501163" x="9042400" y="6286500"/>
          <p14:tracePt t="501180" x="8864600" y="6267450"/>
          <p14:tracePt t="501198" x="8674100" y="6242050"/>
          <p14:tracePt t="501213" x="8616950" y="6229350"/>
          <p14:tracePt t="501234" x="8534400" y="6216650"/>
          <p14:tracePt t="501246" x="8502650" y="6210300"/>
          <p14:tracePt t="501263" x="8413750" y="6210300"/>
          <p14:tracePt t="501281" x="8096250" y="6242050"/>
          <p14:tracePt t="501296" x="7747000" y="6267450"/>
          <p14:tracePt t="501316" x="7467600" y="6280150"/>
          <p14:tracePt t="501333" x="7175500" y="6280150"/>
          <p14:tracePt t="501346" x="6985000" y="6280150"/>
          <p14:tracePt t="501364" x="6915150" y="6267450"/>
          <p14:tracePt t="501380" x="6902450" y="6267450"/>
          <p14:tracePt t="501430" x="6915150" y="6267450"/>
          <p14:tracePt t="501447" x="6972300" y="6273800"/>
          <p14:tracePt t="501463" x="7054850" y="6299200"/>
          <p14:tracePt t="501480" x="7137400" y="6318250"/>
          <p14:tracePt t="501497" x="7289800" y="6337300"/>
          <p14:tracePt t="501525" x="7416800" y="6343650"/>
          <p14:tracePt t="501531" x="7454900" y="6343650"/>
          <p14:tracePt t="501547" x="7524750" y="6343650"/>
          <p14:tracePt t="501563" x="7581900" y="6343650"/>
          <p14:tracePt t="501580" x="7658100" y="6356350"/>
          <p14:tracePt t="501597" x="7747000" y="6381750"/>
          <p14:tracePt t="501621" x="7899400" y="6426200"/>
          <p14:tracePt t="501630" x="7950200" y="6438900"/>
          <p14:tracePt t="501647" x="8077200" y="6483350"/>
          <p14:tracePt t="501663" x="8185150" y="6508750"/>
          <p14:tracePt t="501680" x="8280400" y="6515100"/>
          <p14:tracePt t="501698" x="8382000" y="6515100"/>
          <p14:tracePt t="501714" x="8413750" y="6508750"/>
          <p14:tracePt t="501731" x="8470900" y="6489700"/>
          <p14:tracePt t="501750" x="8483600" y="6483350"/>
          <p14:tracePt t="501864" x="8489950" y="6464300"/>
          <p14:tracePt t="501881" x="8496300" y="6426200"/>
          <p14:tracePt t="501899" x="8496300" y="6388100"/>
          <p14:tracePt t="501914" x="8496300" y="6350000"/>
          <p14:tracePt t="501930" x="8496300" y="6337300"/>
          <p14:tracePt t="501949" x="8496300" y="6324600"/>
          <p14:tracePt t="501981" x="8432800" y="6305550"/>
          <p14:tracePt t="501997" x="8343900" y="6280150"/>
          <p14:tracePt t="502014" x="8248650" y="6248400"/>
          <p14:tracePt t="502031" x="8115300" y="6184900"/>
          <p14:tracePt t="502047" x="7994650" y="6121400"/>
          <p14:tracePt t="502064" x="7842250" y="6070600"/>
          <p14:tracePt t="502082" x="7620000" y="6032500"/>
          <p14:tracePt t="502097" x="7378700" y="6007100"/>
          <p14:tracePt t="502114" x="7112000" y="6000750"/>
          <p14:tracePt t="502131" x="6940550" y="6000750"/>
          <p14:tracePt t="502147" x="6826250" y="5994400"/>
          <p14:tracePt t="502164" x="6794500" y="6000750"/>
          <p14:tracePt t="502181" x="6788150" y="6007100"/>
          <p14:tracePt t="502199" x="6781800" y="6032500"/>
          <p14:tracePt t="502214" x="6781800" y="6045200"/>
          <p14:tracePt t="502232" x="6819900" y="6127750"/>
          <p14:tracePt t="502247" x="6877050" y="6184900"/>
          <p14:tracePt t="502265" x="6934200" y="6229350"/>
          <p14:tracePt t="502281" x="6978650" y="6267450"/>
          <p14:tracePt t="502298" x="7004050" y="6292850"/>
          <p14:tracePt t="502324" x="7010400" y="6311900"/>
          <p14:tracePt t="502331" x="7010400" y="6318250"/>
          <p14:tracePt t="502351" x="7016750" y="6330950"/>
          <p14:tracePt t="502371" x="7042150" y="6350000"/>
          <p14:tracePt t="502381" x="7086600" y="6369050"/>
          <p14:tracePt t="502397" x="7156450" y="6388100"/>
          <p14:tracePt t="502415" x="7219950" y="6394450"/>
          <p14:tracePt t="502431" x="7270750" y="6394450"/>
          <p14:tracePt t="502433" x="7302500" y="6394450"/>
          <p14:tracePt t="502448" x="7321550" y="6394450"/>
          <p14:tracePt t="502465" x="7353300" y="6388100"/>
          <p14:tracePt t="502482" x="7359650" y="6381750"/>
          <p14:tracePt t="502498" x="7366000" y="6381750"/>
          <p14:tracePt t="502514" x="7372350" y="6375400"/>
          <p14:tracePt t="502531" x="7378700" y="6369050"/>
          <p14:tracePt t="502548" x="7385050" y="6369050"/>
          <p14:tracePt t="502564" x="7391400" y="6362700"/>
          <p14:tracePt t="502581" x="7397750" y="6356350"/>
          <p14:tracePt t="502597" x="7416800" y="6343650"/>
          <p14:tracePt t="502614" x="7454900" y="6324600"/>
          <p14:tracePt t="502631" x="7505700" y="6305550"/>
          <p14:tracePt t="502648" x="7639050" y="6286500"/>
          <p14:tracePt t="502664" x="7702550" y="6286500"/>
          <p14:tracePt t="502666" x="7747000" y="6286500"/>
          <p14:tracePt t="502682" x="7848600" y="6286500"/>
          <p14:tracePt t="502698" x="7943850" y="6286500"/>
          <p14:tracePt t="502715" x="8051800" y="6305550"/>
          <p14:tracePt t="502731" x="8140700" y="6311900"/>
          <p14:tracePt t="502748" x="8210550" y="6324600"/>
          <p14:tracePt t="502764" x="8248650" y="6324600"/>
          <p14:tracePt t="502781" x="8274050" y="6330950"/>
          <p14:tracePt t="502798" x="8299450" y="6330950"/>
          <p14:tracePt t="502815" x="8343900" y="6330950"/>
          <p14:tracePt t="502837" x="8388350" y="6337300"/>
          <p14:tracePt t="502847" x="8394700" y="6337300"/>
          <p14:tracePt t="502898" x="8401050" y="6337300"/>
          <p14:tracePt t="502915" x="8426450" y="6337300"/>
          <p14:tracePt t="502931" x="8470900" y="6337300"/>
          <p14:tracePt t="502948" x="8528050" y="6330950"/>
          <p14:tracePt t="502965" x="8585200" y="6324600"/>
          <p14:tracePt t="502981" x="8623300" y="6318250"/>
          <p14:tracePt t="502998" x="8655050" y="6311900"/>
          <p14:tracePt t="503017" x="8680450" y="6305550"/>
          <p14:tracePt t="503049" x="8686800" y="6305550"/>
          <p14:tracePt t="503069" x="8699500" y="6305550"/>
          <p14:tracePt t="503082" x="8705850" y="6311900"/>
          <p14:tracePt t="503098" x="8718550" y="6311900"/>
          <p14:tracePt t="503115" x="8737600" y="6318250"/>
          <p14:tracePt t="503131" x="8750300" y="6318250"/>
          <p14:tracePt t="503149" x="8763000" y="6324600"/>
          <p14:tracePt t="503165" x="8769350" y="6324600"/>
          <p14:tracePt t="503198" x="8775700" y="6324600"/>
          <p14:tracePt t="503215" x="8794750" y="6324600"/>
          <p14:tracePt t="503231" x="8807450" y="6324600"/>
          <p14:tracePt t="503251" x="8839200" y="6324600"/>
          <p14:tracePt t="503267" x="8845550" y="6324600"/>
          <p14:tracePt t="503446" x="8845550" y="6330950"/>
          <p14:tracePt t="503452" x="8845550" y="6337300"/>
          <p14:tracePt t="503466" x="8851900" y="6343650"/>
          <p14:tracePt t="503482" x="8883650" y="6356350"/>
          <p14:tracePt t="503498" x="8909050" y="6356350"/>
          <p14:tracePt t="503515" x="8940800" y="6362700"/>
          <p14:tracePt t="503533" x="8985250" y="6362700"/>
          <p14:tracePt t="503548" x="9017000" y="6362700"/>
          <p14:tracePt t="503565" x="9061450" y="6362700"/>
          <p14:tracePt t="503585" x="9182100" y="6350000"/>
          <p14:tracePt t="503598" x="9455150" y="6350000"/>
          <p14:tracePt t="503616" x="9804400" y="6362700"/>
          <p14:tracePt t="503642" x="10407650" y="6388100"/>
          <p14:tracePt t="503648" x="10579100" y="6394450"/>
          <p14:tracePt t="503668" x="10909300" y="6400800"/>
          <p14:tracePt t="503682" x="11106150" y="6400800"/>
          <p14:tracePt t="503699" x="11252200" y="6394450"/>
          <p14:tracePt t="503700" x="11309350" y="6394450"/>
          <p14:tracePt t="503716" x="11347450" y="6394450"/>
          <p14:tracePt t="503734" x="11391900" y="6394450"/>
          <p14:tracePt t="503871" x="11353800" y="6394450"/>
          <p14:tracePt t="503882" x="11283950" y="6388100"/>
          <p14:tracePt t="503899" x="11201400" y="6381750"/>
          <p14:tracePt t="503916" x="10985500" y="6381750"/>
          <p14:tracePt t="503932" x="10706100" y="6388100"/>
          <p14:tracePt t="503949" x="10280650" y="6400800"/>
          <p14:tracePt t="503966" x="9785350" y="6407150"/>
          <p14:tracePt t="503982" x="9194800" y="6388100"/>
          <p14:tracePt t="503999" x="8623300" y="6362700"/>
          <p14:tracePt t="504015" x="8051800" y="6324600"/>
          <p14:tracePt t="504032" x="7461250" y="6299200"/>
          <p14:tracePt t="504051" x="6572250" y="6267450"/>
          <p14:tracePt t="504067" x="6337300" y="6261100"/>
          <p14:tracePt t="504082" x="5829300" y="6248400"/>
          <p14:tracePt t="504105" x="5149850" y="6191250"/>
          <p14:tracePt t="504116" x="4629150" y="6121400"/>
          <p14:tracePt t="504132" x="4197350" y="6038850"/>
          <p14:tracePt t="504149" x="3714750" y="5937250"/>
          <p14:tracePt t="504165" x="3302000" y="5873750"/>
          <p14:tracePt t="504182" x="2984500" y="5854700"/>
          <p14:tracePt t="504199" x="2717800" y="5880100"/>
          <p14:tracePt t="504215" x="2540000" y="5924550"/>
          <p14:tracePt t="504233" x="2451100" y="5962650"/>
          <p14:tracePt t="504249" x="2406650" y="5988050"/>
          <p14:tracePt t="504266" x="2349500" y="6000750"/>
          <p14:tracePt t="504283" x="2241550" y="6000750"/>
          <p14:tracePt t="504300" x="2082800" y="5988050"/>
          <p14:tracePt t="504316" x="1936750" y="5988050"/>
          <p14:tracePt t="504318" x="1892300" y="6000750"/>
          <p14:tracePt t="504340" x="1873250" y="6032500"/>
          <p14:tracePt t="504350" x="1866900" y="6051550"/>
          <p14:tracePt t="504367" x="1860550" y="6121400"/>
          <p14:tracePt t="504382" x="1847850" y="6178550"/>
          <p14:tracePt t="504399" x="1835150" y="6235700"/>
          <p14:tracePt t="504416" x="1797050" y="6273800"/>
          <p14:tracePt t="504441" x="1689100" y="6305550"/>
          <p14:tracePt t="504450" x="1657350" y="6311900"/>
          <p14:tracePt t="504467" x="1606550" y="6318250"/>
          <p14:tracePt t="504491" x="1574800" y="6330950"/>
          <p14:tracePt t="504499" x="1562100" y="6343650"/>
          <p14:tracePt t="504516" x="1524000" y="6381750"/>
          <p14:tracePt t="504532" x="1454150" y="6445250"/>
          <p14:tracePt t="504549" x="1384300" y="6483350"/>
          <p14:tracePt t="504566" x="1276350" y="6508750"/>
          <p14:tracePt t="504584" x="1238250" y="6515100"/>
          <p14:tracePt t="504606" x="1231900" y="6515100"/>
          <p14:tracePt t="504651" x="1225550" y="6521450"/>
          <p14:tracePt t="504667" x="1219200" y="6527800"/>
          <p14:tracePt t="504885" x="1219200" y="6534150"/>
          <p14:tracePt t="504909" x="1181100" y="6591300"/>
          <p14:tracePt t="509170" x="1212850" y="6546850"/>
          <p14:tracePt t="509187" x="1206500" y="6489700"/>
          <p14:tracePt t="509208" x="1200150" y="6445250"/>
          <p14:tracePt t="509220" x="1200150" y="6432550"/>
          <p14:tracePt t="509237" x="1200150" y="6400800"/>
          <p14:tracePt t="509254" x="1193800" y="6394450"/>
          <p14:tracePt t="509274" x="1187450" y="6388100"/>
          <p14:tracePt t="509287" x="1187450" y="6381750"/>
          <p14:tracePt t="509288" x="1174750" y="6381750"/>
          <p14:tracePt t="509304" x="1162050" y="6375400"/>
          <p14:tracePt t="509320" x="1149350" y="6362700"/>
          <p14:tracePt t="509336" x="1155700" y="6337300"/>
          <p14:tracePt t="509353" x="1225550" y="6324600"/>
          <p14:tracePt t="509370" x="1352550" y="6305550"/>
          <p14:tracePt t="509387" x="1479550" y="6299200"/>
          <p14:tracePt t="509404" x="1543050" y="6299200"/>
          <p14:tracePt t="509522" x="1524000" y="6324600"/>
          <p14:tracePt t="509538" x="1447800" y="6356350"/>
          <p14:tracePt t="509561" x="1250950" y="6369050"/>
          <p14:tracePt t="509571" x="1200150" y="6369050"/>
          <p14:tracePt t="509587" x="1155700" y="6369050"/>
          <p14:tracePt t="509620" x="1155700" y="6362700"/>
          <p14:tracePt t="509637" x="1149350" y="6356350"/>
          <p14:tracePt t="509654" x="1143000" y="6350000"/>
          <p14:tracePt t="509671" x="1111250" y="6337300"/>
          <p14:tracePt t="509698" x="996950" y="6318250"/>
          <p14:tracePt t="509706" x="946150" y="6305550"/>
          <p14:tracePt t="509720" x="939800" y="6305550"/>
          <p14:tracePt t="509737" x="933450" y="6305550"/>
          <p14:tracePt t="509787" x="927100" y="6305550"/>
          <p14:tracePt t="509804" x="889000" y="6318250"/>
          <p14:tracePt t="509820" x="876300" y="6324600"/>
          <p14:tracePt t="509837" x="812800" y="6350000"/>
          <p14:tracePt t="509853" x="800100" y="6350000"/>
          <p14:tracePt t="509939" x="800100" y="6356350"/>
          <p14:tracePt t="509954" x="800100" y="6362700"/>
          <p14:tracePt t="510673" x="800100" y="6369050"/>
          <p14:tracePt t="510688" x="806450" y="6375400"/>
          <p14:tracePt t="510706" x="819150" y="6381750"/>
          <p14:tracePt t="510730" x="838200" y="6388100"/>
          <p14:tracePt t="510740" x="844550" y="6388100"/>
          <p14:tracePt t="510764" x="863600" y="6432550"/>
          <p14:tracePt t="510777" x="869950" y="6464300"/>
          <p14:tracePt t="510788" x="869950" y="6483350"/>
          <p14:tracePt t="510805" x="876300" y="6502400"/>
          <p14:tracePt t="510831" x="882650" y="6508750"/>
          <p14:tracePt t="511131" x="908050" y="6496050"/>
          <p14:tracePt t="511138" x="933450" y="6489700"/>
          <p14:tracePt t="511155" x="1003300" y="6477000"/>
          <p14:tracePt t="511172" x="1079500" y="6470650"/>
          <p14:tracePt t="511188" x="1104900" y="6477000"/>
          <p14:tracePt t="511205" x="1111250" y="6477000"/>
          <p14:tracePt t="511268" x="1117600" y="6477000"/>
          <p14:tracePt t="511292" x="1174750" y="6464300"/>
          <p14:tracePt t="511305" x="1212850" y="6457950"/>
          <p14:tracePt t="511322" x="1276350" y="6445250"/>
          <p14:tracePt t="511338" x="1295400" y="6445250"/>
          <p14:tracePt t="511355" x="1371600" y="6419850"/>
          <p14:tracePt t="511379" x="1517650" y="6375400"/>
          <p14:tracePt t="511388" x="1612900" y="6356350"/>
          <p14:tracePt t="511406" x="1784350" y="6324600"/>
          <p14:tracePt t="511422" x="2089150" y="6305550"/>
          <p14:tracePt t="511438" x="2368550" y="6299200"/>
          <p14:tracePt t="511455" x="2673350" y="6299200"/>
          <p14:tracePt t="511472" x="2978150" y="6299200"/>
          <p14:tracePt t="511488" x="3213100" y="6311900"/>
          <p14:tracePt t="511506" x="3543300" y="6324600"/>
          <p14:tracePt t="511523" x="3994150" y="6330950"/>
          <p14:tracePt t="511539" x="4368800" y="6337300"/>
          <p14:tracePt t="511556" x="4813300" y="6350000"/>
          <p14:tracePt t="511572" x="5156200" y="6356350"/>
          <p14:tracePt t="511588" x="5651500" y="6356350"/>
          <p14:tracePt t="511605" x="6076950" y="6381750"/>
          <p14:tracePt t="511622" x="6496050" y="6426200"/>
          <p14:tracePt t="511639" x="6877050" y="6470650"/>
          <p14:tracePt t="511658" x="7232650" y="6502400"/>
          <p14:tracePt t="511672" x="7448550" y="6515100"/>
          <p14:tracePt t="511689" x="7575550" y="6515100"/>
          <p14:tracePt t="511705" x="7620000" y="6502400"/>
          <p14:tracePt t="511722" x="7670800" y="6489700"/>
          <p14:tracePt t="511739" x="7747000" y="6483350"/>
          <p14:tracePt t="511763" x="7848600" y="6483350"/>
          <p14:tracePt t="511772" x="7874000" y="6483350"/>
          <p14:tracePt t="511789" x="7893050" y="6483350"/>
          <p14:tracePt t="511805" x="7905750" y="6483350"/>
          <p14:tracePt t="511806" x="7912100" y="6483350"/>
          <p14:tracePt t="511822" x="7918450" y="6483350"/>
          <p14:tracePt t="511824" x="7924800" y="6477000"/>
          <p14:tracePt t="511844" x="7969250" y="6451600"/>
          <p14:tracePt t="511856" x="8007350" y="6438900"/>
          <p14:tracePt t="511881" x="8115300" y="6413500"/>
          <p14:tracePt t="511890" x="8134350" y="6413500"/>
          <p14:tracePt t="511909" x="8191500" y="6400800"/>
          <p14:tracePt t="511923" x="8210550" y="6400800"/>
          <p14:tracePt t="511939" x="8229600" y="6394450"/>
          <p14:tracePt t="511955" x="8248650" y="6388100"/>
          <p14:tracePt t="511972" x="8299450" y="6381750"/>
          <p14:tracePt t="511989" x="8375650" y="6381750"/>
          <p14:tracePt t="512005" x="8464550" y="6381750"/>
          <p14:tracePt t="512022" x="8566150" y="6381750"/>
          <p14:tracePt t="512039" x="8642350" y="6381750"/>
          <p14:tracePt t="512056" x="8655050" y="6381750"/>
          <p14:tracePt t="512291" x="8661400" y="6375400"/>
          <p14:tracePt t="512306" x="8667750" y="6369050"/>
          <p14:tracePt t="512562" x="8648700" y="6369050"/>
          <p14:tracePt t="512572" x="8616950" y="6362700"/>
          <p14:tracePt t="512590" x="8553450" y="6362700"/>
          <p14:tracePt t="512606" x="8496300" y="6350000"/>
          <p14:tracePt t="512623" x="8413750" y="6337300"/>
          <p14:tracePt t="512640" x="8324850" y="6324600"/>
          <p14:tracePt t="512656" x="8210550" y="6318250"/>
          <p14:tracePt t="512675" x="8077200" y="6305550"/>
          <p14:tracePt t="512701" x="7759700" y="6273800"/>
          <p14:tracePt t="512709" x="7696200" y="6267450"/>
          <p14:tracePt t="512723" x="7670800" y="6267450"/>
          <p14:tracePt t="512740" x="7537450" y="6235700"/>
          <p14:tracePt t="512756" x="7486650" y="6223000"/>
          <p14:tracePt t="512756" x="7391400" y="6197600"/>
          <p14:tracePt t="512772" x="7219950" y="6165850"/>
          <p14:tracePt t="512789" x="6953250" y="6121400"/>
          <p14:tracePt t="512806" x="6661150" y="6108700"/>
          <p14:tracePt t="512823" x="6337300" y="6108700"/>
          <p14:tracePt t="512840" x="6083300" y="6115050"/>
          <p14:tracePt t="512856" x="5937250" y="6121400"/>
          <p14:tracePt t="512873" x="5816600" y="6121400"/>
          <p14:tracePt t="512889" x="5689600" y="6121400"/>
          <p14:tracePt t="512906" x="5511800" y="6121400"/>
          <p14:tracePt t="512930" x="5137150" y="6134100"/>
          <p14:tracePt t="512940" x="5003800" y="6146800"/>
          <p14:tracePt t="512956" x="4768850" y="6165850"/>
          <p14:tracePt t="512974" x="4565650" y="6191250"/>
          <p14:tracePt t="512990" x="4432300" y="6210300"/>
          <p14:tracePt t="513006" x="4330700" y="6216650"/>
          <p14:tracePt t="513032" x="4095750" y="6223000"/>
          <p14:tracePt t="513039" x="4000500" y="6229350"/>
          <p14:tracePt t="513057" x="3613150" y="6267450"/>
          <p14:tracePt t="513075" x="3206750" y="6305550"/>
          <p14:tracePt t="513090" x="2908300" y="6311900"/>
          <p14:tracePt t="513107" x="2743200" y="6311900"/>
          <p14:tracePt t="513123" x="2647950" y="6311900"/>
          <p14:tracePt t="513140" x="2603500" y="6311900"/>
          <p14:tracePt t="513160" x="2565400" y="6311900"/>
          <p14:tracePt t="513173" x="2546350" y="6311900"/>
          <p14:tracePt t="513190" x="2495550" y="6311900"/>
          <p14:tracePt t="513206" x="2432050" y="6330950"/>
          <p14:tracePt t="513223" x="2393950" y="6356350"/>
          <p14:tracePt t="513240" x="2387600" y="6362700"/>
          <p14:tracePt t="513277" x="2387600" y="6369050"/>
          <p14:tracePt t="513290" x="2381250" y="6369050"/>
          <p14:tracePt t="513312" x="2349500" y="6419850"/>
          <p14:tracePt t="513323" x="2343150" y="6432550"/>
          <p14:tracePt t="513340" x="2273300" y="6483350"/>
          <p14:tracePt t="513362" x="2203450" y="6521450"/>
          <p14:tracePt t="513373" x="2190750" y="6521450"/>
          <p14:tracePt t="513463" x="2190750" y="6527800"/>
          <p14:tracePt t="513547" x="2203450" y="6527800"/>
          <p14:tracePt t="513556" x="2209800" y="6527800"/>
          <p14:tracePt t="513574" x="2241550" y="6534150"/>
          <p14:tracePt t="513593" x="2254250" y="6540500"/>
          <p14:tracePt t="513607" x="2273300" y="6553200"/>
          <p14:tracePt t="513624" x="2286000" y="6559550"/>
          <p14:tracePt t="513640" x="2298700" y="6565900"/>
          <p14:tracePt t="513657" x="2311400" y="6565900"/>
          <p14:tracePt t="513674" x="2317750" y="6572250"/>
          <p14:tracePt t="513690" x="2336800" y="6572250"/>
          <p14:tracePt t="513691" x="2349500" y="6572250"/>
          <p14:tracePt t="513707" x="2387600" y="6578600"/>
          <p14:tracePt t="513734" x="2425700" y="6597650"/>
          <p14:tracePt t="513740" x="2432050" y="6610350"/>
          <p14:tracePt t="513757" x="2438400" y="6642100"/>
          <p14:tracePt t="513774" x="2438400" y="6667500"/>
          <p14:tracePt t="513790" x="2438400" y="6686550"/>
          <p14:tracePt t="513841" x="2451100" y="6686550"/>
          <p14:tracePt t="513859" x="2520950" y="6661150"/>
          <p14:tracePt t="513874" x="2578100" y="6648450"/>
          <p14:tracePt t="513890" x="2590800" y="6648450"/>
          <p14:tracePt t="513979" x="2597150" y="6642100"/>
          <p14:tracePt t="513991" x="2616200" y="6642100"/>
          <p14:tracePt t="514014" x="2654300" y="6623050"/>
          <p14:tracePt t="514024" x="2660650" y="6623050"/>
          <p14:tracePt t="514153" x="2686050" y="6616700"/>
          <p14:tracePt t="514159" x="2698750" y="6610350"/>
          <p14:tracePt t="514174" x="2755900" y="6604000"/>
          <p14:tracePt t="514190" x="2762250" y="6604000"/>
          <p14:tracePt t="514291" x="2787650" y="6604000"/>
          <p14:tracePt t="514307" x="2825750" y="6604000"/>
          <p14:tracePt t="514324" x="2965450" y="6604000"/>
          <p14:tracePt t="514341" x="3155950" y="6591300"/>
          <p14:tracePt t="514357" x="3225800" y="6584950"/>
          <p14:tracePt t="514374" x="3244850" y="6578600"/>
          <p14:tracePt t="514723" x="3289300" y="6578600"/>
          <p14:tracePt t="514741" x="3384550" y="6572250"/>
          <p14:tracePt t="514771" x="3625850" y="6572250"/>
          <p14:tracePt t="514780" x="3683000" y="6565900"/>
          <p14:tracePt t="514792" x="3822700" y="6565900"/>
          <p14:tracePt t="514815" x="3937000" y="6572250"/>
          <p14:tracePt t="514824" x="3949700" y="6572250"/>
          <p14:tracePt t="514842" x="3949700" y="6578600"/>
          <p14:tracePt t="514908" x="3962400" y="6578600"/>
          <p14:tracePt t="514925" x="3994150" y="6578600"/>
          <p14:tracePt t="514941" x="4044950" y="6584950"/>
          <p14:tracePt t="514958" x="4083050" y="6591300"/>
          <p14:tracePt t="514974" x="4146550" y="6604000"/>
          <p14:tracePt t="514993" x="4210050" y="6604000"/>
          <p14:tracePt t="515011" x="4241800" y="6604000"/>
          <p14:tracePt t="515025" x="4273550" y="6604000"/>
          <p14:tracePt t="515043" x="4286250" y="6604000"/>
          <p14:tracePt t="515044" x="4292600" y="6604000"/>
          <p14:tracePt t="515058" x="4305300" y="6604000"/>
          <p14:tracePt t="515075" x="4330700" y="6604000"/>
          <p14:tracePt t="515076" x="4343400" y="6604000"/>
          <p14:tracePt t="515094" x="4375150" y="6610350"/>
          <p14:tracePt t="515108" x="4406900" y="6610350"/>
          <p14:tracePt t="515124" x="4445000" y="6616700"/>
          <p14:tracePt t="515141" x="4470400" y="6616700"/>
          <p14:tracePt t="515158" x="4502150" y="6616700"/>
          <p14:tracePt t="515175" x="4533900" y="6610350"/>
          <p14:tracePt t="515192" x="4559300" y="6604000"/>
          <p14:tracePt t="515208" x="4572000" y="6604000"/>
          <p14:tracePt t="515241" x="4578350" y="6604000"/>
          <p14:tracePt t="515258" x="4584700" y="6604000"/>
          <p14:tracePt t="515275" x="4591050" y="6604000"/>
          <p14:tracePt t="515292" x="4603750" y="6604000"/>
          <p14:tracePt t="515308" x="4622800" y="6604000"/>
          <p14:tracePt t="515328" x="4641850" y="6597650"/>
          <p14:tracePt t="515342" x="4654550" y="6597650"/>
          <p14:tracePt t="515358" x="4660900" y="6597650"/>
          <p14:tracePt t="515397" x="4667250" y="6597650"/>
          <p14:tracePt t="515428" x="4679950" y="6597650"/>
          <p14:tracePt t="515442" x="4679950" y="6591300"/>
          <p14:tracePt t="515458" x="4711700" y="6591300"/>
          <p14:tracePt t="515475" x="4749800" y="6584950"/>
          <p14:tracePt t="515492" x="4832350" y="6572250"/>
          <p14:tracePt t="515508" x="4933950" y="6559550"/>
          <p14:tracePt t="515525" x="5054600" y="6553200"/>
          <p14:tracePt t="515542" x="5149850" y="6553200"/>
          <p14:tracePt t="515564" x="5264150" y="6553200"/>
          <p14:tracePt t="515575" x="5283200" y="6553200"/>
          <p14:tracePt t="515592" x="5308600" y="6553200"/>
          <p14:tracePt t="515610" x="5334000" y="6553200"/>
          <p14:tracePt t="515625" x="5353050" y="6553200"/>
          <p14:tracePt t="515642" x="5372100" y="6559550"/>
          <p14:tracePt t="515659" x="5384800" y="6565900"/>
          <p14:tracePt t="515756" x="5391150" y="6565900"/>
          <p14:tracePt t="515762" x="5397500" y="6565900"/>
          <p14:tracePt t="515809" x="5403850" y="6572250"/>
          <p14:tracePt t="515859" x="5410200" y="6572250"/>
          <p14:tracePt t="515876" x="5441950" y="6572250"/>
          <p14:tracePt t="515892" x="5511800" y="6591300"/>
          <p14:tracePt t="515909" x="5600700" y="6604000"/>
          <p14:tracePt t="515925" x="5676900" y="6616700"/>
          <p14:tracePt t="515943" x="5765800" y="6629400"/>
          <p14:tracePt t="515959" x="5816600" y="6629400"/>
          <p14:tracePt t="515976" x="5854700" y="6629400"/>
          <p14:tracePt t="515992" x="5886450" y="6623050"/>
          <p14:tracePt t="516008" x="5892800" y="6623050"/>
          <p14:tracePt t="516228" x="5899150" y="6623050"/>
          <p14:tracePt t="516242" x="5924550" y="6635750"/>
          <p14:tracePt t="516259" x="5969000" y="6635750"/>
          <p14:tracePt t="516275" x="6013450" y="6635750"/>
          <p14:tracePt t="516293" x="6076950" y="6642100"/>
          <p14:tracePt t="516315" x="6134100" y="6642100"/>
          <p14:tracePt t="516326" x="6140450" y="6642100"/>
          <p14:tracePt t="516504" x="6146800" y="6642100"/>
          <p14:tracePt t="516509" x="6153150" y="6642100"/>
          <p14:tracePt t="516526" x="6172200" y="6642100"/>
          <p14:tracePt t="516543" x="6197600" y="6635750"/>
          <p14:tracePt t="516559" x="6203950" y="6635750"/>
          <p14:tracePt t="518127" x="6216650" y="6629400"/>
          <p14:tracePt t="518144" x="6229350" y="6616700"/>
          <p14:tracePt t="518164" x="6235700" y="6616700"/>
          <p14:tracePt t="518178" x="6248400" y="6604000"/>
          <p14:tracePt t="518195" x="6254750" y="6597650"/>
          <p14:tracePt t="518214" x="6261100" y="6597650"/>
          <p14:tracePt t="519346" x="6261100" y="6584950"/>
          <p14:tracePt t="519362" x="6254750" y="6546850"/>
          <p14:tracePt t="519379" x="6229350" y="6496050"/>
          <p14:tracePt t="519398" x="6115050" y="6407150"/>
          <p14:tracePt t="519412" x="6026150" y="6375400"/>
          <p14:tracePt t="519428" x="5943600" y="6356350"/>
          <p14:tracePt t="519445" x="5937250" y="6356350"/>
          <p14:tracePt t="519462" x="5937250" y="6350000"/>
          <p14:tracePt t="519479" x="5930900" y="6324600"/>
          <p14:tracePt t="519495" x="5937250" y="6286500"/>
          <p14:tracePt t="519512" x="5962650" y="6223000"/>
          <p14:tracePt t="519529" x="5994400" y="6127750"/>
          <p14:tracePt t="519545" x="6026150" y="6007100"/>
          <p14:tracePt t="519562" x="6051550" y="5886450"/>
          <p14:tracePt t="519579" x="6070600" y="5753100"/>
          <p14:tracePt t="519595" x="6089650" y="5638800"/>
          <p14:tracePt t="519612" x="6108700" y="5511800"/>
          <p14:tracePt t="519628" x="6121400" y="5429250"/>
          <p14:tracePt t="519645" x="6146800" y="5353050"/>
          <p14:tracePt t="519662" x="6184900" y="5264150"/>
          <p14:tracePt t="519678" x="6229350" y="5162550"/>
          <p14:tracePt t="519697" x="6261100" y="5086350"/>
          <p14:tracePt t="519721" x="6286500" y="4965700"/>
          <p14:tracePt t="519730" x="6286500" y="4927600"/>
          <p14:tracePt t="519745" x="6280150" y="4857750"/>
          <p14:tracePt t="519762" x="6273800" y="4737100"/>
          <p14:tracePt t="519779" x="6273800" y="4641850"/>
          <p14:tracePt t="519796" x="6286500" y="4527550"/>
          <p14:tracePt t="519826" x="6324600" y="4279900"/>
          <p14:tracePt t="519834" x="6330950" y="4229100"/>
          <p14:tracePt t="519846" x="6330950" y="4178300"/>
          <p14:tracePt t="519864" x="6330950" y="3892550"/>
          <p14:tracePt t="519879" x="6299200" y="3695700"/>
          <p14:tracePt t="519895" x="6273800" y="3562350"/>
          <p14:tracePt t="519912" x="6229350" y="3378200"/>
          <p14:tracePt t="519929" x="6172200" y="3219450"/>
          <p14:tracePt t="519947" x="6115050" y="3086100"/>
          <p14:tracePt t="519962" x="6070600" y="3003550"/>
          <p14:tracePt t="519979" x="6013450" y="2914650"/>
          <p14:tracePt t="519996" x="5975350" y="2863850"/>
          <p14:tracePt t="520012" x="5949950" y="2832100"/>
          <p14:tracePt t="520029" x="5937250" y="2819400"/>
          <p14:tracePt t="520045" x="5905500" y="2806700"/>
          <p14:tracePt t="520062" x="5829300" y="2794000"/>
          <p14:tracePt t="520079" x="5721350" y="2768600"/>
          <p14:tracePt t="520096" x="5556250" y="2736850"/>
          <p14:tracePt t="520115" x="5499100" y="2724150"/>
          <p14:tracePt t="520139" x="5461000" y="2711450"/>
          <p14:tracePt t="520146" x="5454650" y="2711450"/>
          <p14:tracePt t="520162" x="5403850" y="2692400"/>
          <p14:tracePt t="520179" x="5302250" y="2667000"/>
          <p14:tracePt t="520196" x="5194300" y="2641600"/>
          <p14:tracePt t="520213" x="5073650" y="2590800"/>
          <p14:tracePt t="520232" x="4997450" y="2514600"/>
          <p14:tracePt t="520245" x="4978400" y="2489200"/>
          <p14:tracePt t="520263" x="4953000" y="2425700"/>
          <p14:tracePt t="520264" x="4946650" y="2400300"/>
          <p14:tracePt t="520286" x="4933950" y="2355850"/>
          <p14:tracePt t="520296" x="4927600" y="2330450"/>
          <p14:tracePt t="520313" x="4895850" y="2266950"/>
          <p14:tracePt t="520329" x="4838700" y="2159000"/>
          <p14:tracePt t="520346" x="4699000" y="1949450"/>
          <p14:tracePt t="520362" x="4597400" y="1809750"/>
          <p14:tracePt t="520379" x="4533900" y="1714500"/>
          <p14:tracePt t="520396" x="4489450" y="1638300"/>
          <p14:tracePt t="520413" x="4483100" y="1625600"/>
          <p14:tracePt t="520429" x="4476750" y="1625600"/>
          <p14:tracePt t="520446" x="4451350" y="1644650"/>
          <p14:tracePt t="520462" x="4349750" y="1676400"/>
          <p14:tracePt t="520479" x="4197350" y="1682750"/>
          <p14:tracePt t="520499" x="4070350" y="1663700"/>
          <p14:tracePt t="520527" x="3892550" y="1587500"/>
          <p14:tracePt t="520534" x="3867150" y="1574800"/>
          <p14:tracePt t="520546" x="3835400" y="1562100"/>
          <p14:tracePt t="520563" x="3816350" y="1562100"/>
          <p14:tracePt t="520579" x="3771900" y="1574800"/>
          <p14:tracePt t="520596" x="3702050" y="1600200"/>
          <p14:tracePt t="520613" x="3625850" y="1625600"/>
          <p14:tracePt t="520629" x="3524250" y="1644650"/>
          <p14:tracePt t="520646" x="3409950" y="1644650"/>
          <p14:tracePt t="520668" x="3257550" y="1644650"/>
          <p14:tracePt t="520680" x="3206750" y="1644650"/>
          <p14:tracePt t="520704" x="3092450" y="1682750"/>
          <p14:tracePt t="520713" x="3073400" y="1701800"/>
          <p14:tracePt t="520730" x="3054350" y="1746250"/>
          <p14:tracePt t="520746" x="3028950" y="1803400"/>
          <p14:tracePt t="520763" x="2990850" y="1866900"/>
          <p14:tracePt t="520780" x="2908300" y="1962150"/>
          <p14:tracePt t="520797" x="2863850" y="2000250"/>
          <p14:tracePt t="520813" x="2844800" y="2025650"/>
          <p14:tracePt t="520830" x="2844800" y="2057400"/>
          <p14:tracePt t="520854" x="2908300" y="2139950"/>
          <p14:tracePt t="520863" x="2933700" y="2171700"/>
          <p14:tracePt t="520880" x="3009900" y="2247900"/>
          <p14:tracePt t="520896" x="3098800" y="2330450"/>
          <p14:tracePt t="520914" x="3219450" y="2413000"/>
          <p14:tracePt t="520930" x="3422650" y="2495550"/>
          <p14:tracePt t="520946" x="3638550" y="2552700"/>
          <p14:tracePt t="520963" x="3892550" y="2597150"/>
          <p14:tracePt t="520984" x="4146550" y="2641600"/>
          <p14:tracePt t="520996" x="4216400" y="2660650"/>
          <p14:tracePt t="521013" x="4368800" y="2698750"/>
          <p14:tracePt t="521033" x="4572000" y="2755900"/>
          <p14:tracePt t="521046" x="4756150" y="2787650"/>
          <p14:tracePt t="521063" x="4984750" y="2787650"/>
          <p14:tracePt t="521080" x="5137150" y="2762250"/>
          <p14:tracePt t="521096" x="5302250" y="2679700"/>
          <p14:tracePt t="521113" x="5359400" y="2597150"/>
          <p14:tracePt t="521137" x="5372100" y="2470150"/>
          <p14:tracePt t="521147" x="5365750" y="2444750"/>
          <p14:tracePt t="521163" x="5340350" y="2374900"/>
          <p14:tracePt t="521180" x="5314950" y="2292350"/>
          <p14:tracePt t="521196" x="5289550" y="2209800"/>
          <p14:tracePt t="521213" x="5207000" y="2063750"/>
          <p14:tracePt t="521230" x="5086350" y="1930400"/>
          <p14:tracePt t="521246" x="4927600" y="1790700"/>
          <p14:tracePt t="521274" x="4692650" y="1606550"/>
          <p14:tracePt t="521283" x="4635500" y="1562100"/>
          <p14:tracePt t="521297" x="4565650" y="1511300"/>
          <p14:tracePt t="521323" x="4419600" y="1447800"/>
          <p14:tracePt t="521336" x="4229100" y="1409700"/>
          <p14:tracePt t="521349" x="4108450" y="1397000"/>
          <p14:tracePt t="521363" x="3816350" y="1365250"/>
          <p14:tracePt t="521380" x="3562350" y="1333500"/>
          <p14:tracePt t="521397" x="3340100" y="1295400"/>
          <p14:tracePt t="521414" x="3232150" y="1276350"/>
          <p14:tracePt t="521430" x="3168650" y="1276350"/>
          <p14:tracePt t="521446" x="3155950" y="1295400"/>
          <p14:tracePt t="521463" x="3143250" y="1358900"/>
          <p14:tracePt t="521480" x="3130550" y="1435100"/>
          <p14:tracePt t="521513" x="3124200" y="1663700"/>
          <p14:tracePt t="521531" x="3136900" y="1752600"/>
          <p14:tracePt t="521532" x="3162300" y="1797050"/>
          <p14:tracePt t="521556" x="3244850" y="1905000"/>
          <p14:tracePt t="521563" x="3282950" y="1943100"/>
          <p14:tracePt t="521580" x="3371850" y="2025650"/>
          <p14:tracePt t="521597" x="3448050" y="2089150"/>
          <p14:tracePt t="521613" x="3536950" y="2159000"/>
          <p14:tracePt t="521630" x="3683000" y="2241550"/>
          <p14:tracePt t="521647" x="3810000" y="2273300"/>
          <p14:tracePt t="521664" x="3956050" y="2286000"/>
          <p14:tracePt t="521680" x="4178300" y="2266950"/>
          <p14:tracePt t="521698" x="4464050" y="2209800"/>
          <p14:tracePt t="521714" x="4667250" y="2178050"/>
          <p14:tracePt t="521735" x="4819650" y="2152650"/>
          <p14:tracePt t="521747" x="4870450" y="2146300"/>
          <p14:tracePt t="521764" x="4959350" y="2127250"/>
          <p14:tracePt t="521787" x="4972050" y="2101850"/>
          <p14:tracePt t="521797" x="4984750" y="2051050"/>
          <p14:tracePt t="521814" x="4991100" y="1968500"/>
          <p14:tracePt t="521830" x="4991100" y="1898650"/>
          <p14:tracePt t="521847" x="4984750" y="1841500"/>
          <p14:tracePt t="521864" x="4978400" y="1790700"/>
          <p14:tracePt t="521890" x="4965700" y="1758950"/>
          <p14:tracePt t="521897" x="4959350" y="1746250"/>
          <p14:tracePt t="521914" x="4940300" y="1733550"/>
          <p14:tracePt t="521931" x="4908550" y="1720850"/>
          <p14:tracePt t="521947" x="4851400" y="1695450"/>
          <p14:tracePt t="521964" x="4762500" y="1657350"/>
          <p14:tracePt t="521988" x="4705350" y="1638300"/>
          <p14:tracePt t="521997" x="4667250" y="1625600"/>
          <p14:tracePt t="522018" x="4603750" y="1612900"/>
          <p14:tracePt t="522030" x="4451350" y="1606550"/>
          <p14:tracePt t="522048" x="4324350" y="1606550"/>
          <p14:tracePt t="522067" x="4146550" y="1606550"/>
          <p14:tracePt t="522081" x="4013200" y="1606550"/>
          <p14:tracePt t="522098" x="3930650" y="1606550"/>
          <p14:tracePt t="522115" x="3905250" y="1606550"/>
          <p14:tracePt t="522130" x="3873500" y="1606550"/>
          <p14:tracePt t="522147" x="3822700" y="1625600"/>
          <p14:tracePt t="522164" x="3746500" y="1663700"/>
          <p14:tracePt t="522181" x="3663950" y="1720850"/>
          <p14:tracePt t="522197" x="3600450" y="1771650"/>
          <p14:tracePt t="522214" x="3556000" y="1828800"/>
          <p14:tracePt t="522231" x="3543300" y="1866900"/>
          <p14:tracePt t="522247" x="3543300" y="1911350"/>
          <p14:tracePt t="522264" x="3543300" y="1981200"/>
          <p14:tracePt t="522281" x="3562350" y="2063750"/>
          <p14:tracePt t="522300" x="3581400" y="2152650"/>
          <p14:tracePt t="522314" x="3625850" y="2254250"/>
          <p14:tracePt t="522331" x="3670300" y="2324100"/>
          <p14:tracePt t="522348" x="3759200" y="2419350"/>
          <p14:tracePt t="522364" x="3879850" y="2495550"/>
          <p14:tracePt t="522381" x="4006850" y="2552700"/>
          <p14:tracePt t="522397" x="4133850" y="2597150"/>
          <p14:tracePt t="522414" x="4210050" y="2609850"/>
          <p14:tracePt t="522431" x="4286250" y="2616200"/>
          <p14:tracePt t="522447" x="4337050" y="2616200"/>
          <p14:tracePt t="522449" x="4349750" y="2609850"/>
          <p14:tracePt t="522466" x="4400550" y="2584450"/>
          <p14:tracePt t="522486" x="4438650" y="2552700"/>
          <p14:tracePt t="522498" x="4489450" y="2508250"/>
          <p14:tracePt t="522514" x="4521200" y="2463800"/>
          <p14:tracePt t="522531" x="4546600" y="2432050"/>
          <p14:tracePt t="522548" x="4559300" y="2413000"/>
          <p14:tracePt t="522564" x="4565650" y="2400300"/>
          <p14:tracePt t="522581" x="4565650" y="2393950"/>
          <p14:tracePt t="522597" x="4565650" y="2387600"/>
          <p14:tracePt t="522631" x="4565650" y="2381250"/>
          <p14:tracePt t="522648" x="4565650" y="2362200"/>
          <p14:tracePt t="522665" x="4565650" y="2349500"/>
          <p14:tracePt t="522681" x="4559300" y="2324100"/>
          <p14:tracePt t="522698" x="4546600" y="2298700"/>
          <p14:tracePt t="522715" x="4533900" y="2279650"/>
          <p14:tracePt t="522735" x="4514850" y="2254250"/>
          <p14:tracePt t="522748" x="4508500" y="2247900"/>
          <p14:tracePt t="522765" x="4502150" y="2235200"/>
          <p14:tracePt t="522781" x="4489450" y="2222500"/>
          <p14:tracePt t="522798" x="4483100" y="2209800"/>
          <p14:tracePt t="522814" x="4483100" y="2203450"/>
          <p14:tracePt t="522831" x="4476750" y="2197100"/>
          <p14:tracePt t="522848" x="4470400" y="2190750"/>
          <p14:tracePt t="522876" x="4457700" y="2178050"/>
          <p14:tracePt t="522883" x="4451350" y="2171700"/>
          <p14:tracePt t="522911" x="4438650" y="2159000"/>
          <p14:tracePt t="522922" x="4419600" y="2139950"/>
          <p14:tracePt t="522948" x="4413250" y="2139950"/>
          <p14:tracePt t="523075" x="4413250" y="2133600"/>
          <p14:tracePt t="523107" x="4394200" y="2114550"/>
          <p14:tracePt t="523134" x="4387850" y="2108200"/>
          <p14:tracePt t="523164" x="4381500" y="2101850"/>
          <p14:tracePt t="523182" x="4381500" y="2095500"/>
          <p14:tracePt t="523205" x="4368800" y="2076450"/>
          <p14:tracePt t="523215" x="4362450" y="2057400"/>
          <p14:tracePt t="523232" x="4349750" y="2032000"/>
          <p14:tracePt t="523249" x="4337050" y="2006600"/>
          <p14:tracePt t="523266" x="4324350" y="1987550"/>
          <p14:tracePt t="523282" x="4286250" y="1955800"/>
          <p14:tracePt t="523298" x="4254500" y="1930400"/>
          <p14:tracePt t="523316" x="4203700" y="1911350"/>
          <p14:tracePt t="523332" x="4159250" y="1892300"/>
          <p14:tracePt t="523348" x="4114800" y="1873250"/>
          <p14:tracePt t="523365" x="4064000" y="1854200"/>
          <p14:tracePt t="523395" x="3956050" y="1828800"/>
          <p14:tracePt t="523405" x="3924300" y="1816100"/>
          <p14:tracePt t="523415" x="3873500" y="1809750"/>
          <p14:tracePt t="523436" x="3848100" y="1803400"/>
          <p14:tracePt t="523448" x="3829050" y="1803400"/>
          <p14:tracePt t="523465" x="3803650" y="1803400"/>
          <p14:tracePt t="523482" x="3746500" y="1828800"/>
          <p14:tracePt t="523499" x="3676650" y="1866900"/>
          <p14:tracePt t="523516" x="3587750" y="1917700"/>
          <p14:tracePt t="523531" x="3524250" y="1955800"/>
          <p14:tracePt t="523548" x="3479800" y="1981200"/>
          <p14:tracePt t="523566" x="3454400" y="2000250"/>
          <p14:tracePt t="523582" x="3448050" y="2012950"/>
          <p14:tracePt t="523599" x="3448050" y="2032000"/>
          <p14:tracePt t="523628" x="3467100" y="2120900"/>
          <p14:tracePt t="523635" x="3486150" y="2171700"/>
          <p14:tracePt t="523649" x="3498850" y="2228850"/>
          <p14:tracePt t="523673" x="3549650" y="2343150"/>
          <p14:tracePt t="523683" x="3581400" y="2393950"/>
          <p14:tracePt t="523698" x="3606800" y="2432050"/>
          <p14:tracePt t="523715" x="3651250" y="2470150"/>
          <p14:tracePt t="523732" x="3683000" y="2495550"/>
          <p14:tracePt t="523749" x="3702050" y="2508250"/>
          <p14:tracePt t="523765" x="3733800" y="2514600"/>
          <p14:tracePt t="523782" x="3765550" y="2520950"/>
          <p14:tracePt t="523798" x="3835400" y="2527300"/>
          <p14:tracePt t="523815" x="3924300" y="2527300"/>
          <p14:tracePt t="523832" x="4044950" y="2501900"/>
          <p14:tracePt t="523849" x="4197350" y="2438400"/>
          <p14:tracePt t="523865" x="4324350" y="2355850"/>
          <p14:tracePt t="523867" x="4375150" y="2311400"/>
          <p14:tracePt t="523882" x="4425950" y="2241550"/>
          <p14:tracePt t="523899" x="4451350" y="2190750"/>
          <p14:tracePt t="523915" x="4457700" y="2165350"/>
          <p14:tracePt t="523932" x="4457700" y="2146300"/>
          <p14:tracePt t="523949" x="4457700" y="2139950"/>
          <p14:tracePt t="523965" x="4457700" y="2133600"/>
          <p14:tracePt t="523983" x="4451350" y="2127250"/>
          <p14:tracePt t="524011" x="4425950" y="2101850"/>
          <p14:tracePt t="524022" x="4419600" y="2095500"/>
          <p14:tracePt t="524032" x="4400550" y="2089150"/>
          <p14:tracePt t="524049" x="4387850" y="2082800"/>
          <p14:tracePt t="535669" x="4394200" y="2076450"/>
          <p14:tracePt t="535675" x="4400550" y="2076450"/>
          <p14:tracePt t="535692" x="4419600" y="2070100"/>
          <p14:tracePt t="535721" x="4457700" y="2057400"/>
          <p14:tracePt t="535742" x="4476750" y="2051050"/>
          <p14:tracePt t="535763" x="4483100" y="2051050"/>
          <p14:tracePt t="535775" x="4489450" y="2051050"/>
          <p14:tracePt t="535794" x="4540250" y="2051050"/>
          <p14:tracePt t="535809" x="4641850" y="2057400"/>
          <p14:tracePt t="535826" x="4768850" y="2057400"/>
          <p14:tracePt t="535843" x="4870450" y="2057400"/>
          <p14:tracePt t="535859" x="4965700" y="2051050"/>
          <p14:tracePt t="535875" x="5054600" y="2044700"/>
          <p14:tracePt t="535892" x="5130800" y="2044700"/>
          <p14:tracePt t="535911" x="5295900" y="2070100"/>
          <p14:tracePt t="535925" x="5353050" y="2089150"/>
          <p14:tracePt t="535942" x="5473700" y="2108200"/>
          <p14:tracePt t="535960" x="5581650" y="2108200"/>
          <p14:tracePt t="535975" x="5607050" y="2108200"/>
          <p14:tracePt t="535992" x="5613400" y="2108200"/>
          <p14:tracePt t="536026" x="5619750" y="2108200"/>
          <p14:tracePt t="536053" x="5784850" y="2152650"/>
          <p14:tracePt t="536060" x="5854700" y="2178050"/>
          <p14:tracePt t="536076" x="5924550" y="2209800"/>
          <p14:tracePt t="536092" x="6026150" y="2260600"/>
          <p14:tracePt t="536092" x="6038850" y="2273300"/>
          <p14:tracePt t="536110" x="6045200" y="2292350"/>
          <p14:tracePt t="536126" x="6051550" y="2311400"/>
          <p14:tracePt t="536143" x="6064250" y="2343150"/>
          <p14:tracePt t="536159" x="6096000" y="2406650"/>
          <p14:tracePt t="536176" x="6140450" y="2501900"/>
          <p14:tracePt t="536192" x="6197600" y="2635250"/>
          <p14:tracePt t="536209" x="6248400" y="2774950"/>
          <p14:tracePt t="536226" x="6286500" y="2895600"/>
          <p14:tracePt t="536242" x="6318250" y="2990850"/>
          <p14:tracePt t="536259" x="6369050" y="3111500"/>
          <p14:tracePt t="536281" x="6489700" y="3302000"/>
          <p14:tracePt t="536292" x="6597650" y="3448050"/>
          <p14:tracePt t="536309" x="6896100" y="3860800"/>
          <p14:tracePt t="536328" x="7061200" y="4203700"/>
          <p14:tracePt t="536342" x="7092950" y="4432300"/>
          <p14:tracePt t="536359" x="7086600" y="4527550"/>
          <p14:tracePt t="536376" x="7092950" y="4559300"/>
          <p14:tracePt t="536393" x="7124700" y="4565650"/>
          <p14:tracePt t="536409" x="7169150" y="4559300"/>
          <p14:tracePt t="536431" x="7277100" y="4540250"/>
          <p14:tracePt t="536442" x="7289800" y="4540250"/>
          <p14:tracePt t="536460" x="7283450" y="4540250"/>
          <p14:tracePt t="536476" x="7251700" y="4514850"/>
          <p14:tracePt t="536495" x="7200900" y="4489450"/>
          <p14:tracePt t="536516" x="7194550" y="4483100"/>
          <p14:tracePt t="536676" x="7207250" y="4476750"/>
          <p14:tracePt t="536693" x="7239000" y="4476750"/>
          <p14:tracePt t="536717" x="7334250" y="4546600"/>
          <p14:tracePt t="536726" x="7378700" y="4591050"/>
          <p14:tracePt t="536752" x="7569200" y="4787900"/>
          <p14:tracePt t="536761" x="7607300" y="4813300"/>
          <p14:tracePt t="536776" x="7658100" y="4845050"/>
          <p14:tracePt t="536794" x="7854950" y="4921250"/>
          <p14:tracePt t="536809" x="8026400" y="4978400"/>
          <p14:tracePt t="536826" x="8185150" y="5054600"/>
          <p14:tracePt t="536843" x="8274050" y="5137150"/>
          <p14:tracePt t="536860" x="8286750" y="5175250"/>
          <p14:tracePt t="536877" x="8293100" y="5207000"/>
          <p14:tracePt t="536906" x="8318500" y="5238750"/>
          <p14:tracePt t="536994" x="8324850" y="5238750"/>
          <p14:tracePt t="537010" x="8356600" y="5226050"/>
          <p14:tracePt t="537027" x="8394700" y="5207000"/>
          <p14:tracePt t="537045" x="8439150" y="5194300"/>
          <p14:tracePt t="537060" x="8477250" y="5187950"/>
          <p14:tracePt t="537076" x="8515350" y="5187950"/>
          <p14:tracePt t="537093" x="8553450" y="5187950"/>
          <p14:tracePt t="537111" x="8578850" y="5200650"/>
          <p14:tracePt t="537126" x="8591550" y="5213350"/>
          <p14:tracePt t="537143" x="8591550" y="5226050"/>
          <p14:tracePt t="537160" x="8591550" y="5232400"/>
          <p14:tracePt t="537183" x="8597900" y="5251450"/>
          <p14:tracePt t="537193" x="8597900" y="5257800"/>
          <p14:tracePt t="537212" x="8597900" y="5264150"/>
          <p14:tracePt t="537278" x="8610600" y="5264150"/>
          <p14:tracePt t="537293" x="8623300" y="5264150"/>
          <p14:tracePt t="537327" x="8636000" y="5264150"/>
          <p14:tracePt t="537331" x="8642350" y="5264150"/>
          <p14:tracePt t="537343" x="8655050" y="5264150"/>
          <p14:tracePt t="537361" x="8686800" y="5270500"/>
          <p14:tracePt t="537377" x="8712200" y="5276850"/>
          <p14:tracePt t="537394" x="8731250" y="5276850"/>
          <p14:tracePt t="537410" x="8750300" y="5276850"/>
          <p14:tracePt t="537427" x="8756650" y="5276850"/>
          <p14:tracePt t="537613" x="8756650" y="5283200"/>
          <p14:tracePt t="540331" x="8483600" y="5092700"/>
          <p14:tracePt t="540346" x="8235950" y="4940300"/>
          <p14:tracePt t="540363" x="7924800" y="4794250"/>
          <p14:tracePt t="540383" x="7531100" y="4635500"/>
          <p14:tracePt t="540396" x="7448550" y="4603750"/>
          <p14:tracePt t="540413" x="7353300" y="4559300"/>
          <p14:tracePt t="540429" x="7340600" y="4559300"/>
          <p14:tracePt t="540446" x="7334250" y="4552950"/>
          <p14:tracePt t="540463" x="7264400" y="4508500"/>
          <p14:tracePt t="540479" x="7048500" y="4419600"/>
          <p14:tracePt t="540496" x="6775450" y="4337050"/>
          <p14:tracePt t="540513" x="6502400" y="4273550"/>
          <p14:tracePt t="540530" x="6362700" y="4229100"/>
          <p14:tracePt t="540546" x="6343650" y="4229100"/>
          <p14:tracePt t="540625" x="6299200" y="4191000"/>
          <p14:tracePt t="540632" x="6261100" y="4171950"/>
          <p14:tracePt t="540646" x="6134100" y="4133850"/>
          <p14:tracePt t="540667" x="6064250" y="4121150"/>
          <p14:tracePt t="541366" x="6070600" y="4121150"/>
          <p14:tracePt t="541381" x="6153150" y="4127500"/>
          <p14:tracePt t="541405" x="6337300" y="4184650"/>
          <p14:tracePt t="541413" x="6375400" y="4203700"/>
          <p14:tracePt t="541430" x="6419850" y="4241800"/>
          <p14:tracePt t="541447" x="6432550" y="4254500"/>
          <p14:tracePt t="541463" x="6438900" y="4260850"/>
          <p14:tracePt t="541513" x="6445250" y="4260850"/>
          <p14:tracePt t="541530" x="6489700" y="4260850"/>
          <p14:tracePt t="541547" x="6623050" y="4254500"/>
          <p14:tracePt t="541564" x="6629400" y="4254500"/>
          <p14:tracePt t="541664" x="6642100" y="4248150"/>
          <p14:tracePt t="541680" x="6661150" y="4229100"/>
          <p14:tracePt t="541699" x="6692900" y="4191000"/>
          <p14:tracePt t="541715" x="6692900" y="4178300"/>
          <p14:tracePt t="541731" x="6692900" y="4165600"/>
          <p14:tracePt t="541750" x="6692900" y="4152900"/>
          <p14:tracePt t="541892" x="6610350" y="4210050"/>
          <p14:tracePt t="541914" x="6419850" y="4349750"/>
          <p14:tracePt t="541930" x="6191250" y="4514850"/>
          <p14:tracePt t="541947" x="5994400" y="4673600"/>
          <p14:tracePt t="541965" x="5867400" y="4813300"/>
          <p14:tracePt t="541990" x="5880100" y="4832350"/>
          <p14:tracePt t="541998" x="5892800" y="4832350"/>
          <p14:tracePt t="542015" x="5899150" y="4826000"/>
          <p14:tracePt t="542030" x="5886450" y="4826000"/>
          <p14:tracePt t="542047" x="5791200" y="4819650"/>
          <p14:tracePt t="542064" x="5638800" y="4838700"/>
          <p14:tracePt t="542081" x="5505450" y="4870450"/>
          <p14:tracePt t="542098" x="5403850" y="4889500"/>
          <p14:tracePt t="542120" x="5365750" y="4902200"/>
          <p14:tracePt t="542170" x="5353050" y="4902200"/>
          <p14:tracePt t="542181" x="5314950" y="4908550"/>
          <p14:tracePt t="542200" x="5149850" y="4933950"/>
          <p14:tracePt t="542214" x="5073650" y="4953000"/>
          <p14:tracePt t="542231" x="5054600" y="4965700"/>
          <p14:tracePt t="542286" x="5054600" y="4978400"/>
          <p14:tracePt t="542298" x="5041900" y="4997450"/>
          <p14:tracePt t="542316" x="4978400" y="5143500"/>
          <p14:tracePt t="542331" x="4927600" y="5295900"/>
          <p14:tracePt t="542348" x="4914900" y="5416550"/>
          <p14:tracePt t="542364" x="4940300" y="5486400"/>
          <p14:tracePt t="542381" x="5054600" y="5524500"/>
          <p14:tracePt t="542398" x="5149850" y="5518150"/>
          <p14:tracePt t="542414" x="5264150" y="5511800"/>
          <p14:tracePt t="542431" x="5276850" y="5524500"/>
          <p14:tracePt t="542454" x="5219700" y="5651500"/>
          <p14:tracePt t="542464" x="5207000" y="5695950"/>
          <p14:tracePt t="542481" x="5200650" y="5765800"/>
          <p14:tracePt t="542498" x="5213350" y="5816600"/>
          <p14:tracePt t="542514" x="5251450" y="5842000"/>
          <p14:tracePt t="542532" x="5353050" y="5835650"/>
          <p14:tracePt t="542548" x="5422900" y="5810250"/>
          <p14:tracePt t="542564" x="5441950" y="5803900"/>
          <p14:tracePt t="542598" x="5435600" y="5822950"/>
          <p14:tracePt t="542614" x="5435600" y="5835650"/>
          <p14:tracePt t="542631" x="5435600" y="5842000"/>
          <p14:tracePt t="542698" x="5403850" y="5861050"/>
          <p14:tracePt t="542715" x="5295900" y="5905500"/>
          <p14:tracePt t="542739" x="5118100" y="6000750"/>
          <p14:tracePt t="542748" x="5086350" y="6032500"/>
          <p14:tracePt t="542765" x="5016500" y="6089650"/>
          <p14:tracePt t="542781" x="4991100" y="6127750"/>
          <p14:tracePt t="542782" x="4965700" y="6140450"/>
          <p14:tracePt t="542798" x="4921250" y="6165850"/>
          <p14:tracePt t="542815" x="4813300" y="6216650"/>
          <p14:tracePt t="542831" x="4667250" y="6267450"/>
          <p14:tracePt t="542850" x="4489450" y="6311900"/>
          <p14:tracePt t="542865" x="4235450" y="6337300"/>
          <p14:tracePt t="542882" x="4165600" y="6337300"/>
          <p14:tracePt t="542921" x="4159250" y="6343650"/>
          <p14:tracePt t="542931" x="4133850" y="6356350"/>
          <p14:tracePt t="542949" x="3981450" y="6426200"/>
          <p14:tracePt t="542973" x="3822700" y="6508750"/>
          <p14:tracePt t="542981" x="3790950" y="6527800"/>
          <p14:tracePt t="542998" x="3790950" y="6534150"/>
          <p14:tracePt t="543015" x="3810000" y="6534150"/>
          <p14:tracePt t="543031" x="3873500" y="6546850"/>
          <p14:tracePt t="543048" x="3956050" y="6591300"/>
          <p14:tracePt t="543066" x="3981450" y="6686550"/>
          <p14:tracePt t="543081" x="3956050" y="6800850"/>
          <p14:tracePt t="543204" x="4775200" y="6819900"/>
          <p14:tracePt t="543215" x="4794250" y="6813550"/>
          <p14:tracePt t="543232" x="4787900" y="6813550"/>
          <p14:tracePt t="543250" x="4768850" y="6819900"/>
          <p14:tracePt t="543266" x="4756150" y="6826250"/>
          <p14:tracePt t="543298" x="4762500" y="6813550"/>
          <p14:tracePt t="543315" x="4794250" y="6750050"/>
          <p14:tracePt t="543332" x="4845050" y="6680200"/>
          <p14:tracePt t="543348" x="4845050" y="6661150"/>
          <p14:tracePt t="543365" x="4813300" y="6635750"/>
          <p14:tracePt t="543389" x="4705350" y="6572250"/>
          <p14:tracePt t="543398" x="4699000" y="6572250"/>
          <p14:tracePt t="551047" x="4692650" y="6553200"/>
          <p14:tracePt t="551054" x="4686300" y="6534150"/>
          <p14:tracePt t="551071" x="4654550" y="6470650"/>
          <p14:tracePt t="551090" x="4648200" y="6464300"/>
          <p14:tracePt t="551122" x="4648200" y="6457950"/>
          <p14:tracePt t="551139" x="4641850" y="6438900"/>
          <p14:tracePt t="551155" x="4622800" y="6369050"/>
          <p14:tracePt t="551172" x="4578350" y="6280150"/>
          <p14:tracePt t="551189" x="4552950" y="6203950"/>
          <p14:tracePt t="551205" x="4533900" y="6146800"/>
          <p14:tracePt t="551222" x="4527550" y="6108700"/>
          <p14:tracePt t="551244" x="4533900" y="6051550"/>
          <p14:tracePt t="551255" x="4540250" y="6007100"/>
          <p14:tracePt t="551283" x="4540250" y="5899150"/>
          <p14:tracePt t="551290" x="4521200" y="5842000"/>
          <p14:tracePt t="551311" x="4445000" y="5683250"/>
          <p14:tracePt t="551321" x="4400550" y="5607050"/>
          <p14:tracePt t="551338" x="4330700" y="5492750"/>
          <p14:tracePt t="551355" x="4286250" y="5422900"/>
          <p14:tracePt t="551371" x="4267200" y="5365750"/>
          <p14:tracePt t="551388" x="4254500" y="5321300"/>
          <p14:tracePt t="551405" x="4254500" y="5289550"/>
          <p14:tracePt t="551423" x="4254500" y="5251450"/>
          <p14:tracePt t="551438" x="4254500" y="5219700"/>
          <p14:tracePt t="551456" x="4260850" y="5187950"/>
          <p14:tracePt t="551482" x="4292600" y="5099050"/>
          <p14:tracePt t="551490" x="4305300" y="5073650"/>
          <p14:tracePt t="551508" x="4349750" y="4991100"/>
          <p14:tracePt t="551522" x="4406900" y="4908550"/>
          <p14:tracePt t="551538" x="4476750" y="4800600"/>
          <p14:tracePt t="551555" x="4540250" y="4699000"/>
          <p14:tracePt t="551572" x="4616450" y="4578350"/>
          <p14:tracePt t="551589" x="4686300" y="4457700"/>
          <p14:tracePt t="551616" x="4768850" y="4298950"/>
          <p14:tracePt t="551626" x="4819650" y="4191000"/>
          <p14:tracePt t="551639" x="4851400" y="4114800"/>
          <p14:tracePt t="551655" x="4921250" y="3987800"/>
          <p14:tracePt t="551672" x="4997450" y="3848100"/>
          <p14:tracePt t="551672" x="5054600" y="3759200"/>
          <p14:tracePt t="551688" x="5156200" y="3632200"/>
          <p14:tracePt t="551705" x="5219700" y="3543300"/>
          <p14:tracePt t="551722" x="5334000" y="3371850"/>
          <p14:tracePt t="551739" x="5397500" y="3238500"/>
          <p14:tracePt t="551755" x="5461000" y="3098800"/>
          <p14:tracePt t="551772" x="5524500" y="2959100"/>
          <p14:tracePt t="551804" x="5664200" y="2711450"/>
          <p14:tracePt t="551815" x="5695950" y="2660650"/>
          <p14:tracePt t="551836" x="5797550" y="2444750"/>
          <p14:tracePt t="551856" x="5803900" y="2298700"/>
          <p14:tracePt t="551873" x="5791200" y="2184400"/>
          <p14:tracePt t="551889" x="5778500" y="2070100"/>
          <p14:tracePt t="551906" x="5772150" y="1987550"/>
          <p14:tracePt t="551907" x="5772150" y="1930400"/>
          <p14:tracePt t="551923" x="5772150" y="1892300"/>
          <p14:tracePt t="551924" x="5778500" y="1860550"/>
          <p14:tracePt t="551940" x="5810250" y="1778000"/>
          <p14:tracePt t="551956" x="5835650" y="1701800"/>
          <p14:tracePt t="551974" x="5867400" y="1625600"/>
          <p14:tracePt t="551989" x="5886450" y="1574800"/>
          <p14:tracePt t="552006" x="5886450" y="1549400"/>
          <p14:tracePt t="552038" x="5892800" y="1530350"/>
          <p14:tracePt t="552072" x="5892800" y="1524000"/>
          <p14:tracePt t="552089" x="5899150" y="1498600"/>
          <p14:tracePt t="552106" x="5899150" y="1460500"/>
          <p14:tracePt t="552122" x="5899150" y="1422400"/>
          <p14:tracePt t="552139" x="5886450" y="1384300"/>
          <p14:tracePt t="552156" x="5861050" y="1346200"/>
          <p14:tracePt t="552173" x="5848350" y="1333500"/>
          <p14:tracePt t="552189" x="5842000" y="1327150"/>
          <p14:tracePt t="552373" x="5803900" y="1339850"/>
          <p14:tracePt t="552390" x="5683250" y="1371600"/>
          <p14:tracePt t="552411" x="5410200" y="1403350"/>
          <p14:tracePt t="552422" x="5314950" y="1403350"/>
          <p14:tracePt t="552440" x="5181600" y="1403350"/>
          <p14:tracePt t="552456" x="5111750" y="1403350"/>
          <p14:tracePt t="552472" x="5105400" y="1403350"/>
          <p14:tracePt t="552526" x="5099050" y="1403350"/>
          <p14:tracePt t="552550" x="5035550" y="1422400"/>
          <p14:tracePt t="552557" x="5010150" y="1428750"/>
          <p14:tracePt t="552573" x="4965700" y="1447800"/>
          <p14:tracePt t="552590" x="4953000" y="1454150"/>
          <p14:tracePt t="552661" x="4953000" y="1460500"/>
          <p14:tracePt t="552674" x="4946650" y="1466850"/>
          <p14:tracePt t="552691" x="4921250" y="1492250"/>
          <p14:tracePt t="552706" x="4914900" y="1504950"/>
          <p14:tracePt t="552744" x="4908550" y="1511300"/>
          <p14:tracePt t="552756" x="4889500" y="1568450"/>
          <p14:tracePt t="552773" x="4838700" y="1663700"/>
          <p14:tracePt t="552790" x="4781550" y="1784350"/>
          <p14:tracePt t="552806" x="4692650" y="1930400"/>
          <p14:tracePt t="552823" x="4648200" y="2012950"/>
          <p14:tracePt t="552824" x="4635500" y="2044700"/>
          <p14:tracePt t="552839" x="4635500" y="2063750"/>
          <p14:tracePt t="552841" x="4635500" y="2070100"/>
          <p14:tracePt t="552873" x="4635500" y="2082800"/>
          <p14:tracePt t="552890" x="4660900" y="2171700"/>
          <p14:tracePt t="552907" x="4660900" y="2286000"/>
          <p14:tracePt t="552927" x="4603750" y="2406650"/>
          <p14:tracePt t="552940" x="4552950" y="2495550"/>
          <p14:tracePt t="552957" x="4514850" y="2552700"/>
          <p14:tracePt t="552973" x="4508500" y="2565400"/>
          <p14:tracePt t="553023" x="4514850" y="2571750"/>
          <p14:tracePt t="553040" x="4533900" y="2603500"/>
          <p14:tracePt t="553060" x="4546600" y="2711450"/>
          <p14:tracePt t="553074" x="4540250" y="2730500"/>
          <p14:tracePt t="553091" x="4514850" y="2825750"/>
          <p14:tracePt t="553092" x="4502150" y="2882900"/>
          <p14:tracePt t="553115" x="4483100" y="2990850"/>
          <p14:tracePt t="553142" x="4483100" y="3009900"/>
          <p14:tracePt t="553159" x="4483100" y="3016250"/>
          <p14:tracePt t="553223" x="4495800" y="3016250"/>
          <p14:tracePt t="553241" x="4527550" y="2997200"/>
          <p14:tracePt t="553257" x="4559300" y="2984500"/>
          <p14:tracePt t="553273" x="4610100" y="2965450"/>
          <p14:tracePt t="553290" x="4654550" y="2946400"/>
          <p14:tracePt t="553307" x="4686300" y="2933700"/>
          <p14:tracePt t="553323" x="4692650" y="2933700"/>
          <p14:tracePt t="553373" x="4692650" y="2946400"/>
          <p14:tracePt t="553557" x="4679950" y="2946400"/>
          <p14:tracePt t="553574" x="4673600" y="2946400"/>
          <p14:tracePt t="553591" x="4667250" y="2952750"/>
          <p14:tracePt t="553624" x="4660900" y="2952750"/>
          <p14:tracePt t="553674" x="4660900" y="2946400"/>
          <p14:tracePt t="553690" x="4660900" y="2940050"/>
          <p14:tracePt t="554112" x="4667250" y="2940050"/>
          <p14:tracePt t="554124" x="4705350" y="2933700"/>
          <p14:tracePt t="554141" x="4819650" y="2946400"/>
          <p14:tracePt t="554158" x="4940300" y="2978150"/>
          <p14:tracePt t="554175" x="5067300" y="3028950"/>
          <p14:tracePt t="554191" x="5149850" y="3067050"/>
          <p14:tracePt t="554208" x="5200650" y="3086100"/>
          <p14:tracePt t="554224" x="5238750" y="3098800"/>
          <p14:tracePt t="554247" x="5276850" y="3105150"/>
          <p14:tracePt t="554258" x="5327650" y="3111500"/>
          <p14:tracePt t="554274" x="5391150" y="3117850"/>
          <p14:tracePt t="554291" x="5461000" y="3124200"/>
          <p14:tracePt t="554307" x="5549900" y="3130550"/>
          <p14:tracePt t="554325" x="5645150" y="3136900"/>
          <p14:tracePt t="554349" x="5778500" y="3143250"/>
          <p14:tracePt t="554357" x="5803900" y="3143250"/>
          <p14:tracePt t="554375" x="5886450" y="3143250"/>
          <p14:tracePt t="554391" x="5969000" y="3143250"/>
          <p14:tracePt t="554393" x="5988050" y="3143250"/>
          <p14:tracePt t="554407" x="6026150" y="3136900"/>
          <p14:tracePt t="554425" x="6115050" y="3117850"/>
          <p14:tracePt t="554441" x="6210300" y="3086100"/>
          <p14:tracePt t="554458" x="6292850" y="3048000"/>
          <p14:tracePt t="554486" x="6350000" y="3003550"/>
          <p14:tracePt t="554498" x="6381750" y="2971800"/>
          <p14:tracePt t="554508" x="6400800" y="2952750"/>
          <p14:tracePt t="554525" x="6413500" y="2933700"/>
          <p14:tracePt t="554541" x="6432550" y="2908300"/>
          <p14:tracePt t="554558" x="6445250" y="2895600"/>
          <p14:tracePt t="554574" x="6451600" y="2889250"/>
          <p14:tracePt t="554591" x="6451600" y="2882900"/>
          <p14:tracePt t="554715" x="6457950" y="2870200"/>
          <p14:tracePt t="554724" x="6457950" y="2863850"/>
          <p14:tracePt t="554741" x="6470650" y="2844800"/>
          <p14:tracePt t="554758" x="6489700" y="2819400"/>
          <p14:tracePt t="554774" x="6496050" y="2806700"/>
          <p14:tracePt t="554776" x="6502400" y="2794000"/>
          <p14:tracePt t="554791" x="6521450" y="2762250"/>
          <p14:tracePt t="554810" x="6540500" y="2717800"/>
          <p14:tracePt t="554824" x="6578600" y="2628900"/>
          <p14:tracePt t="554842" x="6623050" y="2501900"/>
          <p14:tracePt t="554862" x="6661150" y="2368550"/>
          <p14:tracePt t="554875" x="6673850" y="2247900"/>
          <p14:tracePt t="554891" x="6673850" y="2146300"/>
          <p14:tracePt t="554908" x="6661150" y="2070100"/>
          <p14:tracePt t="554924" x="6654800" y="2012950"/>
          <p14:tracePt t="554941" x="6654800" y="1987550"/>
          <p14:tracePt t="554958" x="6648450" y="1955800"/>
          <p14:tracePt t="554975" x="6635750" y="1924050"/>
          <p14:tracePt t="554992" x="6591300" y="1847850"/>
          <p14:tracePt t="555009" x="6565900" y="1803400"/>
          <p14:tracePt t="555027" x="6534150" y="1765300"/>
          <p14:tracePt t="555044" x="6521450" y="1733550"/>
          <p14:tracePt t="555058" x="6508750" y="1708150"/>
          <p14:tracePt t="555075" x="6496050" y="1689100"/>
          <p14:tracePt t="555092" x="6483350" y="1670050"/>
          <p14:tracePt t="555108" x="6457950" y="1651000"/>
          <p14:tracePt t="555125" x="6375400" y="1619250"/>
          <p14:tracePt t="555147" x="6172200" y="1549400"/>
          <p14:tracePt t="555158" x="6089650" y="1517650"/>
          <p14:tracePt t="555175" x="5962650" y="1460500"/>
          <p14:tracePt t="555192" x="5842000" y="1403350"/>
          <p14:tracePt t="555208" x="5740400" y="1352550"/>
          <p14:tracePt t="555225" x="5676900" y="1314450"/>
          <p14:tracePt t="555242" x="5651500" y="1301750"/>
          <p14:tracePt t="555243" x="5638800" y="1301750"/>
          <p14:tracePt t="555258" x="5632450" y="1301750"/>
          <p14:tracePt t="555259" x="5613400" y="1301750"/>
          <p14:tracePt t="555287" x="5429250" y="1320800"/>
          <p14:tracePt t="555296" x="5340350" y="1333500"/>
          <p14:tracePt t="555308" x="5130800" y="1358900"/>
          <p14:tracePt t="555328" x="4965700" y="1371600"/>
          <p14:tracePt t="555330" x="4902200" y="1377950"/>
          <p14:tracePt t="555342" x="4819650" y="1384300"/>
          <p14:tracePt t="555359" x="4730750" y="1390650"/>
          <p14:tracePt t="555383" x="4673600" y="1403350"/>
          <p14:tracePt t="555408" x="4654550" y="1416050"/>
          <p14:tracePt t="555426" x="4610100" y="1454150"/>
          <p14:tracePt t="555442" x="4533900" y="1511300"/>
          <p14:tracePt t="555470" x="4451350" y="1581150"/>
          <p14:tracePt t="555492" x="4445000" y="1587500"/>
          <p14:tracePt t="555531" x="4445000" y="1593850"/>
          <p14:tracePt t="555542" x="4445000" y="1606550"/>
          <p14:tracePt t="555559" x="4438650" y="1663700"/>
          <p14:tracePt t="555575" x="4425950" y="1739900"/>
          <p14:tracePt t="555592" x="4419600" y="1809750"/>
          <p14:tracePt t="555609" x="4419600" y="1885950"/>
          <p14:tracePt t="555625" x="4432300" y="1936750"/>
          <p14:tracePt t="555642" x="4470400" y="2000250"/>
          <p14:tracePt t="555659" x="4540250" y="2082800"/>
          <p14:tracePt t="555675" x="4578350" y="2146300"/>
          <p14:tracePt t="555692" x="4597400" y="2222500"/>
          <p14:tracePt t="555709" x="4616450" y="2317750"/>
          <p14:tracePt t="555725" x="4641850" y="2438400"/>
          <p14:tracePt t="555742" x="4679950" y="2571750"/>
          <p14:tracePt t="555759" x="4692650" y="2609850"/>
          <p14:tracePt t="555775" x="4705350" y="2622550"/>
          <p14:tracePt t="555792" x="4705350" y="2628900"/>
          <p14:tracePt t="555809" x="4711700" y="2628900"/>
          <p14:tracePt t="555826" x="4711700" y="2641600"/>
          <p14:tracePt t="555843" x="4711700" y="2654300"/>
          <p14:tracePt t="555858" x="4711700" y="2686050"/>
          <p14:tracePt t="555875" x="4718050" y="2730500"/>
          <p14:tracePt t="555892" x="4724400" y="2781300"/>
          <p14:tracePt t="555909" x="4730750" y="2819400"/>
          <p14:tracePt t="555926" x="4743450" y="2857500"/>
          <p14:tracePt t="555946" x="4768850" y="2921000"/>
          <p14:tracePt t="555959" x="4787900" y="2946400"/>
          <p14:tracePt t="555976" x="4845050" y="3022600"/>
          <p14:tracePt t="555992" x="5080000" y="3200400"/>
          <p14:tracePt t="556009" x="5289550" y="3327400"/>
          <p14:tracePt t="556025" x="5461000" y="3416300"/>
          <p14:tracePt t="556042" x="5676900" y="3517900"/>
          <p14:tracePt t="556059" x="5829300" y="3575050"/>
          <p14:tracePt t="556090" x="6045200" y="3613150"/>
          <p14:tracePt t="556101" x="6070600" y="3613150"/>
          <p14:tracePt t="556115" x="6121400" y="3600450"/>
          <p14:tracePt t="556126" x="6140450" y="3594100"/>
          <p14:tracePt t="556143" x="6172200" y="3575050"/>
          <p14:tracePt t="556159" x="6203950" y="3549650"/>
          <p14:tracePt t="556177" x="6248400" y="3492500"/>
          <p14:tracePt t="556194" x="6267450" y="3448050"/>
          <p14:tracePt t="556216" x="6286500" y="3397250"/>
          <p14:tracePt t="556226" x="6299200" y="3340100"/>
          <p14:tracePt t="556243" x="6311900" y="3282950"/>
          <p14:tracePt t="556267" x="6337300" y="3206750"/>
          <p14:tracePt t="556276" x="6337300" y="3187700"/>
          <p14:tracePt t="556293" x="6343650" y="3168650"/>
          <p14:tracePt t="556309" x="6343650" y="3149600"/>
          <p14:tracePt t="556326" x="6350000" y="3143250"/>
          <p14:tracePt t="556343" x="6350000" y="3124200"/>
          <p14:tracePt t="556367" x="6356350" y="3092450"/>
          <p14:tracePt t="556376" x="6356350" y="3073400"/>
          <p14:tracePt t="556393" x="6356350" y="3048000"/>
          <p14:tracePt t="556410" x="6356350" y="3022600"/>
          <p14:tracePt t="556411" x="6356350" y="3016250"/>
          <p14:tracePt t="556426" x="6356350" y="3003550"/>
          <p14:tracePt t="556442" x="6356350" y="2965450"/>
          <p14:tracePt t="556459" x="6356350" y="2946400"/>
          <p14:tracePt t="556476" x="6356350" y="2921000"/>
          <p14:tracePt t="556496" x="6356350" y="2889250"/>
          <p14:tracePt t="556509" x="6356350" y="2863850"/>
          <p14:tracePt t="556527" x="6350000" y="2813050"/>
          <p14:tracePt t="556549" x="6350000" y="2730500"/>
          <p14:tracePt t="556559" x="6343650" y="2711450"/>
          <p14:tracePt t="556576" x="6343650" y="2673350"/>
          <p14:tracePt t="556600" x="6337300" y="2603500"/>
          <p14:tracePt t="556610" x="6337300" y="2584450"/>
          <p14:tracePt t="556626" x="6330950" y="2540000"/>
          <p14:tracePt t="556643" x="6330950" y="2514600"/>
          <p14:tracePt t="556659" x="6324600" y="2482850"/>
          <p14:tracePt t="556676" x="6311900" y="2438400"/>
          <p14:tracePt t="556693" x="6311900" y="2413000"/>
          <p14:tracePt t="556709" x="6305550" y="2393950"/>
          <p14:tracePt t="556727" x="6305550" y="2381250"/>
          <p14:tracePt t="556743" x="6299200" y="2362200"/>
          <p14:tracePt t="556759" x="6292850" y="2349500"/>
          <p14:tracePt t="556776" x="6286500" y="2336800"/>
          <p14:tracePt t="556793" x="6286500" y="2324100"/>
          <p14:tracePt t="556810" x="6286500" y="2317750"/>
          <p14:tracePt t="556833" x="6280150" y="2317750"/>
          <p14:tracePt t="556843" x="6280150" y="2311400"/>
          <p14:tracePt t="556860" x="6280150" y="2305050"/>
          <p14:tracePt t="556879" x="6273800" y="2286000"/>
          <p14:tracePt t="556893" x="6273800" y="2273300"/>
          <p14:tracePt t="556911" x="6254750" y="2222500"/>
          <p14:tracePt t="556928" x="6235700" y="2190750"/>
          <p14:tracePt t="556943" x="6229350" y="2171700"/>
          <p14:tracePt t="556960" x="6229350" y="2152650"/>
          <p14:tracePt t="556976" x="6229350" y="2146300"/>
          <p14:tracePt t="557013" x="6229350" y="2133600"/>
          <p14:tracePt t="557026" x="6229350" y="2120900"/>
          <p14:tracePt t="557044" x="6235700" y="2108200"/>
          <p14:tracePt t="557072" x="6280150" y="2063750"/>
          <p14:tracePt t="557080" x="6286500" y="2057400"/>
          <p14:tracePt t="557093" x="6292850" y="2051050"/>
          <p14:tracePt t="557110" x="6305550" y="2038350"/>
          <p14:tracePt t="557143" x="6311900" y="2032000"/>
          <p14:tracePt t="557556" x="6299200" y="2032000"/>
          <p14:tracePt t="557590" x="6267450" y="2044700"/>
          <p14:tracePt t="557597" x="6254750" y="2057400"/>
          <p14:tracePt t="557610" x="6229350" y="2076450"/>
          <p14:tracePt t="557627" x="6089650" y="2178050"/>
          <p14:tracePt t="557643" x="5956300" y="2254250"/>
          <p14:tracePt t="557661" x="5829300" y="2330450"/>
          <p14:tracePt t="557683" x="5746750" y="2387600"/>
          <p14:tracePt t="557694" x="5721350" y="2413000"/>
          <p14:tracePt t="557744" x="5721350" y="2425700"/>
          <p14:tracePt t="557760" x="5721350" y="2476500"/>
          <p14:tracePt t="557778" x="5715000" y="2546350"/>
          <p14:tracePt t="557794" x="5695950" y="2616200"/>
          <p14:tracePt t="557810" x="5670550" y="2673350"/>
          <p14:tracePt t="557827" x="5657850" y="2705100"/>
          <p14:tracePt t="557844" x="5651500" y="2730500"/>
          <p14:tracePt t="557867" x="5651500" y="2749550"/>
          <p14:tracePt t="557877" x="5645150" y="2768600"/>
          <p14:tracePt t="557894" x="5632450" y="2800350"/>
          <p14:tracePt t="557910" x="5575300" y="2876550"/>
          <p14:tracePt t="557927" x="5524500" y="2940050"/>
          <p14:tracePt t="557944" x="5480050" y="2997200"/>
          <p14:tracePt t="557970" x="5467350" y="3028950"/>
          <p14:tracePt t="558031" x="5467350" y="3048000"/>
          <p14:tracePt t="558044" x="5467350" y="3060700"/>
          <p14:tracePt t="558063" x="5467350" y="3162300"/>
          <p14:tracePt t="558077" x="5467350" y="3200400"/>
          <p14:tracePt t="558094" x="5467350" y="3282950"/>
          <p14:tracePt t="558111" x="5467350" y="3302000"/>
          <p14:tracePt t="558127" x="5467350" y="3308350"/>
          <p14:tracePt t="558161" x="5499100" y="3308350"/>
          <p14:tracePt t="558179" x="5537200" y="3321050"/>
          <p14:tracePt t="558200" x="5594350" y="3352800"/>
          <p14:tracePt t="558211" x="5607050" y="3359150"/>
          <p14:tracePt t="558227" x="5664200" y="3397250"/>
          <p14:tracePt t="558255" x="5695950" y="3409950"/>
          <p14:tracePt t="558263" x="5702300" y="3409950"/>
          <p14:tracePt t="558292" x="5715000" y="3409950"/>
          <p14:tracePt t="558311" x="5721350" y="3409950"/>
          <p14:tracePt t="558327" x="5727700" y="3409950"/>
          <p14:tracePt t="558328" x="5734050" y="3409950"/>
          <p14:tracePt t="558345" x="5740400" y="3409950"/>
          <p14:tracePt t="558361" x="5759450" y="3409950"/>
          <p14:tracePt t="558378" x="5778500" y="3409950"/>
          <p14:tracePt t="558394" x="5784850" y="3409950"/>
          <p14:tracePt t="558411" x="5791200" y="3409950"/>
          <p14:tracePt t="558428" x="5797550" y="3403600"/>
          <p14:tracePt t="558445" x="5816600" y="3384550"/>
          <p14:tracePt t="558461" x="5854700" y="3371850"/>
          <p14:tracePt t="558481" x="5943600" y="3371850"/>
          <p14:tracePt t="558494" x="5969000" y="3371850"/>
          <p14:tracePt t="558511" x="5994400" y="3365500"/>
          <p14:tracePt t="558530" x="6007100" y="3365500"/>
          <p14:tracePt t="558546" x="6013450" y="3359150"/>
          <p14:tracePt t="558563" x="6026150" y="3352800"/>
          <p14:tracePt t="558578" x="6032500" y="3352800"/>
          <p14:tracePt t="558595" x="6038850" y="3346450"/>
          <p14:tracePt t="558611" x="6064250" y="3340100"/>
          <p14:tracePt t="558629" x="6076950" y="3333750"/>
          <p14:tracePt t="558678" x="6076950" y="3327400"/>
          <p14:tracePt t="558695" x="6083300" y="3327400"/>
          <p14:tracePt t="558711" x="6089650" y="3321050"/>
          <p14:tracePt t="558728" x="6108700" y="3314700"/>
          <p14:tracePt t="558744" x="6115050" y="3308350"/>
          <p14:tracePt t="558761" x="6127750" y="3308350"/>
          <p14:tracePt t="558795" x="6134100" y="3302000"/>
          <p14:tracePt t="558819" x="6146800" y="3295650"/>
          <p14:tracePt t="558828" x="6153150" y="3295650"/>
          <p14:tracePt t="558855" x="6172200" y="3289300"/>
          <p14:tracePt t="558861" x="6184900" y="3282950"/>
          <p14:tracePt t="558878" x="6197600" y="3276600"/>
          <p14:tracePt t="558895" x="6203950" y="3276600"/>
          <p14:tracePt t="558954" x="6210300" y="3276600"/>
          <p14:tracePt t="559378" x="6210300" y="3270250"/>
          <p14:tracePt t="559395" x="6242050" y="3244850"/>
          <p14:tracePt t="559413" x="6280150" y="3219450"/>
          <p14:tracePt t="559435" x="6311900" y="3200400"/>
          <p14:tracePt t="559446" x="6330950" y="3181350"/>
          <p14:tracePt t="559462" x="6337300" y="3175000"/>
          <p14:tracePt t="559478" x="6343650" y="3175000"/>
          <p14:tracePt t="559685" x="6350000" y="3175000"/>
          <p14:tracePt t="559694" x="6356350" y="3168650"/>
          <p14:tracePt t="559715" x="6388100" y="3149600"/>
          <p14:tracePt t="559729" x="6394450" y="3143250"/>
          <p14:tracePt t="559747" x="6419850" y="3117850"/>
          <p14:tracePt t="559763" x="6419850" y="3111500"/>
          <p14:tracePt t="559779" x="6432550" y="3098800"/>
          <p14:tracePt t="559780" x="6432550" y="3086100"/>
          <p14:tracePt t="559795" x="6445250" y="3067050"/>
          <p14:tracePt t="559812" x="6445250" y="3060700"/>
          <p14:tracePt t="559829" x="6451600" y="3048000"/>
          <p14:tracePt t="559853" x="6457950" y="3041650"/>
          <p14:tracePt t="559863" x="6457950" y="3035300"/>
          <p14:tracePt t="559880" x="6464300" y="3016250"/>
          <p14:tracePt t="559895" x="6464300" y="2971800"/>
          <p14:tracePt t="559912" x="6464300" y="2921000"/>
          <p14:tracePt t="559929" x="6464300" y="2870200"/>
          <p14:tracePt t="559930" x="6464300" y="2844800"/>
          <p14:tracePt t="559945" x="6464300" y="2819400"/>
          <p14:tracePt t="559962" x="6464300" y="2781300"/>
          <p14:tracePt t="559979" x="6464300" y="2762250"/>
          <p14:tracePt t="559996" x="6457950" y="2749550"/>
          <p14:tracePt t="560012" x="6451600" y="2743200"/>
          <p14:tracePt t="560029" x="6432550" y="2724150"/>
          <p14:tracePt t="560046" x="6394450" y="2698750"/>
          <p14:tracePt t="560063" x="6362700" y="2673350"/>
          <p14:tracePt t="560086" x="6330950" y="2654300"/>
          <p14:tracePt t="560096" x="6318250" y="2641600"/>
          <p14:tracePt t="560112" x="6299200" y="2628900"/>
          <p14:tracePt t="560131" x="6267450" y="2622550"/>
          <p14:tracePt t="560147" x="6203950" y="2616200"/>
          <p14:tracePt t="560163" x="6076950" y="2603500"/>
          <p14:tracePt t="560179" x="5918200" y="2578100"/>
          <p14:tracePt t="560196" x="5810250" y="2546350"/>
          <p14:tracePt t="560213" x="5746750" y="2520950"/>
          <p14:tracePt t="560229" x="5740400" y="25209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leksak, docka&#10;&#10;Automatiskt genererad beskrivning">
            <a:extLst>
              <a:ext uri="{FF2B5EF4-FFF2-40B4-BE49-F238E27FC236}">
                <a16:creationId xmlns:a16="http://schemas.microsoft.com/office/drawing/2014/main" id="{6770772C-02C6-4391-A9B1-E0357324A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2"/>
          <a:stretch/>
        </p:blipFill>
        <p:spPr>
          <a:xfrm>
            <a:off x="8471647" y="1741019"/>
            <a:ext cx="3563905" cy="38048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F21D14A-E007-42CF-B347-97D6D39D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Apostlarnas synsätt</a:t>
            </a:r>
            <a:endParaRPr lang="LID4096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EE9CDCC-49B9-426E-BDE7-3DF651B124F9}"/>
              </a:ext>
            </a:extLst>
          </p:cNvPr>
          <p:cNvSpPr txBox="1"/>
          <p:nvPr/>
        </p:nvSpPr>
        <p:spPr>
          <a:xfrm>
            <a:off x="0" y="812549"/>
            <a:ext cx="12192000" cy="5570756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sv-SE" dirty="0"/>
              <a:t>Apostlarna trodde på en snar återkomst:</a:t>
            </a:r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b="1" i="1" dirty="0"/>
              <a:t>Paulus</a:t>
            </a:r>
            <a:r>
              <a:rPr lang="sv-SE" dirty="0"/>
              <a:t>: </a:t>
            </a:r>
            <a:r>
              <a:rPr lang="sv-SE" b="1" i="1" u="sng" dirty="0">
                <a:solidFill>
                  <a:srgbClr val="C00000"/>
                </a:solidFill>
              </a:rPr>
              <a:t>Vi</a:t>
            </a:r>
            <a:r>
              <a:rPr lang="sv-SE" i="1" u="sng" dirty="0">
                <a:solidFill>
                  <a:srgbClr val="C00000"/>
                </a:solidFill>
              </a:rPr>
              <a:t> som lever</a:t>
            </a:r>
            <a:r>
              <a:rPr lang="sv-SE" dirty="0">
                <a:solidFill>
                  <a:srgbClr val="C00000"/>
                </a:solidFill>
              </a:rPr>
              <a:t> och är kvar till Herrens ankomst ska inte komma före de insomnade.</a:t>
            </a:r>
            <a:r>
              <a:rPr lang="sv-SE" dirty="0"/>
              <a:t> </a:t>
            </a:r>
            <a:r>
              <a:rPr lang="sv-SE" sz="1400" dirty="0"/>
              <a:t>(1 Tess 4:15)</a:t>
            </a:r>
            <a:endParaRPr lang="sv-SE" dirty="0"/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b="1" i="1" dirty="0"/>
              <a:t>Petrus</a:t>
            </a:r>
            <a:r>
              <a:rPr lang="sv-SE" dirty="0"/>
              <a:t>: </a:t>
            </a:r>
            <a:r>
              <a:rPr lang="sv-SE" dirty="0">
                <a:solidFill>
                  <a:srgbClr val="C00000"/>
                </a:solidFill>
              </a:rPr>
              <a:t>Då ska </a:t>
            </a:r>
            <a:r>
              <a:rPr lang="sv-SE" b="1" i="1" u="sng" dirty="0">
                <a:solidFill>
                  <a:srgbClr val="C00000"/>
                </a:solidFill>
              </a:rPr>
              <a:t>ni</a:t>
            </a:r>
            <a:r>
              <a:rPr lang="sv-SE" i="1" u="sng" dirty="0">
                <a:solidFill>
                  <a:srgbClr val="C00000"/>
                </a:solidFill>
              </a:rPr>
              <a:t> också få jubla</a:t>
            </a:r>
            <a:r>
              <a:rPr lang="sv-SE" dirty="0">
                <a:solidFill>
                  <a:srgbClr val="C00000"/>
                </a:solidFill>
              </a:rPr>
              <a:t> och vara glada när han uppenbarar sig i sin härlighet.</a:t>
            </a:r>
            <a:r>
              <a:rPr lang="sv-SE" dirty="0"/>
              <a:t> </a:t>
            </a:r>
            <a:r>
              <a:rPr lang="sv-SE" sz="1400" dirty="0"/>
              <a:t>(1 Pet 4:13)</a:t>
            </a:r>
            <a:endParaRPr lang="sv-SE" dirty="0"/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b="1" i="1" dirty="0"/>
              <a:t>Johannes</a:t>
            </a:r>
            <a:r>
              <a:rPr lang="sv-SE" dirty="0"/>
              <a:t>: </a:t>
            </a:r>
            <a:r>
              <a:rPr lang="sv-SE" dirty="0">
                <a:solidFill>
                  <a:srgbClr val="C00000"/>
                </a:solidFill>
              </a:rPr>
              <a:t>Kära barn, </a:t>
            </a:r>
            <a:r>
              <a:rPr lang="sv-SE" i="1" u="sng" dirty="0">
                <a:solidFill>
                  <a:srgbClr val="C00000"/>
                </a:solidFill>
              </a:rPr>
              <a:t>den sista tiden är här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(1 Joh 2:18)</a:t>
            </a:r>
            <a:endParaRPr lang="sv-SE" dirty="0"/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b="1" i="1" dirty="0"/>
              <a:t>Jakob</a:t>
            </a:r>
            <a:r>
              <a:rPr lang="sv-SE" dirty="0"/>
              <a:t>: </a:t>
            </a:r>
            <a:r>
              <a:rPr lang="sv-SE" dirty="0">
                <a:solidFill>
                  <a:srgbClr val="C00000"/>
                </a:solidFill>
              </a:rPr>
              <a:t>Herrens ankomst är </a:t>
            </a:r>
            <a:r>
              <a:rPr lang="sv-SE" i="1" u="sng" dirty="0">
                <a:solidFill>
                  <a:srgbClr val="C00000"/>
                </a:solidFill>
              </a:rPr>
              <a:t>nära</a:t>
            </a:r>
            <a:r>
              <a:rPr lang="sv-SE" dirty="0">
                <a:solidFill>
                  <a:srgbClr val="C00000"/>
                </a:solidFill>
              </a:rPr>
              <a:t>... Domaren </a:t>
            </a:r>
            <a:r>
              <a:rPr lang="sv-SE" i="1" u="sng" dirty="0">
                <a:solidFill>
                  <a:srgbClr val="C00000"/>
                </a:solidFill>
              </a:rPr>
              <a:t>står för dörren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(Jak 5:8-9)</a:t>
            </a:r>
          </a:p>
          <a:p>
            <a:pPr marL="176213" lvl="1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Apostlarna kunde ha fel i sitt </a:t>
            </a:r>
            <a:r>
              <a:rPr lang="sv-SE" i="1" u="sng" dirty="0"/>
              <a:t>tänkande</a:t>
            </a:r>
            <a:r>
              <a:rPr lang="sv-SE" dirty="0"/>
              <a:t> men aldrig i sitt </a:t>
            </a:r>
            <a:r>
              <a:rPr lang="sv-SE" i="1" u="sng"/>
              <a:t>skrivande</a:t>
            </a:r>
            <a:r>
              <a:rPr lang="sv-SE"/>
              <a:t>.</a:t>
            </a:r>
            <a:br>
              <a:rPr lang="sv-SE"/>
            </a:br>
            <a:r>
              <a:rPr lang="sv-SE"/>
              <a:t>Deras skrivande </a:t>
            </a:r>
            <a:r>
              <a:rPr lang="sv-SE" i="1" u="sng"/>
              <a:t>tillåter</a:t>
            </a:r>
            <a:r>
              <a:rPr lang="sv-SE"/>
              <a:t> Jesu återkomst i närtid, men </a:t>
            </a:r>
            <a:r>
              <a:rPr lang="sv-SE" i="1" u="sng"/>
              <a:t>kräver</a:t>
            </a:r>
            <a:r>
              <a:rPr lang="sv-SE"/>
              <a:t> det inte.</a:t>
            </a:r>
            <a:endParaRPr lang="sv-SE" sz="2400" dirty="0"/>
          </a:p>
          <a:p>
            <a:pPr marL="176213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/>
              <a:t>Vi har sett att verser </a:t>
            </a:r>
            <a:r>
              <a:rPr lang="sv-SE" dirty="0"/>
              <a:t>som 2 Pet 3:8, </a:t>
            </a:r>
            <a:r>
              <a:rPr lang="sv-SE"/>
              <a:t>Hebr 4:4-10 och Upp 20:4 indikerar </a:t>
            </a:r>
            <a:br>
              <a:rPr lang="sv-SE"/>
            </a:br>
            <a:r>
              <a:rPr lang="sv-SE"/>
              <a:t>apostlarnas tro på kiliasmen. Alla är skrivna </a:t>
            </a:r>
            <a:r>
              <a:rPr lang="sv-SE" dirty="0"/>
              <a:t>sent, </a:t>
            </a:r>
            <a:r>
              <a:rPr lang="sv-SE"/>
              <a:t>så kunskapen om kiliasmen </a:t>
            </a:r>
            <a:br>
              <a:rPr lang="sv-SE"/>
            </a:br>
            <a:r>
              <a:rPr lang="sv-SE"/>
              <a:t>växte troligen under deras liv.</a:t>
            </a:r>
            <a:endParaRPr lang="sv-SE" dirty="0"/>
          </a:p>
          <a:p>
            <a:pPr marL="176213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Den nyvunna insikten är tydligast mellan Petrus båda brev skrivna med </a:t>
            </a:r>
            <a:r>
              <a:rPr lang="sv-SE"/>
              <a:t>några </a:t>
            </a:r>
            <a:br>
              <a:rPr lang="sv-SE"/>
            </a:br>
            <a:r>
              <a:rPr lang="sv-SE"/>
              <a:t>års </a:t>
            </a:r>
            <a:r>
              <a:rPr lang="sv-SE" dirty="0"/>
              <a:t>mellanrum runt år 65 e.Kr.</a:t>
            </a:r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dirty="0"/>
              <a:t>I </a:t>
            </a:r>
            <a:r>
              <a:rPr lang="sv-SE" b="1" i="1" dirty="0"/>
              <a:t>1 Pet</a:t>
            </a:r>
            <a:r>
              <a:rPr lang="sv-SE" dirty="0"/>
              <a:t> konstaterar han: </a:t>
            </a:r>
            <a:r>
              <a:rPr lang="sv-SE" dirty="0">
                <a:solidFill>
                  <a:srgbClr val="C00000"/>
                </a:solidFill>
              </a:rPr>
              <a:t>Slutet på allting är nära. </a:t>
            </a:r>
            <a:r>
              <a:rPr lang="sv-SE" sz="1400" dirty="0"/>
              <a:t>(4:7)</a:t>
            </a:r>
            <a:endParaRPr lang="sv-SE" dirty="0"/>
          </a:p>
          <a:p>
            <a:pPr marL="446088" lvl="1" indent="-176213">
              <a:buFont typeface="Arial" panose="020B0604020202020204" pitchFamily="34" charset="0"/>
              <a:buChar char="•"/>
            </a:pPr>
            <a:r>
              <a:rPr lang="sv-SE" dirty="0"/>
              <a:t>I </a:t>
            </a:r>
            <a:r>
              <a:rPr lang="sv-SE" b="1" i="1" dirty="0"/>
              <a:t>2 Pet </a:t>
            </a:r>
            <a:r>
              <a:rPr lang="sv-SE" dirty="0"/>
              <a:t>manar han till tålamod gällande återkomsten: </a:t>
            </a:r>
            <a:r>
              <a:rPr lang="sv">
                <a:solidFill>
                  <a:srgbClr val="C00000"/>
                </a:solidFill>
              </a:rPr>
              <a:t>En sak får ni inte glömma... </a:t>
            </a:r>
            <a:br>
              <a:rPr lang="sv">
                <a:solidFill>
                  <a:srgbClr val="C00000"/>
                </a:solidFill>
              </a:rPr>
            </a:br>
            <a:r>
              <a:rPr lang="sv">
                <a:solidFill>
                  <a:srgbClr val="C00000"/>
                </a:solidFill>
              </a:rPr>
              <a:t>för Herren är en dag som tusen år. </a:t>
            </a:r>
            <a:r>
              <a:rPr lang="sv" sz="1400"/>
              <a:t>(3.8)</a:t>
            </a:r>
            <a:endParaRPr lang="sv-SE" dirty="0"/>
          </a:p>
          <a:p>
            <a:pPr marL="176213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/>
              <a:t>Inget indikerar att apostlarna använde sin </a:t>
            </a:r>
            <a:r>
              <a:rPr lang="sv-SE" dirty="0"/>
              <a:t>nyvunna kunskap till att försöka räkna ut tiden för återkomsten.</a:t>
            </a:r>
          </a:p>
          <a:p>
            <a:pPr marL="176213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Kiliasmen förmedlades (troligen till stor del muntligen) till nästa generation, där de första kyrkofäderna tog upp den.</a:t>
            </a:r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C93CBB5E-B398-4B2F-8C8D-6F843A035E1F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AS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468091"/>
      </p:ext>
    </p:extLst>
  </p:cSld>
  <p:clrMapOvr>
    <a:masterClrMapping/>
  </p:clrMapOvr>
  <p:transition advTm="244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3961" x="7239000" y="215900"/>
          <p14:tracePt t="3970" x="7277100" y="228600"/>
          <p14:tracePt t="3987" x="7346950" y="247650"/>
          <p14:tracePt t="4003" x="7397750" y="260350"/>
          <p14:tracePt t="4020" x="7442200" y="273050"/>
          <p14:tracePt t="4036" x="7480300" y="279400"/>
          <p14:tracePt t="4053" x="7537450" y="292100"/>
          <p14:tracePt t="4072" x="7651750" y="317500"/>
          <p14:tracePt t="4087" x="7778750" y="355600"/>
          <p14:tracePt t="4103" x="7924800" y="393700"/>
          <p14:tracePt t="4125" x="8058150" y="425450"/>
          <p14:tracePt t="4137" x="8229600" y="469900"/>
          <p14:tracePt t="4153" x="8356600" y="501650"/>
          <p14:tracePt t="4170" x="8470900" y="527050"/>
          <p14:tracePt t="4186" x="8578850" y="546100"/>
          <p14:tracePt t="4203" x="8686800" y="565150"/>
          <p14:tracePt t="4220" x="8775700" y="584200"/>
          <p14:tracePt t="4236" x="8915400" y="615950"/>
          <p14:tracePt t="4255" x="9074150" y="660400"/>
          <p14:tracePt t="4270" x="9105900" y="673100"/>
          <p14:tracePt t="4287" x="9182100" y="692150"/>
          <p14:tracePt t="4303" x="9239250" y="692150"/>
          <p14:tracePt t="4320" x="9283700" y="666750"/>
          <p14:tracePt t="4339" x="9334500" y="635000"/>
          <p14:tracePt t="4363" x="9455150" y="596900"/>
          <p14:tracePt t="4371" x="9537700" y="577850"/>
          <p14:tracePt t="4386" x="9671050" y="558800"/>
          <p14:tracePt t="4403" x="9848850" y="546100"/>
          <p14:tracePt t="4420" x="9950450" y="539750"/>
          <p14:tracePt t="4437" x="9994900" y="539750"/>
          <p14:tracePt t="4453" x="10007600" y="539750"/>
          <p14:tracePt t="4470" x="10013950" y="539750"/>
          <p14:tracePt t="4487" x="10026650" y="539750"/>
          <p14:tracePt t="4503" x="10064750" y="546100"/>
          <p14:tracePt t="4520" x="10121900" y="558800"/>
          <p14:tracePt t="4536" x="10191750" y="565150"/>
          <p14:tracePt t="4555" x="10255250" y="565150"/>
          <p14:tracePt t="4571" x="10261600" y="565150"/>
          <p14:tracePt t="4588" x="10267950" y="565150"/>
          <p14:tracePt t="4605" x="10280650" y="565150"/>
          <p14:tracePt t="4620" x="10325100" y="565150"/>
          <p14:tracePt t="4637" x="10375900" y="558800"/>
          <p14:tracePt t="4654" x="10414000" y="539750"/>
          <p14:tracePt t="4670" x="10439400" y="520700"/>
          <p14:tracePt t="4687" x="10452100" y="488950"/>
          <p14:tracePt t="4704" x="10458450" y="444500"/>
          <p14:tracePt t="4720" x="10458450" y="406400"/>
          <p14:tracePt t="4737" x="10458450" y="368300"/>
          <p14:tracePt t="4755" x="10439400" y="330200"/>
          <p14:tracePt t="4770" x="10414000" y="298450"/>
          <p14:tracePt t="4787" x="10394950" y="279400"/>
          <p14:tracePt t="4804" x="10344150" y="241300"/>
          <p14:tracePt t="4829" x="10280650" y="196850"/>
          <p14:tracePt t="4837" x="10261600" y="177800"/>
          <p14:tracePt t="4854" x="10229850" y="165100"/>
          <p14:tracePt t="4871" x="10198100" y="146050"/>
          <p14:tracePt t="4887" x="10166350" y="133350"/>
          <p14:tracePt t="4904" x="10134600" y="120650"/>
          <p14:tracePt t="4922" x="10109200" y="114300"/>
          <p14:tracePt t="4937" x="10090150" y="107950"/>
          <p14:tracePt t="4961" x="10052050" y="107950"/>
          <p14:tracePt t="4970" x="10039350" y="107950"/>
          <p14:tracePt t="4987" x="10013950" y="120650"/>
          <p14:tracePt t="5004" x="9988550" y="133350"/>
          <p14:tracePt t="5005" x="9982200" y="139700"/>
          <p14:tracePt t="5021" x="9969500" y="152400"/>
          <p14:tracePt t="5038" x="9937750" y="196850"/>
          <p14:tracePt t="5054" x="9906000" y="234950"/>
          <p14:tracePt t="5072" x="9874250" y="279400"/>
          <p14:tracePt t="5092" x="9848850" y="317500"/>
          <p14:tracePt t="5104" x="9836150" y="342900"/>
          <p14:tracePt t="5122" x="9810750" y="387350"/>
          <p14:tracePt t="5138" x="9798050" y="419100"/>
          <p14:tracePt t="5154" x="9798050" y="450850"/>
          <p14:tracePt t="5171" x="9798050" y="501650"/>
          <p14:tracePt t="5187" x="9810750" y="533400"/>
          <p14:tracePt t="5204" x="9829800" y="565150"/>
          <p14:tracePt t="5221" x="9855200" y="590550"/>
          <p14:tracePt t="5248" x="9906000" y="622300"/>
          <p14:tracePt t="5263" x="9918700" y="622300"/>
          <p14:tracePt t="5275" x="9963150" y="647700"/>
          <p14:tracePt t="5288" x="10013950" y="666750"/>
          <p14:tracePt t="5304" x="10045700" y="685800"/>
          <p14:tracePt t="5320" x="10077450" y="704850"/>
          <p14:tracePt t="5337" x="10102850" y="717550"/>
          <p14:tracePt t="5354" x="10109200" y="723900"/>
          <p14:tracePt t="5371" x="10128250" y="723900"/>
          <p14:tracePt t="5387" x="10153650" y="723900"/>
          <p14:tracePt t="5405" x="10185400" y="723900"/>
          <p14:tracePt t="5425" x="10261600" y="711200"/>
          <p14:tracePt t="5437" x="10280650" y="704850"/>
          <p14:tracePt t="5455" x="10318750" y="679450"/>
          <p14:tracePt t="5471" x="10337800" y="660400"/>
          <p14:tracePt t="5489" x="10356850" y="622300"/>
          <p14:tracePt t="5505" x="10356850" y="596900"/>
          <p14:tracePt t="5521" x="10356850" y="558800"/>
          <p14:tracePt t="5538" x="10356850" y="533400"/>
          <p14:tracePt t="5556" x="10356850" y="508000"/>
          <p14:tracePt t="5571" x="10356850" y="482600"/>
          <p14:tracePt t="5588" x="10356850" y="463550"/>
          <p14:tracePt t="5604" x="10356850" y="444500"/>
          <p14:tracePt t="5621" x="10350500" y="431800"/>
          <p14:tracePt t="5638" x="10350500" y="419100"/>
          <p14:tracePt t="5654" x="10337800" y="400050"/>
          <p14:tracePt t="5671" x="10337800" y="393700"/>
          <p14:tracePt t="5688" x="10331450" y="381000"/>
          <p14:tracePt t="5704" x="10325100" y="374650"/>
          <p14:tracePt t="5721" x="10318750" y="361950"/>
          <p14:tracePt t="5738" x="10318750" y="349250"/>
          <p14:tracePt t="5754" x="10312400" y="342900"/>
          <p14:tracePt t="5772" x="10306050" y="330200"/>
          <p14:tracePt t="5788" x="10299700" y="323850"/>
          <p14:tracePt t="5804" x="10293350" y="311150"/>
          <p14:tracePt t="5822" x="10287000" y="304800"/>
          <p14:tracePt t="5838" x="10280650" y="292100"/>
          <p14:tracePt t="5854" x="10267950" y="279400"/>
          <p14:tracePt t="5871" x="10248900" y="266700"/>
          <p14:tracePt t="5888" x="10229850" y="254000"/>
          <p14:tracePt t="5905" x="10210800" y="247650"/>
          <p14:tracePt t="5922" x="10185400" y="241300"/>
          <p14:tracePt t="5938" x="10160000" y="234950"/>
          <p14:tracePt t="5955" x="10128250" y="234950"/>
          <p14:tracePt t="5971" x="10096500" y="234950"/>
          <p14:tracePt t="5988" x="10064750" y="234950"/>
          <p14:tracePt t="6005" x="10033000" y="247650"/>
          <p14:tracePt t="6022" x="9988550" y="266700"/>
          <p14:tracePt t="6038" x="9969500" y="279400"/>
          <p14:tracePt t="6054" x="9944100" y="292100"/>
          <p14:tracePt t="6071" x="9893300" y="311150"/>
          <p14:tracePt t="6089" x="9874250" y="317500"/>
          <p14:tracePt t="6105" x="9855200" y="323850"/>
          <p14:tracePt t="6121" x="9848850" y="330200"/>
          <p14:tracePt t="6138" x="9836150" y="349250"/>
          <p14:tracePt t="6155" x="9829800" y="361950"/>
          <p14:tracePt t="6171" x="9817100" y="387350"/>
          <p14:tracePt t="6188" x="9817100" y="400050"/>
          <p14:tracePt t="6204" x="9810750" y="412750"/>
          <p14:tracePt t="6221" x="9810750" y="419100"/>
          <p14:tracePt t="6255" x="9810750" y="425450"/>
          <p14:tracePt t="6271" x="9810750" y="450850"/>
          <p14:tracePt t="6288" x="9810750" y="469900"/>
          <p14:tracePt t="6307" x="9817100" y="488950"/>
          <p14:tracePt t="6323" x="9823450" y="508000"/>
          <p14:tracePt t="6338" x="9829800" y="514350"/>
          <p14:tracePt t="6355" x="9842500" y="527050"/>
          <p14:tracePt t="6371" x="9848850" y="533400"/>
          <p14:tracePt t="6388" x="9855200" y="539750"/>
          <p14:tracePt t="6409" x="9874250" y="558800"/>
          <p14:tracePt t="6421" x="9880600" y="565150"/>
          <p14:tracePt t="6438" x="9918700" y="603250"/>
          <p14:tracePt t="6455" x="9944100" y="622300"/>
          <p14:tracePt t="6472" x="9956800" y="635000"/>
          <p14:tracePt t="6488" x="9963150" y="641350"/>
          <p14:tracePt t="6505" x="9969500" y="641350"/>
          <p14:tracePt t="6555" x="9982200" y="654050"/>
          <p14:tracePt t="6572" x="10007600" y="673100"/>
          <p14:tracePt t="6597" x="10058400" y="717550"/>
          <p14:tracePt t="6607" x="10071100" y="723900"/>
          <p14:tracePt t="6625" x="10090150" y="730250"/>
          <p14:tracePt t="6638" x="10115550" y="736600"/>
          <p14:tracePt t="6655" x="10147300" y="736600"/>
          <p14:tracePt t="6672" x="10166350" y="736600"/>
          <p14:tracePt t="6688" x="10191750" y="730250"/>
          <p14:tracePt t="6705" x="10223500" y="711200"/>
          <p14:tracePt t="6722" x="10242550" y="692150"/>
          <p14:tracePt t="6738" x="10261600" y="673100"/>
          <p14:tracePt t="6755" x="10274300" y="654050"/>
          <p14:tracePt t="6775" x="10293350" y="628650"/>
          <p14:tracePt t="6790" x="10306050" y="609600"/>
          <p14:tracePt t="6809" x="10318750" y="590550"/>
          <p14:tracePt t="6822" x="10318750" y="577850"/>
          <p14:tracePt t="6838" x="10331450" y="552450"/>
          <p14:tracePt t="6855" x="10344150" y="508000"/>
          <p14:tracePt t="6872" x="10350500" y="476250"/>
          <p14:tracePt t="6889" x="10363200" y="431800"/>
          <p14:tracePt t="6906" x="10363200" y="393700"/>
          <p14:tracePt t="6923" x="10363200" y="361950"/>
          <p14:tracePt t="6939" x="10363200" y="323850"/>
          <p14:tracePt t="6958" x="10356850" y="298450"/>
          <p14:tracePt t="6972" x="10344150" y="254000"/>
          <p14:tracePt t="6989" x="10325100" y="222250"/>
          <p14:tracePt t="7013" x="10299700" y="184150"/>
          <p14:tracePt t="7026" x="10287000" y="165100"/>
          <p14:tracePt t="7039" x="10274300" y="152400"/>
          <p14:tracePt t="7055" x="10255250" y="139700"/>
          <p14:tracePt t="7073" x="10242550" y="133350"/>
          <p14:tracePt t="7089" x="10210800" y="107950"/>
          <p14:tracePt t="7106" x="10185400" y="101600"/>
          <p14:tracePt t="7122" x="10140950" y="95250"/>
          <p14:tracePt t="7148" x="10090150" y="88900"/>
          <p14:tracePt t="7155" x="10077450" y="88900"/>
          <p14:tracePt t="7172" x="10039350" y="88900"/>
          <p14:tracePt t="7189" x="10013950" y="88900"/>
          <p14:tracePt t="7205" x="9994900" y="88900"/>
          <p14:tracePt t="7222" x="9975850" y="88900"/>
          <p14:tracePt t="7239" x="9963150" y="88900"/>
          <p14:tracePt t="7256" x="9950450" y="88900"/>
          <p14:tracePt t="7273" x="9937750" y="120650"/>
          <p14:tracePt t="7275" x="9931400" y="146050"/>
          <p14:tracePt t="7289" x="9931400" y="215900"/>
          <p14:tracePt t="7306" x="9937750" y="298450"/>
          <p14:tracePt t="7323" x="9937750" y="374650"/>
          <p14:tracePt t="7339" x="9937750" y="425450"/>
          <p14:tracePt t="7356" x="9944100" y="457200"/>
          <p14:tracePt t="7372" x="9944100" y="469900"/>
          <p14:tracePt t="7389" x="9944100" y="476250"/>
          <p14:tracePt t="7439" x="9931400" y="476250"/>
          <p14:tracePt t="7455" x="9855200" y="476250"/>
          <p14:tracePt t="7473" x="9728200" y="469900"/>
          <p14:tracePt t="7493" x="9588500" y="450850"/>
          <p14:tracePt t="7494" x="9531350" y="438150"/>
          <p14:tracePt t="7507" x="9429750" y="419100"/>
          <p14:tracePt t="7523" x="9175750" y="355600"/>
          <p14:tracePt t="7540" x="8909050" y="292100"/>
          <p14:tracePt t="7561" x="8496300" y="190500"/>
          <p14:tracePt t="7572" x="8407400" y="171450"/>
          <p14:tracePt t="7590" x="8172450" y="107950"/>
          <p14:tracePt t="7591" x="8058150" y="82550"/>
          <p14:tracePt t="7606" x="7981950" y="69850"/>
          <p14:tracePt t="7626" x="7791450" y="50800"/>
          <p14:tracePt t="7639" x="7620000" y="44450"/>
          <p14:tracePt t="7656" x="7397750" y="44450"/>
          <p14:tracePt t="7672" x="7226300" y="50800"/>
          <p14:tracePt t="7689" x="7010400" y="69850"/>
          <p14:tracePt t="7706" x="6908800" y="82550"/>
          <p14:tracePt t="7723" x="6851650" y="88900"/>
          <p14:tracePt t="7746" x="6775450" y="107950"/>
          <p14:tracePt t="7757" x="6743700" y="114300"/>
          <p14:tracePt t="7773" x="6661150" y="139700"/>
          <p14:tracePt t="7789" x="6565900" y="171450"/>
          <p14:tracePt t="7811" x="6464300" y="209550"/>
          <p14:tracePt t="7823" x="6375400" y="234950"/>
          <p14:tracePt t="7842" x="6311900" y="247650"/>
          <p14:tracePt t="7873" x="6305550" y="247650"/>
          <p14:tracePt t="7891" x="6292850" y="260350"/>
          <p14:tracePt t="7907" x="6261100" y="273050"/>
          <p14:tracePt t="7923" x="6178550" y="292100"/>
          <p14:tracePt t="7940" x="6076950" y="317500"/>
          <p14:tracePt t="7956" x="6045200" y="323850"/>
          <p14:tracePt t="7973" x="6038850" y="323850"/>
          <p14:tracePt t="8044" x="6032500" y="323850"/>
          <p14:tracePt t="8056" x="6026150" y="323850"/>
          <p14:tracePt t="8073" x="5949950" y="323850"/>
          <p14:tracePt t="8090" x="5873750" y="330200"/>
          <p14:tracePt t="8107" x="5835650" y="330200"/>
          <p14:tracePt t="8123" x="5829300" y="323850"/>
          <p14:tracePt t="8157" x="5822950" y="317500"/>
          <p14:tracePt t="8173" x="5822950" y="311150"/>
          <p14:tracePt t="8190" x="5822950" y="304800"/>
          <p14:tracePt t="8223" x="5822950" y="298450"/>
          <p14:tracePt t="8240" x="5822950" y="292100"/>
          <p14:tracePt t="8256" x="5816600" y="285750"/>
          <p14:tracePt t="8273" x="5816600" y="273050"/>
          <p14:tracePt t="8291" x="5810250" y="254000"/>
          <p14:tracePt t="8317" x="5810250" y="247650"/>
          <p14:tracePt t="8424" x="5810250" y="234950"/>
          <p14:tracePt t="8441" x="5810250" y="228600"/>
          <p14:tracePt t="9491" x="5797550" y="228600"/>
          <p14:tracePt t="9524" x="5791200" y="228600"/>
          <p14:tracePt t="9541" x="5784850" y="228600"/>
          <p14:tracePt t="9557" x="5759450" y="234950"/>
          <p14:tracePt t="9574" x="5727700" y="241300"/>
          <p14:tracePt t="9591" x="5689600" y="247650"/>
          <p14:tracePt t="9608" x="5651500" y="247650"/>
          <p14:tracePt t="9625" x="5626100" y="254000"/>
          <p14:tracePt t="9641" x="5613400" y="254000"/>
          <p14:tracePt t="9659" x="5594350" y="260350"/>
          <p14:tracePt t="9674" x="5588000" y="260350"/>
          <p14:tracePt t="9691" x="5549900" y="279400"/>
          <p14:tracePt t="9709" x="5524500" y="285750"/>
          <p14:tracePt t="9724" x="5511800" y="292100"/>
          <p14:tracePt t="9742" x="5505450" y="292100"/>
          <p14:tracePt t="9763" x="5499100" y="298450"/>
          <p14:tracePt t="9764" x="5492750" y="298450"/>
          <p14:tracePt t="9774" x="5486400" y="298450"/>
          <p14:tracePt t="9791" x="5480050" y="304800"/>
          <p14:tracePt t="9808" x="5480050" y="311150"/>
          <p14:tracePt t="9826" x="5473700" y="317500"/>
          <p14:tracePt t="9827" x="5473700" y="323850"/>
          <p14:tracePt t="9841" x="5473700" y="330200"/>
          <p14:tracePt t="9859" x="5467350" y="336550"/>
          <p14:tracePt t="9876" x="5467350" y="349250"/>
          <p14:tracePt t="9897" x="5454650" y="361950"/>
          <p14:tracePt t="9937" x="5448300" y="368300"/>
          <p14:tracePt t="9991" x="5441950" y="374650"/>
          <p14:tracePt t="26485" x="5422900" y="368300"/>
          <p14:tracePt t="26490" x="5391150" y="355600"/>
          <p14:tracePt t="26505" x="5334000" y="336550"/>
          <p14:tracePt t="26522" x="5314950" y="336550"/>
          <p14:tracePt t="26538" x="5314950" y="342900"/>
          <p14:tracePt t="26556" x="5302250" y="368300"/>
          <p14:tracePt t="26582" x="5219700" y="438150"/>
          <p14:tracePt t="26591" x="5156200" y="508000"/>
          <p14:tracePt t="26605" x="5130800" y="539750"/>
          <p14:tracePt t="26622" x="5105400" y="584200"/>
          <p14:tracePt t="26639" x="5099050" y="622300"/>
          <p14:tracePt t="26655" x="5099050" y="660400"/>
          <p14:tracePt t="26672" x="5099050" y="704850"/>
          <p14:tracePt t="26690" x="5099050" y="730250"/>
          <p14:tracePt t="26706" x="5111750" y="800100"/>
          <p14:tracePt t="26722" x="5130800" y="844550"/>
          <p14:tracePt t="26738" x="5156200" y="895350"/>
          <p14:tracePt t="26755" x="5162550" y="952500"/>
          <p14:tracePt t="26774" x="5162550" y="990600"/>
          <p14:tracePt t="26789" x="5162550" y="1016000"/>
          <p14:tracePt t="26805" x="5162550" y="1047750"/>
          <p14:tracePt t="26822" x="5162550" y="1066800"/>
          <p14:tracePt t="26839" x="5168900" y="1079500"/>
          <p14:tracePt t="26855" x="5181600" y="1098550"/>
          <p14:tracePt t="26873" x="5181600" y="1136650"/>
          <p14:tracePt t="26889" x="5181600" y="1174750"/>
          <p14:tracePt t="26905" x="5194300" y="1238250"/>
          <p14:tracePt t="26922" x="5207000" y="1270000"/>
          <p14:tracePt t="26939" x="5219700" y="1289050"/>
          <p14:tracePt t="26957" x="5232400" y="1308100"/>
          <p14:tracePt t="26972" x="5257800" y="1333500"/>
          <p14:tracePt t="26989" x="5302250" y="1371600"/>
          <p14:tracePt t="27005" x="5346700" y="1397000"/>
          <p14:tracePt t="27023" x="5378450" y="1409700"/>
          <p14:tracePt t="27049" x="5422900" y="1416050"/>
          <p14:tracePt t="27057" x="5448300" y="1416050"/>
          <p14:tracePt t="27078" x="5486400" y="1403350"/>
          <p14:tracePt t="27089" x="5505450" y="1403350"/>
          <p14:tracePt t="27107" x="5524500" y="1397000"/>
          <p14:tracePt t="27107" x="5543550" y="1397000"/>
          <p14:tracePt t="27123" x="5549900" y="1397000"/>
          <p14:tracePt t="27140" x="5600700" y="1397000"/>
          <p14:tracePt t="27155" x="5619750" y="1397000"/>
          <p14:tracePt t="27176" x="5626100" y="1397000"/>
          <p14:tracePt t="27277" x="5638800" y="1397000"/>
          <p14:tracePt t="27290" x="5651500" y="1397000"/>
          <p14:tracePt t="27339" x="5657850" y="1397000"/>
          <p14:tracePt t="27355" x="5676900" y="1397000"/>
          <p14:tracePt t="27373" x="5778500" y="1397000"/>
          <p14:tracePt t="27390" x="5861050" y="1397000"/>
          <p14:tracePt t="27415" x="5969000" y="1409700"/>
          <p14:tracePt t="27422" x="5988050" y="1409700"/>
          <p14:tracePt t="27439" x="6000750" y="1416050"/>
          <p14:tracePt t="27523" x="6038850" y="1416050"/>
          <p14:tracePt t="27539" x="6070600" y="1416050"/>
          <p14:tracePt t="27556" x="6089650" y="1416050"/>
          <p14:tracePt t="27573" x="6102350" y="1416050"/>
          <p14:tracePt t="27606" x="6108700" y="1416050"/>
          <p14:tracePt t="27639" x="6108700" y="1422400"/>
          <p14:tracePt t="27656" x="6115050" y="1428750"/>
          <p14:tracePt t="27674" x="6115050" y="1454150"/>
          <p14:tracePt t="27698" x="6115050" y="1492250"/>
          <p14:tracePt t="27699" x="6115050" y="1498600"/>
          <p14:tracePt t="27707" x="6121400" y="1498600"/>
          <p14:tracePt t="27994" x="6134100" y="1498600"/>
          <p14:tracePt t="28006" x="6172200" y="1504950"/>
          <p14:tracePt t="28028" x="6324600" y="1524000"/>
          <p14:tracePt t="28040" x="6330950" y="1530350"/>
          <p14:tracePt t="28123" x="6337300" y="1530350"/>
          <p14:tracePt t="28140" x="6426200" y="1530350"/>
          <p14:tracePt t="28157" x="6508750" y="1530350"/>
          <p14:tracePt t="28173" x="6597650" y="1530350"/>
          <p14:tracePt t="28190" x="6635750" y="1530350"/>
          <p14:tracePt t="28206" x="6661150" y="1530350"/>
          <p14:tracePt t="28223" x="6673850" y="1530350"/>
          <p14:tracePt t="28244" x="6692900" y="1524000"/>
          <p14:tracePt t="28270" x="6743700" y="1504950"/>
          <p14:tracePt t="28278" x="6756400" y="1504950"/>
          <p14:tracePt t="28292" x="6794500" y="1498600"/>
          <p14:tracePt t="28306" x="6813550" y="1492250"/>
          <p14:tracePt t="28323" x="6826250" y="1485900"/>
          <p14:tracePt t="28340" x="6864350" y="1485900"/>
          <p14:tracePt t="28356" x="6902450" y="1485900"/>
          <p14:tracePt t="28373" x="6940550" y="1485900"/>
          <p14:tracePt t="28390" x="6978650" y="1479550"/>
          <p14:tracePt t="28407" x="7023100" y="1473200"/>
          <p14:tracePt t="28423" x="7067550" y="1460500"/>
          <p14:tracePt t="28440" x="7131050" y="1447800"/>
          <p14:tracePt t="28456" x="7175500" y="1441450"/>
          <p14:tracePt t="28474" x="7194550" y="1435100"/>
          <p14:tracePt t="28493" x="7207250" y="1428750"/>
          <p14:tracePt t="28507" x="7213600" y="1422400"/>
          <p14:tracePt t="28524" x="7232650" y="1416050"/>
          <p14:tracePt t="28542" x="7258050" y="1397000"/>
          <p14:tracePt t="28557" x="7270750" y="1390650"/>
          <p14:tracePt t="28573" x="7308850" y="1365250"/>
          <p14:tracePt t="28590" x="7346950" y="1339850"/>
          <p14:tracePt t="28607" x="7397750" y="1308100"/>
          <p14:tracePt t="28624" x="7435850" y="1289050"/>
          <p14:tracePt t="28643" x="7473950" y="1270000"/>
          <p14:tracePt t="28657" x="7499350" y="1244600"/>
          <p14:tracePt t="28674" x="7518400" y="1225550"/>
          <p14:tracePt t="28690" x="7524750" y="1200150"/>
          <p14:tracePt t="28707" x="7524750" y="1168400"/>
          <p14:tracePt t="28727" x="7512050" y="1143000"/>
          <p14:tracePt t="28740" x="7505700" y="1130300"/>
          <p14:tracePt t="28757" x="7499350" y="1123950"/>
          <p14:tracePt t="28774" x="7486650" y="1111250"/>
          <p14:tracePt t="28791" x="7385050" y="1066800"/>
          <p14:tracePt t="28807" x="7302500" y="1047750"/>
          <p14:tracePt t="28824" x="7213600" y="1028700"/>
          <p14:tracePt t="28840" x="7131050" y="1009650"/>
          <p14:tracePt t="28857" x="7067550" y="990600"/>
          <p14:tracePt t="28874" x="6997700" y="971550"/>
          <p14:tracePt t="28892" x="6946900" y="958850"/>
          <p14:tracePt t="28907" x="6858000" y="946150"/>
          <p14:tracePt t="28924" x="6781800" y="939800"/>
          <p14:tracePt t="28940" x="6705600" y="933450"/>
          <p14:tracePt t="28958" x="6642100" y="927100"/>
          <p14:tracePt t="28975" x="6635750" y="927100"/>
          <p14:tracePt t="28990" x="6629400" y="927100"/>
          <p14:tracePt t="29008" x="6610350" y="933450"/>
          <p14:tracePt t="29024" x="6565900" y="952500"/>
          <p14:tracePt t="29025" x="6553200" y="958850"/>
          <p14:tracePt t="29042" x="6502400" y="977900"/>
          <p14:tracePt t="29058" x="6470650" y="984250"/>
          <p14:tracePt t="29074" x="6457950" y="984250"/>
          <p14:tracePt t="29091" x="6451600" y="984250"/>
          <p14:tracePt t="29107" x="6451600" y="990600"/>
          <p14:tracePt t="29124" x="6419850" y="996950"/>
          <p14:tracePt t="29141" x="6375400" y="1009650"/>
          <p14:tracePt t="29162" x="6286500" y="1022350"/>
          <p14:tracePt t="29174" x="6267450" y="1028700"/>
          <p14:tracePt t="29194" x="6229350" y="1028700"/>
          <p14:tracePt t="29257" x="6223000" y="1035050"/>
          <p14:tracePt t="29274" x="6178550" y="1041400"/>
          <p14:tracePt t="29299" x="6000750" y="1060450"/>
          <p14:tracePt t="29311" x="5981700" y="1060450"/>
          <p14:tracePt t="29328" x="5937250" y="1060450"/>
          <p14:tracePt t="29341" x="5930900" y="1060450"/>
          <p14:tracePt t="29394" x="5930900" y="1054100"/>
          <p14:tracePt t="29409" x="5937250" y="1047750"/>
          <p14:tracePt t="29426" x="5949950" y="1041400"/>
          <p14:tracePt t="29441" x="5981700" y="1041400"/>
          <p14:tracePt t="29458" x="6007100" y="1041400"/>
          <p14:tracePt t="29474" x="6013450" y="1041400"/>
          <p14:tracePt t="29908" x="6007100" y="1041400"/>
          <p14:tracePt t="29924" x="5994400" y="1041400"/>
          <p14:tracePt t="29950" x="5962650" y="1035050"/>
          <p14:tracePt t="29958" x="5943600" y="1028700"/>
          <p14:tracePt t="29975" x="5873750" y="1016000"/>
          <p14:tracePt t="29991" x="5784850" y="1009650"/>
          <p14:tracePt t="30008" x="5670550" y="1016000"/>
          <p14:tracePt t="30025" x="5556250" y="1041400"/>
          <p14:tracePt t="30051" x="5486400" y="1060450"/>
          <p14:tracePt t="32775" x="5486400" y="1079500"/>
          <p14:tracePt t="32794" x="5486400" y="1098550"/>
          <p14:tracePt t="32843" x="5480050" y="1117600"/>
          <p14:tracePt t="32861" x="5441950" y="1162050"/>
          <p14:tracePt t="32877" x="5397500" y="1219200"/>
          <p14:tracePt t="32894" x="5346700" y="1308100"/>
          <p14:tracePt t="32911" x="5295900" y="1397000"/>
          <p14:tracePt t="32929" x="5238750" y="1485900"/>
          <p14:tracePt t="32944" x="5200650" y="1536700"/>
          <p14:tracePt t="32961" x="5168900" y="1562100"/>
          <p14:tracePt t="32978" x="5149850" y="1574800"/>
          <p14:tracePt t="32994" x="5143500" y="1581150"/>
          <p14:tracePt t="33010" x="5130800" y="1587500"/>
          <p14:tracePt t="33027" x="5124450" y="1593850"/>
          <p14:tracePt t="33029" x="5118100" y="1600200"/>
          <p14:tracePt t="33045" x="5105400" y="1606550"/>
          <p14:tracePt t="33067" x="5080000" y="1619250"/>
          <p14:tracePt t="33077" x="5041900" y="1625600"/>
          <p14:tracePt t="33094" x="5022850" y="1631950"/>
          <p14:tracePt t="33110" x="5003800" y="1644650"/>
          <p14:tracePt t="33127" x="4984750" y="1663700"/>
          <p14:tracePt t="33144" x="4953000" y="1701800"/>
          <p14:tracePt t="33161" x="4870450" y="1739900"/>
          <p14:tracePt t="33177" x="4756150" y="1758950"/>
          <p14:tracePt t="33194" x="4597400" y="1758950"/>
          <p14:tracePt t="33210" x="4413250" y="1758950"/>
          <p14:tracePt t="33227" x="4260850" y="1758950"/>
          <p14:tracePt t="33244" x="4044950" y="1790700"/>
          <p14:tracePt t="33261" x="3879850" y="1841500"/>
          <p14:tracePt t="33278" x="3759200" y="1885950"/>
          <p14:tracePt t="33301" x="3689350" y="1911350"/>
          <p14:tracePt t="33311" x="3676650" y="1917700"/>
          <p14:tracePt t="33328" x="3619500" y="1955800"/>
          <p14:tracePt t="33349" x="3517900" y="1981200"/>
          <p14:tracePt t="33362" x="3403600" y="2000250"/>
          <p14:tracePt t="33379" x="3289300" y="2019300"/>
          <p14:tracePt t="33394" x="3225800" y="2032000"/>
          <p14:tracePt t="33433" x="3225800" y="2038350"/>
          <p14:tracePt t="33494" x="3225800" y="2044700"/>
          <p14:tracePt t="33567" x="3238500" y="2038350"/>
          <p14:tracePt t="33578" x="3289300" y="2006600"/>
          <p14:tracePt t="33594" x="3333750" y="1974850"/>
          <p14:tracePt t="33612" x="3378200" y="1949450"/>
          <p14:tracePt t="33628" x="3397250" y="1930400"/>
          <p14:tracePt t="33644" x="3409950" y="1898650"/>
          <p14:tracePt t="33661" x="3422650" y="1866900"/>
          <p14:tracePt t="33678" x="3429000" y="1835150"/>
          <p14:tracePt t="33695" x="3448050" y="1790700"/>
          <p14:tracePt t="33723" x="3454400" y="1695450"/>
          <p14:tracePt t="33745" x="3467100" y="1657350"/>
          <p14:tracePt t="33762" x="3467100" y="1638300"/>
          <p14:tracePt t="33844" x="3467100" y="1631950"/>
          <p14:tracePt t="33862" x="3473450" y="1612900"/>
          <p14:tracePt t="33878" x="3473450" y="1593850"/>
          <p14:tracePt t="33895" x="3473450" y="1581150"/>
          <p14:tracePt t="33911" x="3473450" y="1568450"/>
          <p14:tracePt t="33928" x="3467100" y="1562100"/>
          <p14:tracePt t="33944" x="3467100" y="1555750"/>
          <p14:tracePt t="33961" x="3460750" y="1549400"/>
          <p14:tracePt t="33978" x="3448050" y="1524000"/>
          <p14:tracePt t="33995" x="3422650" y="1492250"/>
          <p14:tracePt t="34011" x="3409950" y="1485900"/>
          <p14:tracePt t="34037" x="3397250" y="1479550"/>
          <p14:tracePt t="34129" x="3403600" y="1479550"/>
          <p14:tracePt t="34145" x="3435350" y="1504950"/>
          <p14:tracePt t="34165" x="3460750" y="1549400"/>
          <p14:tracePt t="34184" x="3473450" y="1593850"/>
          <p14:tracePt t="34195" x="3473450" y="1606550"/>
          <p14:tracePt t="34211" x="3486150" y="1644650"/>
          <p14:tracePt t="34228" x="3498850" y="1676400"/>
          <p14:tracePt t="34245" x="3505200" y="1689100"/>
          <p14:tracePt t="34262" x="3511550" y="1689100"/>
          <p14:tracePt t="34279" x="3524250" y="1695450"/>
          <p14:tracePt t="34295" x="3549650" y="1695450"/>
          <p14:tracePt t="34312" x="3581400" y="1701800"/>
          <p14:tracePt t="34395" x="3606800" y="1701800"/>
          <p14:tracePt t="34413" x="3644900" y="1708150"/>
          <p14:tracePt t="34428" x="3663950" y="1714500"/>
          <p14:tracePt t="34479" x="3670300" y="1714500"/>
          <p14:tracePt t="34522" x="3708400" y="1714500"/>
          <p14:tracePt t="34528" x="3733800" y="1708150"/>
          <p14:tracePt t="34546" x="3746500" y="1708150"/>
          <p14:tracePt t="34596" x="3752850" y="1708150"/>
          <p14:tracePt t="34612" x="3771900" y="1701800"/>
          <p14:tracePt t="34629" x="3816350" y="1689100"/>
          <p14:tracePt t="34645" x="3930650" y="1670050"/>
          <p14:tracePt t="34662" x="4083050" y="1670050"/>
          <p14:tracePt t="34679" x="4279900" y="1670050"/>
          <p14:tracePt t="34695" x="4432300" y="1670050"/>
          <p14:tracePt t="34712" x="4502150" y="1670050"/>
          <p14:tracePt t="34729" x="4533900" y="1663700"/>
          <p14:tracePt t="34745" x="4584700" y="1657350"/>
          <p14:tracePt t="34762" x="4635500" y="1651000"/>
          <p14:tracePt t="34779" x="4667250" y="1644650"/>
          <p14:tracePt t="34809" x="4724400" y="1638300"/>
          <p14:tracePt t="34817" x="4737100" y="1631950"/>
          <p14:tracePt t="34829" x="4749800" y="1631950"/>
          <p14:tracePt t="34852" x="4813300" y="1619250"/>
          <p14:tracePt t="34862" x="4838700" y="1612900"/>
          <p14:tracePt t="34879" x="4902200" y="1606550"/>
          <p14:tracePt t="34902" x="4908550" y="1606550"/>
          <p14:tracePt t="34996" x="4921250" y="1600200"/>
          <p14:tracePt t="35015" x="4972050" y="1581150"/>
          <p14:tracePt t="35043" x="4997450" y="1574800"/>
          <p14:tracePt t="35112" x="5016500" y="1568450"/>
          <p14:tracePt t="35129" x="5035550" y="1562100"/>
          <p14:tracePt t="35146" x="5118100" y="1536700"/>
          <p14:tracePt t="35175" x="5264150" y="1517650"/>
          <p14:tracePt t="35186" x="5283200" y="1517650"/>
          <p14:tracePt t="35203" x="5327650" y="1517650"/>
          <p14:tracePt t="35213" x="5340350" y="1517650"/>
          <p14:tracePt t="35229" x="5353050" y="1517650"/>
          <p14:tracePt t="35250" x="5359400" y="1517650"/>
          <p14:tracePt t="35263" x="5372100" y="1517650"/>
          <p14:tracePt t="35279" x="5410200" y="1517650"/>
          <p14:tracePt t="35296" x="5486400" y="1524000"/>
          <p14:tracePt t="35313" x="5581650" y="1549400"/>
          <p14:tracePt t="35331" x="5683250" y="1600200"/>
          <p14:tracePt t="35351" x="5727700" y="1619250"/>
          <p14:tracePt t="35363" x="5734050" y="1619250"/>
          <p14:tracePt t="35379" x="5759450" y="1631950"/>
          <p14:tracePt t="35401" x="5784850" y="1631950"/>
          <p14:tracePt t="35413" x="5803900" y="1631950"/>
          <p14:tracePt t="35429" x="5835650" y="1631950"/>
          <p14:tracePt t="35446" x="5892800" y="1631950"/>
          <p14:tracePt t="35463" x="5962650" y="1644650"/>
          <p14:tracePt t="35480" x="6013450" y="1657350"/>
          <p14:tracePt t="35496" x="6051550" y="1670050"/>
          <p14:tracePt t="35512" x="6064250" y="1676400"/>
          <p14:tracePt t="35530" x="6070600" y="1676400"/>
          <p14:tracePt t="35547" x="6083300" y="1676400"/>
          <p14:tracePt t="35563" x="6089650" y="1676400"/>
          <p14:tracePt t="35580" x="6102350" y="1676400"/>
          <p14:tracePt t="35596" x="6127750" y="1657350"/>
          <p14:tracePt t="35612" x="6146800" y="1651000"/>
          <p14:tracePt t="35630" x="6172200" y="1644650"/>
          <p14:tracePt t="35646" x="6210300" y="1631950"/>
          <p14:tracePt t="35663" x="6242050" y="1631950"/>
          <p14:tracePt t="35691" x="6280150" y="1625600"/>
          <p14:tracePt t="35699" x="6299200" y="1625600"/>
          <p14:tracePt t="35718" x="6343650" y="1619250"/>
          <p14:tracePt t="35730" x="6369050" y="1619250"/>
          <p14:tracePt t="35748" x="6394450" y="1612900"/>
          <p14:tracePt t="35764" x="6432550" y="1612900"/>
          <p14:tracePt t="35765" x="6445250" y="1612900"/>
          <p14:tracePt t="35781" x="6457950" y="1612900"/>
          <p14:tracePt t="35866" x="6464300" y="1606550"/>
          <p14:tracePt t="35880" x="6483350" y="1606550"/>
          <p14:tracePt t="35900" x="6508750" y="1606550"/>
          <p14:tracePt t="35913" x="6534150" y="1606550"/>
          <p14:tracePt t="35929" x="6565900" y="1606550"/>
          <p14:tracePt t="35947" x="6604000" y="1606550"/>
          <p14:tracePt t="35963" x="6642100" y="1600200"/>
          <p14:tracePt t="35980" x="6654800" y="1593850"/>
          <p14:tracePt t="35997" x="6661150" y="1587500"/>
          <p14:tracePt t="36015" x="6667500" y="1581150"/>
          <p14:tracePt t="36047" x="6673850" y="1574800"/>
          <p14:tracePt t="36063" x="6680200" y="1568450"/>
          <p14:tracePt t="36080" x="6680200" y="1562100"/>
          <p14:tracePt t="36189" x="6686550" y="1562100"/>
          <p14:tracePt t="36196" x="6686550" y="1555750"/>
          <p14:tracePt t="36213" x="6699250" y="1549400"/>
          <p14:tracePt t="36230" x="6718300" y="1543050"/>
          <p14:tracePt t="36247" x="6743700" y="1536700"/>
          <p14:tracePt t="36263" x="6807200" y="1536700"/>
          <p14:tracePt t="36280" x="6902450" y="1536700"/>
          <p14:tracePt t="36297" x="7029450" y="1543050"/>
          <p14:tracePt t="36314" x="7105650" y="1543050"/>
          <p14:tracePt t="36334" x="7156450" y="1549400"/>
          <p14:tracePt t="36346" x="7213600" y="1549400"/>
          <p14:tracePt t="36364" x="7251700" y="1549400"/>
          <p14:tracePt t="36380" x="7289800" y="1555750"/>
          <p14:tracePt t="36397" x="7308850" y="1555750"/>
          <p14:tracePt t="36413" x="7321550" y="1555750"/>
          <p14:tracePt t="36430" x="7327900" y="1555750"/>
          <p14:tracePt t="36447" x="7334250" y="1555750"/>
          <p14:tracePt t="36464" x="7346950" y="1555750"/>
          <p14:tracePt t="36480" x="7366000" y="1555750"/>
          <p14:tracePt t="36497" x="7385050" y="1555750"/>
          <p14:tracePt t="36513" x="7404100" y="1555750"/>
          <p14:tracePt t="36530" x="7423150" y="1555750"/>
          <p14:tracePt t="36548" x="7442200" y="1555750"/>
          <p14:tracePt t="36566" x="7461250" y="1549400"/>
          <p14:tracePt t="36580" x="7473950" y="1549400"/>
          <p14:tracePt t="36597" x="7486650" y="1549400"/>
          <p14:tracePt t="36615" x="7505700" y="1555750"/>
          <p14:tracePt t="36631" x="7518400" y="1562100"/>
          <p14:tracePt t="36651" x="7543800" y="1568450"/>
          <p14:tracePt t="36664" x="7550150" y="1568450"/>
          <p14:tracePt t="36680" x="7575550" y="1568450"/>
          <p14:tracePt t="36705" x="7588250" y="1568450"/>
          <p14:tracePt t="36714" x="7594600" y="1568450"/>
          <p14:tracePt t="36730" x="7600950" y="1568450"/>
          <p14:tracePt t="36747" x="7600950" y="1574800"/>
          <p14:tracePt t="36965" x="7600950" y="1587500"/>
          <p14:tracePt t="36981" x="7600950" y="1606550"/>
          <p14:tracePt t="36998" x="7600950" y="1625600"/>
          <p14:tracePt t="37015" x="7607300" y="1644650"/>
          <p14:tracePt t="37234" x="7613650" y="1644650"/>
          <p14:tracePt t="37247" x="7620000" y="1638300"/>
          <p14:tracePt t="37298" x="7613650" y="1631950"/>
          <p14:tracePt t="37320" x="7588250" y="1625600"/>
          <p14:tracePt t="37332" x="7581900" y="1625600"/>
          <p14:tracePt t="39649" x="7575550" y="1625600"/>
          <p14:tracePt t="39667" x="7537450" y="1663700"/>
          <p14:tracePt t="39683" x="7505700" y="1708150"/>
          <p14:tracePt t="39700" x="7505700" y="1727200"/>
          <p14:tracePt t="39716" x="7499350" y="1739900"/>
          <p14:tracePt t="39733" x="7454900" y="1765300"/>
          <p14:tracePt t="39750" x="7315200" y="1790700"/>
          <p14:tracePt t="39766" x="7042150" y="1784350"/>
          <p14:tracePt t="39783" x="6781800" y="1778000"/>
          <p14:tracePt t="39800" x="6559550" y="1778000"/>
          <p14:tracePt t="39816" x="6457950" y="1784350"/>
          <p14:tracePt t="39817" x="6445250" y="1784350"/>
          <p14:tracePt t="39916" x="6432550" y="1790700"/>
          <p14:tracePt t="39933" x="6413500" y="1790700"/>
          <p14:tracePt t="39995" x="6413500" y="1784350"/>
          <p14:tracePt t="40027" x="6426200" y="1758950"/>
          <p14:tracePt t="40065" x="6419850" y="1746250"/>
          <p14:tracePt t="40083" x="6407150" y="1727200"/>
          <p14:tracePt t="40128" x="6400800" y="1720850"/>
          <p14:tracePt t="40157" x="6254750" y="1708150"/>
          <p14:tracePt t="40166" x="6146800" y="1708150"/>
          <p14:tracePt t="40183" x="5842000" y="1695450"/>
          <p14:tracePt t="40200" x="5575300" y="1676400"/>
          <p14:tracePt t="40216" x="5353050" y="1651000"/>
          <p14:tracePt t="40233" x="5232400" y="1619250"/>
          <p14:tracePt t="40256" x="5200650" y="1600200"/>
          <p14:tracePt t="40266" x="5200650" y="1593850"/>
          <p14:tracePt t="40283" x="5200650" y="1587500"/>
          <p14:tracePt t="40433" x="5213350" y="1587500"/>
          <p14:tracePt t="40451" x="5270500" y="1600200"/>
          <p14:tracePt t="40467" x="5384800" y="1631950"/>
          <p14:tracePt t="40484" x="5562600" y="1670050"/>
          <p14:tracePt t="40500" x="5664200" y="1676400"/>
          <p14:tracePt t="40517" x="5753100" y="1676400"/>
          <p14:tracePt t="40536" x="5829300" y="1676400"/>
          <p14:tracePt t="40550" x="5892800" y="1663700"/>
          <p14:tracePt t="40567" x="5943600" y="1651000"/>
          <p14:tracePt t="40584" x="5969000" y="1638300"/>
          <p14:tracePt t="40684" x="5975350" y="1631950"/>
          <p14:tracePt t="40701" x="5981700" y="1631950"/>
          <p14:tracePt t="40717" x="5994400" y="1625600"/>
          <p14:tracePt t="43804" x="5956300" y="1689100"/>
          <p14:tracePt t="43820" x="5949950" y="1727200"/>
          <p14:tracePt t="43837" x="5943600" y="1739900"/>
          <p14:tracePt t="43853" x="5937250" y="1758950"/>
          <p14:tracePt t="43871" x="5905500" y="1797050"/>
          <p14:tracePt t="43886" x="5892800" y="1809750"/>
          <p14:tracePt t="43903" x="5867400" y="1841500"/>
          <p14:tracePt t="43920" x="5848350" y="1905000"/>
          <p14:tracePt t="43936" x="5848350" y="1924050"/>
          <p14:tracePt t="43953" x="5848350" y="1930400"/>
          <p14:tracePt t="43992" x="5829300" y="1962150"/>
          <p14:tracePt t="44003" x="5816600" y="1981200"/>
          <p14:tracePt t="44020" x="5772150" y="2038350"/>
          <p14:tracePt t="44045" x="5721350" y="2101850"/>
          <p14:tracePt t="44056" x="5695950" y="2127250"/>
          <p14:tracePt t="44071" x="5651500" y="2159000"/>
          <p14:tracePt t="44086" x="5511800" y="2216150"/>
          <p14:tracePt t="44103" x="5321300" y="2247900"/>
          <p14:tracePt t="44120" x="5054600" y="2273300"/>
          <p14:tracePt t="44136" x="4832350" y="2286000"/>
          <p14:tracePt t="44153" x="4673600" y="2292350"/>
          <p14:tracePt t="44170" x="4584700" y="2292350"/>
          <p14:tracePt t="44188" x="4559300" y="2286000"/>
          <p14:tracePt t="44203" x="4540250" y="2286000"/>
          <p14:tracePt t="44220" x="4508500" y="2279650"/>
          <p14:tracePt t="44237" x="4457700" y="2279650"/>
          <p14:tracePt t="44254" x="4413250" y="2292350"/>
          <p14:tracePt t="44278" x="4406900" y="2292350"/>
          <p14:tracePt t="44328" x="4400550" y="2292350"/>
          <p14:tracePt t="44343" x="4400550" y="2298700"/>
          <p14:tracePt t="44421" x="4394200" y="2298700"/>
          <p14:tracePt t="44437" x="4375150" y="2292350"/>
          <p14:tracePt t="44455" x="4337050" y="2292350"/>
          <p14:tracePt t="44470" x="4311650" y="2292350"/>
          <p14:tracePt t="44487" x="4286250" y="2298700"/>
          <p14:tracePt t="44504" x="4273550" y="2298700"/>
          <p14:tracePt t="44537" x="4273550" y="2305050"/>
          <p14:tracePt t="44670" x="4292600" y="2311400"/>
          <p14:tracePt t="44687" x="4356100" y="2324100"/>
          <p14:tracePt t="44704" x="4400550" y="2336800"/>
          <p14:tracePt t="44720" x="4432300" y="2343150"/>
          <p14:tracePt t="44749" x="4508500" y="2355850"/>
          <p14:tracePt t="44756" x="4533900" y="2362200"/>
          <p14:tracePt t="44770" x="4578350" y="2368550"/>
          <p14:tracePt t="44787" x="4616450" y="2368550"/>
          <p14:tracePt t="44805" x="4641850" y="2368550"/>
          <p14:tracePt t="44821" x="4679950" y="2368550"/>
          <p14:tracePt t="44837" x="4686300" y="2362200"/>
          <p14:tracePt t="44937" x="4692650" y="2362200"/>
          <p14:tracePt t="44954" x="4711700" y="2355850"/>
          <p14:tracePt t="44970" x="4743450" y="2343150"/>
          <p14:tracePt t="44987" x="4762500" y="2330450"/>
          <p14:tracePt t="45004" x="4781550" y="2324100"/>
          <p14:tracePt t="45021" x="4794250" y="2317750"/>
          <p14:tracePt t="45037" x="4819650" y="2317750"/>
          <p14:tracePt t="45055" x="4845050" y="2317750"/>
          <p14:tracePt t="45071" x="4895850" y="2317750"/>
          <p14:tracePt t="45087" x="4933950" y="2317750"/>
          <p14:tracePt t="45104" x="4940300" y="2317750"/>
          <p14:tracePt t="45158" x="4946650" y="2317750"/>
          <p14:tracePt t="45172" x="4959350" y="2317750"/>
          <p14:tracePt t="45192" x="4965700" y="2317750"/>
          <p14:tracePt t="45204" x="4972050" y="2317750"/>
          <p14:tracePt t="45454" x="4991100" y="2311400"/>
          <p14:tracePt t="45471" x="5035550" y="2298700"/>
          <p14:tracePt t="45488" x="5105400" y="2298700"/>
          <p14:tracePt t="45504" x="5130800" y="2298700"/>
          <p14:tracePt t="45523" x="5137150" y="2298700"/>
          <p14:tracePt t="45581" x="5149850" y="2298700"/>
          <p14:tracePt t="45588" x="5168900" y="2292350"/>
          <p14:tracePt t="45605" x="5200650" y="2286000"/>
          <p14:tracePt t="45621" x="5232400" y="2273300"/>
          <p14:tracePt t="45638" x="5264150" y="2266950"/>
          <p14:tracePt t="45654" x="5270500" y="2266950"/>
          <p14:tracePt t="45671" x="5276850" y="2260600"/>
          <p14:tracePt t="45721" x="5289550" y="2260600"/>
          <p14:tracePt t="45738" x="5302250" y="2260600"/>
          <p14:tracePt t="45755" x="5308600" y="2254250"/>
          <p14:tracePt t="45771" x="5321300" y="2254250"/>
          <p14:tracePt t="45872" x="5327650" y="2247900"/>
          <p14:tracePt t="45888" x="5359400" y="2235200"/>
          <p14:tracePt t="45905" x="5378450" y="2222500"/>
          <p14:tracePt t="45906" x="5391150" y="2216150"/>
          <p14:tracePt t="45921" x="5429250" y="2203450"/>
          <p14:tracePt t="45938" x="5454650" y="2184400"/>
          <p14:tracePt t="46020" x="5461000" y="2178050"/>
          <p14:tracePt t="46029" x="5467350" y="2178050"/>
          <p14:tracePt t="46047" x="5473700" y="2165350"/>
          <p14:tracePt t="46055" x="5480050" y="2159000"/>
          <p14:tracePt t="46071" x="5492750" y="2152650"/>
          <p14:tracePt t="46255" x="5499100" y="2139950"/>
          <p14:tracePt t="46272" x="5499100" y="2127250"/>
          <p14:tracePt t="46288" x="5499100" y="2108200"/>
          <p14:tracePt t="46306" x="5499100" y="2095500"/>
          <p14:tracePt t="46332" x="5499100" y="2076450"/>
          <p14:tracePt t="46339" x="5499100" y="2070100"/>
          <p14:tracePt t="46355" x="5499100" y="2063750"/>
          <p14:tracePt t="46422" x="5499100" y="2057400"/>
          <p14:tracePt t="46472" x="5499100" y="2051050"/>
          <p14:tracePt t="46489" x="5499100" y="2044700"/>
          <p14:tracePt t="46509" x="5492750" y="2038350"/>
          <p14:tracePt t="46522" x="5486400" y="2032000"/>
          <p14:tracePt t="46539" x="5473700" y="2032000"/>
          <p14:tracePt t="46555" x="5467350" y="2025650"/>
          <p14:tracePt t="46589" x="5454650" y="2012950"/>
          <p14:tracePt t="46606" x="5448300" y="2000250"/>
          <p14:tracePt t="46622" x="5435600" y="1981200"/>
          <p14:tracePt t="46638" x="5422900" y="1955800"/>
          <p14:tracePt t="46655" x="5410200" y="1924050"/>
          <p14:tracePt t="46672" x="5384800" y="1892300"/>
          <p14:tracePt t="46689" x="5346700" y="1822450"/>
          <p14:tracePt t="46705" x="5302250" y="1701800"/>
          <p14:tracePt t="46724" x="5289550" y="1625600"/>
          <p14:tracePt t="46726" x="5283200" y="1574800"/>
          <p14:tracePt t="46751" x="5276850" y="1428750"/>
          <p14:tracePt t="46758" x="5264150" y="1397000"/>
          <p14:tracePt t="46773" x="5238750" y="1352550"/>
          <p14:tracePt t="46792" x="5213350" y="1333500"/>
          <p14:tracePt t="46805" x="5175250" y="1308100"/>
          <p14:tracePt t="54128" x="5010150" y="1263650"/>
          <p14:tracePt t="54148" x="4806950" y="1238250"/>
          <p14:tracePt t="54163" x="4603750" y="1206500"/>
          <p14:tracePt t="54179" x="4438650" y="1162050"/>
          <p14:tracePt t="54196" x="4305300" y="1104900"/>
          <p14:tracePt t="54213" x="4191000" y="1047750"/>
          <p14:tracePt t="54228" x="4095750" y="984250"/>
          <p14:tracePt t="54251" x="3956050" y="920750"/>
          <p14:tracePt t="54262" x="3911600" y="908050"/>
          <p14:tracePt t="54279" x="3784600" y="876300"/>
          <p14:tracePt t="54295" x="3683000" y="863600"/>
          <p14:tracePt t="54312" x="3638550" y="857250"/>
          <p14:tracePt t="54394" x="3562350" y="901700"/>
          <p14:tracePt t="54412" x="3416300" y="933450"/>
          <p14:tracePt t="54429" x="3206750" y="990600"/>
          <p14:tracePt t="54446" x="3175000" y="1016000"/>
          <p14:tracePt t="54461" x="3175000" y="1022350"/>
          <p14:tracePt t="54479" x="3181350" y="1047750"/>
          <p14:tracePt t="54496" x="3187700" y="1092200"/>
          <p14:tracePt t="54512" x="3175000" y="1244600"/>
          <p14:tracePt t="54529" x="3136900" y="1403350"/>
          <p14:tracePt t="54546" x="3079750" y="1638300"/>
          <p14:tracePt t="54562" x="3035300" y="1822450"/>
          <p14:tracePt t="54580" x="3022600" y="1949450"/>
          <p14:tracePt t="54595" x="3028950" y="1987550"/>
          <p14:tracePt t="54612" x="3035300" y="1993900"/>
          <p14:tracePt t="54645" x="3035300" y="2000250"/>
          <p14:tracePt t="54662" x="3022600" y="2038350"/>
          <p14:tracePt t="54678" x="2990850" y="2101850"/>
          <p14:tracePt t="54695" x="2952750" y="2184400"/>
          <p14:tracePt t="54712" x="2914650" y="2279650"/>
          <p14:tracePt t="54729" x="2895600" y="2349500"/>
          <p14:tracePt t="54745" x="2889250" y="2419350"/>
          <p14:tracePt t="54764" x="2882900" y="2501900"/>
          <p14:tracePt t="54778" x="2882900" y="2520950"/>
          <p14:tracePt t="54796" x="2882900" y="2571750"/>
          <p14:tracePt t="54812" x="2889250" y="2628900"/>
          <p14:tracePt t="54829" x="2889250" y="2667000"/>
          <p14:tracePt t="54846" x="2895600" y="2673350"/>
          <p14:tracePt t="54868" x="2914650" y="2686050"/>
          <p14:tracePt t="54879" x="2959100" y="2698750"/>
          <p14:tracePt t="54898" x="3016250" y="2705100"/>
          <p14:tracePt t="54912" x="3067050" y="2711450"/>
          <p14:tracePt t="54929" x="3117850" y="2711450"/>
          <p14:tracePt t="54946" x="3175000" y="2711450"/>
          <p14:tracePt t="54962" x="3244850" y="2711450"/>
          <p14:tracePt t="54979" x="3302000" y="2705100"/>
          <p14:tracePt t="54996" x="3365500" y="2692400"/>
          <p14:tracePt t="55012" x="3416300" y="2686050"/>
          <p14:tracePt t="55029" x="3460750" y="2673350"/>
          <p14:tracePt t="55046" x="3492500" y="2660650"/>
          <p14:tracePt t="55062" x="3530600" y="2641600"/>
          <p14:tracePt t="55080" x="3581400" y="2616200"/>
          <p14:tracePt t="55096" x="3606800" y="2597150"/>
          <p14:tracePt t="55112" x="3625850" y="2590800"/>
          <p14:tracePt t="55129" x="3638550" y="2584450"/>
          <p14:tracePt t="55145" x="3638550" y="2578100"/>
          <p14:tracePt t="55327" x="3638550" y="2571750"/>
          <p14:tracePt t="55347" x="3632200" y="2559050"/>
          <p14:tracePt t="55363" x="3625850" y="2552700"/>
          <p14:tracePt t="55387" x="3606800" y="2514600"/>
          <p14:tracePt t="55396" x="3600450" y="2501900"/>
          <p14:tracePt t="55413" x="3581400" y="2476500"/>
          <p14:tracePt t="55429" x="3562350" y="2451100"/>
          <p14:tracePt t="55446" x="3536950" y="2419350"/>
          <p14:tracePt t="55469" x="3498850" y="2406650"/>
          <p14:tracePt t="55479" x="3479800" y="2400300"/>
          <p14:tracePt t="55496" x="3429000" y="2387600"/>
          <p14:tracePt t="55514" x="3397250" y="2381250"/>
          <p14:tracePt t="55529" x="3390900" y="2374900"/>
          <p14:tracePt t="55563" x="3378200" y="2374900"/>
          <p14:tracePt t="55579" x="3359150" y="2387600"/>
          <p14:tracePt t="55597" x="3340100" y="2400300"/>
          <p14:tracePt t="55613" x="3321050" y="2413000"/>
          <p14:tracePt t="55629" x="3314700" y="2425700"/>
          <p14:tracePt t="55647" x="3308350" y="2425700"/>
          <p14:tracePt t="55668" x="3308350" y="2432050"/>
          <p14:tracePt t="55679" x="3314700" y="2444750"/>
          <p14:tracePt t="55696" x="3327400" y="2457450"/>
          <p14:tracePt t="55713" x="3352800" y="2476500"/>
          <p14:tracePt t="55732" x="3365500" y="2489200"/>
          <p14:tracePt t="55750" x="3371850" y="2495550"/>
          <p14:tracePt t="55763" x="3378200" y="2501900"/>
          <p14:tracePt t="55836" x="3384550" y="2501900"/>
          <p14:tracePt t="55846" x="3384550" y="2508250"/>
          <p14:tracePt t="55863" x="3397250" y="2508250"/>
          <p14:tracePt t="55884" x="3422650" y="2508250"/>
          <p14:tracePt t="55896" x="3435350" y="2508250"/>
          <p14:tracePt t="55913" x="3448050" y="2495550"/>
          <p14:tracePt t="55930" x="3486150" y="2470150"/>
          <p14:tracePt t="55947" x="3594100" y="2444750"/>
          <p14:tracePt t="55964" x="3765550" y="2432050"/>
          <p14:tracePt t="55981" x="4019550" y="2419350"/>
          <p14:tracePt t="55997" x="4254500" y="2413000"/>
          <p14:tracePt t="56013" x="4572000" y="2413000"/>
          <p14:tracePt t="56030" x="4838700" y="2432050"/>
          <p14:tracePt t="56046" x="5035550" y="2444750"/>
          <p14:tracePt t="56063" x="5143500" y="2444750"/>
          <p14:tracePt t="56080" x="5181600" y="2438400"/>
          <p14:tracePt t="56097" x="5207000" y="2432050"/>
          <p14:tracePt t="56115" x="5251450" y="2419350"/>
          <p14:tracePt t="56131" x="5283200" y="2413000"/>
          <p14:tracePt t="56150" x="5302250" y="2413000"/>
          <p14:tracePt t="56164" x="5340350" y="2413000"/>
          <p14:tracePt t="56180" x="5441950" y="2413000"/>
          <p14:tracePt t="56197" x="5499100" y="2413000"/>
          <p14:tracePt t="56213" x="5530850" y="2419350"/>
          <p14:tracePt t="56230" x="5556250" y="2419350"/>
          <p14:tracePt t="56247" x="5581650" y="2419350"/>
          <p14:tracePt t="56264" x="5600700" y="2419350"/>
          <p14:tracePt t="56280" x="5626100" y="2419350"/>
          <p14:tracePt t="56297" x="5657850" y="2419350"/>
          <p14:tracePt t="56313" x="5695950" y="2419350"/>
          <p14:tracePt t="56330" x="5746750" y="2419350"/>
          <p14:tracePt t="56348" x="5816600" y="2419350"/>
          <p14:tracePt t="56363" x="5848350" y="2413000"/>
          <p14:tracePt t="56380" x="5886450" y="2406650"/>
          <p14:tracePt t="56397" x="5924550" y="2406650"/>
          <p14:tracePt t="56413" x="5962650" y="2400300"/>
          <p14:tracePt t="56431" x="5994400" y="2393950"/>
          <p14:tracePt t="56447" x="6013450" y="2393950"/>
          <p14:tracePt t="56463" x="6038850" y="2393950"/>
          <p14:tracePt t="56480" x="6057900" y="2400300"/>
          <p14:tracePt t="56497" x="6083300" y="2406650"/>
          <p14:tracePt t="56514" x="6108700" y="2413000"/>
          <p14:tracePt t="56535" x="6121400" y="2413000"/>
          <p14:tracePt t="56597" x="6115050" y="2406650"/>
          <p14:tracePt t="56614" x="6102350" y="2406650"/>
          <p14:tracePt t="56680" x="6096000" y="2406650"/>
          <p14:tracePt t="56697" x="6089650" y="2406650"/>
          <p14:tracePt t="56714" x="6064250" y="2406650"/>
          <p14:tracePt t="56730" x="6038850" y="2419350"/>
          <p14:tracePt t="56747" x="6007100" y="2432050"/>
          <p14:tracePt t="56764" x="5988050" y="2438400"/>
          <p14:tracePt t="56781" x="5981700" y="2438400"/>
          <p14:tracePt t="56798" x="5975350" y="2438400"/>
          <p14:tracePt t="56820" x="5943600" y="2438400"/>
          <p14:tracePt t="56830" x="5911850" y="2438400"/>
          <p14:tracePt t="56847" x="5842000" y="2425700"/>
          <p14:tracePt t="56864" x="5784850" y="2413000"/>
          <p14:tracePt t="56883" x="5740400" y="2400300"/>
          <p14:tracePt t="56897" x="5721350" y="2393950"/>
          <p14:tracePt t="56915" x="5721350" y="2387600"/>
          <p14:tracePt t="56948" x="5715000" y="2393950"/>
          <p14:tracePt t="56964" x="5708650" y="2413000"/>
          <p14:tracePt t="56981" x="5695950" y="2438400"/>
          <p14:tracePt t="57005" x="5676900" y="2457450"/>
          <p14:tracePt t="57047" x="5689600" y="2482850"/>
          <p14:tracePt t="57064" x="5734050" y="2520950"/>
          <p14:tracePt t="57080" x="5772150" y="2552700"/>
          <p14:tracePt t="57097" x="5797550" y="2584450"/>
          <p14:tracePt t="57114" x="5829300" y="2622550"/>
          <p14:tracePt t="57131" x="5867400" y="2667000"/>
          <p14:tracePt t="57148" x="5911850" y="2698750"/>
          <p14:tracePt t="57164" x="5969000" y="2717800"/>
          <p14:tracePt t="57166" x="5994400" y="2724150"/>
          <p14:tracePt t="57181" x="6057900" y="2743200"/>
          <p14:tracePt t="57198" x="6134100" y="2762250"/>
          <p14:tracePt t="57214" x="6184900" y="2781300"/>
          <p14:tracePt t="57231" x="6235700" y="2794000"/>
          <p14:tracePt t="57252" x="6280150" y="2800350"/>
          <p14:tracePt t="57265" x="6343650" y="2806700"/>
          <p14:tracePt t="57286" x="6407150" y="2806700"/>
          <p14:tracePt t="57297" x="6432550" y="2800350"/>
          <p14:tracePt t="57315" x="6457950" y="2781300"/>
          <p14:tracePt t="57333" x="6483350" y="2768600"/>
          <p14:tracePt t="57347" x="6489700" y="2768600"/>
          <p14:tracePt t="57418" x="6489700" y="2762250"/>
          <p14:tracePt t="57440" x="6489700" y="2755900"/>
          <p14:tracePt t="57805" x="6496050" y="2743200"/>
          <p14:tracePt t="57814" x="6502400" y="2736850"/>
          <p14:tracePt t="57832" x="6508750" y="2724150"/>
          <p14:tracePt t="57848" x="6521450" y="2711450"/>
          <p14:tracePt t="57849" x="6521450" y="2698750"/>
          <p14:tracePt t="57865" x="6527800" y="2692400"/>
          <p14:tracePt t="57882" x="6534150" y="2679700"/>
          <p14:tracePt t="57901" x="6540500" y="2667000"/>
          <p14:tracePt t="57915" x="6546850" y="2660650"/>
          <p14:tracePt t="57934" x="6546850" y="2654300"/>
          <p14:tracePt t="57999" x="6546850" y="2647950"/>
          <p14:tracePt t="58048" x="6527800" y="2641600"/>
          <p14:tracePt t="58065" x="6483350" y="2641600"/>
          <p14:tracePt t="58081" x="6483350" y="2635250"/>
          <p14:tracePt t="71276" x="6477000" y="2628900"/>
          <p14:tracePt t="71293" x="6464300" y="2578100"/>
          <p14:tracePt t="71293" x="6464300" y="2565400"/>
          <p14:tracePt t="71309" x="6457950" y="2559050"/>
          <p14:tracePt t="71326" x="6432550" y="2520950"/>
          <p14:tracePt t="71327" x="6394450" y="2489200"/>
          <p14:tracePt t="71343" x="6235700" y="2400300"/>
          <p14:tracePt t="71359" x="6013450" y="2343150"/>
          <p14:tracePt t="71376" x="5784850" y="2330450"/>
          <p14:tracePt t="71394" x="5632450" y="2330450"/>
          <p14:tracePt t="71410" x="5511800" y="2336800"/>
          <p14:tracePt t="71426" x="5435600" y="2349500"/>
          <p14:tracePt t="71443" x="5334000" y="2374900"/>
          <p14:tracePt t="71459" x="5168900" y="2413000"/>
          <p14:tracePt t="71476" x="4933950" y="2470150"/>
          <p14:tracePt t="71493" x="4730750" y="2533650"/>
          <p14:tracePt t="71509" x="4540250" y="2590800"/>
          <p14:tracePt t="71526" x="4425950" y="2616200"/>
          <p14:tracePt t="71555" x="4375150" y="2622550"/>
          <p14:tracePt t="71565" x="4343400" y="2635250"/>
          <p14:tracePt t="71582" x="4267200" y="2660650"/>
          <p14:tracePt t="71593" x="4165600" y="2679700"/>
          <p14:tracePt t="71609" x="4051300" y="2698750"/>
          <p14:tracePt t="71626" x="3949700" y="2711450"/>
          <p14:tracePt t="71643" x="3898900" y="2711450"/>
          <p14:tracePt t="71660" x="3879850" y="2711450"/>
          <p14:tracePt t="71676" x="3860800" y="2711450"/>
          <p14:tracePt t="71693" x="3810000" y="2724150"/>
          <p14:tracePt t="71709" x="3752850" y="2736850"/>
          <p14:tracePt t="71726" x="3676650" y="2755900"/>
          <p14:tracePt t="71743" x="3613150" y="2768600"/>
          <p14:tracePt t="71760" x="3517900" y="2787650"/>
          <p14:tracePt t="71777" x="3422650" y="2806700"/>
          <p14:tracePt t="71780" x="3390900" y="2813050"/>
          <p14:tracePt t="71804" x="3244850" y="2825750"/>
          <p14:tracePt t="71811" x="3181350" y="2832100"/>
          <p14:tracePt t="71827" x="3098800" y="2851150"/>
          <p14:tracePt t="71845" x="3016250" y="2870200"/>
          <p14:tracePt t="71859" x="2940050" y="2895600"/>
          <p14:tracePt t="71876" x="2882900" y="2927350"/>
          <p14:tracePt t="71893" x="2825750" y="2952750"/>
          <p14:tracePt t="71943" x="2813050" y="2952750"/>
          <p14:tracePt t="71961" x="2787650" y="2952750"/>
          <p14:tracePt t="71976" x="2749550" y="2952750"/>
          <p14:tracePt t="71993" x="2692400" y="2959100"/>
          <p14:tracePt t="72010" x="2654300" y="2965450"/>
          <p14:tracePt t="72043" x="2647950" y="2971800"/>
          <p14:tracePt t="72060" x="2616200" y="2990850"/>
          <p14:tracePt t="72076" x="2565400" y="3003550"/>
          <p14:tracePt t="72093" x="2533650" y="3016250"/>
          <p14:tracePt t="72110" x="2527300" y="3016250"/>
          <p14:tracePt t="72176" x="2540000" y="3028950"/>
          <p14:tracePt t="72193" x="2546350" y="3067050"/>
          <p14:tracePt t="72211" x="2540000" y="3079750"/>
          <p14:tracePt t="72227" x="2540000" y="3073400"/>
          <p14:tracePt t="72245" x="2584450" y="3035300"/>
          <p14:tracePt t="72260" x="2686050" y="2978150"/>
          <p14:tracePt t="72277" x="2851150" y="2927350"/>
          <p14:tracePt t="72294" x="3041650" y="2882900"/>
          <p14:tracePt t="72802" x="2997200" y="2857500"/>
          <p14:tracePt t="72810" x="2959100" y="2844800"/>
          <p14:tracePt t="72829" x="2921000" y="2832100"/>
          <p14:tracePt t="72844" x="2914650" y="2832100"/>
          <p14:tracePt t="72861" x="2914650" y="2838450"/>
          <p14:tracePt t="72879" x="2889250" y="2863850"/>
          <p14:tracePt t="72894" x="2889250" y="2889250"/>
          <p14:tracePt t="72910" x="2895600" y="2901950"/>
          <p14:tracePt t="72927" x="2901950" y="2901950"/>
          <p14:tracePt t="72944" x="2901950" y="2908300"/>
          <p14:tracePt t="73049" x="2908300" y="2908300"/>
          <p14:tracePt t="73061" x="2921000" y="2908300"/>
          <p14:tracePt t="73078" x="2933700" y="2914650"/>
          <p14:tracePt t="73094" x="2946400" y="2921000"/>
          <p14:tracePt t="73096" x="2946400" y="2927350"/>
          <p14:tracePt t="73112" x="2946400" y="2940050"/>
          <p14:tracePt t="73186" x="2952750" y="2940050"/>
          <p14:tracePt t="73194" x="2959100" y="2940050"/>
          <p14:tracePt t="73212" x="2978150" y="2940050"/>
          <p14:tracePt t="73580" x="2984500" y="2946400"/>
          <p14:tracePt t="73597" x="2997200" y="2959100"/>
          <p14:tracePt t="73612" x="3009900" y="2971800"/>
          <p14:tracePt t="73628" x="3028950" y="2990850"/>
          <p14:tracePt t="73645" x="3041650" y="3009900"/>
          <p14:tracePt t="73661" x="3060700" y="3035300"/>
          <p14:tracePt t="73678" x="3079750" y="3073400"/>
          <p14:tracePt t="73694" x="3092450" y="3105150"/>
          <p14:tracePt t="73711" x="3105150" y="3130550"/>
          <p14:tracePt t="73728" x="3117850" y="3149600"/>
          <p14:tracePt t="73745" x="3130550" y="3155950"/>
          <p14:tracePt t="73761" x="3130550" y="3162300"/>
          <p14:tracePt t="73795" x="3136900" y="3168650"/>
          <p14:tracePt t="73811" x="3143250" y="3175000"/>
          <p14:tracePt t="73828" x="3149600" y="3187700"/>
          <p14:tracePt t="73844" x="3155950" y="3194050"/>
          <p14:tracePt t="73862" x="3155950" y="3206750"/>
          <p14:tracePt t="73885" x="3162300" y="3219450"/>
          <p14:tracePt t="73911" x="3168650" y="3232150"/>
          <p14:tracePt t="73928" x="3168650" y="3263900"/>
          <p14:tracePt t="73945" x="3155950" y="3308350"/>
          <p14:tracePt t="73945" x="3136900" y="3346450"/>
          <p14:tracePt t="73962" x="3098800" y="3429000"/>
          <p14:tracePt t="73978" x="3022600" y="3517900"/>
          <p14:tracePt t="73995" x="2914650" y="3606800"/>
          <p14:tracePt t="74012" x="2819400" y="3676650"/>
          <p14:tracePt t="74028" x="2660650" y="3759200"/>
          <p14:tracePt t="74045" x="2527300" y="3816350"/>
          <p14:tracePt t="74070" x="2292350" y="3873500"/>
          <p14:tracePt t="74078" x="2222500" y="3886200"/>
          <p14:tracePt t="74095" x="2127250" y="3886200"/>
          <p14:tracePt t="74114" x="1987550" y="3854450"/>
          <p14:tracePt t="74129" x="1917700" y="3829050"/>
          <p14:tracePt t="74153" x="1739900" y="3746500"/>
          <p14:tracePt t="74162" x="1657350" y="3702050"/>
          <p14:tracePt t="74178" x="1530350" y="3632200"/>
          <p14:tracePt t="74195" x="1358900" y="3517900"/>
          <p14:tracePt t="74212" x="1295400" y="3454400"/>
          <p14:tracePt t="74228" x="1263650" y="3397250"/>
          <p14:tracePt t="74245" x="1225550" y="3346450"/>
          <p14:tracePt t="74262" x="1174750" y="3282950"/>
          <p14:tracePt t="74278" x="1117600" y="3225800"/>
          <p14:tracePt t="74302" x="1041400" y="3155950"/>
          <p14:tracePt t="74312" x="1022350" y="3143250"/>
          <p14:tracePt t="74328" x="1016000" y="3130550"/>
          <p14:tracePt t="74345" x="1016000" y="3117850"/>
          <p14:tracePt t="74362" x="1016000" y="3111500"/>
          <p14:tracePt t="74379" x="1016000" y="3105150"/>
          <p14:tracePt t="74396" x="1022350" y="3098800"/>
          <p14:tracePt t="74450" x="1028700" y="3098800"/>
          <p14:tracePt t="74462" x="1035050" y="3098800"/>
          <p14:tracePt t="74479" x="1066800" y="3098800"/>
          <p14:tracePt t="74501" x="1155700" y="3111500"/>
          <p14:tracePt t="74512" x="1193800" y="3117850"/>
          <p14:tracePt t="74529" x="1238250" y="3117850"/>
          <p14:tracePt t="74530" x="1244600" y="3117850"/>
          <p14:tracePt t="74548" x="1263650" y="3117850"/>
          <p14:tracePt t="74562" x="1282700" y="3117850"/>
          <p14:tracePt t="74579" x="1301750" y="3117850"/>
          <p14:tracePt t="74595" x="1339850" y="3111500"/>
          <p14:tracePt t="74612" x="1352550" y="3111500"/>
          <p14:tracePt t="74629" x="1454150" y="3092450"/>
          <p14:tracePt t="74645" x="1549400" y="3086100"/>
          <p14:tracePt t="74662" x="1600200" y="3086100"/>
          <p14:tracePt t="74679" x="1631950" y="3079750"/>
          <p14:tracePt t="74728" x="1644650" y="3079750"/>
          <p14:tracePt t="74745" x="1663700" y="3079750"/>
          <p14:tracePt t="74762" x="1708150" y="3079750"/>
          <p14:tracePt t="74779" x="1758950" y="3079750"/>
          <p14:tracePt t="74796" x="1803400" y="3079750"/>
          <p14:tracePt t="74822" x="1847850" y="3079750"/>
          <p14:tracePt t="74829" x="1854200" y="3079750"/>
          <p14:tracePt t="74846" x="1879600" y="3079750"/>
          <p14:tracePt t="74862" x="1936750" y="3079750"/>
          <p14:tracePt t="74879" x="2019300" y="3079750"/>
          <p14:tracePt t="74896" x="2235200" y="3098800"/>
          <p14:tracePt t="74918" x="2444750" y="3117850"/>
          <p14:tracePt t="74929" x="2590800" y="3124200"/>
          <p14:tracePt t="74947" x="2667000" y="3124200"/>
          <p14:tracePt t="74964" x="2686050" y="3117850"/>
          <p14:tracePt t="74979" x="2692400" y="3105150"/>
          <p14:tracePt t="74995" x="2717800" y="3086100"/>
          <p14:tracePt t="75012" x="2755900" y="3041650"/>
          <p14:tracePt t="75029" x="2832100" y="2946400"/>
          <p14:tracePt t="75046" x="2971800" y="2781300"/>
          <p14:tracePt t="75062" x="3143250" y="2540000"/>
          <p14:tracePt t="75079" x="3263900" y="2305050"/>
          <p14:tracePt t="75103" x="3378200" y="1962150"/>
          <p14:tracePt t="75112" x="3403600" y="1816100"/>
          <p14:tracePt t="75129" x="3409950" y="1631950"/>
          <p14:tracePt t="75146" x="3365500" y="1358900"/>
          <p14:tracePt t="75162" x="3295650" y="1206500"/>
          <p14:tracePt t="75179" x="3219450" y="1123950"/>
          <p14:tracePt t="75196" x="3105150" y="1079500"/>
          <p14:tracePt t="75213" x="2984500" y="1073150"/>
          <p14:tracePt t="75230" x="2838450" y="1073150"/>
          <p14:tracePt t="75246" x="2686050" y="1092200"/>
          <p14:tracePt t="75263" x="2527300" y="1136650"/>
          <p14:tracePt t="75280" x="2400300" y="1219200"/>
          <p14:tracePt t="75296" x="2317750" y="1308100"/>
          <p14:tracePt t="75312" x="2235200" y="1473200"/>
          <p14:tracePt t="75330" x="2203450" y="1638300"/>
          <p14:tracePt t="75347" x="2203450" y="1809750"/>
          <p14:tracePt t="75362" x="2298700" y="2165350"/>
          <p14:tracePt t="75380" x="2336800" y="2286000"/>
          <p14:tracePt t="75396" x="2451100" y="2603500"/>
          <p14:tracePt t="75413" x="2482850" y="2749550"/>
          <p14:tracePt t="75429" x="2482850" y="2787650"/>
          <p14:tracePt t="75446" x="2482850" y="2794000"/>
          <p14:tracePt t="75479" x="2482850" y="2774950"/>
          <p14:tracePt t="75496" x="2476500" y="2743200"/>
          <p14:tracePt t="75524" x="2451100" y="2717800"/>
          <p14:tracePt t="75532" x="2425700" y="2717800"/>
          <p14:tracePt t="75557" x="2374900" y="2743200"/>
          <p14:tracePt t="75579" x="2368550" y="2762250"/>
          <p14:tracePt t="75596" x="2355850" y="2781300"/>
          <p14:tracePt t="75613" x="2355850" y="2787650"/>
          <p14:tracePt t="75629" x="2349500" y="2800350"/>
          <p14:tracePt t="75646" x="2343150" y="2819400"/>
          <p14:tracePt t="75672" x="2330450" y="2863850"/>
          <p14:tracePt t="75681" x="2324100" y="2870200"/>
          <p14:tracePt t="75697" x="2324100" y="2901950"/>
          <p14:tracePt t="75716" x="2324100" y="2921000"/>
          <p14:tracePt t="75731" x="2336800" y="2940050"/>
          <p14:tracePt t="75749" x="2368550" y="2959100"/>
          <p14:tracePt t="75763" x="2381250" y="2965450"/>
          <p14:tracePt t="75780" x="2432050" y="2978150"/>
          <p14:tracePt t="75797" x="2552700" y="2984500"/>
          <p14:tracePt t="75813" x="2578100" y="2984500"/>
          <p14:tracePt t="75835" x="2660650" y="2940050"/>
          <p14:tracePt t="75847" x="2667000" y="2927350"/>
          <p14:tracePt t="75865" x="2679700" y="2889250"/>
          <p14:tracePt t="75880" x="2679700" y="2870200"/>
          <p14:tracePt t="75938" x="2673350" y="2870200"/>
          <p14:tracePt t="75946" x="2667000" y="2870200"/>
          <p14:tracePt t="75963" x="2628900" y="2876550"/>
          <p14:tracePt t="75982" x="2590800" y="2882900"/>
          <p14:tracePt t="75996" x="2559050" y="2889250"/>
          <p14:tracePt t="76013" x="2540000" y="2895600"/>
          <p14:tracePt t="76030" x="2527300" y="2901950"/>
          <p14:tracePt t="76031" x="2520950" y="2901950"/>
          <p14:tracePt t="76046" x="2520950" y="2908300"/>
          <p14:tracePt t="76063" x="2514600" y="2908300"/>
          <p14:tracePt t="76082" x="2514600" y="2927350"/>
          <p14:tracePt t="76098" x="2520950" y="2946400"/>
          <p14:tracePt t="76113" x="2546350" y="2978150"/>
          <p14:tracePt t="76131" x="2597150" y="3016250"/>
          <p14:tracePt t="76146" x="2635250" y="3028950"/>
          <p14:tracePt t="76163" x="2686050" y="3035300"/>
          <p14:tracePt t="76180" x="2736850" y="3028950"/>
          <p14:tracePt t="76196" x="2794000" y="3003550"/>
          <p14:tracePt t="76214" x="2857500" y="2978150"/>
          <p14:tracePt t="76230" x="2940050" y="2946400"/>
          <p14:tracePt t="76247" x="3035300" y="2914650"/>
          <p14:tracePt t="76263" x="3130550" y="2882900"/>
          <p14:tracePt t="76280" x="3213100" y="2857500"/>
          <p14:tracePt t="76298" x="3244850" y="2832100"/>
          <p14:tracePt t="76330" x="3251200" y="2838450"/>
          <p14:tracePt t="76347" x="3251200" y="2851150"/>
          <p14:tracePt t="76363" x="3251200" y="2870200"/>
          <p14:tracePt t="76380" x="3251200" y="2895600"/>
          <p14:tracePt t="76397" x="3263900" y="2933700"/>
          <p14:tracePt t="76413" x="3276600" y="2965450"/>
          <p14:tracePt t="76430" x="3289300" y="2984500"/>
          <p14:tracePt t="76455" x="3314700" y="3022600"/>
          <p14:tracePt t="76467" x="3327400" y="3028950"/>
          <p14:tracePt t="76485" x="3333750" y="3028950"/>
          <p14:tracePt t="76497" x="3340100" y="3028950"/>
          <p14:tracePt t="76515" x="3359150" y="3022600"/>
          <p14:tracePt t="76516" x="3378200" y="3009900"/>
          <p14:tracePt t="76531" x="3390900" y="3003550"/>
          <p14:tracePt t="76547" x="3422650" y="2984500"/>
          <p14:tracePt t="76564" x="3460750" y="2959100"/>
          <p14:tracePt t="76580" x="3505200" y="2927350"/>
          <p14:tracePt t="76597" x="3517900" y="2914650"/>
          <p14:tracePt t="76614" x="3524250" y="2895600"/>
          <p14:tracePt t="76631" x="3524250" y="2882900"/>
          <p14:tracePt t="76647" x="3524250" y="2870200"/>
          <p14:tracePt t="76664" x="3505200" y="2851150"/>
          <p14:tracePt t="76680" x="3448050" y="2819400"/>
          <p14:tracePt t="76701" x="3365500" y="2787650"/>
          <p14:tracePt t="76714" x="3333750" y="2781300"/>
          <p14:tracePt t="76730" x="3302000" y="2774950"/>
          <p14:tracePt t="76747" x="3295650" y="2774950"/>
          <p14:tracePt t="76764" x="3282950" y="2774950"/>
          <p14:tracePt t="76784" x="3232150" y="2768600"/>
          <p14:tracePt t="76797" x="3187700" y="2768600"/>
          <p14:tracePt t="76814" x="3143250" y="2774950"/>
          <p14:tracePt t="76830" x="3092450" y="2781300"/>
          <p14:tracePt t="76847" x="3079750" y="2787650"/>
          <p14:tracePt t="76864" x="3079750" y="2794000"/>
          <p14:tracePt t="76880" x="3073400" y="2794000"/>
          <p14:tracePt t="76915" x="3067050" y="2800350"/>
          <p14:tracePt t="76932" x="3054350" y="2825750"/>
          <p14:tracePt t="76948" x="3035300" y="2851150"/>
          <p14:tracePt t="76964" x="3028950" y="2870200"/>
          <p14:tracePt t="76982" x="3028950" y="2889250"/>
          <p14:tracePt t="76997" x="3035300" y="2901950"/>
          <p14:tracePt t="77014" x="3048000" y="2914650"/>
          <p14:tracePt t="77031" x="3067050" y="2914650"/>
          <p14:tracePt t="77032" x="3092450" y="2914650"/>
          <p14:tracePt t="77047" x="3111500" y="2914650"/>
          <p14:tracePt t="77065" x="3130550" y="2914650"/>
          <p14:tracePt t="77081" x="3168650" y="2908300"/>
          <p14:tracePt t="77097" x="3232150" y="2895600"/>
          <p14:tracePt t="77114" x="3314700" y="2895600"/>
          <p14:tracePt t="77130" x="3441700" y="2901950"/>
          <p14:tracePt t="77147" x="3556000" y="2901950"/>
          <p14:tracePt t="77164" x="3587750" y="2901950"/>
          <p14:tracePt t="77181" x="3619500" y="2895600"/>
          <p14:tracePt t="77201" x="3663950" y="2882900"/>
          <p14:tracePt t="77214" x="3683000" y="2882900"/>
          <p14:tracePt t="77236" x="3727450" y="2882900"/>
          <p14:tracePt t="77247" x="3746500" y="2889250"/>
          <p14:tracePt t="77265" x="3771900" y="2908300"/>
          <p14:tracePt t="77281" x="3784600" y="2921000"/>
          <p14:tracePt t="77297" x="3784600" y="2927350"/>
          <p14:tracePt t="77314" x="3790950" y="2933700"/>
          <p14:tracePt t="77525" x="3797300" y="2940050"/>
          <p14:tracePt t="77532" x="3816350" y="2940050"/>
          <p14:tracePt t="77548" x="3854450" y="2940050"/>
          <p14:tracePt t="77564" x="3892550" y="2940050"/>
          <p14:tracePt t="77581" x="3924300" y="2940050"/>
          <p14:tracePt t="77599" x="3949700" y="2940050"/>
          <p14:tracePt t="77615" x="3968750" y="2940050"/>
          <p14:tracePt t="77681" x="3981450" y="2940050"/>
          <p14:tracePt t="77699" x="4006850" y="2940050"/>
          <p14:tracePt t="77721" x="4076700" y="2933700"/>
          <p14:tracePt t="77732" x="4108450" y="2927350"/>
          <p14:tracePt t="77754" x="4178300" y="2914650"/>
          <p14:tracePt t="77765" x="4210050" y="2908300"/>
          <p14:tracePt t="77781" x="4235450" y="2908300"/>
          <p14:tracePt t="77798" x="4254500" y="2901950"/>
          <p14:tracePt t="77831" x="4260850" y="2901950"/>
          <p14:tracePt t="77871" x="4279900" y="2895600"/>
          <p14:tracePt t="77881" x="4286250" y="2889250"/>
          <p14:tracePt t="77899" x="4292600" y="2863850"/>
          <p14:tracePt t="77915" x="4292600" y="2838450"/>
          <p14:tracePt t="77931" x="4279900" y="2825750"/>
          <p14:tracePt t="77948" x="4260850" y="2806700"/>
          <p14:tracePt t="77966" x="4216400" y="2787650"/>
          <p14:tracePt t="77981" x="4210050" y="2787650"/>
          <p14:tracePt t="77999" x="4171950" y="2774950"/>
          <p14:tracePt t="78015" x="4159250" y="2774950"/>
          <p14:tracePt t="78034" x="4127500" y="2768600"/>
          <p14:tracePt t="78052" x="4095750" y="2768600"/>
          <p14:tracePt t="78065" x="4057650" y="2768600"/>
          <p14:tracePt t="78082" x="3975100" y="2774950"/>
          <p14:tracePt t="78099" x="3911600" y="2787650"/>
          <p14:tracePt t="78116" x="3854450" y="2800350"/>
          <p14:tracePt t="78132" x="3810000" y="2806700"/>
          <p14:tracePt t="78160" x="3733800" y="2825750"/>
          <p14:tracePt t="78198" x="3733800" y="2832100"/>
          <p14:tracePt t="78215" x="3733800" y="2838450"/>
          <p14:tracePt t="78249" x="3759200" y="2882900"/>
          <p14:tracePt t="78265" x="3784600" y="2908300"/>
          <p14:tracePt t="78282" x="3797300" y="2927350"/>
          <p14:tracePt t="78298" x="3822700" y="2940050"/>
          <p14:tracePt t="78315" x="3860800" y="2959100"/>
          <p14:tracePt t="78333" x="3886200" y="2965450"/>
          <p14:tracePt t="78349" x="3937000" y="2978150"/>
          <p14:tracePt t="78366" x="4032250" y="2990850"/>
          <p14:tracePt t="78382" x="4083050" y="2990850"/>
          <p14:tracePt t="78399" x="4159250" y="2990850"/>
          <p14:tracePt t="78415" x="4197350" y="2984500"/>
          <p14:tracePt t="78432" x="4235450" y="2978150"/>
          <p14:tracePt t="78449" x="4260850" y="2965450"/>
          <p14:tracePt t="78671" x="4260850" y="2959100"/>
          <p14:tracePt t="78682" x="4254500" y="2952750"/>
          <p14:tracePt t="78703" x="4241800" y="2933700"/>
          <p14:tracePt t="78842" x="4235450" y="2933700"/>
          <p14:tracePt t="78849" x="4229100" y="2933700"/>
          <p14:tracePt t="78866" x="4191000" y="2927350"/>
          <p14:tracePt t="78882" x="4171950" y="2927350"/>
          <p14:tracePt t="78899" x="4159250" y="2927350"/>
          <p14:tracePt t="78982" x="4159250" y="2933700"/>
          <p14:tracePt t="78999" x="4159250" y="2940050"/>
          <p14:tracePt t="79016" x="4159250" y="2946400"/>
          <p14:tracePt t="79033" x="4159250" y="2952750"/>
          <p14:tracePt t="79082" x="4191000" y="2952750"/>
          <p14:tracePt t="79099" x="4273550" y="2959100"/>
          <p14:tracePt t="79125" x="4432300" y="2927350"/>
          <p14:tracePt t="79149" x="4483100" y="2908300"/>
          <p14:tracePt t="79165" x="4495800" y="2870200"/>
          <p14:tracePt t="79182" x="4495800" y="2838450"/>
          <p14:tracePt t="79199" x="4495800" y="2825750"/>
          <p14:tracePt t="79216" x="4470400" y="2768600"/>
          <p14:tracePt t="79233" x="4451350" y="2743200"/>
          <p14:tracePt t="79256" x="4425950" y="2724150"/>
          <p14:tracePt t="79266" x="4406900" y="2717800"/>
          <p14:tracePt t="79283" x="4337050" y="2705100"/>
          <p14:tracePt t="79309" x="4127500" y="2705100"/>
          <p14:tracePt t="79317" x="4025900" y="2705100"/>
          <p14:tracePt t="79339" x="3803650" y="2705100"/>
          <p14:tracePt t="79349" x="3759200" y="2705100"/>
          <p14:tracePt t="79366" x="3670300" y="2705100"/>
          <p14:tracePt t="79383" x="3644900" y="2730500"/>
          <p14:tracePt t="79400" x="3638550" y="2774950"/>
          <p14:tracePt t="79416" x="3670300" y="2825750"/>
          <p14:tracePt t="79433" x="3714750" y="2882900"/>
          <p14:tracePt t="79462" x="3810000" y="2965450"/>
          <p14:tracePt t="79476" x="3873500" y="2990850"/>
          <p14:tracePt t="79491" x="4000500" y="3022600"/>
          <p14:tracePt t="79499" x="4064000" y="3028950"/>
          <p14:tracePt t="79516" x="4229100" y="3035300"/>
          <p14:tracePt t="79532" x="4406900" y="3028950"/>
          <p14:tracePt t="79549" x="4540250" y="3003550"/>
          <p14:tracePt t="79567" x="4572000" y="2971800"/>
          <p14:tracePt t="79583" x="4578350" y="2940050"/>
          <p14:tracePt t="79600" x="4578350" y="2914650"/>
          <p14:tracePt t="79617" x="4565650" y="2889250"/>
          <p14:tracePt t="79619" x="4559300" y="2882900"/>
          <p14:tracePt t="79633" x="4540250" y="2870200"/>
          <p14:tracePt t="79650" x="4514850" y="2863850"/>
          <p14:tracePt t="79666" x="4489450" y="2863850"/>
          <p14:tracePt t="79683" x="4470400" y="2863850"/>
          <p14:tracePt t="79700" x="4451350" y="2870200"/>
          <p14:tracePt t="79727" x="4419600" y="2895600"/>
          <p14:tracePt t="79735" x="4413250" y="2901950"/>
          <p14:tracePt t="79750" x="4413250" y="2914650"/>
          <p14:tracePt t="79770" x="4406900" y="2921000"/>
          <p14:tracePt t="79783" x="4406900" y="2933700"/>
          <p14:tracePt t="79800" x="4394200" y="2940050"/>
          <p14:tracePt t="79816" x="4324350" y="2946400"/>
          <p14:tracePt t="79833" x="4254500" y="2952750"/>
          <p14:tracePt t="79856" x="4171950" y="2959100"/>
          <p14:tracePt t="79867" x="4159250" y="2965450"/>
          <p14:tracePt t="79868" x="4140200" y="2965450"/>
          <p14:tracePt t="79893" x="4171950" y="2990850"/>
          <p14:tracePt t="79900" x="4203700" y="2990850"/>
          <p14:tracePt t="79918" x="4337050" y="3003550"/>
          <p14:tracePt t="79933" x="4508500" y="3016250"/>
          <p14:tracePt t="79950" x="4616450" y="3022600"/>
          <p14:tracePt t="79966" x="4660900" y="3022600"/>
          <p14:tracePt t="79983" x="4679950" y="3022600"/>
          <p14:tracePt t="80016" x="4692650" y="3022600"/>
          <p14:tracePt t="80035" x="4718050" y="3016250"/>
          <p14:tracePt t="80052" x="4737100" y="3016250"/>
          <p14:tracePt t="80067" x="4749800" y="3016250"/>
          <p14:tracePt t="80085" x="4775200" y="3016250"/>
          <p14:tracePt t="80100" x="4781550" y="3016250"/>
          <p14:tracePt t="80117" x="4832350" y="3016250"/>
          <p14:tracePt t="80117" x="4857750" y="3016250"/>
          <p14:tracePt t="80133" x="4889500" y="3016250"/>
          <p14:tracePt t="80150" x="4972050" y="3016250"/>
          <p14:tracePt t="80167" x="5067300" y="3016250"/>
          <p14:tracePt t="80183" x="5149850" y="3016250"/>
          <p14:tracePt t="80200" x="5226050" y="3028950"/>
          <p14:tracePt t="80217" x="5289550" y="3041650"/>
          <p14:tracePt t="80236" x="5340350" y="3054350"/>
          <p14:tracePt t="80250" x="5353050" y="3054350"/>
          <p14:tracePt t="81134" x="5359400" y="3054350"/>
          <p14:tracePt t="81151" x="5416550" y="3060700"/>
          <p14:tracePt t="81168" x="5511800" y="3067050"/>
          <p14:tracePt t="81186" x="5626100" y="3067050"/>
          <p14:tracePt t="81201" x="5721350" y="3067050"/>
          <p14:tracePt t="81218" x="5810250" y="3073400"/>
          <p14:tracePt t="81234" x="5880100" y="3079750"/>
          <p14:tracePt t="81253" x="5905500" y="3079750"/>
          <p14:tracePt t="81357" x="5924550" y="3079750"/>
          <p14:tracePt t="81368" x="5937250" y="3079750"/>
          <p14:tracePt t="81385" x="6051550" y="3079750"/>
          <p14:tracePt t="81405" x="6178550" y="3086100"/>
          <p14:tracePt t="81418" x="6330950" y="3086100"/>
          <p14:tracePt t="81434" x="6413500" y="3079750"/>
          <p14:tracePt t="81451" x="6464300" y="3067050"/>
          <p14:tracePt t="81468" x="6496050" y="3054350"/>
          <p14:tracePt t="81485" x="6540500" y="3048000"/>
          <p14:tracePt t="81501" x="6559550" y="3041650"/>
          <p14:tracePt t="81518" x="6565900" y="3041650"/>
          <p14:tracePt t="81535" x="6572250" y="3041650"/>
          <p14:tracePt t="81551" x="6572250" y="3035300"/>
          <p14:tracePt t="81568" x="6584950" y="3028950"/>
          <p14:tracePt t="81585" x="6610350" y="3022600"/>
          <p14:tracePt t="81601" x="6642100" y="3009900"/>
          <p14:tracePt t="81619" x="6711950" y="3003550"/>
          <p14:tracePt t="81636" x="6781800" y="2990850"/>
          <p14:tracePt t="81651" x="6845300" y="2984500"/>
          <p14:tracePt t="81668" x="6864350" y="2978150"/>
          <p14:tracePt t="81685" x="6877050" y="2971800"/>
          <p14:tracePt t="81701" x="6889750" y="2971800"/>
          <p14:tracePt t="81718" x="6921500" y="2952750"/>
          <p14:tracePt t="81735" x="6985000" y="2933700"/>
          <p14:tracePt t="81751" x="7023100" y="2914650"/>
          <p14:tracePt t="81769" x="7035800" y="2901950"/>
          <p14:tracePt t="81785" x="7054850" y="2889250"/>
          <p14:tracePt t="81801" x="7054850" y="2882900"/>
          <p14:tracePt t="81802" x="7067550" y="2870200"/>
          <p14:tracePt t="81818" x="7080250" y="2851150"/>
          <p14:tracePt t="81834" x="7099300" y="2825750"/>
          <p14:tracePt t="81852" x="7131050" y="2794000"/>
          <p14:tracePt t="81868" x="7169150" y="2755900"/>
          <p14:tracePt t="81884" x="7194550" y="2730500"/>
          <p14:tracePt t="81901" x="7200900" y="2717800"/>
          <p14:tracePt t="81918" x="7207250" y="2705100"/>
          <p14:tracePt t="81935" x="7213600" y="2698750"/>
          <p14:tracePt t="81953" x="7219950" y="2692400"/>
          <p14:tracePt t="82137" x="7213600" y="2705100"/>
          <p14:tracePt t="82151" x="7213600" y="2717800"/>
          <p14:tracePt t="82168" x="7213600" y="2736850"/>
          <p14:tracePt t="82185" x="7226300" y="2800350"/>
          <p14:tracePt t="82202" x="7245350" y="2844800"/>
          <p14:tracePt t="82219" x="7251700" y="2889250"/>
          <p14:tracePt t="82247" x="7258050" y="2933700"/>
          <p14:tracePt t="82259" x="7258050" y="2946400"/>
          <p14:tracePt t="82383" x="7258050" y="2952750"/>
          <p14:tracePt t="82391" x="7251700" y="2959100"/>
          <p14:tracePt t="82403" x="7245350" y="2959100"/>
          <p14:tracePt t="82431" x="7226300" y="2965450"/>
          <p14:tracePt t="82438" x="7213600" y="2965450"/>
          <p14:tracePt t="82452" x="7188200" y="2965450"/>
          <p14:tracePt t="82468" x="7181850" y="2965450"/>
          <p14:tracePt t="87673" x="7181850" y="2952750"/>
          <p14:tracePt t="87690" x="7156450" y="2901950"/>
          <p14:tracePt t="87706" x="7150100" y="2876550"/>
          <p14:tracePt t="87723" x="7143750" y="2870200"/>
          <p14:tracePt t="87756" x="7137400" y="2857500"/>
          <p14:tracePt t="87774" x="7105650" y="2832100"/>
          <p14:tracePt t="87802" x="7035800" y="2774950"/>
          <p14:tracePt t="87817" x="6972300" y="2736850"/>
          <p14:tracePt t="87839" x="6902450" y="2705100"/>
          <p14:tracePt t="87849" x="6889750" y="2698750"/>
          <p14:tracePt t="87856" x="6883400" y="2698750"/>
          <p14:tracePt t="87891" x="6877050" y="2698750"/>
          <p14:tracePt t="87908" x="6864350" y="2698750"/>
          <p14:tracePt t="87909" x="6858000" y="2698750"/>
          <p14:tracePt t="87923" x="6845300" y="2698750"/>
          <p14:tracePt t="87940" x="6807200" y="2698750"/>
          <p14:tracePt t="87956" x="6750050" y="2698750"/>
          <p14:tracePt t="87973" x="6661150" y="2705100"/>
          <p14:tracePt t="87990" x="6546850" y="2749550"/>
          <p14:tracePt t="88006" x="6413500" y="2832100"/>
          <p14:tracePt t="88023" x="6267450" y="2933700"/>
          <p14:tracePt t="88040" x="6096000" y="3054350"/>
          <p14:tracePt t="88057" x="5911850" y="3181350"/>
          <p14:tracePt t="88085" x="5632450" y="3371850"/>
          <p14:tracePt t="88106" x="5505450" y="3454400"/>
          <p14:tracePt t="88124" x="5429250" y="3505200"/>
          <p14:tracePt t="88140" x="5353050" y="3556000"/>
          <p14:tracePt t="88157" x="5257800" y="3594100"/>
          <p14:tracePt t="88173" x="5124450" y="3632200"/>
          <p14:tracePt t="88191" x="5099050" y="3632200"/>
          <p14:tracePt t="88365" x="5029200" y="3613150"/>
          <p14:tracePt t="88373" x="4959350" y="3606800"/>
          <p14:tracePt t="88391" x="4724400" y="3613150"/>
          <p14:tracePt t="88408" x="4445000" y="3651250"/>
          <p14:tracePt t="88424" x="4222750" y="3676650"/>
          <p14:tracePt t="88440" x="4127500" y="3676650"/>
          <p14:tracePt t="88457" x="4064000" y="3676650"/>
          <p14:tracePt t="88474" x="3987800" y="3670300"/>
          <p14:tracePt t="88490" x="3873500" y="3657600"/>
          <p14:tracePt t="88508" x="3752850" y="3651250"/>
          <p14:tracePt t="88510" x="3721100" y="3651250"/>
          <p14:tracePt t="88523" x="3683000" y="3644900"/>
          <p14:tracePt t="88540" x="3651250" y="3644900"/>
          <p14:tracePt t="88574" x="3644900" y="3625850"/>
          <p14:tracePt t="88590" x="3625850" y="3581400"/>
          <p14:tracePt t="88607" x="3594100" y="3536950"/>
          <p14:tracePt t="88624" x="3549650" y="3479800"/>
          <p14:tracePt t="88640" x="3454400" y="3384550"/>
          <p14:tracePt t="88657" x="3346450" y="3282950"/>
          <p14:tracePt t="88675" x="3276600" y="3213100"/>
          <p14:tracePt t="88691" x="3225800" y="3155950"/>
          <p14:tracePt t="88707" x="3175000" y="3105150"/>
          <p14:tracePt t="88725" x="3092450" y="3067050"/>
          <p14:tracePt t="88740" x="3041650" y="3054350"/>
          <p14:tracePt t="88758" x="2838450" y="3022600"/>
          <p14:tracePt t="88774" x="2686050" y="3003550"/>
          <p14:tracePt t="88790" x="2571750" y="2984500"/>
          <p14:tracePt t="88792" x="2533650" y="2971800"/>
          <p14:tracePt t="88807" x="2495550" y="2965450"/>
          <p14:tracePt t="88824" x="2476500" y="2959100"/>
          <p14:tracePt t="88840" x="2476500" y="2965450"/>
          <p14:tracePt t="88857" x="2470150" y="3009900"/>
          <p14:tracePt t="88874" x="2463800" y="3079750"/>
          <p14:tracePt t="88890" x="2451100" y="3143250"/>
          <p14:tracePt t="88907" x="2438400" y="3200400"/>
          <p14:tracePt t="88924" x="2438400" y="3257550"/>
          <p14:tracePt t="88941" x="2451100" y="3282950"/>
          <p14:tracePt t="88960" x="2546350" y="3352800"/>
          <p14:tracePt t="88974" x="2616200" y="3378200"/>
          <p14:tracePt t="88991" x="2901950" y="3441700"/>
          <p14:tracePt t="89011" x="3117850" y="3479800"/>
          <p14:tracePt t="89024" x="3200400" y="3492500"/>
          <p14:tracePt t="89040" x="3359150" y="3511550"/>
          <p14:tracePt t="89041" x="3448050" y="3517900"/>
          <p14:tracePt t="89059" x="3625850" y="3536950"/>
          <p14:tracePt t="89075" x="3797300" y="3543300"/>
          <p14:tracePt t="89091" x="3981450" y="3549650"/>
          <p14:tracePt t="89109" x="4152900" y="3549650"/>
          <p14:tracePt t="89124" x="4279900" y="3543300"/>
          <p14:tracePt t="89141" x="4451350" y="3524250"/>
          <p14:tracePt t="89158" x="4641850" y="3505200"/>
          <p14:tracePt t="89174" x="4838700" y="3486150"/>
          <p14:tracePt t="89198" x="5080000" y="3460750"/>
          <p14:tracePt t="89207" x="5149850" y="3448050"/>
          <p14:tracePt t="89226" x="5194300" y="3429000"/>
          <p14:tracePt t="89241" x="5207000" y="3422650"/>
          <p14:tracePt t="89257" x="5213350" y="3409950"/>
          <p14:tracePt t="89274" x="5219700" y="3397250"/>
          <p14:tracePt t="89291" x="5226050" y="3384550"/>
          <p14:tracePt t="89307" x="5232400" y="3359150"/>
          <p14:tracePt t="89324" x="5245100" y="3333750"/>
          <p14:tracePt t="89341" x="5251450" y="3314700"/>
          <p14:tracePt t="89357" x="5251450" y="3295650"/>
          <p14:tracePt t="89375" x="5251450" y="3282950"/>
          <p14:tracePt t="89391" x="5251450" y="3270250"/>
          <p14:tracePt t="89408" x="5251450" y="3263900"/>
          <p14:tracePt t="89441" x="5245100" y="3257550"/>
          <p14:tracePt t="89458" x="5238750" y="3251200"/>
          <p14:tracePt t="89479" x="5219700" y="3244850"/>
          <p14:tracePt t="89491" x="5194300" y="3238500"/>
          <p14:tracePt t="89508" x="5105400" y="3225800"/>
          <p14:tracePt t="89524" x="5022850" y="3213100"/>
          <p14:tracePt t="89541" x="4908550" y="3200400"/>
          <p14:tracePt t="89558" x="4787900" y="3187700"/>
          <p14:tracePt t="89575" x="4692650" y="3181350"/>
          <p14:tracePt t="89591" x="4629150" y="3168650"/>
          <p14:tracePt t="89608" x="4584700" y="3155950"/>
          <p14:tracePt t="89630" x="4527550" y="3136900"/>
          <p14:tracePt t="89642" x="4508500" y="3130550"/>
          <p14:tracePt t="89661" x="4349750" y="3117850"/>
          <p14:tracePt t="89674" x="4298950" y="3117850"/>
          <p14:tracePt t="89692" x="4184650" y="3111500"/>
          <p14:tracePt t="89709" x="4076700" y="3105150"/>
          <p14:tracePt t="89709" x="4044950" y="3105150"/>
          <p14:tracePt t="89725" x="4006850" y="3098800"/>
          <p14:tracePt t="89741" x="3949700" y="3098800"/>
          <p14:tracePt t="89758" x="3924300" y="3098800"/>
          <p14:tracePt t="89775" x="3822700" y="3111500"/>
          <p14:tracePt t="89792" x="3702050" y="3136900"/>
          <p14:tracePt t="89816" x="3498850" y="3162300"/>
          <p14:tracePt t="89824" x="3435350" y="3168650"/>
          <p14:tracePt t="89844" x="3359150" y="3175000"/>
          <p14:tracePt t="89859" x="3321050" y="3181350"/>
          <p14:tracePt t="89908" x="3321050" y="3187700"/>
          <p14:tracePt t="89925" x="3302000" y="3238500"/>
          <p14:tracePt t="89942" x="3263900" y="3314700"/>
          <p14:tracePt t="89958" x="3244850" y="3384550"/>
          <p14:tracePt t="89975" x="3238500" y="3454400"/>
          <p14:tracePt t="89991" x="3238500" y="3460750"/>
          <p14:tracePt t="90035" x="3251200" y="3460750"/>
          <p14:tracePt t="90058" x="3289300" y="3454400"/>
          <p14:tracePt t="90076" x="3409950" y="3448050"/>
          <p14:tracePt t="90091" x="3498850" y="3454400"/>
          <p14:tracePt t="90110" x="3568700" y="3460750"/>
          <p14:tracePt t="90125" x="3657600" y="3467100"/>
          <p14:tracePt t="90145" x="3663950" y="3467100"/>
          <p14:tracePt t="94545" x="3663950" y="3460750"/>
          <p14:tracePt t="94564" x="3625850" y="3422650"/>
          <p14:tracePt t="94579" x="3556000" y="3352800"/>
          <p14:tracePt t="94595" x="3460750" y="3270250"/>
          <p14:tracePt t="94612" x="3422650" y="3213100"/>
          <p14:tracePt t="94629" x="3416300" y="3155950"/>
          <p14:tracePt t="94645" x="3416300" y="3117850"/>
          <p14:tracePt t="94663" x="3409950" y="3092450"/>
          <p14:tracePt t="94679" x="3403600" y="3086100"/>
          <p14:tracePt t="94695" x="3397250" y="3079750"/>
          <p14:tracePt t="94730" x="3390900" y="3079750"/>
          <p14:tracePt t="94751" x="3384550" y="3079750"/>
          <p14:tracePt t="94762" x="3352800" y="3079750"/>
          <p14:tracePt t="94779" x="3276600" y="3092450"/>
          <p14:tracePt t="94795" x="3143250" y="3117850"/>
          <p14:tracePt t="94813" x="2990850" y="3143250"/>
          <p14:tracePt t="94829" x="2863850" y="3149600"/>
          <p14:tracePt t="94846" x="2717800" y="3162300"/>
          <p14:tracePt t="94862" x="2578100" y="3168650"/>
          <p14:tracePt t="94879" x="2330450" y="3194050"/>
          <p14:tracePt t="94896" x="2089150" y="3232150"/>
          <p14:tracePt t="94913" x="1879600" y="3244850"/>
          <p14:tracePt t="94935" x="1739900" y="3251200"/>
          <p14:tracePt t="94946" x="1714500" y="3251200"/>
          <p14:tracePt t="94969" x="1663700" y="3251200"/>
          <p14:tracePt t="94979" x="1638300" y="3257550"/>
          <p14:tracePt t="94996" x="1555750" y="3302000"/>
          <p14:tracePt t="95012" x="1504950" y="3340100"/>
          <p14:tracePt t="95029" x="1485900" y="3371850"/>
          <p14:tracePt t="95046" x="1492250" y="3409950"/>
          <p14:tracePt t="95063" x="1549400" y="3479800"/>
          <p14:tracePt t="95079" x="1619250" y="3543300"/>
          <p14:tracePt t="95096" x="1676400" y="3600450"/>
          <p14:tracePt t="95112" x="1714500" y="3657600"/>
          <p14:tracePt t="95129" x="1739900" y="3695700"/>
          <p14:tracePt t="95146" x="1758950" y="3714750"/>
          <p14:tracePt t="95162" x="1771650" y="3727450"/>
          <p14:tracePt t="95179" x="1797050" y="3740150"/>
          <p14:tracePt t="95181" x="1816100" y="3746500"/>
          <p14:tracePt t="95196" x="1866900" y="3759200"/>
          <p14:tracePt t="95212" x="1911350" y="3765550"/>
          <p14:tracePt t="95229" x="2032000" y="3771900"/>
          <p14:tracePt t="95246" x="2095500" y="3771900"/>
          <p14:tracePt t="95263" x="2133600" y="3771900"/>
          <p14:tracePt t="95279" x="2152650" y="3771900"/>
          <p14:tracePt t="95296" x="2171700" y="3771900"/>
          <p14:tracePt t="95314" x="2184400" y="3771900"/>
          <p14:tracePt t="95329" x="2197100" y="3771900"/>
          <p14:tracePt t="95347" x="2209800" y="3765550"/>
          <p14:tracePt t="95363" x="2228850" y="3765550"/>
          <p14:tracePt t="95379" x="2235200" y="3752850"/>
          <p14:tracePt t="95396" x="2247900" y="3740150"/>
          <p14:tracePt t="95463" x="2266950" y="3740150"/>
          <p14:tracePt t="95479" x="2330450" y="3740150"/>
          <p14:tracePt t="95496" x="2451100" y="3746500"/>
          <p14:tracePt t="95513" x="2578100" y="3759200"/>
          <p14:tracePt t="95530" x="2667000" y="3771900"/>
          <p14:tracePt t="95546" x="2692400" y="3778250"/>
          <p14:tracePt t="96049" x="2736850" y="3778250"/>
          <p14:tracePt t="96063" x="2781300" y="3771900"/>
          <p14:tracePt t="96080" x="2863850" y="3765550"/>
          <p14:tracePt t="96097" x="2889250" y="3765550"/>
          <p14:tracePt t="96113" x="2914650" y="3765550"/>
          <p14:tracePt t="96130" x="2940050" y="3765550"/>
          <p14:tracePt t="96148" x="2971800" y="3759200"/>
          <p14:tracePt t="96163" x="2978150" y="3746500"/>
          <p14:tracePt t="96180" x="2990850" y="3740150"/>
          <p14:tracePt t="96870" x="2990850" y="3733800"/>
          <p14:tracePt t="96878" x="2984500" y="3727450"/>
          <p14:tracePt t="96897" x="2959100" y="3708400"/>
          <p14:tracePt t="96916" x="2940050" y="3702050"/>
          <p14:tracePt t="96932" x="2927350" y="3676650"/>
          <p14:tracePt t="97100" x="2921000" y="3663950"/>
          <p14:tracePt t="97115" x="2895600" y="3625850"/>
          <p14:tracePt t="97131" x="2838450" y="3562350"/>
          <p14:tracePt t="97147" x="2800350" y="3524250"/>
          <p14:tracePt t="97164" x="2781300" y="3492500"/>
          <p14:tracePt t="97181" x="2768600" y="3460750"/>
          <p14:tracePt t="97199" x="2768600" y="3441700"/>
          <p14:tracePt t="97223" x="2787650" y="3422650"/>
          <p14:tracePt t="97498" x="2806700" y="3416300"/>
          <p14:tracePt t="97566" x="2813050" y="3416300"/>
          <p14:tracePt t="97573" x="2825750" y="3409950"/>
          <p14:tracePt t="97597" x="2908300" y="3409950"/>
          <p14:tracePt t="97614" x="2978150" y="3416300"/>
          <p14:tracePt t="97631" x="3054350" y="3435350"/>
          <p14:tracePt t="97648" x="3111500" y="3454400"/>
          <p14:tracePt t="97665" x="3175000" y="3467100"/>
          <p14:tracePt t="97690" x="3251200" y="3467100"/>
          <p14:tracePt t="97699" x="3270250" y="3467100"/>
          <p14:tracePt t="97717" x="3346450" y="3467100"/>
          <p14:tracePt t="97731" x="3378200" y="3460750"/>
          <p14:tracePt t="97748" x="3454400" y="3448050"/>
          <p14:tracePt t="97764" x="3524250" y="3429000"/>
          <p14:tracePt t="97781" x="3556000" y="3416300"/>
          <p14:tracePt t="97799" x="3575050" y="3403600"/>
          <p14:tracePt t="97815" x="3600450" y="3390900"/>
          <p14:tracePt t="97831" x="3625850" y="3378200"/>
          <p14:tracePt t="97848" x="3657600" y="3346450"/>
          <p14:tracePt t="97865" x="3657600" y="3321050"/>
          <p14:tracePt t="97882" x="3657600" y="3295650"/>
          <p14:tracePt t="97898" x="3644900" y="3263900"/>
          <p14:tracePt t="97918" x="3632200" y="3238500"/>
          <p14:tracePt t="97931" x="3619500" y="3219450"/>
          <p14:tracePt t="97953" x="3594100" y="3181350"/>
          <p14:tracePt t="97965" x="3575050" y="3162300"/>
          <p14:tracePt t="97981" x="3517900" y="3136900"/>
          <p14:tracePt t="97999" x="3454400" y="3111500"/>
          <p14:tracePt t="98015" x="3371850" y="3098800"/>
          <p14:tracePt t="98032" x="3352800" y="3098800"/>
          <p14:tracePt t="98033" x="3340100" y="3098800"/>
          <p14:tracePt t="98048" x="3314700" y="3092450"/>
          <p14:tracePt t="98066" x="3289300" y="3086100"/>
          <p14:tracePt t="98081" x="3257550" y="3079750"/>
          <p14:tracePt t="98106" x="3181350" y="3079750"/>
          <p14:tracePt t="98115" x="3136900" y="3079750"/>
          <p14:tracePt t="98133" x="3022600" y="3092450"/>
          <p14:tracePt t="98150" x="2927350" y="3111500"/>
          <p14:tracePt t="98165" x="2819400" y="3136900"/>
          <p14:tracePt t="98182" x="2774950" y="3155950"/>
          <p14:tracePt t="98198" x="2762250" y="3162300"/>
          <p14:tracePt t="98284" x="2762250" y="3168650"/>
          <p14:tracePt t="98298" x="2794000" y="3187700"/>
          <p14:tracePt t="98315" x="2813050" y="3200400"/>
          <p14:tracePt t="98332" x="2889250" y="3219450"/>
          <p14:tracePt t="98348" x="2952750" y="3232150"/>
          <p14:tracePt t="98365" x="3022600" y="3238500"/>
          <p14:tracePt t="98382" x="3105150" y="3251200"/>
          <p14:tracePt t="98398" x="3238500" y="3276600"/>
          <p14:tracePt t="98415" x="3378200" y="3302000"/>
          <p14:tracePt t="98432" x="3460750" y="3321050"/>
          <p14:tracePt t="98448" x="3511550" y="3333750"/>
          <p14:tracePt t="98467" x="3524250" y="3333750"/>
          <p14:tracePt t="98482" x="3536950" y="3340100"/>
          <p14:tracePt t="98499" x="3606800" y="3365500"/>
          <p14:tracePt t="98523" x="3733800" y="3390900"/>
          <p14:tracePt t="98532" x="3778250" y="3397250"/>
          <p14:tracePt t="98555" x="3917950" y="3409950"/>
          <p14:tracePt t="98566" x="3962400" y="3416300"/>
          <p14:tracePt t="98582" x="4038600" y="3416300"/>
          <p14:tracePt t="98599" x="4121150" y="3416300"/>
          <p14:tracePt t="98616" x="4197350" y="3416300"/>
          <p14:tracePt t="98632" x="4305300" y="3416300"/>
          <p14:tracePt t="98649" x="4387850" y="3416300"/>
          <p14:tracePt t="98665" x="4502150" y="3409950"/>
          <p14:tracePt t="98682" x="4603750" y="3403600"/>
          <p14:tracePt t="98699" x="4699000" y="3397250"/>
          <p14:tracePt t="98717" x="4775200" y="3378200"/>
          <p14:tracePt t="98732" x="4781550" y="3378200"/>
          <p14:tracePt t="98749" x="4787900" y="3359150"/>
          <p14:tracePt t="98765" x="4794250" y="3340100"/>
          <p14:tracePt t="98782" x="4794250" y="3314700"/>
          <p14:tracePt t="98799" x="4794250" y="3276600"/>
          <p14:tracePt t="98815" x="4781550" y="3238500"/>
          <p14:tracePt t="98832" x="4756150" y="3200400"/>
          <p14:tracePt t="98849" x="4711700" y="3168650"/>
          <p14:tracePt t="98866" x="4660900" y="3136900"/>
          <p14:tracePt t="98882" x="4578350" y="3105150"/>
          <p14:tracePt t="98900" x="4514850" y="3079750"/>
          <p14:tracePt t="98916" x="4451350" y="3060700"/>
          <p14:tracePt t="98933" x="4406900" y="3048000"/>
          <p14:tracePt t="98949" x="4368800" y="3041650"/>
          <p14:tracePt t="98966" x="4318000" y="3041650"/>
          <p14:tracePt t="98983" x="4260850" y="3041650"/>
          <p14:tracePt t="98999" x="4159250" y="3048000"/>
          <p14:tracePt t="99016" x="4038600" y="3060700"/>
          <p14:tracePt t="99032" x="3994150" y="3067050"/>
          <p14:tracePt t="99049" x="3962400" y="3073400"/>
          <p14:tracePt t="99067" x="3949700" y="3079750"/>
          <p14:tracePt t="99089" x="3898900" y="3098800"/>
          <p14:tracePt t="99099" x="3873500" y="3111500"/>
          <p14:tracePt t="99116" x="3810000" y="3143250"/>
          <p14:tracePt t="99133" x="3765550" y="3181350"/>
          <p14:tracePt t="99149" x="3733800" y="3206750"/>
          <p14:tracePt t="99166" x="3721100" y="3232150"/>
          <p14:tracePt t="99235" x="3721100" y="3238500"/>
          <p14:tracePt t="99250" x="3752850" y="3251200"/>
          <p14:tracePt t="99270" x="3917950" y="3295650"/>
          <p14:tracePt t="99283" x="4000500" y="3314700"/>
          <p14:tracePt t="99300" x="4216400" y="3340100"/>
          <p14:tracePt t="99316" x="4476750" y="3365500"/>
          <p14:tracePt t="99333" x="4883150" y="3403600"/>
          <p14:tracePt t="99350" x="5010150" y="3409950"/>
          <p14:tracePt t="99367" x="5359400" y="3422650"/>
          <p14:tracePt t="99383" x="5568950" y="3422650"/>
          <p14:tracePt t="99405" x="5759450" y="3416300"/>
          <p14:tracePt t="99416" x="5829300" y="3409950"/>
          <p14:tracePt t="99433" x="5905500" y="3403600"/>
          <p14:tracePt t="99449" x="5962650" y="3403600"/>
          <p14:tracePt t="99466" x="6000750" y="3403600"/>
          <p14:tracePt t="99484" x="6026150" y="3403600"/>
          <p14:tracePt t="99500" x="6032500" y="3403600"/>
          <p14:tracePt t="99533" x="6045200" y="3403600"/>
          <p14:tracePt t="99550" x="6070600" y="3403600"/>
          <p14:tracePt t="99566" x="6089650" y="3403600"/>
          <p14:tracePt t="99583" x="6108700" y="3403600"/>
          <p14:tracePt t="99606" x="6115050" y="3403600"/>
          <p14:tracePt t="99659" x="6102350" y="3403600"/>
          <p14:tracePt t="99668" x="6089650" y="3403600"/>
          <p14:tracePt t="99693" x="5994400" y="3409950"/>
          <p14:tracePt t="99699" x="5949950" y="3409950"/>
          <p14:tracePt t="99716" x="5861050" y="3403600"/>
          <p14:tracePt t="99733" x="5759450" y="3390900"/>
          <p14:tracePt t="99749" x="5588000" y="3378200"/>
          <p14:tracePt t="99766" x="5378450" y="3352800"/>
          <p14:tracePt t="99783" x="5118100" y="3321050"/>
          <p14:tracePt t="99800" x="4895850" y="3289300"/>
          <p14:tracePt t="99817" x="4679950" y="3251200"/>
          <p14:tracePt t="99833" x="4502150" y="3219450"/>
          <p14:tracePt t="99850" x="4305300" y="3213100"/>
          <p14:tracePt t="99870" x="4064000" y="3238500"/>
          <p14:tracePt t="99883" x="3816350" y="3276600"/>
          <p14:tracePt t="99900" x="3556000" y="3295650"/>
          <p14:tracePt t="99917" x="3314700" y="3302000"/>
          <p14:tracePt t="99933" x="3098800" y="3295650"/>
          <p14:tracePt t="99950" x="3009900" y="3282950"/>
          <p14:tracePt t="99972" x="2997200" y="3282950"/>
          <p14:tracePt t="99983" x="2997200" y="3276600"/>
          <p14:tracePt t="100000" x="2946400" y="3276600"/>
          <p14:tracePt t="100016" x="2813050" y="3302000"/>
          <p14:tracePt t="100033" x="2565400" y="3321050"/>
          <p14:tracePt t="100052" x="2082800" y="3384550"/>
          <p14:tracePt t="100067" x="1987550" y="3397250"/>
          <p14:tracePt t="100084" x="1955800" y="3390900"/>
          <p14:tracePt t="100085" x="1974850" y="3384550"/>
          <p14:tracePt t="100104" x="2108200" y="3346450"/>
          <p14:tracePt t="100116" x="2343150" y="3295650"/>
          <p14:tracePt t="100133" x="2622550" y="3263900"/>
          <p14:tracePt t="100150" x="2844800" y="3257550"/>
          <p14:tracePt t="100167" x="2914650" y="3257550"/>
          <p14:tracePt t="100184" x="2940050" y="3257550"/>
          <p14:tracePt t="100200" x="2952750" y="3257550"/>
          <p14:tracePt t="100217" x="2965450" y="3257550"/>
          <p14:tracePt t="100234" x="2971800" y="3257550"/>
          <p14:tracePt t="100400" x="2978150" y="3257550"/>
          <p14:tracePt t="100614" x="2978150" y="3263900"/>
          <p14:tracePt t="100684" x="2971800" y="3263900"/>
          <p14:tracePt t="100701" x="2959100" y="3270250"/>
          <p14:tracePt t="100895" x="3048000" y="3270250"/>
          <p14:tracePt t="100918" x="3263900" y="3289300"/>
          <p14:tracePt t="100937" x="3371850" y="3295650"/>
          <p14:tracePt t="100951" x="3448050" y="3302000"/>
          <p14:tracePt t="100976" x="3524250" y="3302000"/>
          <p14:tracePt t="100989" x="3587750" y="3302000"/>
          <p14:tracePt t="101001" x="3625850" y="3308350"/>
          <p14:tracePt t="101017" x="3759200" y="3340100"/>
          <p14:tracePt t="101034" x="3867150" y="3365500"/>
          <p14:tracePt t="101051" x="3968750" y="3371850"/>
          <p14:tracePt t="101068" x="4032250" y="3371850"/>
          <p14:tracePt t="101084" x="4064000" y="3371850"/>
          <p14:tracePt t="101208" x="4070350" y="3371850"/>
          <p14:tracePt t="101423" x="4083050" y="3365500"/>
          <p14:tracePt t="101435" x="4095750" y="3359150"/>
          <p14:tracePt t="101460" x="4235450" y="3321050"/>
          <p14:tracePt t="101473" x="4356100" y="3289300"/>
          <p14:tracePt t="101486" x="4502150" y="3251200"/>
          <p14:tracePt t="101501" x="4597400" y="3232150"/>
          <p14:tracePt t="101518" x="4889500" y="3175000"/>
          <p14:tracePt t="101535" x="5111750" y="3136900"/>
          <p14:tracePt t="101551" x="5302250" y="3124200"/>
          <p14:tracePt t="101568" x="5384800" y="3117850"/>
          <p14:tracePt t="101585" x="5403850" y="3117850"/>
          <p14:tracePt t="101651" x="5410200" y="3117850"/>
          <p14:tracePt t="101668" x="5416550" y="3124200"/>
          <p14:tracePt t="101685" x="5416550" y="3130550"/>
          <p14:tracePt t="101752" x="5429250" y="3143250"/>
          <p14:tracePt t="101773" x="5492750" y="3200400"/>
          <p14:tracePt t="101785" x="5518150" y="3219450"/>
          <p14:tracePt t="101801" x="5562600" y="3251200"/>
          <p14:tracePt t="101818" x="5594350" y="3263900"/>
          <p14:tracePt t="101845" x="5626100" y="3276600"/>
          <p14:tracePt t="101854" x="5632450" y="3276600"/>
          <p14:tracePt t="102138" x="5626100" y="3282950"/>
          <p14:tracePt t="102152" x="5619750" y="3289300"/>
          <p14:tracePt t="102181" x="5549900" y="3346450"/>
          <p14:tracePt t="102188" x="5511800" y="3371850"/>
          <p14:tracePt t="102202" x="5441950" y="3409950"/>
          <p14:tracePt t="102218" x="5378450" y="3441700"/>
          <p14:tracePt t="102235" x="5308600" y="3479800"/>
          <p14:tracePt t="102251" x="5270500" y="3511550"/>
          <p14:tracePt t="102268" x="5232400" y="3543300"/>
          <p14:tracePt t="102285" x="5213350" y="3562350"/>
          <p14:tracePt t="102302" x="5200650" y="3568700"/>
          <p14:tracePt t="102318" x="5143500" y="3594100"/>
          <p14:tracePt t="102336" x="5041900" y="3613150"/>
          <p14:tracePt t="102352" x="4921250" y="3625850"/>
          <p14:tracePt t="102368" x="4813300" y="3638550"/>
          <p14:tracePt t="102385" x="4756150" y="3644900"/>
          <p14:tracePt t="102402" x="4749800" y="3651250"/>
          <p14:tracePt t="102652" x="4775200" y="3651250"/>
          <p14:tracePt t="102669" x="4813300" y="3651250"/>
          <p14:tracePt t="102685" x="4819650" y="3651250"/>
          <p14:tracePt t="102686" x="4826000" y="3651250"/>
          <p14:tracePt t="102702" x="4832350" y="3651250"/>
          <p14:tracePt t="102836" x="4838700" y="3651250"/>
          <p14:tracePt t="102844" x="4851400" y="3651250"/>
          <p14:tracePt t="102856" x="4889500" y="3638550"/>
          <p14:tracePt t="102869" x="5016500" y="3600450"/>
          <p14:tracePt t="102886" x="5162550" y="3556000"/>
          <p14:tracePt t="102909" x="5314950" y="3505200"/>
          <p14:tracePt t="102919" x="5353050" y="3492500"/>
          <p14:tracePt t="102936" x="5410200" y="3467100"/>
          <p14:tracePt t="102952" x="5461000" y="3448050"/>
          <p14:tracePt t="102969" x="5499100" y="3422650"/>
          <p14:tracePt t="102986" x="5518150" y="3397250"/>
          <p14:tracePt t="103003" x="5556250" y="3346450"/>
          <p14:tracePt t="103019" x="5568950" y="3327400"/>
          <p14:tracePt t="103036" x="5575300" y="3321050"/>
          <p14:tracePt t="103052" x="5575300" y="3314700"/>
          <p14:tracePt t="103103" x="5575300" y="3308350"/>
          <p14:tracePt t="103119" x="5575300" y="3302000"/>
          <p14:tracePt t="103136" x="5581650" y="3289300"/>
          <p14:tracePt t="103169" x="5581650" y="3282950"/>
          <p14:tracePt t="103336" x="5575300" y="3302000"/>
          <p14:tracePt t="103353" x="5575300" y="3308350"/>
          <p14:tracePt t="103546" x="5562600" y="3308350"/>
          <p14:tracePt t="103553" x="5556250" y="3308350"/>
          <p14:tracePt t="103569" x="5549900" y="3308350"/>
          <p14:tracePt t="103586" x="5518150" y="3314700"/>
          <p14:tracePt t="103603" x="5454650" y="3327400"/>
          <p14:tracePt t="103619" x="5365750" y="3359150"/>
          <p14:tracePt t="103637" x="5283200" y="3384550"/>
          <p14:tracePt t="103660" x="5175250" y="3416300"/>
          <p14:tracePt t="103672" x="5137150" y="3422650"/>
          <p14:tracePt t="103692" x="5035550" y="3460750"/>
          <p14:tracePt t="103703" x="4984750" y="3479800"/>
          <p14:tracePt t="103720" x="4851400" y="3524250"/>
          <p14:tracePt t="103738" x="4641850" y="3581400"/>
          <p14:tracePt t="103753" x="4591050" y="3600450"/>
          <p14:tracePt t="103770" x="4489450" y="3619500"/>
          <p14:tracePt t="103796" x="4483100" y="3625850"/>
          <p14:tracePt t="103936" x="4502150" y="3625850"/>
          <p14:tracePt t="103954" x="4565650" y="3638550"/>
          <p14:tracePt t="103980" x="4718050" y="3670300"/>
          <p14:tracePt t="104004" x="4826000" y="3695700"/>
          <p14:tracePt t="104020" x="4876800" y="3708400"/>
          <p14:tracePt t="104036" x="4914900" y="3714750"/>
          <p14:tracePt t="104053" x="4940300" y="3714750"/>
          <p14:tracePt t="104070" x="4965700" y="3714750"/>
          <p14:tracePt t="104086" x="4991100" y="3714750"/>
          <p14:tracePt t="104104" x="4997450" y="3714750"/>
          <p14:tracePt t="124437" x="4959350" y="3759200"/>
          <p14:tracePt t="124453" x="4851400" y="3860800"/>
          <p14:tracePt t="124470" x="4762500" y="3930650"/>
          <p14:tracePt t="124487" x="4705350" y="3987800"/>
          <p14:tracePt t="124504" x="4673600" y="4032250"/>
          <p14:tracePt t="124520" x="4641850" y="4070350"/>
          <p14:tracePt t="124537" x="4597400" y="4102100"/>
          <p14:tracePt t="124554" x="4527550" y="4133850"/>
          <p14:tracePt t="124570" x="4464050" y="4159250"/>
          <p14:tracePt t="124587" x="4400550" y="4171950"/>
          <p14:tracePt t="124604" x="4356100" y="4184650"/>
          <p14:tracePt t="124621" x="4330700" y="4197350"/>
          <p14:tracePt t="124637" x="4324350" y="4203700"/>
          <p14:tracePt t="124654" x="4305300" y="4229100"/>
          <p14:tracePt t="124671" x="4260850" y="4318000"/>
          <p14:tracePt t="124687" x="4178300" y="4425950"/>
          <p14:tracePt t="124704" x="4089400" y="4514850"/>
          <p14:tracePt t="124720" x="4019550" y="4578350"/>
          <p14:tracePt t="124737" x="3924300" y="4648200"/>
          <p14:tracePt t="124754" x="3867150" y="4686300"/>
          <p14:tracePt t="124771" x="3848100" y="4699000"/>
          <p14:tracePt t="125150" x="3816350" y="4705350"/>
          <p14:tracePt t="125155" x="3797300" y="4705350"/>
          <p14:tracePt t="125171" x="3790950" y="4705350"/>
          <p14:tracePt t="125221" x="3778250" y="4705350"/>
          <p14:tracePt t="125244" x="3670300" y="4724400"/>
          <p14:tracePt t="125255" x="3600450" y="4737100"/>
          <p14:tracePt t="125272" x="3441700" y="4762500"/>
          <p14:tracePt t="125287" x="3365500" y="4781550"/>
          <p14:tracePt t="125304" x="3340100" y="4781550"/>
          <p14:tracePt t="125321" x="3340100" y="4787900"/>
          <p14:tracePt t="125337" x="3333750" y="4787900"/>
          <p14:tracePt t="125354" x="3327400" y="4787900"/>
          <p14:tracePt t="125371" x="3314700" y="4794250"/>
          <p14:tracePt t="125388" x="3289300" y="4806950"/>
          <p14:tracePt t="125404" x="3282950" y="4806950"/>
          <p14:tracePt t="125503" x="3270250" y="4819650"/>
          <p14:tracePt t="125510" x="3251200" y="4826000"/>
          <p14:tracePt t="125542" x="3168650" y="4864100"/>
          <p14:tracePt t="125555" x="3143250" y="4876800"/>
          <p14:tracePt t="125572" x="3111500" y="4895850"/>
          <p14:tracePt t="125588" x="3092450" y="4921250"/>
          <p14:tracePt t="125604" x="3086100" y="4933950"/>
          <p14:tracePt t="125605" x="3086100" y="4946650"/>
          <p14:tracePt t="125621" x="3086100" y="4959350"/>
          <p14:tracePt t="125622" x="3086100" y="4965700"/>
          <p14:tracePt t="125638" x="3086100" y="4997450"/>
          <p14:tracePt t="125654" x="3105150" y="5035550"/>
          <p14:tracePt t="125671" x="3117850" y="5060950"/>
          <p14:tracePt t="125688" x="3181350" y="5130800"/>
          <p14:tracePt t="125705" x="3232150" y="5168900"/>
          <p14:tracePt t="125721" x="3276600" y="5181600"/>
          <p14:tracePt t="125738" x="3333750" y="5187950"/>
          <p14:tracePt t="125755" x="3378200" y="5181600"/>
          <p14:tracePt t="125772" x="3454400" y="5156200"/>
          <p14:tracePt t="125788" x="3511550" y="5130800"/>
          <p14:tracePt t="125805" x="3549650" y="5111750"/>
          <p14:tracePt t="125821" x="3562350" y="5105400"/>
          <p14:tracePt t="125905" x="3556000" y="5060950"/>
          <p14:tracePt t="125922" x="3556000" y="5003800"/>
          <p14:tracePt t="125940" x="3562350" y="4946650"/>
          <p14:tracePt t="125955" x="3587750" y="4864100"/>
          <p14:tracePt t="125972" x="3625850" y="4768850"/>
          <p14:tracePt t="125988" x="3657600" y="4686300"/>
          <p14:tracePt t="126004" x="3670300" y="4622800"/>
          <p14:tracePt t="126021" x="3676650" y="4584700"/>
          <p14:tracePt t="126038" x="3676650" y="4559300"/>
          <p14:tracePt t="126332" x="3676650" y="4546600"/>
          <p14:tracePt t="126371" x="3651250" y="4514850"/>
          <p14:tracePt t="126431" x="3644900" y="4514850"/>
          <p14:tracePt t="126451" x="3644900" y="4502150"/>
          <p14:tracePt t="126472" x="3651250" y="4495800"/>
          <p14:tracePt t="126488" x="3708400" y="4483100"/>
          <p14:tracePt t="126506" x="3771900" y="4470400"/>
          <p14:tracePt t="126522" x="3848100" y="4451350"/>
          <p14:tracePt t="126539" x="3905250" y="4438650"/>
          <p14:tracePt t="126555" x="3962400" y="4425950"/>
          <p14:tracePt t="126572" x="3981450" y="4425950"/>
          <p14:tracePt t="126589" x="3994150" y="4425950"/>
          <p14:tracePt t="126622" x="4000500" y="4425950"/>
          <p14:tracePt t="126646" x="4025900" y="4425950"/>
          <p14:tracePt t="126656" x="4032250" y="4425950"/>
          <p14:tracePt t="126676" x="4083050" y="4425950"/>
          <p14:tracePt t="126689" x="4095750" y="4425950"/>
          <p14:tracePt t="126705" x="4108450" y="4432300"/>
          <p14:tracePt t="126726" x="4121150" y="4438650"/>
          <p14:tracePt t="127083" x="4121150" y="4445000"/>
          <p14:tracePt t="127089" x="4127500" y="4457700"/>
          <p14:tracePt t="127106" x="4140200" y="4495800"/>
          <p14:tracePt t="127127" x="4140200" y="4514850"/>
          <p14:tracePt t="127139" x="4146550" y="4533900"/>
          <p14:tracePt t="127162" x="4146550" y="4559300"/>
          <p14:tracePt t="127172" x="4152900" y="4565650"/>
          <p14:tracePt t="127189" x="4159250" y="4584700"/>
          <p14:tracePt t="127206" x="4165600" y="4591050"/>
          <p14:tracePt t="127222" x="4165600" y="4597400"/>
          <p14:tracePt t="127643" x="4165600" y="4610100"/>
          <p14:tracePt t="127656" x="4152900" y="4616450"/>
          <p14:tracePt t="127681" x="4102100" y="4686300"/>
          <p14:tracePt t="127690" x="4095750" y="4699000"/>
          <p14:tracePt t="127706" x="4089400" y="4718050"/>
          <p14:tracePt t="127724" x="4083050" y="4724400"/>
          <p14:tracePt t="131533" x="4133850" y="4629150"/>
          <p14:tracePt t="131543" x="4178300" y="4559300"/>
          <p14:tracePt t="131559" x="4260850" y="4451350"/>
          <p14:tracePt t="131576" x="4349750" y="4387850"/>
          <p14:tracePt t="131593" x="4438650" y="4362450"/>
          <p14:tracePt t="131609" x="4514850" y="4349750"/>
          <p14:tracePt t="131626" x="4546600" y="4349750"/>
          <p14:tracePt t="131643" x="4552950" y="4349750"/>
          <p14:tracePt t="131985" x="4546600" y="4349750"/>
          <p14:tracePt t="132004" x="4457700" y="4337050"/>
          <p14:tracePt t="132010" x="4400550" y="4324350"/>
          <p14:tracePt t="132026" x="4286250" y="4311650"/>
          <p14:tracePt t="132043" x="4222750" y="4298950"/>
          <p14:tracePt t="132060" x="4210050" y="4292600"/>
          <p14:tracePt t="132160" x="4210050" y="4305300"/>
          <p14:tracePt t="132177" x="4229100" y="4311650"/>
          <p14:tracePt t="132196" x="4248150" y="4318000"/>
          <p14:tracePt t="132211" x="4267200" y="4318000"/>
          <p14:tracePt t="132262" x="4273550" y="4318000"/>
          <p14:tracePt t="132294" x="4279900" y="4318000"/>
          <p14:tracePt t="132310" x="4298950" y="4318000"/>
          <p14:tracePt t="132327" x="4318000" y="4305300"/>
          <p14:tracePt t="132377" x="4324350" y="4305300"/>
          <p14:tracePt t="132626" x="4330700" y="4305300"/>
          <p14:tracePt t="132631" x="4330700" y="4311650"/>
          <p14:tracePt t="132645" x="4337050" y="4318000"/>
          <p14:tracePt t="132660" x="4343400" y="4337050"/>
          <p14:tracePt t="132677" x="4349750" y="4356100"/>
          <p14:tracePt t="132694" x="4356100" y="4368800"/>
          <p14:tracePt t="132715" x="4362450" y="4375150"/>
          <p14:tracePt t="132744" x="4362450" y="4381500"/>
          <p14:tracePt t="132760" x="4362450" y="4387850"/>
          <p14:tracePt t="132778" x="4368800" y="4400550"/>
          <p14:tracePt t="132794" x="4368800" y="4406900"/>
          <p14:tracePt t="132811" x="4375150" y="4413250"/>
          <p14:tracePt t="132828" x="4394200" y="4419600"/>
          <p14:tracePt t="132845" x="4419600" y="4432300"/>
          <p14:tracePt t="132861" x="4451350" y="4438650"/>
          <p14:tracePt t="132877" x="4476750" y="4445000"/>
          <p14:tracePt t="132894" x="4495800" y="4445000"/>
          <p14:tracePt t="132911" x="4502150" y="4445000"/>
          <p14:tracePt t="132960" x="4502150" y="4451350"/>
          <p14:tracePt t="132978" x="4521200" y="4457700"/>
          <p14:tracePt t="132994" x="4540250" y="4464050"/>
          <p14:tracePt t="133011" x="4565650" y="4464050"/>
          <p14:tracePt t="133027" x="4584700" y="4464050"/>
          <p14:tracePt t="133044" x="4603750" y="4457700"/>
          <p14:tracePt t="133061" x="4622800" y="4451350"/>
          <p14:tracePt t="133077" x="4648200" y="4432300"/>
          <p14:tracePt t="133094" x="4686300" y="4413250"/>
          <p14:tracePt t="133111" x="4711700" y="4394200"/>
          <p14:tracePt t="133128" x="4756150" y="4368800"/>
          <p14:tracePt t="133144" x="4781550" y="4337050"/>
          <p14:tracePt t="133161" x="4794250" y="4311650"/>
          <p14:tracePt t="133178" x="4800600" y="4273550"/>
          <p14:tracePt t="133194" x="4800600" y="4248150"/>
          <p14:tracePt t="133211" x="4775200" y="4191000"/>
          <p14:tracePt t="133227" x="4768850" y="4165600"/>
          <p14:tracePt t="133246" x="4756150" y="4146550"/>
          <p14:tracePt t="133261" x="4749800" y="4121150"/>
          <p14:tracePt t="133278" x="4749800" y="4102100"/>
          <p14:tracePt t="133295" x="4737100" y="4083050"/>
          <p14:tracePt t="133315" x="4724400" y="4064000"/>
          <p14:tracePt t="133328" x="4705350" y="4044950"/>
          <p14:tracePt t="133349" x="4686300" y="4025900"/>
          <p14:tracePt t="133361" x="4679950" y="4025900"/>
          <p14:tracePt t="133378" x="4673600" y="4019550"/>
          <p14:tracePt t="133395" x="4660900" y="4013200"/>
          <p14:tracePt t="133411" x="4603750" y="4006850"/>
          <p14:tracePt t="133428" x="4565650" y="4006850"/>
          <p14:tracePt t="133445" x="4527550" y="4006850"/>
          <p14:tracePt t="133461" x="4470400" y="4006850"/>
          <p14:tracePt t="133478" x="4438650" y="4006850"/>
          <p14:tracePt t="133501" x="4387850" y="4013200"/>
          <p14:tracePt t="133511" x="4292600" y="4032250"/>
          <p14:tracePt t="133528" x="4178300" y="4044950"/>
          <p14:tracePt t="133552" x="4006850" y="4051300"/>
          <p14:tracePt t="133561" x="3968750" y="4051300"/>
          <p14:tracePt t="133578" x="3930650" y="4051300"/>
          <p14:tracePt t="133645" x="3924300" y="4051300"/>
          <p14:tracePt t="133661" x="3917950" y="4076700"/>
          <p14:tracePt t="133688" x="3917950" y="4121150"/>
          <p14:tracePt t="133714" x="3930650" y="4191000"/>
          <p14:tracePt t="133728" x="3968750" y="4273550"/>
          <p14:tracePt t="133744" x="4019550" y="4349750"/>
          <p14:tracePt t="133762" x="4095750" y="4432300"/>
          <p14:tracePt t="133779" x="4140200" y="4483100"/>
          <p14:tracePt t="133795" x="4203700" y="4521200"/>
          <p14:tracePt t="133811" x="4248150" y="4540250"/>
          <p14:tracePt t="133828" x="4292600" y="4546600"/>
          <p14:tracePt t="133845" x="4362450" y="4546600"/>
          <p14:tracePt t="133862" x="4451350" y="4533900"/>
          <p14:tracePt t="133883" x="4591050" y="4508500"/>
          <p14:tracePt t="133895" x="4616450" y="4502150"/>
          <p14:tracePt t="133912" x="4692650" y="4483100"/>
          <p14:tracePt t="133928" x="4762500" y="4457700"/>
          <p14:tracePt t="133949" x="4838700" y="4419600"/>
          <p14:tracePt t="133976" x="4876800" y="4381500"/>
          <p14:tracePt t="133985" x="4883150" y="4375150"/>
          <p14:tracePt t="133995" x="4895850" y="4356100"/>
          <p14:tracePt t="134012" x="4902200" y="4330700"/>
          <p14:tracePt t="134028" x="4908550" y="4318000"/>
          <p14:tracePt t="134045" x="4908550" y="4298950"/>
          <p14:tracePt t="134062" x="4908550" y="4279900"/>
          <p14:tracePt t="134078" x="4889500" y="4241800"/>
          <p14:tracePt t="134096" x="4864100" y="4210050"/>
          <p14:tracePt t="134117" x="4813300" y="4178300"/>
          <p14:tracePt t="134128" x="4800600" y="4165600"/>
          <p14:tracePt t="134129" x="4787900" y="4159250"/>
          <p14:tracePt t="134145" x="4775200" y="4152900"/>
          <p14:tracePt t="134163" x="4768850" y="4146550"/>
          <p14:tracePt t="134179" x="4749800" y="4140200"/>
          <p14:tracePt t="134195" x="4743450" y="4140200"/>
          <p14:tracePt t="134196" x="4724400" y="4133850"/>
          <p14:tracePt t="134212" x="4699000" y="4127500"/>
          <p14:tracePt t="134228" x="4667250" y="4114800"/>
          <p14:tracePt t="134245" x="4648200" y="4114800"/>
          <p14:tracePt t="134262" x="4635500" y="4114800"/>
          <p14:tracePt t="134278" x="4629150" y="4114800"/>
          <p14:tracePt t="134362" x="4597400" y="4121150"/>
          <p14:tracePt t="134379" x="4565650" y="4140200"/>
          <p14:tracePt t="134396" x="4540250" y="4152900"/>
          <p14:tracePt t="134421" x="4521200" y="4165600"/>
          <p14:tracePt t="134445" x="4521200" y="4171950"/>
          <p14:tracePt t="134462" x="4521200" y="4184650"/>
          <p14:tracePt t="134481" x="4521200" y="4203700"/>
          <p14:tracePt t="134495" x="4521200" y="4210050"/>
          <p14:tracePt t="134513" x="4527550" y="4241800"/>
          <p14:tracePt t="134530" x="4527550" y="4267200"/>
          <p14:tracePt t="134545" x="4527550" y="4279900"/>
          <p14:tracePt t="134562" x="4527550" y="4298950"/>
          <p14:tracePt t="134580" x="4527550" y="4305300"/>
          <p14:tracePt t="135079" x="4527550" y="4311650"/>
          <p14:tracePt t="135097" x="4533900" y="4318000"/>
          <p14:tracePt t="135113" x="4540250" y="4330700"/>
          <p14:tracePt t="135129" x="4546600" y="4337050"/>
          <p14:tracePt t="135146" x="4552950" y="4356100"/>
          <p14:tracePt t="135163" x="4559300" y="4362450"/>
          <p14:tracePt t="135180" x="4559300" y="4368800"/>
          <p14:tracePt t="135279" x="4591050" y="4368800"/>
          <p14:tracePt t="135319" x="4572000" y="4406900"/>
          <p14:tracePt t="135329" x="4552950" y="4425950"/>
          <p14:tracePt t="135347" x="4546600" y="4432300"/>
          <p14:tracePt t="137281" x="4546600" y="4425950"/>
          <p14:tracePt t="137298" x="4546600" y="4413250"/>
          <p14:tracePt t="137315" x="4546600" y="4400550"/>
          <p14:tracePt t="137331" x="4552950" y="4387850"/>
          <p14:tracePt t="137348" x="4559300" y="4375150"/>
          <p14:tracePt t="137364" x="4565650" y="4362450"/>
          <p14:tracePt t="137381" x="4578350" y="4349750"/>
          <p14:tracePt t="137397" x="4584700" y="4337050"/>
          <p14:tracePt t="137414" x="4591050" y="4324350"/>
          <p14:tracePt t="137431" x="4591050" y="4318000"/>
          <p14:tracePt t="137448" x="4597400" y="4311650"/>
          <p14:tracePt t="137468" x="4603750" y="4305300"/>
          <p14:tracePt t="137481" x="4610100" y="4292600"/>
          <p14:tracePt t="137498" x="4610100" y="4286250"/>
          <p14:tracePt t="137514" x="4616450" y="4279900"/>
          <p14:tracePt t="137531" x="4622800" y="4267200"/>
          <p14:tracePt t="137548" x="4635500" y="4254500"/>
          <p14:tracePt t="137565" x="4641850" y="4235450"/>
          <p14:tracePt t="137581" x="4648200" y="4222750"/>
          <p14:tracePt t="137598" x="4654550" y="4210050"/>
          <p14:tracePt t="137614" x="4654550" y="4203700"/>
          <p14:tracePt t="137894" x="4641850" y="4203700"/>
          <p14:tracePt t="137923" x="4572000" y="4229100"/>
          <p14:tracePt t="137932" x="4559300" y="4235450"/>
          <p14:tracePt t="137956" x="4546600" y="4235450"/>
          <p14:tracePt t="137965" x="4540250" y="4235450"/>
          <p14:tracePt t="137981" x="4514850" y="4241800"/>
          <p14:tracePt t="137998" x="4432300" y="4267200"/>
          <p14:tracePt t="138016" x="4330700" y="4292600"/>
          <p14:tracePt t="138031" x="4159250" y="4311650"/>
          <p14:tracePt t="138048" x="4025900" y="4318000"/>
          <p14:tracePt t="138065" x="3924300" y="4324350"/>
          <p14:tracePt t="138082" x="3854450" y="4324350"/>
          <p14:tracePt t="138084" x="3841750" y="4324350"/>
          <p14:tracePt t="138098" x="3816350" y="4324350"/>
          <p14:tracePt t="138116" x="3740150" y="4330700"/>
          <p14:tracePt t="138133" x="3581400" y="4343400"/>
          <p14:tracePt t="138134" x="3460750" y="4356100"/>
          <p14:tracePt t="138157" x="3022600" y="4387850"/>
          <p14:tracePt t="138166" x="2876550" y="4394200"/>
          <p14:tracePt t="138183" x="2647950" y="4400550"/>
          <p14:tracePt t="138198" x="2527300" y="4400550"/>
          <p14:tracePt t="138215" x="2508250" y="4400550"/>
          <p14:tracePt t="138248" x="2501900" y="4400550"/>
          <p14:tracePt t="138265" x="2463800" y="4400550"/>
          <p14:tracePt t="138282" x="2317750" y="4425950"/>
          <p14:tracePt t="138298" x="2146300" y="4451350"/>
          <p14:tracePt t="138315" x="1968500" y="4470400"/>
          <p14:tracePt t="138332" x="1841500" y="4476750"/>
          <p14:tracePt t="138334" x="1809750" y="4476750"/>
          <p14:tracePt t="138349" x="1790700" y="4476750"/>
          <p14:tracePt t="138416" x="1778000" y="4476750"/>
          <p14:tracePt t="138432" x="1765300" y="4483100"/>
          <p14:tracePt t="138449" x="1746250" y="4489450"/>
          <p14:tracePt t="138504" x="1746250" y="4495800"/>
          <p14:tracePt t="138516" x="1739900" y="4502150"/>
          <p14:tracePt t="138533" x="1714500" y="4546600"/>
          <p14:tracePt t="138549" x="1689100" y="4565650"/>
          <p14:tracePt t="138567" x="1549400" y="4603750"/>
          <p14:tracePt t="138582" x="1454150" y="4610100"/>
          <p14:tracePt t="138599" x="1428750" y="4610100"/>
          <p14:tracePt t="138624" x="1428750" y="4603750"/>
          <p14:tracePt t="138633" x="1435100" y="4603750"/>
          <p14:tracePt t="138651" x="1479550" y="4565650"/>
          <p14:tracePt t="138666" x="1517650" y="4546600"/>
          <p14:tracePt t="138684" x="1530350" y="4546600"/>
          <p14:tracePt t="138737" x="1543050" y="4546600"/>
          <p14:tracePt t="138744" x="1562100" y="4546600"/>
          <p14:tracePt t="138773" x="1670050" y="4559300"/>
          <p14:tracePt t="138782" x="1701800" y="4559300"/>
          <p14:tracePt t="138800" x="1822450" y="4559300"/>
          <p14:tracePt t="138824" x="1892300" y="4559300"/>
          <p14:tracePt t="138852" x="1898650" y="4559300"/>
          <p14:tracePt t="138867" x="1905000" y="4559300"/>
          <p14:tracePt t="138883" x="1905000" y="4565650"/>
          <p14:tracePt t="138950" x="1917700" y="4565650"/>
          <p14:tracePt t="138966" x="1955800" y="4546600"/>
          <p14:tracePt t="138983" x="1974850" y="4533900"/>
          <p14:tracePt t="138999" x="1987550" y="4527550"/>
          <p14:tracePt t="139160" x="1993900" y="4527550"/>
          <p14:tracePt t="139165" x="2000250" y="4521200"/>
          <p14:tracePt t="139183" x="2019300" y="4508500"/>
          <p14:tracePt t="139199" x="2044700" y="4495800"/>
          <p14:tracePt t="139216" x="2082800" y="4470400"/>
          <p14:tracePt t="139238" x="2127250" y="4445000"/>
          <p14:tracePt t="139249" x="2127250" y="4438650"/>
          <p14:tracePt t="139268" x="2139950" y="4419600"/>
          <p14:tracePt t="139283" x="2146300" y="4413250"/>
          <p14:tracePt t="139333" x="2133600" y="4413250"/>
          <p14:tracePt t="139349" x="2095500" y="4419600"/>
          <p14:tracePt t="139366" x="2038350" y="4438650"/>
          <p14:tracePt t="139383" x="1930400" y="4457700"/>
          <p14:tracePt t="139400" x="1873250" y="4464050"/>
          <p14:tracePt t="139416" x="1835150" y="4470400"/>
          <p14:tracePt t="139433" x="1803400" y="4476750"/>
          <p14:tracePt t="139450" x="1784350" y="4476750"/>
          <p14:tracePt t="139466" x="1771650" y="4483100"/>
          <p14:tracePt t="139483" x="1758950" y="4502150"/>
          <p14:tracePt t="139500" x="1746250" y="4514850"/>
          <p14:tracePt t="139517" x="1739900" y="4527550"/>
          <p14:tracePt t="139533" x="1739900" y="4533900"/>
          <p14:tracePt t="139550" x="1746250" y="4540250"/>
          <p14:tracePt t="139571" x="1803400" y="4572000"/>
          <p14:tracePt t="139584" x="1841500" y="4584700"/>
          <p14:tracePt t="139599" x="1943100" y="4603750"/>
          <p14:tracePt t="139617" x="2051050" y="4610100"/>
          <p14:tracePt t="139635" x="2203450" y="4616450"/>
          <p14:tracePt t="139650" x="2222500" y="4610100"/>
          <p14:tracePt t="139717" x="2222500" y="4616450"/>
          <p14:tracePt t="139800" x="2222500" y="4603750"/>
          <p14:tracePt t="139817" x="2222500" y="4584700"/>
          <p14:tracePt t="139833" x="2247900" y="4565650"/>
          <p14:tracePt t="139850" x="2349500" y="4559300"/>
          <p14:tracePt t="139866" x="2470150" y="4565650"/>
          <p14:tracePt t="139883" x="2578100" y="4565650"/>
          <p14:tracePt t="139900" x="2673350" y="4559300"/>
          <p14:tracePt t="139919" x="2755900" y="4552950"/>
          <p14:tracePt t="139934" x="2787650" y="4546600"/>
          <p14:tracePt t="139950" x="2794000" y="4546600"/>
          <p14:tracePt t="140021" x="2806700" y="4546600"/>
          <p14:tracePt t="140034" x="2825750" y="4540250"/>
          <p14:tracePt t="140052" x="2870200" y="4533900"/>
          <p14:tracePt t="140067" x="2940050" y="4514850"/>
          <p14:tracePt t="140083" x="2978150" y="4495800"/>
          <p14:tracePt t="140100" x="2990850" y="4489450"/>
          <p14:tracePt t="140204" x="2990850" y="4483100"/>
          <p14:tracePt t="140217" x="2978150" y="4476750"/>
          <p14:tracePt t="140233" x="2908300" y="4457700"/>
          <p14:tracePt t="140250" x="2749550" y="4425950"/>
          <p14:tracePt t="140267" x="2654300" y="4406900"/>
          <p14:tracePt t="140284" x="2609850" y="4394200"/>
          <p14:tracePt t="140300" x="2546350" y="4375150"/>
          <p14:tracePt t="140317" x="2540000" y="4375150"/>
          <p14:tracePt t="140379" x="2527300" y="4375150"/>
          <p14:tracePt t="140383" x="2501900" y="4387850"/>
          <p14:tracePt t="140400" x="2463800" y="4406900"/>
          <p14:tracePt t="140417" x="2432050" y="4432300"/>
          <p14:tracePt t="140434" x="2425700" y="4464050"/>
          <p14:tracePt t="140451" x="2425700" y="4483100"/>
          <p14:tracePt t="140468" x="2444750" y="4514850"/>
          <p14:tracePt t="140489" x="2533650" y="4565650"/>
          <p14:tracePt t="140500" x="2635250" y="4610100"/>
          <p14:tracePt t="140517" x="2743200" y="4654550"/>
          <p14:tracePt t="140534" x="2876550" y="4692650"/>
          <p14:tracePt t="140552" x="3016250" y="4711700"/>
          <p14:tracePt t="140567" x="3155950" y="4730750"/>
          <p14:tracePt t="140583" x="3270250" y="4730750"/>
          <p14:tracePt t="140600" x="3295650" y="4718050"/>
          <p14:tracePt t="140617" x="3308350" y="4686300"/>
          <p14:tracePt t="140634" x="3314700" y="4635500"/>
          <p14:tracePt t="140651" x="3314700" y="4559300"/>
          <p14:tracePt t="140667" x="3302000" y="4502150"/>
          <p14:tracePt t="140684" x="3276600" y="4445000"/>
          <p14:tracePt t="140701" x="3206750" y="4387850"/>
          <p14:tracePt t="140717" x="3175000" y="4381500"/>
          <p14:tracePt t="140734" x="3067050" y="4362450"/>
          <p14:tracePt t="140763" x="2990850" y="4343400"/>
          <p14:tracePt t="140777" x="2965450" y="4343400"/>
          <p14:tracePt t="140785" x="2952750" y="4337050"/>
          <p14:tracePt t="140800" x="2921000" y="4330700"/>
          <p14:tracePt t="140817" x="2863850" y="4330700"/>
          <p14:tracePt t="140834" x="2787650" y="4343400"/>
          <p14:tracePt t="140851" x="2705100" y="4362450"/>
          <p14:tracePt t="140867" x="2635250" y="4381500"/>
          <p14:tracePt t="140890" x="2590800" y="4400550"/>
          <p14:tracePt t="140901" x="2590800" y="4406900"/>
          <p14:tracePt t="140917" x="2584450" y="4413250"/>
          <p14:tracePt t="140934" x="2590800" y="4432300"/>
          <p14:tracePt t="140951" x="2603500" y="4483100"/>
          <p14:tracePt t="140967" x="2616200" y="4527550"/>
          <p14:tracePt t="140984" x="2628900" y="4591050"/>
          <p14:tracePt t="141001" x="2641600" y="4603750"/>
          <p14:tracePt t="141018" x="2660650" y="4622800"/>
          <p14:tracePt t="141038" x="2705100" y="4629150"/>
          <p14:tracePt t="141051" x="2768600" y="4629150"/>
          <p14:tracePt t="141068" x="2863850" y="4597400"/>
          <p14:tracePt t="141084" x="2959100" y="4552950"/>
          <p14:tracePt t="141101" x="3009900" y="4514850"/>
          <p14:tracePt t="141128" x="3035300" y="4464050"/>
          <p14:tracePt t="141147" x="3035300" y="4457700"/>
          <p14:tracePt t="141158" x="3035300" y="4451350"/>
          <p14:tracePt t="141168" x="3028950" y="4445000"/>
          <p14:tracePt t="141184" x="3009900" y="4432300"/>
          <p14:tracePt t="141202" x="2965450" y="4419600"/>
          <p14:tracePt t="141221" x="2825750" y="4381500"/>
          <p14:tracePt t="141235" x="2743200" y="4368800"/>
          <p14:tracePt t="141252" x="2647950" y="4356100"/>
          <p14:tracePt t="141268" x="2540000" y="4337050"/>
          <p14:tracePt t="141284" x="2495550" y="4337050"/>
          <p14:tracePt t="141301" x="2463800" y="4337050"/>
          <p14:tracePt t="141318" x="2451100" y="4337050"/>
          <p14:tracePt t="141334" x="2444750" y="4349750"/>
          <p14:tracePt t="141352" x="2432050" y="4381500"/>
          <p14:tracePt t="141369" x="2432050" y="4432300"/>
          <p14:tracePt t="141385" x="2451100" y="4527550"/>
          <p14:tracePt t="141405" x="2527300" y="4641850"/>
          <p14:tracePt t="141418" x="2584450" y="4679950"/>
          <p14:tracePt t="141434" x="2603500" y="4686300"/>
          <p14:tracePt t="141451" x="2660650" y="4699000"/>
          <p14:tracePt t="141467" x="2768600" y="4686300"/>
          <p14:tracePt t="141485" x="2851150" y="4660900"/>
          <p14:tracePt t="141501" x="2940050" y="4622800"/>
          <p14:tracePt t="141518" x="2997200" y="4597400"/>
          <p14:tracePt t="141535" x="3060700" y="4565650"/>
          <p14:tracePt t="141558" x="3067050" y="4546600"/>
          <p14:tracePt t="141584" x="3067050" y="4540250"/>
          <p14:tracePt t="141602" x="3067050" y="4527550"/>
          <p14:tracePt t="141620" x="3041650" y="4502150"/>
          <p14:tracePt t="141647" x="2990850" y="4470400"/>
          <p14:tracePt t="141668" x="2946400" y="4457700"/>
          <p14:tracePt t="141685" x="2927350" y="4451350"/>
          <p14:tracePt t="141701" x="2921000" y="4451350"/>
          <p14:tracePt t="141718" x="2914650" y="4451350"/>
          <p14:tracePt t="141773" x="2914650" y="4464050"/>
          <p14:tracePt t="141787" x="2946400" y="4489450"/>
          <p14:tracePt t="141801" x="2984500" y="4502150"/>
          <p14:tracePt t="141818" x="3041650" y="4508500"/>
          <p14:tracePt t="141835" x="3079750" y="4521200"/>
          <p14:tracePt t="141851" x="3105150" y="4527550"/>
          <p14:tracePt t="141868" x="3130550" y="4533900"/>
          <p14:tracePt t="141885" x="3149600" y="4546600"/>
          <p14:tracePt t="141913" x="3155950" y="4552950"/>
          <p14:tracePt t="142011" x="3162300" y="4552950"/>
          <p14:tracePt t="142019" x="3168650" y="4552950"/>
          <p14:tracePt t="142036" x="3187700" y="4540250"/>
          <p14:tracePt t="142053" x="3206750" y="4521200"/>
          <p14:tracePt t="142068" x="3219450" y="4508500"/>
          <p14:tracePt t="142086" x="3225800" y="4495800"/>
          <p14:tracePt t="142101" x="3232150" y="4495800"/>
          <p14:tracePt t="142175" x="3232150" y="4502150"/>
          <p14:tracePt t="142197" x="3232150" y="4521200"/>
          <p14:tracePt t="142219" x="3238500" y="4540250"/>
          <p14:tracePt t="142220" x="3244850" y="4552950"/>
          <p14:tracePt t="142242" x="3244850" y="4578350"/>
          <p14:tracePt t="142256" x="3251200" y="4603750"/>
          <p14:tracePt t="142270" x="3251200" y="4622800"/>
          <p14:tracePt t="142285" x="3251200" y="4629150"/>
          <p14:tracePt t="142302" x="3251200" y="4641850"/>
          <p14:tracePt t="142411" x="3257550" y="4641850"/>
          <p14:tracePt t="142435" x="3263900" y="4641850"/>
          <p14:tracePt t="142469" x="3270250" y="4641850"/>
          <p14:tracePt t="142486" x="3276600" y="4641850"/>
          <p14:tracePt t="142944" x="3282950" y="4635500"/>
          <p14:tracePt t="142952" x="3282950" y="4629150"/>
          <p14:tracePt t="142969" x="3289300" y="4622800"/>
          <p14:tracePt t="142986" x="3289300" y="4610100"/>
          <p14:tracePt t="143219" x="3276600" y="4597400"/>
          <p14:tracePt t="143236" x="3225800" y="4578350"/>
          <p14:tracePt t="143253" x="3175000" y="4559300"/>
          <p14:tracePt t="143277" x="3060700" y="4533900"/>
          <p14:tracePt t="143288" x="3003550" y="4521200"/>
          <p14:tracePt t="143303" x="2927350" y="4508500"/>
          <p14:tracePt t="143320" x="2838450" y="4508500"/>
          <p14:tracePt t="143336" x="2787650" y="4502150"/>
          <p14:tracePt t="143353" x="2755900" y="4502150"/>
          <p14:tracePt t="143369" x="2736850" y="4502150"/>
          <p14:tracePt t="143387" x="2698750" y="4502150"/>
          <p14:tracePt t="143407" x="2590800" y="4502150"/>
          <p14:tracePt t="143420" x="2559050" y="4502150"/>
          <p14:tracePt t="143438" x="2463800" y="4508500"/>
          <p14:tracePt t="143453" x="2444750" y="4508500"/>
          <p14:tracePt t="143469" x="2425700" y="4514850"/>
          <p14:tracePt t="143486" x="2355850" y="4521200"/>
          <p14:tracePt t="143503" x="2241550" y="4527550"/>
          <p14:tracePt t="143520" x="2038350" y="4533900"/>
          <p14:tracePt t="143536" x="1828800" y="4533900"/>
          <p14:tracePt t="143553" x="1606550" y="4521200"/>
          <p14:tracePt t="143570" x="1397000" y="4502150"/>
          <p14:tracePt t="143588" x="1270000" y="4483100"/>
          <p14:tracePt t="143604" x="1219200" y="4476750"/>
          <p14:tracePt t="143620" x="1206500" y="4476750"/>
          <p14:tracePt t="143636" x="1193800" y="4489450"/>
          <p14:tracePt t="143653" x="1162050" y="4508500"/>
          <p14:tracePt t="143679" x="1092200" y="4533900"/>
          <p14:tracePt t="143694" x="1085850" y="4533900"/>
          <p14:tracePt t="143770" x="1111250" y="4533900"/>
          <p14:tracePt t="143787" x="1155700" y="4527550"/>
          <p14:tracePt t="143804" x="1200150" y="4521200"/>
          <p14:tracePt t="143820" x="1231900" y="4521200"/>
          <p14:tracePt t="143836" x="1257300" y="4521200"/>
          <p14:tracePt t="143853" x="1282700" y="4521200"/>
          <p14:tracePt t="143870" x="1301750" y="4521200"/>
          <p14:tracePt t="143887" x="1308100" y="4521200"/>
          <p14:tracePt t="144022" x="1308100" y="4527550"/>
          <p14:tracePt t="144037" x="1295400" y="4565650"/>
          <p14:tracePt t="144054" x="1250950" y="4616450"/>
          <p14:tracePt t="144070" x="1200150" y="4679950"/>
          <p14:tracePt t="144087" x="1155700" y="4743450"/>
          <p14:tracePt t="144103" x="1130300" y="4787900"/>
          <p14:tracePt t="144120" x="1130300" y="4813300"/>
          <p14:tracePt t="144137" x="1136650" y="4826000"/>
          <p14:tracePt t="144154" x="1168400" y="4826000"/>
          <p14:tracePt t="144170" x="1238250" y="4826000"/>
          <p14:tracePt t="144187" x="1346200" y="4806950"/>
          <p14:tracePt t="144203" x="1441450" y="4800600"/>
          <p14:tracePt t="144220" x="1530350" y="4794250"/>
          <p14:tracePt t="144237" x="1587500" y="4813300"/>
          <p14:tracePt t="144254" x="1593850" y="4819650"/>
          <p14:tracePt t="144270" x="1606550" y="4845050"/>
          <p14:tracePt t="144288" x="1606550" y="4857750"/>
          <p14:tracePt t="144320" x="1606550" y="4870450"/>
          <p14:tracePt t="144336" x="1600200" y="4870450"/>
          <p14:tracePt t="144355" x="1593850" y="4864100"/>
          <p14:tracePt t="144371" x="1581150" y="4838700"/>
          <p14:tracePt t="144392" x="1524000" y="4794250"/>
          <p14:tracePt t="144403" x="1498600" y="4781550"/>
          <p14:tracePt t="144420" x="1454150" y="4762500"/>
          <p14:tracePt t="144437" x="1416050" y="4756150"/>
          <p14:tracePt t="144454" x="1384300" y="4756150"/>
          <p14:tracePt t="144470" x="1365250" y="4756150"/>
          <p14:tracePt t="144487" x="1358900" y="4756150"/>
          <p14:tracePt t="144504" x="1346200" y="4756150"/>
          <p14:tracePt t="144525" x="1333500" y="4762500"/>
          <p14:tracePt t="144537" x="1301750" y="4762500"/>
          <p14:tracePt t="144554" x="1282700" y="4768850"/>
          <p14:tracePt t="144570" x="1263650" y="4768850"/>
          <p14:tracePt t="144587" x="1263650" y="4775200"/>
          <p14:tracePt t="144621" x="1257300" y="4775200"/>
          <p14:tracePt t="144637" x="1257300" y="4787900"/>
          <p14:tracePt t="144656" x="1244600" y="4800600"/>
          <p14:tracePt t="144670" x="1206500" y="4826000"/>
          <p14:tracePt t="144687" x="1181100" y="4845050"/>
          <p14:tracePt t="144704" x="1162050" y="4857750"/>
          <p14:tracePt t="144720" x="1143000" y="4864100"/>
          <p14:tracePt t="144737" x="1143000" y="4870450"/>
          <p14:tracePt t="144770" x="1130300" y="4870450"/>
          <p14:tracePt t="144787" x="1117600" y="4870450"/>
          <p14:tracePt t="144804" x="1098550" y="4857750"/>
          <p14:tracePt t="144837" x="1098550" y="4851400"/>
          <p14:tracePt t="145088" x="1098550" y="4845050"/>
          <p14:tracePt t="145104" x="1162050" y="4819650"/>
          <p14:tracePt t="145121" x="1250950" y="4794250"/>
          <p14:tracePt t="145139" x="1320800" y="4768850"/>
          <p14:tracePt t="145155" x="1384300" y="4737100"/>
          <p14:tracePt t="145171" x="1428750" y="4711700"/>
          <p14:tracePt t="145188" x="1447800" y="4692650"/>
          <p14:tracePt t="145206" x="1447800" y="4654550"/>
          <p14:tracePt t="145222" x="1441450" y="4616450"/>
          <p14:tracePt t="145238" x="1428750" y="4584700"/>
          <p14:tracePt t="145254" x="1416050" y="4559300"/>
          <p14:tracePt t="145275" x="1416050" y="4552950"/>
          <p14:tracePt t="145288" x="1409700" y="4552950"/>
          <p14:tracePt t="145304" x="1403350" y="4552950"/>
          <p14:tracePt t="145321" x="1384300" y="4572000"/>
          <p14:tracePt t="145345" x="1358900" y="4597400"/>
          <p14:tracePt t="145354" x="1352550" y="4603750"/>
          <p14:tracePt t="145405" x="1358900" y="4622800"/>
          <p14:tracePt t="145422" x="1416050" y="4648200"/>
          <p14:tracePt t="145447" x="1606550" y="4692650"/>
          <p14:tracePt t="145455" x="1885950" y="4749800"/>
          <p14:tracePt t="145471" x="2165350" y="4800600"/>
          <p14:tracePt t="145488" x="2381250" y="4832350"/>
          <p14:tracePt t="145504" x="2559050" y="4857750"/>
          <p14:tracePt t="145521" x="2654300" y="4857750"/>
          <p14:tracePt t="145539" x="2724150" y="4857750"/>
          <p14:tracePt t="145555" x="2755900" y="4838700"/>
          <p14:tracePt t="145572" x="2774950" y="4832350"/>
          <p14:tracePt t="145592" x="2781300" y="4826000"/>
          <p14:tracePt t="145605" x="2787650" y="4826000"/>
          <p14:tracePt t="145628" x="2863850" y="4819650"/>
          <p14:tracePt t="145638" x="2895600" y="4826000"/>
          <p14:tracePt t="145654" x="2946400" y="4838700"/>
          <p14:tracePt t="145708" x="2952750" y="4838700"/>
          <p14:tracePt t="145722" x="2971800" y="4838700"/>
          <p14:tracePt t="145738" x="3009900" y="4838700"/>
          <p14:tracePt t="145755" x="3035300" y="4845050"/>
          <p14:tracePt t="145771" x="3060700" y="4857750"/>
          <p14:tracePt t="145805" x="3079750" y="4857750"/>
          <p14:tracePt t="145821" x="3086100" y="4857750"/>
          <p14:tracePt t="145838" x="3149600" y="4857750"/>
          <p14:tracePt t="145855" x="3238500" y="4857750"/>
          <p14:tracePt t="145872" x="3359150" y="4870450"/>
          <p14:tracePt t="145888" x="3460750" y="4876800"/>
          <p14:tracePt t="145912" x="3613150" y="4889500"/>
          <p14:tracePt t="145925" x="3657600" y="4902200"/>
          <p14:tracePt t="145940" x="3733800" y="4908550"/>
          <p14:tracePt t="145961" x="3797300" y="4921250"/>
          <p14:tracePt t="145972" x="3810000" y="4921250"/>
          <p14:tracePt t="145988" x="3829050" y="4921250"/>
          <p14:tracePt t="146005" x="3860800" y="4921250"/>
          <p14:tracePt t="146022" x="3898900" y="4921250"/>
          <p14:tracePt t="146038" x="3943350" y="4927600"/>
          <p14:tracePt t="146055" x="4019550" y="4933950"/>
          <p14:tracePt t="146072" x="4044950" y="4933950"/>
          <p14:tracePt t="146072" x="4076700" y="4933950"/>
          <p14:tracePt t="146089" x="4114800" y="4921250"/>
          <p14:tracePt t="146105" x="4165600" y="4895850"/>
          <p14:tracePt t="146121" x="4210050" y="4870450"/>
          <p14:tracePt t="146139" x="4267200" y="4845050"/>
          <p14:tracePt t="146155" x="4330700" y="4826000"/>
          <p14:tracePt t="146172" x="4387850" y="4806950"/>
          <p14:tracePt t="146191" x="4425950" y="4800600"/>
          <p14:tracePt t="146206" x="4445000" y="4794250"/>
          <p14:tracePt t="146222" x="4457700" y="4787900"/>
          <p14:tracePt t="146247" x="4470400" y="4781550"/>
          <p14:tracePt t="146257" x="4476750" y="4781550"/>
          <p14:tracePt t="146271" x="4476750" y="4775200"/>
          <p14:tracePt t="146288" x="4464050" y="4768850"/>
          <p14:tracePt t="146305" x="4438650" y="4762500"/>
          <p14:tracePt t="146306" x="4425950" y="4756150"/>
          <p14:tracePt t="146322" x="4406900" y="4749800"/>
          <p14:tracePt t="146339" x="4387850" y="4743450"/>
          <p14:tracePt t="146355" x="4362450" y="4730750"/>
          <p14:tracePt t="146372" x="4337050" y="4724400"/>
          <p14:tracePt t="146389" x="4292600" y="4705350"/>
          <p14:tracePt t="146405" x="4216400" y="4686300"/>
          <p14:tracePt t="146423" x="4108450" y="4673600"/>
          <p14:tracePt t="146438" x="4025900" y="4667250"/>
          <p14:tracePt t="146456" x="3962400" y="4654550"/>
          <p14:tracePt t="146478" x="3905250" y="4641850"/>
          <p14:tracePt t="146490" x="3898900" y="4641850"/>
          <p14:tracePt t="146505" x="3892550" y="4641850"/>
          <p14:tracePt t="146522" x="3873500" y="4641850"/>
          <p14:tracePt t="146538" x="3790950" y="4635500"/>
          <p14:tracePt t="146555" x="3695700" y="4641850"/>
          <p14:tracePt t="146572" x="3543300" y="4641850"/>
          <p14:tracePt t="146588" x="3479800" y="4641850"/>
          <p14:tracePt t="146661" x="3467100" y="4654550"/>
          <p14:tracePt t="146672" x="3454400" y="4673600"/>
          <p14:tracePt t="146689" x="3422650" y="4718050"/>
          <p14:tracePt t="146705" x="3403600" y="4762500"/>
          <p14:tracePt t="146723" x="3403600" y="4787900"/>
          <p14:tracePt t="146741" x="3416300" y="4813300"/>
          <p14:tracePt t="146755" x="3454400" y="4826000"/>
          <p14:tracePt t="146772" x="3562350" y="4838700"/>
          <p14:tracePt t="146789" x="3733800" y="4851400"/>
          <p14:tracePt t="146805" x="3930650" y="4864100"/>
          <p14:tracePt t="146824" x="4146550" y="4870450"/>
          <p14:tracePt t="146846" x="4425950" y="4876800"/>
          <p14:tracePt t="146856" x="4527550" y="4876800"/>
          <p14:tracePt t="146873" x="4622800" y="4870450"/>
          <p14:tracePt t="146891" x="4648200" y="4864100"/>
          <p14:tracePt t="146955" x="4654550" y="4864100"/>
          <p14:tracePt t="146972" x="4654550" y="4870450"/>
          <p14:tracePt t="146990" x="4660900" y="4876800"/>
          <p14:tracePt t="147044" x="4667250" y="4876800"/>
          <p14:tracePt t="147072" x="4673600" y="4876800"/>
          <p14:tracePt t="147128" x="4679950" y="4883150"/>
          <p14:tracePt t="147140" x="4686300" y="4883150"/>
          <p14:tracePt t="147156" x="4705350" y="4876800"/>
          <p14:tracePt t="147173" x="4718050" y="4864100"/>
          <p14:tracePt t="147189" x="4743450" y="4851400"/>
          <p14:tracePt t="147206" x="4762500" y="4838700"/>
          <p14:tracePt t="147223" x="4768850" y="4832350"/>
          <p14:tracePt t="147239" x="4768850" y="4826000"/>
          <p14:tracePt t="147367" x="4768850" y="4819650"/>
          <p14:tracePt t="147440" x="4749800" y="4819650"/>
          <p14:tracePt t="147460" x="4730750" y="4819650"/>
          <p14:tracePt t="147473" x="4718050" y="4819650"/>
          <p14:tracePt t="147491" x="4711700" y="4819650"/>
          <p14:tracePt t="147556" x="4705350" y="4819650"/>
          <p14:tracePt t="147573" x="4679950" y="4832350"/>
          <p14:tracePt t="147601" x="4622800" y="4857750"/>
          <p14:tracePt t="147656" x="4622800" y="4838700"/>
          <p14:tracePt t="147673" x="4648200" y="4806950"/>
          <p14:tracePt t="147689" x="4679950" y="4787900"/>
          <p14:tracePt t="147707" x="4699000" y="4787900"/>
          <p14:tracePt t="147723" x="4711700" y="4794250"/>
          <p14:tracePt t="147739" x="4654550" y="4832350"/>
          <p14:tracePt t="147756" x="4597400" y="4851400"/>
          <p14:tracePt t="147773" x="4533900" y="4864100"/>
          <p14:tracePt t="147790" x="4489450" y="4864100"/>
          <p14:tracePt t="147806" x="4438650" y="4864100"/>
          <p14:tracePt t="147823" x="4419600" y="4857750"/>
          <p14:tracePt t="152093" x="4419600" y="4851400"/>
          <p14:tracePt t="152110" x="4400550" y="4806950"/>
          <p14:tracePt t="152127" x="4381500" y="4762500"/>
          <p14:tracePt t="152143" x="4368800" y="4711700"/>
          <p14:tracePt t="152160" x="4349750" y="4660900"/>
          <p14:tracePt t="152177" x="4298950" y="4610100"/>
          <p14:tracePt t="152194" x="4248150" y="4584700"/>
          <p14:tracePt t="152212" x="4121150" y="4559300"/>
          <p14:tracePt t="152228" x="4083050" y="4559300"/>
          <p14:tracePt t="152244" x="3994150" y="4552950"/>
          <p14:tracePt t="152265" x="3898900" y="4559300"/>
          <p14:tracePt t="152277" x="3784600" y="4565650"/>
          <p14:tracePt t="152293" x="3613150" y="4578350"/>
          <p14:tracePt t="152310" x="3454400" y="4591050"/>
          <p14:tracePt t="152327" x="3276600" y="4616450"/>
          <p14:tracePt t="152344" x="3124200" y="4635500"/>
          <p14:tracePt t="152365" x="2914650" y="4654550"/>
          <p14:tracePt t="152378" x="2749550" y="4679950"/>
          <p14:tracePt t="152394" x="2533650" y="4705350"/>
          <p14:tracePt t="152410" x="2387600" y="4724400"/>
          <p14:tracePt t="152427" x="2247900" y="4743450"/>
          <p14:tracePt t="152445" x="2051050" y="4794250"/>
          <p14:tracePt t="152460" x="1974850" y="4819650"/>
          <p14:tracePt t="152477" x="1866900" y="4864100"/>
          <p14:tracePt t="152478" x="1835150" y="4876800"/>
          <p14:tracePt t="152494" x="1778000" y="4908550"/>
          <p14:tracePt t="152510" x="1689100" y="4965700"/>
          <p14:tracePt t="152528" x="1644650" y="5003800"/>
          <p14:tracePt t="152549" x="1619250" y="5035550"/>
          <p14:tracePt t="152560" x="1612900" y="5041900"/>
          <p14:tracePt t="152577" x="1606550" y="5041900"/>
          <p14:tracePt t="152594" x="1555750" y="5041900"/>
          <p14:tracePt t="152611" x="1428750" y="5029200"/>
          <p14:tracePt t="152639" x="1174750" y="4978400"/>
          <p14:tracePt t="152661" x="1073150" y="4965700"/>
          <p14:tracePt t="152681" x="1066800" y="4965700"/>
          <p14:tracePt t="152711" x="1060450" y="4965700"/>
          <p14:tracePt t="152732" x="958850" y="4965700"/>
          <p14:tracePt t="152744" x="882650" y="4959350"/>
          <p14:tracePt t="152761" x="730250" y="4940300"/>
          <p14:tracePt t="152782" x="654050" y="4933950"/>
          <p14:tracePt t="152810" x="666750" y="4927600"/>
          <p14:tracePt t="152827" x="711200" y="4914900"/>
          <p14:tracePt t="152844" x="844550" y="4908550"/>
          <p14:tracePt t="152861" x="895350" y="4908550"/>
          <p14:tracePt t="152877" x="939800" y="4921250"/>
          <p14:tracePt t="152894" x="971550" y="4940300"/>
          <p14:tracePt t="152911" x="1009650" y="4965700"/>
          <p14:tracePt t="152927" x="1047750" y="4984750"/>
          <p14:tracePt t="152944" x="1079500" y="4991100"/>
          <p14:tracePt t="152964" x="1111250" y="4997450"/>
          <p14:tracePt t="152978" x="1123950" y="5003800"/>
          <p14:tracePt t="152995" x="1162050" y="5003800"/>
          <p14:tracePt t="153011" x="1193800" y="5003800"/>
          <p14:tracePt t="153027" x="1212850" y="5003800"/>
          <p14:tracePt t="153044" x="1219200" y="5010150"/>
          <p14:tracePt t="153110" x="1206500" y="4991100"/>
          <p14:tracePt t="153128" x="1187450" y="4972050"/>
          <p14:tracePt t="153149" x="1168400" y="4959350"/>
          <p14:tracePt t="153161" x="1111250" y="4946650"/>
          <p14:tracePt t="153178" x="1047750" y="4933950"/>
          <p14:tracePt t="153194" x="1022350" y="4927600"/>
          <p14:tracePt t="153211" x="996950" y="4927600"/>
          <p14:tracePt t="153228" x="971550" y="4927600"/>
          <p14:tracePt t="153244" x="927100" y="4921250"/>
          <p14:tracePt t="153261" x="895350" y="4927600"/>
          <p14:tracePt t="153278" x="844550" y="4959350"/>
          <p14:tracePt t="153294" x="812800" y="4991100"/>
          <p14:tracePt t="153312" x="774700" y="5067300"/>
          <p14:tracePt t="153328" x="768350" y="5118100"/>
          <p14:tracePt t="153344" x="787400" y="5168900"/>
          <p14:tracePt t="153361" x="831850" y="5238750"/>
          <p14:tracePt t="153380" x="889000" y="5295900"/>
          <p14:tracePt t="153395" x="933450" y="5334000"/>
          <p14:tracePt t="153412" x="1016000" y="5372100"/>
          <p14:tracePt t="153428" x="1092200" y="5384800"/>
          <p14:tracePt t="153444" x="1162050" y="5391150"/>
          <p14:tracePt t="153461" x="1231900" y="5384800"/>
          <p14:tracePt t="153484" x="1352550" y="5346700"/>
          <p14:tracePt t="153494" x="1371600" y="5334000"/>
          <p14:tracePt t="153512" x="1428750" y="5302250"/>
          <p14:tracePt t="153534" x="1428750" y="5295900"/>
          <p14:tracePt t="153545" x="1428750" y="5283200"/>
          <p14:tracePt t="153561" x="1428750" y="5270500"/>
          <p14:tracePt t="153578" x="1435100" y="5264150"/>
          <p14:tracePt t="153594" x="1460500" y="5264150"/>
          <p14:tracePt t="153611" x="1511300" y="5264150"/>
          <p14:tracePt t="153628" x="1555750" y="5264150"/>
          <p14:tracePt t="153644" x="1562100" y="5264150"/>
          <p14:tracePt t="153663" x="1581150" y="5264150"/>
          <p14:tracePt t="153678" x="1612900" y="5270500"/>
          <p14:tracePt t="153695" x="1657350" y="5276850"/>
          <p14:tracePt t="153718" x="1752600" y="5276850"/>
          <p14:tracePt t="153728" x="1803400" y="5276850"/>
          <p14:tracePt t="153745" x="1949450" y="5270500"/>
          <p14:tracePt t="153746" x="2012950" y="5264150"/>
          <p14:tracePt t="153763" x="2197100" y="5257800"/>
          <p14:tracePt t="153778" x="2381250" y="5245100"/>
          <p14:tracePt t="153795" x="2501900" y="5232400"/>
          <p14:tracePt t="153811" x="2603500" y="5219700"/>
          <p14:tracePt t="153828" x="2705100" y="5207000"/>
          <p14:tracePt t="153845" x="2800350" y="5200650"/>
          <p14:tracePt t="153869" x="3079750" y="5213350"/>
          <p14:tracePt t="153878" x="3162300" y="5219700"/>
          <p14:tracePt t="153896" x="3308350" y="5219700"/>
          <p14:tracePt t="153912" x="3416300" y="5213350"/>
          <p14:tracePt t="153928" x="3467100" y="5200650"/>
          <p14:tracePt t="153945" x="3511550" y="5181600"/>
          <p14:tracePt t="153962" x="3581400" y="5175250"/>
          <p14:tracePt t="153979" x="3625850" y="5175250"/>
          <p14:tracePt t="154005" x="3708400" y="5175250"/>
          <p14:tracePt t="154012" x="3721100" y="5181600"/>
          <p14:tracePt t="154029" x="3733800" y="5187950"/>
          <p14:tracePt t="154050" x="3740150" y="5200650"/>
          <p14:tracePt t="154061" x="3746500" y="5200650"/>
          <p14:tracePt t="154079" x="3746500" y="5207000"/>
          <p14:tracePt t="154135" x="3752850" y="5207000"/>
          <p14:tracePt t="154162" x="3784600" y="5207000"/>
          <p14:tracePt t="154262" x="3778250" y="5194300"/>
          <p14:tracePt t="154279" x="3778250" y="5187950"/>
          <p14:tracePt t="154295" x="3778250" y="5181600"/>
          <p14:tracePt t="154312" x="3778250" y="5175250"/>
          <p14:tracePt t="154328" x="3778250" y="5168900"/>
          <p14:tracePt t="154345" x="3778250" y="5162550"/>
          <p14:tracePt t="154840" x="3790950" y="5162550"/>
          <p14:tracePt t="154846" x="3790950" y="5156200"/>
          <p14:tracePt t="154896" x="3790950" y="5143500"/>
          <p14:tracePt t="154913" x="3790950" y="5124450"/>
          <p14:tracePt t="154935" x="3790950" y="5086350"/>
          <p14:tracePt t="154946" x="3784600" y="5080000"/>
          <p14:tracePt t="154964" x="3765550" y="5048250"/>
          <p14:tracePt t="154985" x="3689350" y="5010150"/>
          <p14:tracePt t="154996" x="3657600" y="5003800"/>
          <p14:tracePt t="155013" x="3575050" y="4978400"/>
          <p14:tracePt t="155034" x="3492500" y="4965700"/>
          <p14:tracePt t="155045" x="3473450" y="4965700"/>
          <p14:tracePt t="155062" x="3448050" y="4965700"/>
          <p14:tracePt t="155080" x="3384550" y="4978400"/>
          <p14:tracePt t="155096" x="3302000" y="5003800"/>
          <p14:tracePt t="155113" x="3244850" y="5022850"/>
          <p14:tracePt t="155129" x="3187700" y="5041900"/>
          <p14:tracePt t="155146" x="3155950" y="5060950"/>
          <p14:tracePt t="155162" x="3149600" y="5073650"/>
          <p14:tracePt t="155179" x="3143250" y="5086350"/>
          <p14:tracePt t="155196" x="3143250" y="5105400"/>
          <p14:tracePt t="155218" x="3187700" y="5149850"/>
          <p14:tracePt t="155229" x="3206750" y="5162550"/>
          <p14:tracePt t="155246" x="3289300" y="5194300"/>
          <p14:tracePt t="155248" x="3346450" y="5207000"/>
          <p14:tracePt t="155263" x="3409950" y="5219700"/>
          <p14:tracePt t="155279" x="3543300" y="5238750"/>
          <p14:tracePt t="155296" x="3670300" y="5245100"/>
          <p14:tracePt t="155313" x="3771900" y="5245100"/>
          <p14:tracePt t="155314" x="3803650" y="5245100"/>
          <p14:tracePt t="155329" x="3822700" y="5245100"/>
          <p14:tracePt t="155330" x="3841750" y="5238750"/>
          <p14:tracePt t="155348" x="3848100" y="5238750"/>
          <p14:tracePt t="155379" x="3848100" y="5226050"/>
          <p14:tracePt t="155396" x="3848100" y="5213350"/>
          <p14:tracePt t="155413" x="3848100" y="5207000"/>
          <p14:tracePt t="155463" x="3848100" y="5200650"/>
          <p14:tracePt t="155880" x="3848100" y="5181600"/>
          <p14:tracePt t="156007" x="3854450" y="5175250"/>
          <p14:tracePt t="156030" x="3943350" y="5149850"/>
          <p14:tracePt t="156046" x="3975100" y="5143500"/>
          <p14:tracePt t="156063" x="3987800" y="5137150"/>
          <p14:tracePt t="156080" x="4025900" y="5130800"/>
          <p14:tracePt t="156097" x="4070350" y="5124450"/>
          <p14:tracePt t="156114" x="4146550" y="5124450"/>
          <p14:tracePt t="156131" x="4235450" y="5130800"/>
          <p14:tracePt t="156147" x="4343400" y="5149850"/>
          <p14:tracePt t="156163" x="4425950" y="5168900"/>
          <p14:tracePt t="156180" x="4483100" y="5181600"/>
          <p14:tracePt t="156197" x="4508500" y="5181600"/>
          <p14:tracePt t="156261" x="4514850" y="5181600"/>
          <p14:tracePt t="156290" x="4552950" y="5181600"/>
          <p14:tracePt t="156297" x="4565650" y="5181600"/>
          <p14:tracePt t="156314" x="4578350" y="5181600"/>
          <p14:tracePt t="156330" x="4597400" y="5175250"/>
          <p14:tracePt t="156347" x="4610100" y="5168900"/>
          <p14:tracePt t="156365" x="4616450" y="5168900"/>
          <p14:tracePt t="156430" x="4622800" y="5168900"/>
          <p14:tracePt t="156464" x="4629150" y="5168900"/>
          <p14:tracePt t="156523" x="4641850" y="5168900"/>
          <p14:tracePt t="156532" x="4654550" y="5168900"/>
          <p14:tracePt t="156547" x="4699000" y="5175250"/>
          <p14:tracePt t="156570" x="4787900" y="5175250"/>
          <p14:tracePt t="156580" x="4826000" y="5168900"/>
          <p14:tracePt t="156598" x="4908550" y="5156200"/>
          <p14:tracePt t="156614" x="4940300" y="5149850"/>
          <p14:tracePt t="156630" x="4972050" y="5143500"/>
          <p14:tracePt t="156653" x="4997450" y="5137150"/>
          <p14:tracePt t="156654" x="5010150" y="5130800"/>
          <p14:tracePt t="156680" x="5041900" y="5118100"/>
          <p14:tracePt t="156697" x="5060950" y="5111750"/>
          <p14:tracePt t="156714" x="5073650" y="5111750"/>
          <p14:tracePt t="156731" x="5080000" y="5105400"/>
          <p14:tracePt t="156755" x="5080000" y="5099050"/>
          <p14:tracePt t="156764" x="5080000" y="5092700"/>
          <p14:tracePt t="156781" x="5073650" y="5080000"/>
          <p14:tracePt t="156797" x="5060950" y="5054600"/>
          <p14:tracePt t="156814" x="5048250" y="5035550"/>
          <p14:tracePt t="156831" x="5029200" y="5003800"/>
          <p14:tracePt t="156852" x="4997450" y="4965700"/>
          <p14:tracePt t="156864" x="4965700" y="4940300"/>
          <p14:tracePt t="156881" x="4933950" y="4921250"/>
          <p14:tracePt t="156898" x="4902200" y="4908550"/>
          <p14:tracePt t="156914" x="4883150" y="4902200"/>
          <p14:tracePt t="156940" x="4857750" y="4895850"/>
          <p14:tracePt t="156947" x="4851400" y="4895850"/>
          <p14:tracePt t="156964" x="4826000" y="4889500"/>
          <p14:tracePt t="156981" x="4806950" y="4883150"/>
          <p14:tracePt t="156997" x="4749800" y="4883150"/>
          <p14:tracePt t="157014" x="4679950" y="4895850"/>
          <p14:tracePt t="157030" x="4610100" y="4927600"/>
          <p14:tracePt t="157047" x="4552950" y="4959350"/>
          <p14:tracePt t="157064" x="4508500" y="4991100"/>
          <p14:tracePt t="157081" x="4476750" y="5035550"/>
          <p14:tracePt t="157098" x="4470400" y="5048250"/>
          <p14:tracePt t="157099" x="4464050" y="5054600"/>
          <p14:tracePt t="157114" x="4464050" y="5067300"/>
          <p14:tracePt t="157131" x="4464050" y="5073650"/>
          <p14:tracePt t="157147" x="4521200" y="5105400"/>
          <p14:tracePt t="157164" x="4622800" y="5149850"/>
          <p14:tracePt t="157181" x="4756150" y="5207000"/>
          <p14:tracePt t="157198" x="4914900" y="5251450"/>
          <p14:tracePt t="157214" x="5035550" y="5276850"/>
          <p14:tracePt t="157231" x="5137150" y="5283200"/>
          <p14:tracePt t="157248" x="5194300" y="5283200"/>
          <p14:tracePt t="157264" x="5226050" y="5257800"/>
          <p14:tracePt t="157281" x="5245100" y="5232400"/>
          <p14:tracePt t="157298" x="5257800" y="5213350"/>
          <p14:tracePt t="157315" x="5264150" y="5207000"/>
          <p14:tracePt t="157400" x="5251450" y="5213350"/>
          <p14:tracePt t="157415" x="5245100" y="5213350"/>
          <p14:tracePt t="157440" x="5226050" y="5213350"/>
          <p14:tracePt t="157483" x="5219700" y="5213350"/>
          <p14:tracePt t="157498" x="5213350" y="5213350"/>
          <p14:tracePt t="157515" x="5200650" y="5213350"/>
          <p14:tracePt t="157532" x="5194300" y="5207000"/>
          <p14:tracePt t="157548" x="5181600" y="5200650"/>
          <p14:tracePt t="157564" x="5168900" y="5194300"/>
          <p14:tracePt t="157581" x="5162550" y="5187950"/>
          <p14:tracePt t="157598" x="5137150" y="5175250"/>
          <p14:tracePt t="157615" x="5118100" y="5168900"/>
          <p14:tracePt t="157654" x="5067300" y="5156200"/>
          <p14:tracePt t="157665" x="5060950" y="5156200"/>
          <p14:tracePt t="157681" x="5041900" y="5156200"/>
          <p14:tracePt t="157700" x="5003800" y="5143500"/>
          <p14:tracePt t="157715" x="4959350" y="5130800"/>
          <p14:tracePt t="157732" x="4908550" y="5124450"/>
          <p14:tracePt t="157748" x="4851400" y="5124450"/>
          <p14:tracePt t="157777" x="4737100" y="5118100"/>
          <p14:tracePt t="157798" x="4648200" y="5092700"/>
          <p14:tracePt t="157815" x="4508500" y="5048250"/>
          <p14:tracePt t="157833" x="4254500" y="5016500"/>
          <p14:tracePt t="157848" x="4070350" y="5022850"/>
          <p14:tracePt t="157865" x="3879850" y="5041900"/>
          <p14:tracePt t="157882" x="3790950" y="5048250"/>
          <p14:tracePt t="157960" x="3746500" y="5035550"/>
          <p14:tracePt t="157982" x="3752850" y="5048250"/>
          <p14:tracePt t="157998" x="3803650" y="5080000"/>
          <p14:tracePt t="158016" x="3930650" y="5118100"/>
          <p14:tracePt t="158032" x="3987800" y="5130800"/>
          <p14:tracePt t="158050" x="3994150" y="5130800"/>
          <p14:tracePt t="158065" x="3994150" y="5118100"/>
          <p14:tracePt t="158082" x="4006850" y="5111750"/>
          <p14:tracePt t="158099" x="4032250" y="5111750"/>
          <p14:tracePt t="158115" x="4076700" y="5118100"/>
          <p14:tracePt t="158132" x="4140200" y="5124450"/>
          <p14:tracePt t="158149" x="4241800" y="5130800"/>
          <p14:tracePt t="158165" x="4343400" y="5130800"/>
          <p14:tracePt t="158182" x="4438650" y="5130800"/>
          <p14:tracePt t="158198" x="4533900" y="5130800"/>
          <p14:tracePt t="158215" x="4616450" y="5124450"/>
          <p14:tracePt t="158232" x="4679950" y="5118100"/>
          <p14:tracePt t="158248" x="4756150" y="5118100"/>
          <p14:tracePt t="158265" x="4857750" y="5124450"/>
          <p14:tracePt t="158282" x="5035550" y="5137150"/>
          <p14:tracePt t="158299" x="5181600" y="5149850"/>
          <p14:tracePt t="158316" x="5372100" y="5156200"/>
          <p14:tracePt t="158337" x="5499100" y="5168900"/>
          <p14:tracePt t="158349" x="5594350" y="5175250"/>
          <p14:tracePt t="158366" x="5657850" y="5175250"/>
          <p14:tracePt t="158382" x="5695950" y="5175250"/>
          <p14:tracePt t="158399" x="5715000" y="5175250"/>
          <p14:tracePt t="158417" x="5740400" y="5168900"/>
          <p14:tracePt t="158432" x="5765800" y="5162550"/>
          <p14:tracePt t="158455" x="5822950" y="5137150"/>
          <p14:tracePt t="158466" x="5829300" y="5130800"/>
          <p14:tracePt t="158482" x="5848350" y="5124450"/>
          <p14:tracePt t="158499" x="5861050" y="5118100"/>
          <p14:tracePt t="158533" x="5867400" y="5118100"/>
          <p14:tracePt t="158549" x="5873750" y="5111750"/>
          <p14:tracePt t="158566" x="5880100" y="5111750"/>
          <p14:tracePt t="158582" x="5892800" y="5105400"/>
          <p14:tracePt t="158599" x="5905500" y="5105400"/>
          <p14:tracePt t="158616" x="5911850" y="5105400"/>
          <p14:tracePt t="158670" x="5918200" y="5105400"/>
          <p14:tracePt t="158682" x="5924550" y="5105400"/>
          <p14:tracePt t="158699" x="5943600" y="5105400"/>
          <p14:tracePt t="158732" x="5949950" y="5105400"/>
          <p14:tracePt t="158765" x="5956300" y="5111750"/>
          <p14:tracePt t="158782" x="5962650" y="5111750"/>
          <p14:tracePt t="158899" x="5975350" y="5111750"/>
          <p14:tracePt t="158918" x="6013450" y="5099050"/>
          <p14:tracePt t="158942" x="6140450" y="5067300"/>
          <p14:tracePt t="158950" x="6223000" y="5060950"/>
          <p14:tracePt t="158967" x="6394450" y="5048250"/>
          <p14:tracePt t="158969" x="6521450" y="5048250"/>
          <p14:tracePt t="158990" x="6737350" y="5054600"/>
          <p14:tracePt t="159000" x="6927850" y="5054600"/>
          <p14:tracePt t="159016" x="7029450" y="5054600"/>
          <p14:tracePt t="159032" x="7092950" y="5048250"/>
          <p14:tracePt t="159049" x="7118350" y="5041900"/>
          <p14:tracePt t="159066" x="7143750" y="5041900"/>
          <p14:tracePt t="159083" x="7156450" y="5041900"/>
          <p14:tracePt t="159100" x="7162800" y="5054600"/>
          <p14:tracePt t="159149" x="7162800" y="5067300"/>
          <p14:tracePt t="159177" x="7124700" y="5092700"/>
          <p14:tracePt t="159199" x="7086600" y="5105400"/>
          <p14:tracePt t="159216" x="7029450" y="5124450"/>
          <p14:tracePt t="159233" x="6889750" y="5137150"/>
          <p14:tracePt t="159250" x="6591300" y="5143500"/>
          <p14:tracePt t="159266" x="6330950" y="5137150"/>
          <p14:tracePt t="159283" x="6076950" y="5124450"/>
          <p14:tracePt t="159299" x="5784850" y="5118100"/>
          <p14:tracePt t="159316" x="5416550" y="5105400"/>
          <p14:tracePt t="159332" x="5022850" y="5080000"/>
          <p14:tracePt t="159350" x="4654550" y="5067300"/>
          <p14:tracePt t="159366" x="4286250" y="5054600"/>
          <p14:tracePt t="159383" x="3975100" y="5054600"/>
          <p14:tracePt t="159400" x="3556000" y="5054600"/>
          <p14:tracePt t="159416" x="3130550" y="5048250"/>
          <p14:tracePt t="159433" x="2667000" y="5048250"/>
          <p14:tracePt t="159434" x="2495550" y="5048250"/>
          <p14:tracePt t="159449" x="2184400" y="5060950"/>
          <p14:tracePt t="159466" x="2063750" y="5073650"/>
          <p14:tracePt t="159486" x="1809750" y="5118100"/>
          <p14:tracePt t="159500" x="1600200" y="5168900"/>
          <p14:tracePt t="159516" x="1397000" y="5219700"/>
          <p14:tracePt t="159533" x="1200150" y="5264150"/>
          <p14:tracePt t="159550" x="1054100" y="5302250"/>
          <p14:tracePt t="159566" x="990600" y="5327650"/>
          <p14:tracePt t="159583" x="990600" y="5340350"/>
          <p14:tracePt t="159600" x="1009650" y="5346700"/>
          <p14:tracePt t="159616" x="1060450" y="5365750"/>
          <p14:tracePt t="159642" x="1143000" y="5391150"/>
          <p14:tracePt t="159643" x="1174750" y="5410200"/>
          <p14:tracePt t="159654" x="1193800" y="5416550"/>
          <p14:tracePt t="159676" x="1238250" y="5448300"/>
          <p14:tracePt t="159684" x="1250950" y="5454650"/>
          <p14:tracePt t="159700" x="1282700" y="5467350"/>
          <p14:tracePt t="159716" x="1339850" y="5467350"/>
          <p14:tracePt t="159733" x="1422400" y="5467350"/>
          <p14:tracePt t="159750" x="1479550" y="5461000"/>
          <p14:tracePt t="159767" x="1619250" y="5448300"/>
          <p14:tracePt t="159817" x="1619250" y="5454650"/>
          <p14:tracePt t="159833" x="1619250" y="5461000"/>
          <p14:tracePt t="159878" x="1631950" y="5461000"/>
          <p14:tracePt t="159901" x="1676400" y="5461000"/>
          <p14:tracePt t="159924" x="1778000" y="5467350"/>
          <p14:tracePt t="159933" x="1790700" y="5467350"/>
          <p14:tracePt t="159950" x="1803400" y="5467350"/>
          <p14:tracePt t="159966" x="1816100" y="5467350"/>
          <p14:tracePt t="159983" x="1822450" y="5473700"/>
          <p14:tracePt t="160000" x="1828800" y="5473700"/>
          <p14:tracePt t="160017" x="1835150" y="5473700"/>
          <p14:tracePt t="160033" x="1841500" y="5473700"/>
          <p14:tracePt t="160051" x="1860550" y="5473700"/>
          <p14:tracePt t="160067" x="1892300" y="5473700"/>
          <p14:tracePt t="160083" x="1905000" y="5480050"/>
          <p14:tracePt t="160150" x="1911350" y="5480050"/>
          <p14:tracePt t="160167" x="1917700" y="5480050"/>
          <p14:tracePt t="160184" x="1949450" y="5480050"/>
          <p14:tracePt t="160200" x="1987550" y="5480050"/>
          <p14:tracePt t="160217" x="2012950" y="5486400"/>
          <p14:tracePt t="160234" x="2038350" y="5486400"/>
          <p14:tracePt t="160334" x="2019300" y="5492750"/>
          <p14:tracePt t="160350" x="1987550" y="5492750"/>
          <p14:tracePt t="160367" x="1968500" y="5492750"/>
          <p14:tracePt t="160384" x="1962150" y="5492750"/>
          <p14:tracePt t="160474" x="1968500" y="5473700"/>
          <p14:tracePt t="160487" x="1981200" y="5467350"/>
          <p14:tracePt t="160500" x="2012950" y="5454650"/>
          <p14:tracePt t="160518" x="2114550" y="5441950"/>
          <p14:tracePt t="160533" x="2222500" y="5429250"/>
          <p14:tracePt t="160550" x="2279650" y="5422900"/>
          <p14:tracePt t="160567" x="2336800" y="5416550"/>
          <p14:tracePt t="160584" x="2368550" y="5410200"/>
          <p14:tracePt t="160601" x="2374900" y="5410200"/>
          <p14:tracePt t="160784" x="2374900" y="5416550"/>
          <p14:tracePt t="160817" x="2381250" y="5416550"/>
          <p14:tracePt t="160834" x="2406650" y="5416550"/>
          <p14:tracePt t="160851" x="2444750" y="5416550"/>
          <p14:tracePt t="160868" x="2520950" y="5435600"/>
          <p14:tracePt t="160884" x="2578100" y="5448300"/>
          <p14:tracePt t="160902" x="2622550" y="5461000"/>
          <p14:tracePt t="160917" x="2641600" y="5467350"/>
          <p14:tracePt t="160934" x="2692400" y="5467350"/>
          <p14:tracePt t="160950" x="2711450" y="5467350"/>
          <p14:tracePt t="160967" x="2743200" y="5461000"/>
          <p14:tracePt t="160984" x="2781300" y="5448300"/>
          <p14:tracePt t="161000" x="2819400" y="5422900"/>
          <p14:tracePt t="161018" x="2857500" y="5403850"/>
          <p14:tracePt t="161042" x="2933700" y="5372100"/>
          <p14:tracePt t="161055" x="2978150" y="5353050"/>
          <p14:tracePt t="161074" x="3016250" y="5334000"/>
          <p14:tracePt t="161084" x="3028950" y="5334000"/>
          <p14:tracePt t="161102" x="3067050" y="5327650"/>
          <p14:tracePt t="161118" x="3098800" y="5346700"/>
          <p14:tracePt t="161134" x="3124200" y="5365750"/>
          <p14:tracePt t="161151" x="3149600" y="5384800"/>
          <p14:tracePt t="161168" x="3162300" y="5403850"/>
          <p14:tracePt t="161194" x="3162300" y="5448300"/>
          <p14:tracePt t="161201" x="3162300" y="5454650"/>
          <p14:tracePt t="161220" x="3162300" y="5473700"/>
          <p14:tracePt t="161235" x="3162300" y="5480050"/>
          <p14:tracePt t="161293" x="3168650" y="5473700"/>
          <p14:tracePt t="161319" x="3181350" y="5448300"/>
          <p14:tracePt t="161334" x="3181350" y="5435600"/>
          <p14:tracePt t="161352" x="3181350" y="5429250"/>
          <p14:tracePt t="161401" x="3181350" y="5422900"/>
          <p14:tracePt t="161418" x="3181350" y="5410200"/>
          <p14:tracePt t="161434" x="3187700" y="5397500"/>
          <p14:tracePt t="161452" x="3194050" y="5384800"/>
          <p14:tracePt t="161468" x="3200400" y="5372100"/>
          <p14:tracePt t="161485" x="3206750" y="5365750"/>
          <p14:tracePt t="161585" x="3219450" y="5346700"/>
          <p14:tracePt t="161602" x="3225800" y="5340350"/>
          <p14:tracePt t="161618" x="3244850" y="5327650"/>
          <p14:tracePt t="161652" x="3257550" y="5302250"/>
          <p14:tracePt t="161669" x="3263900" y="5302250"/>
          <p14:tracePt t="161689" x="3263900" y="5295900"/>
          <p14:tracePt t="161964" x="3270250" y="5276850"/>
          <p14:tracePt t="162093" x="3270250" y="5270500"/>
          <p14:tracePt t="162102" x="3276600" y="5264150"/>
          <p14:tracePt t="162123" x="3276600" y="5257800"/>
          <p14:tracePt t="162135" x="3276600" y="5251450"/>
          <p14:tracePt t="162151" x="3282950" y="5245100"/>
          <p14:tracePt t="162185" x="3282950" y="5238750"/>
          <p14:tracePt t="162218" x="3282950" y="5232400"/>
          <p14:tracePt t="162236" x="3282950" y="5226050"/>
          <p14:tracePt t="162252" x="3282950" y="5219700"/>
          <p14:tracePt t="162268" x="3282950" y="5213350"/>
          <p14:tracePt t="162803" x="3289300" y="5213350"/>
          <p14:tracePt t="162819" x="3289300" y="5207000"/>
          <p14:tracePt t="162856" x="3295650" y="5207000"/>
          <p14:tracePt t="162869" x="3295650" y="5200650"/>
          <p14:tracePt t="162946" x="3295650" y="5194300"/>
          <p14:tracePt t="162956" x="3302000" y="5194300"/>
          <p14:tracePt t="162989" x="3302000" y="5187950"/>
          <p14:tracePt t="163008" x="3302000" y="5181600"/>
          <p14:tracePt t="163035" x="3302000" y="5175250"/>
          <p14:tracePt t="163052" x="3302000" y="5162550"/>
          <p14:tracePt t="163070" x="3302000" y="5156200"/>
          <p14:tracePt t="163086" x="3295650" y="5149850"/>
          <p14:tracePt t="163103" x="3282950" y="5130800"/>
          <p14:tracePt t="163119" x="3276600" y="5118100"/>
          <p14:tracePt t="163136" x="3263900" y="5105400"/>
          <p14:tracePt t="163161" x="3244850" y="5092700"/>
          <p14:tracePt t="163186" x="3219450" y="5073650"/>
          <p14:tracePt t="163204" x="3206750" y="5060950"/>
          <p14:tracePt t="163230" x="3168650" y="5054600"/>
          <p14:tracePt t="163241" x="3155950" y="5048250"/>
          <p14:tracePt t="163254" x="3136900" y="5048250"/>
          <p14:tracePt t="163270" x="3130550" y="5048250"/>
          <p14:tracePt t="163286" x="3124200" y="5048250"/>
          <p14:tracePt t="163367" x="3117850" y="5041900"/>
          <p14:tracePt t="163386" x="3105150" y="5035550"/>
          <p14:tracePt t="163403" x="3098800" y="5035550"/>
          <p14:tracePt t="179229" x="3105150" y="5035550"/>
          <p14:tracePt t="179236" x="3117850" y="5060950"/>
          <p14:tracePt t="179252" x="3149600" y="5162550"/>
          <p14:tracePt t="179266" x="3162300" y="5207000"/>
          <p14:tracePt t="179285" x="3168650" y="5276850"/>
          <p14:tracePt t="179286" x="3168650" y="5289550"/>
          <p14:tracePt t="179313" x="3117850" y="5334000"/>
          <p14:tracePt t="179333" x="3054350" y="5365750"/>
          <p14:tracePt t="179350" x="2997200" y="5384800"/>
          <p14:tracePt t="179366" x="2921000" y="5422900"/>
          <p14:tracePt t="179384" x="2870200" y="5454650"/>
          <p14:tracePt t="179399" x="2736850" y="5505450"/>
          <p14:tracePt t="179416" x="2559050" y="5556250"/>
          <p14:tracePt t="179433" x="2330450" y="5607050"/>
          <p14:tracePt t="179452" x="2139950" y="5651500"/>
          <p14:tracePt t="179466" x="1968500" y="5715000"/>
          <p14:tracePt t="179483" x="1816100" y="5778500"/>
          <p14:tracePt t="179499" x="1606550" y="5861050"/>
          <p14:tracePt t="179516" x="1409700" y="5924550"/>
          <p14:tracePt t="179533" x="1244600" y="5981700"/>
          <p14:tracePt t="179550" x="1104900" y="6032500"/>
          <p14:tracePt t="179568" x="990600" y="6083300"/>
          <p14:tracePt t="179589" x="901700" y="6146800"/>
          <p14:tracePt t="179600" x="869950" y="6178550"/>
          <p14:tracePt t="179617" x="850900" y="6197600"/>
          <p14:tracePt t="179634" x="844550" y="6203950"/>
          <p14:tracePt t="179652" x="844550" y="6210300"/>
          <p14:tracePt t="179667" x="838200" y="6210300"/>
          <p14:tracePt t="179684" x="831850" y="6216650"/>
          <p14:tracePt t="179701" x="812800" y="6229350"/>
          <p14:tracePt t="179727" x="806450" y="6235700"/>
          <p14:tracePt t="179783" x="825500" y="6229350"/>
          <p14:tracePt t="179801" x="882650" y="6216650"/>
          <p14:tracePt t="179817" x="952500" y="6197600"/>
          <p14:tracePt t="179833" x="1003300" y="6184900"/>
          <p14:tracePt t="179850" x="1016000" y="6178550"/>
          <p14:tracePt t="179877" x="1016000" y="6172200"/>
          <p14:tracePt t="179885" x="1022350" y="6172200"/>
          <p14:tracePt t="179901" x="1028700" y="6165850"/>
          <p14:tracePt t="179917" x="1035050" y="6153150"/>
          <p14:tracePt t="179933" x="1054100" y="6134100"/>
          <p14:tracePt t="179950" x="1079500" y="6108700"/>
          <p14:tracePt t="179967" x="1085850" y="6108700"/>
          <p14:tracePt t="180484" x="1123950" y="6102350"/>
          <p14:tracePt t="180501" x="1282700" y="6089650"/>
          <p14:tracePt t="180528" x="1625600" y="6089650"/>
          <p14:tracePt t="180540" x="1809750" y="6096000"/>
          <p14:tracePt t="180556" x="1885950" y="6076950"/>
          <p14:tracePt t="180567" x="1905000" y="6064250"/>
          <p14:tracePt t="180583" x="1943100" y="6051550"/>
          <p14:tracePt t="180600" x="2012950" y="6032500"/>
          <p14:tracePt t="180618" x="2108200" y="6007100"/>
          <p14:tracePt t="180634" x="2190750" y="5988050"/>
          <p14:tracePt t="180650" x="2260600" y="5981700"/>
          <p14:tracePt t="180709" x="2241550" y="5994400"/>
          <p14:tracePt t="180717" x="2235200" y="5994400"/>
          <p14:tracePt t="180734" x="2228850" y="6000750"/>
          <p14:tracePt t="180917" x="2273300" y="5994400"/>
          <p14:tracePt t="180937" x="2317750" y="5988050"/>
          <p14:tracePt t="180950" x="2336800" y="5981700"/>
          <p14:tracePt t="181002" x="2343150" y="5981700"/>
          <p14:tracePt t="181018" x="2362200" y="5981700"/>
          <p14:tracePt t="181034" x="2387600" y="5981700"/>
          <p14:tracePt t="181051" x="2419350" y="5981700"/>
          <p14:tracePt t="181067" x="2451100" y="5981700"/>
          <p14:tracePt t="181084" x="2476500" y="5981700"/>
          <p14:tracePt t="181102" x="2495550" y="5981700"/>
          <p14:tracePt t="181126" x="2527300" y="5981700"/>
          <p14:tracePt t="181134" x="2540000" y="5981700"/>
          <p14:tracePt t="181151" x="2571750" y="5981700"/>
          <p14:tracePt t="181168" x="2597150" y="5988050"/>
          <p14:tracePt t="181185" x="2622550" y="6000750"/>
          <p14:tracePt t="181201" x="2641600" y="6007100"/>
          <p14:tracePt t="181218" x="2647950" y="6007100"/>
          <p14:tracePt t="181236" x="2660650" y="6007100"/>
          <p14:tracePt t="181284" x="2660650" y="5994400"/>
          <p14:tracePt t="181310" x="2654300" y="5988050"/>
          <p14:tracePt t="181320" x="2647950" y="5981700"/>
          <p14:tracePt t="181346" x="2647950" y="5969000"/>
          <p14:tracePt t="181351" x="2647950" y="5962650"/>
          <p14:tracePt t="181368" x="2667000" y="5924550"/>
          <p14:tracePt t="181384" x="2686050" y="5905500"/>
          <p14:tracePt t="181401" x="2762250" y="5905500"/>
          <p14:tracePt t="181418" x="2863850" y="5911850"/>
          <p14:tracePt t="181435" x="3009900" y="5930900"/>
          <p14:tracePt t="181452" x="3200400" y="5949950"/>
          <p14:tracePt t="181468" x="3270250" y="5943600"/>
          <p14:tracePt t="181485" x="3327400" y="5924550"/>
          <p14:tracePt t="181501" x="3403600" y="5892800"/>
          <p14:tracePt t="181524" x="3517900" y="5861050"/>
          <p14:tracePt t="181536" x="3568700" y="5854700"/>
          <p14:tracePt t="181551" x="3638550" y="5848350"/>
          <p14:tracePt t="181568" x="3702050" y="5848350"/>
          <p14:tracePt t="181585" x="3727450" y="5842000"/>
          <p14:tracePt t="181601" x="3740150" y="5842000"/>
          <p14:tracePt t="181620" x="3759200" y="5842000"/>
          <p14:tracePt t="181642" x="3803650" y="5835650"/>
          <p14:tracePt t="181651" x="3816350" y="5835650"/>
          <p14:tracePt t="181668" x="3841750" y="5835650"/>
          <p14:tracePt t="181685" x="3860800" y="5829300"/>
          <p14:tracePt t="181707" x="3892550" y="5822950"/>
          <p14:tracePt t="181718" x="3911600" y="5822950"/>
          <p14:tracePt t="181735" x="3930650" y="5816600"/>
          <p14:tracePt t="181752" x="3949700" y="5810250"/>
          <p14:tracePt t="181775" x="3968750" y="5803900"/>
          <p14:tracePt t="181785" x="3981450" y="5797550"/>
          <p14:tracePt t="181802" x="3994150" y="5797550"/>
          <p14:tracePt t="181818" x="4006850" y="5791200"/>
          <p14:tracePt t="181835" x="4019550" y="5791200"/>
          <p14:tracePt t="181919" x="4038600" y="5791200"/>
          <p14:tracePt t="181935" x="4064000" y="5797550"/>
          <p14:tracePt t="181952" x="4114800" y="5803900"/>
          <p14:tracePt t="181968" x="4165600" y="5810250"/>
          <p14:tracePt t="181987" x="4191000" y="5810250"/>
          <p14:tracePt t="182005" x="4222750" y="5803900"/>
          <p14:tracePt t="182019" x="4267200" y="5797550"/>
          <p14:tracePt t="182036" x="4305300" y="5791200"/>
          <p14:tracePt t="182052" x="4362450" y="5784850"/>
          <p14:tracePt t="182069" x="4419600" y="5784850"/>
          <p14:tracePt t="182085" x="4464050" y="5784850"/>
          <p14:tracePt t="182102" x="4489450" y="5778500"/>
          <p14:tracePt t="182118" x="4502150" y="5778500"/>
          <p14:tracePt t="182143" x="4514850" y="5772150"/>
          <p14:tracePt t="182155" x="4521200" y="5765800"/>
          <p14:tracePt t="182171" x="4533900" y="5765800"/>
          <p14:tracePt t="182185" x="4540250" y="5759450"/>
          <p14:tracePt t="182203" x="4552950" y="5746750"/>
          <p14:tracePt t="182219" x="4552950" y="5734050"/>
          <p14:tracePt t="182237" x="4552950" y="5715000"/>
          <p14:tracePt t="182252" x="4540250" y="5695950"/>
          <p14:tracePt t="182268" x="4527550" y="5683250"/>
          <p14:tracePt t="182285" x="4489450" y="5657850"/>
          <p14:tracePt t="182302" x="4445000" y="5632450"/>
          <p14:tracePt t="182319" x="4419600" y="5607050"/>
          <p14:tracePt t="182335" x="4400550" y="5600700"/>
          <p14:tracePt t="182352" x="4375150" y="5594350"/>
          <p14:tracePt t="182386" x="4368800" y="5594350"/>
          <p14:tracePt t="182402" x="4349750" y="5594350"/>
          <p14:tracePt t="182420" x="4318000" y="5607050"/>
          <p14:tracePt t="182435" x="4286250" y="5619750"/>
          <p14:tracePt t="182452" x="4248150" y="5638800"/>
          <p14:tracePt t="182469" x="4235450" y="5651500"/>
          <p14:tracePt t="182485" x="4235450" y="5657850"/>
          <p14:tracePt t="182502" x="4229100" y="5657850"/>
          <p14:tracePt t="182652" x="4235450" y="5670550"/>
          <p14:tracePt t="182669" x="4241800" y="5683250"/>
          <p14:tracePt t="182686" x="4248150" y="5689600"/>
          <p14:tracePt t="182711" x="4248150" y="5695950"/>
          <p14:tracePt t="182806" x="4248150" y="5702300"/>
          <p14:tracePt t="182819" x="4248150" y="5708650"/>
          <p14:tracePt t="182836" x="4248150" y="5727700"/>
          <p14:tracePt t="182852" x="4248150" y="5740400"/>
          <p14:tracePt t="182870" x="4254500" y="5772150"/>
          <p14:tracePt t="182888" x="4286250" y="5803900"/>
          <p14:tracePt t="182903" x="4298950" y="5816600"/>
          <p14:tracePt t="182919" x="4419600" y="5867400"/>
          <p14:tracePt t="182936" x="4502150" y="5892800"/>
          <p14:tracePt t="182952" x="4603750" y="5918200"/>
          <p14:tracePt t="182969" x="4711700" y="5930900"/>
          <p14:tracePt t="182986" x="4800600" y="5937250"/>
          <p14:tracePt t="183003" x="4914900" y="5937250"/>
          <p14:tracePt t="183021" x="5003800" y="5930900"/>
          <p14:tracePt t="183036" x="5099050" y="5911850"/>
          <p14:tracePt t="183053" x="5194300" y="5892800"/>
          <p14:tracePt t="183069" x="5257800" y="5873750"/>
          <p14:tracePt t="183086" x="5327650" y="5848350"/>
          <p14:tracePt t="183102" x="5372100" y="5829300"/>
          <p14:tracePt t="183119" x="5416550" y="5816600"/>
          <p14:tracePt t="183139" x="5441950" y="5803900"/>
          <p14:tracePt t="183153" x="5454650" y="5797550"/>
          <p14:tracePt t="183169" x="5454650" y="5791200"/>
          <p14:tracePt t="183187" x="5461000" y="5784850"/>
          <p14:tracePt t="183211" x="5461000" y="5759450"/>
          <p14:tracePt t="183219" x="5454650" y="5753100"/>
          <p14:tracePt t="183236" x="5448300" y="5715000"/>
          <p14:tracePt t="183267" x="5435600" y="5651500"/>
          <p14:tracePt t="183287" x="5422900" y="5632450"/>
          <p14:tracePt t="183310" x="5403850" y="5613400"/>
          <p14:tracePt t="183321" x="5384800" y="5600700"/>
          <p14:tracePt t="183336" x="5372100" y="5588000"/>
          <p14:tracePt t="183353" x="5346700" y="5562600"/>
          <p14:tracePt t="183369" x="5327650" y="5543550"/>
          <p14:tracePt t="183386" x="5295900" y="5505450"/>
          <p14:tracePt t="183403" x="5276850" y="5492750"/>
          <p14:tracePt t="183419" x="5257800" y="5480050"/>
          <p14:tracePt t="183437" x="5175250" y="5473700"/>
          <p14:tracePt t="183453" x="5092700" y="5473700"/>
          <p14:tracePt t="183470" x="5016500" y="5473700"/>
          <p14:tracePt t="183496" x="4933950" y="5454650"/>
          <p14:tracePt t="183504" x="4902200" y="5448300"/>
          <p14:tracePt t="183519" x="4864100" y="5441950"/>
          <p14:tracePt t="183539" x="4826000" y="5441950"/>
          <p14:tracePt t="183553" x="4768850" y="5454650"/>
          <p14:tracePt t="183569" x="4718050" y="5486400"/>
          <p14:tracePt t="183588" x="4667250" y="5518150"/>
          <p14:tracePt t="183604" x="4641850" y="5543550"/>
          <p14:tracePt t="183620" x="4616450" y="5562600"/>
          <p14:tracePt t="183636" x="4610100" y="5568950"/>
          <p14:tracePt t="183670" x="4610100" y="5575300"/>
          <p14:tracePt t="183703" x="4616450" y="5588000"/>
          <p14:tracePt t="183720" x="4648200" y="5632450"/>
          <p14:tracePt t="183736" x="4692650" y="5670550"/>
          <p14:tracePt t="183754" x="4743450" y="5721350"/>
          <p14:tracePt t="183772" x="4806950" y="5778500"/>
          <p14:tracePt t="183786" x="4826000" y="5791200"/>
          <p14:tracePt t="183804" x="4857750" y="5810250"/>
          <p14:tracePt t="183820" x="4902200" y="5822950"/>
          <p14:tracePt t="183821" x="4927600" y="5829300"/>
          <p14:tracePt t="183836" x="4953000" y="5835650"/>
          <p14:tracePt t="183863" x="5092700" y="5848350"/>
          <p14:tracePt t="183870" x="5118100" y="5854700"/>
          <p14:tracePt t="183887" x="5168900" y="5861050"/>
          <p14:tracePt t="183912" x="5213350" y="5873750"/>
          <p14:tracePt t="183922" x="5219700" y="5873750"/>
          <p14:tracePt t="183936" x="5232400" y="5873750"/>
          <p14:tracePt t="183953" x="5245100" y="5873750"/>
          <p14:tracePt t="183970" x="5264150" y="5873750"/>
          <p14:tracePt t="183988" x="5302250" y="5873750"/>
          <p14:tracePt t="184003" x="5353050" y="5867400"/>
          <p14:tracePt t="184020" x="5378450" y="5861050"/>
          <p14:tracePt t="184037" x="5391150" y="5861050"/>
          <p14:tracePt t="184120" x="5397500" y="5861050"/>
          <p14:tracePt t="184137" x="5410200" y="5861050"/>
          <p14:tracePt t="184153" x="5441950" y="5854700"/>
          <p14:tracePt t="184172" x="5473700" y="5842000"/>
          <p14:tracePt t="184190" x="5492750" y="5829300"/>
          <p14:tracePt t="184203" x="5511800" y="5816600"/>
          <p14:tracePt t="184220" x="5537200" y="5797550"/>
          <p14:tracePt t="184237" x="5556250" y="5772150"/>
          <p14:tracePt t="184253" x="5568950" y="5759450"/>
          <p14:tracePt t="184270" x="5575300" y="5746750"/>
          <p14:tracePt t="184287" x="5575300" y="5734050"/>
          <p14:tracePt t="184304" x="5568950" y="5727700"/>
          <p14:tracePt t="184324" x="5556250" y="5715000"/>
          <p14:tracePt t="184337" x="5549900" y="5715000"/>
          <p14:tracePt t="184354" x="5537200" y="5708650"/>
          <p14:tracePt t="184376" x="5492750" y="5689600"/>
          <p14:tracePt t="184387" x="5480050" y="5683250"/>
          <p14:tracePt t="184404" x="5454650" y="5670550"/>
          <p14:tracePt t="184406" x="5435600" y="5670550"/>
          <p14:tracePt t="184420" x="5391150" y="5664200"/>
          <p14:tracePt t="184437" x="5327650" y="5657850"/>
          <p14:tracePt t="184437" x="5283200" y="5657850"/>
          <p14:tracePt t="184454" x="5245100" y="5657850"/>
          <p14:tracePt t="184471" x="5168900" y="5676900"/>
          <p14:tracePt t="184487" x="5137150" y="5689600"/>
          <p14:tracePt t="184504" x="5111750" y="5702300"/>
          <p14:tracePt t="184520" x="5105400" y="5708650"/>
          <p14:tracePt t="184537" x="5099050" y="5708650"/>
          <p14:tracePt t="184571" x="5099050" y="5715000"/>
          <p14:tracePt t="184587" x="5111750" y="5721350"/>
          <p14:tracePt t="184607" x="5251450" y="5734050"/>
          <p14:tracePt t="184621" x="5308600" y="5740400"/>
          <p14:tracePt t="184639" x="5537200" y="5740400"/>
          <p14:tracePt t="184654" x="5594350" y="5740400"/>
          <p14:tracePt t="184671" x="5740400" y="5746750"/>
          <p14:tracePt t="184672" x="5829300" y="5746750"/>
          <p14:tracePt t="184688" x="6026150" y="5759450"/>
          <p14:tracePt t="184704" x="6248400" y="5772150"/>
          <p14:tracePt t="184721" x="6394450" y="5784850"/>
          <p14:tracePt t="184737" x="6565900" y="5803900"/>
          <p14:tracePt t="184756" x="6692900" y="5816600"/>
          <p14:tracePt t="184771" x="6800850" y="5829300"/>
          <p14:tracePt t="184787" x="6896100" y="5835650"/>
          <p14:tracePt t="184804" x="6915150" y="5835650"/>
          <p14:tracePt t="184838" x="6921500" y="5835650"/>
          <p14:tracePt t="184871" x="6934200" y="5835650"/>
          <p14:tracePt t="184887" x="6946900" y="5842000"/>
          <p14:tracePt t="184904" x="6972300" y="5842000"/>
          <p14:tracePt t="184921" x="6985000" y="5848350"/>
          <p14:tracePt t="184939" x="6997700" y="5848350"/>
          <p14:tracePt t="184954" x="7016750" y="5848350"/>
          <p14:tracePt t="184971" x="7029450" y="5848350"/>
          <p14:tracePt t="184988" x="7048500" y="5854700"/>
          <p14:tracePt t="185004" x="7073900" y="5867400"/>
          <p14:tracePt t="185021" x="7162800" y="5892800"/>
          <p14:tracePt t="185038" x="7264400" y="5911850"/>
          <p14:tracePt t="185054" x="7353300" y="5911850"/>
          <p14:tracePt t="185071" x="7391400" y="5905500"/>
          <p14:tracePt t="185088" x="7423150" y="5905500"/>
          <p14:tracePt t="185105" x="7467600" y="5899150"/>
          <p14:tracePt t="185123" x="7518400" y="5892800"/>
          <p14:tracePt t="185139" x="7550150" y="5886450"/>
          <p14:tracePt t="185155" x="7588250" y="5880100"/>
          <p14:tracePt t="185171" x="7613650" y="5873750"/>
          <p14:tracePt t="185188" x="7645400" y="5854700"/>
          <p14:tracePt t="185205" x="7683500" y="5842000"/>
          <p14:tracePt t="185244" x="7766050" y="5822950"/>
          <p14:tracePt t="185255" x="7772400" y="5822950"/>
          <p14:tracePt t="185272" x="7797800" y="5810250"/>
          <p14:tracePt t="185288" x="7810500" y="5797550"/>
          <p14:tracePt t="185304" x="7829550" y="5765800"/>
          <p14:tracePt t="185321" x="7835900" y="5746750"/>
          <p14:tracePt t="185338" x="7835900" y="5734050"/>
          <p14:tracePt t="185355" x="7829550" y="5727700"/>
          <p14:tracePt t="185371" x="7810500" y="5708650"/>
          <p14:tracePt t="185388" x="7778750" y="5695950"/>
          <p14:tracePt t="185405" x="7734300" y="5683250"/>
          <p14:tracePt t="185421" x="7664450" y="5670550"/>
          <p14:tracePt t="185438" x="7626350" y="5664200"/>
          <p14:tracePt t="185454" x="7594600" y="5657850"/>
          <p14:tracePt t="185471" x="7588250" y="5657850"/>
          <p14:tracePt t="185488" x="7581900" y="5651500"/>
          <p14:tracePt t="185504" x="7575550" y="5645150"/>
          <p14:tracePt t="185522" x="7550150" y="5638800"/>
          <p14:tracePt t="185538" x="7531100" y="5638800"/>
          <p14:tracePt t="185559" x="7505700" y="5632450"/>
          <p14:tracePt t="185571" x="7480300" y="5632450"/>
          <p14:tracePt t="185595" x="7467600" y="5619750"/>
          <p14:tracePt t="185605" x="7461250" y="5619750"/>
          <p14:tracePt t="185621" x="7454900" y="5613400"/>
          <p14:tracePt t="185671" x="7454900" y="5607050"/>
          <p14:tracePt t="185905" x="7480300" y="5626100"/>
          <p14:tracePt t="185922" x="7518400" y="5651500"/>
          <p14:tracePt t="185940" x="7556500" y="5676900"/>
          <p14:tracePt t="185955" x="7569200" y="5689600"/>
          <p14:tracePt t="185972" x="7607300" y="5715000"/>
          <p14:tracePt t="185972" x="7632700" y="5727700"/>
          <p14:tracePt t="185988" x="7696200" y="5753100"/>
          <p14:tracePt t="186005" x="7766050" y="5772150"/>
          <p14:tracePt t="186021" x="7823200" y="5784850"/>
          <p14:tracePt t="186039" x="7861300" y="5791200"/>
          <p14:tracePt t="186058" x="7886700" y="5791200"/>
          <p14:tracePt t="186071" x="7943850" y="5791200"/>
          <p14:tracePt t="186088" x="8001000" y="5797550"/>
          <p14:tracePt t="186105" x="8064500" y="5803900"/>
          <p14:tracePt t="186122" x="8102600" y="5810250"/>
          <p14:tracePt t="186138" x="8134350" y="5816600"/>
          <p14:tracePt t="186238" x="8166100" y="5835650"/>
          <p14:tracePt t="186255" x="8229600" y="5867400"/>
          <p14:tracePt t="186273" x="8299450" y="5880100"/>
          <p14:tracePt t="186289" x="8369300" y="5892800"/>
          <p14:tracePt t="186305" x="8439150" y="5892800"/>
          <p14:tracePt t="186323" x="8534400" y="5899150"/>
          <p14:tracePt t="186339" x="8642350" y="5899150"/>
          <p14:tracePt t="186357" x="8718550" y="5905500"/>
          <p14:tracePt t="186372" x="8769350" y="5905500"/>
          <p14:tracePt t="186388" x="8788400" y="5905500"/>
          <p14:tracePt t="186421" x="8788400" y="5899150"/>
          <p14:tracePt t="186439" x="8807450" y="5899150"/>
          <p14:tracePt t="186456" x="8839200" y="5899150"/>
          <p14:tracePt t="186472" x="8864600" y="5899150"/>
          <p14:tracePt t="186489" x="8877300" y="5905500"/>
          <p14:tracePt t="186628" x="8870950" y="5905500"/>
          <p14:tracePt t="187265" x="8902700" y="5911850"/>
          <p14:tracePt t="187290" x="8934450" y="5911850"/>
          <p14:tracePt t="187306" x="8991600" y="5905500"/>
          <p14:tracePt t="187322" x="9105900" y="5905500"/>
          <p14:tracePt t="187339" x="9226550" y="5905500"/>
          <p14:tracePt t="187357" x="9296400" y="5905500"/>
          <p14:tracePt t="187373" x="9315450" y="5899150"/>
          <p14:tracePt t="187473" x="9328150" y="5899150"/>
          <p14:tracePt t="187490" x="9340850" y="5892800"/>
          <p14:tracePt t="187506" x="9347200" y="5892800"/>
          <p14:tracePt t="187523" x="9353550" y="5892800"/>
          <p14:tracePt t="187606" x="9359900" y="5892800"/>
          <p14:tracePt t="188115" x="9359900" y="5905500"/>
          <p14:tracePt t="188126" x="9359900" y="5911850"/>
          <p14:tracePt t="188140" x="9359900" y="5924550"/>
          <p14:tracePt t="188173" x="9353550" y="5930900"/>
          <p14:tracePt t="188190" x="9340850" y="5943600"/>
          <p14:tracePt t="188207" x="9290050" y="5962650"/>
          <p14:tracePt t="188224" x="9226550" y="5994400"/>
          <p14:tracePt t="188240" x="9074150" y="5975350"/>
          <p14:tracePt t="188590" x="9067800" y="5962650"/>
          <p14:tracePt t="188608" x="9061450" y="5949950"/>
          <p14:tracePt t="188629" x="9061450" y="5943600"/>
          <p14:tracePt t="188640" x="9067800" y="5943600"/>
          <p14:tracePt t="188658" x="9080500" y="5949950"/>
          <p14:tracePt t="188674" x="9086850" y="5949950"/>
          <p14:tracePt t="188691" x="9099550" y="5943600"/>
          <p14:tracePt t="188707" x="9105900" y="5943600"/>
          <p14:tracePt t="188791" x="9112250" y="5937250"/>
          <p14:tracePt t="188813" x="9137650" y="5924550"/>
          <p14:tracePt t="188824" x="9144000" y="5918200"/>
          <p14:tracePt t="188841" x="9156700" y="5911850"/>
          <p14:tracePt t="188857" x="9169400" y="5899150"/>
          <p14:tracePt t="188874" x="9188450" y="5892800"/>
          <p14:tracePt t="188892" x="9201150" y="5892800"/>
          <p14:tracePt t="188907" x="9207500" y="5886450"/>
          <p14:tracePt t="189004" x="9213850" y="5873750"/>
          <p14:tracePt t="189013" x="9213850" y="5861050"/>
          <p14:tracePt t="189031" x="9213850" y="5829300"/>
          <p14:tracePt t="189041" x="9213850" y="5810250"/>
          <p14:tracePt t="189059" x="9213850" y="5784850"/>
          <p14:tracePt t="189074" x="9207500" y="5746750"/>
          <p14:tracePt t="189092" x="9201150" y="5715000"/>
          <p14:tracePt t="189111" x="9194800" y="5683250"/>
          <p14:tracePt t="189124" x="9182100" y="5657850"/>
          <p14:tracePt t="189141" x="9175750" y="5638800"/>
          <p14:tracePt t="189160" x="9156700" y="5613400"/>
          <p14:tracePt t="189175" x="9150350" y="5607050"/>
          <p14:tracePt t="189192" x="9144000" y="5600700"/>
          <p14:tracePt t="189274" x="9124950" y="5594350"/>
          <p14:tracePt t="189291" x="9099550" y="5588000"/>
          <p14:tracePt t="189308" x="9067800" y="5562600"/>
          <p14:tracePt t="189329" x="9029700" y="5537200"/>
          <p14:tracePt t="189341" x="9023350" y="5530850"/>
          <p14:tracePt t="189358" x="9004300" y="5518150"/>
          <p14:tracePt t="189374" x="8985250" y="5505450"/>
          <p14:tracePt t="189391" x="8953500" y="5499100"/>
          <p14:tracePt t="189408" x="8921750" y="5492750"/>
          <p14:tracePt t="189435" x="8883650" y="5473700"/>
          <p14:tracePt t="189446" x="8877300" y="5473700"/>
          <p14:tracePt t="189510" x="8851900" y="5473700"/>
          <p14:tracePt t="189525" x="8839200" y="5473700"/>
          <p14:tracePt t="189542" x="8807450" y="5473700"/>
          <p14:tracePt t="189567" x="8743950" y="5473700"/>
          <p14:tracePt t="189575" x="8731250" y="5473700"/>
          <p14:tracePt t="189591" x="8674100" y="5473700"/>
          <p14:tracePt t="189609" x="8597900" y="5486400"/>
          <p14:tracePt t="189625" x="8496300" y="5499100"/>
          <p14:tracePt t="189642" x="8426450" y="5505450"/>
          <p14:tracePt t="189658" x="8331200" y="5505450"/>
          <p14:tracePt t="189675" x="8235950" y="5499100"/>
          <p14:tracePt t="189691" x="8172450" y="5486400"/>
          <p14:tracePt t="189712" x="8032750" y="5454650"/>
          <p14:tracePt t="189725" x="7988300" y="5448300"/>
          <p14:tracePt t="189742" x="7905750" y="5448300"/>
          <p14:tracePt t="189758" x="7778750" y="5441950"/>
          <p14:tracePt t="189775" x="7702550" y="5441950"/>
          <p14:tracePt t="189792" x="7683500" y="5441950"/>
          <p14:tracePt t="189808" x="7683500" y="5448300"/>
          <p14:tracePt t="190275" x="7683500" y="5454650"/>
          <p14:tracePt t="190292" x="7689850" y="5461000"/>
          <p14:tracePt t="190325" x="7696200" y="5461000"/>
          <p14:tracePt t="190375" x="7702550" y="5467350"/>
          <p14:tracePt t="190392" x="7721600" y="5480050"/>
          <p14:tracePt t="190408" x="7753350" y="5505450"/>
          <p14:tracePt t="190425" x="7791450" y="5537200"/>
          <p14:tracePt t="190443" x="7874000" y="5588000"/>
          <p14:tracePt t="190460" x="7924800" y="5619750"/>
          <p14:tracePt t="190479" x="7962900" y="5638800"/>
          <p14:tracePt t="190492" x="7988300" y="5645150"/>
          <p14:tracePt t="190509" x="8001000" y="5645150"/>
          <p14:tracePt t="190525" x="8007350" y="5645150"/>
          <p14:tracePt t="190542" x="8026400" y="5645150"/>
          <p14:tracePt t="190559" x="8039100" y="5645150"/>
          <p14:tracePt t="190575" x="8064500" y="5645150"/>
          <p14:tracePt t="190593" x="8089900" y="5632450"/>
          <p14:tracePt t="190609" x="8121650" y="5613400"/>
          <p14:tracePt t="190625" x="8153400" y="5588000"/>
          <p14:tracePt t="190642" x="8166100" y="5568950"/>
          <p14:tracePt t="190660" x="8172450" y="5549900"/>
          <p14:tracePt t="190688" x="8172450" y="5524500"/>
          <p14:tracePt t="190697" x="8172450" y="5518150"/>
          <p14:tracePt t="190709" x="8172450" y="5511800"/>
          <p14:tracePt t="190730" x="8159750" y="5492750"/>
          <p14:tracePt t="190742" x="8153400" y="5486400"/>
          <p14:tracePt t="190759" x="8147050" y="5480050"/>
          <p14:tracePt t="190776" x="8140700" y="5473700"/>
          <p14:tracePt t="190792" x="8121650" y="5461000"/>
          <p14:tracePt t="190809" x="8108950" y="5454650"/>
          <p14:tracePt t="190826" x="8089900" y="5448300"/>
          <p14:tracePt t="190843" x="8083550" y="5441950"/>
          <p14:tracePt t="190859" x="8077200" y="5441950"/>
          <p14:tracePt t="190875" x="8070850" y="5435600"/>
          <p14:tracePt t="190893" x="8058150" y="5435600"/>
          <p14:tracePt t="190920" x="7988300" y="5410200"/>
          <p14:tracePt t="190943" x="7943850" y="5397500"/>
          <p14:tracePt t="190959" x="7924800" y="5384800"/>
          <p14:tracePt t="190975" x="7918450" y="5384800"/>
          <p14:tracePt t="190993" x="7867650" y="5378450"/>
          <p14:tracePt t="191014" x="7829550" y="5384800"/>
          <p14:tracePt t="191026" x="7797800" y="5397500"/>
          <p14:tracePt t="191043" x="7772400" y="5416550"/>
          <p14:tracePt t="191059" x="7747000" y="5435600"/>
          <p14:tracePt t="191076" x="7715250" y="5448300"/>
          <p14:tracePt t="191093" x="7677150" y="5467350"/>
          <p14:tracePt t="191109" x="7632700" y="5492750"/>
          <p14:tracePt t="191126" x="7581900" y="5505450"/>
          <p14:tracePt t="191142" x="7550150" y="5518150"/>
          <p14:tracePt t="191159" x="7531100" y="5524500"/>
          <p14:tracePt t="191176" x="7531100" y="5530850"/>
          <p14:tracePt t="191209" x="7524750" y="5530850"/>
          <p14:tracePt t="191226" x="7518400" y="5543550"/>
          <p14:tracePt t="191242" x="7505700" y="5562600"/>
          <p14:tracePt t="191259" x="7486650" y="5588000"/>
          <p14:tracePt t="191276" x="7461250" y="5619750"/>
          <p14:tracePt t="191293" x="7448550" y="5645150"/>
          <p14:tracePt t="191310" x="7448550" y="5664200"/>
          <p14:tracePt t="191311" x="7448550" y="5670550"/>
          <p14:tracePt t="191330" x="7454900" y="5683250"/>
          <p14:tracePt t="191343" x="7480300" y="5695950"/>
          <p14:tracePt t="191360" x="7512050" y="5715000"/>
          <p14:tracePt t="191376" x="7562850" y="5740400"/>
          <p14:tracePt t="191393" x="7613650" y="5759450"/>
          <p14:tracePt t="191411" x="7696200" y="5784850"/>
          <p14:tracePt t="191434" x="7829550" y="5810250"/>
          <p14:tracePt t="191443" x="7861300" y="5816600"/>
          <p14:tracePt t="191464" x="7962900" y="5822950"/>
          <p14:tracePt t="191476" x="7994650" y="5829300"/>
          <p14:tracePt t="191493" x="8020050" y="5829300"/>
          <p14:tracePt t="191510" x="8051800" y="5829300"/>
          <p14:tracePt t="191528" x="8096250" y="5822950"/>
          <p14:tracePt t="191543" x="8108950" y="5816600"/>
          <p14:tracePt t="191560" x="8153400" y="5784850"/>
          <p14:tracePt t="191576" x="8166100" y="5759450"/>
          <p14:tracePt t="191593" x="8178800" y="5740400"/>
          <p14:tracePt t="191613" x="8185150" y="5727700"/>
          <p14:tracePt t="191626" x="8185150" y="5715000"/>
          <p14:tracePt t="191644" x="8185150" y="5702300"/>
          <p14:tracePt t="191661" x="8178800" y="5702300"/>
          <p14:tracePt t="191676" x="8172450" y="5695950"/>
          <p14:tracePt t="191726" x="8159750" y="5683250"/>
          <p14:tracePt t="191743" x="8153400" y="5670550"/>
          <p14:tracePt t="191760" x="8147050" y="5651500"/>
          <p14:tracePt t="191776" x="8140700" y="5638800"/>
          <p14:tracePt t="191794" x="8134350" y="5619750"/>
          <p14:tracePt t="191810" x="8134350" y="5613400"/>
          <p14:tracePt t="191827" x="8128000" y="5600700"/>
          <p14:tracePt t="191844" x="8128000" y="5588000"/>
          <p14:tracePt t="192010" x="8115300" y="5588000"/>
          <p14:tracePt t="192028" x="8089900" y="5594350"/>
          <p14:tracePt t="192046" x="8083550" y="5600700"/>
          <p14:tracePt t="192060" x="8064500" y="5600700"/>
          <p14:tracePt t="192077" x="8051800" y="5600700"/>
          <p14:tracePt t="192169" x="8051800" y="5588000"/>
          <p14:tracePt t="192177" x="8051800" y="5575300"/>
          <p14:tracePt t="192193" x="8051800" y="5568950"/>
          <p14:tracePt t="192211" x="8045450" y="5556250"/>
          <p14:tracePt t="192227" x="8045450" y="5549900"/>
          <p14:tracePt t="192243" x="8039100" y="5543550"/>
          <p14:tracePt t="192260" x="8032750" y="5543550"/>
          <p14:tracePt t="192277" x="8032750" y="5537200"/>
          <p14:tracePt t="192294" x="8020050" y="5537200"/>
          <p14:tracePt t="192311" x="7962900" y="5537200"/>
          <p14:tracePt t="192327" x="7905750" y="5537200"/>
          <p14:tracePt t="192344" x="7835900" y="5537200"/>
          <p14:tracePt t="192360" x="7772400" y="5543550"/>
          <p14:tracePt t="192377" x="7727950" y="5543550"/>
          <p14:tracePt t="192394" x="7696200" y="5549900"/>
          <p14:tracePt t="192410" x="7683500" y="5549900"/>
          <p14:tracePt t="192444" x="7677150" y="5556250"/>
          <p14:tracePt t="192460" x="7645400" y="5588000"/>
          <p14:tracePt t="192477" x="7607300" y="5626100"/>
          <p14:tracePt t="192497" x="7550150" y="5657850"/>
          <p14:tracePt t="192510" x="7531100" y="5670550"/>
          <p14:tracePt t="192600" x="7569200" y="5708650"/>
          <p14:tracePt t="192612" x="7594600" y="5734050"/>
          <p14:tracePt t="192631" x="7664450" y="5803900"/>
          <p14:tracePt t="192644" x="7683500" y="5822950"/>
          <p14:tracePt t="192660" x="7734300" y="5854700"/>
          <p14:tracePt t="192678" x="7778750" y="5867400"/>
          <p14:tracePt t="192694" x="7810500" y="5867400"/>
          <p14:tracePt t="192711" x="7835900" y="5867400"/>
          <p14:tracePt t="192727" x="7848600" y="5854700"/>
          <p14:tracePt t="192744" x="7835900" y="5842000"/>
          <p14:tracePt t="192761" x="7823200" y="5829300"/>
          <p14:tracePt t="192777" x="7823200" y="5822950"/>
          <p14:tracePt t="212510" x="7810500" y="5829300"/>
          <p14:tracePt t="212527" x="7804150" y="5842000"/>
          <p14:tracePt t="212546" x="7715250" y="5924550"/>
          <p14:tracePt t="212560" x="7664450" y="5962650"/>
          <p14:tracePt t="212577" x="7429500" y="6108700"/>
          <p14:tracePt t="212598" x="7245350" y="6229350"/>
          <p14:tracePt t="212600" x="7181850" y="6280150"/>
          <p14:tracePt t="212611" x="7150100" y="6311900"/>
          <p14:tracePt t="212627" x="7067550" y="6369050"/>
          <p14:tracePt t="212644" x="6991350" y="6419850"/>
          <p14:tracePt t="212661" x="6896100" y="6470650"/>
          <p14:tracePt t="212678" x="6794500" y="6527800"/>
          <p14:tracePt t="212695" x="6686550" y="6591300"/>
          <p14:tracePt t="212710" x="6546850" y="6686550"/>
          <p14:tracePt t="212728" x="6464300" y="6750050"/>
          <p14:tracePt t="212744" x="6407150" y="6794500"/>
          <p14:tracePt t="213779" x="10788650" y="6832600"/>
          <p14:tracePt t="213795" x="10763250" y="6750050"/>
          <p14:tracePt t="213811" x="10718800" y="6629400"/>
          <p14:tracePt t="213828" x="10636250" y="6515100"/>
          <p14:tracePt t="213845" x="10471150" y="6369050"/>
          <p14:tracePt t="213862" x="10229850" y="6261100"/>
          <p14:tracePt t="213878" x="9950450" y="6184900"/>
          <p14:tracePt t="213896" x="9645650" y="6134100"/>
          <p14:tracePt t="213911" x="9347200" y="6096000"/>
          <p14:tracePt t="213928" x="9067800" y="6051550"/>
          <p14:tracePt t="213946" x="8680450" y="5981700"/>
          <p14:tracePt t="213966" x="8439150" y="5949950"/>
          <p14:tracePt t="213978" x="8153400" y="5930900"/>
          <p14:tracePt t="213995" x="7848600" y="5930900"/>
          <p14:tracePt t="214011" x="7505700" y="5956300"/>
          <p14:tracePt t="214028" x="7277100" y="5981700"/>
          <p14:tracePt t="214045" x="7080250" y="6000750"/>
          <p14:tracePt t="214061" x="6902450" y="6026150"/>
          <p14:tracePt t="214078" x="6788150" y="6057900"/>
          <p14:tracePt t="214097" x="6711950" y="6108700"/>
          <p14:tracePt t="214114" x="6584950" y="6216650"/>
          <p14:tracePt t="214132" x="6419850" y="6381750"/>
          <p14:tracePt t="214149" x="6375400" y="6438900"/>
          <p14:tracePt t="214163" x="6305550" y="6578600"/>
          <p14:tracePt t="214164" x="6292850" y="6629400"/>
          <p14:tracePt t="214180" x="6292850" y="6737350"/>
          <p14:tracePt t="214196" x="6318250" y="6845300"/>
          <p14:tracePt t="215380" x="12185650" y="6845300"/>
          <p14:tracePt t="215396" x="12185650" y="6832600"/>
          <p14:tracePt t="215897" x="11798300" y="6838950"/>
          <p14:tracePt t="215913" x="11709400" y="6794500"/>
          <p14:tracePt t="215930" x="11544300" y="6731000"/>
          <p14:tracePt t="215947" x="11347450" y="6692900"/>
          <p14:tracePt t="215963" x="11182350" y="6661150"/>
          <p14:tracePt t="215980" x="11023600" y="6629400"/>
          <p14:tracePt t="215997" x="10953750" y="6610350"/>
          <p14:tracePt t="216013" x="10909300" y="6597650"/>
          <p14:tracePt t="216030" x="10877550" y="6584950"/>
          <p14:tracePt t="216048" x="10864850" y="6578600"/>
          <p14:tracePt t="216063" x="10845800" y="6565900"/>
          <p14:tracePt t="216081" x="10814050" y="6546850"/>
          <p14:tracePt t="216097" x="10769600" y="6521450"/>
          <p14:tracePt t="216114" x="10744200" y="6502400"/>
          <p14:tracePt t="216131" x="10731500" y="6470650"/>
          <p14:tracePt t="216149" x="10706100" y="6426200"/>
          <p14:tracePt t="216163" x="10661650" y="6362700"/>
          <p14:tracePt t="216180" x="10560050" y="6286500"/>
          <p14:tracePt t="216197" x="10401300" y="6210300"/>
          <p14:tracePt t="216214" x="10236200" y="6140450"/>
          <p14:tracePt t="216230" x="10026650" y="6064250"/>
          <p14:tracePt t="216247" x="9880600" y="6019800"/>
          <p14:tracePt t="216264" x="9759950" y="5988050"/>
          <p14:tracePt t="216280" x="9677400" y="5975350"/>
          <p14:tracePt t="216297" x="9601200" y="5962650"/>
          <p14:tracePt t="216314" x="9537700" y="5962650"/>
          <p14:tracePt t="216331" x="9480550" y="5962650"/>
          <p14:tracePt t="216348" x="9398000" y="5969000"/>
          <p14:tracePt t="216364" x="9258300" y="5981700"/>
          <p14:tracePt t="216380" x="9112250" y="6026150"/>
          <p14:tracePt t="216397" x="9036050" y="6057900"/>
          <p14:tracePt t="216414" x="8978900" y="6102350"/>
          <p14:tracePt t="216431" x="8921750" y="6146800"/>
          <p14:tracePt t="216447" x="8890000" y="6165850"/>
          <p14:tracePt t="216464" x="8864600" y="6191250"/>
          <p14:tracePt t="216480" x="8858250" y="6197600"/>
          <p14:tracePt t="216588" x="8851900" y="6197600"/>
          <p14:tracePt t="216596" x="8845550" y="6203950"/>
          <p14:tracePt t="216602" x="8826500" y="6203950"/>
          <p14:tracePt t="216614" x="8807450" y="6210300"/>
          <p14:tracePt t="216631" x="8782050" y="6210300"/>
          <p14:tracePt t="216647" x="8769350" y="6210300"/>
          <p14:tracePt t="216664" x="8743950" y="6210300"/>
          <p14:tracePt t="216681" x="8705850" y="6203950"/>
          <p14:tracePt t="216682" x="8680450" y="6203950"/>
          <p14:tracePt t="216697" x="8591550" y="6203950"/>
          <p14:tracePt t="216714" x="8445500" y="6216650"/>
          <p14:tracePt t="216731" x="8375650" y="6223000"/>
          <p14:tracePt t="216747" x="8083550" y="6223000"/>
          <p14:tracePt t="216764" x="7931150" y="6223000"/>
          <p14:tracePt t="216781" x="7804150" y="6216650"/>
          <p14:tracePt t="216797" x="7702550" y="6203950"/>
          <p14:tracePt t="216814" x="7639050" y="6191250"/>
          <p14:tracePt t="216831" x="7543800" y="6191250"/>
          <p14:tracePt t="216848" x="7359650" y="6184900"/>
          <p14:tracePt t="216864" x="7105650" y="6184900"/>
          <p14:tracePt t="216885" x="6737350" y="6191250"/>
          <p14:tracePt t="216898" x="6629400" y="6191250"/>
          <p14:tracePt t="216916" x="6464300" y="6165850"/>
          <p14:tracePt t="216932" x="6445250" y="6165850"/>
          <p14:tracePt t="216948" x="6438900" y="6159500"/>
          <p14:tracePt t="217031" x="6419850" y="6165850"/>
          <p14:tracePt t="217048" x="6407150" y="6184900"/>
          <p14:tracePt t="217064" x="6388100" y="6191250"/>
          <p14:tracePt t="217083" x="6375400" y="6203950"/>
          <p14:tracePt t="217131" x="6369050" y="6203950"/>
          <p14:tracePt t="217148" x="6362700" y="6203950"/>
          <p14:tracePt t="217319" x="6369050" y="6210300"/>
          <p14:tracePt t="217332" x="6394450" y="6216650"/>
          <p14:tracePt t="217348" x="6438900" y="6223000"/>
          <p14:tracePt t="217366" x="6565900" y="6242050"/>
          <p14:tracePt t="217387" x="6807200" y="6273800"/>
          <p14:tracePt t="217398" x="6940550" y="6292850"/>
          <p14:tracePt t="217415" x="7169150" y="6305550"/>
          <p14:tracePt t="217432" x="7219950" y="6311900"/>
          <p14:tracePt t="217456" x="7270750" y="6305550"/>
          <p14:tracePt t="217464" x="7289800" y="6292850"/>
          <p14:tracePt t="217482" x="7308850" y="6273800"/>
          <p14:tracePt t="217498" x="7327900" y="6254750"/>
          <p14:tracePt t="217515" x="7340600" y="6235700"/>
          <p14:tracePt t="217533" x="7353300" y="6223000"/>
          <p14:tracePt t="217557" x="7366000" y="6210300"/>
          <p14:tracePt t="217564" x="7372350" y="6203950"/>
          <p14:tracePt t="217581" x="7372350" y="6197600"/>
          <p14:tracePt t="217598" x="7372350" y="6184900"/>
          <p14:tracePt t="217615" x="7372350" y="6165850"/>
          <p14:tracePt t="217632" x="7353300" y="6140450"/>
          <p14:tracePt t="217648" x="7340600" y="6121400"/>
          <p14:tracePt t="217665" x="7321550" y="6108700"/>
          <p14:tracePt t="217682" x="7315200" y="6096000"/>
          <p14:tracePt t="217698" x="7296150" y="6083300"/>
          <p14:tracePt t="217716" x="7270750" y="6070600"/>
          <p14:tracePt t="217732" x="7245350" y="6051550"/>
          <p14:tracePt t="217748" x="7213600" y="6038850"/>
          <p14:tracePt t="217765" x="7175500" y="6013450"/>
          <p14:tracePt t="217782" x="7143750" y="6000750"/>
          <p14:tracePt t="217798" x="7131050" y="5988050"/>
          <p14:tracePt t="217815" x="7112000" y="5981700"/>
          <p14:tracePt t="217831" x="7105650" y="5975350"/>
          <p14:tracePt t="217849" x="7092950" y="5975350"/>
          <p14:tracePt t="217868" x="7067550" y="5962650"/>
          <p14:tracePt t="217882" x="7054850" y="5962650"/>
          <p14:tracePt t="217898" x="6978650" y="5956300"/>
          <p14:tracePt t="217915" x="6934200" y="5956300"/>
          <p14:tracePt t="217931" x="6858000" y="5956300"/>
          <p14:tracePt t="217948" x="6819900" y="5962650"/>
          <p14:tracePt t="217965" x="6794500" y="5962650"/>
          <p14:tracePt t="217982" x="6769100" y="5962650"/>
          <p14:tracePt t="217999" x="6718300" y="5962650"/>
          <p14:tracePt t="218015" x="6591300" y="5975350"/>
          <p14:tracePt t="218032" x="6445250" y="5988050"/>
          <p14:tracePt t="218050" x="6318250" y="5994400"/>
          <p14:tracePt t="218065" x="6184900" y="6000750"/>
          <p14:tracePt t="218084" x="6102350" y="6007100"/>
          <p14:tracePt t="218167" x="6102350" y="6013450"/>
          <p14:tracePt t="218182" x="6134100" y="6038850"/>
          <p14:tracePt t="218202" x="6210300" y="6083300"/>
          <p14:tracePt t="218215" x="6286500" y="6121400"/>
          <p14:tracePt t="218232" x="6362700" y="6159500"/>
          <p14:tracePt t="218248" x="6413500" y="6184900"/>
          <p14:tracePt t="218265" x="6508750" y="6223000"/>
          <p14:tracePt t="218282" x="6597650" y="6254750"/>
          <p14:tracePt t="218299" x="6724650" y="6286500"/>
          <p14:tracePt t="218316" x="6832600" y="6305550"/>
          <p14:tracePt t="218334" x="6985000" y="6311900"/>
          <p14:tracePt t="218349" x="7004050" y="6311900"/>
          <p14:tracePt t="218366" x="7086600" y="6305550"/>
          <p14:tracePt t="218382" x="7105650" y="6305550"/>
          <p14:tracePt t="218399" x="7112000" y="6305550"/>
          <p14:tracePt t="218415" x="7118350" y="6305550"/>
          <p14:tracePt t="218432" x="7124700" y="6305550"/>
          <p14:tracePt t="218450" x="7137400" y="6299200"/>
          <p14:tracePt t="218465" x="7150100" y="6299200"/>
          <p14:tracePt t="218482" x="7169150" y="6286500"/>
          <p14:tracePt t="218499" x="7188200" y="6273800"/>
          <p14:tracePt t="218515" x="7207250" y="6267450"/>
          <p14:tracePt t="218532" x="7219950" y="6261100"/>
          <p14:tracePt t="218549" x="7232650" y="6261100"/>
          <p14:tracePt t="218565" x="7239000" y="6261100"/>
          <p14:tracePt t="218582" x="7239000" y="6254750"/>
          <p14:tracePt t="218599" x="7245350" y="6254750"/>
          <p14:tracePt t="218769" x="7232650" y="6248400"/>
          <p14:tracePt t="218782" x="7207250" y="6242050"/>
          <p14:tracePt t="218808" x="7112000" y="6229350"/>
          <p14:tracePt t="218832" x="7073900" y="6229350"/>
          <p14:tracePt t="218851" x="6978650" y="6235700"/>
          <p14:tracePt t="218866" x="6934200" y="6248400"/>
          <p14:tracePt t="218884" x="6794500" y="6280150"/>
          <p14:tracePt t="218908" x="6686550" y="6318250"/>
          <p14:tracePt t="218916" x="6661150" y="6337300"/>
          <p14:tracePt t="218932" x="6616700" y="6381750"/>
          <p14:tracePt t="218949" x="6565900" y="6419850"/>
          <p14:tracePt t="218966" x="6470650" y="6438900"/>
          <p14:tracePt t="218983" x="6400800" y="6445250"/>
          <p14:tracePt t="219285" x="6400800" y="6438900"/>
          <p14:tracePt t="219319" x="6400800" y="6419850"/>
          <p14:tracePt t="219333" x="6407150" y="6400800"/>
          <p14:tracePt t="219350" x="6438900" y="6400800"/>
          <p14:tracePt t="219367" x="6464300" y="6394450"/>
          <p14:tracePt t="219384" x="6489700" y="6394450"/>
          <p14:tracePt t="219402" x="6515100" y="6407150"/>
          <p14:tracePt t="219417" x="6546850" y="6413500"/>
          <p14:tracePt t="219433" x="6584950" y="6413500"/>
          <p14:tracePt t="219450" x="6654800" y="6407150"/>
          <p14:tracePt t="219466" x="6731000" y="6394450"/>
          <p14:tracePt t="219483" x="6826250" y="6375400"/>
          <p14:tracePt t="219502" x="7016750" y="6356350"/>
          <p14:tracePt t="219516" x="7099300" y="6350000"/>
          <p14:tracePt t="219518" x="7188200" y="6343650"/>
          <p14:tracePt t="219541" x="7353300" y="6337300"/>
          <p14:tracePt t="219542" x="7391400" y="6337300"/>
          <p14:tracePt t="219566" x="7600950" y="6324600"/>
          <p14:tracePt t="219583" x="7677150" y="6318250"/>
          <p14:tracePt t="219600" x="7747000" y="6305550"/>
          <p14:tracePt t="219619" x="7810500" y="6305550"/>
          <p14:tracePt t="219640" x="7924800" y="6299200"/>
          <p14:tracePt t="219650" x="7981950" y="6305550"/>
          <p14:tracePt t="219667" x="8159750" y="6324600"/>
          <p14:tracePt t="219685" x="8299450" y="6324600"/>
          <p14:tracePt t="219700" x="8426450" y="6324600"/>
          <p14:tracePt t="219716" x="8534400" y="6324600"/>
          <p14:tracePt t="219733" x="8623300" y="6311900"/>
          <p14:tracePt t="219750" x="8718550" y="6305550"/>
          <p14:tracePt t="219766" x="8807450" y="6305550"/>
          <p14:tracePt t="219784" x="9004300" y="6311900"/>
          <p14:tracePt t="219800" x="9029700" y="6311900"/>
          <p14:tracePt t="219822" x="9131300" y="6311900"/>
          <p14:tracePt t="219834" x="9137650" y="6311900"/>
          <p14:tracePt t="219914" x="9156700" y="6286500"/>
          <p14:tracePt t="219933" x="9182100" y="6242050"/>
          <p14:tracePt t="219951" x="9182100" y="6203950"/>
          <p14:tracePt t="219967" x="9175750" y="6159500"/>
          <p14:tracePt t="219984" x="9144000" y="6127750"/>
          <p14:tracePt t="220000" x="9105900" y="6096000"/>
          <p14:tracePt t="220017" x="9055100" y="6064250"/>
          <p14:tracePt t="220033" x="9010650" y="6032500"/>
          <p14:tracePt t="220054" x="8934450" y="5981700"/>
          <p14:tracePt t="220067" x="8902700" y="5962650"/>
          <p14:tracePt t="220084" x="8839200" y="5930900"/>
          <p14:tracePt t="220108" x="8769350" y="5899150"/>
          <p14:tracePt t="220121" x="8731250" y="5886450"/>
          <p14:tracePt t="220135" x="8693150" y="5873750"/>
          <p14:tracePt t="220150" x="8610600" y="5861050"/>
          <p14:tracePt t="220167" x="8521700" y="5854700"/>
          <p14:tracePt t="220184" x="8426450" y="5848350"/>
          <p14:tracePt t="220200" x="8324850" y="5835650"/>
          <p14:tracePt t="220217" x="8255000" y="5829300"/>
          <p14:tracePt t="220234" x="8147050" y="5816600"/>
          <p14:tracePt t="220251" x="8058150" y="5803900"/>
          <p14:tracePt t="220267" x="7988300" y="5797550"/>
          <p14:tracePt t="220284" x="7943850" y="5791200"/>
          <p14:tracePt t="220300" x="7880350" y="5791200"/>
          <p14:tracePt t="220317" x="7804150" y="5810250"/>
          <p14:tracePt t="220333" x="7759700" y="5822950"/>
          <p14:tracePt t="220350" x="7734300" y="5829300"/>
          <p14:tracePt t="220384" x="7727950" y="5835650"/>
          <p14:tracePt t="220400" x="7715250" y="5848350"/>
          <p14:tracePt t="220421" x="7658100" y="5886450"/>
          <p14:tracePt t="220434" x="7600950" y="5924550"/>
          <p14:tracePt t="220451" x="7550150" y="5975350"/>
          <p14:tracePt t="220472" x="7531100" y="6032500"/>
          <p14:tracePt t="220489" x="7537450" y="6064250"/>
          <p14:tracePt t="220500" x="7550150" y="6083300"/>
          <p14:tracePt t="220517" x="7588250" y="6127750"/>
          <p14:tracePt t="220534" x="7639050" y="6153150"/>
          <p14:tracePt t="220552" x="7702550" y="6159500"/>
          <p14:tracePt t="220567" x="7772400" y="6165850"/>
          <p14:tracePt t="220584" x="7835900" y="6165850"/>
          <p14:tracePt t="220600" x="7981950" y="6178550"/>
          <p14:tracePt t="220618" x="8210550" y="6203950"/>
          <p14:tracePt t="220635" x="8382000" y="6223000"/>
          <p14:tracePt t="220654" x="8521700" y="6223000"/>
          <p14:tracePt t="220667" x="8674100" y="6223000"/>
          <p14:tracePt t="220684" x="8775700" y="6223000"/>
          <p14:tracePt t="220701" x="8851900" y="6223000"/>
          <p14:tracePt t="220718" x="8921750" y="6223000"/>
          <p14:tracePt t="220734" x="9017000" y="6235700"/>
          <p14:tracePt t="220751" x="9124950" y="6254750"/>
          <p14:tracePt t="220767" x="9194800" y="6267450"/>
          <p14:tracePt t="220784" x="9264650" y="6273800"/>
          <p14:tracePt t="220801" x="9309100" y="6280150"/>
          <p14:tracePt t="220818" x="9353550" y="6280150"/>
          <p14:tracePt t="220834" x="9398000" y="6280150"/>
          <p14:tracePt t="220851" x="9461500" y="6280150"/>
          <p14:tracePt t="220868" x="9563100" y="6280150"/>
          <p14:tracePt t="220889" x="9607550" y="6280150"/>
          <p14:tracePt t="220901" x="9639300" y="6280150"/>
          <p14:tracePt t="220918" x="9658350" y="6280150"/>
          <p14:tracePt t="220934" x="9671050" y="6280150"/>
          <p14:tracePt t="220951" x="9690100" y="6273800"/>
          <p14:tracePt t="220967" x="9696450" y="6267450"/>
          <p14:tracePt t="220984" x="9709150" y="6261100"/>
          <p14:tracePt t="221001" x="9715500" y="6254750"/>
          <p14:tracePt t="221018" x="9715500" y="6242050"/>
          <p14:tracePt t="221034" x="9715500" y="6229350"/>
          <p14:tracePt t="221054" x="9696450" y="6210300"/>
          <p14:tracePt t="221069" x="9652000" y="6184900"/>
          <p14:tracePt t="221084" x="9620250" y="6172200"/>
          <p14:tracePt t="221101" x="9575800" y="6146800"/>
          <p14:tracePt t="221122" x="9544050" y="6140450"/>
          <p14:tracePt t="221134" x="9518650" y="6127750"/>
          <p14:tracePt t="221155" x="9493250" y="6121400"/>
          <p14:tracePt t="221169" x="9455150" y="6102350"/>
          <p14:tracePt t="221185" x="9429750" y="6089650"/>
          <p14:tracePt t="221201" x="9391650" y="6070600"/>
          <p14:tracePt t="221218" x="9359900" y="6057900"/>
          <p14:tracePt t="221235" x="9328150" y="6038850"/>
          <p14:tracePt t="221251" x="9296400" y="6026150"/>
          <p14:tracePt t="221268" x="9251950" y="6000750"/>
          <p14:tracePt t="221285" x="9226550" y="5988050"/>
          <p14:tracePt t="221301" x="9188450" y="5981700"/>
          <p14:tracePt t="221318" x="9144000" y="5962650"/>
          <p14:tracePt t="221335" x="9080500" y="5949950"/>
          <p14:tracePt t="221352" x="9029700" y="5937250"/>
          <p14:tracePt t="221368" x="8997950" y="5937250"/>
          <p14:tracePt t="221388" x="8940800" y="5930900"/>
          <p14:tracePt t="221403" x="8864600" y="5930900"/>
          <p14:tracePt t="221418" x="8807450" y="5930900"/>
          <p14:tracePt t="221435" x="8712200" y="5937250"/>
          <p14:tracePt t="221451" x="8642350" y="5937250"/>
          <p14:tracePt t="221468" x="8604250" y="5943600"/>
          <p14:tracePt t="221485" x="8566150" y="5956300"/>
          <p14:tracePt t="221501" x="8534400" y="5962650"/>
          <p14:tracePt t="221519" x="8502650" y="5981700"/>
          <p14:tracePt t="221535" x="8470900" y="6019800"/>
          <p14:tracePt t="221552" x="8458200" y="6038850"/>
          <p14:tracePt t="221575" x="8451850" y="6070600"/>
          <p14:tracePt t="221585" x="8451850" y="6083300"/>
          <p14:tracePt t="221601" x="8470900" y="6121400"/>
          <p14:tracePt t="221620" x="8489950" y="6146800"/>
          <p14:tracePt t="221635" x="8528050" y="6191250"/>
          <p14:tracePt t="221651" x="8553450" y="6229350"/>
          <p14:tracePt t="221670" x="8616950" y="6299200"/>
          <p14:tracePt t="221685" x="8667750" y="6343650"/>
          <p14:tracePt t="221701" x="8750300" y="6400800"/>
          <p14:tracePt t="221718" x="8807450" y="6432550"/>
          <p14:tracePt t="221735" x="8883650" y="6451600"/>
          <p14:tracePt t="221753" x="8928100" y="6457950"/>
          <p14:tracePt t="221768" x="8966200" y="6464300"/>
          <p14:tracePt t="221785" x="9036050" y="6464300"/>
          <p14:tracePt t="221802" x="9086850" y="6464300"/>
          <p14:tracePt t="221803" x="9118600" y="6464300"/>
          <p14:tracePt t="221818" x="9169400" y="6464300"/>
          <p14:tracePt t="221835" x="9213850" y="6451600"/>
          <p14:tracePt t="221852" x="9251950" y="6432550"/>
          <p14:tracePt t="221868" x="9277350" y="6419850"/>
          <p14:tracePt t="221885" x="9290050" y="6413500"/>
          <p14:tracePt t="222537" x="9296400" y="6388100"/>
          <p14:tracePt t="222558" x="9302750" y="6369050"/>
          <p14:tracePt t="222569" x="9302750" y="6350000"/>
          <p14:tracePt t="222585" x="9296400" y="6318250"/>
          <p14:tracePt t="222602" x="9290050" y="6292850"/>
          <p14:tracePt t="222619" x="9277350" y="6267450"/>
          <p14:tracePt t="222636" x="9264650" y="6248400"/>
          <p14:tracePt t="222653" x="9251950" y="6229350"/>
          <p14:tracePt t="222670" x="9245600" y="6203950"/>
          <p14:tracePt t="222686" x="9232900" y="6191250"/>
          <p14:tracePt t="222702" x="9226550" y="6178550"/>
          <p14:tracePt t="222719" x="9201150" y="6153150"/>
          <p14:tracePt t="222739" x="9150350" y="6108700"/>
          <p14:tracePt t="222756" x="9099550" y="6076950"/>
          <p14:tracePt t="222769" x="9074150" y="6057900"/>
          <p14:tracePt t="222787" x="9023350" y="6026150"/>
          <p14:tracePt t="222802" x="8991600" y="6000750"/>
          <p14:tracePt t="222820" x="8972550" y="5988050"/>
          <p14:tracePt t="222836" x="8940800" y="5962650"/>
          <p14:tracePt t="222856" x="8909050" y="5943600"/>
          <p14:tracePt t="222869" x="8870950" y="5924550"/>
          <p14:tracePt t="222886" x="8826500" y="5905500"/>
          <p14:tracePt t="222907" x="8737600" y="5873750"/>
          <p14:tracePt t="222919" x="8718550" y="5867400"/>
          <p14:tracePt t="222936" x="8667750" y="5854700"/>
          <p14:tracePt t="222952" x="8636000" y="5854700"/>
          <p14:tracePt t="222970" x="8623300" y="5848350"/>
          <p14:tracePt t="222986" x="8616950" y="5848350"/>
          <p14:tracePt t="223130" x="8616950" y="5854700"/>
          <p14:tracePt t="223137" x="8629650" y="5861050"/>
          <p14:tracePt t="223155" x="8648700" y="5873750"/>
          <p14:tracePt t="223180" x="8674100" y="5892800"/>
          <p14:tracePt t="223192" x="8674100" y="5899150"/>
          <p14:tracePt t="223208" x="8705850" y="5930900"/>
          <p14:tracePt t="223220" x="8718550" y="5937250"/>
          <p14:tracePt t="223236" x="8743950" y="5956300"/>
          <p14:tracePt t="223254" x="8769350" y="5969000"/>
          <p14:tracePt t="223269" x="8782050" y="5969000"/>
          <p14:tracePt t="223286" x="8782050" y="5975350"/>
          <p14:tracePt t="223303" x="8788400" y="5975350"/>
          <p14:tracePt t="226655" x="8782050" y="5962650"/>
          <p14:tracePt t="226679" x="8686800" y="5892800"/>
          <p14:tracePt t="226689" x="8629650" y="5873750"/>
          <p14:tracePt t="226708" x="8458200" y="5803900"/>
          <p14:tracePt t="226722" x="8413750" y="5791200"/>
          <p14:tracePt t="226740" x="8337550" y="5765800"/>
          <p14:tracePt t="226741" x="8305800" y="5759450"/>
          <p14:tracePt t="226756" x="8274050" y="5753100"/>
          <p14:tracePt t="226772" x="8159750" y="5746750"/>
          <p14:tracePt t="226789" x="8001000" y="5746750"/>
          <p14:tracePt t="226791" x="7874000" y="5746750"/>
          <p14:tracePt t="226811" x="7626350" y="5765800"/>
          <p14:tracePt t="226822" x="7397750" y="5784850"/>
          <p14:tracePt t="226839" x="7175500" y="5803900"/>
          <p14:tracePt t="226857" x="7080250" y="5810250"/>
          <p14:tracePt t="226873" x="7048500" y="5816600"/>
          <p14:tracePt t="226890" x="7035800" y="5829300"/>
          <p14:tracePt t="226918" x="6946900" y="5981700"/>
          <p14:tracePt t="226927" x="6915150" y="6045200"/>
          <p14:tracePt t="226939" x="6883400" y="6089650"/>
          <p14:tracePt t="226956" x="6807200" y="6191250"/>
          <p14:tracePt t="226973" x="6756400" y="6248400"/>
          <p14:tracePt t="226989" x="6737350" y="6267450"/>
          <p14:tracePt t="226990" x="6737350" y="6273800"/>
          <p14:tracePt t="227053" x="6731000" y="6273800"/>
          <p14:tracePt t="227056" x="6724650" y="6273800"/>
          <p14:tracePt t="227072" x="6667500" y="6292850"/>
          <p14:tracePt t="227089" x="6559550" y="6292850"/>
          <p14:tracePt t="227107" x="6426200" y="6286500"/>
          <p14:tracePt t="227125" x="6311900" y="6267450"/>
          <p14:tracePt t="227150" x="6210300" y="6223000"/>
          <p14:tracePt t="227173" x="6184900" y="6197600"/>
          <p14:tracePt t="227290" x="6197600" y="6191250"/>
          <p14:tracePt t="227306" x="6216650" y="6184900"/>
          <p14:tracePt t="227323" x="6229350" y="6178550"/>
          <p14:tracePt t="227340" x="6235700" y="6178550"/>
          <p14:tracePt t="227359" x="6248400" y="6178550"/>
          <p14:tracePt t="227389" x="6254750" y="6178550"/>
          <p14:tracePt t="227423" x="6254750" y="6172200"/>
          <p14:tracePt t="227456" x="6267450" y="6172200"/>
          <p14:tracePt t="227473" x="6273800" y="6172200"/>
          <p14:tracePt t="227490" x="6273800" y="6165850"/>
          <p14:tracePt t="227874" x="6305550" y="6165850"/>
          <p14:tracePt t="227890" x="6343650" y="6184900"/>
          <p14:tracePt t="227908" x="6381750" y="6203950"/>
          <p14:tracePt t="227925" x="6426200" y="6229350"/>
          <p14:tracePt t="227951" x="6483350" y="6254750"/>
          <p14:tracePt t="227973" x="6553200" y="6273800"/>
          <p14:tracePt t="227990" x="6635750" y="6280150"/>
          <p14:tracePt t="228007" x="6731000" y="6280150"/>
          <p14:tracePt t="228023" x="6800850" y="6280150"/>
          <p14:tracePt t="228040" x="6864350" y="6261100"/>
          <p14:tracePt t="228057" x="6896100" y="6242050"/>
          <p14:tracePt t="228078" x="6921500" y="6203950"/>
          <p14:tracePt t="228090" x="6927850" y="6165850"/>
          <p14:tracePt t="228108" x="6927850" y="6121400"/>
          <p14:tracePt t="228124" x="6927850" y="6076950"/>
          <p14:tracePt t="228140" x="6927850" y="6038850"/>
          <p14:tracePt t="228157" x="6921500" y="6007100"/>
          <p14:tracePt t="228182" x="6908800" y="5981700"/>
          <p14:tracePt t="228194" x="6908800" y="5969000"/>
          <p14:tracePt t="228209" x="6896100" y="5956300"/>
          <p14:tracePt t="228223" x="6889750" y="5943600"/>
          <p14:tracePt t="228240" x="6883400" y="5930900"/>
          <p14:tracePt t="228257" x="6877050" y="5924550"/>
          <p14:tracePt t="228274" x="6870700" y="5918200"/>
          <p14:tracePt t="228290" x="6864350" y="5918200"/>
          <p14:tracePt t="228308" x="6858000" y="5911850"/>
          <p14:tracePt t="228324" x="6851650" y="5911850"/>
          <p14:tracePt t="228340" x="6838950" y="5905500"/>
          <p14:tracePt t="228357" x="6832600" y="5905500"/>
          <p14:tracePt t="228373" x="6826250" y="5905500"/>
          <p14:tracePt t="228391" x="6819900" y="5905500"/>
          <p14:tracePt t="228409" x="6813550" y="5899150"/>
          <p14:tracePt t="228424" x="6807200" y="5899150"/>
          <p14:tracePt t="228474" x="6794500" y="5899150"/>
          <p14:tracePt t="228490" x="6781800" y="5899150"/>
          <p14:tracePt t="229463" x="6781800" y="5892800"/>
          <p14:tracePt t="229488" x="6788150" y="5880100"/>
          <p14:tracePt t="229495" x="6788150" y="5873750"/>
          <p14:tracePt t="229508" x="6794500" y="5867400"/>
          <p14:tracePt t="229525" x="6800850" y="5861050"/>
          <p14:tracePt t="229545" x="6800850" y="5854700"/>
          <p14:tracePt t="229575" x="6807200" y="5848350"/>
          <p14:tracePt t="229592" x="6807200" y="5842000"/>
          <p14:tracePt t="229625" x="6807200" y="5835650"/>
          <p14:tracePt t="229641" x="6800850" y="5822950"/>
          <p14:tracePt t="229658" x="6775450" y="5803900"/>
          <p14:tracePt t="229675" x="6743700" y="5778500"/>
          <p14:tracePt t="229692" x="6718300" y="5746750"/>
          <p14:tracePt t="229708" x="6692900" y="5715000"/>
          <p14:tracePt t="229725" x="6680200" y="5695950"/>
          <p14:tracePt t="229742" x="6667500" y="5683250"/>
          <p14:tracePt t="229758" x="6616700" y="5657850"/>
          <p14:tracePt t="229775" x="6515100" y="5638800"/>
          <p14:tracePt t="229792" x="6464300" y="5632450"/>
          <p14:tracePt t="229809" x="6261100" y="5619750"/>
          <p14:tracePt t="229830" x="6140450" y="5613400"/>
          <p14:tracePt t="229842" x="6076950" y="5607050"/>
          <p14:tracePt t="229863" x="6038850" y="5607050"/>
          <p14:tracePt t="229892" x="6032500" y="5607050"/>
          <p14:tracePt t="229908" x="5975350" y="5607050"/>
          <p14:tracePt t="229925" x="5810250" y="5581650"/>
          <p14:tracePt t="229942" x="5575300" y="5543550"/>
          <p14:tracePt t="229966" x="5187950" y="5480050"/>
          <p14:tracePt t="229975" x="5086350" y="5461000"/>
          <p14:tracePt t="230003" x="4851400" y="5416550"/>
          <p14:tracePt t="230011" x="4813300" y="5410200"/>
          <p14:tracePt t="230058" x="4794250" y="5410200"/>
          <p14:tracePt t="230075" x="4762500" y="5416550"/>
          <p14:tracePt t="230092" x="4667250" y="5416550"/>
          <p14:tracePt t="230108" x="4565650" y="5410200"/>
          <p14:tracePt t="230125" x="4432300" y="5403850"/>
          <p14:tracePt t="230142" x="4349750" y="5397500"/>
          <p14:tracePt t="230159" x="4241800" y="5410200"/>
          <p14:tracePt t="230176" x="4171950" y="5435600"/>
          <p14:tracePt t="230192" x="4057650" y="5473700"/>
          <p14:tracePt t="230210" x="3956050" y="5486400"/>
          <p14:tracePt t="230226" x="3816350" y="5499100"/>
          <p14:tracePt t="230243" x="3727450" y="5499100"/>
          <p14:tracePt t="230260" x="3670300" y="5499100"/>
          <p14:tracePt t="230276" x="3663950" y="5499100"/>
          <p14:tracePt t="230293" x="3638550" y="5499100"/>
          <p14:tracePt t="230309" x="3543300" y="5537200"/>
          <p14:tracePt t="230325" x="3219450" y="5588000"/>
          <p14:tracePt t="230342" x="2978150" y="5600700"/>
          <p14:tracePt t="230359" x="2743200" y="5600700"/>
          <p14:tracePt t="230376" x="2609850" y="5581650"/>
          <p14:tracePt t="230393" x="2584450" y="5575300"/>
          <p14:tracePt t="230425" x="2590800" y="5581650"/>
          <p14:tracePt t="230442" x="2616200" y="5632450"/>
          <p14:tracePt t="230459" x="2616200" y="5715000"/>
          <p14:tracePt t="230477" x="2565400" y="5848350"/>
          <p14:tracePt t="230492" x="2495550" y="5956300"/>
          <p14:tracePt t="230509" x="2451100" y="6026150"/>
          <p14:tracePt t="230531" x="2451100" y="6102350"/>
          <p14:tracePt t="230542" x="2489200" y="6127750"/>
          <p14:tracePt t="230559" x="2590800" y="6184900"/>
          <p14:tracePt t="230576" x="2724150" y="6216650"/>
          <p14:tracePt t="230592" x="2895600" y="6254750"/>
          <p14:tracePt t="230624" x="3162300" y="6343650"/>
          <p14:tracePt t="230634" x="3238500" y="6362700"/>
          <p14:tracePt t="230645" x="3289300" y="6381750"/>
          <p14:tracePt t="230661" x="3429000" y="6407150"/>
          <p14:tracePt t="230675" x="3581400" y="6419850"/>
          <p14:tracePt t="230692" x="3778250" y="6426200"/>
          <p14:tracePt t="230709" x="3949700" y="6426200"/>
          <p14:tracePt t="230725" x="4133850" y="6426200"/>
          <p14:tracePt t="230743" x="4375150" y="6426200"/>
          <p14:tracePt t="230759" x="4552950" y="6432550"/>
          <p14:tracePt t="230776" x="4794250" y="6432550"/>
          <p14:tracePt t="230792" x="5029200" y="6419850"/>
          <p14:tracePt t="230809" x="5168900" y="6400800"/>
          <p14:tracePt t="230826" x="5213350" y="6388100"/>
          <p14:tracePt t="230909" x="5213350" y="6381750"/>
          <p14:tracePt t="230926" x="5194300" y="6343650"/>
          <p14:tracePt t="230943" x="5111750" y="6254750"/>
          <p14:tracePt t="230959" x="5003800" y="6165850"/>
          <p14:tracePt t="230976" x="4864100" y="6070600"/>
          <p14:tracePt t="230992" x="4622800" y="5924550"/>
          <p14:tracePt t="231009" x="4521200" y="5861050"/>
          <p14:tracePt t="231031" x="4464050" y="5835650"/>
          <p14:tracePt t="231044" x="4413250" y="5810250"/>
          <p14:tracePt t="231059" x="4273550" y="5791200"/>
          <p14:tracePt t="231076" x="4000500" y="5772150"/>
          <p14:tracePt t="231092" x="3695700" y="5753100"/>
          <p14:tracePt t="231109" x="3340100" y="5721350"/>
          <p14:tracePt t="231128" x="2959100" y="5670550"/>
          <p14:tracePt t="231143" x="2882900" y="5657850"/>
          <p14:tracePt t="231160" x="2730500" y="5638800"/>
          <p14:tracePt t="231182" x="2711450" y="5645150"/>
          <p14:tracePt t="231193" x="2686050" y="5670550"/>
          <p14:tracePt t="231209" x="2603500" y="5759450"/>
          <p14:tracePt t="231226" x="2514600" y="5861050"/>
          <p14:tracePt t="231242" x="2501900" y="5899150"/>
          <p14:tracePt t="231264" x="2508250" y="5924550"/>
          <p14:tracePt t="231276" x="2546350" y="5943600"/>
          <p14:tracePt t="231293" x="2616200" y="5975350"/>
          <p14:tracePt t="231310" x="2724150" y="6013450"/>
          <p14:tracePt t="231326" x="2832100" y="6051550"/>
          <p14:tracePt t="231343" x="2997200" y="6127750"/>
          <p14:tracePt t="231360" x="3206750" y="6210300"/>
          <p14:tracePt t="231376" x="3422650" y="6273800"/>
          <p14:tracePt t="231393" x="3644900" y="6324600"/>
          <p14:tracePt t="231395" x="3759200" y="6350000"/>
          <p14:tracePt t="231410" x="3816350" y="6356350"/>
          <p14:tracePt t="231426" x="4184650" y="6381750"/>
          <p14:tracePt t="231444" x="4445000" y="6394450"/>
          <p14:tracePt t="231460" x="4686300" y="6388100"/>
          <p14:tracePt t="231477" x="4845050" y="6369050"/>
          <p14:tracePt t="231494" x="4991100" y="6324600"/>
          <p14:tracePt t="231510" x="5035550" y="6286500"/>
          <p14:tracePt t="231526" x="5067300" y="6248400"/>
          <p14:tracePt t="231543" x="5118100" y="6184900"/>
          <p14:tracePt t="231560" x="5194300" y="6102350"/>
          <p14:tracePt t="231577" x="5264150" y="6026150"/>
          <p14:tracePt t="231596" x="5353050" y="5918200"/>
          <p14:tracePt t="231611" x="5365750" y="5899150"/>
          <p14:tracePt t="231626" x="5384800" y="5873750"/>
          <p14:tracePt t="231643" x="5391150" y="5854700"/>
          <p14:tracePt t="231660" x="5397500" y="5854700"/>
          <p14:tracePt t="231677" x="5429250" y="5835650"/>
          <p14:tracePt t="231693" x="5505450" y="5829300"/>
          <p14:tracePt t="231710" x="5607050" y="5829300"/>
          <p14:tracePt t="231727" x="5740400" y="5816600"/>
          <p14:tracePt t="231743" x="5867400" y="5797550"/>
          <p14:tracePt t="231760" x="5949950" y="5772150"/>
          <p14:tracePt t="231776" x="6007100" y="5727700"/>
          <p14:tracePt t="231793" x="6038850" y="5689600"/>
          <p14:tracePt t="231811" x="6076950" y="5651500"/>
          <p14:tracePt t="231830" x="6159500" y="5600700"/>
          <p14:tracePt t="231843" x="6203950" y="5581650"/>
          <p14:tracePt t="231860" x="6280150" y="5562600"/>
          <p14:tracePt t="231877" x="6337300" y="5549900"/>
          <p14:tracePt t="231894" x="6394450" y="5537200"/>
          <p14:tracePt t="231919" x="6407150" y="5530850"/>
          <p14:tracePt t="231966" x="6432550" y="5511800"/>
          <p14:tracePt t="231976" x="6445250" y="5499100"/>
          <p14:tracePt t="231994" x="6477000" y="5480050"/>
          <p14:tracePt t="232011" x="6527800" y="5467350"/>
          <p14:tracePt t="232027" x="6616700" y="5448300"/>
          <p14:tracePt t="232044" x="6692900" y="5435600"/>
          <p14:tracePt t="232062" x="6762750" y="5422900"/>
          <p14:tracePt t="232077" x="6813550" y="5416550"/>
          <p14:tracePt t="232094" x="6858000" y="5410200"/>
          <p14:tracePt t="232110" x="6889750" y="5403850"/>
          <p14:tracePt t="232127" x="6908800" y="5403850"/>
          <p14:tracePt t="232145" x="6915150" y="5403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34CEA16-9660-423C-96E1-E5031CE00F3A}"/>
              </a:ext>
            </a:extLst>
          </p:cNvPr>
          <p:cNvSpPr/>
          <p:nvPr/>
        </p:nvSpPr>
        <p:spPr>
          <a:xfrm>
            <a:off x="-4292" y="5318806"/>
            <a:ext cx="12196292" cy="15281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ECC092-C88B-4842-8700-9D6289FF1360}"/>
              </a:ext>
            </a:extLst>
          </p:cNvPr>
          <p:cNvSpPr/>
          <p:nvPr/>
        </p:nvSpPr>
        <p:spPr>
          <a:xfrm>
            <a:off x="0" y="2230324"/>
            <a:ext cx="12196292" cy="15281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E239A1-7256-482C-B090-93DC7470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första kyrkofädernas syn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F22479C-92CC-45C0-8B4F-FC2BCF1DDA2A}"/>
              </a:ext>
            </a:extLst>
          </p:cNvPr>
          <p:cNvSpPr txBox="1"/>
          <p:nvPr/>
        </p:nvSpPr>
        <p:spPr>
          <a:xfrm>
            <a:off x="1413719" y="883453"/>
            <a:ext cx="8280000" cy="1107996"/>
          </a:xfrm>
          <a:prstGeom prst="rect">
            <a:avLst/>
          </a:prstGeom>
          <a:noFill/>
        </p:spPr>
        <p:txBody>
          <a:bodyPr wrap="square" lIns="180000" tIns="0" rIns="10800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Barnabas (Paulus medarbetare): </a:t>
            </a:r>
            <a:r>
              <a:rPr lang="sv-SE" sz="2400" dirty="0"/>
              <a:t>”Herren kommer att slutföra allting på </a:t>
            </a:r>
            <a:r>
              <a:rPr lang="sv-SE" sz="2400" i="1" u="sng" dirty="0"/>
              <a:t>sextusen år</a:t>
            </a:r>
            <a:r>
              <a:rPr lang="sv-SE" sz="2400" dirty="0"/>
              <a:t> eftersom en dag för honom är som tusen år… Sedan ska han i sanning vila den </a:t>
            </a:r>
            <a:r>
              <a:rPr lang="sv-SE" sz="2400" i="1" u="sng" dirty="0"/>
              <a:t>sjunde dagen</a:t>
            </a:r>
            <a:r>
              <a:rPr lang="sv-SE" sz="2400" dirty="0"/>
              <a:t>”.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206C4BB-0390-486A-89B9-999AA5FC2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37"/>
          <a:stretch/>
        </p:blipFill>
        <p:spPr>
          <a:xfrm>
            <a:off x="107039" y="727383"/>
            <a:ext cx="1361306" cy="190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F784E6A-D86B-44C1-9922-8130D5507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546" y="2025568"/>
            <a:ext cx="1616947" cy="190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A0B420A-106F-4A26-B492-9CCFA3711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39" y="3575213"/>
            <a:ext cx="1440000" cy="190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FADE9D6-6EEA-4B4D-9E53-BCB36086D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0371" y="4862274"/>
            <a:ext cx="1575484" cy="19080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F50B814-60B6-487D-8CB9-D82265B75D1D}"/>
              </a:ext>
            </a:extLst>
          </p:cNvPr>
          <p:cNvSpPr txBox="1"/>
          <p:nvPr/>
        </p:nvSpPr>
        <p:spPr>
          <a:xfrm>
            <a:off x="3833906" y="2441073"/>
            <a:ext cx="6684264" cy="1107996"/>
          </a:xfrm>
          <a:prstGeom prst="rect">
            <a:avLst/>
          </a:prstGeom>
          <a:noFill/>
        </p:spPr>
        <p:txBody>
          <a:bodyPr wrap="square" lIns="108000" tIns="0" rIns="180000" bIns="0" rtlCol="0">
            <a:spAutoFit/>
          </a:bodyPr>
          <a:lstStyle/>
          <a:p>
            <a:pPr algn="r" defTabSz="5829300">
              <a:spcBef>
                <a:spcPts val="600"/>
              </a:spcBef>
              <a:tabLst>
                <a:tab pos="990600" algn="l"/>
              </a:tabLst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Polykarpos (Johannes lärjunge): </a:t>
            </a:r>
            <a:r>
              <a:rPr lang="sv-SE" sz="2400" dirty="0"/>
              <a:t>”De första utläggarna [av Skriften]… förstod </a:t>
            </a:r>
            <a:r>
              <a:rPr lang="sv-SE" sz="2400" i="1" u="sng" dirty="0"/>
              <a:t>sexdagarsarbetet</a:t>
            </a:r>
            <a:r>
              <a:rPr lang="sv-SE" sz="2400" dirty="0"/>
              <a:t> som att det refererar till Kristus och hela kyrkan”.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1F35470-374B-4220-8026-23E3CC7AB5B6}"/>
              </a:ext>
            </a:extLst>
          </p:cNvPr>
          <p:cNvSpPr txBox="1"/>
          <p:nvPr/>
        </p:nvSpPr>
        <p:spPr>
          <a:xfrm>
            <a:off x="1482365" y="3984638"/>
            <a:ext cx="8280000" cy="1107996"/>
          </a:xfrm>
          <a:prstGeom prst="rect">
            <a:avLst/>
          </a:prstGeom>
          <a:noFill/>
        </p:spPr>
        <p:txBody>
          <a:bodyPr wrap="square" lIns="180000" tIns="0" rIns="10800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Ireneus (Polykarpos lärjunge): </a:t>
            </a:r>
            <a:r>
              <a:rPr lang="sv-SE" sz="2400" dirty="0"/>
              <a:t>”För på så många </a:t>
            </a:r>
            <a:r>
              <a:rPr lang="sv-SE" sz="2400" i="1" u="sng" dirty="0"/>
              <a:t>dagar</a:t>
            </a:r>
            <a:r>
              <a:rPr lang="sv-SE" sz="2400" dirty="0"/>
              <a:t> som jorden gjordes, på lika många </a:t>
            </a:r>
            <a:r>
              <a:rPr lang="sv-SE" sz="2400" i="1" u="sng" dirty="0"/>
              <a:t>tusen år</a:t>
            </a:r>
            <a:r>
              <a:rPr lang="sv-SE" sz="2400" dirty="0"/>
              <a:t> ska den slutföras… För Herrens </a:t>
            </a:r>
            <a:r>
              <a:rPr lang="sv-SE" sz="2400" i="1" u="sng" dirty="0"/>
              <a:t>dag</a:t>
            </a:r>
            <a:r>
              <a:rPr lang="sv-SE" sz="2400" dirty="0"/>
              <a:t> är som </a:t>
            </a:r>
            <a:r>
              <a:rPr lang="sv-SE" sz="2400" i="1" u="sng" dirty="0"/>
              <a:t>tusen år</a:t>
            </a:r>
            <a:r>
              <a:rPr lang="sv-SE" sz="2400" dirty="0"/>
              <a:t>, och på </a:t>
            </a:r>
            <a:r>
              <a:rPr lang="sv-SE" sz="2400" i="1" u="sng" dirty="0"/>
              <a:t>sex dagar</a:t>
            </a:r>
            <a:r>
              <a:rPr lang="sv-SE" sz="2400" dirty="0"/>
              <a:t> skapades allting.”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CED44BC-0373-4165-AE9D-8146418F5D43}"/>
              </a:ext>
            </a:extLst>
          </p:cNvPr>
          <p:cNvSpPr txBox="1"/>
          <p:nvPr/>
        </p:nvSpPr>
        <p:spPr>
          <a:xfrm>
            <a:off x="405156" y="5491272"/>
            <a:ext cx="10149840" cy="1107996"/>
          </a:xfrm>
          <a:prstGeom prst="rect">
            <a:avLst/>
          </a:prstGeom>
          <a:noFill/>
        </p:spPr>
        <p:txBody>
          <a:bodyPr wrap="square" lIns="108000" tIns="0" rIns="180000" bIns="0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Justinus Martyren (tidigt 100-tal): </a:t>
            </a:r>
            <a:r>
              <a:rPr lang="sv-SE" sz="2400" dirty="0"/>
              <a:t>”Adam fick veta att han skulle dö den </a:t>
            </a:r>
            <a:r>
              <a:rPr lang="sv-SE" sz="2400" i="1" u="sng" dirty="0"/>
              <a:t>dag</a:t>
            </a:r>
            <a:r>
              <a:rPr lang="sv-SE" sz="2400" dirty="0"/>
              <a:t> han åt av trädet, och vi vet också att han inte blev </a:t>
            </a:r>
            <a:r>
              <a:rPr lang="sv-SE" sz="2400" i="1" u="sng" dirty="0"/>
              <a:t>tusen år</a:t>
            </a:r>
            <a:r>
              <a:rPr lang="sv-SE" sz="2400" dirty="0"/>
              <a:t>. Vi har också förstått att uttrycket ’en dag för Herren är tusen år’ är kopplat till denna fråga.”</a:t>
            </a:r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5EFE29CD-84EC-D6D2-A817-D3C485BA1BA5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AS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94931"/>
      </p:ext>
    </p:extLst>
  </p:cSld>
  <p:clrMapOvr>
    <a:masterClrMapping/>
  </p:clrMapOvr>
  <p:transition advTm="1062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</p:bldLst>
  </p:timing>
  <p:extLst>
    <p:ext uri="{3A86A75C-4F4B-4683-9AE1-C65F6400EC91}">
      <p14:laserTraceLst xmlns:p14="http://schemas.microsoft.com/office/powerpoint/2010/main">
        <p14:tracePtLst>
          <p14:tracePt t="10175" x="7035800" y="431800"/>
          <p14:tracePt t="10193" x="7035800" y="387350"/>
          <p14:tracePt t="10212" x="7035800" y="361950"/>
          <p14:tracePt t="10241" x="7023100" y="361950"/>
          <p14:tracePt t="10258" x="7004050" y="368300"/>
          <p14:tracePt t="10275" x="6978650" y="374650"/>
          <p14:tracePt t="10292" x="6946900" y="387350"/>
          <p14:tracePt t="10310" x="6927850" y="400050"/>
          <p14:tracePt t="10325" x="6927850" y="406400"/>
          <p14:tracePt t="10341" x="6915150" y="412750"/>
          <p14:tracePt t="10358" x="6883400" y="431800"/>
          <p14:tracePt t="10375" x="6832600" y="444500"/>
          <p14:tracePt t="10391" x="6750050" y="457200"/>
          <p14:tracePt t="10408" x="6661150" y="482600"/>
          <p14:tracePt t="10425" x="6597650" y="508000"/>
          <p14:tracePt t="10450" x="6572250" y="527050"/>
          <p14:tracePt t="10475" x="6565900" y="533400"/>
          <p14:tracePt t="10493" x="6521450" y="546100"/>
          <p14:tracePt t="10508" x="6432550" y="565150"/>
          <p14:tracePt t="10525" x="6337300" y="571500"/>
          <p14:tracePt t="10526" x="6305550" y="577850"/>
          <p14:tracePt t="10542" x="6254750" y="577850"/>
          <p14:tracePt t="10544" x="6216650" y="577850"/>
          <p14:tracePt t="10558" x="6165850" y="577850"/>
          <p14:tracePt t="10575" x="6127750" y="577850"/>
          <p14:tracePt t="10592" x="6102350" y="577850"/>
          <p14:tracePt t="10609" x="6096000" y="577850"/>
          <p14:tracePt t="10642" x="6089650" y="577850"/>
          <p14:tracePt t="10658" x="6083300" y="577850"/>
          <p14:tracePt t="10675" x="6076950" y="577850"/>
          <p14:tracePt t="10708" x="6051550" y="584200"/>
          <p14:tracePt t="10725" x="6007100" y="603250"/>
          <p14:tracePt t="10742" x="5930900" y="622300"/>
          <p14:tracePt t="10759" x="5842000" y="635000"/>
          <p14:tracePt t="10780" x="5740400" y="647700"/>
          <p14:tracePt t="10792" x="5721350" y="647700"/>
          <p14:tracePt t="10825" x="5721350" y="654050"/>
          <p14:tracePt t="10843" x="5695950" y="666750"/>
          <p14:tracePt t="10858" x="5651500" y="698500"/>
          <p14:tracePt t="10875" x="5607050" y="730250"/>
          <p14:tracePt t="10892" x="5568950" y="755650"/>
          <p14:tracePt t="10922" x="5556250" y="762000"/>
          <p14:tracePt t="10959" x="5556250" y="768350"/>
          <p14:tracePt t="10975" x="5549900" y="774700"/>
          <p14:tracePt t="10993" x="5543550" y="787400"/>
          <p14:tracePt t="11009" x="5537200" y="800100"/>
          <p14:tracePt t="11026" x="5537200" y="812800"/>
          <p14:tracePt t="11047" x="5530850" y="850900"/>
          <p14:tracePt t="11058" x="5505450" y="908050"/>
          <p14:tracePt t="11075" x="5441950" y="965200"/>
          <p14:tracePt t="11092" x="5365750" y="1022350"/>
          <p14:tracePt t="11109" x="5314950" y="1054100"/>
          <p14:tracePt t="11125" x="5276850" y="1066800"/>
          <p14:tracePt t="11142" x="5270500" y="1073150"/>
          <p14:tracePt t="11179" x="5270500" y="1079500"/>
          <p14:tracePt t="11192" x="5283200" y="1092200"/>
          <p14:tracePt t="11209" x="5289550" y="1130300"/>
          <p14:tracePt t="11225" x="5289550" y="1162050"/>
          <p14:tracePt t="11245" x="5283200" y="1181100"/>
          <p14:tracePt t="11259" x="5283200" y="1193800"/>
          <p14:tracePt t="11292" x="5283200" y="1200150"/>
          <p14:tracePt t="11426" x="5283200" y="1206500"/>
          <p14:tracePt t="11442" x="5289550" y="1219200"/>
          <p14:tracePt t="11459" x="5302250" y="1231900"/>
          <p14:tracePt t="11475" x="5314950" y="1231900"/>
          <p14:tracePt t="11492" x="5321300" y="1238250"/>
          <p14:tracePt t="11526" x="5327650" y="1238250"/>
          <p14:tracePt t="11593" x="5327650" y="1250950"/>
          <p14:tracePt t="11676" x="5334000" y="1250950"/>
          <p14:tracePt t="12091" x="5334000" y="1257300"/>
          <p14:tracePt t="12110" x="5346700" y="1270000"/>
          <p14:tracePt t="12460" x="5384800" y="1270000"/>
          <p14:tracePt t="12477" x="5467350" y="1257300"/>
          <p14:tracePt t="12499" x="5600700" y="1238250"/>
          <p14:tracePt t="12511" x="5670550" y="1225550"/>
          <p14:tracePt t="12527" x="5803900" y="1206500"/>
          <p14:tracePt t="12543" x="5911850" y="1193800"/>
          <p14:tracePt t="12560" x="5994400" y="1181100"/>
          <p14:tracePt t="12577" x="6032500" y="1174750"/>
          <p14:tracePt t="12594" x="6038850" y="1168400"/>
          <p14:tracePt t="12888" x="6045200" y="1168400"/>
          <p14:tracePt t="12912" x="6134100" y="1168400"/>
          <p14:tracePt t="12927" x="6172200" y="1168400"/>
          <p14:tracePt t="12944" x="6242050" y="1174750"/>
          <p14:tracePt t="12961" x="6248400" y="1174750"/>
          <p14:tracePt t="12977" x="6261100" y="1174750"/>
          <p14:tracePt t="12994" x="6273800" y="1181100"/>
          <p14:tracePt t="13010" x="6286500" y="1181100"/>
          <p14:tracePt t="13027" x="6318250" y="1187450"/>
          <p14:tracePt t="13044" x="6362700" y="1200150"/>
          <p14:tracePt t="13069" x="6451600" y="1206500"/>
          <p14:tracePt t="13080" x="6534150" y="1206500"/>
          <p14:tracePt t="13094" x="6572250" y="1206500"/>
          <p14:tracePt t="13110" x="6635750" y="1200150"/>
          <p14:tracePt t="13111" x="6661150" y="1200150"/>
          <p14:tracePt t="13127" x="6673850" y="1200150"/>
          <p14:tracePt t="13143" x="6686550" y="1193800"/>
          <p14:tracePt t="13162" x="6705600" y="1193800"/>
          <p14:tracePt t="13177" x="6711950" y="1193800"/>
          <p14:tracePt t="13194" x="6743700" y="1193800"/>
          <p14:tracePt t="13210" x="6769100" y="1193800"/>
          <p14:tracePt t="13227" x="6781800" y="1193800"/>
          <p14:tracePt t="13244" x="6800850" y="1193800"/>
          <p14:tracePt t="13261" x="6813550" y="1193800"/>
          <p14:tracePt t="13277" x="6826250" y="1193800"/>
          <p14:tracePt t="13394" x="6838950" y="1193800"/>
          <p14:tracePt t="13414" x="6864350" y="1193800"/>
          <p14:tracePt t="13427" x="6883400" y="1193800"/>
          <p14:tracePt t="13444" x="6921500" y="1200150"/>
          <p14:tracePt t="13461" x="6965950" y="1200150"/>
          <p14:tracePt t="13477" x="7004050" y="1200150"/>
          <p14:tracePt t="13494" x="7035800" y="1193800"/>
          <p14:tracePt t="13511" x="7067550" y="1187450"/>
          <p14:tracePt t="13527" x="7092950" y="1174750"/>
          <p14:tracePt t="13544" x="7112000" y="1168400"/>
          <p14:tracePt t="13561" x="7156450" y="1162050"/>
          <p14:tracePt t="13577" x="7207250" y="1155700"/>
          <p14:tracePt t="13595" x="7277100" y="1149350"/>
          <p14:tracePt t="13614" x="7302500" y="1149350"/>
          <p14:tracePt t="13644" x="7302500" y="1143000"/>
          <p14:tracePt t="13678" x="7296150" y="1143000"/>
          <p14:tracePt t="13711" x="7289800" y="1149350"/>
          <p14:tracePt t="13729" x="7283450" y="1155700"/>
          <p14:tracePt t="13754" x="7181850" y="1187450"/>
          <p14:tracePt t="13766" x="7042150" y="1193800"/>
          <p14:tracePt t="13781" x="6838950" y="1193800"/>
          <p14:tracePt t="13796" x="6750050" y="1193800"/>
          <p14:tracePt t="13811" x="6553200" y="1193800"/>
          <p14:tracePt t="13827" x="6426200" y="1193800"/>
          <p14:tracePt t="13844" x="6286500" y="1193800"/>
          <p14:tracePt t="13861" x="6146800" y="1193800"/>
          <p14:tracePt t="13878" x="5880100" y="1200150"/>
          <p14:tracePt t="13895" x="5695950" y="1206500"/>
          <p14:tracePt t="13911" x="5480050" y="1212850"/>
          <p14:tracePt t="13934" x="5137150" y="1238250"/>
          <p14:tracePt t="13944" x="5010150" y="1250950"/>
          <p14:tracePt t="13961" x="4762500" y="1276350"/>
          <p14:tracePt t="13978" x="4597400" y="1295400"/>
          <p14:tracePt t="13994" x="4394200" y="1327150"/>
          <p14:tracePt t="14011" x="4235450" y="1358900"/>
          <p14:tracePt t="14028" x="4057650" y="1397000"/>
          <p14:tracePt t="14044" x="3778250" y="1441450"/>
          <p14:tracePt t="14061" x="3581400" y="1466850"/>
          <p14:tracePt t="14078" x="3390900" y="1504950"/>
          <p14:tracePt t="14096" x="3124200" y="1549400"/>
          <p14:tracePt t="14111" x="3041650" y="1555750"/>
          <p14:tracePt t="14129" x="2895600" y="1574800"/>
          <p14:tracePt t="14145" x="2838450" y="1581150"/>
          <p14:tracePt t="14161" x="2813050" y="1587500"/>
          <p14:tracePt t="14180" x="2794000" y="1593850"/>
          <p14:tracePt t="14204" x="2762250" y="1612900"/>
          <p14:tracePt t="14215" x="2762250" y="1638300"/>
          <p14:tracePt t="14228" x="2762250" y="1651000"/>
          <p14:tracePt t="14245" x="2781300" y="1670050"/>
          <p14:tracePt t="14266" x="2800350" y="1689100"/>
          <p14:tracePt t="14279" x="2800350" y="1695450"/>
          <p14:tracePt t="14295" x="2813050" y="1727200"/>
          <p14:tracePt t="14311" x="2819400" y="1752600"/>
          <p14:tracePt t="14328" x="2838450" y="1784350"/>
          <p14:tracePt t="14345" x="2870200" y="1822450"/>
          <p14:tracePt t="14362" x="2908300" y="1847850"/>
          <p14:tracePt t="14378" x="2952750" y="1860550"/>
          <p14:tracePt t="14400" x="3003550" y="1866900"/>
          <p14:tracePt t="14412" x="3035300" y="1866900"/>
          <p14:tracePt t="14435" x="3048000" y="1866900"/>
          <p14:tracePt t="14445" x="3054350" y="1866900"/>
          <p14:tracePt t="14461" x="3073400" y="1866900"/>
          <p14:tracePt t="14479" x="3098800" y="1860550"/>
          <p14:tracePt t="14498" x="3175000" y="1828800"/>
          <p14:tracePt t="14512" x="3206750" y="1809750"/>
          <p14:tracePt t="14530" x="3276600" y="1784350"/>
          <p14:tracePt t="14531" x="3321050" y="1758950"/>
          <p14:tracePt t="14546" x="3365500" y="1746250"/>
          <p14:tracePt t="14561" x="3397250" y="1739900"/>
          <p14:tracePt t="14669" x="3422650" y="1733550"/>
          <p14:tracePt t="14678" x="3441700" y="1720850"/>
          <p14:tracePt t="14697" x="3467100" y="1708150"/>
          <p14:tracePt t="14712" x="3479800" y="1701800"/>
          <p14:tracePt t="14729" x="3486150" y="1695450"/>
          <p14:tracePt t="14762" x="3492500" y="1695450"/>
          <p14:tracePt t="14813" x="3498850" y="1689100"/>
          <p14:tracePt t="14834" x="3530600" y="1682750"/>
          <p14:tracePt t="14845" x="3536950" y="1682750"/>
          <p14:tracePt t="14862" x="3543300" y="1682750"/>
          <p14:tracePt t="14978" x="3543300" y="1676400"/>
          <p14:tracePt t="14995" x="3556000" y="1676400"/>
          <p14:tracePt t="15014" x="3606800" y="1663700"/>
          <p14:tracePt t="15029" x="3613150" y="1663700"/>
          <p14:tracePt t="15048" x="3657600" y="1651000"/>
          <p14:tracePt t="15062" x="3676650" y="1644650"/>
          <p14:tracePt t="15079" x="3689350" y="1638300"/>
          <p14:tracePt t="15095" x="3714750" y="1631950"/>
          <p14:tracePt t="15112" x="3740150" y="1631950"/>
          <p14:tracePt t="15129" x="3759200" y="1631950"/>
          <p14:tracePt t="15146" x="3771900" y="1625600"/>
          <p14:tracePt t="15172" x="3790950" y="1619250"/>
          <p14:tracePt t="15180" x="3797300" y="1619250"/>
          <p14:tracePt t="15195" x="3810000" y="1619250"/>
          <p14:tracePt t="15212" x="3822700" y="1619250"/>
          <p14:tracePt t="15229" x="3835400" y="1612900"/>
          <p14:tracePt t="15270" x="3848100" y="1606550"/>
          <p14:tracePt t="15279" x="3854450" y="1606550"/>
          <p14:tracePt t="15295" x="3917950" y="1606550"/>
          <p14:tracePt t="15313" x="4051300" y="1625600"/>
          <p14:tracePt t="15329" x="4146550" y="1657350"/>
          <p14:tracePt t="15346" x="4216400" y="1670050"/>
          <p14:tracePt t="15362" x="4279900" y="1682750"/>
          <p14:tracePt t="15387" x="4387850" y="1695450"/>
          <p14:tracePt t="15398" x="4432300" y="1701800"/>
          <p14:tracePt t="15412" x="4445000" y="1708150"/>
          <p14:tracePt t="15430" x="4502150" y="1708150"/>
          <p14:tracePt t="15445" x="4559300" y="1714500"/>
          <p14:tracePt t="15462" x="4616450" y="1714500"/>
          <p14:tracePt t="15479" x="4679950" y="1714500"/>
          <p14:tracePt t="15496" x="4711700" y="1714500"/>
          <p14:tracePt t="15512" x="4718050" y="1708150"/>
          <p14:tracePt t="15599" x="4724400" y="1708150"/>
          <p14:tracePt t="15613" x="4749800" y="1708150"/>
          <p14:tracePt t="15629" x="4762500" y="1708150"/>
          <p14:tracePt t="15646" x="4768850" y="1708150"/>
          <p14:tracePt t="15854" x="4775200" y="1701800"/>
          <p14:tracePt t="15865" x="4781550" y="1701800"/>
          <p14:tracePt t="15885" x="4794250" y="1695450"/>
          <p14:tracePt t="15929" x="4800600" y="1695450"/>
          <p14:tracePt t="15946" x="4806950" y="1695450"/>
          <p14:tracePt t="15963" x="4851400" y="1689100"/>
          <p14:tracePt t="15980" x="4889500" y="1682750"/>
          <p14:tracePt t="15997" x="4940300" y="1676400"/>
          <p14:tracePt t="16013" x="5003800" y="1676400"/>
          <p14:tracePt t="16029" x="5067300" y="1663700"/>
          <p14:tracePt t="16046" x="5143500" y="1651000"/>
          <p14:tracePt t="16063" x="5245100" y="1644650"/>
          <p14:tracePt t="16081" x="5416550" y="1644650"/>
          <p14:tracePt t="16097" x="5613400" y="1644650"/>
          <p14:tracePt t="16113" x="5765800" y="1644650"/>
          <p14:tracePt t="16130" x="5873750" y="1644650"/>
          <p14:tracePt t="16146" x="5924550" y="1644650"/>
          <p14:tracePt t="16163" x="5943600" y="1638300"/>
          <p14:tracePt t="16179" x="5949950" y="1638300"/>
          <p14:tracePt t="16196" x="5956300" y="1638300"/>
          <p14:tracePt t="16242" x="5962650" y="1638300"/>
          <p14:tracePt t="16263" x="5994400" y="1638300"/>
          <p14:tracePt t="16279" x="6089650" y="1638300"/>
          <p14:tracePt t="16297" x="6159500" y="1644650"/>
          <p14:tracePt t="16313" x="6235700" y="1644650"/>
          <p14:tracePt t="16329" x="6286500" y="1638300"/>
          <p14:tracePt t="16346" x="6324600" y="1631950"/>
          <p14:tracePt t="16363" x="6343650" y="1625600"/>
          <p14:tracePt t="16380" x="6369050" y="1619250"/>
          <p14:tracePt t="16410" x="6375400" y="1619250"/>
          <p14:tracePt t="16563" x="6381750" y="1619250"/>
          <p14:tracePt t="16580" x="6419850" y="1619250"/>
          <p14:tracePt t="16597" x="6483350" y="1625600"/>
          <p14:tracePt t="16613" x="6546850" y="1625600"/>
          <p14:tracePt t="16630" x="6591300" y="1625600"/>
          <p14:tracePt t="16647" x="6642100" y="1625600"/>
          <p14:tracePt t="16663" x="6680200" y="1625600"/>
          <p14:tracePt t="16680" x="6718300" y="1619250"/>
          <p14:tracePt t="16697" x="6737350" y="1619250"/>
          <p14:tracePt t="16713" x="6743700" y="1619250"/>
          <p14:tracePt t="16893" x="6750050" y="1619250"/>
          <p14:tracePt t="16917" x="6762750" y="1619250"/>
          <p14:tracePt t="16930" x="6781800" y="1619250"/>
          <p14:tracePt t="16947" x="6851650" y="1619250"/>
          <p14:tracePt t="16948" x="6896100" y="1619250"/>
          <p14:tracePt t="16970" x="7029450" y="1625600"/>
          <p14:tracePt t="16971" x="7124700" y="1638300"/>
          <p14:tracePt t="16980" x="7194550" y="1644650"/>
          <p14:tracePt t="16997" x="7366000" y="1657350"/>
          <p14:tracePt t="17017" x="7467600" y="1663700"/>
          <p14:tracePt t="17030" x="7531100" y="1663700"/>
          <p14:tracePt t="17047" x="7543800" y="1663700"/>
          <p14:tracePt t="17064" x="7543800" y="1657350"/>
          <p14:tracePt t="17114" x="7550150" y="1657350"/>
          <p14:tracePt t="17130" x="7556500" y="1657350"/>
          <p14:tracePt t="17165" x="7651750" y="1644650"/>
          <p14:tracePt t="17181" x="7677150" y="1638300"/>
          <p14:tracePt t="17209" x="7791450" y="1638300"/>
          <p14:tracePt t="17216" x="7810500" y="1638300"/>
          <p14:tracePt t="17232" x="7893050" y="1644650"/>
          <p14:tracePt t="17248" x="7950200" y="1644650"/>
          <p14:tracePt t="17265" x="8013700" y="1644650"/>
          <p14:tracePt t="17288" x="8077200" y="1644650"/>
          <p14:tracePt t="17297" x="8089900" y="1644650"/>
          <p14:tracePt t="17314" x="8102600" y="1644650"/>
          <p14:tracePt t="17330" x="8108950" y="1644650"/>
          <p14:tracePt t="17496" x="8115300" y="1644650"/>
          <p14:tracePt t="17514" x="8128000" y="1644650"/>
          <p14:tracePt t="17531" x="8147050" y="1644650"/>
          <p14:tracePt t="17547" x="8166100" y="1644650"/>
          <p14:tracePt t="17564" x="8178800" y="1644650"/>
          <p14:tracePt t="17697" x="8159750" y="1651000"/>
          <p14:tracePt t="17714" x="8128000" y="1657350"/>
          <p14:tracePt t="17731" x="8089900" y="1670050"/>
          <p14:tracePt t="17750" x="8026400" y="1682750"/>
          <p14:tracePt t="17764" x="7918450" y="1695450"/>
          <p14:tracePt t="17781" x="7797800" y="1708150"/>
          <p14:tracePt t="17803" x="7575550" y="1720850"/>
          <p14:tracePt t="17816" x="7461250" y="1727200"/>
          <p14:tracePt t="17831" x="7188200" y="1727200"/>
          <p14:tracePt t="17848" x="6794500" y="1727200"/>
          <p14:tracePt t="17864" x="6413500" y="1727200"/>
          <p14:tracePt t="17881" x="5943600" y="1727200"/>
          <p14:tracePt t="17898" x="5435600" y="1727200"/>
          <p14:tracePt t="17914" x="5124450" y="1739900"/>
          <p14:tracePt t="17944" x="4711700" y="1790700"/>
          <p14:tracePt t="17950" x="4514850" y="1835150"/>
          <p14:tracePt t="17964" x="4184650" y="1924050"/>
          <p14:tracePt t="17981" x="3892550" y="1987550"/>
          <p14:tracePt t="17998" x="3657600" y="2025650"/>
          <p14:tracePt t="18014" x="3524250" y="2032000"/>
          <p14:tracePt t="18031" x="3441700" y="2038350"/>
          <p14:tracePt t="18049" x="3378200" y="2044700"/>
          <p14:tracePt t="18065" x="3302000" y="2057400"/>
          <p14:tracePt t="18081" x="3219450" y="2063750"/>
          <p14:tracePt t="18098" x="3143250" y="2070100"/>
          <p14:tracePt t="18115" x="3092450" y="2076450"/>
          <p14:tracePt t="18131" x="3060700" y="2076450"/>
          <p14:tracePt t="18175" x="3060700" y="2082800"/>
          <p14:tracePt t="18181" x="3054350" y="2082800"/>
          <p14:tracePt t="18198" x="3048000" y="2089150"/>
          <p14:tracePt t="18281" x="3060700" y="2082800"/>
          <p14:tracePt t="18298" x="3067050" y="2076450"/>
          <p14:tracePt t="18748" x="3073400" y="2063750"/>
          <p14:tracePt t="18765" x="3079750" y="2057400"/>
          <p14:tracePt t="18781" x="3086100" y="2044700"/>
          <p14:tracePt t="18799" x="3092450" y="2038350"/>
          <p14:tracePt t="18818" x="3098800" y="2032000"/>
          <p14:tracePt t="18833" x="3105150" y="2019300"/>
          <p14:tracePt t="18849" x="3111500" y="2006600"/>
          <p14:tracePt t="19099" x="3124200" y="2000250"/>
          <p14:tracePt t="19125" x="3213100" y="1974850"/>
          <p14:tracePt t="19133" x="3251200" y="1968500"/>
          <p14:tracePt t="19149" x="3333750" y="1949450"/>
          <p14:tracePt t="19165" x="3416300" y="1949450"/>
          <p14:tracePt t="19185" x="3486150" y="1949450"/>
          <p14:tracePt t="19199" x="3505200" y="1949450"/>
          <p14:tracePt t="19215" x="3511550" y="1949450"/>
          <p14:tracePt t="19233" x="3517900" y="1949450"/>
          <p14:tracePt t="19249" x="3524250" y="1949450"/>
          <p14:tracePt t="19433" x="3530600" y="1949450"/>
          <p14:tracePt t="19449" x="3536950" y="1943100"/>
          <p14:tracePt t="19466" x="3562350" y="1936750"/>
          <p14:tracePt t="19482" x="3600450" y="1936750"/>
          <p14:tracePt t="19499" x="3632200" y="1930400"/>
          <p14:tracePt t="19516" x="3689350" y="1924050"/>
          <p14:tracePt t="19533" x="3759200" y="1924050"/>
          <p14:tracePt t="19549" x="3829050" y="1924050"/>
          <p14:tracePt t="19566" x="3867150" y="1924050"/>
          <p14:tracePt t="19582" x="3873500" y="1924050"/>
          <p14:tracePt t="19732" x="3879850" y="1924050"/>
          <p14:tracePt t="19749" x="3905250" y="1924050"/>
          <p14:tracePt t="19766" x="3937000" y="1924050"/>
          <p14:tracePt t="19783" x="3968750" y="1924050"/>
          <p14:tracePt t="19801" x="4038600" y="1924050"/>
          <p14:tracePt t="19818" x="4095750" y="1924050"/>
          <p14:tracePt t="19833" x="4165600" y="1924050"/>
          <p14:tracePt t="19849" x="4222750" y="1924050"/>
          <p14:tracePt t="19866" x="4311650" y="1917700"/>
          <p14:tracePt t="19894" x="4438650" y="1898650"/>
          <p14:tracePt t="19900" x="4464050" y="1898650"/>
          <p14:tracePt t="19916" x="4527550" y="1892300"/>
          <p14:tracePt t="19933" x="4559300" y="1885950"/>
          <p14:tracePt t="19949" x="4597400" y="1885950"/>
          <p14:tracePt t="19966" x="4616450" y="1885950"/>
          <p14:tracePt t="19984" x="4629150" y="1879600"/>
          <p14:tracePt t="19999" x="4641850" y="1879600"/>
          <p14:tracePt t="20017" x="4673600" y="1873250"/>
          <p14:tracePt t="20037" x="4718050" y="1873250"/>
          <p14:tracePt t="20049" x="4724400" y="1873250"/>
          <p14:tracePt t="20140" x="4730750" y="1873250"/>
          <p14:tracePt t="20150" x="4743450" y="1885950"/>
          <p14:tracePt t="20169" x="4838700" y="1930400"/>
          <p14:tracePt t="20183" x="4889500" y="1936750"/>
          <p14:tracePt t="20201" x="4997450" y="1955800"/>
          <p14:tracePt t="20216" x="5111750" y="1974850"/>
          <p14:tracePt t="20233" x="5149850" y="1981200"/>
          <p14:tracePt t="20250" x="5162550" y="1981200"/>
          <p14:tracePt t="20267" x="5175250" y="1981200"/>
          <p14:tracePt t="20283" x="5181600" y="1981200"/>
          <p14:tracePt t="20301" x="5200650" y="1981200"/>
          <p14:tracePt t="20316" x="5213350" y="1981200"/>
          <p14:tracePt t="20333" x="5238750" y="1974850"/>
          <p14:tracePt t="20350" x="5257800" y="1974850"/>
          <p14:tracePt t="20366" x="5270500" y="1974850"/>
          <p14:tracePt t="20383" x="5289550" y="1974850"/>
          <p14:tracePt t="20404" x="5334000" y="1968500"/>
          <p14:tracePt t="20417" x="5353050" y="1968500"/>
          <p14:tracePt t="20433" x="5378450" y="1968500"/>
          <p14:tracePt t="20471" x="5448300" y="1968500"/>
          <p14:tracePt t="20483" x="5473700" y="1968500"/>
          <p14:tracePt t="20501" x="5543550" y="1968500"/>
          <p14:tracePt t="20516" x="5562600" y="1968500"/>
          <p14:tracePt t="20534" x="5645150" y="1968500"/>
          <p14:tracePt t="20550" x="5708650" y="1968500"/>
          <p14:tracePt t="20567" x="5759450" y="1962150"/>
          <p14:tracePt t="20584" x="5784850" y="1962150"/>
          <p14:tracePt t="20600" x="5803900" y="1962150"/>
          <p14:tracePt t="20850" x="5816600" y="1962150"/>
          <p14:tracePt t="20868" x="5854700" y="1981200"/>
          <p14:tracePt t="20883" x="5873750" y="1981200"/>
          <p14:tracePt t="20900" x="5886450" y="1981200"/>
          <p14:tracePt t="20917" x="5892800" y="1981200"/>
          <p14:tracePt t="21298" x="5880100" y="1981200"/>
          <p14:tracePt t="21317" x="5842000" y="1981200"/>
          <p14:tracePt t="21334" x="5765800" y="1981200"/>
          <p14:tracePt t="21351" x="5727700" y="1981200"/>
          <p14:tracePt t="25856" x="5727700" y="2000250"/>
          <p14:tracePt t="25872" x="5734050" y="2057400"/>
          <p14:tracePt t="25889" x="5734050" y="2108200"/>
          <p14:tracePt t="25905" x="5740400" y="2146300"/>
          <p14:tracePt t="25921" x="5759450" y="2190750"/>
          <p14:tracePt t="25938" x="5772150" y="2209800"/>
          <p14:tracePt t="25954" x="5829300" y="2279650"/>
          <p14:tracePt t="25971" x="5867400" y="2317750"/>
          <p14:tracePt t="25988" x="5886450" y="2355850"/>
          <p14:tracePt t="26004" x="5899150" y="2400300"/>
          <p14:tracePt t="26021" x="5911850" y="2438400"/>
          <p14:tracePt t="26038" x="5918200" y="2457450"/>
          <p14:tracePt t="26055" x="5924550" y="2476500"/>
          <p14:tracePt t="26071" x="5937250" y="2495550"/>
          <p14:tracePt t="26092" x="5969000" y="2533650"/>
          <p14:tracePt t="26107" x="5981700" y="2552700"/>
          <p14:tracePt t="26124" x="5988050" y="2571750"/>
          <p14:tracePt t="26138" x="5988050" y="2578100"/>
          <p14:tracePt t="27024" x="6007100" y="2584450"/>
          <p14:tracePt t="27040" x="6013450" y="2584450"/>
          <p14:tracePt t="27055" x="6045200" y="2584450"/>
          <p14:tracePt t="27073" x="6108700" y="2584450"/>
          <p14:tracePt t="27089" x="6248400" y="2603500"/>
          <p14:tracePt t="27105" x="6388100" y="2635250"/>
          <p14:tracePt t="27122" x="6521450" y="2673350"/>
          <p14:tracePt t="27139" x="6616700" y="2692400"/>
          <p14:tracePt t="27155" x="6680200" y="2698750"/>
          <p14:tracePt t="27172" x="6756400" y="2698750"/>
          <p14:tracePt t="27189" x="6845300" y="2679700"/>
          <p14:tracePt t="27205" x="6997700" y="2660650"/>
          <p14:tracePt t="27224" x="7175500" y="2647950"/>
          <p14:tracePt t="27239" x="7372350" y="2647950"/>
          <p14:tracePt t="27261" x="7581900" y="2647950"/>
          <p14:tracePt t="27272" x="7651750" y="2647950"/>
          <p14:tracePt t="27289" x="7721600" y="2641600"/>
          <p14:tracePt t="27290" x="7753350" y="2641600"/>
          <p14:tracePt t="27307" x="7823200" y="2635250"/>
          <p14:tracePt t="27322" x="7880350" y="2635250"/>
          <p14:tracePt t="27339" x="7962900" y="2635250"/>
          <p14:tracePt t="27359" x="8045450" y="2641600"/>
          <p14:tracePt t="27372" x="8089900" y="2647950"/>
          <p14:tracePt t="27389" x="8115300" y="2647950"/>
          <p14:tracePt t="27406" x="8153400" y="2654300"/>
          <p14:tracePt t="27423" x="8191500" y="2660650"/>
          <p14:tracePt t="27425" x="8204200" y="2660650"/>
          <p14:tracePt t="27448" x="8261350" y="2667000"/>
          <p14:tracePt t="27459" x="8331200" y="2673350"/>
          <p14:tracePt t="27480" x="8401050" y="2686050"/>
          <p14:tracePt t="27489" x="8439150" y="2692400"/>
          <p14:tracePt t="27506" x="8477250" y="2692400"/>
          <p14:tracePt t="27507" x="8509000" y="2692400"/>
          <p14:tracePt t="27523" x="8515350" y="2692400"/>
          <p14:tracePt t="27541" x="8566150" y="2692400"/>
          <p14:tracePt t="27556" x="8610600" y="2686050"/>
          <p14:tracePt t="27572" x="8661400" y="2673350"/>
          <p14:tracePt t="27589" x="8693150" y="2667000"/>
          <p14:tracePt t="27606" x="8731250" y="2654300"/>
          <p14:tracePt t="27623" x="8750300" y="2641600"/>
          <p14:tracePt t="27639" x="8769350" y="2628900"/>
          <p14:tracePt t="27656" x="8782050" y="2622550"/>
          <p14:tracePt t="27673" x="8782050" y="2609850"/>
          <p14:tracePt t="27689" x="8788400" y="2609850"/>
          <p14:tracePt t="27723" x="8788400" y="2603500"/>
          <p14:tracePt t="27739" x="8782050" y="2603500"/>
          <p14:tracePt t="27762" x="8737600" y="2584450"/>
          <p14:tracePt t="27773" x="8718550" y="2584450"/>
          <p14:tracePt t="27789" x="8667750" y="2571750"/>
          <p14:tracePt t="27806" x="8610600" y="2565400"/>
          <p14:tracePt t="27826" x="8515350" y="2552700"/>
          <p14:tracePt t="27839" x="8483600" y="2552700"/>
          <p14:tracePt t="27857" x="8439150" y="2546350"/>
          <p14:tracePt t="27875" x="8369300" y="2546350"/>
          <p14:tracePt t="27890" x="8324850" y="2546350"/>
          <p14:tracePt t="27906" x="8191500" y="2546350"/>
          <p14:tracePt t="27923" x="8108950" y="2546350"/>
          <p14:tracePt t="27940" x="8013700" y="2540000"/>
          <p14:tracePt t="27956" x="7912100" y="2520950"/>
          <p14:tracePt t="27973" x="7816850" y="2501900"/>
          <p14:tracePt t="27989" x="7740650" y="2482850"/>
          <p14:tracePt t="28006" x="7670800" y="2463800"/>
          <p14:tracePt t="28023" x="7594600" y="2451100"/>
          <p14:tracePt t="28039" x="7531100" y="2444750"/>
          <p14:tracePt t="28059" x="7385050" y="2432050"/>
          <p14:tracePt t="28073" x="7315200" y="2432050"/>
          <p14:tracePt t="28089" x="7258050" y="2432050"/>
          <p14:tracePt t="28107" x="7181850" y="2432050"/>
          <p14:tracePt t="28124" x="7156450" y="2432050"/>
          <p14:tracePt t="28139" x="7137400" y="2432050"/>
          <p14:tracePt t="28156" x="7131050" y="2432050"/>
          <p14:tracePt t="28173" x="7099300" y="2438400"/>
          <p14:tracePt t="28190" x="7042150" y="2451100"/>
          <p14:tracePt t="28207" x="6978650" y="2470150"/>
          <p14:tracePt t="28223" x="6921500" y="2489200"/>
          <p14:tracePt t="28247" x="6908800" y="2495550"/>
          <p14:tracePt t="28339" x="6896100" y="2527300"/>
          <p14:tracePt t="28356" x="6883400" y="2565400"/>
          <p14:tracePt t="28373" x="6877050" y="2590800"/>
          <p14:tracePt t="28390" x="6877050" y="2609850"/>
          <p14:tracePt t="28407" x="6877050" y="2616200"/>
          <p14:tracePt t="28540" x="6877050" y="2622550"/>
          <p14:tracePt t="28557" x="6883400" y="2628900"/>
          <p14:tracePt t="28577" x="6921500" y="2660650"/>
          <p14:tracePt t="28590" x="6934200" y="2667000"/>
          <p14:tracePt t="28607" x="6978650" y="2705100"/>
          <p14:tracePt t="28624" x="7010400" y="2724150"/>
          <p14:tracePt t="28643" x="7073900" y="2736850"/>
          <p14:tracePt t="28660" x="7099300" y="2743200"/>
          <p14:tracePt t="28673" x="7118350" y="2743200"/>
          <p14:tracePt t="28691" x="7162800" y="2736850"/>
          <p14:tracePt t="28692" x="7175500" y="2736850"/>
          <p14:tracePt t="28713" x="7200900" y="2730500"/>
          <p14:tracePt t="28723" x="7226300" y="2730500"/>
          <p14:tracePt t="28740" x="7245350" y="2749550"/>
          <p14:tracePt t="28766" x="7264400" y="2774950"/>
          <p14:tracePt t="28774" x="7264400" y="2781300"/>
          <p14:tracePt t="28966" x="7264400" y="2787650"/>
          <p14:tracePt t="28976" x="7270750" y="2794000"/>
          <p14:tracePt t="28991" x="7270750" y="2806700"/>
          <p14:tracePt t="29007" x="7270750" y="2813050"/>
          <p14:tracePt t="29025" x="7270750" y="2819400"/>
          <p14:tracePt t="29107" x="7277100" y="2819400"/>
          <p14:tracePt t="29124" x="7302500" y="2832100"/>
          <p14:tracePt t="29142" x="7410450" y="2844800"/>
          <p14:tracePt t="29157" x="7448550" y="2844800"/>
          <p14:tracePt t="29174" x="7524750" y="2844800"/>
          <p14:tracePt t="29175" x="7569200" y="2844800"/>
          <p14:tracePt t="29191" x="7600950" y="2844800"/>
          <p14:tracePt t="29207" x="7645400" y="2844800"/>
          <p14:tracePt t="29225" x="7683500" y="2844800"/>
          <p14:tracePt t="29240" x="7708900" y="2838450"/>
          <p14:tracePt t="29257" x="7747000" y="2832100"/>
          <p14:tracePt t="29274" x="7804150" y="2825750"/>
          <p14:tracePt t="29291" x="7918450" y="2819400"/>
          <p14:tracePt t="29307" x="8020050" y="2819400"/>
          <p14:tracePt t="29324" x="8102600" y="2819400"/>
          <p14:tracePt t="29341" x="8147050" y="2825750"/>
          <p14:tracePt t="29358" x="8178800" y="2825750"/>
          <p14:tracePt t="29374" x="8197850" y="2825750"/>
          <p14:tracePt t="29393" x="8229600" y="2825750"/>
          <p14:tracePt t="29409" x="8375650" y="2825750"/>
          <p14:tracePt t="29427" x="8699500" y="2832100"/>
          <p14:tracePt t="29442" x="8966200" y="2851150"/>
          <p14:tracePt t="29466" x="10001250" y="2927350"/>
          <p14:tracePt t="29474" x="10204450" y="2933700"/>
          <p14:tracePt t="29491" x="10496550" y="2927350"/>
          <p14:tracePt t="29517" x="10623550" y="2901950"/>
          <p14:tracePt t="29524" x="10642600" y="2895600"/>
          <p14:tracePt t="29541" x="10661650" y="2895600"/>
          <p14:tracePt t="29558" x="10661650" y="2889250"/>
          <p14:tracePt t="29624" x="10655300" y="2889250"/>
          <p14:tracePt t="29641" x="10642600" y="2882900"/>
          <p14:tracePt t="29658" x="10623550" y="2882900"/>
          <p14:tracePt t="29674" x="10610850" y="2882900"/>
          <p14:tracePt t="29691" x="10591800" y="2882900"/>
          <p14:tracePt t="29707" x="10560050" y="2882900"/>
          <p14:tracePt t="29724" x="10521950" y="2882900"/>
          <p14:tracePt t="29742" x="10483850" y="2882900"/>
          <p14:tracePt t="29758" x="10382250" y="2857500"/>
          <p14:tracePt t="29775" x="10248900" y="2825750"/>
          <p14:tracePt t="29791" x="10109200" y="2794000"/>
          <p14:tracePt t="29809" x="9925050" y="2755900"/>
          <p14:tracePt t="29825" x="9766300" y="2724150"/>
          <p14:tracePt t="29844" x="9594850" y="2692400"/>
          <p14:tracePt t="29857" x="9556750" y="2686050"/>
          <p14:tracePt t="29874" x="9531350" y="2679700"/>
          <p14:tracePt t="29897" x="9499600" y="2679700"/>
          <p14:tracePt t="29908" x="9461500" y="2679700"/>
          <p14:tracePt t="29925" x="9378950" y="2698750"/>
          <p14:tracePt t="29941" x="9207500" y="2711450"/>
          <p14:tracePt t="29958" x="9010650" y="2711450"/>
          <p14:tracePt t="29975" x="8788400" y="2711450"/>
          <p14:tracePt t="29991" x="8585200" y="2692400"/>
          <p14:tracePt t="30008" x="8375650" y="2679700"/>
          <p14:tracePt t="30025" x="8197850" y="2667000"/>
          <p14:tracePt t="30042" x="8001000" y="2660650"/>
          <p14:tracePt t="30058" x="7785100" y="2660650"/>
          <p14:tracePt t="30075" x="7562850" y="2660650"/>
          <p14:tracePt t="30091" x="7391400" y="2660650"/>
          <p14:tracePt t="30108" x="7156450" y="2667000"/>
          <p14:tracePt t="30126" x="6832600" y="2698750"/>
          <p14:tracePt t="30141" x="6604000" y="2743200"/>
          <p14:tracePt t="30158" x="6464300" y="2787650"/>
          <p14:tracePt t="30175" x="6369050" y="2825750"/>
          <p14:tracePt t="30191" x="6311900" y="2870200"/>
          <p14:tracePt t="30210" x="6267450" y="2927350"/>
          <p14:tracePt t="30233" x="6191250" y="3028950"/>
          <p14:tracePt t="30242" x="6165850" y="3067050"/>
          <p14:tracePt t="30258" x="6102350" y="3136900"/>
          <p14:tracePt t="30275" x="6083300" y="3168650"/>
          <p14:tracePt t="30291" x="6083300" y="3175000"/>
          <p14:tracePt t="30345" x="6083300" y="3181350"/>
          <p14:tracePt t="30358" x="6076950" y="3187700"/>
          <p14:tracePt t="30375" x="6076950" y="3200400"/>
          <p14:tracePt t="30458" x="6089650" y="3200400"/>
          <p14:tracePt t="30476" x="6108700" y="3194050"/>
          <p14:tracePt t="30492" x="6108700" y="3187700"/>
          <p14:tracePt t="30515" x="6121400" y="3187700"/>
          <p14:tracePt t="30525" x="6127750" y="3187700"/>
          <p14:tracePt t="30542" x="6140450" y="3194050"/>
          <p14:tracePt t="30575" x="6146800" y="3200400"/>
          <p14:tracePt t="30592" x="6165850" y="3200400"/>
          <p14:tracePt t="30610" x="6216650" y="3200400"/>
          <p14:tracePt t="30625" x="6242050" y="3200400"/>
          <p14:tracePt t="30642" x="6267450" y="3200400"/>
          <p14:tracePt t="30975" x="6273800" y="3194050"/>
          <p14:tracePt t="30992" x="6280150" y="3194050"/>
          <p14:tracePt t="31010" x="6286500" y="3187700"/>
          <p14:tracePt t="31170" x="6292850" y="3181350"/>
          <p14:tracePt t="31180" x="6299200" y="3181350"/>
          <p14:tracePt t="31193" x="6299200" y="3175000"/>
          <p14:tracePt t="31222" x="6305550" y="3175000"/>
          <p14:tracePt t="31354" x="6343650" y="3162300"/>
          <p14:tracePt t="31376" x="6413500" y="3162300"/>
          <p14:tracePt t="31393" x="6502400" y="3155950"/>
          <p14:tracePt t="31409" x="6654800" y="3149600"/>
          <p14:tracePt t="31410" x="6731000" y="3149600"/>
          <p14:tracePt t="31427" x="6915150" y="3162300"/>
          <p14:tracePt t="31444" x="7073900" y="3200400"/>
          <p14:tracePt t="31459" x="7181850" y="3225800"/>
          <p14:tracePt t="31476" x="7232650" y="3238500"/>
          <p14:tracePt t="31492" x="7239000" y="3238500"/>
          <p14:tracePt t="31526" x="7251700" y="3244850"/>
          <p14:tracePt t="31542" x="7277100" y="3251200"/>
          <p14:tracePt t="31559" x="7308850" y="3257550"/>
          <p14:tracePt t="31576" x="7372350" y="3257550"/>
          <p14:tracePt t="31595" x="7410450" y="3257550"/>
          <p14:tracePt t="31609" x="7435850" y="3257550"/>
          <p14:tracePt t="31659" x="7448550" y="3257550"/>
          <p14:tracePt t="31676" x="7467600" y="3263900"/>
          <p14:tracePt t="31693" x="7512050" y="3270250"/>
          <p14:tracePt t="31709" x="7550150" y="3270250"/>
          <p14:tracePt t="31729" x="7588250" y="3270250"/>
          <p14:tracePt t="31743" x="7632700" y="3270250"/>
          <p14:tracePt t="31760" x="7670800" y="3270250"/>
          <p14:tracePt t="31778" x="7702550" y="3276600"/>
          <p14:tracePt t="31793" x="7708900" y="3276600"/>
          <p14:tracePt t="31809" x="7715250" y="3276600"/>
          <p14:tracePt t="32310" x="7727950" y="3263900"/>
          <p14:tracePt t="32327" x="7759700" y="3244850"/>
          <p14:tracePt t="32343" x="7797800" y="3219450"/>
          <p14:tracePt t="32360" x="7835900" y="3200400"/>
          <p14:tracePt t="32382" x="7893050" y="3181350"/>
          <p14:tracePt t="32393" x="7905750" y="3175000"/>
          <p14:tracePt t="32410" x="7924800" y="3175000"/>
          <p14:tracePt t="32433" x="7937500" y="3168650"/>
          <p14:tracePt t="32445" x="7943850" y="3168650"/>
          <p14:tracePt t="32810" x="7950200" y="3168650"/>
          <p14:tracePt t="32827" x="7969250" y="3162300"/>
          <p14:tracePt t="32843" x="7994650" y="3149600"/>
          <p14:tracePt t="32860" x="8039100" y="3136900"/>
          <p14:tracePt t="32878" x="8115300" y="3124200"/>
          <p14:tracePt t="32905" x="8375650" y="3117850"/>
          <p14:tracePt t="32912" x="8439150" y="3111500"/>
          <p14:tracePt t="32927" x="8559800" y="3111500"/>
          <p14:tracePt t="32943" x="8661400" y="3105150"/>
          <p14:tracePt t="32961" x="8712200" y="3092450"/>
          <p14:tracePt t="32978" x="8743950" y="3086100"/>
          <p14:tracePt t="33000" x="8775700" y="3079750"/>
          <p14:tracePt t="33010" x="8782050" y="3073400"/>
          <p14:tracePt t="33027" x="8801100" y="3073400"/>
          <p14:tracePt t="33044" x="8832850" y="3073400"/>
          <p14:tracePt t="33061" x="8870950" y="3086100"/>
          <p14:tracePt t="33110" x="8877300" y="3086100"/>
          <p14:tracePt t="33164" x="8877300" y="3092450"/>
          <p14:tracePt t="33652" x="8870950" y="3092450"/>
          <p14:tracePt t="33661" x="8858250" y="3092450"/>
          <p14:tracePt t="33678" x="8807450" y="3105150"/>
          <p14:tracePt t="33701" x="8655050" y="3130550"/>
          <p14:tracePt t="33711" x="8585200" y="3143250"/>
          <p14:tracePt t="33728" x="8375650" y="3155950"/>
          <p14:tracePt t="33745" x="8153400" y="3155950"/>
          <p14:tracePt t="33747" x="7994650" y="3143250"/>
          <p14:tracePt t="33761" x="7918450" y="3136900"/>
          <p14:tracePt t="33778" x="7696200" y="3117850"/>
          <p14:tracePt t="33798" x="7404100" y="3092450"/>
          <p14:tracePt t="33811" x="7327900" y="3086100"/>
          <p14:tracePt t="33827" x="7004050" y="3092450"/>
          <p14:tracePt t="33846" x="6800850" y="3098800"/>
          <p14:tracePt t="33861" x="6597650" y="3111500"/>
          <p14:tracePt t="33878" x="6413500" y="3117850"/>
          <p14:tracePt t="33894" x="6242050" y="3117850"/>
          <p14:tracePt t="33911" x="6076950" y="3124200"/>
          <p14:tracePt t="33928" x="5924550" y="3136900"/>
          <p14:tracePt t="33944" x="5746750" y="3155950"/>
          <p14:tracePt t="33961" x="5492750" y="3194050"/>
          <p14:tracePt t="33978" x="5302250" y="3232150"/>
          <p14:tracePt t="33996" x="5232400" y="3263900"/>
          <p14:tracePt t="34011" x="5168900" y="3302000"/>
          <p14:tracePt t="34028" x="5073650" y="3352800"/>
          <p14:tracePt t="34045" x="4927600" y="3422650"/>
          <p14:tracePt t="34062" x="4800600" y="3467100"/>
          <p14:tracePt t="34078" x="4718050" y="3492500"/>
          <p14:tracePt t="34095" x="4711700" y="3498850"/>
          <p14:tracePt t="34129" x="4718050" y="3505200"/>
          <p14:tracePt t="34145" x="4743450" y="3524250"/>
          <p14:tracePt t="34161" x="4781550" y="3549650"/>
          <p14:tracePt t="34178" x="4806950" y="3575050"/>
          <p14:tracePt t="34195" x="4819650" y="3581400"/>
          <p14:tracePt t="34211" x="4838700" y="3594100"/>
          <p14:tracePt t="34229" x="4857750" y="3600450"/>
          <p14:tracePt t="34253" x="4953000" y="3606800"/>
          <p14:tracePt t="34278" x="5010150" y="3606800"/>
          <p14:tracePt t="34295" x="5048250" y="3606800"/>
          <p14:tracePt t="34311" x="5067300" y="3606800"/>
          <p14:tracePt t="34330" x="5080000" y="3606800"/>
          <p14:tracePt t="34345" x="5086350" y="3613150"/>
          <p14:tracePt t="34362" x="5111750" y="3613150"/>
          <p14:tracePt t="34387" x="5149850" y="3619500"/>
          <p14:tracePt t="34395" x="5168900" y="3619500"/>
          <p14:tracePt t="34411" x="5219700" y="3619500"/>
          <p14:tracePt t="34428" x="5257800" y="3619500"/>
          <p14:tracePt t="34445" x="5264150" y="3619500"/>
          <p14:tracePt t="34488" x="5276850" y="3613150"/>
          <p14:tracePt t="34495" x="5295900" y="3613150"/>
          <p14:tracePt t="34512" x="5334000" y="3600450"/>
          <p14:tracePt t="34529" x="5372100" y="3594100"/>
          <p14:tracePt t="34545" x="5410200" y="3581400"/>
          <p14:tracePt t="34562" x="5416550" y="3581400"/>
          <p14:tracePt t="34595" x="5416550" y="3575050"/>
          <p14:tracePt t="34612" x="5429250" y="3575050"/>
          <p14:tracePt t="34629" x="5480050" y="3562350"/>
          <p14:tracePt t="34646" x="5613400" y="3556000"/>
          <p14:tracePt t="34664" x="5695950" y="3556000"/>
          <p14:tracePt t="34679" x="5734050" y="3562350"/>
          <p14:tracePt t="34762" x="5746750" y="3562350"/>
          <p14:tracePt t="34779" x="5791200" y="3562350"/>
          <p14:tracePt t="34795" x="5848350" y="3556000"/>
          <p14:tracePt t="34812" x="5899150" y="3556000"/>
          <p14:tracePt t="34828" x="5911850" y="3556000"/>
          <p14:tracePt t="34845" x="5918200" y="3556000"/>
          <p14:tracePt t="34862" x="5924550" y="3549650"/>
          <p14:tracePt t="34879" x="5956300" y="3549650"/>
          <p14:tracePt t="34897" x="6000750" y="3549650"/>
          <p14:tracePt t="34913" x="6070600" y="3549650"/>
          <p14:tracePt t="34929" x="6140450" y="3556000"/>
          <p14:tracePt t="34945" x="6242050" y="3556000"/>
          <p14:tracePt t="34962" x="6324600" y="3556000"/>
          <p14:tracePt t="34979" x="6426200" y="3543300"/>
          <p14:tracePt t="35002" x="6502400" y="3536950"/>
          <p14:tracePt t="35012" x="6527800" y="3536950"/>
          <p14:tracePt t="35029" x="6553200" y="3530600"/>
          <p14:tracePt t="35045" x="6584950" y="3530600"/>
          <p14:tracePt t="35062" x="6616700" y="3524250"/>
          <p14:tracePt t="35079" x="6642100" y="3517900"/>
          <p14:tracePt t="35097" x="6654800" y="3517900"/>
          <p14:tracePt t="35246" x="6667500" y="3517900"/>
          <p14:tracePt t="35262" x="6705600" y="3536950"/>
          <p14:tracePt t="35279" x="6775450" y="3568700"/>
          <p14:tracePt t="35295" x="6864350" y="3594100"/>
          <p14:tracePt t="35313" x="6940550" y="3619500"/>
          <p14:tracePt t="35329" x="7029450" y="3638550"/>
          <p14:tracePt t="35346" x="7086600" y="3638550"/>
          <p14:tracePt t="35363" x="7131050" y="3644900"/>
          <p14:tracePt t="35379" x="7156450" y="3644900"/>
          <p14:tracePt t="35397" x="7175500" y="3644900"/>
          <p14:tracePt t="35412" x="7194550" y="3638550"/>
          <p14:tracePt t="35429" x="7219950" y="3638550"/>
          <p14:tracePt t="35446" x="7251700" y="3632200"/>
          <p14:tracePt t="35467" x="7302500" y="3625850"/>
          <p14:tracePt t="35479" x="7327900" y="3619500"/>
          <p14:tracePt t="35496" x="7410450" y="3613150"/>
          <p14:tracePt t="35512" x="7467600" y="3606800"/>
          <p14:tracePt t="35529" x="7543800" y="3600450"/>
          <p14:tracePt t="35546" x="7594600" y="3600450"/>
          <p14:tracePt t="35563" x="7632700" y="3594100"/>
          <p14:tracePt t="35579" x="7670800" y="3587750"/>
          <p14:tracePt t="35596" x="7696200" y="3581400"/>
          <p14:tracePt t="35613" x="7708900" y="3581400"/>
          <p14:tracePt t="35629" x="7715250" y="3575050"/>
          <p14:tracePt t="35883" x="7727950" y="3575050"/>
          <p14:tracePt t="35896" x="7740650" y="3575050"/>
          <p14:tracePt t="35913" x="7861300" y="3587750"/>
          <p14:tracePt t="35929" x="7975600" y="3606800"/>
          <p14:tracePt t="35946" x="8089900" y="3625850"/>
          <p14:tracePt t="35963" x="8159750" y="3632200"/>
          <p14:tracePt t="35979" x="8280400" y="3638550"/>
          <p14:tracePt t="35996" x="8312150" y="3638550"/>
          <p14:tracePt t="36013" x="8324850" y="3632200"/>
          <p14:tracePt t="36030" x="8331200" y="3625850"/>
          <p14:tracePt t="36046" x="8337550" y="3625850"/>
          <p14:tracePt t="36197" x="8388350" y="3625850"/>
          <p14:tracePt t="36213" x="8420100" y="3625850"/>
          <p14:tracePt t="36230" x="8515350" y="3619500"/>
          <p14:tracePt t="36246" x="8578850" y="3613150"/>
          <p14:tracePt t="36263" x="8636000" y="3613150"/>
          <p14:tracePt t="36280" x="8680450" y="3606800"/>
          <p14:tracePt t="36296" x="8705850" y="3606800"/>
          <p14:tracePt t="40133" x="8686800" y="3600450"/>
          <p14:tracePt t="40183" x="8667750" y="3600450"/>
          <p14:tracePt t="40201" x="8623300" y="3594100"/>
          <p14:tracePt t="40216" x="8553450" y="3594100"/>
          <p14:tracePt t="40233" x="8458200" y="3600450"/>
          <p14:tracePt t="40251" x="8388350" y="3613150"/>
          <p14:tracePt t="40266" x="8343900" y="3613150"/>
          <p14:tracePt t="40283" x="8312150" y="3619500"/>
          <p14:tracePt t="40299" x="8280400" y="3619500"/>
          <p14:tracePt t="40317" x="8223250" y="3619500"/>
          <p14:tracePt t="40333" x="8134350" y="3619500"/>
          <p14:tracePt t="40350" x="7969250" y="3644900"/>
          <p14:tracePt t="40367" x="7835900" y="3670300"/>
          <p14:tracePt t="40384" x="7797800" y="3676650"/>
          <p14:tracePt t="40400" x="7740650" y="3676650"/>
          <p14:tracePt t="40417" x="7721600" y="3676650"/>
          <p14:tracePt t="40433" x="7639050" y="3683000"/>
          <p14:tracePt t="40450" x="7518400" y="3689350"/>
          <p14:tracePt t="40469" x="7391400" y="3702050"/>
          <p14:tracePt t="40483" x="7213600" y="3727450"/>
          <p14:tracePt t="40500" x="7112000" y="3733800"/>
          <p14:tracePt t="40517" x="7054850" y="3733800"/>
          <p14:tracePt t="40535" x="7010400" y="3727450"/>
          <p14:tracePt t="40551" x="6845300" y="3740150"/>
          <p14:tracePt t="40566" x="6737350" y="3746500"/>
          <p14:tracePt t="40583" x="6464300" y="3790950"/>
          <p14:tracePt t="40600" x="6083300" y="3848100"/>
          <p14:tracePt t="40617" x="5848350" y="3879850"/>
          <p14:tracePt t="40634" x="5708650" y="3892550"/>
          <p14:tracePt t="40650" x="5651500" y="3892550"/>
          <p14:tracePt t="40667" x="5619750" y="3892550"/>
          <p14:tracePt t="40683" x="5581650" y="3898900"/>
          <p14:tracePt t="40700" x="5530850" y="3911600"/>
          <p14:tracePt t="40717" x="5448300" y="3924300"/>
          <p14:tracePt t="40733" x="5378450" y="3937000"/>
          <p14:tracePt t="40755" x="5327650" y="3943350"/>
          <p14:tracePt t="40782" x="5314950" y="3943350"/>
          <p14:tracePt t="40917" x="5314950" y="3949700"/>
          <p14:tracePt t="40934" x="5302250" y="3956050"/>
          <p14:tracePt t="40951" x="5257800" y="3981450"/>
          <p14:tracePt t="40967" x="5200650" y="4000500"/>
          <p14:tracePt t="40984" x="5067300" y="4019550"/>
          <p14:tracePt t="41000" x="4972050" y="4032250"/>
          <p14:tracePt t="41017" x="4876800" y="4038600"/>
          <p14:tracePt t="41034" x="4781550" y="4057650"/>
          <p14:tracePt t="41051" x="4546600" y="4108450"/>
          <p14:tracePt t="41067" x="4419600" y="4133850"/>
          <p14:tracePt t="41083" x="3943350" y="4210050"/>
          <p14:tracePt t="41101" x="3683000" y="4229100"/>
          <p14:tracePt t="41117" x="3441700" y="4229100"/>
          <p14:tracePt t="41134" x="3302000" y="4216400"/>
          <p14:tracePt t="41151" x="3213100" y="4197350"/>
          <p14:tracePt t="41167" x="3155950" y="4191000"/>
          <p14:tracePt t="41184" x="3130550" y="4191000"/>
          <p14:tracePt t="41201" x="3111500" y="4191000"/>
          <p14:tracePt t="41301" x="3098800" y="4178300"/>
          <p14:tracePt t="41317" x="3067050" y="4165600"/>
          <p14:tracePt t="41334" x="2940050" y="4152900"/>
          <p14:tracePt t="41350" x="2889250" y="4152900"/>
          <p14:tracePt t="41367" x="2857500" y="4152900"/>
          <p14:tracePt t="41432" x="2857500" y="4159250"/>
          <p14:tracePt t="41439" x="2857500" y="4178300"/>
          <p14:tracePt t="41451" x="2844800" y="4203700"/>
          <p14:tracePt t="41475" x="2819400" y="4241800"/>
          <p14:tracePt t="41484" x="2813050" y="4248150"/>
          <p14:tracePt t="41534" x="2832100" y="4254500"/>
          <p14:tracePt t="41553" x="2870200" y="4260850"/>
          <p14:tracePt t="41568" x="2901950" y="4267200"/>
          <p14:tracePt t="41601" x="2908300" y="4267200"/>
          <p14:tracePt t="41618" x="2914650" y="4273550"/>
          <p14:tracePt t="41634" x="2933700" y="4273550"/>
          <p14:tracePt t="41651" x="2978150" y="4273550"/>
          <p14:tracePt t="41667" x="3048000" y="4273550"/>
          <p14:tracePt t="41684" x="3143250" y="4273550"/>
          <p14:tracePt t="41701" x="3251200" y="4260850"/>
          <p14:tracePt t="41718" x="3403600" y="4254500"/>
          <p14:tracePt t="41735" x="3505200" y="4254500"/>
          <p14:tracePt t="41758" x="3625850" y="4267200"/>
          <p14:tracePt t="41767" x="3752850" y="4279900"/>
          <p14:tracePt t="41784" x="3924300" y="4292600"/>
          <p14:tracePt t="41801" x="4070350" y="4298950"/>
          <p14:tracePt t="41818" x="4279900" y="4298950"/>
          <p14:tracePt t="41834" x="4457700" y="4298950"/>
          <p14:tracePt t="41851" x="4629150" y="4298950"/>
          <p14:tracePt t="41868" x="4787900" y="4298950"/>
          <p14:tracePt t="41885" x="4889500" y="4298950"/>
          <p14:tracePt t="41901" x="4946650" y="4298950"/>
          <p14:tracePt t="41918" x="5003800" y="4298950"/>
          <p14:tracePt t="41934" x="5060950" y="4305300"/>
          <p14:tracePt t="41951" x="5156200" y="4311650"/>
          <p14:tracePt t="41968" x="5232400" y="4318000"/>
          <p14:tracePt t="41986" x="5334000" y="4318000"/>
          <p14:tracePt t="42001" x="5353050" y="4318000"/>
          <p14:tracePt t="42018" x="5403850" y="4305300"/>
          <p14:tracePt t="42037" x="5441950" y="4292600"/>
          <p14:tracePt t="42051" x="5511800" y="4267200"/>
          <p14:tracePt t="42068" x="5581650" y="4260850"/>
          <p14:tracePt t="42084" x="5670550" y="4260850"/>
          <p14:tracePt t="42101" x="5753100" y="4260850"/>
          <p14:tracePt t="42118" x="5829300" y="4273550"/>
          <p14:tracePt t="42135" x="5867400" y="4273550"/>
          <p14:tracePt t="42151" x="5905500" y="4273550"/>
          <p14:tracePt t="42168" x="5962650" y="4279900"/>
          <p14:tracePt t="42185" x="6007100" y="4279900"/>
          <p14:tracePt t="42201" x="6070600" y="4279900"/>
          <p14:tracePt t="42218" x="6127750" y="4286250"/>
          <p14:tracePt t="42235" x="6184900" y="4292600"/>
          <p14:tracePt t="42236" x="6197600" y="4292600"/>
          <p14:tracePt t="42251" x="6210300" y="4298950"/>
          <p14:tracePt t="42268" x="6248400" y="4305300"/>
          <p14:tracePt t="42285" x="6273800" y="4311650"/>
          <p14:tracePt t="42301" x="6292850" y="4318000"/>
          <p14:tracePt t="42318" x="6311900" y="4318000"/>
          <p14:tracePt t="42335" x="6324600" y="4318000"/>
          <p14:tracePt t="42353" x="6337300" y="4318000"/>
          <p14:tracePt t="42369" x="6343650" y="4324350"/>
          <p14:tracePt t="42386" x="6356350" y="4330700"/>
          <p14:tracePt t="42401" x="6362700" y="4337050"/>
          <p14:tracePt t="42435" x="6369050" y="4343400"/>
          <p14:tracePt t="42602" x="6381750" y="4324350"/>
          <p14:tracePt t="42618" x="6388100" y="4311650"/>
          <p14:tracePt t="42636" x="6388100" y="4298950"/>
          <p14:tracePt t="42652" x="6394450" y="4298950"/>
          <p14:tracePt t="42669" x="6394450" y="4292600"/>
          <p14:tracePt t="42735" x="6400800" y="4292600"/>
          <p14:tracePt t="42752" x="6438900" y="4292600"/>
          <p14:tracePt t="42768" x="6489700" y="4298950"/>
          <p14:tracePt t="42785" x="6515100" y="4305300"/>
          <p14:tracePt t="42882" x="6521450" y="4305300"/>
          <p14:tracePt t="42887" x="6534150" y="4305300"/>
          <p14:tracePt t="42902" x="6540500" y="4305300"/>
          <p14:tracePt t="42922" x="6629400" y="4292600"/>
          <p14:tracePt t="42936" x="6654800" y="4292600"/>
          <p14:tracePt t="42959" x="6743700" y="4273550"/>
          <p14:tracePt t="42962" x="6769100" y="4273550"/>
          <p14:tracePt t="42985" x="6858000" y="4260850"/>
          <p14:tracePt t="43002" x="6940550" y="4260850"/>
          <p14:tracePt t="43018" x="7010400" y="4260850"/>
          <p14:tracePt t="43035" x="7080250" y="4260850"/>
          <p14:tracePt t="43052" x="7131050" y="4260850"/>
          <p14:tracePt t="43069" x="7169150" y="4260850"/>
          <p14:tracePt t="43085" x="7181850" y="4260850"/>
          <p14:tracePt t="43202" x="7188200" y="4260850"/>
          <p14:tracePt t="43219" x="7200900" y="4260850"/>
          <p14:tracePt t="43302" x="7194550" y="4260850"/>
          <p14:tracePt t="43319" x="7181850" y="4260850"/>
          <p14:tracePt t="43336" x="7156450" y="4260850"/>
          <p14:tracePt t="43352" x="7099300" y="4260850"/>
          <p14:tracePt t="43369" x="7016750" y="4267200"/>
          <p14:tracePt t="43388" x="6889750" y="4273550"/>
          <p14:tracePt t="43402" x="6838950" y="4279900"/>
          <p14:tracePt t="43419" x="6686550" y="4286250"/>
          <p14:tracePt t="43435" x="6623050" y="4286250"/>
          <p14:tracePt t="43452" x="6559550" y="4267200"/>
          <p14:tracePt t="43469" x="6502400" y="4248150"/>
          <p14:tracePt t="43486" x="6438900" y="4222750"/>
          <p14:tracePt t="43502" x="6375400" y="4203700"/>
          <p14:tracePt t="43519" x="6261100" y="4178300"/>
          <p14:tracePt t="43536" x="6127750" y="4159250"/>
          <p14:tracePt t="43553" x="6007100" y="4140200"/>
          <p14:tracePt t="43570" x="5911850" y="4121150"/>
          <p14:tracePt t="43586" x="5842000" y="4114800"/>
          <p14:tracePt t="43604" x="5715000" y="4102100"/>
          <p14:tracePt t="43624" x="5467350" y="4095750"/>
          <p14:tracePt t="43636" x="5378450" y="4095750"/>
          <p14:tracePt t="43652" x="5124450" y="4095750"/>
          <p14:tracePt t="43669" x="4940300" y="4095750"/>
          <p14:tracePt t="43685" x="4724400" y="4089400"/>
          <p14:tracePt t="43703" x="4667250" y="4083050"/>
          <p14:tracePt t="43719" x="4616450" y="4076700"/>
          <p14:tracePt t="43736" x="4559300" y="4070350"/>
          <p14:tracePt t="43756" x="4457700" y="4076700"/>
          <p14:tracePt t="43769" x="4330700" y="4089400"/>
          <p14:tracePt t="43787" x="4184650" y="4108450"/>
          <p14:tracePt t="43803" x="4070350" y="4127500"/>
          <p14:tracePt t="43819" x="3987800" y="4146550"/>
          <p14:tracePt t="43836" x="3930650" y="4171950"/>
          <p14:tracePt t="43852" x="3911600" y="4197350"/>
          <p14:tracePt t="43869" x="3886200" y="4229100"/>
          <p14:tracePt t="43886" x="3803650" y="4279900"/>
          <p14:tracePt t="43903" x="3562350" y="4356100"/>
          <p14:tracePt t="43920" x="3397250" y="4419600"/>
          <p14:tracePt t="43937" x="3295650" y="4476750"/>
          <p14:tracePt t="43953" x="3282950" y="4489450"/>
          <p14:tracePt t="43969" x="3282950" y="4508500"/>
          <p14:tracePt t="43986" x="3308350" y="4527550"/>
          <p14:tracePt t="44003" x="3346450" y="4559300"/>
          <p14:tracePt t="44019" x="3384550" y="4591050"/>
          <p14:tracePt t="44036" x="3422650" y="4629150"/>
          <p14:tracePt t="44053" x="3448050" y="4660900"/>
          <p14:tracePt t="44069" x="3467100" y="4692650"/>
          <p14:tracePt t="44086" x="3479800" y="4705350"/>
          <p14:tracePt t="44103" x="3492500" y="4718050"/>
          <p14:tracePt t="44119" x="3498850" y="4718050"/>
          <p14:tracePt t="44136" x="3505200" y="4718050"/>
          <p14:tracePt t="44154" x="3517900" y="4718050"/>
          <p14:tracePt t="44156" x="3524250" y="4718050"/>
          <p14:tracePt t="44169" x="3543300" y="4724400"/>
          <p14:tracePt t="44186" x="3556000" y="4737100"/>
          <p14:tracePt t="44203" x="3562350" y="4743450"/>
          <p14:tracePt t="44228" x="3568700" y="4743450"/>
          <p14:tracePt t="44820" x="3575050" y="4743450"/>
          <p14:tracePt t="44839" x="3594100" y="4724400"/>
          <p14:tracePt t="44853" x="3613150" y="4699000"/>
          <p14:tracePt t="44870" x="3632200" y="4686300"/>
          <p14:tracePt t="44887" x="3663950" y="4679950"/>
          <p14:tracePt t="44903" x="3714750" y="4673600"/>
          <p14:tracePt t="44920" x="3771900" y="4673600"/>
          <p14:tracePt t="44937" x="3829050" y="4667250"/>
          <p14:tracePt t="44954" x="3962400" y="4660900"/>
          <p14:tracePt t="44971" x="3994150" y="4654550"/>
          <p14:tracePt t="44990" x="4184650" y="4648200"/>
          <p14:tracePt t="45003" x="4286250" y="4641850"/>
          <p14:tracePt t="45020" x="4400550" y="4648200"/>
          <p14:tracePt t="45037" x="4470400" y="4654550"/>
          <p14:tracePt t="45054" x="4540250" y="4654550"/>
          <p14:tracePt t="45074" x="4578350" y="4654550"/>
          <p14:tracePt t="45089" x="4616450" y="4660900"/>
          <p14:tracePt t="45104" x="4654550" y="4667250"/>
          <p14:tracePt t="45128" x="4737100" y="4692650"/>
          <p14:tracePt t="45137" x="4762500" y="4699000"/>
          <p14:tracePt t="45156" x="4851400" y="4718050"/>
          <p14:tracePt t="45171" x="4902200" y="4718050"/>
          <p14:tracePt t="45172" x="4921250" y="4724400"/>
          <p14:tracePt t="45187" x="4946650" y="4724400"/>
          <p14:tracePt t="45204" x="5010150" y="4724400"/>
          <p14:tracePt t="45221" x="5060950" y="4724400"/>
          <p14:tracePt t="45238" x="5105400" y="4718050"/>
          <p14:tracePt t="45253" x="5137150" y="4711700"/>
          <p14:tracePt t="45271" x="5162550" y="4711700"/>
          <p14:tracePt t="45287" x="5181600" y="4705350"/>
          <p14:tracePt t="45304" x="5207000" y="4705350"/>
          <p14:tracePt t="45320" x="5226050" y="4699000"/>
          <p14:tracePt t="45338" x="5238750" y="4699000"/>
          <p14:tracePt t="45363" x="5245100" y="4699000"/>
          <p14:tracePt t="45371" x="5251450" y="4699000"/>
          <p14:tracePt t="45392" x="5251450" y="4692650"/>
          <p14:tracePt t="45473" x="5257800" y="4692650"/>
          <p14:tracePt t="45482" x="5276850" y="4692650"/>
          <p14:tracePt t="45499" x="5334000" y="4692650"/>
          <p14:tracePt t="45504" x="5378450" y="4692650"/>
          <p14:tracePt t="45521" x="5454650" y="4692650"/>
          <p14:tracePt t="45537" x="5530850" y="4692650"/>
          <p14:tracePt t="45554" x="5607050" y="4692650"/>
          <p14:tracePt t="45571" x="5676900" y="4679950"/>
          <p14:tracePt t="45598" x="5759450" y="4667250"/>
          <p14:tracePt t="45610" x="5835650" y="4654550"/>
          <p14:tracePt t="45629" x="5949950" y="4648200"/>
          <p14:tracePt t="45637" x="6038850" y="4648200"/>
          <p14:tracePt t="45655" x="6356350" y="4667250"/>
          <p14:tracePt t="45671" x="6483350" y="4679950"/>
          <p14:tracePt t="45687" x="6737350" y="4705350"/>
          <p14:tracePt t="45704" x="6858000" y="4724400"/>
          <p14:tracePt t="45721" x="6940550" y="4737100"/>
          <p14:tracePt t="45737" x="7029450" y="4756150"/>
          <p14:tracePt t="45754" x="7118350" y="4775200"/>
          <p14:tracePt t="45771" x="7162800" y="4781550"/>
          <p14:tracePt t="45787" x="7200900" y="4787900"/>
          <p14:tracePt t="45804" x="7232650" y="4787900"/>
          <p14:tracePt t="45821" x="7258050" y="4787900"/>
          <p14:tracePt t="45837" x="7277100" y="4787900"/>
          <p14:tracePt t="45854" x="7289800" y="4787900"/>
          <p14:tracePt t="45871" x="7308850" y="4781550"/>
          <p14:tracePt t="45888" x="7340600" y="4775200"/>
          <p14:tracePt t="45905" x="7378700" y="4775200"/>
          <p14:tracePt t="45922" x="7391400" y="4775200"/>
          <p14:tracePt t="46200" x="7397750" y="4775200"/>
          <p14:tracePt t="46209" x="7397750" y="4768850"/>
          <p14:tracePt t="46238" x="7404100" y="4768850"/>
          <p14:tracePt t="46257" x="7410450" y="4762500"/>
          <p14:tracePt t="46271" x="7410450" y="4756150"/>
          <p14:tracePt t="46298" x="7423150" y="4756150"/>
          <p14:tracePt t="46305" x="7435850" y="4756150"/>
          <p14:tracePt t="46322" x="7454900" y="4756150"/>
          <p14:tracePt t="46338" x="7518400" y="4756150"/>
          <p14:tracePt t="46355" x="7575550" y="4756150"/>
          <p14:tracePt t="46371" x="7620000" y="4756150"/>
          <p14:tracePt t="46388" x="7645400" y="4756150"/>
          <p14:tracePt t="46405" x="7658100" y="4756150"/>
          <p14:tracePt t="46421" x="7677150" y="4756150"/>
          <p14:tracePt t="46438" x="7715250" y="4756150"/>
          <p14:tracePt t="46455" x="7759700" y="4762500"/>
          <p14:tracePt t="46472" x="7829550" y="4775200"/>
          <p14:tracePt t="46488" x="7874000" y="4781550"/>
          <p14:tracePt t="46506" x="7918450" y="4781550"/>
          <p14:tracePt t="46531" x="7924800" y="4781550"/>
          <p14:tracePt t="46540" x="7931150" y="4781550"/>
          <p14:tracePt t="46580" x="7950200" y="4781550"/>
          <p14:tracePt t="46588" x="7962900" y="4781550"/>
          <p14:tracePt t="46605" x="7981950" y="4775200"/>
          <p14:tracePt t="46622" x="7994650" y="4775200"/>
          <p14:tracePt t="46705" x="7994650" y="4768850"/>
          <p14:tracePt t="46722" x="8001000" y="4768850"/>
          <p14:tracePt t="46738" x="8007350" y="4768850"/>
          <p14:tracePt t="46764" x="8032750" y="4749800"/>
          <p14:tracePt t="46772" x="8039100" y="4743450"/>
          <p14:tracePt t="46789" x="8051800" y="4737100"/>
          <p14:tracePt t="46808" x="8058150" y="4730750"/>
          <p14:tracePt t="46822" x="8064500" y="4730750"/>
          <p14:tracePt t="46855" x="8070850" y="4730750"/>
          <p14:tracePt t="46906" x="8070850" y="4724400"/>
          <p14:tracePt t="46939" x="8077200" y="4724400"/>
          <p14:tracePt t="46955" x="8083550" y="4718050"/>
          <p14:tracePt t="46972" x="8089900" y="4718050"/>
          <p14:tracePt t="46989" x="8096250" y="4718050"/>
          <p14:tracePt t="47006" x="8108950" y="4718050"/>
          <p14:tracePt t="47022" x="8121650" y="4711700"/>
          <p14:tracePt t="47050" x="8140700" y="4705350"/>
          <p14:tracePt t="47059" x="8147050" y="4705350"/>
          <p14:tracePt t="47305" x="8153400" y="4705350"/>
          <p14:tracePt t="47322" x="8159750" y="4705350"/>
          <p14:tracePt t="47339" x="8159750" y="4711700"/>
          <p14:tracePt t="47990" x="8134350" y="4711700"/>
          <p14:tracePt t="48006" x="8089900" y="4711700"/>
          <p14:tracePt t="48023" x="8045450" y="4711700"/>
          <p14:tracePt t="48040" x="7981950" y="4711700"/>
          <p14:tracePt t="48057" x="7880350" y="4711700"/>
          <p14:tracePt t="48076" x="7715250" y="4711700"/>
          <p14:tracePt t="48089" x="7550150" y="4711700"/>
          <p14:tracePt t="48106" x="7327900" y="4692650"/>
          <p14:tracePt t="48123" x="7067550" y="4673600"/>
          <p14:tracePt t="48139" x="6756400" y="4660900"/>
          <p14:tracePt t="48156" x="6343650" y="4660900"/>
          <p14:tracePt t="48173" x="5975350" y="4660900"/>
          <p14:tracePt t="48190" x="5619750" y="4654550"/>
          <p14:tracePt t="48206" x="5295900" y="4641850"/>
          <p14:tracePt t="48223" x="5029200" y="4616450"/>
          <p14:tracePt t="48240" x="4730750" y="4597400"/>
          <p14:tracePt t="48258" x="4387850" y="4578350"/>
          <p14:tracePt t="48273" x="3994150" y="4565650"/>
          <p14:tracePt t="48290" x="3575050" y="4540250"/>
          <p14:tracePt t="48306" x="3282950" y="4533900"/>
          <p14:tracePt t="48323" x="3048000" y="4540250"/>
          <p14:tracePt t="48339" x="2927350" y="4572000"/>
          <p14:tracePt t="48356" x="2889250" y="4603750"/>
          <p14:tracePt t="48373" x="2844800" y="4654550"/>
          <p14:tracePt t="48390" x="2794000" y="4705350"/>
          <p14:tracePt t="48407" x="2755900" y="4743450"/>
          <p14:tracePt t="48423" x="2736850" y="4794250"/>
          <p14:tracePt t="48440" x="2730500" y="4832350"/>
          <p14:tracePt t="48457" x="2736850" y="4864100"/>
          <p14:tracePt t="48474" x="2743200" y="4889500"/>
          <p14:tracePt t="48494" x="2749550" y="4927600"/>
          <p14:tracePt t="48509" x="2749550" y="4946650"/>
          <p14:tracePt t="48524" x="2755900" y="4953000"/>
          <p14:tracePt t="48540" x="2774950" y="4991100"/>
          <p14:tracePt t="48556" x="2781300" y="5003800"/>
          <p14:tracePt t="48573" x="2800350" y="5016500"/>
          <p14:tracePt t="48598" x="2806700" y="5022850"/>
          <p14:tracePt t="48659" x="2806700" y="5029200"/>
          <p14:tracePt t="48674" x="2813050" y="5041900"/>
          <p14:tracePt t="48695" x="2844800" y="5099050"/>
          <p14:tracePt t="48707" x="2857500" y="5124450"/>
          <p14:tracePt t="48724" x="2876550" y="5149850"/>
          <p14:tracePt t="48740" x="2889250" y="5156200"/>
          <p14:tracePt t="48757" x="2895600" y="5162550"/>
          <p14:tracePt t="48774" x="2908300" y="5162550"/>
          <p14:tracePt t="48790" x="2908300" y="5168900"/>
          <p14:tracePt t="48890" x="2914650" y="5168900"/>
          <p14:tracePt t="48908" x="2933700" y="5168900"/>
          <p14:tracePt t="48924" x="2940050" y="5168900"/>
          <p14:tracePt t="49069" x="2965450" y="5175250"/>
          <p14:tracePt t="49077" x="2971800" y="5175250"/>
          <p14:tracePt t="49124" x="2984500" y="5175250"/>
          <p14:tracePt t="49141" x="3009900" y="5175250"/>
          <p14:tracePt t="49158" x="3048000" y="5168900"/>
          <p14:tracePt t="49174" x="3086100" y="5168900"/>
          <p14:tracePt t="49190" x="3117850" y="5162550"/>
          <p14:tracePt t="49208" x="3136900" y="5156200"/>
          <p14:tracePt t="49224" x="3149600" y="5156200"/>
          <p14:tracePt t="49226" x="3155950" y="5149850"/>
          <p14:tracePt t="49241" x="3162300" y="5149850"/>
          <p14:tracePt t="49257" x="3194050" y="5137150"/>
          <p14:tracePt t="49274" x="3238500" y="5118100"/>
          <p14:tracePt t="49291" x="3257550" y="5111750"/>
          <p14:tracePt t="49307" x="3276600" y="5099050"/>
          <p14:tracePt t="49324" x="3282950" y="5099050"/>
          <p14:tracePt t="49357" x="3295650" y="5099050"/>
          <p14:tracePt t="49374" x="3308350" y="5099050"/>
          <p14:tracePt t="49393" x="3314700" y="5099050"/>
          <p14:tracePt t="49458" x="3340100" y="5099050"/>
          <p14:tracePt t="49474" x="3378200" y="5099050"/>
          <p14:tracePt t="49491" x="3409950" y="5086350"/>
          <p14:tracePt t="49507" x="3441700" y="5080000"/>
          <p14:tracePt t="49524" x="3473450" y="5067300"/>
          <p14:tracePt t="49541" x="3511550" y="5054600"/>
          <p14:tracePt t="49558" x="3587750" y="5054600"/>
          <p14:tracePt t="49574" x="3733800" y="5054600"/>
          <p14:tracePt t="49592" x="3962400" y="5060950"/>
          <p14:tracePt t="49607" x="4102100" y="5060950"/>
          <p14:tracePt t="49624" x="4197350" y="5060950"/>
          <p14:tracePt t="49641" x="4229100" y="5054600"/>
          <p14:tracePt t="49658" x="4235450" y="5054600"/>
          <p14:tracePt t="49684" x="4267200" y="5041900"/>
          <p14:tracePt t="49692" x="4273550" y="5035550"/>
          <p14:tracePt t="49708" x="4292600" y="5029200"/>
          <p14:tracePt t="49725" x="4318000" y="5029200"/>
          <p14:tracePt t="49741" x="4349750" y="5029200"/>
          <p14:tracePt t="49758" x="4387850" y="5035550"/>
          <p14:tracePt t="49775" x="4425950" y="5041900"/>
          <p14:tracePt t="49791" x="4464050" y="5048250"/>
          <p14:tracePt t="49808" x="4540250" y="5060950"/>
          <p14:tracePt t="49824" x="4591050" y="5073650"/>
          <p14:tracePt t="49851" x="4768850" y="5118100"/>
          <p14:tracePt t="49859" x="4819650" y="5118100"/>
          <p14:tracePt t="49874" x="4883150" y="5124450"/>
          <p14:tracePt t="49891" x="4965700" y="5124450"/>
          <p14:tracePt t="49911" x="5010150" y="5118100"/>
          <p14:tracePt t="49924" x="5035550" y="5111750"/>
          <p14:tracePt t="49941" x="5041900" y="5111750"/>
          <p14:tracePt t="49976" x="5048250" y="5111750"/>
          <p14:tracePt t="49991" x="5054600" y="5111750"/>
          <p14:tracePt t="50008" x="5067300" y="5105400"/>
          <p14:tracePt t="50025" x="5073650" y="5105400"/>
          <p14:tracePt t="50041" x="5080000" y="5099050"/>
          <p14:tracePt t="50058" x="5086350" y="5092700"/>
          <p14:tracePt t="50075" x="5086350" y="5086350"/>
          <p14:tracePt t="50108" x="5105400" y="5086350"/>
          <p14:tracePt t="50125" x="5149850" y="5092700"/>
          <p14:tracePt t="50142" x="5232400" y="5111750"/>
          <p14:tracePt t="50160" x="5359400" y="5130800"/>
          <p14:tracePt t="50176" x="5448300" y="5137150"/>
          <p14:tracePt t="50199" x="5568950" y="5137150"/>
          <p14:tracePt t="50208" x="5607050" y="5137150"/>
          <p14:tracePt t="50225" x="5670550" y="5130800"/>
          <p14:tracePt t="50241" x="5740400" y="5118100"/>
          <p14:tracePt t="50258" x="5803900" y="5111750"/>
          <p14:tracePt t="50275" x="5848350" y="5105400"/>
          <p14:tracePt t="50297" x="5918200" y="5099050"/>
          <p14:tracePt t="50308" x="5937250" y="5099050"/>
          <p14:tracePt t="50326" x="5975350" y="5099050"/>
          <p14:tracePt t="50342" x="6013450" y="5099050"/>
          <p14:tracePt t="50358" x="6045200" y="5099050"/>
          <p14:tracePt t="50375" x="6089650" y="5105400"/>
          <p14:tracePt t="50392" x="6115050" y="5105400"/>
          <p14:tracePt t="50408" x="6146800" y="5105400"/>
          <p14:tracePt t="50435" x="6216650" y="5086350"/>
          <p14:tracePt t="50441" x="6235700" y="5086350"/>
          <p14:tracePt t="50458" x="6286500" y="5073650"/>
          <p14:tracePt t="50483" x="6362700" y="5054600"/>
          <p14:tracePt t="50492" x="6381750" y="5054600"/>
          <p14:tracePt t="50508" x="6419850" y="5041900"/>
          <p14:tracePt t="50525" x="6445250" y="5035550"/>
          <p14:tracePt t="50542" x="6457950" y="5035550"/>
          <p14:tracePt t="50558" x="6464300" y="5035550"/>
          <p14:tracePt t="50575" x="6477000" y="5035550"/>
          <p14:tracePt t="50594" x="6483350" y="5035550"/>
          <p14:tracePt t="50612" x="6502400" y="5035550"/>
          <p14:tracePt t="50625" x="6521450" y="5035550"/>
          <p14:tracePt t="50642" x="6534150" y="5035550"/>
          <p14:tracePt t="50658" x="6553200" y="5035550"/>
          <p14:tracePt t="50675" x="6565900" y="5035550"/>
          <p14:tracePt t="50692" x="6572250" y="5029200"/>
          <p14:tracePt t="50708" x="6578600" y="5029200"/>
          <p14:tracePt t="50742" x="6591300" y="5029200"/>
          <p14:tracePt t="50759" x="6597650" y="5029200"/>
          <p14:tracePt t="50775" x="6604000" y="5029200"/>
          <p14:tracePt t="50792" x="6604000" y="5022850"/>
          <p14:tracePt t="50809" x="6610350" y="5022850"/>
          <p14:tracePt t="50858" x="6623050" y="5022850"/>
          <p14:tracePt t="50875" x="6654800" y="5041900"/>
          <p14:tracePt t="50892" x="6762750" y="5073650"/>
          <p14:tracePt t="50909" x="6921500" y="5105400"/>
          <p14:tracePt t="50925" x="6959600" y="5111750"/>
          <p14:tracePt t="50942" x="7042150" y="5124450"/>
          <p14:tracePt t="50959" x="7073900" y="5124450"/>
          <p14:tracePt t="50975" x="7092950" y="5124450"/>
          <p14:tracePt t="50994" x="7105650" y="5124450"/>
          <p14:tracePt t="51010" x="7124700" y="5118100"/>
          <p14:tracePt t="51025" x="7137400" y="5118100"/>
          <p14:tracePt t="51042" x="7150100" y="5111750"/>
          <p14:tracePt t="51059" x="7156450" y="5111750"/>
          <p14:tracePt t="51092" x="7169150" y="5111750"/>
          <p14:tracePt t="51109" x="7188200" y="5111750"/>
          <p14:tracePt t="51126" x="7213600" y="5111750"/>
          <p14:tracePt t="51143" x="7251700" y="5118100"/>
          <p14:tracePt t="51159" x="7321550" y="5124450"/>
          <p14:tracePt t="51175" x="7404100" y="5137150"/>
          <p14:tracePt t="51192" x="7480300" y="5137150"/>
          <p14:tracePt t="51209" x="7537450" y="5143500"/>
          <p14:tracePt t="51234" x="7600950" y="5130800"/>
          <p14:tracePt t="51242" x="7607300" y="5124450"/>
          <p14:tracePt t="51244" x="7626350" y="5118100"/>
          <p14:tracePt t="51261" x="7664450" y="5099050"/>
          <p14:tracePt t="51276" x="7759700" y="5073650"/>
          <p14:tracePt t="51292" x="7823200" y="5048250"/>
          <p14:tracePt t="51309" x="7867650" y="5029200"/>
          <p14:tracePt t="51327" x="7886700" y="5022850"/>
          <p14:tracePt t="51342" x="7899400" y="5016500"/>
          <p14:tracePt t="51359" x="7905750" y="5010150"/>
          <p14:tracePt t="51409" x="7905750" y="5003800"/>
          <p14:tracePt t="51442" x="7912100" y="5003800"/>
          <p14:tracePt t="51459" x="7962900" y="5029200"/>
          <p14:tracePt t="51476" x="8051800" y="5054600"/>
          <p14:tracePt t="51493" x="8140700" y="5080000"/>
          <p14:tracePt t="51510" x="8216900" y="5099050"/>
          <p14:tracePt t="51526" x="8242300" y="5105400"/>
          <p14:tracePt t="51543" x="8261350" y="5111750"/>
          <p14:tracePt t="51568" x="8280400" y="5118100"/>
          <p14:tracePt t="51576" x="8286750" y="5118100"/>
          <p14:tracePt t="51594" x="8312150" y="5124450"/>
          <p14:tracePt t="51609" x="8331200" y="5130800"/>
          <p14:tracePt t="51626" x="8337550" y="5130800"/>
          <p14:tracePt t="51676" x="8350250" y="5130800"/>
          <p14:tracePt t="51693" x="8362950" y="5130800"/>
          <p14:tracePt t="51709" x="8394700" y="5130800"/>
          <p14:tracePt t="51726" x="8413750" y="5143500"/>
          <p14:tracePt t="51742" x="8420100" y="5143500"/>
          <p14:tracePt t="51760" x="8420100" y="5149850"/>
          <p14:tracePt t="51843" x="8420100" y="5156200"/>
          <p14:tracePt t="51859" x="8407400" y="5175250"/>
          <p14:tracePt t="51876" x="8331200" y="5207000"/>
          <p14:tracePt t="54746" x="8318500" y="5226050"/>
          <p14:tracePt t="54762" x="8191500" y="5372100"/>
          <p14:tracePt t="54779" x="8039100" y="5530850"/>
          <p14:tracePt t="54803" x="7670800" y="5842000"/>
          <p14:tracePt t="54812" x="7505700" y="5975350"/>
          <p14:tracePt t="54828" x="7207250" y="6210300"/>
          <p14:tracePt t="54845" x="6851650" y="6508750"/>
          <p14:tracePt t="54862" x="6642100" y="6673850"/>
          <p14:tracePt t="54878" x="6502400" y="6781800"/>
          <p14:tracePt t="54895" x="6432550" y="6826250"/>
          <p14:tracePt t="54916" x="6369050" y="6851650"/>
          <p14:tracePt t="54929" x="6356350" y="6851650"/>
          <p14:tracePt t="54945" x="6350000" y="6851650"/>
          <p14:tracePt t="55095" x="6337300" y="6851650"/>
          <p14:tracePt t="55148" x="6146800" y="6838950"/>
          <p14:tracePt t="55162" x="6121400" y="6832600"/>
          <p14:tracePt t="55180" x="6019800" y="6794500"/>
          <p14:tracePt t="55198" x="5924550" y="6750050"/>
          <p14:tracePt t="55212" x="5861050" y="6711950"/>
          <p14:tracePt t="55229" x="5791200" y="6680200"/>
          <p14:tracePt t="55250" x="5715000" y="6661150"/>
          <p14:tracePt t="55262" x="5581650" y="6635750"/>
          <p14:tracePt t="55279" x="5480050" y="6629400"/>
          <p14:tracePt t="55295" x="5422900" y="6616700"/>
          <p14:tracePt t="55313" x="5403850" y="6610350"/>
          <p14:tracePt t="55329" x="5391150" y="6604000"/>
          <p14:tracePt t="55346" x="5378450" y="6604000"/>
          <p14:tracePt t="55363" x="5353050" y="6597650"/>
          <p14:tracePt t="55379" x="5334000" y="6591300"/>
          <p14:tracePt t="55396" x="5327650" y="6591300"/>
          <p14:tracePt t="55412" x="5321300" y="6584950"/>
          <p14:tracePt t="55414" x="5314950" y="6584950"/>
          <p14:tracePt t="55430" x="5295900" y="6572250"/>
          <p14:tracePt t="55446" x="5219700" y="6534150"/>
          <p14:tracePt t="55463" x="5162550" y="6515100"/>
          <p14:tracePt t="55479" x="5054600" y="6489700"/>
          <p14:tracePt t="55496" x="4933950" y="6457950"/>
          <p14:tracePt t="55513" x="4845050" y="6426200"/>
          <p14:tracePt t="55531" x="4724400" y="6388100"/>
          <p14:tracePt t="55546" x="4603750" y="6356350"/>
          <p14:tracePt t="55563" x="4394200" y="6311900"/>
          <p14:tracePt t="55579" x="4229100" y="6280150"/>
          <p14:tracePt t="55596" x="4070350" y="6248400"/>
          <p14:tracePt t="55617" x="3860800" y="6216650"/>
          <p14:tracePt t="55629" x="3803650" y="6210300"/>
          <p14:tracePt t="55646" x="3721100" y="6203950"/>
          <p14:tracePt t="55662" x="3714750" y="6203950"/>
          <p14:tracePt t="55796" x="3714750" y="6191250"/>
          <p14:tracePt t="55816" x="3727450" y="6172200"/>
          <p14:tracePt t="55836" x="3727450" y="6159500"/>
          <p14:tracePt t="55846" x="3727450" y="6153150"/>
          <p14:tracePt t="55863" x="3727450" y="6140450"/>
          <p14:tracePt t="55879" x="3727450" y="6134100"/>
          <p14:tracePt t="55896" x="3721100" y="6127750"/>
          <p14:tracePt t="55913" x="3721100" y="6115050"/>
          <p14:tracePt t="55929" x="3721100" y="6102350"/>
          <p14:tracePt t="55947" x="3727450" y="6089650"/>
          <p14:tracePt t="55963" x="3733800" y="6083300"/>
          <p14:tracePt t="56013" x="3740150" y="6083300"/>
          <p14:tracePt t="56030" x="3752850" y="6083300"/>
          <p14:tracePt t="56048" x="3778250" y="6089650"/>
          <p14:tracePt t="56065" x="3810000" y="6096000"/>
          <p14:tracePt t="56099" x="3879850" y="6089650"/>
          <p14:tracePt t="56163" x="3879850" y="6083300"/>
          <p14:tracePt t="56180" x="3892550" y="6070600"/>
          <p14:tracePt t="56197" x="3905250" y="6038850"/>
          <p14:tracePt t="56213" x="3917950" y="6019800"/>
          <p14:tracePt t="56230" x="3943350" y="5988050"/>
          <p14:tracePt t="56246" x="3968750" y="5962650"/>
          <p14:tracePt t="56266" x="3981450" y="5949950"/>
          <p14:tracePt t="56314" x="3987800" y="5943600"/>
          <p14:tracePt t="56330" x="3994150" y="5930900"/>
          <p14:tracePt t="56346" x="4006850" y="5918200"/>
          <p14:tracePt t="56363" x="4019550" y="5911850"/>
          <p14:tracePt t="56380" x="4044950" y="5905500"/>
          <p14:tracePt t="56396" x="4064000" y="5899150"/>
          <p14:tracePt t="56413" x="4083050" y="5892800"/>
          <p14:tracePt t="56430" x="4102100" y="5880100"/>
          <p14:tracePt t="56447" x="4121150" y="5867400"/>
          <p14:tracePt t="56465" x="4146550" y="5842000"/>
          <p14:tracePt t="56480" x="4171950" y="5810250"/>
          <p14:tracePt t="56506" x="4184650" y="5759450"/>
          <p14:tracePt t="56532" x="4178300" y="5715000"/>
          <p14:tracePt t="56547" x="4146550" y="5676900"/>
          <p14:tracePt t="56563" x="4095750" y="5632450"/>
          <p14:tracePt t="56580" x="4064000" y="5607050"/>
          <p14:tracePt t="56602" x="3981450" y="5575300"/>
          <p14:tracePt t="56613" x="3962400" y="5568950"/>
          <p14:tracePt t="56630" x="3892550" y="5543550"/>
          <p14:tracePt t="56647" x="3848100" y="5537200"/>
          <p14:tracePt t="56664" x="3784600" y="5518150"/>
          <p14:tracePt t="56692" x="3663950" y="5448300"/>
          <p14:tracePt t="56705" x="3613150" y="5429250"/>
          <p14:tracePt t="56721" x="3498850" y="5410200"/>
          <p14:tracePt t="56731" x="3429000" y="5403850"/>
          <p14:tracePt t="56750" x="3263900" y="5378450"/>
          <p14:tracePt t="56763" x="3219450" y="5365750"/>
          <p14:tracePt t="56780" x="3213100" y="5365750"/>
          <p14:tracePt t="56797" x="3200400" y="5372100"/>
          <p14:tracePt t="56814" x="3181350" y="5384800"/>
          <p14:tracePt t="56838" x="3136900" y="5441950"/>
          <p14:tracePt t="56847" x="3124200" y="5454650"/>
          <p14:tracePt t="56864" x="3086100" y="5492750"/>
          <p14:tracePt t="56882" x="3067050" y="5518150"/>
          <p14:tracePt t="56897" x="3060700" y="5537200"/>
          <p14:tracePt t="56919" x="3060700" y="5556250"/>
          <p14:tracePt t="56930" x="3060700" y="5562600"/>
          <p14:tracePt t="56931" x="3073400" y="5575300"/>
          <p14:tracePt t="56947" x="3086100" y="5594350"/>
          <p14:tracePt t="56964" x="3130550" y="5645150"/>
          <p14:tracePt t="56980" x="3168650" y="5695950"/>
          <p14:tracePt t="56997" x="3225800" y="5765800"/>
          <p14:tracePt t="57013" x="3327400" y="5848350"/>
          <p14:tracePt t="57030" x="3422650" y="5886450"/>
          <p14:tracePt t="57047" x="3536950" y="5918200"/>
          <p14:tracePt t="57071" x="3733800" y="5937250"/>
          <p14:tracePt t="57085" x="3829050" y="5943600"/>
          <p14:tracePt t="57110" x="4006850" y="5943600"/>
          <p14:tracePt t="57118" x="4025900" y="5943600"/>
          <p14:tracePt t="57134" x="4044950" y="5943600"/>
          <p14:tracePt t="57147" x="4051300" y="5943600"/>
          <p14:tracePt t="57164" x="4057650" y="5943600"/>
          <p14:tracePt t="57181" x="4064000" y="5943600"/>
          <p14:tracePt t="57197" x="4070350" y="5943600"/>
          <p14:tracePt t="57214" x="4089400" y="5943600"/>
          <p14:tracePt t="57231" x="4108450" y="5943600"/>
          <p14:tracePt t="57248" x="4146550" y="5937250"/>
          <p14:tracePt t="57266" x="4191000" y="5937250"/>
          <p14:tracePt t="57490" x="4191000" y="5918200"/>
          <p14:tracePt t="57497" x="4191000" y="5905500"/>
          <p14:tracePt t="57514" x="4184650" y="5886450"/>
          <p14:tracePt t="57531" x="4184650" y="5880100"/>
          <p14:tracePt t="57598" x="4184650" y="5873750"/>
          <p14:tracePt t="57606" x="4191000" y="5873750"/>
          <p14:tracePt t="57632" x="4279900" y="5867400"/>
          <p14:tracePt t="57649" x="4337050" y="5867400"/>
          <p14:tracePt t="57666" x="4343400" y="5867400"/>
          <p14:tracePt t="57841" x="4349750" y="5867400"/>
          <p14:tracePt t="57865" x="4394200" y="5880100"/>
          <p14:tracePt t="57881" x="4445000" y="5886450"/>
          <p14:tracePt t="57898" x="4495800" y="5892800"/>
          <p14:tracePt t="57914" x="4552950" y="5892800"/>
          <p14:tracePt t="57931" x="4622800" y="5892800"/>
          <p14:tracePt t="57948" x="4679950" y="5892800"/>
          <p14:tracePt t="57965" x="4730750" y="5892800"/>
          <p14:tracePt t="57981" x="4749800" y="5892800"/>
          <p14:tracePt t="58075" x="4756150" y="5892800"/>
          <p14:tracePt t="58085" x="4768850" y="5892800"/>
          <p14:tracePt t="58102" x="4800600" y="5886450"/>
          <p14:tracePt t="58115" x="4806950" y="5886450"/>
          <p14:tracePt t="58165" x="4813300" y="5886450"/>
          <p14:tracePt t="58182" x="4832350" y="5886450"/>
          <p14:tracePt t="58198" x="4889500" y="5886450"/>
          <p14:tracePt t="58215" x="4959350" y="5892800"/>
          <p14:tracePt t="58240" x="5060950" y="5899150"/>
          <p14:tracePt t="58249" x="5099050" y="5899150"/>
          <p14:tracePt t="58265" x="5162550" y="5899150"/>
          <p14:tracePt t="58281" x="5200650" y="5899150"/>
          <p14:tracePt t="58298" x="5264150" y="5892800"/>
          <p14:tracePt t="58315" x="5327650" y="5886450"/>
          <p14:tracePt t="58331" x="5410200" y="5886450"/>
          <p14:tracePt t="58348" x="5537200" y="5886450"/>
          <p14:tracePt t="58365" x="5600700" y="5886450"/>
          <p14:tracePt t="58488" x="5607050" y="5886450"/>
          <p14:tracePt t="58498" x="5613400" y="5886450"/>
          <p14:tracePt t="58522" x="5657850" y="5880100"/>
          <p14:tracePt t="58532" x="5683250" y="5880100"/>
          <p14:tracePt t="58553" x="5721350" y="5873750"/>
          <p14:tracePt t="58565" x="5734050" y="5873750"/>
          <p14:tracePt t="58582" x="5759450" y="5873750"/>
          <p14:tracePt t="58598" x="5778500" y="5873750"/>
          <p14:tracePt t="58615" x="5803900" y="5873750"/>
          <p14:tracePt t="58632" x="5854700" y="5873750"/>
          <p14:tracePt t="58649" x="5899150" y="5873750"/>
          <p14:tracePt t="58673" x="5937250" y="5880100"/>
          <p14:tracePt t="58682" x="5981700" y="5880100"/>
          <p14:tracePt t="58699" x="6026150" y="5880100"/>
          <p14:tracePt t="58715" x="6076950" y="5886450"/>
          <p14:tracePt t="58732" x="6115050" y="5886450"/>
          <p14:tracePt t="58748" x="6159500" y="5886450"/>
          <p14:tracePt t="58765" x="6191250" y="5892800"/>
          <p14:tracePt t="58782" x="6229350" y="5892800"/>
          <p14:tracePt t="58799" x="6248400" y="5892800"/>
          <p14:tracePt t="58815" x="6286500" y="5886450"/>
          <p14:tracePt t="58832" x="6318250" y="5880100"/>
          <p14:tracePt t="58854" x="6350000" y="5880100"/>
          <p14:tracePt t="58882" x="6356350" y="5880100"/>
          <p14:tracePt t="58899" x="6369050" y="5880100"/>
          <p14:tracePt t="58915" x="6388100" y="5873750"/>
          <p14:tracePt t="58932" x="6407150" y="5873750"/>
          <p14:tracePt t="58949" x="6438900" y="5867400"/>
          <p14:tracePt t="58965" x="6477000" y="5854700"/>
          <p14:tracePt t="58982" x="6496050" y="5848350"/>
          <p14:tracePt t="58999" x="6521450" y="5842000"/>
          <p14:tracePt t="59015" x="6540500" y="5835650"/>
          <p14:tracePt t="59032" x="6565900" y="5829300"/>
          <p14:tracePt t="59049" x="6572250" y="5829300"/>
          <p14:tracePt t="59165" x="6629400" y="5816600"/>
          <p14:tracePt t="59182" x="6642100" y="5816600"/>
          <p14:tracePt t="59249" x="6648450" y="5816600"/>
          <p14:tracePt t="59269" x="6673850" y="5816600"/>
          <p14:tracePt t="59272" x="6686550" y="5816600"/>
          <p14:tracePt t="59282" x="6699250" y="5816600"/>
          <p14:tracePt t="59299" x="6756400" y="5829300"/>
          <p14:tracePt t="59316" x="6807200" y="5842000"/>
          <p14:tracePt t="59332" x="6870700" y="5842000"/>
          <p14:tracePt t="59349" x="6934200" y="5848350"/>
          <p14:tracePt t="59372" x="7016750" y="5842000"/>
          <p14:tracePt t="59382" x="7086600" y="5835650"/>
          <p14:tracePt t="59399" x="7143750" y="5822950"/>
          <p14:tracePt t="59425" x="7232650" y="5803900"/>
          <p14:tracePt t="59432" x="7264400" y="5797550"/>
          <p14:tracePt t="59449" x="7308850" y="5784850"/>
          <p14:tracePt t="59468" x="7340600" y="5778500"/>
          <p14:tracePt t="59483" x="7353300" y="5772150"/>
          <p14:tracePt t="59565" x="7372350" y="5772150"/>
          <p14:tracePt t="59584" x="7423150" y="5778500"/>
          <p14:tracePt t="59600" x="7537450" y="5784850"/>
          <p14:tracePt t="59617" x="7607300" y="5784850"/>
          <p14:tracePt t="59634" x="7683500" y="5778500"/>
          <p14:tracePt t="59656" x="7785100" y="5765800"/>
          <p14:tracePt t="59666" x="7829550" y="5759450"/>
          <p14:tracePt t="59682" x="7918450" y="5740400"/>
          <p14:tracePt t="59699" x="8039100" y="5721350"/>
          <p14:tracePt t="59716" x="8166100" y="5702300"/>
          <p14:tracePt t="59733" x="8255000" y="5689600"/>
          <p14:tracePt t="59749" x="8324850" y="5670550"/>
          <p14:tracePt t="59766" x="8362950" y="5657850"/>
          <p14:tracePt t="59783" x="8401050" y="5645150"/>
          <p14:tracePt t="59802" x="8464550" y="5626100"/>
          <p14:tracePt t="59816" x="8489950" y="5619750"/>
          <p14:tracePt t="59833" x="8540750" y="5613400"/>
          <p14:tracePt t="59850" x="8578850" y="5613400"/>
          <p14:tracePt t="59866" x="8610600" y="5607050"/>
          <p14:tracePt t="59884" x="8623300" y="5600700"/>
          <p14:tracePt t="59916" x="8629650" y="5600700"/>
          <p14:tracePt t="59943" x="8642350" y="5600700"/>
          <p14:tracePt t="59949" x="8648700" y="5600700"/>
          <p14:tracePt t="59966" x="8661400" y="5600700"/>
          <p14:tracePt t="59983" x="8680450" y="5600700"/>
          <p14:tracePt t="59999" x="8699500" y="5607050"/>
          <p14:tracePt t="60017" x="8712200" y="5607050"/>
          <p14:tracePt t="60033" x="8737600" y="5619750"/>
          <p14:tracePt t="60050" x="8756650" y="5638800"/>
          <p14:tracePt t="60066" x="8775700" y="5657850"/>
          <p14:tracePt t="60083" x="8801100" y="5676900"/>
          <p14:tracePt t="60100" x="8813800" y="5683250"/>
          <p14:tracePt t="60167" x="8813800" y="5689600"/>
          <p14:tracePt t="60183" x="8820150" y="5695950"/>
          <p14:tracePt t="60199" x="8820150" y="5702300"/>
          <p14:tracePt t="60217" x="8820150" y="5715000"/>
          <p14:tracePt t="60233" x="8820150" y="5727700"/>
          <p14:tracePt t="60250" x="8820150" y="5740400"/>
          <p14:tracePt t="60251" x="8820150" y="5746750"/>
          <p14:tracePt t="60266" x="8820150" y="5753100"/>
          <p14:tracePt t="60283" x="8813800" y="5772150"/>
          <p14:tracePt t="60284" x="8813800" y="5778500"/>
          <p14:tracePt t="60350" x="8807450" y="5778500"/>
          <p14:tracePt t="60366" x="8788400" y="5778500"/>
          <p14:tracePt t="60385" x="8763000" y="5772150"/>
          <p14:tracePt t="60400" x="8743950" y="5765800"/>
          <p14:tracePt t="60417" x="8705850" y="5765800"/>
          <p14:tracePt t="60433" x="8667750" y="5759450"/>
          <p14:tracePt t="60450" x="8604250" y="5759450"/>
          <p14:tracePt t="60467" x="8509000" y="5759450"/>
          <p14:tracePt t="60483" x="8382000" y="5772150"/>
          <p14:tracePt t="60500" x="8286750" y="5784850"/>
          <p14:tracePt t="60517" x="8153400" y="5797550"/>
          <p14:tracePt t="60534" x="8026400" y="5797550"/>
          <p14:tracePt t="60550" x="7969250" y="5797550"/>
          <p14:tracePt t="60567" x="7899400" y="5797550"/>
          <p14:tracePt t="60583" x="7702550" y="5797550"/>
          <p14:tracePt t="60600" x="7435850" y="5797550"/>
          <p14:tracePt t="60617" x="7073900" y="5797550"/>
          <p14:tracePt t="60634" x="6699250" y="5797550"/>
          <p14:tracePt t="60650" x="6324600" y="5791200"/>
          <p14:tracePt t="60667" x="6076950" y="5772150"/>
          <p14:tracePt t="60683" x="5892800" y="5753100"/>
          <p14:tracePt t="60700" x="5715000" y="5740400"/>
          <p14:tracePt t="60717" x="5511800" y="5734050"/>
          <p14:tracePt t="60747" x="5029200" y="5753100"/>
          <p14:tracePt t="60761" x="4787900" y="5759450"/>
          <p14:tracePt t="60776" x="4578350" y="5759450"/>
          <p14:tracePt t="60783" x="4508500" y="5759450"/>
          <p14:tracePt t="60801" x="4400550" y="5746750"/>
          <p14:tracePt t="60817" x="4349750" y="5740400"/>
          <p14:tracePt t="60835" x="4318000" y="5734050"/>
          <p14:tracePt t="60850" x="4248150" y="5734050"/>
          <p14:tracePt t="60867" x="4121150" y="5740400"/>
          <p14:tracePt t="60884" x="3987800" y="5753100"/>
          <p14:tracePt t="60900" x="3879850" y="5759450"/>
          <p14:tracePt t="60917" x="3771900" y="5759450"/>
          <p14:tracePt t="60934" x="3727450" y="5759450"/>
          <p14:tracePt t="60950" x="3714750" y="5759450"/>
          <p14:tracePt t="60967" x="3689350" y="5759450"/>
          <p14:tracePt t="60984" x="3619500" y="5765800"/>
          <p14:tracePt t="61001" x="3517900" y="5784850"/>
          <p14:tracePt t="61025" x="3371850" y="5803900"/>
          <p14:tracePt t="61036" x="3302000" y="5803900"/>
          <p14:tracePt t="61057" x="3276600" y="5810250"/>
          <p14:tracePt t="61083" x="3270250" y="5810250"/>
          <p14:tracePt t="61100" x="3225800" y="5822950"/>
          <p14:tracePt t="61117" x="3124200" y="5848350"/>
          <p14:tracePt t="61134" x="2971800" y="5873750"/>
          <p14:tracePt t="61151" x="2825750" y="5892800"/>
          <p14:tracePt t="61167" x="2686050" y="5905500"/>
          <p14:tracePt t="61184" x="2616200" y="5905500"/>
          <p14:tracePt t="61207" x="2590800" y="5899150"/>
          <p14:tracePt t="61218" x="2584450" y="5899150"/>
          <p14:tracePt t="61234" x="2559050" y="5899150"/>
          <p14:tracePt t="61256" x="2425700" y="5911850"/>
          <p14:tracePt t="61267" x="2368550" y="5924550"/>
          <p14:tracePt t="61284" x="2165350" y="5981700"/>
          <p14:tracePt t="61301" x="2019300" y="6013450"/>
          <p14:tracePt t="61317" x="1993900" y="6019800"/>
          <p14:tracePt t="61494" x="1993900" y="6026150"/>
          <p14:tracePt t="61506" x="2000250" y="6026150"/>
          <p14:tracePt t="61518" x="2012950" y="6032500"/>
          <p14:tracePt t="61543" x="2051050" y="6057900"/>
          <p14:tracePt t="61551" x="2057400" y="6057900"/>
          <p14:tracePt t="61571" x="2070100" y="6057900"/>
          <p14:tracePt t="61585" x="2089150" y="6057900"/>
          <p14:tracePt t="61602" x="2114550" y="6064250"/>
          <p14:tracePt t="61617" x="2146300" y="6070600"/>
          <p14:tracePt t="61634" x="2178050" y="6083300"/>
          <p14:tracePt t="61651" x="2203450" y="6102350"/>
          <p14:tracePt t="61668" x="2216150" y="6108700"/>
          <p14:tracePt t="61684" x="2222500" y="6108700"/>
          <p14:tracePt t="61701" x="2228850" y="6115050"/>
          <p14:tracePt t="61725" x="2241550" y="6115050"/>
          <p14:tracePt t="61841" x="2247900" y="6115050"/>
          <p14:tracePt t="61850" x="2254250" y="6115050"/>
          <p14:tracePt t="61869" x="2292350" y="6115050"/>
          <p14:tracePt t="61884" x="2298700" y="6115050"/>
          <p14:tracePt t="61901" x="2305050" y="6115050"/>
          <p14:tracePt t="61926" x="2311400" y="6115050"/>
          <p14:tracePt t="61952" x="2324100" y="6115050"/>
          <p14:tracePt t="61969" x="2349500" y="6115050"/>
          <p14:tracePt t="61985" x="2393950" y="6115050"/>
          <p14:tracePt t="62001" x="2444750" y="6108700"/>
          <p14:tracePt t="62018" x="2514600" y="6102350"/>
          <p14:tracePt t="62035" x="2533650" y="6096000"/>
          <p14:tracePt t="62051" x="2546350" y="6096000"/>
          <p14:tracePt t="62069" x="2578100" y="6096000"/>
          <p14:tracePt t="62084" x="2603500" y="6096000"/>
          <p14:tracePt t="62102" x="2667000" y="6102350"/>
          <p14:tracePt t="62118" x="2774950" y="6127750"/>
          <p14:tracePt t="62134" x="2825750" y="6140450"/>
          <p14:tracePt t="62152" x="2838450" y="6146800"/>
          <p14:tracePt t="62168" x="2844800" y="6146800"/>
          <p14:tracePt t="62185" x="2851150" y="6153150"/>
          <p14:tracePt t="62251" x="2863850" y="6153150"/>
          <p14:tracePt t="62271" x="2882900" y="6153150"/>
          <p14:tracePt t="62352" x="2901950" y="6153150"/>
          <p14:tracePt t="62369" x="2952750" y="6153150"/>
          <p14:tracePt t="62385" x="3035300" y="6153150"/>
          <p14:tracePt t="62401" x="3168650" y="6159500"/>
          <p14:tracePt t="62418" x="3263900" y="6165850"/>
          <p14:tracePt t="62435" x="3308350" y="6172200"/>
          <p14:tracePt t="62451" x="3327400" y="6172200"/>
          <p14:tracePt t="62474" x="3352800" y="6165850"/>
          <p14:tracePt t="62485" x="3365500" y="6165850"/>
          <p14:tracePt t="62502" x="3409950" y="6153150"/>
          <p14:tracePt t="62530" x="3473450" y="6140450"/>
          <p14:tracePt t="62650" x="3511550" y="6140450"/>
          <p14:tracePt t="62668" x="3556000" y="6140450"/>
          <p14:tracePt t="62685" x="3575050" y="6140450"/>
          <p14:tracePt t="62711" x="3594100" y="6140450"/>
          <p14:tracePt t="62718" x="3600450" y="6140450"/>
          <p14:tracePt t="62735" x="3613150" y="6140450"/>
          <p14:tracePt t="62753" x="3651250" y="6140450"/>
          <p14:tracePt t="62768" x="3676650" y="6134100"/>
          <p14:tracePt t="62785" x="3740150" y="6127750"/>
          <p14:tracePt t="62802" x="3810000" y="6115050"/>
          <p14:tracePt t="62803" x="3841750" y="6108700"/>
          <p14:tracePt t="62819" x="3905250" y="6096000"/>
          <p14:tracePt t="62835" x="3981450" y="6089650"/>
          <p14:tracePt t="62857" x="4057650" y="6083300"/>
          <p14:tracePt t="62868" x="4083050" y="6083300"/>
          <p14:tracePt t="62885" x="4114800" y="6076950"/>
          <p14:tracePt t="62902" x="4146550" y="6076950"/>
          <p14:tracePt t="62918" x="4171950" y="6070600"/>
          <p14:tracePt t="62936" x="4235450" y="6064250"/>
          <p14:tracePt t="62952" x="4362450" y="6057900"/>
          <p14:tracePt t="62969" x="4508500" y="6057900"/>
          <p14:tracePt t="62985" x="4591050" y="6064250"/>
          <p14:tracePt t="63002" x="4616450" y="6064250"/>
          <p14:tracePt t="63019" x="4629150" y="6064250"/>
          <p14:tracePt t="63035" x="4635500" y="6064250"/>
          <p14:tracePt t="63052" x="4648200" y="6064250"/>
          <p14:tracePt t="63069" x="4660900" y="6064250"/>
          <p14:tracePt t="63093" x="4743450" y="6064250"/>
          <p14:tracePt t="63102" x="4768850" y="6064250"/>
          <p14:tracePt t="63119" x="4794250" y="6064250"/>
          <p14:tracePt t="63137" x="4800600" y="6064250"/>
          <p14:tracePt t="63208" x="4826000" y="6064250"/>
          <p14:tracePt t="63219" x="4857750" y="6064250"/>
          <p14:tracePt t="63242" x="4953000" y="6064250"/>
          <p14:tracePt t="63252" x="4997450" y="6070600"/>
          <p14:tracePt t="63275" x="5092700" y="6070600"/>
          <p14:tracePt t="63286" x="5137150" y="6070600"/>
          <p14:tracePt t="63302" x="5200650" y="6064250"/>
          <p14:tracePt t="63322" x="5257800" y="6057900"/>
          <p14:tracePt t="63335" x="5270500" y="6057900"/>
          <p14:tracePt t="63352" x="5289550" y="6057900"/>
          <p14:tracePt t="63369" x="5295900" y="6051550"/>
          <p14:tracePt t="63386" x="5302250" y="6051550"/>
          <p14:tracePt t="63407" x="5308600" y="6051550"/>
          <p14:tracePt t="63419" x="5314950" y="6051550"/>
          <p14:tracePt t="63452" x="5321300" y="6064250"/>
          <p14:tracePt t="63476" x="5327650" y="6083300"/>
          <p14:tracePt t="63486" x="5334000" y="6089650"/>
          <p14:tracePt t="63502" x="5334000" y="6096000"/>
          <p14:tracePt t="63557" x="5346700" y="6108700"/>
          <p14:tracePt t="63570" x="5353050" y="6115050"/>
          <p14:tracePt t="63586" x="5372100" y="6115050"/>
          <p14:tracePt t="63602" x="5410200" y="6127750"/>
          <p14:tracePt t="63619" x="5473700" y="6134100"/>
          <p14:tracePt t="63636" x="5499100" y="6134100"/>
          <p14:tracePt t="63653" x="5543550" y="6121400"/>
          <p14:tracePt t="63669" x="5575300" y="6115050"/>
          <p14:tracePt t="63688" x="5594350" y="6108700"/>
          <p14:tracePt t="63707" x="5600700" y="6108700"/>
          <p14:tracePt t="63719" x="5607050" y="6108700"/>
          <p14:tracePt t="63736" x="5613400" y="6108700"/>
          <p14:tracePt t="63769" x="5619750" y="6108700"/>
          <p14:tracePt t="63786" x="5626100" y="6108700"/>
          <p14:tracePt t="63803" x="5638800" y="6108700"/>
          <p14:tracePt t="63819" x="5657850" y="6102350"/>
          <p14:tracePt t="63836" x="5683250" y="6102350"/>
          <p14:tracePt t="63854" x="5734050" y="6096000"/>
          <p14:tracePt t="63870" x="5765800" y="6089650"/>
          <p14:tracePt t="63891" x="5829300" y="6083300"/>
          <p14:tracePt t="63902" x="5886450" y="6076950"/>
          <p14:tracePt t="63920" x="5930900" y="6070600"/>
          <p14:tracePt t="63937" x="5988050" y="6070600"/>
          <p14:tracePt t="63953" x="6032500" y="6070600"/>
          <p14:tracePt t="63969" x="6051550" y="6070600"/>
          <p14:tracePt t="63986" x="6064250" y="6070600"/>
          <p14:tracePt t="64003" x="6076950" y="6064250"/>
          <p14:tracePt t="64019" x="6083300" y="6064250"/>
          <p14:tracePt t="64036" x="6089650" y="6064250"/>
          <p14:tracePt t="64053" x="6096000" y="6064250"/>
          <p14:tracePt t="64246" x="6108700" y="6064250"/>
          <p14:tracePt t="64253" x="6115050" y="6070600"/>
          <p14:tracePt t="64270" x="6134100" y="6076950"/>
          <p14:tracePt t="64286" x="6159500" y="6083300"/>
          <p14:tracePt t="64304" x="6184900" y="6083300"/>
          <p14:tracePt t="64320" x="6223000" y="6089650"/>
          <p14:tracePt t="64337" x="6254750" y="6096000"/>
          <p14:tracePt t="64359" x="6299200" y="6096000"/>
          <p14:tracePt t="64370" x="6311900" y="6096000"/>
          <p14:tracePt t="64387" x="6330950" y="6096000"/>
          <p14:tracePt t="64403" x="6337300" y="6096000"/>
          <p14:tracePt t="64491" x="6356350" y="6096000"/>
          <p14:tracePt t="64503" x="6369050" y="6096000"/>
          <p14:tracePt t="64520" x="6381750" y="6096000"/>
          <p14:tracePt t="64537" x="6419850" y="6096000"/>
          <p14:tracePt t="64555" x="6457950" y="6096000"/>
          <p14:tracePt t="64570" x="6502400" y="6096000"/>
          <p14:tracePt t="64587" x="6540500" y="6096000"/>
          <p14:tracePt t="64604" x="6578600" y="6096000"/>
          <p14:tracePt t="64620" x="6610350" y="6096000"/>
          <p14:tracePt t="64637" x="6635750" y="6096000"/>
          <p14:tracePt t="64837" x="6661150" y="6096000"/>
          <p14:tracePt t="64853" x="6692900" y="6096000"/>
          <p14:tracePt t="64870" x="6737350" y="6096000"/>
          <p14:tracePt t="64889" x="6800850" y="6096000"/>
          <p14:tracePt t="64904" x="6870700" y="6096000"/>
          <p14:tracePt t="64920" x="6978650" y="6115050"/>
          <p14:tracePt t="64938" x="7118350" y="6146800"/>
          <p14:tracePt t="64954" x="7207250" y="6172200"/>
          <p14:tracePt t="64972" x="7258050" y="6184900"/>
          <p14:tracePt t="64987" x="7264400" y="6191250"/>
          <p14:tracePt t="65125" x="7270750" y="6191250"/>
          <p14:tracePt t="65163" x="7321550" y="6184900"/>
          <p14:tracePt t="65173" x="7353300" y="6178550"/>
          <p14:tracePt t="65187" x="7366000" y="6178550"/>
          <p14:tracePt t="65205" x="7378700" y="6178550"/>
          <p14:tracePt t="65254" x="7385050" y="6178550"/>
          <p14:tracePt t="65271" x="7404100" y="6178550"/>
          <p14:tracePt t="65287" x="7435850" y="6178550"/>
          <p14:tracePt t="65304" x="7499350" y="6178550"/>
          <p14:tracePt t="65321" x="7556500" y="6178550"/>
          <p14:tracePt t="65337" x="7613650" y="6178550"/>
          <p14:tracePt t="65355" x="7645400" y="6178550"/>
          <p14:tracePt t="65371" x="7683500" y="6172200"/>
          <p14:tracePt t="65388" x="7708900" y="6172200"/>
          <p14:tracePt t="65404" x="7721600" y="6172200"/>
          <p14:tracePt t="65437" x="7734300" y="6172200"/>
          <p14:tracePt t="65454" x="7753350" y="6172200"/>
          <p14:tracePt t="65471" x="7766050" y="6165850"/>
          <p14:tracePt t="65496" x="7772400" y="6165850"/>
          <p14:tracePt t="65521" x="7785100" y="6165850"/>
          <p14:tracePt t="65538" x="7791450" y="6165850"/>
          <p14:tracePt t="65554" x="7797800" y="6165850"/>
          <p14:tracePt t="65571" x="7797800" y="6159500"/>
          <p14:tracePt t="65637" x="7823200" y="6146800"/>
          <p14:tracePt t="65654" x="7842250" y="6140450"/>
          <p14:tracePt t="65674" x="7867650" y="6134100"/>
          <p14:tracePt t="65687" x="7874000" y="6134100"/>
          <p14:tracePt t="65721" x="7886700" y="6134100"/>
          <p14:tracePt t="65737" x="7931150" y="6134100"/>
          <p14:tracePt t="65755" x="8013700" y="6140450"/>
          <p14:tracePt t="65773" x="8166100" y="6159500"/>
          <p14:tracePt t="65788" x="8299450" y="6172200"/>
          <p14:tracePt t="65805" x="8445500" y="6178550"/>
          <p14:tracePt t="65821" x="8578850" y="6191250"/>
          <p14:tracePt t="65838" x="8693150" y="6197600"/>
          <p14:tracePt t="65854" x="8750300" y="6197600"/>
          <p14:tracePt t="65873" x="8794750" y="6197600"/>
          <p14:tracePt t="65888" x="8832850" y="6197600"/>
          <p14:tracePt t="65906" x="8870950" y="6203950"/>
          <p14:tracePt t="65921" x="8940800" y="6223000"/>
          <p14:tracePt t="65938" x="8991600" y="6235700"/>
          <p14:tracePt t="65956" x="9004300" y="6235700"/>
          <p14:tracePt t="65971" x="9010650" y="6235700"/>
          <p14:tracePt t="66014" x="9036050" y="6235700"/>
          <p14:tracePt t="66038" x="9067800" y="6229350"/>
          <p14:tracePt t="66054" x="9105900" y="6229350"/>
          <p14:tracePt t="66071" x="9163050" y="6229350"/>
          <p14:tracePt t="66088" x="9251950" y="6216650"/>
          <p14:tracePt t="66106" x="9309100" y="6197600"/>
          <p14:tracePt t="66121" x="9359900" y="6178550"/>
          <p14:tracePt t="66138" x="9410700" y="6153150"/>
          <p14:tracePt t="66155" x="9442450" y="6140450"/>
          <p14:tracePt t="66171" x="9480550" y="6121400"/>
          <p14:tracePt t="66193" x="9512300" y="6102350"/>
          <p14:tracePt t="66204" x="9518650" y="6102350"/>
          <p14:tracePt t="66221" x="9518650" y="6096000"/>
          <p14:tracePt t="66255" x="9505950" y="6096000"/>
          <p14:tracePt t="66273" x="9455150" y="6089650"/>
          <p14:tracePt t="66302" x="9359900" y="6089650"/>
          <p14:tracePt t="66321" x="9251950" y="6089650"/>
          <p14:tracePt t="66338" x="9124950" y="6089650"/>
          <p14:tracePt t="66355" x="8991600" y="6089650"/>
          <p14:tracePt t="66371" x="8775700" y="6070600"/>
          <p14:tracePt t="66388" x="8547100" y="6045200"/>
          <p14:tracePt t="66405" x="8293100" y="6007100"/>
          <p14:tracePt t="66422" x="8077200" y="5981700"/>
          <p14:tracePt t="66440" x="7702550" y="5943600"/>
          <p14:tracePt t="66455" x="7588250" y="5937250"/>
          <p14:tracePt t="66471" x="7207250" y="5918200"/>
          <p14:tracePt t="66488" x="6877050" y="5905500"/>
          <p14:tracePt t="66505" x="6604000" y="5899150"/>
          <p14:tracePt t="66522" x="6324600" y="5892800"/>
          <p14:tracePt t="66538" x="6064250" y="5892800"/>
          <p14:tracePt t="66555" x="5797550" y="5899150"/>
          <p14:tracePt t="66572" x="5556250" y="5924550"/>
          <p14:tracePt t="66588" x="5238750" y="5962650"/>
          <p14:tracePt t="66605" x="4984750" y="5994400"/>
          <p14:tracePt t="66622" x="4718050" y="6026150"/>
          <p14:tracePt t="66638" x="4572000" y="6038850"/>
          <p14:tracePt t="66655" x="4451350" y="6057900"/>
          <p14:tracePt t="66672" x="4330700" y="6076950"/>
          <p14:tracePt t="66690" x="4216400" y="6102350"/>
          <p14:tracePt t="66706" x="4102100" y="6121400"/>
          <p14:tracePt t="66722" x="3981450" y="6146800"/>
          <p14:tracePt t="66738" x="3873500" y="6172200"/>
          <p14:tracePt t="66755" x="3810000" y="6197600"/>
          <p14:tracePt t="66772" x="3771900" y="6223000"/>
          <p14:tracePt t="66789" x="3733800" y="6261100"/>
          <p14:tracePt t="66817" x="3721100" y="6330950"/>
          <p14:tracePt t="66825" x="3721100" y="6388100"/>
          <p14:tracePt t="66839" x="3721100" y="6407150"/>
          <p14:tracePt t="66855" x="3721100" y="6413500"/>
          <p14:tracePt t="66872" x="3721100" y="6419850"/>
          <p14:tracePt t="66889" x="3721100" y="6426200"/>
          <p14:tracePt t="66905" x="3721100" y="6432550"/>
          <p14:tracePt t="66922" x="3721100" y="6445250"/>
          <p14:tracePt t="66939" x="3721100" y="6451600"/>
          <p14:tracePt t="67005" x="3721100" y="6464300"/>
          <p14:tracePt t="67022" x="3727450" y="6489700"/>
          <p14:tracePt t="67039" x="3740150" y="6508750"/>
          <p14:tracePt t="67056" x="3759200" y="6527800"/>
          <p14:tracePt t="67074" x="3778250" y="6540500"/>
          <p14:tracePt t="67104" x="3803650" y="6546850"/>
          <p14:tracePt t="67110" x="3810000" y="6546850"/>
          <p14:tracePt t="67339" x="3803650" y="6527800"/>
          <p14:tracePt t="67356" x="3790950" y="6515100"/>
          <p14:tracePt t="67372" x="3784600" y="6515100"/>
          <p14:tracePt t="67474" x="3797300" y="6515100"/>
          <p14:tracePt t="67489" x="3873500" y="6540500"/>
          <p14:tracePt t="67506" x="3962400" y="6572250"/>
          <p14:tracePt t="67523" x="4013200" y="6584950"/>
          <p14:tracePt t="67539" x="4032250" y="6591300"/>
          <p14:tracePt t="67556" x="4044950" y="6597650"/>
          <p14:tracePt t="67589" x="4051300" y="6597650"/>
          <p14:tracePt t="67606" x="4070350" y="6597650"/>
          <p14:tracePt t="67623" x="4127500" y="6597650"/>
          <p14:tracePt t="67640" x="4197350" y="6597650"/>
          <p14:tracePt t="67664" x="4330700" y="6591300"/>
          <p14:tracePt t="67672" x="4419600" y="6591300"/>
          <p14:tracePt t="67690" x="4445000" y="6591300"/>
          <p14:tracePt t="67690" x="4476750" y="6591300"/>
          <p14:tracePt t="67708" x="4527550" y="6591300"/>
          <p14:tracePt t="67723" x="4572000" y="6591300"/>
          <p14:tracePt t="67739" x="4610100" y="6591300"/>
          <p14:tracePt t="67759" x="4654550" y="6591300"/>
          <p14:tracePt t="67773" x="4699000" y="6591300"/>
          <p14:tracePt t="67789" x="4724400" y="6591300"/>
          <p14:tracePt t="67806" x="4730750" y="6597650"/>
          <p14:tracePt t="67823" x="4737100" y="6597650"/>
          <p14:tracePt t="67954" x="4730750" y="6610350"/>
          <p14:tracePt t="67961" x="4730750" y="6616700"/>
          <p14:tracePt t="68188" x="4749800" y="6610350"/>
          <p14:tracePt t="68207" x="4762500" y="6597650"/>
          <p14:tracePt t="68223" x="4787900" y="6584950"/>
          <p14:tracePt t="68240" x="4806950" y="6572250"/>
          <p14:tracePt t="68257" x="4826000" y="6559550"/>
          <p14:tracePt t="68273" x="4832350" y="6553200"/>
          <p14:tracePt t="68290" x="4838700" y="6546850"/>
          <p14:tracePt t="68306" x="4851400" y="6540500"/>
          <p14:tracePt t="68324" x="4883150" y="6527800"/>
          <p14:tracePt t="68340" x="4959350" y="6515100"/>
          <p14:tracePt t="68356" x="5022850" y="6502400"/>
          <p14:tracePt t="68357" x="5054600" y="6496050"/>
          <p14:tracePt t="68374" x="5092700" y="6483350"/>
          <p14:tracePt t="68390" x="5118100" y="6477000"/>
          <p14:tracePt t="68407" x="5143500" y="6470650"/>
          <p14:tracePt t="68423" x="5181600" y="6464300"/>
          <p14:tracePt t="68440" x="5238750" y="6457950"/>
          <p14:tracePt t="68471" x="5397500" y="6457950"/>
          <p14:tracePt t="68477" x="5448300" y="6457950"/>
          <p14:tracePt t="68490" x="5499100" y="6464300"/>
          <p14:tracePt t="68516" x="5594350" y="6483350"/>
          <p14:tracePt t="68526" x="5607050" y="6489700"/>
          <p14:tracePt t="68556" x="5613400" y="6489700"/>
          <p14:tracePt t="68625" x="5632450" y="6496050"/>
          <p14:tracePt t="68641" x="5670550" y="6496050"/>
          <p14:tracePt t="68657" x="5708650" y="6496050"/>
          <p14:tracePt t="68673" x="5753100" y="6489700"/>
          <p14:tracePt t="68690" x="5797550" y="6483350"/>
          <p14:tracePt t="68707" x="5854700" y="6483350"/>
          <p14:tracePt t="68726" x="5924550" y="6483350"/>
          <p14:tracePt t="68744" x="6019800" y="6489700"/>
          <p14:tracePt t="68757" x="6032500" y="6489700"/>
          <p14:tracePt t="68776" x="6115050" y="6496050"/>
          <p14:tracePt t="68790" x="6127750" y="6496050"/>
          <p14:tracePt t="68807" x="6172200" y="6496050"/>
          <p14:tracePt t="68823" x="6191250" y="6496050"/>
          <p14:tracePt t="68847" x="6216650" y="6496050"/>
          <p14:tracePt t="68857" x="6223000" y="6496050"/>
          <p14:tracePt t="68890" x="6229350" y="6496050"/>
          <p14:tracePt t="69074" x="6210300" y="6496050"/>
          <p14:tracePt t="69090" x="6203950" y="6496050"/>
          <p14:tracePt t="69108" x="6203950" y="6489700"/>
          <p14:tracePt t="69124" x="6216650" y="6489700"/>
          <p14:tracePt t="69140" x="6261100" y="6489700"/>
          <p14:tracePt t="69160" x="6394450" y="6502400"/>
          <p14:tracePt t="69174" x="6438900" y="6502400"/>
          <p14:tracePt t="69191" x="6540500" y="6502400"/>
          <p14:tracePt t="69214" x="6642100" y="6483350"/>
          <p14:tracePt t="69224" x="6654800" y="6470650"/>
          <p14:tracePt t="69241" x="6667500" y="6451600"/>
          <p14:tracePt t="69261" x="6680200" y="6419850"/>
          <p14:tracePt t="69274" x="6699250" y="6388100"/>
          <p14:tracePt t="69291" x="6731000" y="6356350"/>
          <p14:tracePt t="69315" x="6769100" y="6337300"/>
          <p14:tracePt t="69324" x="6775450" y="6337300"/>
          <p14:tracePt t="69341" x="6775450" y="6330950"/>
          <p14:tracePt t="69374" x="6788150" y="6330950"/>
          <p14:tracePt t="69391" x="6800850" y="6330950"/>
          <p14:tracePt t="69411" x="6845300" y="6330950"/>
          <p14:tracePt t="69424" x="6927850" y="6350000"/>
          <p14:tracePt t="69441" x="7016750" y="6369050"/>
          <p14:tracePt t="69458" x="7137400" y="6388100"/>
          <p14:tracePt t="69474" x="7264400" y="6407150"/>
          <p14:tracePt t="69491" x="7366000" y="6413500"/>
          <p14:tracePt t="69507" x="7404100" y="6419850"/>
          <p14:tracePt t="69524" x="7423150" y="6419850"/>
          <p14:tracePt t="69647" x="7435850" y="6426200"/>
          <p14:tracePt t="69658" x="7448550" y="6432550"/>
          <p14:tracePt t="69675" x="7512050" y="6451600"/>
          <p14:tracePt t="69691" x="7645400" y="6457950"/>
          <p14:tracePt t="69708" x="7734300" y="6457950"/>
          <p14:tracePt t="69724" x="7842250" y="6457950"/>
          <p14:tracePt t="69741" x="8045450" y="6470650"/>
          <p14:tracePt t="69758" x="8274050" y="6483350"/>
          <p14:tracePt t="69782" x="8642350" y="6502400"/>
          <p14:tracePt t="69791" x="8718550" y="6502400"/>
          <p14:tracePt t="69809" x="8858250" y="6508750"/>
          <p14:tracePt t="69824" x="8934450" y="6508750"/>
          <p14:tracePt t="69842" x="8947150" y="6508750"/>
          <p14:tracePt t="70065" x="8985250" y="6508750"/>
          <p14:tracePt t="70075" x="9036050" y="6496050"/>
          <p14:tracePt t="70094" x="9315450" y="6451600"/>
          <p14:tracePt t="70108" x="9410700" y="6432550"/>
          <p14:tracePt t="70125" x="9531350" y="6413500"/>
          <p14:tracePt t="70142" x="9588500" y="6388100"/>
          <p14:tracePt t="70143" x="9607550" y="6375400"/>
          <p14:tracePt t="70163" x="9626600" y="6362700"/>
          <p14:tracePt t="70175" x="9632950" y="6356350"/>
          <p14:tracePt t="70253" x="9632950" y="6350000"/>
          <p14:tracePt t="70269" x="9626600" y="6350000"/>
          <p14:tracePt t="70277" x="9620250" y="6350000"/>
          <p14:tracePt t="70292" x="9607550" y="6350000"/>
          <p14:tracePt t="70308" x="9601200" y="6350000"/>
          <p14:tracePt t="70325" x="9588500" y="6350000"/>
          <p14:tracePt t="70343" x="9569450" y="6350000"/>
          <p14:tracePt t="70358" x="9556750" y="6350000"/>
          <p14:tracePt t="70375" x="9544050" y="6350000"/>
          <p14:tracePt t="70391" x="9537700" y="6350000"/>
          <p14:tracePt t="70408" x="9531350" y="6350000"/>
          <p14:tracePt t="70426" x="9525000" y="6350000"/>
          <p14:tracePt t="70448" x="9505950" y="6350000"/>
          <p14:tracePt t="70458" x="9499600" y="6350000"/>
          <p14:tracePt t="70460" x="9493250" y="6350000"/>
          <p14:tracePt t="70475" x="9480550" y="6350000"/>
          <p14:tracePt t="70492" x="9467850" y="6350000"/>
          <p14:tracePt t="70509" x="9455150" y="6350000"/>
          <p14:tracePt t="70525" x="9429750" y="6350000"/>
          <p14:tracePt t="70542" x="9385300" y="6350000"/>
          <p14:tracePt t="70558" x="9366250" y="6343650"/>
          <p14:tracePt t="70575" x="9328150" y="6343650"/>
          <p14:tracePt t="70592" x="9302750" y="6343650"/>
          <p14:tracePt t="70617" x="9264650" y="6337300"/>
          <p14:tracePt t="70625" x="9258300" y="6330950"/>
          <p14:tracePt t="70642" x="9239250" y="6305550"/>
          <p14:tracePt t="70659" x="9207500" y="6254750"/>
          <p14:tracePt t="70680" x="9163050" y="6197600"/>
          <p14:tracePt t="70692" x="9144000" y="6178550"/>
          <p14:tracePt t="70709" x="9124950" y="6146800"/>
          <p14:tracePt t="70710" x="9112250" y="6134100"/>
          <p14:tracePt t="70725" x="9099550" y="6108700"/>
          <p14:tracePt t="70742" x="9086850" y="6083300"/>
          <p14:tracePt t="70758" x="9067800" y="6045200"/>
          <p14:tracePt t="70775" x="9042400" y="6000750"/>
          <p14:tracePt t="70792" x="9017000" y="5956300"/>
          <p14:tracePt t="70809" x="8947150" y="5880100"/>
          <p14:tracePt t="70825" x="8839200" y="5778500"/>
          <p14:tracePt t="70842" x="8743950" y="5683250"/>
          <p14:tracePt t="70865" x="8585200" y="5524500"/>
          <p14:tracePt t="70875" x="8521700" y="5461000"/>
          <p14:tracePt t="70894" x="8432800" y="5340350"/>
          <p14:tracePt t="70909" x="8350250" y="5219700"/>
          <p14:tracePt t="70925" x="8267700" y="5073650"/>
          <p14:tracePt t="70942" x="8223250" y="4978400"/>
          <p14:tracePt t="70959" x="8166100" y="4857750"/>
          <p14:tracePt t="70978" x="8083550" y="4699000"/>
          <p14:tracePt t="70993" x="8051800" y="4591050"/>
          <p14:tracePt t="71010" x="8039100" y="4495800"/>
          <p14:tracePt t="71025" x="8026400" y="4381500"/>
          <p14:tracePt t="71042" x="8001000" y="4260850"/>
          <p14:tracePt t="71059" x="7962900" y="4121150"/>
          <p14:tracePt t="71075" x="7905750" y="3987800"/>
          <p14:tracePt t="71092" x="7835900" y="3873500"/>
          <p14:tracePt t="71109" x="7766050" y="3778250"/>
          <p14:tracePt t="71126" x="7727950" y="3721100"/>
          <p14:tracePt t="71142" x="7721600" y="3714750"/>
          <p14:tracePt t="71242" x="7683500" y="3771900"/>
          <p14:tracePt t="71259" x="7626350" y="3835400"/>
          <p14:tracePt t="71276" x="7556500" y="3905250"/>
          <p14:tracePt t="71292" x="7505700" y="3962400"/>
          <p14:tracePt t="71309" x="7467600" y="4000500"/>
          <p14:tracePt t="71326" x="7442200" y="4019550"/>
          <p14:tracePt t="71347" x="7404100" y="4044950"/>
          <p14:tracePt t="71359" x="7321550" y="4070350"/>
          <p14:tracePt t="71384" x="7194550" y="4102100"/>
          <p14:tracePt t="71393" x="7150100" y="4114800"/>
          <p14:tracePt t="71416" x="6978650" y="4140200"/>
          <p14:tracePt t="71426" x="6927850" y="4152900"/>
          <p14:tracePt t="71443" x="6851650" y="4171950"/>
          <p14:tracePt t="71459" x="6775450" y="4216400"/>
          <p14:tracePt t="71476" x="6743700" y="4241800"/>
          <p14:tracePt t="71494" x="6737350" y="4248150"/>
          <p14:tracePt t="71526" x="6724650" y="4248150"/>
          <p14:tracePt t="71542" x="6692900" y="4254500"/>
          <p14:tracePt t="71559" x="6673850" y="4260850"/>
          <p14:tracePt t="71576" x="6661150" y="4279900"/>
          <p14:tracePt t="71593" x="6642100" y="4279900"/>
          <p14:tracePt t="71609" x="6616700" y="4279900"/>
          <p14:tracePt t="71642" x="6604000" y="4286250"/>
          <p14:tracePt t="71659" x="6565900" y="4298950"/>
          <p14:tracePt t="71676" x="6534150" y="4298950"/>
          <p14:tracePt t="71693" x="6527800" y="4305300"/>
          <p14:tracePt t="71694" x="6534150" y="4311650"/>
          <p14:tracePt t="71721" x="6540500" y="4330700"/>
          <p14:tracePt t="71734" x="6546850" y="4330700"/>
          <p14:tracePt t="71749" x="6546850" y="4324350"/>
          <p14:tracePt t="71759" x="6540500" y="4318000"/>
          <p14:tracePt t="71778" x="6540500" y="4311650"/>
          <p14:tracePt t="71832" x="6540500" y="4318000"/>
          <p14:tracePt t="71857" x="6546850" y="4305300"/>
          <p14:tracePt t="71863" x="6540500" y="4318000"/>
          <p14:tracePt t="71943" x="6559550" y="4311650"/>
          <p14:tracePt t="71944" x="6565900" y="4305300"/>
          <p14:tracePt t="71959" x="6597650" y="4286250"/>
          <p14:tracePt t="71976" x="6623050" y="4273550"/>
          <p14:tracePt t="71993" x="6642100" y="4260850"/>
          <p14:tracePt t="72010" x="6654800" y="4248150"/>
          <p14:tracePt t="72026" x="6667500" y="4241800"/>
          <p14:tracePt t="72047" x="6673850" y="4235450"/>
          <p14:tracePt t="72060" x="6680200" y="4229100"/>
          <p14:tracePt t="72076" x="6686550" y="4222750"/>
          <p14:tracePt t="72093" x="6699250" y="4210050"/>
          <p14:tracePt t="72109" x="6718300" y="4184650"/>
          <p14:tracePt t="72126" x="6731000" y="4165600"/>
          <p14:tracePt t="72144" x="6762750" y="4127500"/>
          <p14:tracePt t="72160" x="6769100" y="4114800"/>
          <p14:tracePt t="72177" x="6775450" y="4102100"/>
          <p14:tracePt t="72194" x="6781800" y="4095750"/>
          <p14:tracePt t="72214" x="6794500" y="4076700"/>
          <p14:tracePt t="72226" x="6800850" y="4057650"/>
          <p14:tracePt t="72243" x="6813550" y="4044950"/>
          <p14:tracePt t="72260" x="6813550" y="4032250"/>
          <p14:tracePt t="72281" x="6819900" y="4032250"/>
          <p14:tracePt t="72427" x="6826250" y="4006850"/>
          <p14:tracePt t="72443" x="6832600" y="3975100"/>
          <p14:tracePt t="72460" x="6832600" y="3930650"/>
          <p14:tracePt t="72477" x="6838950" y="3873500"/>
          <p14:tracePt t="72493" x="6845300" y="3790950"/>
          <p14:tracePt t="72510" x="6845300" y="3670300"/>
          <p14:tracePt t="72527" x="6826250" y="3498850"/>
          <p14:tracePt t="72543" x="6788150" y="3314700"/>
          <p14:tracePt t="72562" x="6750050" y="3130550"/>
          <p14:tracePt t="72577" x="6718300" y="2971800"/>
          <p14:tracePt t="72593" x="6680200" y="2768600"/>
          <p14:tracePt t="72610" x="6635750" y="2571750"/>
          <p14:tracePt t="72627" x="6534150" y="2203450"/>
          <p14:tracePt t="72644" x="6464300" y="1955800"/>
          <p14:tracePt t="72660" x="6369050" y="1714500"/>
          <p14:tracePt t="72677" x="6267450" y="1485900"/>
          <p14:tracePt t="72694" x="6172200" y="1282700"/>
          <p14:tracePt t="72713" x="6076950" y="1098550"/>
          <p14:tracePt t="72727" x="5994400" y="965200"/>
          <p14:tracePt t="72744" x="5937250" y="876300"/>
          <p14:tracePt t="72760" x="5886450" y="787400"/>
          <p14:tracePt t="72777" x="5854700" y="723900"/>
          <p14:tracePt t="72793" x="5835650" y="673100"/>
          <p14:tracePt t="72811" x="5822950" y="641350"/>
          <p14:tracePt t="72835" x="5772150" y="577850"/>
          <p14:tracePt t="72844" x="5746750" y="565150"/>
          <p14:tracePt t="72860" x="5702300" y="539750"/>
          <p14:tracePt t="72878" x="5575300" y="520700"/>
          <p14:tracePt t="72894" x="5486400" y="520700"/>
          <p14:tracePt t="72910" x="5143500" y="527050"/>
          <p14:tracePt t="72927" x="4845050" y="539750"/>
          <p14:tracePt t="72946" x="4540250" y="565150"/>
          <p14:tracePt t="72962" x="4267200" y="596900"/>
          <p14:tracePt t="72977" x="4000500" y="641350"/>
          <p14:tracePt t="72994" x="3797300" y="692150"/>
          <p14:tracePt t="73015" x="3511550" y="787400"/>
          <p14:tracePt t="73027" x="3378200" y="838200"/>
          <p14:tracePt t="73044" x="3194050" y="908050"/>
          <p14:tracePt t="73061" x="3003550" y="990600"/>
          <p14:tracePt t="73086" x="2679700" y="1162050"/>
          <p14:tracePt t="73097" x="2565400" y="1250950"/>
          <p14:tracePt t="73113" x="2425700" y="1397000"/>
          <p14:tracePt t="73128" x="2343150" y="1504950"/>
          <p14:tracePt t="73144" x="2279650" y="1581150"/>
          <p14:tracePt t="73161" x="2203450" y="1682750"/>
          <p14:tracePt t="73177" x="2146300" y="1771650"/>
          <p14:tracePt t="73194" x="2063750" y="1879600"/>
          <p14:tracePt t="73211" x="1962150" y="1987550"/>
          <p14:tracePt t="73227" x="1866900" y="2114550"/>
          <p14:tracePt t="73244" x="1816100" y="2209800"/>
          <p14:tracePt t="73260" x="1765300" y="2343150"/>
          <p14:tracePt t="73277" x="1733550" y="2438400"/>
          <p14:tracePt t="73295" x="1701800" y="2552700"/>
          <p14:tracePt t="73326" x="1657350" y="2711450"/>
          <p14:tracePt t="73344" x="1625600" y="2794000"/>
          <p14:tracePt t="73369" x="1549400" y="2959100"/>
          <p14:tracePt t="73397" x="1511300" y="3079750"/>
          <p14:tracePt t="73411" x="1498600" y="3181350"/>
          <p14:tracePt t="73428" x="1498600" y="3282950"/>
          <p14:tracePt t="73447" x="1498600" y="3403600"/>
          <p14:tracePt t="73461" x="1504950" y="3486150"/>
          <p14:tracePt t="73478" x="1504950" y="3606800"/>
          <p14:tracePt t="73494" x="1492250" y="3683000"/>
          <p14:tracePt t="73515" x="1479550" y="3848100"/>
          <p14:tracePt t="73527" x="1473200" y="3892550"/>
          <p14:tracePt t="73544" x="1479550" y="4038600"/>
          <p14:tracePt t="73561" x="1530350" y="4203700"/>
          <p14:tracePt t="73578" x="1612900" y="4413250"/>
          <p14:tracePt t="73602" x="1657350" y="4514850"/>
          <p14:tracePt t="73611" x="1695450" y="4622800"/>
          <p14:tracePt t="73627" x="1733550" y="4724400"/>
          <p14:tracePt t="73644" x="1771650" y="4806950"/>
          <p14:tracePt t="73661" x="1816100" y="4895850"/>
          <p14:tracePt t="73678" x="1917700" y="5029200"/>
          <p14:tracePt t="73694" x="2012950" y="5137150"/>
          <p14:tracePt t="73711" x="2197100" y="5283200"/>
          <p14:tracePt t="73738" x="2425700" y="5435600"/>
          <p14:tracePt t="73745" x="2508250" y="5473700"/>
          <p14:tracePt t="73764" x="2736850" y="5568950"/>
          <p14:tracePt t="73777" x="2819400" y="5594350"/>
          <p14:tracePt t="73794" x="2978150" y="5632450"/>
          <p14:tracePt t="73811" x="3162300" y="5676900"/>
          <p14:tracePt t="73829" x="3511550" y="5778500"/>
          <p14:tracePt t="73844" x="3746500" y="5835650"/>
          <p14:tracePt t="73861" x="3968750" y="5880100"/>
          <p14:tracePt t="73878" x="4083050" y="5899150"/>
          <p14:tracePt t="73894" x="4356100" y="5930900"/>
          <p14:tracePt t="73911" x="4546600" y="5943600"/>
          <p14:tracePt t="73928" x="4692650" y="5943600"/>
          <p14:tracePt t="73944" x="4908550" y="5943600"/>
          <p14:tracePt t="73961" x="5111750" y="5943600"/>
          <p14:tracePt t="73978" x="5365750" y="5918200"/>
          <p14:tracePt t="74004" x="5619750" y="5867400"/>
          <p14:tracePt t="74011" x="5695950" y="5835650"/>
          <p14:tracePt t="74028" x="5822950" y="5765800"/>
          <p14:tracePt t="74046" x="5975350" y="5638800"/>
          <p14:tracePt t="74061" x="6032500" y="5594350"/>
          <p14:tracePt t="74078" x="6267450" y="5372100"/>
          <p14:tracePt t="74095" x="6407150" y="5232400"/>
          <p14:tracePt t="74115" x="6515100" y="5080000"/>
          <p14:tracePt t="74128" x="6572250" y="4959350"/>
          <p14:tracePt t="74145" x="6616700" y="4826000"/>
          <p14:tracePt t="74162" x="6673850" y="4603750"/>
          <p14:tracePt t="74178" x="6711950" y="4445000"/>
          <p14:tracePt t="74195" x="6743700" y="4184650"/>
          <p14:tracePt t="74217" x="6781800" y="3771900"/>
          <p14:tracePt t="74228" x="6781800" y="3638550"/>
          <p14:tracePt t="74245" x="6788150" y="3390900"/>
          <p14:tracePt t="74261" x="6788150" y="3149600"/>
          <p14:tracePt t="74279" x="6769100" y="2933700"/>
          <p14:tracePt t="74299" x="6724650" y="2667000"/>
          <p14:tracePt t="74312" x="6686550" y="2514600"/>
          <p14:tracePt t="74330" x="6635750" y="2362200"/>
          <p14:tracePt t="74345" x="6578600" y="2222500"/>
          <p14:tracePt t="74362" x="6521450" y="2120900"/>
          <p14:tracePt t="74378" x="6451600" y="2032000"/>
          <p14:tracePt t="74400" x="6388100" y="1968500"/>
          <p14:tracePt t="74411" x="6369050" y="1949450"/>
          <p14:tracePt t="74428" x="6337300" y="1930400"/>
          <p14:tracePt t="74445" x="6267450" y="1892300"/>
          <p14:tracePt t="74462" x="6159500" y="1841500"/>
          <p14:tracePt t="74478" x="6051550" y="1803400"/>
          <p14:tracePt t="74497" x="5930900" y="1765300"/>
          <p14:tracePt t="74512" x="5829300" y="1746250"/>
          <p14:tracePt t="74541" x="5588000" y="1727200"/>
          <p14:tracePt t="74553" x="5441950" y="1720850"/>
          <p14:tracePt t="74573" x="5276850" y="1720850"/>
          <p14:tracePt t="74579" x="5238750" y="1720850"/>
          <p14:tracePt t="74598" x="5067300" y="1727200"/>
          <p14:tracePt t="74613" x="4959350" y="1739900"/>
          <p14:tracePt t="74629" x="4813300" y="1778000"/>
          <p14:tracePt t="74645" x="4692650" y="1828800"/>
          <p14:tracePt t="74662" x="4559300" y="1911350"/>
          <p14:tracePt t="74679" x="4413250" y="2012950"/>
          <p14:tracePt t="74695" x="4286250" y="2120900"/>
          <p14:tracePt t="74712" x="4178300" y="2254250"/>
          <p14:tracePt t="74729" x="4121150" y="2355850"/>
          <p14:tracePt t="74745" x="4064000" y="2470150"/>
          <p14:tracePt t="74763" x="4006850" y="2597150"/>
          <p14:tracePt t="74780" x="3898900" y="2838450"/>
          <p14:tracePt t="74795" x="3860800" y="2921000"/>
          <p14:tracePt t="74812" x="3765550" y="3136900"/>
          <p14:tracePt t="74829" x="3746500" y="3232150"/>
          <p14:tracePt t="74845" x="3746500" y="3403600"/>
          <p14:tracePt t="74870" x="3771900" y="3517900"/>
          <p14:tracePt t="74879" x="3771900" y="3549650"/>
          <p14:tracePt t="74896" x="3778250" y="3651250"/>
          <p14:tracePt t="74913" x="3790950" y="3765550"/>
          <p14:tracePt t="74930" x="3810000" y="3886200"/>
          <p14:tracePt t="74954" x="3841750" y="4019550"/>
          <p14:tracePt t="74964" x="3860800" y="4076700"/>
          <p14:tracePt t="74979" x="3873500" y="4102100"/>
          <p14:tracePt t="75005" x="3905250" y="4191000"/>
          <p14:tracePt t="75017" x="3905250" y="4197350"/>
          <p14:tracePt t="75034" x="3917950" y="4254500"/>
          <p14:tracePt t="75045" x="3924300" y="4273550"/>
          <p14:tracePt t="75062" x="3956050" y="4400550"/>
          <p14:tracePt t="75079" x="3968750" y="4489450"/>
          <p14:tracePt t="75096" x="3981450" y="4572000"/>
          <p14:tracePt t="75112" x="3987800" y="4648200"/>
          <p14:tracePt t="75129" x="3994150" y="4711700"/>
          <p14:tracePt t="75150" x="3994150" y="4762500"/>
          <p14:tracePt t="75162" x="3994150" y="4775200"/>
          <p14:tracePt t="75179" x="3994150" y="4794250"/>
          <p14:tracePt t="75196" x="3994150" y="4806950"/>
          <p14:tracePt t="75213" x="4000500" y="4813300"/>
          <p14:tracePt t="75230" x="4019550" y="4813300"/>
          <p14:tracePt t="75997" x="3994150" y="4813300"/>
          <p14:tracePt t="76013" x="3981450" y="4813300"/>
          <p14:tracePt t="76030" x="3975100" y="4819650"/>
          <p14:tracePt t="78548" x="3968750" y="4819650"/>
          <p14:tracePt t="78565" x="3937000" y="4800600"/>
          <p14:tracePt t="78582" x="3930650" y="4800600"/>
          <p14:tracePt t="78648" x="3930650" y="4787900"/>
          <p14:tracePt t="78666" x="3911600" y="4768850"/>
          <p14:tracePt t="78683" x="3898900" y="4756150"/>
          <p14:tracePt t="78699" x="3879850" y="4724400"/>
          <p14:tracePt t="78715" x="3867150" y="4699000"/>
          <p14:tracePt t="78716" x="3867150" y="4692650"/>
          <p14:tracePt t="78732" x="3867150" y="4660900"/>
          <p14:tracePt t="78748" x="3860800" y="4629150"/>
          <p14:tracePt t="78765" x="3860800" y="4584700"/>
          <p14:tracePt t="78782" x="3860800" y="4540250"/>
          <p14:tracePt t="78799" x="3873500" y="4508500"/>
          <p14:tracePt t="78824" x="3898900" y="4445000"/>
          <p14:tracePt t="78834" x="3898900" y="4432300"/>
          <p14:tracePt t="78850" x="3911600" y="4413250"/>
          <p14:tracePt t="78851" x="3917950" y="4406900"/>
          <p14:tracePt t="78875" x="3917950" y="4400550"/>
          <p14:tracePt t="78884" x="3917950" y="4394200"/>
          <p14:tracePt t="78899" x="3924300" y="4394200"/>
          <p14:tracePt t="78916" x="3949700" y="4387850"/>
          <p14:tracePt t="78932" x="4032250" y="4387850"/>
          <p14:tracePt t="78948" x="4064000" y="4387850"/>
          <p14:tracePt t="78966" x="4159250" y="4387850"/>
          <p14:tracePt t="78982" x="4318000" y="4362450"/>
          <p14:tracePt t="78999" x="4445000" y="4337050"/>
          <p14:tracePt t="79023" x="4629150" y="4305300"/>
          <p14:tracePt t="79032" x="4699000" y="4298950"/>
          <p14:tracePt t="79049" x="4806950" y="4273550"/>
          <p14:tracePt t="79065" x="4921250" y="4248150"/>
          <p14:tracePt t="79082" x="5016500" y="4210050"/>
          <p14:tracePt t="79099" x="5080000" y="4165600"/>
          <p14:tracePt t="79116" x="5168900" y="4064000"/>
          <p14:tracePt t="79132" x="5270500" y="3943350"/>
          <p14:tracePt t="79150" x="5429250" y="3740150"/>
          <p14:tracePt t="79166" x="5473700" y="3683000"/>
          <p14:tracePt t="79182" x="5619750" y="3498850"/>
          <p14:tracePt t="79199" x="5683250" y="3397250"/>
          <p14:tracePt t="79216" x="5727700" y="3289300"/>
          <p14:tracePt t="79234" x="5734050" y="3200400"/>
          <p14:tracePt t="79251" x="5740400" y="3048000"/>
          <p14:tracePt t="79266" x="5740400" y="2908300"/>
          <p14:tracePt t="79282" x="5734050" y="2692400"/>
          <p14:tracePt t="79299" x="5734050" y="2520950"/>
          <p14:tracePt t="79316" x="5740400" y="2336800"/>
          <p14:tracePt t="79333" x="5772150" y="2152650"/>
          <p14:tracePt t="79350" x="5791200" y="1879600"/>
          <p14:tracePt t="79366" x="5746750" y="1562100"/>
          <p14:tracePt t="79382" x="5664200" y="1327150"/>
          <p14:tracePt t="79399" x="5568950" y="1104900"/>
          <p14:tracePt t="79416" x="5441950" y="825500"/>
          <p14:tracePt t="79439" x="5397500" y="711200"/>
          <p14:tracePt t="79454" x="5359400" y="635000"/>
          <p14:tracePt t="79472" x="5327650" y="565150"/>
          <p14:tracePt t="79482" x="5314950" y="552450"/>
          <p14:tracePt t="79499" x="5302250" y="533400"/>
          <p14:tracePt t="79516" x="5295900" y="520700"/>
          <p14:tracePt t="79533" x="5283200" y="508000"/>
          <p14:tracePt t="79549" x="5251450" y="501650"/>
          <p14:tracePt t="79566" x="5194300" y="495300"/>
          <p14:tracePt t="79585" x="5029200" y="501650"/>
          <p14:tracePt t="79601" x="4965700" y="520700"/>
          <p14:tracePt t="79617" x="4851400" y="552450"/>
          <p14:tracePt t="79618" x="4775200" y="577850"/>
          <p14:tracePt t="79634" x="4686300" y="609600"/>
          <p14:tracePt t="79635" x="4648200" y="628650"/>
          <p14:tracePt t="79649" x="4552950" y="660400"/>
          <p14:tracePt t="79650" x="4445000" y="698500"/>
          <p14:tracePt t="79666" x="4286250" y="762000"/>
          <p14:tracePt t="79682" x="4133850" y="825500"/>
          <p14:tracePt t="79699" x="3994150" y="908050"/>
          <p14:tracePt t="79717" x="3886200" y="984250"/>
          <p14:tracePt t="79733" x="3784600" y="1073150"/>
          <p14:tracePt t="79749" x="3695700" y="1168400"/>
          <p14:tracePt t="79766" x="3562350" y="1308100"/>
          <p14:tracePt t="79783" x="3448050" y="1447800"/>
          <p14:tracePt t="79799" x="3327400" y="1600200"/>
          <p14:tracePt t="79816" x="3238500" y="1727200"/>
          <p14:tracePt t="79833" x="3130550" y="1917700"/>
          <p14:tracePt t="79850" x="3041650" y="2127250"/>
          <p14:tracePt t="79866" x="2990850" y="2286000"/>
          <p14:tracePt t="79883" x="2933700" y="2463800"/>
          <p14:tracePt t="79901" x="2882900" y="2616200"/>
          <p14:tracePt t="79916" x="2838450" y="2781300"/>
          <p14:tracePt t="79933" x="2806700" y="2946400"/>
          <p14:tracePt t="79950" x="2774950" y="3117850"/>
          <p14:tracePt t="79966" x="2749550" y="3289300"/>
          <p14:tracePt t="79983" x="2736850" y="3397250"/>
          <p14:tracePt t="80001" x="2717800" y="3556000"/>
          <p14:tracePt t="80017" x="2692400" y="3708400"/>
          <p14:tracePt t="80033" x="2673350" y="3854450"/>
          <p14:tracePt t="80050" x="2673350" y="3956050"/>
          <p14:tracePt t="80067" x="2673350" y="4102100"/>
          <p14:tracePt t="80086" x="2724150" y="4349750"/>
          <p14:tracePt t="80100" x="2736850" y="4400550"/>
          <p14:tracePt t="80116" x="2800350" y="4578350"/>
          <p14:tracePt t="80133" x="2857500" y="4705350"/>
          <p14:tracePt t="80149" x="2965450" y="4883150"/>
          <p14:tracePt t="80167" x="3048000" y="4991100"/>
          <p14:tracePt t="80183" x="3136900" y="5092700"/>
          <p14:tracePt t="80200" x="3251200" y="5187950"/>
          <p14:tracePt t="80216" x="3467100" y="5308600"/>
          <p14:tracePt t="80233" x="3708400" y="5403850"/>
          <p14:tracePt t="80250" x="3892550" y="5461000"/>
          <p14:tracePt t="80266" x="4089400" y="5505450"/>
          <p14:tracePt t="80283" x="4292600" y="5537200"/>
          <p14:tracePt t="80300" x="4514850" y="5568950"/>
          <p14:tracePt t="80320" x="4787900" y="5600700"/>
          <p14:tracePt t="80333" x="4876800" y="5607050"/>
          <p14:tracePt t="80352" x="5124450" y="5619750"/>
          <p14:tracePt t="80366" x="5270500" y="5626100"/>
          <p14:tracePt t="80385" x="5334000" y="5626100"/>
          <p14:tracePt t="80400" x="5499100" y="5626100"/>
          <p14:tracePt t="80417" x="5594350" y="5619750"/>
          <p14:tracePt t="80433" x="5708650" y="5607050"/>
          <p14:tracePt t="80450" x="5905500" y="5594350"/>
          <p14:tracePt t="80475" x="6096000" y="5568950"/>
          <p14:tracePt t="80484" x="6184900" y="5549900"/>
          <p14:tracePt t="80510" x="6350000" y="5473700"/>
          <p14:tracePt t="80522" x="6470650" y="5384800"/>
          <p14:tracePt t="80539" x="6540500" y="5321300"/>
          <p14:tracePt t="80550" x="6572250" y="5283200"/>
          <p14:tracePt t="80567" x="6629400" y="5219700"/>
          <p14:tracePt t="80568" x="6654800" y="5187950"/>
          <p14:tracePt t="80583" x="6667500" y="5175250"/>
          <p14:tracePt t="80614" x="6756400" y="5041900"/>
          <p14:tracePt t="80615" x="6769100" y="5022850"/>
          <p14:tracePt t="80627" x="6794500" y="4978400"/>
          <p14:tracePt t="80642" x="6832600" y="4902200"/>
          <p14:tracePt t="80651" x="6851650" y="4857750"/>
          <p14:tracePt t="80667" x="6877050" y="4775200"/>
          <p14:tracePt t="80683" x="6902450" y="4686300"/>
          <p14:tracePt t="80700" x="6934200" y="4572000"/>
          <p14:tracePt t="80719" x="6959600" y="4432300"/>
          <p14:tracePt t="80734" x="6991350" y="4286250"/>
          <p14:tracePt t="80754" x="7023100" y="4076700"/>
          <p14:tracePt t="80767" x="7042150" y="3968750"/>
          <p14:tracePt t="80784" x="7048500" y="3860800"/>
          <p14:tracePt t="80802" x="7054850" y="3695700"/>
          <p14:tracePt t="80818" x="7048500" y="3536950"/>
          <p14:tracePt t="80834" x="7035800" y="3422650"/>
          <p14:tracePt t="80850" x="7016750" y="3175000"/>
          <p14:tracePt t="80867" x="6985000" y="2984500"/>
          <p14:tracePt t="80890" x="6946900" y="2794000"/>
          <p14:tracePt t="80900" x="6915150" y="2679700"/>
          <p14:tracePt t="80917" x="6896100" y="2578100"/>
          <p14:tracePt t="80934" x="6864350" y="2444750"/>
          <p14:tracePt t="80950" x="6838950" y="2368550"/>
          <p14:tracePt t="80967" x="6819900" y="2292350"/>
          <p14:tracePt t="80984" x="6788150" y="2178050"/>
          <p14:tracePt t="81000" x="6756400" y="2089150"/>
          <p14:tracePt t="81017" x="6711950" y="1993900"/>
          <p14:tracePt t="81034" x="6654800" y="1892300"/>
          <p14:tracePt t="81051" x="6597650" y="1797050"/>
          <p14:tracePt t="81068" x="6521450" y="1689100"/>
          <p14:tracePt t="81084" x="6419850" y="1536700"/>
          <p14:tracePt t="81100" x="6350000" y="1435100"/>
          <p14:tracePt t="81133" x="6254750" y="1301750"/>
          <p14:tracePt t="81151" x="6203950" y="1244600"/>
          <p14:tracePt t="81170" x="6153150" y="1193800"/>
          <p14:tracePt t="81184" x="6115050" y="1162050"/>
          <p14:tracePt t="81201" x="6057900" y="1104900"/>
          <p14:tracePt t="81217" x="5981700" y="1047750"/>
          <p14:tracePt t="81234" x="5854700" y="965200"/>
          <p14:tracePt t="81251" x="5759450" y="914400"/>
          <p14:tracePt t="81278" x="5530850" y="806450"/>
          <p14:tracePt t="81286" x="5473700" y="781050"/>
          <p14:tracePt t="81301" x="5422900" y="762000"/>
          <p14:tracePt t="81317" x="5334000" y="742950"/>
          <p14:tracePt t="81334" x="5130800" y="717550"/>
          <p14:tracePt t="81352" x="4946650" y="698500"/>
          <p14:tracePt t="81368" x="4749800" y="685800"/>
          <p14:tracePt t="81384" x="4610100" y="673100"/>
          <p14:tracePt t="81401" x="4445000" y="673100"/>
          <p14:tracePt t="81417" x="4324350" y="679450"/>
          <p14:tracePt t="81434" x="4216400" y="711200"/>
          <p14:tracePt t="81461" x="4051300" y="812800"/>
          <p14:tracePt t="81469" x="3987800" y="869950"/>
          <p14:tracePt t="81484" x="3886200" y="965200"/>
          <p14:tracePt t="81501" x="3740150" y="1098550"/>
          <p14:tracePt t="81517" x="3625850" y="1219200"/>
          <p14:tracePt t="81536" x="3473450" y="1409700"/>
          <p14:tracePt t="81551" x="3429000" y="1473200"/>
          <p14:tracePt t="81567" x="3359150" y="1600200"/>
          <p14:tracePt t="81585" x="3295650" y="1746250"/>
          <p14:tracePt t="81601" x="3244850" y="1892300"/>
          <p14:tracePt t="81618" x="3200400" y="2019300"/>
          <p14:tracePt t="81634" x="3136900" y="2209800"/>
          <p14:tracePt t="81651" x="3086100" y="2349500"/>
          <p14:tracePt t="81668" x="3041650" y="2476500"/>
          <p14:tracePt t="81684" x="3009900" y="2635250"/>
          <p14:tracePt t="81701" x="2978150" y="2863850"/>
          <p14:tracePt t="81718" x="2940050" y="3105150"/>
          <p14:tracePt t="81734" x="2901950" y="3295650"/>
          <p14:tracePt t="81751" x="2863850" y="3517900"/>
          <p14:tracePt t="81767" x="2851150" y="3670300"/>
          <p14:tracePt t="81784" x="2851150" y="3829050"/>
          <p14:tracePt t="81801" x="2870200" y="3987800"/>
          <p14:tracePt t="81818" x="2927350" y="4241800"/>
          <p14:tracePt t="81841" x="2984500" y="4406900"/>
          <p14:tracePt t="81851" x="3041650" y="4521200"/>
          <p14:tracePt t="81867" x="3105150" y="4629150"/>
          <p14:tracePt t="81885" x="3155950" y="4699000"/>
          <p14:tracePt t="81901" x="3200400" y="4756150"/>
          <p14:tracePt t="81918" x="3263900" y="4826000"/>
          <p14:tracePt t="81935" x="3365500" y="4927600"/>
          <p14:tracePt t="81951" x="3492500" y="5022850"/>
          <p14:tracePt t="81968" x="3644900" y="5130800"/>
          <p14:tracePt t="81986" x="3816350" y="5232400"/>
          <p14:tracePt t="82002" x="3956050" y="5302250"/>
          <p14:tracePt t="82022" x="4140200" y="5359400"/>
          <p14:tracePt t="82035" x="4241800" y="5365750"/>
          <p14:tracePt t="82051" x="4330700" y="5365750"/>
          <p14:tracePt t="82068" x="4425950" y="5359400"/>
          <p14:tracePt t="82084" x="4546600" y="5346700"/>
          <p14:tracePt t="82101" x="4641850" y="5340350"/>
          <p14:tracePt t="82118" x="4718050" y="5334000"/>
          <p14:tracePt t="82134" x="4819650" y="5327650"/>
          <p14:tracePt t="82151" x="4864100" y="5314950"/>
          <p14:tracePt t="82168" x="4889500" y="5302250"/>
          <p14:tracePt t="82185" x="4914900" y="5289550"/>
          <p14:tracePt t="82201" x="4927600" y="5283200"/>
          <p14:tracePt t="82218" x="4940300" y="5276850"/>
          <p14:tracePt t="82236" x="4959350" y="5270500"/>
          <p14:tracePt t="82253" x="4965700" y="5270500"/>
          <p14:tracePt t="82314" x="4972050" y="5283200"/>
          <p14:tracePt t="82321" x="4978400" y="5289550"/>
          <p14:tracePt t="82335" x="4984750" y="5295900"/>
          <p14:tracePt t="82369" x="4984750" y="5302250"/>
          <p14:tracePt t="82452" x="4991100" y="5302250"/>
          <p14:tracePt t="82468" x="4991100" y="5308600"/>
          <p14:tracePt t="82550" x="4997450" y="5308600"/>
          <p14:tracePt t="82555" x="4997450" y="5302250"/>
          <p14:tracePt t="82568" x="4997450" y="5295900"/>
          <p14:tracePt t="82589" x="5003800" y="5283200"/>
          <p14:tracePt t="82602" x="5010150" y="5270500"/>
          <p14:tracePt t="82624" x="5086350" y="5238750"/>
          <p14:tracePt t="82635" x="5124450" y="5238750"/>
          <p14:tracePt t="82653" x="5302250" y="5238750"/>
          <p14:tracePt t="82668" x="5410200" y="5245100"/>
          <p14:tracePt t="82685" x="5511800" y="5251450"/>
          <p14:tracePt t="82703" x="5562600" y="5257800"/>
          <p14:tracePt t="82719" x="5594350" y="5264150"/>
          <p14:tracePt t="82736" x="5638800" y="5283200"/>
          <p14:tracePt t="82754" x="5689600" y="5308600"/>
          <p14:tracePt t="82770" x="5746750" y="5334000"/>
          <p14:tracePt t="82786" x="5803900" y="5353050"/>
          <p14:tracePt t="82802" x="5861050" y="5365750"/>
          <p14:tracePt t="82830" x="5918200" y="5365750"/>
          <p14:tracePt t="82837" x="5924550" y="5365750"/>
          <p14:tracePt t="82872" x="5930900" y="5359400"/>
          <p14:tracePt t="82885" x="5937250" y="5359400"/>
          <p14:tracePt t="82918" x="5949950" y="5353050"/>
          <p14:tracePt t="82935" x="5956300" y="5353050"/>
          <p14:tracePt t="83442" x="5969000" y="5334000"/>
          <p14:tracePt t="83453" x="5981700" y="5321300"/>
          <p14:tracePt t="83476" x="6000750" y="5302250"/>
          <p14:tracePt t="83486" x="6007100" y="5295900"/>
          <p14:tracePt t="83503" x="6019800" y="5276850"/>
          <p14:tracePt t="83519" x="6032500" y="5270500"/>
          <p14:tracePt t="83538" x="6045200" y="5257800"/>
          <p14:tracePt t="83553" x="6045200" y="5251450"/>
          <p14:tracePt t="83570" x="6051550" y="5238750"/>
          <p14:tracePt t="83588" x="6057900" y="5232400"/>
          <p14:tracePt t="83603" x="6064250" y="5213350"/>
          <p14:tracePt t="83619" x="6070600" y="5187950"/>
          <p14:tracePt t="83637" x="6089650" y="5137150"/>
          <p14:tracePt t="83653" x="6108700" y="5086350"/>
          <p14:tracePt t="83676" x="6121400" y="5035550"/>
          <p14:tracePt t="83686" x="6127750" y="5022850"/>
          <p14:tracePt t="83703" x="6140450" y="4991100"/>
          <p14:tracePt t="83719" x="6153150" y="4959350"/>
          <p14:tracePt t="83736" x="6178550" y="4902200"/>
          <p14:tracePt t="83753" x="6197600" y="4857750"/>
          <p14:tracePt t="83769" x="6210300" y="4819650"/>
          <p14:tracePt t="83786" x="6223000" y="4787900"/>
          <p14:tracePt t="83803" x="6229350" y="4749800"/>
          <p14:tracePt t="83803" x="6235700" y="4724400"/>
          <p14:tracePt t="83820" x="6242050" y="4711700"/>
          <p14:tracePt t="83836" x="6248400" y="4616450"/>
          <p14:tracePt t="83853" x="6248400" y="4552950"/>
          <p14:tracePt t="83870" x="6248400" y="4495800"/>
          <p14:tracePt t="83886" x="6248400" y="4445000"/>
          <p14:tracePt t="83903" x="6248400" y="4381500"/>
          <p14:tracePt t="83919" x="6248400" y="4279900"/>
          <p14:tracePt t="83937" x="6248400" y="4159250"/>
          <p14:tracePt t="83954" x="6248400" y="4019550"/>
          <p14:tracePt t="83970" x="6242050" y="3892550"/>
          <p14:tracePt t="83986" x="6229350" y="3771900"/>
          <p14:tracePt t="84003" x="6229350" y="3657600"/>
          <p14:tracePt t="84019" x="6223000" y="3505200"/>
          <p14:tracePt t="84036" x="6223000" y="3486150"/>
          <p14:tracePt t="84053" x="6216650" y="3378200"/>
          <p14:tracePt t="84069" x="6203950" y="3333750"/>
          <p14:tracePt t="84086" x="6184900" y="3213100"/>
          <p14:tracePt t="84103" x="6172200" y="3136900"/>
          <p14:tracePt t="84119" x="6159500" y="3060700"/>
          <p14:tracePt t="84137" x="6146800" y="2984500"/>
          <p14:tracePt t="84153" x="6134100" y="2901950"/>
          <p14:tracePt t="84174" x="6121400" y="2819400"/>
          <p14:tracePt t="84175" x="6121400" y="2794000"/>
          <p14:tracePt t="84200" x="6102350" y="2686050"/>
          <p14:tracePt t="84210" x="6096000" y="2622550"/>
          <p14:tracePt t="84224" x="6083300" y="2565400"/>
          <p14:tracePt t="84236" x="6076950" y="2514600"/>
          <p14:tracePt t="84253" x="6057900" y="2432050"/>
          <p14:tracePt t="84270" x="6051550" y="2393950"/>
          <p14:tracePt t="84286" x="6038850" y="2355850"/>
          <p14:tracePt t="84303" x="6032500" y="2336800"/>
          <p14:tracePt t="84320" x="6013450" y="2298700"/>
          <p14:tracePt t="84337" x="6007100" y="2273300"/>
          <p14:tracePt t="84353" x="5994400" y="2235200"/>
          <p14:tracePt t="84370" x="5956300" y="2165350"/>
          <p14:tracePt t="84386" x="5918200" y="2089150"/>
          <p14:tracePt t="84404" x="5873750" y="2019300"/>
          <p14:tracePt t="84430" x="5829300" y="1936750"/>
          <p14:tracePt t="84437" x="5810250" y="1911350"/>
          <p14:tracePt t="84454" x="5784850" y="1885950"/>
          <p14:tracePt t="84475" x="5759450" y="1866900"/>
          <p14:tracePt t="84487" x="5753100" y="1860550"/>
          <p14:tracePt t="84503" x="5715000" y="1816100"/>
          <p14:tracePt t="84520" x="5626100" y="1701800"/>
          <p14:tracePt t="84537" x="5568950" y="1631950"/>
          <p14:tracePt t="84554" x="5505450" y="1555750"/>
          <p14:tracePt t="84576" x="5435600" y="1479550"/>
          <p14:tracePt t="84587" x="5397500" y="1441450"/>
          <p14:tracePt t="84604" x="5372100" y="1422400"/>
          <p14:tracePt t="84621" x="5365750" y="1422400"/>
          <p14:tracePt t="84637" x="5359400" y="1422400"/>
          <p14:tracePt t="84653" x="5321300" y="1422400"/>
          <p14:tracePt t="84670" x="5226050" y="1422400"/>
          <p14:tracePt t="84687" x="5092700" y="1422400"/>
          <p14:tracePt t="84713" x="4845050" y="1422400"/>
          <p14:tracePt t="84737" x="4756150" y="1435100"/>
          <p14:tracePt t="84754" x="4673600" y="1441450"/>
          <p14:tracePt t="84771" x="4552950" y="1460500"/>
          <p14:tracePt t="84787" x="4489450" y="1473200"/>
          <p14:tracePt t="84804" x="4451350" y="1479550"/>
          <p14:tracePt t="84820" x="4438650" y="1479550"/>
          <p14:tracePt t="84837" x="4432300" y="1479550"/>
          <p14:tracePt t="84855" x="4419600" y="1479550"/>
          <p14:tracePt t="84870" x="4413250" y="1479550"/>
          <p14:tracePt t="84887" x="4406900" y="1485900"/>
          <p14:tracePt t="84904" x="4381500" y="1498600"/>
          <p14:tracePt t="84920" x="4356100" y="1524000"/>
          <p14:tracePt t="84937" x="4324350" y="1555750"/>
          <p14:tracePt t="84954" x="4279900" y="1593850"/>
          <p14:tracePt t="84971" x="4229100" y="1631950"/>
          <p14:tracePt t="85000" x="4102100" y="1758950"/>
          <p14:tracePt t="85008" x="4070350" y="1784350"/>
          <p14:tracePt t="85020" x="3981450" y="1873250"/>
          <p14:tracePt t="85037" x="3886200" y="1968500"/>
          <p14:tracePt t="85055" x="3803650" y="2057400"/>
          <p14:tracePt t="85071" x="3759200" y="2114550"/>
          <p14:tracePt t="85094" x="3702050" y="2197100"/>
          <p14:tracePt t="85107" x="3689350" y="2216150"/>
          <p14:tracePt t="85126" x="3657600" y="2292350"/>
          <p14:tracePt t="85138" x="3644900" y="2317750"/>
          <p14:tracePt t="85154" x="3625850" y="2425700"/>
          <p14:tracePt t="85170" x="3619500" y="2540000"/>
          <p14:tracePt t="85187" x="3619500" y="2654300"/>
          <p14:tracePt t="85204" x="3619500" y="2755900"/>
          <p14:tracePt t="85221" x="3619500" y="2832100"/>
          <p14:tracePt t="85238" x="3619500" y="2901950"/>
          <p14:tracePt t="85254" x="3619500" y="2940050"/>
          <p14:tracePt t="85271" x="3613150" y="2971800"/>
          <p14:tracePt t="85287" x="3606800" y="3022600"/>
          <p14:tracePt t="85304" x="3606800" y="3060700"/>
          <p14:tracePt t="85325" x="3600450" y="3086100"/>
          <p14:tracePt t="85337" x="3600450" y="3098800"/>
          <p14:tracePt t="85388" x="3600450" y="3105150"/>
          <p14:tracePt t="85421" x="3600450" y="3111500"/>
          <p14:tracePt t="85437" x="3600450" y="3117850"/>
          <p14:tracePt t="85455" x="3600450" y="3124200"/>
          <p14:tracePt t="85471" x="3600450" y="3130550"/>
          <p14:tracePt t="86472" x="3600450" y="3143250"/>
          <p14:tracePt t="86491" x="3613150" y="3162300"/>
          <p14:tracePt t="86505" x="3619500" y="3168650"/>
          <p14:tracePt t="86522" x="3619500" y="3194050"/>
          <p14:tracePt t="86538" x="3613150" y="3213100"/>
          <p14:tracePt t="86555" x="3600450" y="3225800"/>
          <p14:tracePt t="86572" x="3594100" y="3238500"/>
          <p14:tracePt t="86596" x="3594100" y="3244850"/>
          <p14:tracePt t="86616" x="3594100" y="3251200"/>
          <p14:tracePt t="86713" x="3600450" y="3251200"/>
          <p14:tracePt t="86724" x="3613150" y="3251200"/>
          <p14:tracePt t="86740" x="3625850" y="3251200"/>
          <p14:tracePt t="86756" x="3644900" y="3257550"/>
          <p14:tracePt t="86773" x="3657600" y="3263900"/>
          <p14:tracePt t="86789" x="3670300" y="3270250"/>
          <p14:tracePt t="86805" x="3683000" y="3276600"/>
          <p14:tracePt t="86822" x="3695700" y="3282950"/>
          <p14:tracePt t="86839" x="3702050" y="3289300"/>
          <p14:tracePt t="86855" x="3721100" y="3302000"/>
          <p14:tracePt t="86878" x="3746500" y="3302000"/>
          <p14:tracePt t="86889" x="3752850" y="3302000"/>
          <p14:tracePt t="86906" x="3778250" y="3302000"/>
          <p14:tracePt t="86907" x="3784600" y="3302000"/>
          <p14:tracePt t="86929" x="3822700" y="3282950"/>
          <p14:tracePt t="86939" x="3841750" y="3270250"/>
          <p14:tracePt t="86959" x="3854450" y="3257550"/>
          <p14:tracePt t="86972" x="3873500" y="3244850"/>
          <p14:tracePt t="86989" x="3879850" y="3238500"/>
          <p14:tracePt t="87005" x="3892550" y="3219450"/>
          <p14:tracePt t="87022" x="3898900" y="3206750"/>
          <p14:tracePt t="87039" x="3905250" y="3181350"/>
          <p14:tracePt t="87055" x="3911600" y="3155950"/>
          <p14:tracePt t="87074" x="3924300" y="3124200"/>
          <p14:tracePt t="87089" x="3930650" y="3111500"/>
          <p14:tracePt t="87107" x="3930650" y="3098800"/>
          <p14:tracePt t="87125" x="3937000" y="3092450"/>
          <p14:tracePt t="87257" x="4006850" y="3124200"/>
          <p14:tracePt t="87272" x="4064000" y="3136900"/>
          <p14:tracePt t="87289" x="4121150" y="3143250"/>
          <p14:tracePt t="87307" x="4178300" y="3149600"/>
          <p14:tracePt t="87322" x="4229100" y="3149600"/>
          <p14:tracePt t="87339" x="4279900" y="3155950"/>
          <p14:tracePt t="87356" x="4343400" y="3155950"/>
          <p14:tracePt t="87373" x="4406900" y="3149600"/>
          <p14:tracePt t="87389" x="4457700" y="3130550"/>
          <p14:tracePt t="87406" x="4495800" y="3105150"/>
          <p14:tracePt t="87423" x="4521200" y="3086100"/>
          <p14:tracePt t="87426" x="4527550" y="3073400"/>
          <p14:tracePt t="87450" x="4559300" y="3041650"/>
          <p14:tracePt t="87459" x="4572000" y="3028950"/>
          <p14:tracePt t="87474" x="4578350" y="3022600"/>
          <p14:tracePt t="87498" x="4762500" y="2965450"/>
          <p14:tracePt t="87506" x="4826000" y="2952750"/>
          <p14:tracePt t="87522" x="4965700" y="2927350"/>
          <p14:tracePt t="87539" x="5080000" y="2901950"/>
          <p14:tracePt t="87556" x="5181600" y="2870200"/>
          <p14:tracePt t="87573" x="5264150" y="2832100"/>
          <p14:tracePt t="87589" x="5334000" y="2787650"/>
          <p14:tracePt t="87606" x="5391150" y="2749550"/>
          <p14:tracePt t="87622" x="5441950" y="2686050"/>
          <p14:tracePt t="87639" x="5486400" y="2603500"/>
          <p14:tracePt t="87657" x="5594350" y="2368550"/>
          <p14:tracePt t="87673" x="5651500" y="2241550"/>
          <p14:tracePt t="87690" x="5715000" y="2057400"/>
          <p14:tracePt t="87706" x="5778500" y="1841500"/>
          <p14:tracePt t="87723" x="5803900" y="1689100"/>
          <p14:tracePt t="87742" x="5810250" y="1549400"/>
          <p14:tracePt t="87756" x="5797550" y="1504950"/>
          <p14:tracePt t="87773" x="5778500" y="1454150"/>
          <p14:tracePt t="87791" x="5753100" y="1390650"/>
          <p14:tracePt t="87806" x="5702300" y="1301750"/>
          <p14:tracePt t="87823" x="5651500" y="1225550"/>
          <p14:tracePt t="87842" x="5594350" y="1155700"/>
          <p14:tracePt t="87858" x="5537200" y="1092200"/>
          <p14:tracePt t="87873" x="5473700" y="1035050"/>
          <p14:tracePt t="87889" x="5429250" y="996950"/>
          <p14:tracePt t="87906" x="5372100" y="946150"/>
          <p14:tracePt t="87924" x="5314950" y="889000"/>
          <p14:tracePt t="87939" x="5308600" y="882650"/>
          <p14:tracePt t="87956" x="5276850" y="863600"/>
          <p14:tracePt t="87973" x="5257800" y="857250"/>
          <p14:tracePt t="87989" x="5238750" y="857250"/>
          <p14:tracePt t="88006" x="5200650" y="863600"/>
          <p14:tracePt t="88023" x="5156200" y="895350"/>
          <p14:tracePt t="88039" x="5099050" y="927100"/>
          <p14:tracePt t="88057" x="5029200" y="971550"/>
          <p14:tracePt t="88073" x="4978400" y="1028700"/>
          <p14:tracePt t="88090" x="4933950" y="1073150"/>
          <p14:tracePt t="88106" x="4876800" y="1136650"/>
          <p14:tracePt t="88123" x="4826000" y="1206500"/>
          <p14:tracePt t="88140" x="4794250" y="1244600"/>
          <p14:tracePt t="88156" x="4756150" y="1308100"/>
          <p14:tracePt t="88174" x="4730750" y="1346200"/>
          <p14:tracePt t="88197" x="4673600" y="1435100"/>
          <p14:tracePt t="88206" x="4648200" y="1479550"/>
          <p14:tracePt t="88226" x="4622800" y="1524000"/>
          <p14:tracePt t="88250" x="4578350" y="1593850"/>
          <p14:tracePt t="88257" x="4572000" y="1612900"/>
          <p14:tracePt t="88273" x="4552950" y="1651000"/>
          <p14:tracePt t="88293" x="4521200" y="1733550"/>
          <p14:tracePt t="88306" x="4502150" y="1809750"/>
          <p14:tracePt t="88323" x="4470400" y="1962150"/>
          <p14:tracePt t="88340" x="4438650" y="2139950"/>
          <p14:tracePt t="88357" x="4419600" y="2286000"/>
          <p14:tracePt t="88373" x="4381500" y="2425700"/>
          <p14:tracePt t="88390" x="4356100" y="2501900"/>
          <p14:tracePt t="88407" x="4343400" y="2565400"/>
          <p14:tracePt t="88423" x="4337050" y="2603500"/>
          <p14:tracePt t="88440" x="4337050" y="2667000"/>
          <p14:tracePt t="88459" x="4337050" y="2705100"/>
          <p14:tracePt t="88480" x="4337050" y="2755900"/>
          <p14:tracePt t="88490" x="4343400" y="2774950"/>
          <p14:tracePt t="88507" x="4349750" y="2825750"/>
          <p14:tracePt t="88526" x="4349750" y="2857500"/>
          <p14:tracePt t="88540" x="4349750" y="2901950"/>
          <p14:tracePt t="88557" x="4349750" y="2940050"/>
          <p14:tracePt t="88581" x="4349750" y="2997200"/>
          <p14:tracePt t="88590" x="4349750" y="3003550"/>
          <p14:tracePt t="88606" x="4349750" y="3035300"/>
          <p14:tracePt t="88626" x="4349750" y="3073400"/>
          <p14:tracePt t="88642" x="4349750" y="3086100"/>
          <p14:tracePt t="88658" x="4356100" y="3111500"/>
          <p14:tracePt t="88659" x="4356100" y="3124200"/>
          <p14:tracePt t="88673" x="4362450" y="3149600"/>
          <p14:tracePt t="88691" x="4375150" y="3194050"/>
          <p14:tracePt t="88708" x="4387850" y="3225800"/>
          <p14:tracePt t="88725" x="4394200" y="3244850"/>
          <p14:tracePt t="88749" x="4406900" y="3263900"/>
          <p14:tracePt t="88842" x="4419600" y="3263900"/>
          <p14:tracePt t="89320" x="4438650" y="3308350"/>
          <p14:tracePt t="89324" x="4464050" y="3352800"/>
          <p14:tracePt t="89341" x="4546600" y="3448050"/>
          <p14:tracePt t="89357" x="4616450" y="3549650"/>
          <p14:tracePt t="89375" x="4667250" y="3625850"/>
          <p14:tracePt t="89394" x="4705350" y="3670300"/>
          <p14:tracePt t="89407" x="4730750" y="3689350"/>
          <p14:tracePt t="89426" x="4743450" y="3689350"/>
          <p14:tracePt t="89458" x="4749800" y="3695700"/>
          <p14:tracePt t="89474" x="4813300" y="3740150"/>
          <p14:tracePt t="89491" x="4914900" y="3790950"/>
          <p14:tracePt t="89508" x="5010150" y="3816350"/>
          <p14:tracePt t="89524" x="5080000" y="3822700"/>
          <p14:tracePt t="89541" x="5124450" y="3810000"/>
          <p14:tracePt t="89558" x="5156200" y="3778250"/>
          <p14:tracePt t="89574" x="5175250" y="3733800"/>
          <p14:tracePt t="89591" x="5219700" y="3651250"/>
          <p14:tracePt t="89608" x="5245100" y="3606800"/>
          <p14:tracePt t="89625" x="5264150" y="3568700"/>
          <p14:tracePt t="89641" x="5276850" y="3543300"/>
          <p14:tracePt t="89664" x="5283200" y="3543300"/>
          <p14:tracePt t="90858" x="5283200" y="3517900"/>
          <p14:tracePt t="90875" x="5283200" y="3498850"/>
          <p14:tracePt t="90892" x="5283200" y="3486150"/>
          <p14:tracePt t="90908" x="5289550" y="3479800"/>
          <p14:tracePt t="91126" x="5283200" y="3441700"/>
          <p14:tracePt t="91142" x="5270500" y="3378200"/>
          <p14:tracePt t="91159" x="5245100" y="3289300"/>
          <p14:tracePt t="91179" x="5226050" y="3225800"/>
          <p14:tracePt t="91192" x="5207000" y="3168650"/>
          <p14:tracePt t="91209" x="5187950" y="3124200"/>
          <p14:tracePt t="91226" x="5168900" y="3073400"/>
          <p14:tracePt t="91242" x="5156200" y="3048000"/>
          <p14:tracePt t="91259" x="5124450" y="3009900"/>
          <p14:tracePt t="91281" x="5105400" y="2984500"/>
          <p14:tracePt t="91292" x="5073650" y="2952750"/>
          <p14:tracePt t="91311" x="5029200" y="2908300"/>
          <p14:tracePt t="91326" x="5003800" y="2882900"/>
          <p14:tracePt t="91342" x="4991100" y="2863850"/>
          <p14:tracePt t="91359" x="4991100" y="2851150"/>
          <p14:tracePt t="91376" x="4991100" y="2844800"/>
          <p14:tracePt t="91393" x="4991100" y="2838450"/>
          <p14:tracePt t="91412" x="4984750" y="2838450"/>
          <p14:tracePt t="91426" x="4984750" y="2832100"/>
          <p14:tracePt t="91443" x="4978400" y="2819400"/>
          <p14:tracePt t="97764" x="4978400" y="2813050"/>
          <p14:tracePt t="97781" x="4953000" y="2800350"/>
          <p14:tracePt t="97798" x="4921250" y="2800350"/>
          <p14:tracePt t="97815" x="4902200" y="2800350"/>
          <p14:tracePt t="97831" x="4889500" y="2794000"/>
          <p14:tracePt t="97848" x="4883150" y="2781300"/>
          <p14:tracePt t="97872" x="4883150" y="2768600"/>
          <p14:tracePt t="97898" x="4883150" y="2749550"/>
          <p14:tracePt t="97914" x="4870450" y="2724150"/>
          <p14:tracePt t="97931" x="4864100" y="2711450"/>
          <p14:tracePt t="97948" x="4857750" y="2698750"/>
          <p14:tracePt t="97968" x="4857750" y="2692400"/>
          <p14:tracePt t="97981" x="4857750" y="2686050"/>
          <p14:tracePt t="97998" x="4851400" y="2679700"/>
          <p14:tracePt t="98031" x="4851400" y="2673350"/>
          <p14:tracePt t="98048" x="4845050" y="2673350"/>
          <p14:tracePt t="98082" x="4845050" y="2667000"/>
          <p14:tracePt t="98118" x="4845050" y="2660650"/>
          <p14:tracePt t="98132" x="4851400" y="2647950"/>
          <p14:tracePt t="98151" x="4889500" y="2616200"/>
          <p14:tracePt t="98165" x="4914900" y="2597150"/>
          <p14:tracePt t="98184" x="4991100" y="2540000"/>
          <p14:tracePt t="98198" x="5080000" y="2489200"/>
          <p14:tracePt t="98214" x="5175250" y="2438400"/>
          <p14:tracePt t="98232" x="5245100" y="2413000"/>
          <p14:tracePt t="98248" x="5270500" y="2400300"/>
          <p14:tracePt t="98265" x="5283200" y="2400300"/>
          <p14:tracePt t="98282" x="5295900" y="2393950"/>
          <p14:tracePt t="98300" x="5314950" y="2387600"/>
          <p14:tracePt t="98315" x="5327650" y="2387600"/>
          <p14:tracePt t="98331" x="5340350" y="2387600"/>
          <p14:tracePt t="98348" x="5346700" y="2387600"/>
          <p14:tracePt t="98366" x="5365750" y="2387600"/>
          <p14:tracePt t="98389" x="5378450" y="2400300"/>
          <p14:tracePt t="98398" x="5391150" y="2413000"/>
          <p14:tracePt t="98415" x="5397500" y="2413000"/>
          <p14:tracePt t="98433" x="5397500" y="2419350"/>
          <p14:tracePt t="98630" x="5403850" y="2451100"/>
          <p14:tracePt t="98636" x="5410200" y="2470150"/>
          <p14:tracePt t="98649" x="5429250" y="2495550"/>
          <p14:tracePt t="98669" x="5441950" y="2508250"/>
          <p14:tracePt t="98682" x="5467350" y="2533650"/>
          <p14:tracePt t="98703" x="5537200" y="2571750"/>
          <p14:tracePt t="98715" x="5556250" y="2584450"/>
          <p14:tracePt t="98732" x="5581650" y="2603500"/>
          <p14:tracePt t="98748" x="5607050" y="2622550"/>
          <p14:tracePt t="98765" x="5626100" y="2641600"/>
          <p14:tracePt t="98782" x="5638800" y="2647950"/>
          <p14:tracePt t="98799" x="5638800" y="2654300"/>
          <p14:tracePt t="98819" x="5638800" y="2667000"/>
          <p14:tracePt t="98832" x="5638800" y="2673350"/>
          <p14:tracePt t="98850" x="5638800" y="2692400"/>
          <p14:tracePt t="98865" x="5632450" y="2698750"/>
          <p14:tracePt t="98882" x="5632450" y="2705100"/>
          <p14:tracePt t="98985" x="5632450" y="2698750"/>
          <p14:tracePt t="98999" x="5632450" y="2686050"/>
          <p14:tracePt t="99187" x="5626100" y="2686050"/>
          <p14:tracePt t="99192" x="5619750" y="2686050"/>
          <p14:tracePt t="99201" x="5613400" y="2679700"/>
          <p14:tracePt t="99474" x="5588000" y="2673350"/>
          <p14:tracePt t="99482" x="5581650" y="2673350"/>
          <p14:tracePt t="99524" x="5588000" y="2673350"/>
          <p14:tracePt t="99562" x="5607050" y="2667000"/>
          <p14:tracePt t="99567" x="5619750" y="2667000"/>
          <p14:tracePt t="99583" x="5651500" y="2660650"/>
          <p14:tracePt t="99601" x="5689600" y="2647950"/>
          <p14:tracePt t="99617" x="5721350" y="2635250"/>
          <p14:tracePt t="99634" x="5759450" y="2609850"/>
          <p14:tracePt t="99650" x="5797550" y="2578100"/>
          <p14:tracePt t="99666" x="5829300" y="2559050"/>
          <p14:tracePt t="99683" x="5854700" y="2540000"/>
          <p14:tracePt t="99704" x="5861050" y="2540000"/>
          <p14:tracePt t="99796" x="5886450" y="2552700"/>
          <p14:tracePt t="99816" x="5911850" y="2578100"/>
          <p14:tracePt t="99833" x="5918200" y="2590800"/>
          <p14:tracePt t="99849" x="5918200" y="2597150"/>
          <p14:tracePt t="99866" x="5918200" y="2616200"/>
          <p14:tracePt t="99883" x="5905500" y="2641600"/>
          <p14:tracePt t="99900" x="5861050" y="2692400"/>
          <p14:tracePt t="99916" x="5810250" y="2736850"/>
          <p14:tracePt t="99933" x="5740400" y="2781300"/>
          <p14:tracePt t="99950" x="5651500" y="2806700"/>
          <p14:tracePt t="99951" x="5607050" y="2813050"/>
          <p14:tracePt t="99966" x="5556250" y="2819400"/>
          <p14:tracePt t="100331" x="5549900" y="2774950"/>
          <p14:tracePt t="100336" x="5549900" y="2762250"/>
          <p14:tracePt t="100350" x="5543550" y="2755900"/>
          <p14:tracePt t="100383" x="5549900" y="2755900"/>
          <p14:tracePt t="100400" x="5562600" y="2755900"/>
          <p14:tracePt t="100418" x="5562600" y="2743200"/>
          <p14:tracePt t="100433" x="5562600" y="2736850"/>
          <p14:tracePt t="100450" x="5562600" y="2717800"/>
          <p14:tracePt t="100466" x="5581650" y="2705100"/>
          <p14:tracePt t="100483" x="5600700" y="2692400"/>
          <p14:tracePt t="100501" x="5613400" y="2686050"/>
          <p14:tracePt t="100517" x="5626100" y="2686050"/>
          <p14:tracePt t="100533" x="5651500" y="2686050"/>
          <p14:tracePt t="100551" x="5683250" y="2686050"/>
          <p14:tracePt t="100567" x="5727700" y="2686050"/>
          <p14:tracePt t="100587" x="5810250" y="2667000"/>
          <p14:tracePt t="100600" x="5829300" y="2660650"/>
          <p14:tracePt t="100616" x="5880100" y="2641600"/>
          <p14:tracePt t="100617" x="5899150" y="2635250"/>
          <p14:tracePt t="100633" x="5924550" y="2635250"/>
          <p14:tracePt t="100634" x="5949950" y="2628900"/>
          <p14:tracePt t="100650" x="5994400" y="2616200"/>
          <p14:tracePt t="100667" x="6038850" y="2590800"/>
          <p14:tracePt t="100684" x="6057900" y="2571750"/>
          <p14:tracePt t="100700" x="6115050" y="2501900"/>
          <p14:tracePt t="100717" x="6159500" y="2438400"/>
          <p14:tracePt t="100743" x="6197600" y="2368550"/>
          <p14:tracePt t="100750" x="6203950" y="2362200"/>
          <p14:tracePt t="100867" x="6210300" y="2368550"/>
          <p14:tracePt t="100885" x="6210300" y="2381250"/>
          <p14:tracePt t="100900" x="6210300" y="2387600"/>
          <p14:tracePt t="100917" x="6210300" y="2393950"/>
          <p14:tracePt t="100934" x="6216650" y="2400300"/>
          <p14:tracePt t="100950" x="6216650" y="2406650"/>
          <p14:tracePt t="100984" x="6223000" y="2406650"/>
          <p14:tracePt t="101000" x="6229350" y="2406650"/>
          <p14:tracePt t="101017" x="6242050" y="2400300"/>
          <p14:tracePt t="101034" x="6248400" y="2393950"/>
          <p14:tracePt t="101051" x="6261100" y="2381250"/>
          <p14:tracePt t="101080" x="6330950" y="2349500"/>
          <p14:tracePt t="101095" x="6432550" y="2349500"/>
          <p14:tracePt t="101113" x="6527800" y="2349500"/>
          <p14:tracePt t="101134" x="6648450" y="2343150"/>
          <p14:tracePt t="101151" x="6718300" y="2330450"/>
          <p14:tracePt t="101167" x="6762750" y="2324100"/>
          <p14:tracePt t="101184" x="6775450" y="2317750"/>
          <p14:tracePt t="101310" x="6807200" y="2260600"/>
          <p14:tracePt t="101317" x="6819900" y="2241550"/>
          <p14:tracePt t="101335" x="6877050" y="2152650"/>
          <p14:tracePt t="101351" x="6889750" y="2101850"/>
          <p14:tracePt t="101367" x="6889750" y="2000250"/>
          <p14:tracePt t="101385" x="6870700" y="1784350"/>
          <p14:tracePt t="101401" x="6858000" y="1651000"/>
          <p14:tracePt t="101417" x="6838950" y="1498600"/>
          <p14:tracePt t="101434" x="6819900" y="1371600"/>
          <p14:tracePt t="101451" x="6769100" y="1238250"/>
          <p14:tracePt t="101468" x="6705600" y="1174750"/>
          <p14:tracePt t="101485" x="6629400" y="1123950"/>
          <p14:tracePt t="101501" x="6546850" y="1085850"/>
          <p14:tracePt t="101518" x="6464300" y="1047750"/>
          <p14:tracePt t="101537" x="6343650" y="990600"/>
          <p14:tracePt t="101551" x="6286500" y="965200"/>
          <p14:tracePt t="101568" x="6165850" y="933450"/>
          <p14:tracePt t="101586" x="5930900" y="889000"/>
          <p14:tracePt t="101602" x="5835650" y="876300"/>
          <p14:tracePt t="101618" x="5695950" y="857250"/>
          <p14:tracePt t="101636" x="5518150" y="844550"/>
          <p14:tracePt t="101651" x="5429250" y="844550"/>
          <p14:tracePt t="101668" x="5378450" y="857250"/>
          <p14:tracePt t="101684" x="5302250" y="895350"/>
          <p14:tracePt t="101701" x="5187950" y="965200"/>
          <p14:tracePt t="101718" x="5035550" y="1066800"/>
          <p14:tracePt t="101734" x="4800600" y="1219200"/>
          <p14:tracePt t="101751" x="4673600" y="1301750"/>
          <p14:tracePt t="101768" x="4521200" y="1409700"/>
          <p14:tracePt t="101785" x="4464050" y="1460500"/>
          <p14:tracePt t="101801" x="4432300" y="1504950"/>
          <p14:tracePt t="101817" x="4381500" y="1631950"/>
          <p14:tracePt t="101836" x="4311650" y="1778000"/>
          <p14:tracePt t="101852" x="4279900" y="1847850"/>
          <p14:tracePt t="101881" x="4064000" y="2209800"/>
          <p14:tracePt t="101890" x="4025900" y="2286000"/>
          <p14:tracePt t="101901" x="3968750" y="2400300"/>
          <p14:tracePt t="101929" x="3943350" y="2482850"/>
          <p14:tracePt t="101934" x="3930650" y="2527300"/>
          <p14:tracePt t="101951" x="3905250" y="2654300"/>
          <p14:tracePt t="101968" x="3860800" y="2870200"/>
          <p14:tracePt t="101985" x="3829050" y="3086100"/>
          <p14:tracePt t="102002" x="3810000" y="3321050"/>
          <p14:tracePt t="102023" x="3822700" y="3625850"/>
          <p14:tracePt t="102035" x="3841750" y="3733800"/>
          <p14:tracePt t="102052" x="3892550" y="3879850"/>
          <p14:tracePt t="102068" x="3975100" y="4057650"/>
          <p14:tracePt t="102085" x="4038600" y="4184650"/>
          <p14:tracePt t="102101" x="4114800" y="4368800"/>
          <p14:tracePt t="102118" x="4159250" y="4470400"/>
          <p14:tracePt t="102135" x="4241800" y="4603750"/>
          <p14:tracePt t="102151" x="4305300" y="4654550"/>
          <p14:tracePt t="102168" x="4349750" y="4673600"/>
          <p14:tracePt t="102185" x="4375150" y="4679950"/>
          <p14:tracePt t="102209" x="4432300" y="4686300"/>
          <p14:tracePt t="102218" x="4457700" y="4699000"/>
          <p14:tracePt t="102235" x="4521200" y="4724400"/>
          <p14:tracePt t="102251" x="4699000" y="4794250"/>
          <p14:tracePt t="102268" x="4927600" y="4851400"/>
          <p14:tracePt t="102285" x="5175250" y="4895850"/>
          <p14:tracePt t="102301" x="5467350" y="4927600"/>
          <p14:tracePt t="102318" x="5854700" y="4940300"/>
          <p14:tracePt t="102335" x="6038850" y="4927600"/>
          <p14:tracePt t="102352" x="6172200" y="4889500"/>
          <p14:tracePt t="102369" x="6280150" y="4851400"/>
          <p14:tracePt t="102395" x="6445250" y="4787900"/>
          <p14:tracePt t="102402" x="6502400" y="4768850"/>
          <p14:tracePt t="102418" x="6610350" y="4724400"/>
          <p14:tracePt t="102437" x="6692900" y="4686300"/>
          <p14:tracePt t="102451" x="6756400" y="4641850"/>
          <p14:tracePt t="102468" x="6800850" y="4597400"/>
          <p14:tracePt t="102486" x="6832600" y="4552950"/>
          <p14:tracePt t="102502" x="6877050" y="4457700"/>
          <p14:tracePt t="102519" x="6940550" y="4305300"/>
          <p14:tracePt t="102535" x="7029450" y="4089400"/>
          <p14:tracePt t="102552" x="7162800" y="3797300"/>
          <p14:tracePt t="102568" x="7239000" y="3638550"/>
          <p14:tracePt t="102585" x="7277100" y="3530600"/>
          <p14:tracePt t="102602" x="7315200" y="3390900"/>
          <p14:tracePt t="102618" x="7327900" y="3257550"/>
          <p14:tracePt t="102635" x="7334250" y="3092450"/>
          <p14:tracePt t="102652" x="7334250" y="2914650"/>
          <p14:tracePt t="102669" x="7334250" y="2762250"/>
          <p14:tracePt t="102685" x="7340600" y="2667000"/>
          <p14:tracePt t="102702" x="7340600" y="2565400"/>
          <p14:tracePt t="102726" x="7340600" y="2482850"/>
          <p14:tracePt t="102735" x="7340600" y="2470150"/>
          <p14:tracePt t="102757" x="7321550" y="2419350"/>
          <p14:tracePt t="102769" x="7315200" y="2400300"/>
          <p14:tracePt t="102785" x="7283450" y="2355850"/>
          <p14:tracePt t="102786" x="7258050" y="2324100"/>
          <p14:tracePt t="102802" x="7194550" y="2266950"/>
          <p14:tracePt t="102819" x="7118350" y="2197100"/>
          <p14:tracePt t="102835" x="7029450" y="2120900"/>
          <p14:tracePt t="102852" x="6946900" y="2051050"/>
          <p14:tracePt t="102873" x="6877050" y="1981200"/>
          <p14:tracePt t="102885" x="6819900" y="1930400"/>
          <p14:tracePt t="102902" x="6781800" y="1892300"/>
          <p14:tracePt t="102919" x="6750050" y="1879600"/>
          <p14:tracePt t="102935" x="6731000" y="1866900"/>
          <p14:tracePt t="102952" x="6711950" y="1860550"/>
          <p14:tracePt t="102969" x="6705600" y="1854200"/>
          <p14:tracePt t="103052" x="6654800" y="1860550"/>
          <p14:tracePt t="103069" x="6578600" y="1866900"/>
          <p14:tracePt t="103086" x="6489700" y="1885950"/>
          <p14:tracePt t="103102" x="6394450" y="1898650"/>
          <p14:tracePt t="103119" x="6318250" y="1911350"/>
          <p14:tracePt t="103136" x="6261100" y="1924050"/>
          <p14:tracePt t="103154" x="6216650" y="1930400"/>
          <p14:tracePt t="103169" x="6184900" y="1943100"/>
          <p14:tracePt t="103186" x="6134100" y="1968500"/>
          <p14:tracePt t="103203" x="6051550" y="2012950"/>
          <p14:tracePt t="103204" x="6000750" y="2044700"/>
          <p14:tracePt t="103219" x="5943600" y="2082800"/>
          <p14:tracePt t="103255" x="5683250" y="2286000"/>
          <p14:tracePt t="103269" x="5664200" y="2298700"/>
          <p14:tracePt t="103299" x="5588000" y="2387600"/>
          <p14:tracePt t="103308" x="5562600" y="2432050"/>
          <p14:tracePt t="103324" x="5499100" y="2527300"/>
          <p14:tracePt t="103335" x="5429250" y="2641600"/>
          <p14:tracePt t="103352" x="5359400" y="2768600"/>
          <p14:tracePt t="103369" x="5321300" y="2851150"/>
          <p14:tracePt t="103387" x="5289550" y="2921000"/>
          <p14:tracePt t="103402" x="5283200" y="2952750"/>
          <p14:tracePt t="103419" x="5283200" y="2965450"/>
          <p14:tracePt t="103436" x="5283200" y="2971800"/>
          <p14:tracePt t="103452" x="5283200" y="2990850"/>
          <p14:tracePt t="103454" x="5283200" y="3016250"/>
          <p14:tracePt t="103469" x="5283200" y="3060700"/>
          <p14:tracePt t="103486" x="5270500" y="3117850"/>
          <p14:tracePt t="103503" x="5257800" y="3168650"/>
          <p14:tracePt t="103520" x="5245100" y="3206750"/>
          <p14:tracePt t="103536" x="5238750" y="3219450"/>
          <p14:tracePt t="103753" x="5251450" y="3257550"/>
          <p14:tracePt t="103769" x="5308600" y="3359150"/>
          <p14:tracePt t="103786" x="5397500" y="3505200"/>
          <p14:tracePt t="103809" x="5524500" y="3683000"/>
          <p14:tracePt t="103820" x="5549900" y="3714750"/>
          <p14:tracePt t="103836" x="5607050" y="3771900"/>
          <p14:tracePt t="103838" x="5632450" y="3797300"/>
          <p14:tracePt t="103857" x="5664200" y="3829050"/>
          <p14:tracePt t="103869" x="5689600" y="3848100"/>
          <p14:tracePt t="103887" x="5791200" y="3924300"/>
          <p14:tracePt t="103903" x="5956300" y="4000500"/>
          <p14:tracePt t="103919" x="6146800" y="4051300"/>
          <p14:tracePt t="103941" x="6311900" y="4076700"/>
          <p14:tracePt t="103963" x="6584950" y="4070350"/>
          <p14:tracePt t="103969" x="6648450" y="4051300"/>
          <p14:tracePt t="103986" x="6756400" y="3981450"/>
          <p14:tracePt t="104003" x="6851650" y="3854450"/>
          <p14:tracePt t="104020" x="6915150" y="3727450"/>
          <p14:tracePt t="104037" x="6953250" y="3600450"/>
          <p14:tracePt t="104053" x="6985000" y="3460750"/>
          <p14:tracePt t="104070" x="7004050" y="3251200"/>
          <p14:tracePt t="104092" x="6997700" y="3035300"/>
          <p14:tracePt t="104103" x="6940550" y="2838450"/>
          <p14:tracePt t="104120" x="6851650" y="2679700"/>
          <p14:tracePt t="104136" x="6775450" y="2565400"/>
          <p14:tracePt t="104153" x="6718300" y="2463800"/>
          <p14:tracePt t="104176" x="6661150" y="2330450"/>
          <p14:tracePt t="104187" x="6648450" y="2298700"/>
          <p14:tracePt t="104203" x="6616700" y="2209800"/>
          <p14:tracePt t="104220" x="6584950" y="2133600"/>
          <p14:tracePt t="104240" x="6502400" y="1968500"/>
          <p14:tracePt t="104253" x="6470650" y="1911350"/>
          <p14:tracePt t="104270" x="6394450" y="1790700"/>
          <p14:tracePt t="104288" x="6292850" y="1625600"/>
          <p14:tracePt t="104303" x="6248400" y="1555750"/>
          <p14:tracePt t="104321" x="6203950" y="1485900"/>
          <p14:tracePt t="104338" x="6178550" y="1454150"/>
          <p14:tracePt t="104354" x="6146800" y="1435100"/>
          <p14:tracePt t="104382" x="5899150" y="1428750"/>
          <p14:tracePt t="104389" x="5765800" y="1435100"/>
          <p14:tracePt t="104405" x="5492750" y="1454150"/>
          <p14:tracePt t="104420" x="5232400" y="1473200"/>
          <p14:tracePt t="104436" x="4984750" y="1485900"/>
          <p14:tracePt t="104453" x="4826000" y="1498600"/>
          <p14:tracePt t="104470" x="4699000" y="1536700"/>
          <p14:tracePt t="104487" x="4616450" y="1587500"/>
          <p14:tracePt t="104503" x="4489450" y="1676400"/>
          <p14:tracePt t="104520" x="4324350" y="1790700"/>
          <p14:tracePt t="104537" x="4171950" y="1898650"/>
          <p14:tracePt t="104554" x="4025900" y="1993900"/>
          <p14:tracePt t="104570" x="3911600" y="2082800"/>
          <p14:tracePt t="104587" x="3898900" y="2120900"/>
          <p14:tracePt t="104610" x="3898900" y="2184400"/>
          <p14:tracePt t="104620" x="3898900" y="2222500"/>
          <p14:tracePt t="104637" x="3886200" y="2266950"/>
          <p14:tracePt t="104662" x="3867150" y="2336800"/>
          <p14:tracePt t="104670" x="3867150" y="2349500"/>
          <p14:tracePt t="104687" x="3860800" y="23558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Otydligheten är designad</a:t>
            </a:r>
            <a:endParaRPr lang="LID4096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1728D2C-43E5-43AB-A433-0E4A3D1E4C2E}"/>
              </a:ext>
            </a:extLst>
          </p:cNvPr>
          <p:cNvSpPr txBox="1"/>
          <p:nvPr/>
        </p:nvSpPr>
        <p:spPr>
          <a:xfrm>
            <a:off x="-2" y="782153"/>
            <a:ext cx="12192002" cy="5732338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Bibeln innehåller inte någon klart uttalad lära om kiliasm.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Orsaken är att de första kristna skulle ha sitt fokus på evangelisation, inte kronologisk forskning:</a:t>
            </a:r>
            <a:br>
              <a:rPr lang="sv-SE" dirty="0"/>
            </a:br>
            <a:r>
              <a:rPr lang="sv-SE" dirty="0">
                <a:solidFill>
                  <a:srgbClr val="C00000"/>
                </a:solidFill>
              </a:rPr>
              <a:t>Det är inte </a:t>
            </a:r>
            <a:r>
              <a:rPr lang="sv-SE" i="1" u="sng" dirty="0">
                <a:solidFill>
                  <a:srgbClr val="C00000"/>
                </a:solidFill>
              </a:rPr>
              <a:t>er</a:t>
            </a:r>
            <a:r>
              <a:rPr lang="sv-SE" dirty="0"/>
              <a:t> [apostlarnas]</a:t>
            </a:r>
            <a:r>
              <a:rPr lang="sv-SE" dirty="0">
                <a:solidFill>
                  <a:srgbClr val="C00000"/>
                </a:solidFill>
              </a:rPr>
              <a:t> sak att veta vilka tider eller stunder som Fadern i sin makt har bestämt.</a:t>
            </a:r>
            <a:r>
              <a:rPr lang="sv-SE" dirty="0"/>
              <a:t> </a:t>
            </a:r>
            <a:r>
              <a:rPr lang="sv-SE" sz="1400" dirty="0"/>
              <a:t>(Apg 1:7)</a:t>
            </a:r>
            <a:endParaRPr lang="sv-SE" dirty="0"/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Men det betyder inte </a:t>
            </a:r>
            <a:r>
              <a:rPr lang="sv-SE"/>
              <a:t>att ingen </a:t>
            </a:r>
            <a:r>
              <a:rPr lang="sv-SE" dirty="0"/>
              <a:t>generation någonsin kan veta.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Skriften är skriven med stor finess: Den </a:t>
            </a:r>
            <a:r>
              <a:rPr lang="sv-SE" i="1" u="sng" dirty="0"/>
              <a:t>döljer</a:t>
            </a:r>
            <a:r>
              <a:rPr lang="sv-SE" dirty="0"/>
              <a:t> eller </a:t>
            </a:r>
            <a:r>
              <a:rPr lang="sv-SE" i="1" u="sng" dirty="0"/>
              <a:t>avslöjar</a:t>
            </a:r>
            <a:r>
              <a:rPr lang="sv-SE" dirty="0"/>
              <a:t> beroende på:</a:t>
            </a:r>
            <a:endParaRPr lang="sv-SE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i="1" dirty="0"/>
              <a:t>När:</a:t>
            </a:r>
            <a:r>
              <a:rPr lang="sv-SE" dirty="0">
                <a:solidFill>
                  <a:srgbClr val="C00000"/>
                </a:solidFill>
              </a:rPr>
              <a:t> Kunskapen </a:t>
            </a:r>
            <a:r>
              <a:rPr lang="sv-SE" i="1" u="sng" dirty="0">
                <a:solidFill>
                  <a:srgbClr val="C00000"/>
                </a:solidFill>
              </a:rPr>
              <a:t>ska bli</a:t>
            </a:r>
            <a:r>
              <a:rPr lang="sv-SE" dirty="0">
                <a:solidFill>
                  <a:srgbClr val="C00000"/>
                </a:solidFill>
              </a:rPr>
              <a:t> stor… Dessa ord ska förbli gömda och förseglade </a:t>
            </a:r>
            <a:r>
              <a:rPr lang="sv-SE" i="1" u="sng" dirty="0">
                <a:solidFill>
                  <a:srgbClr val="C00000"/>
                </a:solidFill>
              </a:rPr>
              <a:t>till den sista tiden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sz="1400" dirty="0"/>
              <a:t> (Dan 12:4,9)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i="1" dirty="0"/>
              <a:t>Vem: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Ingen ogudaktig ska förstå detta, men </a:t>
            </a:r>
            <a:r>
              <a:rPr lang="sv-SE" i="1" u="sng" dirty="0">
                <a:solidFill>
                  <a:srgbClr val="C00000"/>
                </a:solidFill>
              </a:rPr>
              <a:t>de förståndiga</a:t>
            </a:r>
            <a:r>
              <a:rPr lang="sv-SE" dirty="0">
                <a:solidFill>
                  <a:srgbClr val="C00000"/>
                </a:solidFill>
              </a:rPr>
              <a:t> ska förstå det.</a:t>
            </a:r>
            <a:r>
              <a:rPr lang="sv-SE" dirty="0"/>
              <a:t> </a:t>
            </a:r>
            <a:r>
              <a:rPr lang="sv-SE" sz="1400" dirty="0"/>
              <a:t>(Dan 12:10)</a:t>
            </a:r>
            <a:endParaRPr lang="sv-SE" dirty="0"/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Kiliasmen är </a:t>
            </a:r>
            <a:r>
              <a:rPr lang="sv-SE" i="1" u="sng" dirty="0"/>
              <a:t>uppenbarad</a:t>
            </a:r>
            <a:r>
              <a:rPr lang="sv-SE" dirty="0"/>
              <a:t> en gång för alla i Bibeln, men Guds Ande </a:t>
            </a:r>
            <a:r>
              <a:rPr lang="sv-SE" i="1" u="sng" dirty="0"/>
              <a:t>upplyser</a:t>
            </a:r>
            <a:r>
              <a:rPr lang="sv-SE" dirty="0"/>
              <a:t> efter behov.</a:t>
            </a:r>
            <a:br>
              <a:rPr lang="sv-SE"/>
            </a:br>
            <a:r>
              <a:rPr lang="sv-SE"/>
              <a:t>Daniel </a:t>
            </a:r>
            <a:r>
              <a:rPr lang="sv-SE" dirty="0"/>
              <a:t>hade rätt inställning: </a:t>
            </a:r>
            <a:r>
              <a:rPr lang="sv-SE" dirty="0">
                <a:solidFill>
                  <a:srgbClr val="C00000"/>
                </a:solidFill>
              </a:rPr>
              <a:t>Du </a:t>
            </a:r>
            <a:r>
              <a:rPr lang="sv-SE" i="1" u="sng" dirty="0">
                <a:solidFill>
                  <a:srgbClr val="C00000"/>
                </a:solidFill>
              </a:rPr>
              <a:t>vände ditt hjärta</a:t>
            </a:r>
            <a:r>
              <a:rPr lang="sv-SE" dirty="0">
                <a:solidFill>
                  <a:srgbClr val="C00000"/>
                </a:solidFill>
              </a:rPr>
              <a:t> till att </a:t>
            </a:r>
            <a:r>
              <a:rPr lang="sv-SE" i="1" u="sng" dirty="0">
                <a:solidFill>
                  <a:srgbClr val="C00000"/>
                </a:solidFill>
              </a:rPr>
              <a:t>förstå</a:t>
            </a:r>
            <a:r>
              <a:rPr lang="sv-SE" dirty="0">
                <a:solidFill>
                  <a:srgbClr val="C00000"/>
                </a:solidFill>
              </a:rPr>
              <a:t> och </a:t>
            </a:r>
            <a:r>
              <a:rPr lang="sv-SE" i="1" u="sng" dirty="0">
                <a:solidFill>
                  <a:srgbClr val="C00000"/>
                </a:solidFill>
              </a:rPr>
              <a:t>ödmjuka</a:t>
            </a:r>
            <a:r>
              <a:rPr lang="sv-SE" dirty="0">
                <a:solidFill>
                  <a:srgbClr val="C00000"/>
                </a:solidFill>
              </a:rPr>
              <a:t> dig inför din Gud.</a:t>
            </a:r>
            <a:r>
              <a:rPr lang="sv-SE" sz="1400" dirty="0">
                <a:solidFill>
                  <a:srgbClr val="C00000"/>
                </a:solidFill>
              </a:rPr>
              <a:t> </a:t>
            </a:r>
            <a:r>
              <a:rPr lang="sv-SE" sz="1400" dirty="0"/>
              <a:t>(Dan 10:12)</a:t>
            </a:r>
            <a:endParaRPr lang="sv-SE" dirty="0"/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Samtidig kunskap om både </a:t>
            </a:r>
            <a:r>
              <a:rPr lang="sv-SE" i="1" u="sng" dirty="0"/>
              <a:t>kiliasmens principer</a:t>
            </a:r>
            <a:r>
              <a:rPr lang="sv-SE" dirty="0"/>
              <a:t> och </a:t>
            </a:r>
            <a:r>
              <a:rPr lang="sv-SE"/>
              <a:t>den </a:t>
            </a:r>
            <a:br>
              <a:rPr lang="sv-SE"/>
            </a:br>
            <a:r>
              <a:rPr lang="sv-SE" i="1" u="sng"/>
              <a:t>tillhörande kronologin</a:t>
            </a:r>
            <a:r>
              <a:rPr lang="sv-SE"/>
              <a:t> </a:t>
            </a:r>
            <a:r>
              <a:rPr lang="sv-SE" dirty="0"/>
              <a:t>har aldrig förr sammanstrålat i historien: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Apostlarna började få kunskap om kiliasmen, men använde </a:t>
            </a:r>
            <a:br>
              <a:rPr lang="sv-SE" dirty="0"/>
            </a:br>
            <a:r>
              <a:rPr lang="sv-SE" i="1" dirty="0"/>
              <a:t>Septuaginta</a:t>
            </a:r>
            <a:r>
              <a:rPr lang="sv-SE" dirty="0"/>
              <a:t> med fel tidsuppgifter.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När rätt bibelversion började användas, den </a:t>
            </a:r>
            <a:r>
              <a:rPr lang="sv-SE" i="1" dirty="0"/>
              <a:t>Masoretiska texten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/>
              <a:t>så var kiliasmen utbytt mot amillennialism.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sv-SE" dirty="0"/>
              <a:t>Slutlig bekräftelse får vi strax före </a:t>
            </a:r>
            <a:r>
              <a:rPr lang="sv-SE"/>
              <a:t>återkomsten: </a:t>
            </a:r>
            <a:r>
              <a:rPr lang="sv-SE">
                <a:solidFill>
                  <a:srgbClr val="C00000"/>
                </a:solidFill>
              </a:rPr>
              <a:t>Från den tid då det</a:t>
            </a:r>
            <a:br>
              <a:rPr lang="sv-SE">
                <a:solidFill>
                  <a:srgbClr val="C00000"/>
                </a:solidFill>
              </a:rPr>
            </a:br>
            <a:r>
              <a:rPr lang="sv-SE">
                <a:solidFill>
                  <a:srgbClr val="C00000"/>
                </a:solidFill>
              </a:rPr>
              <a:t>dagliga offret avskaffas och förödelsens styggelse ställs upp ska det </a:t>
            </a:r>
            <a:br>
              <a:rPr lang="sv-SE">
                <a:solidFill>
                  <a:srgbClr val="C00000"/>
                </a:solidFill>
              </a:rPr>
            </a:br>
            <a:r>
              <a:rPr lang="sv-SE">
                <a:solidFill>
                  <a:srgbClr val="C00000"/>
                </a:solidFill>
              </a:rPr>
              <a:t>gå </a:t>
            </a:r>
            <a:r>
              <a:rPr lang="sv-SE" b="1" i="1">
                <a:solidFill>
                  <a:srgbClr val="C00000"/>
                </a:solidFill>
              </a:rPr>
              <a:t>1290 dagar</a:t>
            </a:r>
            <a:r>
              <a:rPr lang="sv-SE">
                <a:solidFill>
                  <a:srgbClr val="C00000"/>
                </a:solidFill>
              </a:rPr>
              <a:t>.</a:t>
            </a:r>
            <a:r>
              <a:rPr lang="sv-SE"/>
              <a:t> </a:t>
            </a:r>
            <a:r>
              <a:rPr lang="sv-SE" sz="1400"/>
              <a:t>(Dan 12:11)</a:t>
            </a:r>
            <a:endParaRPr lang="sv-SE" sz="14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48DA2AE-AC26-47C0-B45E-2E9C992B6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9512" y="3818966"/>
            <a:ext cx="5382485" cy="3039034"/>
          </a:xfrm>
          <a:prstGeom prst="rect">
            <a:avLst/>
          </a:prstGeom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8E27068B-0AC2-2154-98D4-53CF3D24EF37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AS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459817"/>
      </p:ext>
    </p:extLst>
  </p:cSld>
  <p:clrMapOvr>
    <a:masterClrMapping/>
  </p:clrMapOvr>
  <p:transition advTm="4577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4453" x="6965950" y="234950"/>
          <p14:tracePt t="4474" x="6978650" y="298450"/>
          <p14:tracePt t="4488" x="6978650" y="311150"/>
          <p14:tracePt t="4504" x="6972300" y="342900"/>
          <p14:tracePt t="4520" x="6946900" y="387350"/>
          <p14:tracePt t="4537" x="6896100" y="444500"/>
          <p14:tracePt t="4553" x="6838950" y="488950"/>
          <p14:tracePt t="4577" x="6731000" y="539750"/>
          <p14:tracePt t="4587" x="6673850" y="558800"/>
          <p14:tracePt t="4603" x="6521450" y="590550"/>
          <p14:tracePt t="4620" x="6350000" y="603250"/>
          <p14:tracePt t="4637" x="6096000" y="615950"/>
          <p14:tracePt t="4654" x="5854700" y="622300"/>
          <p14:tracePt t="4677" x="5530850" y="622300"/>
          <p14:tracePt t="4687" x="5448300" y="622300"/>
          <p14:tracePt t="4710" x="5207000" y="615950"/>
          <p14:tracePt t="4720" x="5022850" y="609600"/>
          <p14:tracePt t="4737" x="4819650" y="603250"/>
          <p14:tracePt t="4754" x="4610100" y="596900"/>
          <p14:tracePt t="4770" x="4464050" y="584200"/>
          <p14:tracePt t="4787" x="4273550" y="571500"/>
          <p14:tracePt t="4804" x="4146550" y="558800"/>
          <p14:tracePt t="4829" x="3924300" y="539750"/>
          <p14:tracePt t="4837" x="3829050" y="533400"/>
          <p14:tracePt t="4860" x="3644900" y="520700"/>
          <p14:tracePt t="4871" x="3556000" y="520700"/>
          <p14:tracePt t="4887" x="3441700" y="520700"/>
          <p14:tracePt t="4904" x="3346450" y="520700"/>
          <p14:tracePt t="4920" x="3270250" y="520700"/>
          <p14:tracePt t="4938" x="3219450" y="520700"/>
          <p14:tracePt t="4954" x="3079750" y="520700"/>
          <p14:tracePt t="4970" x="2933700" y="527050"/>
          <p14:tracePt t="4988" x="2825750" y="533400"/>
          <p14:tracePt t="5004" x="2724150" y="539750"/>
          <p14:tracePt t="5021" x="2622550" y="546100"/>
          <p14:tracePt t="5037" x="2578100" y="552450"/>
          <p14:tracePt t="5054" x="2559050" y="552450"/>
          <p14:tracePt t="5091" x="2559050" y="558800"/>
          <p14:tracePt t="5104" x="2552700" y="558800"/>
          <p14:tracePt t="5121" x="2546350" y="577850"/>
          <p14:tracePt t="5138" x="2540000" y="590550"/>
          <p14:tracePt t="5154" x="2540000" y="603250"/>
          <p14:tracePt t="5174" x="2546350" y="609600"/>
          <p14:tracePt t="5188" x="2565400" y="622300"/>
          <p14:tracePt t="5204" x="2590800" y="622300"/>
          <p14:tracePt t="5221" x="2635250" y="628650"/>
          <p14:tracePt t="5239" x="2679700" y="628650"/>
          <p14:tracePt t="5255" x="2724150" y="622300"/>
          <p14:tracePt t="5271" x="2768600" y="609600"/>
          <p14:tracePt t="5287" x="2794000" y="584200"/>
          <p14:tracePt t="5304" x="2813050" y="552450"/>
          <p14:tracePt t="5327" x="2813050" y="501650"/>
          <p14:tracePt t="5337" x="2813050" y="488950"/>
          <p14:tracePt t="5354" x="2806700" y="469900"/>
          <p14:tracePt t="5377" x="2794000" y="457200"/>
          <p14:tracePt t="5387" x="2781300" y="450850"/>
          <p14:tracePt t="5404" x="2743200" y="444500"/>
          <p14:tracePt t="5421" x="2673350" y="438150"/>
          <p14:tracePt t="5438" x="2578100" y="438150"/>
          <p14:tracePt t="5455" x="2508250" y="438150"/>
          <p14:tracePt t="5471" x="2476500" y="438150"/>
          <p14:tracePt t="5488" x="2457450" y="438150"/>
          <p14:tracePt t="5554" x="2438400" y="444500"/>
          <p14:tracePt t="5571" x="2400300" y="457200"/>
          <p14:tracePt t="5588" x="2374900" y="463550"/>
          <p14:tracePt t="5592" x="2368550" y="463550"/>
          <p14:tracePt t="5800" x="2368550" y="476250"/>
          <p14:tracePt t="5804" x="2368550" y="488950"/>
          <p14:tracePt t="5821" x="2368550" y="514350"/>
          <p14:tracePt t="5839" x="2368550" y="533400"/>
          <p14:tracePt t="5854" x="2374900" y="558800"/>
          <p14:tracePt t="5872" x="2381250" y="584200"/>
          <p14:tracePt t="5890" x="2393950" y="603250"/>
          <p14:tracePt t="5904" x="2400300" y="609600"/>
          <p14:tracePt t="5922" x="2413000" y="622300"/>
          <p14:tracePt t="5943" x="2425700" y="635000"/>
          <p14:tracePt t="5954" x="2444750" y="654050"/>
          <p14:tracePt t="5971" x="2463800" y="666750"/>
          <p14:tracePt t="5988" x="2489200" y="685800"/>
          <p14:tracePt t="6006" x="2508250" y="698500"/>
          <p14:tracePt t="6021" x="2533650" y="717550"/>
          <p14:tracePt t="6044" x="2565400" y="736600"/>
          <p14:tracePt t="6055" x="2571750" y="742950"/>
          <p14:tracePt t="6072" x="2603500" y="755650"/>
          <p14:tracePt t="6088" x="2628900" y="768350"/>
          <p14:tracePt t="6105" x="2660650" y="781050"/>
          <p14:tracePt t="6125" x="2711450" y="787400"/>
          <p14:tracePt t="6138" x="2755900" y="787400"/>
          <p14:tracePt t="6155" x="2851150" y="768350"/>
          <p14:tracePt t="6173" x="2914650" y="749300"/>
          <p14:tracePt t="6188" x="2940050" y="730250"/>
          <p14:tracePt t="6205" x="2971800" y="711200"/>
          <p14:tracePt t="6221" x="2997200" y="698500"/>
          <p14:tracePt t="6238" x="3003550" y="692150"/>
          <p14:tracePt t="6263" x="3016250" y="679450"/>
          <p14:tracePt t="6273" x="3016250" y="673100"/>
          <p14:tracePt t="6295" x="3016250" y="660400"/>
          <p14:tracePt t="6305" x="3016250" y="654050"/>
          <p14:tracePt t="6324" x="2997200" y="615950"/>
          <p14:tracePt t="6338" x="2990850" y="609600"/>
          <p14:tracePt t="6355" x="2971800" y="590550"/>
          <p14:tracePt t="6372" x="2946400" y="565150"/>
          <p14:tracePt t="6388" x="2921000" y="552450"/>
          <p14:tracePt t="6405" x="2901950" y="539750"/>
          <p14:tracePt t="6423" x="2876550" y="533400"/>
          <p14:tracePt t="6438" x="2819400" y="508000"/>
          <p14:tracePt t="6455" x="2787650" y="488950"/>
          <p14:tracePt t="6472" x="2774950" y="488950"/>
          <p14:tracePt t="6489" x="2749550" y="476250"/>
          <p14:tracePt t="6505" x="2724150" y="463550"/>
          <p14:tracePt t="6539" x="2717800" y="463550"/>
          <p14:tracePt t="6555" x="2711450" y="457200"/>
          <p14:tracePt t="6572" x="2692400" y="457200"/>
          <p14:tracePt t="6593" x="2679700" y="457200"/>
          <p14:tracePt t="7439" x="2698750" y="457200"/>
          <p14:tracePt t="7456" x="2749550" y="457200"/>
          <p14:tracePt t="7473" x="2794000" y="444500"/>
          <p14:tracePt t="7489" x="2825750" y="431800"/>
          <p14:tracePt t="7506" x="2851150" y="425450"/>
          <p14:tracePt t="7522" x="2857500" y="419100"/>
          <p14:tracePt t="7599" x="2857500" y="412750"/>
          <p14:tracePt t="7608" x="2857500" y="406400"/>
          <p14:tracePt t="7626" x="2838450" y="387350"/>
          <p14:tracePt t="7640" x="2813050" y="368300"/>
          <p14:tracePt t="7656" x="2717800" y="330200"/>
          <p14:tracePt t="7680" x="2609850" y="304800"/>
          <p14:tracePt t="7689" x="2590800" y="304800"/>
          <p14:tracePt t="7706" x="2501900" y="292100"/>
          <p14:tracePt t="7723" x="2444750" y="285750"/>
          <p14:tracePt t="7739" x="2393950" y="285750"/>
          <p14:tracePt t="7756" x="2374900" y="285750"/>
          <p14:tracePt t="7773" x="2362200" y="285750"/>
          <p14:tracePt t="7790" x="2349500" y="285750"/>
          <p14:tracePt t="7807" x="2330450" y="292100"/>
          <p14:tracePt t="7823" x="2311400" y="304800"/>
          <p14:tracePt t="7846" x="2298700" y="311150"/>
          <p14:tracePt t="7856" x="2286000" y="330200"/>
          <p14:tracePt t="7876" x="2273300" y="349250"/>
          <p14:tracePt t="7891" x="2266950" y="355600"/>
          <p14:tracePt t="7906" x="2260600" y="374650"/>
          <p14:tracePt t="7924" x="2254250" y="406400"/>
          <p14:tracePt t="7940" x="2247900" y="425450"/>
          <p14:tracePt t="7956" x="2241550" y="450850"/>
          <p14:tracePt t="7973" x="2241550" y="463550"/>
          <p14:tracePt t="8290" x="2260600" y="457200"/>
          <p14:tracePt t="8307" x="2292350" y="450850"/>
          <p14:tracePt t="8328" x="2305050" y="444500"/>
          <p14:tracePt t="8340" x="2324100" y="444500"/>
          <p14:tracePt t="8357" x="2349500" y="438150"/>
          <p14:tracePt t="8375" x="2387600" y="438150"/>
          <p14:tracePt t="8391" x="2438400" y="438150"/>
          <p14:tracePt t="8407" x="2514600" y="444500"/>
          <p14:tracePt t="8426" x="2717800" y="488950"/>
          <p14:tracePt t="8440" x="2768600" y="501650"/>
          <p14:tracePt t="8457" x="2870200" y="520700"/>
          <p14:tracePt t="8458" x="2914650" y="533400"/>
          <p14:tracePt t="8473" x="2965450" y="539750"/>
          <p14:tracePt t="8490" x="3092450" y="571500"/>
          <p14:tracePt t="8508" x="3257550" y="603250"/>
          <p14:tracePt t="8523" x="3390900" y="628650"/>
          <p14:tracePt t="8541" x="3543300" y="647700"/>
          <p14:tracePt t="8541" x="3600450" y="647700"/>
          <p14:tracePt t="8562" x="3702050" y="647700"/>
          <p14:tracePt t="8573" x="3784600" y="635000"/>
          <p14:tracePt t="8590" x="3898900" y="615950"/>
          <p14:tracePt t="8607" x="4013200" y="596900"/>
          <p14:tracePt t="8623" x="4133850" y="590550"/>
          <p14:tracePt t="8641" x="4222750" y="584200"/>
          <p14:tracePt t="8660" x="4305300" y="571500"/>
          <p14:tracePt t="8673" x="4318000" y="565150"/>
          <p14:tracePt t="8691" x="4330700" y="558800"/>
          <p14:tracePt t="8692" x="4337050" y="558800"/>
          <p14:tracePt t="8707" x="4343400" y="558800"/>
          <p14:tracePt t="8723" x="4349750" y="552450"/>
          <p14:tracePt t="8744" x="4400550" y="552450"/>
          <p14:tracePt t="8759" x="4419600" y="552450"/>
          <p14:tracePt t="8774" x="4483100" y="558800"/>
          <p14:tracePt t="8803" x="4546600" y="565150"/>
          <p14:tracePt t="8810" x="4565650" y="565150"/>
          <p14:tracePt t="8831" x="4622800" y="565150"/>
          <p14:tracePt t="8840" x="4635500" y="571500"/>
          <p14:tracePt t="8857" x="4686300" y="571500"/>
          <p14:tracePt t="8873" x="4743450" y="571500"/>
          <p14:tracePt t="8890" x="4813300" y="571500"/>
          <p14:tracePt t="8907" x="4889500" y="565150"/>
          <p14:tracePt t="8923" x="4933950" y="552450"/>
          <p14:tracePt t="8940" x="5003800" y="533400"/>
          <p14:tracePt t="8958" x="5073650" y="514350"/>
          <p14:tracePt t="8980" x="5168900" y="495300"/>
          <p14:tracePt t="8990" x="5219700" y="482600"/>
          <p14:tracePt t="9008" x="5238750" y="476250"/>
          <p14:tracePt t="9034" x="5308600" y="444500"/>
          <p14:tracePt t="9041" x="5321300" y="438150"/>
          <p14:tracePt t="9068" x="5353050" y="393700"/>
          <p14:tracePt t="9076" x="5353050" y="387350"/>
          <p14:tracePt t="9090" x="5359400" y="368300"/>
          <p14:tracePt t="9107" x="5359400" y="361950"/>
          <p14:tracePt t="9124" x="5353050" y="349250"/>
          <p14:tracePt t="9140" x="5334000" y="336550"/>
          <p14:tracePt t="9157" x="5302250" y="317500"/>
          <p14:tracePt t="9176" x="5283200" y="304800"/>
          <p14:tracePt t="9191" x="5257800" y="285750"/>
          <p14:tracePt t="9207" x="5238750" y="273050"/>
          <p14:tracePt t="9224" x="5213350" y="266700"/>
          <p14:tracePt t="9240" x="5175250" y="254000"/>
          <p14:tracePt t="9257" x="5143500" y="247650"/>
          <p14:tracePt t="9274" x="5118100" y="234950"/>
          <p14:tracePt t="9291" x="5092700" y="228600"/>
          <p14:tracePt t="9318" x="5060950" y="215900"/>
          <p14:tracePt t="9333" x="5041900" y="215900"/>
          <p14:tracePt t="9345" x="5022850" y="209550"/>
          <p14:tracePt t="9357" x="4984750" y="209550"/>
          <p14:tracePt t="9374" x="4933950" y="209550"/>
          <p14:tracePt t="9390" x="4876800" y="203200"/>
          <p14:tracePt t="9407" x="4832350" y="196850"/>
          <p14:tracePt t="9424" x="4781550" y="184150"/>
          <p14:tracePt t="9441" x="4730750" y="165100"/>
          <p14:tracePt t="9442" x="4699000" y="152400"/>
          <p14:tracePt t="9459" x="4629150" y="139700"/>
          <p14:tracePt t="9474" x="4597400" y="139700"/>
          <p14:tracePt t="9491" x="4527550" y="133350"/>
          <p14:tracePt t="9511" x="4457700" y="133350"/>
          <p14:tracePt t="9527" x="4394200" y="133350"/>
          <p14:tracePt t="9541" x="4337050" y="133350"/>
          <p14:tracePt t="9558" x="4305300" y="133350"/>
          <p14:tracePt t="9575" x="4292600" y="133350"/>
          <p14:tracePt t="9595" x="4279900" y="139700"/>
          <p14:tracePt t="9608" x="4260850" y="152400"/>
          <p14:tracePt t="9625" x="4235450" y="177800"/>
          <p14:tracePt t="9641" x="4203700" y="222250"/>
          <p14:tracePt t="9657" x="4178300" y="254000"/>
          <p14:tracePt t="9674" x="4152900" y="298450"/>
          <p14:tracePt t="9691" x="4146550" y="330200"/>
          <p14:tracePt t="9708" x="4140200" y="355600"/>
          <p14:tracePt t="9733" x="4140200" y="393700"/>
          <p14:tracePt t="9742" x="4140200" y="400050"/>
          <p14:tracePt t="9759" x="4146550" y="412750"/>
          <p14:tracePt t="9774" x="4159250" y="431800"/>
          <p14:tracePt t="9791" x="4178300" y="450850"/>
          <p14:tracePt t="9808" x="4197350" y="463550"/>
          <p14:tracePt t="9825" x="4235450" y="482600"/>
          <p14:tracePt t="9841" x="4267200" y="501650"/>
          <p14:tracePt t="9858" x="4324350" y="527050"/>
          <p14:tracePt t="9875" x="4362450" y="539750"/>
          <p14:tracePt t="9891" x="4413250" y="546100"/>
          <p14:tracePt t="9908" x="4445000" y="546100"/>
          <p14:tracePt t="9924" x="4502150" y="546100"/>
          <p14:tracePt t="9941" x="4559300" y="546100"/>
          <p14:tracePt t="9959" x="4654550" y="539750"/>
          <p14:tracePt t="9975" x="4787900" y="539750"/>
          <p14:tracePt t="9992" x="4972050" y="539750"/>
          <p14:tracePt t="10008" x="5067300" y="539750"/>
          <p14:tracePt t="10024" x="5149850" y="533400"/>
          <p14:tracePt t="10041" x="5200650" y="527050"/>
          <p14:tracePt t="10058" x="5245100" y="527050"/>
          <p14:tracePt t="10076" x="5251450" y="520700"/>
          <p14:tracePt t="10092" x="5257800" y="520700"/>
          <p14:tracePt t="10108" x="5270500" y="520700"/>
          <p14:tracePt t="10125" x="5295900" y="527050"/>
          <p14:tracePt t="10142" x="5327650" y="533400"/>
          <p14:tracePt t="10158" x="5365750" y="539750"/>
          <p14:tracePt t="10175" x="5391150" y="546100"/>
          <p14:tracePt t="10193" x="5416550" y="546100"/>
          <p14:tracePt t="10208" x="5422900" y="546100"/>
          <p14:tracePt t="10225" x="5441950" y="552450"/>
          <p14:tracePt t="10251" x="5467350" y="565150"/>
          <p14:tracePt t="10258" x="5486400" y="571500"/>
          <p14:tracePt t="10275" x="5524500" y="577850"/>
          <p14:tracePt t="10292" x="5549900" y="590550"/>
          <p14:tracePt t="10308" x="5568950" y="596900"/>
          <p14:tracePt t="10326" x="5575300" y="596900"/>
          <p14:tracePt t="10342" x="5581650" y="603250"/>
          <p14:tracePt t="10542" x="5594350" y="603250"/>
          <p14:tracePt t="10559" x="5638800" y="615950"/>
          <p14:tracePt t="10584" x="5702300" y="622300"/>
          <p14:tracePt t="10592" x="5721350" y="628650"/>
          <p14:tracePt t="10609" x="5753100" y="628650"/>
          <p14:tracePt t="10628" x="5791200" y="635000"/>
          <p14:tracePt t="10642" x="5810250" y="635000"/>
          <p14:tracePt t="10659" x="5854700" y="641350"/>
          <p14:tracePt t="10675" x="5911850" y="641350"/>
          <p14:tracePt t="10692" x="5975350" y="641350"/>
          <p14:tracePt t="10709" x="6038850" y="641350"/>
          <p14:tracePt t="10726" x="6070600" y="641350"/>
          <p14:tracePt t="10743" x="6083300" y="641350"/>
          <p14:tracePt t="10825" x="6115050" y="641350"/>
          <p14:tracePt t="10842" x="6159500" y="635000"/>
          <p14:tracePt t="10858" x="6197600" y="635000"/>
          <p14:tracePt t="10875" x="6216650" y="628650"/>
          <p14:tracePt t="10892" x="6229350" y="622300"/>
          <p14:tracePt t="10909" x="6235700" y="622300"/>
          <p14:tracePt t="10925" x="6242050" y="615950"/>
          <p14:tracePt t="11075" x="6248400" y="609600"/>
          <p14:tracePt t="11092" x="6254750" y="590550"/>
          <p14:tracePt t="11111" x="6261100" y="571500"/>
          <p14:tracePt t="11127" x="6267450" y="558800"/>
          <p14:tracePt t="14361" x="6273800" y="565150"/>
          <p14:tracePt t="14378" x="6286500" y="577850"/>
          <p14:tracePt t="14395" x="6305550" y="609600"/>
          <p14:tracePt t="14412" x="6311900" y="660400"/>
          <p14:tracePt t="14428" x="6299200" y="704850"/>
          <p14:tracePt t="14446" x="6254750" y="762000"/>
          <p14:tracePt t="14462" x="6184900" y="812800"/>
          <p14:tracePt t="14479" x="6070600" y="895350"/>
          <p14:tracePt t="14496" x="6019800" y="933450"/>
          <p14:tracePt t="14512" x="5988050" y="958850"/>
          <p14:tracePt t="14529" x="5956300" y="990600"/>
          <p14:tracePt t="14545" x="5911850" y="1028700"/>
          <p14:tracePt t="14562" x="5854700" y="1066800"/>
          <p14:tracePt t="14579" x="5778500" y="1104900"/>
          <p14:tracePt t="14596" x="5721350" y="1143000"/>
          <p14:tracePt t="14612" x="5695950" y="1162050"/>
          <p14:tracePt t="14628" x="5676900" y="1181100"/>
          <p14:tracePt t="14645" x="5676900" y="1193800"/>
          <p14:tracePt t="14662" x="5670550" y="1200150"/>
          <p14:tracePt t="14679" x="5664200" y="1219200"/>
          <p14:tracePt t="14695" x="5651500" y="1231900"/>
          <p14:tracePt t="14713" x="5632450" y="1250950"/>
          <p14:tracePt t="14729" x="5632450" y="1257300"/>
          <p14:tracePt t="14939" x="5626100" y="1250950"/>
          <p14:tracePt t="14956" x="5619750" y="1225550"/>
          <p14:tracePt t="14979" x="5600700" y="1200150"/>
          <p14:tracePt t="14996" x="5594350" y="1187450"/>
          <p14:tracePt t="15012" x="5594350" y="1174750"/>
          <p14:tracePt t="15029" x="5594350" y="1168400"/>
          <p14:tracePt t="15046" x="5594350" y="1162050"/>
          <p14:tracePt t="15064" x="5594350" y="1155700"/>
          <p14:tracePt t="15079" x="5594350" y="1149350"/>
          <p14:tracePt t="15096" x="5588000" y="1149350"/>
          <p14:tracePt t="15129" x="5588000" y="1136650"/>
          <p14:tracePt t="15146" x="5588000" y="1117600"/>
          <p14:tracePt t="15162" x="5588000" y="1092200"/>
          <p14:tracePt t="15179" x="5588000" y="1060450"/>
          <p14:tracePt t="15196" x="5588000" y="1047750"/>
          <p14:tracePt t="15213" x="5588000" y="1041400"/>
          <p14:tracePt t="15484" x="5575300" y="1041400"/>
          <p14:tracePt t="15496" x="5537200" y="1047750"/>
          <p14:tracePt t="15513" x="5334000" y="1085850"/>
          <p14:tracePt t="15536" x="4953000" y="1143000"/>
          <p14:tracePt t="15546" x="4819650" y="1162050"/>
          <p14:tracePt t="15563" x="4521200" y="1174750"/>
          <p14:tracePt t="15579" x="4318000" y="1162050"/>
          <p14:tracePt t="15596" x="4127500" y="1143000"/>
          <p14:tracePt t="15613" x="3962400" y="1117600"/>
          <p14:tracePt t="15630" x="3797300" y="1092200"/>
          <p14:tracePt t="15647" x="3632200" y="1060450"/>
          <p14:tracePt t="15668" x="3352800" y="1009650"/>
          <p14:tracePt t="15679" x="3251200" y="990600"/>
          <p14:tracePt t="15696" x="3028950" y="952500"/>
          <p14:tracePt t="15713" x="2787650" y="939800"/>
          <p14:tracePt t="15729" x="2559050" y="933450"/>
          <p14:tracePt t="15747" x="2425700" y="908050"/>
          <p14:tracePt t="15773" x="2273300" y="876300"/>
          <p14:tracePt t="15782" x="2254250" y="869950"/>
          <p14:tracePt t="15802" x="2197100" y="863600"/>
          <p14:tracePt t="15813" x="2146300" y="863600"/>
          <p14:tracePt t="15829" x="2070100" y="863600"/>
          <p14:tracePt t="15847" x="1981200" y="863600"/>
          <p14:tracePt t="15863" x="1898650" y="863600"/>
          <p14:tracePt t="15880" x="1841500" y="863600"/>
          <p14:tracePt t="15896" x="1816100" y="863600"/>
          <p14:tracePt t="15913" x="1803400" y="863600"/>
          <p14:tracePt t="15929" x="1784350" y="863600"/>
          <p14:tracePt t="15946" x="1689100" y="863600"/>
          <p14:tracePt t="15963" x="1504950" y="863600"/>
          <p14:tracePt t="15980" x="1104900" y="863600"/>
          <p14:tracePt t="16004" x="762000" y="844550"/>
          <p14:tracePt t="16037" x="558800" y="825500"/>
          <p14:tracePt t="16047" x="546100" y="819150"/>
          <p14:tracePt t="16080" x="539750" y="831850"/>
          <p14:tracePt t="16096" x="501650" y="901700"/>
          <p14:tracePt t="16113" x="469900" y="965200"/>
          <p14:tracePt t="16130" x="450850" y="1047750"/>
          <p14:tracePt t="16146" x="444500" y="1104900"/>
          <p14:tracePt t="16165" x="444500" y="1136650"/>
          <p14:tracePt t="16167" x="444500" y="1143000"/>
          <p14:tracePt t="16232" x="457200" y="1143000"/>
          <p14:tracePt t="16247" x="482600" y="1149350"/>
          <p14:tracePt t="16264" x="539750" y="1155700"/>
          <p14:tracePt t="16264" x="571500" y="1168400"/>
          <p14:tracePt t="16288" x="717550" y="1206500"/>
          <p14:tracePt t="16300" x="768350" y="1212850"/>
          <p14:tracePt t="16315" x="869950" y="1231900"/>
          <p14:tracePt t="16330" x="965200" y="1244600"/>
          <p14:tracePt t="16346" x="1035050" y="1250950"/>
          <p14:tracePt t="16363" x="1054100" y="1250950"/>
          <p14:tracePt t="16396" x="1060450" y="1250950"/>
          <p14:tracePt t="16476" x="1123950" y="1250950"/>
          <p14:tracePt t="16497" x="1206500" y="1250950"/>
          <p14:tracePt t="16515" x="1308100" y="1257300"/>
          <p14:tracePt t="16530" x="1403350" y="1270000"/>
          <p14:tracePt t="16547" x="1511300" y="1295400"/>
          <p14:tracePt t="16563" x="1574800" y="1320800"/>
          <p14:tracePt t="16564" x="1587500" y="1333500"/>
          <p14:tracePt t="16580" x="1600200" y="1339850"/>
          <p14:tracePt t="16580" x="1612900" y="1346200"/>
          <p14:tracePt t="16597" x="1631950" y="1358900"/>
          <p14:tracePt t="16614" x="1644650" y="1365250"/>
          <p14:tracePt t="16631" x="1657350" y="1371600"/>
          <p14:tracePt t="16631" x="1663700" y="1377950"/>
          <p14:tracePt t="16648" x="1670050" y="1377950"/>
          <p14:tracePt t="16665" x="1689100" y="1384300"/>
          <p14:tracePt t="16682" x="1708150" y="1390650"/>
          <p14:tracePt t="16697" x="1727200" y="1390650"/>
          <p14:tracePt t="16713" x="1727200" y="1397000"/>
          <p14:tracePt t="16747" x="1733550" y="1409700"/>
          <p14:tracePt t="16763" x="1739900" y="1416050"/>
          <p14:tracePt t="16780" x="1746250" y="1422400"/>
          <p14:tracePt t="16797" x="1746250" y="1428750"/>
          <p14:tracePt t="16997" x="1746250" y="1422400"/>
          <p14:tracePt t="17015" x="1727200" y="1416050"/>
          <p14:tracePt t="17033" x="1689100" y="1409700"/>
          <p14:tracePt t="17048" x="1676400" y="1409700"/>
          <p14:tracePt t="17064" x="1663700" y="1409700"/>
          <p14:tracePt t="17086" x="1651000" y="1409700"/>
          <p14:tracePt t="17155" x="1651000" y="1416050"/>
          <p14:tracePt t="17163" x="1644650" y="1422400"/>
          <p14:tracePt t="17181" x="1631950" y="1428750"/>
          <p14:tracePt t="17198" x="1612900" y="1428750"/>
          <p14:tracePt t="17215" x="1600200" y="1416050"/>
          <p14:tracePt t="17232" x="1600200" y="1384300"/>
          <p14:tracePt t="17247" x="1606550" y="1365250"/>
          <p14:tracePt t="17264" x="1619250" y="1358900"/>
          <p14:tracePt t="17281" x="1651000" y="1346200"/>
          <p14:tracePt t="17297" x="1670050" y="1339850"/>
          <p14:tracePt t="17381" x="1689100" y="1333500"/>
          <p14:tracePt t="17398" x="1733550" y="1327150"/>
          <p14:tracePt t="17419" x="1892300" y="1289050"/>
          <p14:tracePt t="17431" x="1955800" y="1282700"/>
          <p14:tracePt t="17448" x="2101850" y="1276350"/>
          <p14:tracePt t="17464" x="2152650" y="1276350"/>
          <p14:tracePt t="17480" x="2184400" y="1276350"/>
          <p14:tracePt t="17497" x="2209800" y="1282700"/>
          <p14:tracePt t="17515" x="2235200" y="1289050"/>
          <p14:tracePt t="17531" x="2260600" y="1289050"/>
          <p14:tracePt t="17548" x="2292350" y="1289050"/>
          <p14:tracePt t="17569" x="2311400" y="1289050"/>
          <p14:tracePt t="17648" x="2336800" y="1282700"/>
          <p14:tracePt t="17664" x="2374900" y="1270000"/>
          <p14:tracePt t="17681" x="2413000" y="1263650"/>
          <p14:tracePt t="17699" x="2444750" y="1250950"/>
          <p14:tracePt t="17714" x="2463800" y="1244600"/>
          <p14:tracePt t="17731" x="2489200" y="1231900"/>
          <p14:tracePt t="17748" x="2514600" y="1212850"/>
          <p14:tracePt t="17764" x="2540000" y="1200150"/>
          <p14:tracePt t="17781" x="2571750" y="1174750"/>
          <p14:tracePt t="17798" x="2603500" y="1149350"/>
          <p14:tracePt t="17816" x="2635250" y="1130300"/>
          <p14:tracePt t="17831" x="2667000" y="1111250"/>
          <p14:tracePt t="17848" x="2711450" y="1092200"/>
          <p14:tracePt t="17871" x="2787650" y="1066800"/>
          <p14:tracePt t="17881" x="2806700" y="1060450"/>
          <p14:tracePt t="17897" x="2832100" y="1054100"/>
          <p14:tracePt t="17949" x="2838450" y="1054100"/>
          <p14:tracePt t="17965" x="2844800" y="1054100"/>
          <p14:tracePt t="18039" x="2844800" y="1060450"/>
          <p14:tracePt t="18048" x="2844800" y="1066800"/>
          <p14:tracePt t="18064" x="2844800" y="1073150"/>
          <p14:tracePt t="18081" x="2838450" y="1079500"/>
          <p14:tracePt t="18098" x="2838450" y="1085850"/>
          <p14:tracePt t="18148" x="2838450" y="1092200"/>
          <p14:tracePt t="18167" x="2838450" y="1111250"/>
          <p14:tracePt t="18182" x="2844800" y="1136650"/>
          <p14:tracePt t="18209" x="2889250" y="1206500"/>
          <p14:tracePt t="18231" x="2933700" y="1244600"/>
          <p14:tracePt t="18251" x="2978150" y="1263650"/>
          <p14:tracePt t="18265" x="2997200" y="1270000"/>
          <p14:tracePt t="18282" x="3016250" y="1270000"/>
          <p14:tracePt t="18283" x="3028950" y="1270000"/>
          <p14:tracePt t="18304" x="3048000" y="1276350"/>
          <p14:tracePt t="18315" x="3067050" y="1276350"/>
          <p14:tracePt t="18332" x="3098800" y="1282700"/>
          <p14:tracePt t="18350" x="3162300" y="1301750"/>
          <p14:tracePt t="18365" x="3257550" y="1327150"/>
          <p14:tracePt t="18383" x="3346450" y="1346200"/>
          <p14:tracePt t="18399" x="3454400" y="1371600"/>
          <p14:tracePt t="18415" x="3505200" y="1377950"/>
          <p14:tracePt t="18432" x="3530600" y="1384300"/>
          <p14:tracePt t="18449" x="3556000" y="1384300"/>
          <p14:tracePt t="18467" x="3568700" y="1390650"/>
          <p14:tracePt t="18499" x="3575050" y="1390650"/>
          <p14:tracePt t="18515" x="3600450" y="1390650"/>
          <p14:tracePt t="18532" x="3625850" y="1390650"/>
          <p14:tracePt t="18548" x="3644900" y="1390650"/>
          <p14:tracePt t="18565" x="3670300" y="1390650"/>
          <p14:tracePt t="18582" x="3683000" y="1390650"/>
          <p14:tracePt t="18598" x="3695700" y="1390650"/>
          <p14:tracePt t="18616" x="3708400" y="1390650"/>
          <p14:tracePt t="18635" x="3714750" y="1390650"/>
          <p14:tracePt t="18922" x="3721100" y="1390650"/>
          <p14:tracePt t="18932" x="3727450" y="1390650"/>
          <p14:tracePt t="18952" x="3740150" y="1384300"/>
          <p14:tracePt t="18968" x="3778250" y="1371600"/>
          <p14:tracePt t="18984" x="3797300" y="1365250"/>
          <p14:tracePt t="18999" x="3829050" y="1358900"/>
          <p14:tracePt t="19015" x="3841750" y="1358900"/>
          <p14:tracePt t="19032" x="3867150" y="1358900"/>
          <p14:tracePt t="19049" x="3911600" y="1352550"/>
          <p14:tracePt t="19066" x="3956050" y="1333500"/>
          <p14:tracePt t="19082" x="3994150" y="1320800"/>
          <p14:tracePt t="19099" x="4025900" y="1308100"/>
          <p14:tracePt t="19116" x="4038600" y="1301750"/>
          <p14:tracePt t="19133" x="4051300" y="1295400"/>
          <p14:tracePt t="19164" x="4076700" y="1282700"/>
          <p14:tracePt t="19171" x="4083050" y="1282700"/>
          <p14:tracePt t="19182" x="4089400" y="1276350"/>
          <p14:tracePt t="19199" x="4102100" y="1270000"/>
          <p14:tracePt t="19200" x="4108450" y="1270000"/>
          <p14:tracePt t="19216" x="4121150" y="1263650"/>
          <p14:tracePt t="19232" x="4133850" y="1257300"/>
          <p14:tracePt t="19249" x="4146550" y="1257300"/>
          <p14:tracePt t="19266" x="4152900" y="1250950"/>
          <p14:tracePt t="19332" x="4184650" y="1250950"/>
          <p14:tracePt t="19351" x="4254500" y="1257300"/>
          <p14:tracePt t="19367" x="4375150" y="1270000"/>
          <p14:tracePt t="19383" x="4495800" y="1270000"/>
          <p14:tracePt t="19400" x="4641850" y="1270000"/>
          <p14:tracePt t="19416" x="4749800" y="1276350"/>
          <p14:tracePt t="19439" x="4845050" y="1276350"/>
          <p14:tracePt t="19449" x="4851400" y="1276350"/>
          <p14:tracePt t="19483" x="4857750" y="1276350"/>
          <p14:tracePt t="19499" x="4883150" y="1276350"/>
          <p14:tracePt t="19516" x="4978400" y="1276350"/>
          <p14:tracePt t="19535" x="5187950" y="1289050"/>
          <p14:tracePt t="19549" x="5276850" y="1289050"/>
          <p14:tracePt t="19570" x="5473700" y="1295400"/>
          <p14:tracePt t="19583" x="5549900" y="1295400"/>
          <p14:tracePt t="19600" x="5588000" y="1289050"/>
          <p14:tracePt t="19617" x="5613400" y="1282700"/>
          <p14:tracePt t="19632" x="5626100" y="1282700"/>
          <p14:tracePt t="19650" x="5638800" y="1282700"/>
          <p14:tracePt t="19666" x="5657850" y="1276350"/>
          <p14:tracePt t="19683" x="5676900" y="1270000"/>
          <p14:tracePt t="19700" x="5689600" y="1263650"/>
          <p14:tracePt t="19717" x="5702300" y="1250950"/>
          <p14:tracePt t="19733" x="5708650" y="1244600"/>
          <p14:tracePt t="19760" x="5721350" y="1231900"/>
          <p14:tracePt t="19783" x="5727700" y="1231900"/>
          <p14:tracePt t="19799" x="5734050" y="1225550"/>
          <p14:tracePt t="19816" x="5740400" y="1219200"/>
          <p14:tracePt t="19833" x="5746750" y="1212850"/>
          <p14:tracePt t="19850" x="5753100" y="1200150"/>
          <p14:tracePt t="19866" x="5759450" y="1174750"/>
          <p14:tracePt t="19883" x="5772150" y="1162050"/>
          <p14:tracePt t="19908" x="5784850" y="1117600"/>
          <p14:tracePt t="19916" x="5784850" y="1104900"/>
          <p14:tracePt t="19933" x="5784850" y="1079500"/>
          <p14:tracePt t="19950" x="5784850" y="1066800"/>
          <p14:tracePt t="19967" x="5784850" y="1041400"/>
          <p14:tracePt t="19983" x="5784850" y="1028700"/>
          <p14:tracePt t="19999" x="5784850" y="1009650"/>
          <p14:tracePt t="20017" x="5778500" y="971550"/>
          <p14:tracePt t="20043" x="5740400" y="920750"/>
          <p14:tracePt t="20052" x="5721350" y="895350"/>
          <p14:tracePt t="20066" x="5702300" y="882650"/>
          <p14:tracePt t="20083" x="5689600" y="869950"/>
          <p14:tracePt t="20100" x="5683250" y="857250"/>
          <p14:tracePt t="20116" x="5670550" y="850900"/>
          <p14:tracePt t="20134" x="5645150" y="844550"/>
          <p14:tracePt t="20150" x="5600700" y="838200"/>
          <p14:tracePt t="20167" x="5543550" y="831850"/>
          <p14:tracePt t="20183" x="5435600" y="831850"/>
          <p14:tracePt t="20200" x="5340350" y="838200"/>
          <p14:tracePt t="20216" x="5245100" y="844550"/>
          <p14:tracePt t="20234" x="5162550" y="850900"/>
          <p14:tracePt t="20250" x="5118100" y="850900"/>
          <p14:tracePt t="20271" x="5029200" y="850900"/>
          <p14:tracePt t="20283" x="5010150" y="850900"/>
          <p14:tracePt t="20300" x="4933950" y="850900"/>
          <p14:tracePt t="20320" x="4781550" y="850900"/>
          <p14:tracePt t="20333" x="4692650" y="850900"/>
          <p14:tracePt t="20355" x="4629150" y="850900"/>
          <p14:tracePt t="20367" x="4597400" y="850900"/>
          <p14:tracePt t="20383" x="4578350" y="850900"/>
          <p14:tracePt t="20400" x="4572000" y="857250"/>
          <p14:tracePt t="20417" x="4565650" y="869950"/>
          <p14:tracePt t="20433" x="4546600" y="895350"/>
          <p14:tracePt t="20450" x="4508500" y="933450"/>
          <p14:tracePt t="20467" x="4457700" y="977900"/>
          <p14:tracePt t="20484" x="4387850" y="1041400"/>
          <p14:tracePt t="20500" x="4381500" y="1054100"/>
          <p14:tracePt t="20517" x="4375150" y="1098550"/>
          <p14:tracePt t="20534" x="4394200" y="1123950"/>
          <p14:tracePt t="20552" x="4451350" y="1200150"/>
          <p14:tracePt t="20568" x="4495800" y="1244600"/>
          <p14:tracePt t="20585" x="4546600" y="1289050"/>
          <p14:tracePt t="20604" x="4610100" y="1327150"/>
          <p14:tracePt t="20619" x="4679950" y="1352550"/>
          <p14:tracePt t="20633" x="4775200" y="1377950"/>
          <p14:tracePt t="20660" x="4946650" y="1384300"/>
          <p14:tracePt t="20669" x="5010150" y="1384300"/>
          <p14:tracePt t="20684" x="5143500" y="1377950"/>
          <p14:tracePt t="20708" x="5302250" y="1365250"/>
          <p14:tracePt t="20716" x="5334000" y="1358900"/>
          <p14:tracePt t="20734" x="5384800" y="1346200"/>
          <p14:tracePt t="20750" x="5429250" y="1327150"/>
          <p14:tracePt t="20767" x="5486400" y="1308100"/>
          <p14:tracePt t="20785" x="5524500" y="1308100"/>
          <p14:tracePt t="20800" x="5568950" y="1295400"/>
          <p14:tracePt t="20817" x="5613400" y="1282700"/>
          <p14:tracePt t="20833" x="5651500" y="1270000"/>
          <p14:tracePt t="20850" x="5664200" y="1257300"/>
          <p14:tracePt t="20867" x="5676900" y="1250950"/>
          <p14:tracePt t="20884" x="5676900" y="1244600"/>
          <p14:tracePt t="20900" x="5689600" y="1244600"/>
          <p14:tracePt t="20917" x="5708650" y="1238250"/>
          <p14:tracePt t="20940" x="5727700" y="1225550"/>
          <p14:tracePt t="20951" x="5734050" y="1219200"/>
          <p14:tracePt t="20967" x="5734050" y="1212850"/>
          <p14:tracePt t="21001" x="5734050" y="1206500"/>
          <p14:tracePt t="21017" x="5702300" y="1187450"/>
          <p14:tracePt t="21034" x="5645150" y="1149350"/>
          <p14:tracePt t="21051" x="5588000" y="1117600"/>
          <p14:tracePt t="21071" x="5556250" y="1104900"/>
          <p14:tracePt t="30957" x="5549900" y="1104900"/>
          <p14:tracePt t="30972" x="5480050" y="1104900"/>
          <p14:tracePt t="30992" x="5461000" y="1104900"/>
          <p14:tracePt t="31034" x="5454650" y="1079500"/>
          <p14:tracePt t="31042" x="5429250" y="1060450"/>
          <p14:tracePt t="31059" x="5353050" y="1041400"/>
          <p14:tracePt t="31060" x="5295900" y="1035050"/>
          <p14:tracePt t="31076" x="5130800" y="1035050"/>
          <p14:tracePt t="31092" x="4978400" y="1035050"/>
          <p14:tracePt t="31109" x="4819650" y="1035050"/>
          <p14:tracePt t="31125" x="4686300" y="1035050"/>
          <p14:tracePt t="31143" x="4597400" y="1035050"/>
          <p14:tracePt t="31160" x="4464050" y="1022350"/>
          <p14:tracePt t="31179" x="4305300" y="1016000"/>
          <p14:tracePt t="31192" x="4114800" y="1003300"/>
          <p14:tracePt t="31209" x="3848100" y="984250"/>
          <p14:tracePt t="31226" x="3549650" y="965200"/>
          <p14:tracePt t="31242" x="3333750" y="946150"/>
          <p14:tracePt t="31259" x="3136900" y="927100"/>
          <p14:tracePt t="31276" x="3035300" y="914400"/>
          <p14:tracePt t="31292" x="2940050" y="901700"/>
          <p14:tracePt t="31309" x="2800350" y="901700"/>
          <p14:tracePt t="31326" x="2565400" y="920750"/>
          <p14:tracePt t="31342" x="2178050" y="946150"/>
          <p14:tracePt t="31359" x="1911350" y="952500"/>
          <p14:tracePt t="31376" x="1733550" y="952500"/>
          <p14:tracePt t="31394" x="1682750" y="952500"/>
          <p14:tracePt t="31409" x="1676400" y="952500"/>
          <p14:tracePt t="31443" x="1663700" y="965200"/>
          <p14:tracePt t="31459" x="1562100" y="1060450"/>
          <p14:tracePt t="31476" x="1422400" y="1174750"/>
          <p14:tracePt t="31499" x="1257300" y="1333500"/>
          <p14:tracePt t="31509" x="1219200" y="1384300"/>
          <p14:tracePt t="31527" x="1193800" y="1441450"/>
          <p14:tracePt t="31542" x="1187450" y="1441450"/>
          <p14:tracePt t="31578" x="1193800" y="1441450"/>
          <p14:tracePt t="31592" x="1219200" y="1454150"/>
          <p14:tracePt t="31609" x="1257300" y="1479550"/>
          <p14:tracePt t="31626" x="1301750" y="1511300"/>
          <p14:tracePt t="31643" x="1346200" y="1536700"/>
          <p14:tracePt t="31659" x="1397000" y="1562100"/>
          <p14:tracePt t="31676" x="1441450" y="1568450"/>
          <p14:tracePt t="31693" x="1473200" y="1574800"/>
          <p14:tracePt t="31709" x="1511300" y="1574800"/>
          <p14:tracePt t="31726" x="1536700" y="1574800"/>
          <p14:tracePt t="31743" x="1543050" y="1574800"/>
          <p14:tracePt t="31810" x="1555750" y="1568450"/>
          <p14:tracePt t="31836" x="1600200" y="1555750"/>
          <p14:tracePt t="31843" x="1606550" y="1555750"/>
          <p14:tracePt t="31860" x="1625600" y="1549400"/>
          <p14:tracePt t="31882" x="1644650" y="1543050"/>
          <p14:tracePt t="31910" x="1644650" y="1536700"/>
          <p14:tracePt t="31943" x="1651000" y="1536700"/>
          <p14:tracePt t="33399" x="1663700" y="1530350"/>
          <p14:tracePt t="33411" x="1682750" y="1530350"/>
          <p14:tracePt t="33428" x="1771650" y="1517650"/>
          <p14:tracePt t="33444" x="1892300" y="1504950"/>
          <p14:tracePt t="33461" x="2025650" y="1492250"/>
          <p14:tracePt t="33478" x="2159000" y="1479550"/>
          <p14:tracePt t="33494" x="2260600" y="1466850"/>
          <p14:tracePt t="33511" x="2311400" y="1460500"/>
          <p14:tracePt t="33531" x="2317750" y="1460500"/>
          <p14:tracePt t="33637" x="2324100" y="1460500"/>
          <p14:tracePt t="33644" x="2330450" y="1460500"/>
          <p14:tracePt t="33661" x="2368550" y="1460500"/>
          <p14:tracePt t="33678" x="2419350" y="1460500"/>
          <p14:tracePt t="33694" x="2501900" y="1466850"/>
          <p14:tracePt t="33711" x="2565400" y="1466850"/>
          <p14:tracePt t="33728" x="2628900" y="1473200"/>
          <p14:tracePt t="33745" x="2692400" y="1473200"/>
          <p14:tracePt t="33763" x="2755900" y="1473200"/>
          <p14:tracePt t="33778" x="2806700" y="1466850"/>
          <p14:tracePt t="33795" x="2832100" y="1460500"/>
          <p14:tracePt t="33819" x="2870200" y="1454150"/>
          <p14:tracePt t="33821" x="2876550" y="1454150"/>
          <p14:tracePt t="33831" x="2889250" y="1447800"/>
          <p14:tracePt t="33844" x="2908300" y="1435100"/>
          <p14:tracePt t="33861" x="2927350" y="1422400"/>
          <p14:tracePt t="33879" x="2959100" y="1409700"/>
          <p14:tracePt t="33895" x="2978150" y="1397000"/>
          <p14:tracePt t="33911" x="2997200" y="1384300"/>
          <p14:tracePt t="33928" x="3009900" y="1377950"/>
          <p14:tracePt t="33944" x="3028950" y="1346200"/>
          <p14:tracePt t="33961" x="3028950" y="1320800"/>
          <p14:tracePt t="33978" x="3035300" y="1276350"/>
          <p14:tracePt t="33995" x="3035300" y="1244600"/>
          <p14:tracePt t="34011" x="3035300" y="1225550"/>
          <p14:tracePt t="34028" x="3035300" y="1200150"/>
          <p14:tracePt t="34045" x="3022600" y="1193800"/>
          <p14:tracePt t="34061" x="2990850" y="1193800"/>
          <p14:tracePt t="34078" x="2952750" y="1187450"/>
          <p14:tracePt t="34096" x="2914650" y="1181100"/>
          <p14:tracePt t="34111" x="2876550" y="1174750"/>
          <p14:tracePt t="34128" x="2863850" y="1168400"/>
          <p14:tracePt t="34145" x="2851150" y="1155700"/>
          <p14:tracePt t="34161" x="2832100" y="1143000"/>
          <p14:tracePt t="34179" x="2806700" y="1136650"/>
          <p14:tracePt t="34195" x="2781300" y="1136650"/>
          <p14:tracePt t="34211" x="2749550" y="1143000"/>
          <p14:tracePt t="34228" x="2743200" y="1162050"/>
          <p14:tracePt t="34245" x="2736850" y="1181100"/>
          <p14:tracePt t="34262" x="2736850" y="1193800"/>
          <p14:tracePt t="34279" x="2736850" y="1206500"/>
          <p14:tracePt t="34338" x="2743200" y="1212850"/>
          <p14:tracePt t="34354" x="2749550" y="1212850"/>
          <p14:tracePt t="34362" x="2755900" y="1212850"/>
          <p14:tracePt t="34382" x="2794000" y="1219200"/>
          <p14:tracePt t="34395" x="2813050" y="1225550"/>
          <p14:tracePt t="34412" x="2832100" y="1231900"/>
          <p14:tracePt t="34430" x="2844800" y="1231900"/>
          <p14:tracePt t="34445" x="2851150" y="1231900"/>
          <p14:tracePt t="34461" x="2857500" y="1231900"/>
          <p14:tracePt t="34495" x="2863850" y="1238250"/>
          <p14:tracePt t="34512" x="2876550" y="1244600"/>
          <p14:tracePt t="34529" x="2895600" y="1257300"/>
          <p14:tracePt t="34545" x="2921000" y="1270000"/>
          <p14:tracePt t="34562" x="2952750" y="1282700"/>
          <p14:tracePt t="34578" x="3041650" y="1301750"/>
          <p14:tracePt t="34595" x="3136900" y="1320800"/>
          <p14:tracePt t="34620" x="3378200" y="1358900"/>
          <p14:tracePt t="34629" x="3467100" y="1377950"/>
          <p14:tracePt t="34645" x="3670300" y="1390650"/>
          <p14:tracePt t="34663" x="3848100" y="1403350"/>
          <p14:tracePt t="34679" x="4032250" y="1416050"/>
          <p14:tracePt t="34696" x="4171950" y="1416050"/>
          <p14:tracePt t="34712" x="4349750" y="1416050"/>
          <p14:tracePt t="34729" x="4406900" y="1416050"/>
          <p14:tracePt t="34845" x="4406900" y="1422400"/>
          <p14:tracePt t="36718" x="4413250" y="1422400"/>
          <p14:tracePt t="36731" x="4457700" y="1435100"/>
          <p14:tracePt t="36749" x="4572000" y="1479550"/>
          <p14:tracePt t="36763" x="4591050" y="1485900"/>
          <p14:tracePt t="36780" x="4610100" y="1498600"/>
          <p14:tracePt t="36797" x="4629150" y="1504950"/>
          <p14:tracePt t="36819" x="4667250" y="1511300"/>
          <p14:tracePt t="36846" x="4705350" y="1511300"/>
          <p14:tracePt t="36852" x="4724400" y="1511300"/>
          <p14:tracePt t="36864" x="4743450" y="1504950"/>
          <p14:tracePt t="36885" x="4768850" y="1498600"/>
          <p14:tracePt t="36897" x="4787900" y="1479550"/>
          <p14:tracePt t="36914" x="4813300" y="1466850"/>
          <p14:tracePt t="36931" x="4826000" y="1454150"/>
          <p14:tracePt t="36947" x="4832350" y="1441450"/>
          <p14:tracePt t="36964" x="4838700" y="1435100"/>
          <p14:tracePt t="37024" x="4845050" y="1428750"/>
          <p14:tracePt t="37036" x="4845050" y="1422400"/>
          <p14:tracePt t="37047" x="4851400" y="1422400"/>
          <p14:tracePt t="37064" x="4857750" y="1416050"/>
          <p14:tracePt t="37081" x="4864100" y="1403350"/>
          <p14:tracePt t="37097" x="4870450" y="1397000"/>
          <p14:tracePt t="37115" x="4876800" y="1384300"/>
          <p14:tracePt t="37231" x="4876800" y="1377950"/>
          <p14:tracePt t="37247" x="4876800" y="1365250"/>
          <p14:tracePt t="37265" x="4876800" y="1352550"/>
          <p14:tracePt t="37281" x="4876800" y="1339850"/>
          <p14:tracePt t="37315" x="4876800" y="1333500"/>
          <p14:tracePt t="37748" x="4870450" y="1333500"/>
          <p14:tracePt t="37786" x="4870450" y="1339850"/>
          <p14:tracePt t="37981" x="4876800" y="1339850"/>
          <p14:tracePt t="37999" x="4933950" y="1339850"/>
          <p14:tracePt t="38014" x="4959350" y="1339850"/>
          <p14:tracePt t="38031" x="4991100" y="1339850"/>
          <p14:tracePt t="38048" x="5003800" y="1339850"/>
          <p14:tracePt t="38365" x="5010150" y="1339850"/>
          <p14:tracePt t="38382" x="5048250" y="1346200"/>
          <p14:tracePt t="38398" x="5111750" y="1358900"/>
          <p14:tracePt t="38416" x="5181600" y="1365250"/>
          <p14:tracePt t="38441" x="5219700" y="1371600"/>
          <p14:tracePt t="38448" x="5226050" y="1371600"/>
          <p14:tracePt t="38465" x="5257800" y="1377950"/>
          <p14:tracePt t="38482" x="5302250" y="1390650"/>
          <p14:tracePt t="38498" x="5340350" y="1403350"/>
          <p14:tracePt t="38515" x="5359400" y="1409700"/>
          <p14:tracePt t="38538" x="5365750" y="1409700"/>
          <p14:tracePt t="38591" x="5384800" y="1409700"/>
          <p14:tracePt t="38601" x="5391150" y="1409700"/>
          <p14:tracePt t="38615" x="5410200" y="1416050"/>
          <p14:tracePt t="38632" x="5473700" y="1416050"/>
          <p14:tracePt t="38649" x="5511800" y="1422400"/>
          <p14:tracePt t="38670" x="5549900" y="1422400"/>
          <p14:tracePt t="38684" x="5556250" y="1422400"/>
          <p14:tracePt t="38812" x="5575300" y="1422400"/>
          <p14:tracePt t="38832" x="5594350" y="1416050"/>
          <p14:tracePt t="38849" x="5607050" y="1416050"/>
          <p14:tracePt t="38866" x="5626100" y="1409700"/>
          <p14:tracePt t="38882" x="5657850" y="1409700"/>
          <p14:tracePt t="38899" x="5746750" y="1422400"/>
          <p14:tracePt t="38916" x="5892800" y="1422400"/>
          <p14:tracePt t="38933" x="5956300" y="1428750"/>
          <p14:tracePt t="38934" x="6026150" y="1428750"/>
          <p14:tracePt t="38949" x="6197600" y="1428750"/>
          <p14:tracePt t="38966" x="6350000" y="1428750"/>
          <p14:tracePt t="38984" x="6591300" y="1435100"/>
          <p14:tracePt t="39006" x="6756400" y="1441450"/>
          <p14:tracePt t="39042" x="6762750" y="1441450"/>
          <p14:tracePt t="39083" x="6769100" y="1441450"/>
          <p14:tracePt t="39099" x="6781800" y="1441450"/>
          <p14:tracePt t="39116" x="6800850" y="1441450"/>
          <p14:tracePt t="39132" x="6807200" y="1447800"/>
          <p14:tracePt t="39149" x="6813550" y="1447800"/>
          <p14:tracePt t="39166" x="6864350" y="1441450"/>
          <p14:tracePt t="39183" x="6902450" y="1435100"/>
          <p14:tracePt t="39199" x="6978650" y="1416050"/>
          <p14:tracePt t="39216" x="7029450" y="1403350"/>
          <p14:tracePt t="39232" x="7054850" y="1397000"/>
          <p14:tracePt t="39249" x="7061200" y="1397000"/>
          <p14:tracePt t="40233" x="7067550" y="1397000"/>
          <p14:tracePt t="40250" x="7118350" y="1390650"/>
          <p14:tracePt t="40267" x="7194550" y="1377950"/>
          <p14:tracePt t="40283" x="7245350" y="1371600"/>
          <p14:tracePt t="40302" x="7283450" y="1358900"/>
          <p14:tracePt t="40317" x="7289800" y="1352550"/>
          <p14:tracePt t="40333" x="7296150" y="1352550"/>
          <p14:tracePt t="40351" x="7315200" y="1346200"/>
          <p14:tracePt t="40377" x="7366000" y="1346200"/>
          <p14:tracePt t="40383" x="7385050" y="1346200"/>
          <p14:tracePt t="40400" x="7461250" y="1352550"/>
          <p14:tracePt t="40421" x="7569200" y="1365250"/>
          <p14:tracePt t="40433" x="7613650" y="1365250"/>
          <p14:tracePt t="40794" x="7607300" y="1339850"/>
          <p14:tracePt t="40817" x="7600950" y="1314450"/>
          <p14:tracePt t="40834" x="7588250" y="1276350"/>
          <p14:tracePt t="40860" x="7575550" y="1244600"/>
          <p14:tracePt t="40868" x="7575550" y="1238250"/>
          <p14:tracePt t="40884" x="7569200" y="1238250"/>
          <p14:tracePt t="40901" x="7569200" y="1231900"/>
          <p14:tracePt t="41034" x="7556500" y="1231900"/>
          <p14:tracePt t="41051" x="7518400" y="1231900"/>
          <p14:tracePt t="41074" x="7442200" y="1225550"/>
          <p14:tracePt t="41084" x="7423150" y="1225550"/>
          <p14:tracePt t="41101" x="7385050" y="1225550"/>
          <p14:tracePt t="41123" x="7296150" y="1206500"/>
          <p14:tracePt t="41134" x="7258050" y="1200150"/>
          <p14:tracePt t="41151" x="7200900" y="1181100"/>
          <p14:tracePt t="41152" x="7188200" y="1181100"/>
          <p14:tracePt t="41167" x="7175500" y="1174750"/>
          <p14:tracePt t="41185" x="7162800" y="1168400"/>
          <p14:tracePt t="42785" x="7169150" y="1168400"/>
          <p14:tracePt t="42815" x="7188200" y="1168400"/>
          <p14:tracePt t="42846" x="7194550" y="1168400"/>
          <p14:tracePt t="42956" x="7207250" y="1174750"/>
          <p14:tracePt t="42975" x="7207250" y="1181100"/>
          <p14:tracePt t="43019" x="7207250" y="1187450"/>
          <p14:tracePt t="43107" x="7213600" y="1187450"/>
          <p14:tracePt t="43150" x="7213600" y="1193800"/>
          <p14:tracePt t="43236" x="7213600" y="1187450"/>
          <p14:tracePt t="43252" x="7207250" y="1174750"/>
          <p14:tracePt t="43269" x="7200900" y="1168400"/>
          <p14:tracePt t="47439" x="7162800" y="1168400"/>
          <p14:tracePt t="47457" x="6858000" y="1155700"/>
          <p14:tracePt t="47473" x="6737350" y="1149350"/>
          <p14:tracePt t="47489" x="6470650" y="1130300"/>
          <p14:tracePt t="47506" x="6242050" y="1098550"/>
          <p14:tracePt t="47523" x="5962650" y="1047750"/>
          <p14:tracePt t="47541" x="5829300" y="1028700"/>
          <p14:tracePt t="47563" x="5518150" y="1009650"/>
          <p14:tracePt t="47573" x="5416550" y="1009650"/>
          <p14:tracePt t="47589" x="5067300" y="1009650"/>
          <p14:tracePt t="47607" x="4622800" y="1016000"/>
          <p14:tracePt t="47627" x="4114800" y="1009650"/>
          <p14:tracePt t="47640" x="3981450" y="1009650"/>
          <p14:tracePt t="47656" x="3778250" y="1003300"/>
          <p14:tracePt t="47673" x="3663950" y="1003300"/>
          <p14:tracePt t="47690" x="3460750" y="1035050"/>
          <p14:tracePt t="47712" x="3206750" y="1117600"/>
          <p14:tracePt t="47724" x="2851150" y="1244600"/>
          <p14:tracePt t="47740" x="2501900" y="1365250"/>
          <p14:tracePt t="47756" x="2330450" y="1422400"/>
          <p14:tracePt t="47773" x="1968500" y="1530350"/>
          <p14:tracePt t="47790" x="1828800" y="1555750"/>
          <p14:tracePt t="47806" x="1771650" y="1562100"/>
          <p14:tracePt t="47823" x="1765300" y="1562100"/>
          <p14:tracePt t="47840" x="1739900" y="1581150"/>
          <p14:tracePt t="47856" x="1644650" y="1651000"/>
          <p14:tracePt t="47873" x="1498600" y="1778000"/>
          <p14:tracePt t="47890" x="1358900" y="1911350"/>
          <p14:tracePt t="47906" x="1219200" y="2038350"/>
          <p14:tracePt t="47923" x="1130300" y="2120900"/>
          <p14:tracePt t="47949" x="1104900" y="2139950"/>
          <p14:tracePt t="48056" x="1130300" y="2120900"/>
          <p14:tracePt t="48074" x="1149350" y="2101850"/>
          <p14:tracePt t="48507" x="1155700" y="2101850"/>
          <p14:tracePt t="48523" x="1181100" y="2095500"/>
          <p14:tracePt t="48540" x="1200150" y="2089150"/>
          <p14:tracePt t="48574" x="1200150" y="2095500"/>
          <p14:tracePt t="48596" x="1219200" y="2133600"/>
          <p14:tracePt t="48608" x="1225550" y="2139950"/>
          <p14:tracePt t="48623" x="1244600" y="2159000"/>
          <p14:tracePt t="48641" x="1250950" y="2165350"/>
          <p14:tracePt t="48707" x="1257300" y="2165350"/>
          <p14:tracePt t="48746" x="1238250" y="2165350"/>
          <p14:tracePt t="48759" x="1136650" y="2133600"/>
          <p14:tracePt t="48774" x="1085850" y="2120900"/>
          <p14:tracePt t="48791" x="1009650" y="2095500"/>
          <p14:tracePt t="48807" x="958850" y="2082800"/>
          <p14:tracePt t="48824" x="946150" y="2070100"/>
          <p14:tracePt t="48840" x="946150" y="2063750"/>
          <p14:tracePt t="48857" x="939800" y="2044700"/>
          <p14:tracePt t="48874" x="933450" y="2038350"/>
          <p14:tracePt t="48907" x="927100" y="2038350"/>
          <p14:tracePt t="48987" x="927100" y="2025650"/>
          <p14:tracePt t="49007" x="927100" y="2019300"/>
          <p14:tracePt t="49024" x="901700" y="2012950"/>
          <p14:tracePt t="49042" x="850900" y="1987550"/>
          <p14:tracePt t="49057" x="730250" y="1924050"/>
          <p14:tracePt t="49074" x="679450" y="1892300"/>
          <p14:tracePt t="49091" x="666750" y="1866900"/>
          <p14:tracePt t="49108" x="666750" y="1854200"/>
          <p14:tracePt t="49135" x="673100" y="1841500"/>
          <p14:tracePt t="49274" x="679450" y="1841500"/>
          <p14:tracePt t="49296" x="749300" y="1835150"/>
          <p14:tracePt t="49308" x="831850" y="1822450"/>
          <p14:tracePt t="49324" x="901700" y="1809750"/>
          <p14:tracePt t="49341" x="971550" y="1797050"/>
          <p14:tracePt t="49357" x="1054100" y="1784350"/>
          <p14:tracePt t="49376" x="1117600" y="1771650"/>
          <p14:tracePt t="49391" x="1168400" y="1765300"/>
          <p14:tracePt t="49408" x="1225550" y="1752600"/>
          <p14:tracePt t="49424" x="1263650" y="1746250"/>
          <p14:tracePt t="49441" x="1301750" y="1733550"/>
          <p14:tracePt t="49457" x="1320800" y="1727200"/>
          <p14:tracePt t="49691" x="1346200" y="1727200"/>
          <p14:tracePt t="49708" x="1384300" y="1727200"/>
          <p14:tracePt t="49724" x="1409700" y="1720850"/>
          <p14:tracePt t="49741" x="1441450" y="1720850"/>
          <p14:tracePt t="49758" x="1479550" y="1720850"/>
          <p14:tracePt t="49775" x="1543050" y="1714500"/>
          <p14:tracePt t="49791" x="1600200" y="1714500"/>
          <p14:tracePt t="49808" x="1695450" y="1720850"/>
          <p14:tracePt t="49832" x="1828800" y="1746250"/>
          <p14:tracePt t="49841" x="1860550" y="1752600"/>
          <p14:tracePt t="49867" x="1885950" y="1752600"/>
          <p14:tracePt t="49968" x="1898650" y="1752600"/>
          <p14:tracePt t="49991" x="1930400" y="1752600"/>
          <p14:tracePt t="50008" x="1962150" y="1752600"/>
          <p14:tracePt t="50025" x="2006600" y="1752600"/>
          <p14:tracePt t="50041" x="2032000" y="1746250"/>
          <p14:tracePt t="50066" x="2082800" y="1746250"/>
          <p14:tracePt t="50075" x="2095500" y="1739900"/>
          <p14:tracePt t="50091" x="2146300" y="1739900"/>
          <p14:tracePt t="50108" x="2209800" y="1733550"/>
          <p14:tracePt t="50125" x="2292350" y="1727200"/>
          <p14:tracePt t="50142" x="2438400" y="1727200"/>
          <p14:tracePt t="50158" x="2546350" y="1733550"/>
          <p14:tracePt t="50175" x="2736850" y="1752600"/>
          <p14:tracePt t="50192" x="2952750" y="1784350"/>
          <p14:tracePt t="50208" x="3073400" y="1809750"/>
          <p14:tracePt t="50225" x="3168650" y="1816100"/>
          <p14:tracePt t="50243" x="3213100" y="1822450"/>
          <p14:tracePt t="50258" x="3232150" y="1828800"/>
          <p14:tracePt t="50275" x="3270250" y="1835150"/>
          <p14:tracePt t="50296" x="3282950" y="1841500"/>
          <p14:tracePt t="50392" x="3308350" y="1847850"/>
          <p14:tracePt t="50408" x="3365500" y="1860550"/>
          <p14:tracePt t="50425" x="3486150" y="1879600"/>
          <p14:tracePt t="50444" x="3797300" y="1917700"/>
          <p14:tracePt t="50458" x="3943350" y="1936750"/>
          <p14:tracePt t="50475" x="4254500" y="1974850"/>
          <p14:tracePt t="50492" x="4356100" y="1974850"/>
          <p14:tracePt t="50508" x="4438650" y="1974850"/>
          <p14:tracePt t="50525" x="4502150" y="1974850"/>
          <p14:tracePt t="50542" x="4584700" y="1981200"/>
          <p14:tracePt t="50559" x="4679950" y="2000250"/>
          <p14:tracePt t="50575" x="4743450" y="2006600"/>
          <p14:tracePt t="50592" x="4787900" y="2012950"/>
          <p14:tracePt t="50609" x="4813300" y="2012950"/>
          <p14:tracePt t="50625" x="4826000" y="2006600"/>
          <p14:tracePt t="50642" x="4838700" y="2000250"/>
          <p14:tracePt t="50659" x="4857750" y="1993900"/>
          <p14:tracePt t="50680" x="4864100" y="1993900"/>
          <p14:tracePt t="50693" x="4870450" y="1993900"/>
          <p14:tracePt t="50709" x="4927600" y="2000250"/>
          <p14:tracePt t="50727" x="4997450" y="2012950"/>
          <p14:tracePt t="50742" x="5099050" y="2019300"/>
          <p14:tracePt t="50759" x="5187950" y="2025650"/>
          <p14:tracePt t="50775" x="5283200" y="2032000"/>
          <p14:tracePt t="50793" x="5334000" y="2025650"/>
          <p14:tracePt t="50815" x="5416550" y="2006600"/>
          <p14:tracePt t="50825" x="5467350" y="2006600"/>
          <p14:tracePt t="50843" x="5581650" y="2000250"/>
          <p14:tracePt t="50865" x="5727700" y="2000250"/>
          <p14:tracePt t="50875" x="5772150" y="2006600"/>
          <p14:tracePt t="50892" x="5835650" y="2006600"/>
          <p14:tracePt t="50909" x="5842000" y="2006600"/>
          <p14:tracePt t="50925" x="5848350" y="2006600"/>
          <p14:tracePt t="50943" x="5861050" y="2000250"/>
          <p14:tracePt t="50959" x="5892800" y="1987550"/>
          <p14:tracePt t="50976" x="5905500" y="1981200"/>
          <p14:tracePt t="50992" x="5911850" y="1981200"/>
          <p14:tracePt t="51114" x="5918200" y="1981200"/>
          <p14:tracePt t="51127" x="5924550" y="1974850"/>
          <p14:tracePt t="51147" x="5975350" y="1968500"/>
          <p14:tracePt t="51159" x="5988050" y="1962150"/>
          <p14:tracePt t="51176" x="6013450" y="1955800"/>
          <p14:tracePt t="51176" x="6038850" y="1949450"/>
          <p14:tracePt t="51192" x="6064250" y="1943100"/>
          <p14:tracePt t="51193" x="6083300" y="1943100"/>
          <p14:tracePt t="51209" x="6146800" y="1930400"/>
          <p14:tracePt t="51226" x="6216650" y="1917700"/>
          <p14:tracePt t="51242" x="6273800" y="1911350"/>
          <p14:tracePt t="51259" x="6324600" y="1905000"/>
          <p14:tracePt t="51286" x="6356350" y="1898650"/>
          <p14:tracePt t="52093" x="6356350" y="1892300"/>
          <p14:tracePt t="52110" x="6388100" y="1873250"/>
          <p14:tracePt t="52126" x="6445250" y="1835150"/>
          <p14:tracePt t="52143" x="6477000" y="1822450"/>
          <p14:tracePt t="52160" x="6496050" y="1816100"/>
          <p14:tracePt t="52186" x="6515100" y="1816100"/>
          <p14:tracePt t="52245" x="6521450" y="1816100"/>
          <p14:tracePt t="52261" x="6527800" y="1816100"/>
          <p14:tracePt t="52279" x="6534150" y="1809750"/>
          <p14:tracePt t="52293" x="6540500" y="1809750"/>
          <p14:tracePt t="52511" x="6565900" y="1809750"/>
          <p14:tracePt t="52527" x="6610350" y="1803400"/>
          <p14:tracePt t="52546" x="6635750" y="1797050"/>
          <p14:tracePt t="52560" x="6667500" y="1797050"/>
          <p14:tracePt t="52578" x="6680200" y="1797050"/>
          <p14:tracePt t="53228" x="6692900" y="1797050"/>
          <p14:tracePt t="53244" x="6800850" y="1797050"/>
          <p14:tracePt t="53261" x="6940550" y="1803400"/>
          <p14:tracePt t="53278" x="7048500" y="1816100"/>
          <p14:tracePt t="53294" x="7143750" y="1816100"/>
          <p14:tracePt t="53312" x="7270750" y="1816100"/>
          <p14:tracePt t="53327" x="7410450" y="1822450"/>
          <p14:tracePt t="53344" x="7543800" y="1822450"/>
          <p14:tracePt t="53361" x="7651750" y="1809750"/>
          <p14:tracePt t="53377" x="7715250" y="1797050"/>
          <p14:tracePt t="53394" x="7740650" y="1790700"/>
          <p14:tracePt t="53567" x="7747000" y="1790700"/>
          <p14:tracePt t="53578" x="7759700" y="1790700"/>
          <p14:tracePt t="53595" x="7829550" y="1790700"/>
          <p14:tracePt t="53611" x="7962900" y="1790700"/>
          <p14:tracePt t="53628" x="8191500" y="1778000"/>
          <p14:tracePt t="53644" x="8496300" y="1778000"/>
          <p14:tracePt t="53661" x="8604250" y="1790700"/>
          <p14:tracePt t="53678" x="8642350" y="1790700"/>
          <p14:tracePt t="53699" x="8693150" y="1778000"/>
          <p14:tracePt t="53711" x="8718550" y="1765300"/>
          <p14:tracePt t="53728" x="8731250" y="1758950"/>
          <p14:tracePt t="53744" x="8737600" y="1758950"/>
          <p14:tracePt t="53795" x="8737600" y="1752600"/>
          <p14:tracePt t="54328" x="8743950" y="1752600"/>
          <p14:tracePt t="54345" x="8782050" y="1752600"/>
          <p14:tracePt t="54362" x="8839200" y="1752600"/>
          <p14:tracePt t="54378" x="8877300" y="1752600"/>
          <p14:tracePt t="54395" x="8902700" y="1752600"/>
          <p14:tracePt t="54412" x="8909050" y="1752600"/>
          <p14:tracePt t="54429" x="8915400" y="1752600"/>
          <p14:tracePt t="54447" x="8978900" y="1778000"/>
          <p14:tracePt t="54462" x="9029700" y="1797050"/>
          <p14:tracePt t="54479" x="9156700" y="1835150"/>
          <p14:tracePt t="54497" x="9359900" y="1885950"/>
          <p14:tracePt t="54512" x="9436100" y="1905000"/>
          <p14:tracePt t="54529" x="9537700" y="1917700"/>
          <p14:tracePt t="54555" x="9550400" y="1917700"/>
          <p14:tracePt t="57367" x="9525000" y="1911350"/>
          <p14:tracePt t="57381" x="9505950" y="1898650"/>
          <p14:tracePt t="57397" x="9486900" y="1885950"/>
          <p14:tracePt t="57415" x="9474200" y="1873250"/>
          <p14:tracePt t="57431" x="9429750" y="1854200"/>
          <p14:tracePt t="57448" x="9315450" y="1847850"/>
          <p14:tracePt t="57465" x="9150350" y="1847850"/>
          <p14:tracePt t="57481" x="8953500" y="1847850"/>
          <p14:tracePt t="57498" x="8718550" y="1854200"/>
          <p14:tracePt t="57519" x="8343900" y="1866900"/>
          <p14:tracePt t="57531" x="8242300" y="1873250"/>
          <p14:tracePt t="57548" x="8039100" y="1879600"/>
          <p14:tracePt t="57564" x="7778750" y="1885950"/>
          <p14:tracePt t="57581" x="7505700" y="1905000"/>
          <p14:tracePt t="57597" x="7188200" y="1930400"/>
          <p14:tracePt t="57615" x="6864350" y="1943100"/>
          <p14:tracePt t="57632" x="6775450" y="1943100"/>
          <p14:tracePt t="57648" x="6711950" y="1943100"/>
          <p14:tracePt t="57665" x="6661150" y="1955800"/>
          <p14:tracePt t="57681" x="6578600" y="1974850"/>
          <p14:tracePt t="57699" x="6502400" y="2006600"/>
          <p14:tracePt t="57714" x="6432550" y="2032000"/>
          <p14:tracePt t="57731" x="6413500" y="2051050"/>
          <p14:tracePt t="57764" x="6413500" y="2057400"/>
          <p14:tracePt t="57781" x="6445250" y="2076450"/>
          <p14:tracePt t="57798" x="6483350" y="2101850"/>
          <p14:tracePt t="57816" x="6508750" y="2127250"/>
          <p14:tracePt t="57831" x="6521450" y="2146300"/>
          <p14:tracePt t="57856" x="6546850" y="2165350"/>
          <p14:tracePt t="57864" x="6553200" y="2165350"/>
          <p14:tracePt t="57881" x="6572250" y="2165350"/>
          <p14:tracePt t="57898" x="6616700" y="2165350"/>
          <p14:tracePt t="57915" x="6667500" y="2159000"/>
          <p14:tracePt t="57932" x="6724650" y="2152650"/>
          <p14:tracePt t="57949" x="6743700" y="2152650"/>
          <p14:tracePt t="57964" x="6762750" y="2152650"/>
          <p14:tracePt t="57982" x="6781800" y="2152650"/>
          <p14:tracePt t="57999" x="6794500" y="2152650"/>
          <p14:tracePt t="58031" x="6800850" y="2152650"/>
          <p14:tracePt t="58048" x="6807200" y="2146300"/>
          <p14:tracePt t="58065" x="6826250" y="2133600"/>
          <p14:tracePt t="58098" x="6832600" y="2133600"/>
          <p14:tracePt t="58115" x="6826250" y="2139950"/>
          <p14:tracePt t="58135" x="6807200" y="2152650"/>
          <p14:tracePt t="58148" x="6800850" y="2159000"/>
          <p14:tracePt t="59697" x="6794500" y="2159000"/>
          <p14:tracePt t="59716" x="6731000" y="2152650"/>
          <p14:tracePt t="59735" x="6705600" y="2146300"/>
          <p14:tracePt t="59782" x="6699250" y="2152650"/>
          <p14:tracePt t="59800" x="6680200" y="2165350"/>
          <p14:tracePt t="59817" x="6673850" y="2165350"/>
          <p14:tracePt t="59840" x="6635750" y="2165350"/>
          <p14:tracePt t="59849" x="6597650" y="2165350"/>
          <p14:tracePt t="59866" x="6546850" y="2146300"/>
          <p14:tracePt t="59883" x="6534150" y="2146300"/>
          <p14:tracePt t="59899" x="6527800" y="2146300"/>
          <p14:tracePt t="59917" x="6527800" y="2139950"/>
          <p14:tracePt t="59933" x="6540500" y="2133600"/>
          <p14:tracePt t="60000" x="6534150" y="2127250"/>
          <p14:tracePt t="60075" x="6527800" y="2127250"/>
          <p14:tracePt t="60285" x="6527800" y="2120900"/>
          <p14:tracePt t="60302" x="6534150" y="2108200"/>
          <p14:tracePt t="60317" x="6540500" y="2101850"/>
          <p14:tracePt t="60333" x="6553200" y="2076450"/>
          <p14:tracePt t="60350" x="6559550" y="2070100"/>
          <p14:tracePt t="60367" x="6559550" y="2063750"/>
          <p14:tracePt t="60717" x="6559550" y="2057400"/>
          <p14:tracePt t="60738" x="6553200" y="2051050"/>
          <p14:tracePt t="60750" x="6553200" y="2044700"/>
          <p14:tracePt t="60767" x="6546850" y="2038350"/>
          <p14:tracePt t="60769" x="6540500" y="2032000"/>
          <p14:tracePt t="60800" x="6534150" y="2032000"/>
          <p14:tracePt t="60818" x="6534150" y="2025650"/>
          <p14:tracePt t="60884" x="6527800" y="2025650"/>
          <p14:tracePt t="60935" x="6521450" y="2025650"/>
          <p14:tracePt t="60952" x="6515100" y="2025650"/>
          <p14:tracePt t="60977" x="6502400" y="2032000"/>
          <p14:tracePt t="61001" x="6496050" y="2032000"/>
          <p14:tracePt t="61163" x="6457950" y="2038350"/>
          <p14:tracePt t="61184" x="6419850" y="2044700"/>
          <p14:tracePt t="61200" x="6400800" y="2044700"/>
          <p14:tracePt t="61217" x="6394450" y="2051050"/>
          <p14:tracePt t="61282" x="6388100" y="2051050"/>
          <p14:tracePt t="61308" x="6375400" y="2051050"/>
          <p14:tracePt t="61320" x="6369050" y="2051050"/>
          <p14:tracePt t="61336" x="6362700" y="2051050"/>
          <p14:tracePt t="61392" x="6350000" y="2051050"/>
          <p14:tracePt t="61401" x="6343650" y="2051050"/>
          <p14:tracePt t="61418" x="6324600" y="2051050"/>
          <p14:tracePt t="61435" x="6305550" y="2051050"/>
          <p14:tracePt t="61451" x="6286500" y="2051050"/>
          <p14:tracePt t="61468" x="6267450" y="2051050"/>
          <p14:tracePt t="61484" x="6254750" y="2057400"/>
          <p14:tracePt t="61501" x="6242050" y="2057400"/>
          <p14:tracePt t="61534" x="6235700" y="2057400"/>
          <p14:tracePt t="61751" x="6254750" y="2070100"/>
          <p14:tracePt t="61768" x="6273800" y="2082800"/>
          <p14:tracePt t="61784" x="6292850" y="2101850"/>
          <p14:tracePt t="61801" x="6311900" y="2114550"/>
          <p14:tracePt t="61825" x="6337300" y="2139950"/>
          <p14:tracePt t="61834" x="6343650" y="2139950"/>
          <p14:tracePt t="61852" x="6343650" y="2146300"/>
          <p14:tracePt t="62802" x="6350000" y="2146300"/>
          <p14:tracePt t="62819" x="6375400" y="2133600"/>
          <p14:tracePt t="62835" x="6394450" y="2120900"/>
          <p14:tracePt t="62861" x="6432550" y="2095500"/>
          <p14:tracePt t="62869" x="6451600" y="2089150"/>
          <p14:tracePt t="62886" x="6477000" y="2070100"/>
          <p14:tracePt t="62904" x="6502400" y="2057400"/>
          <p14:tracePt t="62920" x="6515100" y="2044700"/>
          <p14:tracePt t="62936" x="6527800" y="2038350"/>
          <p14:tracePt t="62959" x="6534150" y="2032000"/>
          <p14:tracePt t="62986" x="6540500" y="2032000"/>
          <p14:tracePt t="63486" x="6546850" y="2025650"/>
          <p14:tracePt t="63502" x="6578600" y="2025650"/>
          <p14:tracePt t="63520" x="6680200" y="2070100"/>
          <p14:tracePt t="63536" x="6781800" y="2101850"/>
          <p14:tracePt t="63554" x="6845300" y="2108200"/>
          <p14:tracePt t="63576" x="6946900" y="2101850"/>
          <p14:tracePt t="63586" x="6991350" y="2095500"/>
          <p14:tracePt t="63603" x="7099300" y="2076450"/>
          <p14:tracePt t="63620" x="7213600" y="2051050"/>
          <p14:tracePt t="63622" x="7296150" y="2032000"/>
          <p14:tracePt t="63636" x="7346950" y="2019300"/>
          <p14:tracePt t="63653" x="7531100" y="1987550"/>
          <p14:tracePt t="63670" x="7626350" y="1974850"/>
          <p14:tracePt t="63687" x="7670800" y="1962150"/>
          <p14:tracePt t="63704" x="7689850" y="1962150"/>
          <p14:tracePt t="63720" x="7696200" y="1962150"/>
          <p14:tracePt t="63738" x="7696200" y="1955800"/>
          <p14:tracePt t="63976" x="7689850" y="1955800"/>
          <p14:tracePt t="63999" x="7639050" y="1949450"/>
          <p14:tracePt t="64008" x="7620000" y="1949450"/>
          <p14:tracePt t="64020" x="7600950" y="1943100"/>
          <p14:tracePt t="64036" x="7556500" y="1930400"/>
          <p14:tracePt t="64037" x="7524750" y="1917700"/>
          <p14:tracePt t="64053" x="7480300" y="1898650"/>
          <p14:tracePt t="64070" x="7442200" y="1879600"/>
          <p14:tracePt t="64088" x="7423150" y="1873250"/>
          <p14:tracePt t="64303" x="7435850" y="1873250"/>
          <p14:tracePt t="64320" x="7454900" y="1873250"/>
          <p14:tracePt t="64337" x="7461250" y="1885950"/>
          <p14:tracePt t="64343" x="7461250" y="1892300"/>
          <p14:tracePt t="64354" x="7461250" y="1905000"/>
          <p14:tracePt t="64371" x="7448550" y="1924050"/>
          <p14:tracePt t="64387" x="7429500" y="1949450"/>
          <p14:tracePt t="64403" x="7404100" y="1968500"/>
          <p14:tracePt t="64420" x="7391400" y="1993900"/>
          <p14:tracePt t="64437" x="7385050" y="2000250"/>
          <p14:tracePt t="64665" x="7385050" y="2006600"/>
          <p14:tracePt t="64672" x="7385050" y="2012950"/>
          <p14:tracePt t="64687" x="7391400" y="2019300"/>
          <p14:tracePt t="64704" x="7404100" y="2038350"/>
          <p14:tracePt t="64720" x="7404100" y="2044700"/>
          <p14:tracePt t="64737" x="7404100" y="2051050"/>
          <p14:tracePt t="73414" x="7378700" y="2051050"/>
          <p14:tracePt t="73428" x="7346950" y="2051050"/>
          <p14:tracePt t="73444" x="7162800" y="2057400"/>
          <p14:tracePt t="73463" x="6711950" y="2076450"/>
          <p14:tracePt t="73478" x="6394450" y="2082800"/>
          <p14:tracePt t="73495" x="6229350" y="2082800"/>
          <p14:tracePt t="73512" x="5867400" y="2070100"/>
          <p14:tracePt t="73527" x="5746750" y="2051050"/>
          <p14:tracePt t="73544" x="5651500" y="2032000"/>
          <p14:tracePt t="73561" x="5575300" y="2032000"/>
          <p14:tracePt t="73578" x="5340350" y="2032000"/>
          <p14:tracePt t="73595" x="5073650" y="2044700"/>
          <p14:tracePt t="73613" x="4749800" y="2051050"/>
          <p14:tracePt t="73628" x="4438650" y="2038350"/>
          <p14:tracePt t="73644" x="4241800" y="2019300"/>
          <p14:tracePt t="73662" x="4146550" y="2006600"/>
          <p14:tracePt t="73679" x="4146550" y="2000250"/>
          <p14:tracePt t="73694" x="4152900" y="2000250"/>
          <p14:tracePt t="73711" x="4159250" y="1993900"/>
          <p14:tracePt t="73828" x="4178300" y="2019300"/>
          <p14:tracePt t="73844" x="4191000" y="2063750"/>
          <p14:tracePt t="73861" x="4178300" y="2114550"/>
          <p14:tracePt t="73878" x="4146550" y="2171700"/>
          <p14:tracePt t="73895" x="4133850" y="2209800"/>
          <p14:tracePt t="73912" x="4133850" y="2228850"/>
          <p14:tracePt t="73928" x="4133850" y="2235200"/>
          <p14:tracePt t="73961" x="4133850" y="2254250"/>
          <p14:tracePt t="73978" x="4121150" y="2292350"/>
          <p14:tracePt t="73995" x="4076700" y="2330450"/>
          <p14:tracePt t="74012" x="4051300" y="2362200"/>
          <p14:tracePt t="74014" x="4044950" y="2368550"/>
          <p14:tracePt t="74036" x="4038600" y="2374900"/>
          <p14:tracePt t="74087" x="4070350" y="2362200"/>
          <p14:tracePt t="74095" x="4083050" y="2355850"/>
          <p14:tracePt t="74112" x="4108450" y="2343150"/>
          <p14:tracePt t="74128" x="4127500" y="2343150"/>
          <p14:tracePt t="74145" x="4133850" y="2355850"/>
          <p14:tracePt t="74161" x="4140200" y="2374900"/>
          <p14:tracePt t="74162" x="4140200" y="2381250"/>
          <p14:tracePt t="74178" x="4140200" y="2387600"/>
          <p14:tracePt t="74274" x="4165600" y="2387600"/>
          <p14:tracePt t="74279" x="4171950" y="2387600"/>
          <p14:tracePt t="74478" x="4171950" y="2393950"/>
          <p14:tracePt t="74496" x="4171950" y="2406650"/>
          <p14:tracePt t="74514" x="4171950" y="2419350"/>
          <p14:tracePt t="74528" x="4171950" y="2432050"/>
          <p14:tracePt t="74545" x="4171950" y="2444750"/>
          <p14:tracePt t="74562" x="4165600" y="2444750"/>
          <p14:tracePt t="74619" x="4165600" y="2451100"/>
          <p14:tracePt t="74628" x="4178300" y="2451100"/>
          <p14:tracePt t="74646" x="4197350" y="2463800"/>
          <p14:tracePt t="74662" x="4222750" y="2489200"/>
          <p14:tracePt t="74679" x="4248150" y="2514600"/>
          <p14:tracePt t="74696" x="4273550" y="2540000"/>
          <p14:tracePt t="74712" x="4305300" y="2565400"/>
          <p14:tracePt t="74729" x="4318000" y="2584450"/>
          <p14:tracePt t="74747" x="4356100" y="2603500"/>
          <p14:tracePt t="74762" x="4368800" y="2609850"/>
          <p14:tracePt t="74779" x="4381500" y="2616200"/>
          <p14:tracePt t="74795" x="4387850" y="2622550"/>
          <p14:tracePt t="74812" x="4394200" y="2622550"/>
          <p14:tracePt t="74829" x="4406900" y="2622550"/>
          <p14:tracePt t="74845" x="4425950" y="2622550"/>
          <p14:tracePt t="74862" x="4451350" y="2609850"/>
          <p14:tracePt t="74881" x="4483100" y="2597150"/>
          <p14:tracePt t="74895" x="4495800" y="2590800"/>
          <p14:tracePt t="74913" x="4502150" y="2590800"/>
          <p14:tracePt t="74986" x="4508500" y="2584450"/>
          <p14:tracePt t="74999" x="4514850" y="2571750"/>
          <p14:tracePt t="75017" x="4521200" y="2565400"/>
          <p14:tracePt t="75029" x="4527550" y="2559050"/>
          <p14:tracePt t="75046" x="4533900" y="2546350"/>
          <p14:tracePt t="75064" x="4552950" y="2533650"/>
          <p14:tracePt t="75081" x="4559300" y="2514600"/>
          <p14:tracePt t="75096" x="4572000" y="2501900"/>
          <p14:tracePt t="75114" x="4578350" y="2489200"/>
          <p14:tracePt t="75129" x="4591050" y="2463800"/>
          <p14:tracePt t="75146" x="4591050" y="2444750"/>
          <p14:tracePt t="75162" x="4591050" y="2425700"/>
          <p14:tracePt t="75179" x="4591050" y="2406650"/>
          <p14:tracePt t="75196" x="4572000" y="2368550"/>
          <p14:tracePt t="75226" x="4552950" y="2336800"/>
          <p14:tracePt t="75234" x="4540250" y="2324100"/>
          <p14:tracePt t="75246" x="4521200" y="2311400"/>
          <p14:tracePt t="75268" x="4483100" y="2286000"/>
          <p14:tracePt t="75279" x="4464050" y="2273300"/>
          <p14:tracePt t="75296" x="4445000" y="2260600"/>
          <p14:tracePt t="75312" x="4419600" y="2247900"/>
          <p14:tracePt t="75329" x="4400550" y="2235200"/>
          <p14:tracePt t="75346" x="4381500" y="2228850"/>
          <p14:tracePt t="75363" x="4362450" y="2222500"/>
          <p14:tracePt t="75379" x="4337050" y="2216150"/>
          <p14:tracePt t="75396" x="4311650" y="2209800"/>
          <p14:tracePt t="75412" x="4298950" y="2203450"/>
          <p14:tracePt t="75431" x="4286250" y="2203450"/>
          <p14:tracePt t="75463" x="4267200" y="2203450"/>
          <p14:tracePt t="75480" x="4235450" y="2203450"/>
          <p14:tracePt t="75504" x="4171950" y="2222500"/>
          <p14:tracePt t="75512" x="4159250" y="2228850"/>
          <p14:tracePt t="75529" x="4140200" y="2235200"/>
          <p14:tracePt t="75630" x="4140200" y="2241550"/>
          <p14:tracePt t="75646" x="4133850" y="2254250"/>
          <p14:tracePt t="75663" x="4133850" y="2292350"/>
          <p14:tracePt t="75680" x="4140200" y="2317750"/>
          <p14:tracePt t="75696" x="4146550" y="2343150"/>
          <p14:tracePt t="75713" x="4146550" y="2355850"/>
          <p14:tracePt t="75730" x="4152900" y="2368550"/>
          <p14:tracePt t="75748" x="4178300" y="2393950"/>
          <p14:tracePt t="75764" x="4197350" y="2406650"/>
          <p14:tracePt t="75779" x="4203700" y="2406650"/>
          <p14:tracePt t="75796" x="4235450" y="2425700"/>
          <p14:tracePt t="75814" x="4267200" y="2438400"/>
          <p14:tracePt t="75830" x="4292600" y="2444750"/>
          <p14:tracePt t="75847" x="4318000" y="2451100"/>
          <p14:tracePt t="75864" x="4362450" y="2463800"/>
          <p14:tracePt t="75880" x="4425950" y="2495550"/>
          <p14:tracePt t="75897" x="4457700" y="2527300"/>
          <p14:tracePt t="75913" x="4476750" y="2546350"/>
          <p14:tracePt t="75929" x="4495800" y="2565400"/>
          <p14:tracePt t="75946" x="4502150" y="2571750"/>
          <p14:tracePt t="75980" x="4502150" y="2578100"/>
          <p14:tracePt t="76180" x="4502150" y="2565400"/>
          <p14:tracePt t="76196" x="4508500" y="2565400"/>
          <p14:tracePt t="76224" x="4508500" y="2559050"/>
          <p14:tracePt t="76248" x="4514850" y="2546350"/>
          <p14:tracePt t="76264" x="4527550" y="2533650"/>
          <p14:tracePt t="76281" x="4533900" y="2514600"/>
          <p14:tracePt t="76298" x="4546600" y="2501900"/>
          <p14:tracePt t="78682" x="4584700" y="2501900"/>
          <p14:tracePt t="78699" x="4978400" y="2559050"/>
          <p14:tracePt t="78715" x="5149850" y="2565400"/>
          <p14:tracePt t="78732" x="5251450" y="2559050"/>
          <p14:tracePt t="78749" x="5353050" y="2533650"/>
          <p14:tracePt t="78765" x="5454650" y="2520950"/>
          <p14:tracePt t="78782" x="5549900" y="2508250"/>
          <p14:tracePt t="78807" x="5676900" y="2482850"/>
          <p14:tracePt t="78815" x="5727700" y="2470150"/>
          <p14:tracePt t="78832" x="5816600" y="2451100"/>
          <p14:tracePt t="78849" x="5880100" y="2432050"/>
          <p14:tracePt t="78865" x="5924550" y="2413000"/>
          <p14:tracePt t="78916" x="5930900" y="2406650"/>
          <p14:tracePt t="78933" x="5943600" y="2393950"/>
          <p14:tracePt t="78949" x="5962650" y="2374900"/>
          <p14:tracePt t="78965" x="5988050" y="2336800"/>
          <p14:tracePt t="78983" x="6000750" y="2305050"/>
          <p14:tracePt t="78999" x="6000750" y="2279650"/>
          <p14:tracePt t="79016" x="5943600" y="2254250"/>
          <p14:tracePt t="79017" x="5892800" y="2247900"/>
          <p14:tracePt t="79038" x="5772150" y="2235200"/>
          <p14:tracePt t="79049" x="5670550" y="2228850"/>
          <p14:tracePt t="79066" x="5594350" y="2228850"/>
          <p14:tracePt t="79082" x="5549900" y="2228850"/>
          <p14:tracePt t="79099" x="5543550" y="2228850"/>
          <p14:tracePt t="79149" x="5518150" y="2235200"/>
          <p14:tracePt t="79166" x="5416550" y="2260600"/>
          <p14:tracePt t="79191" x="5200650" y="2298700"/>
          <p14:tracePt t="79199" x="5105400" y="2324100"/>
          <p14:tracePt t="79217" x="5080000" y="2336800"/>
          <p14:tracePt t="79232" x="5080000" y="2343150"/>
          <p14:tracePt t="79266" x="5092700" y="2349500"/>
          <p14:tracePt t="79282" x="5111750" y="2362200"/>
          <p14:tracePt t="79299" x="5124450" y="2374900"/>
          <p14:tracePt t="79317" x="5137150" y="2393950"/>
          <p14:tracePt t="79333" x="5149850" y="2400300"/>
          <p14:tracePt t="79349" x="5162550" y="2413000"/>
          <p14:tracePt t="79366" x="5238750" y="2457450"/>
          <p14:tracePt t="79383" x="5346700" y="2495550"/>
          <p14:tracePt t="79409" x="5524500" y="2533650"/>
          <p14:tracePt t="79420" x="5588000" y="2540000"/>
          <p14:tracePt t="79436" x="5607050" y="2546350"/>
          <p14:tracePt t="79507" x="5613400" y="2546350"/>
          <p14:tracePt t="79516" x="5632450" y="2552700"/>
          <p14:tracePt t="79542" x="5715000" y="2565400"/>
          <p14:tracePt t="79551" x="5740400" y="2571750"/>
          <p14:tracePt t="79566" x="5797550" y="2571750"/>
          <p14:tracePt t="79583" x="5848350" y="2571750"/>
          <p14:tracePt t="79599" x="5905500" y="2559050"/>
          <p14:tracePt t="79616" x="5956300" y="2533650"/>
          <p14:tracePt t="79633" x="6000750" y="2508250"/>
          <p14:tracePt t="79650" x="6032500" y="2489200"/>
          <p14:tracePt t="79666" x="6051550" y="2470150"/>
          <p14:tracePt t="79683" x="6057900" y="2457450"/>
          <p14:tracePt t="79699" x="6057900" y="2451100"/>
          <p14:tracePt t="79719" x="6064250" y="2438400"/>
          <p14:tracePt t="79752" x="6064250" y="2425700"/>
          <p14:tracePt t="79784" x="6057900" y="2413000"/>
          <p14:tracePt t="79800" x="6051550" y="2406650"/>
          <p14:tracePt t="79816" x="6032500" y="2400300"/>
          <p14:tracePt t="79833" x="6026150" y="2393950"/>
          <p14:tracePt t="79849" x="6019800" y="2387600"/>
          <p14:tracePt t="79866" x="6013450" y="2374900"/>
          <p14:tracePt t="79884" x="6007100" y="2368550"/>
          <p14:tracePt t="79900" x="6000750" y="2362200"/>
          <p14:tracePt t="79916" x="5988050" y="2343150"/>
          <p14:tracePt t="79933" x="5981700" y="2330450"/>
          <p14:tracePt t="79935" x="5975350" y="2324100"/>
          <p14:tracePt t="79950" x="5969000" y="2311400"/>
          <p14:tracePt t="79968" x="5956300" y="2298700"/>
          <p14:tracePt t="79983" x="5943600" y="2279650"/>
          <p14:tracePt t="80000" x="5918200" y="2254250"/>
          <p14:tracePt t="80016" x="5911850" y="2247900"/>
          <p14:tracePt t="80033" x="5854700" y="2216150"/>
          <p14:tracePt t="80050" x="5816600" y="2209800"/>
          <p14:tracePt t="80066" x="5791200" y="2203450"/>
          <p14:tracePt t="80083" x="5759450" y="2197100"/>
          <p14:tracePt t="80100" x="5746750" y="2197100"/>
          <p14:tracePt t="80117" x="5740400" y="2190750"/>
          <p14:tracePt t="80133" x="5715000" y="2184400"/>
          <p14:tracePt t="80151" x="5638800" y="2178050"/>
          <p14:tracePt t="80173" x="5461000" y="2203450"/>
          <p14:tracePt t="80186" x="5353050" y="2235200"/>
          <p14:tracePt t="80201" x="5289550" y="2273300"/>
          <p14:tracePt t="80217" x="5270500" y="2343150"/>
          <p14:tracePt t="80235" x="5295900" y="2413000"/>
          <p14:tracePt t="80251" x="5346700" y="2444750"/>
          <p14:tracePt t="80266" x="5384800" y="2457450"/>
          <p14:tracePt t="80284" x="5397500" y="2457450"/>
          <p14:tracePt t="80305" x="5410200" y="2470150"/>
          <p14:tracePt t="80316" x="5416550" y="2489200"/>
          <p14:tracePt t="80333" x="5435600" y="2501900"/>
          <p14:tracePt t="80350" x="5467350" y="2527300"/>
          <p14:tracePt t="80367" x="5562600" y="2565400"/>
          <p14:tracePt t="80384" x="5683250" y="2590800"/>
          <p14:tracePt t="80405" x="5810250" y="2603500"/>
          <p14:tracePt t="80451" x="5810250" y="2609850"/>
          <p14:tracePt t="80467" x="5797550" y="2616200"/>
          <p14:tracePt t="80484" x="5784850" y="2622550"/>
          <p14:tracePt t="80501" x="5778500" y="2622550"/>
          <p14:tracePt t="81918" x="5784850" y="2616200"/>
          <p14:tracePt t="82235" x="5784850" y="2609850"/>
          <p14:tracePt t="82852" x="5759450" y="2603500"/>
          <p14:tracePt t="82869" x="5664200" y="2584450"/>
          <p14:tracePt t="82887" x="5568950" y="2571750"/>
          <p14:tracePt t="82908" x="5403850" y="2559050"/>
          <p14:tracePt t="82920" x="5346700" y="2552700"/>
          <p14:tracePt t="82939" x="5175250" y="2533650"/>
          <p14:tracePt t="82953" x="5124450" y="2533650"/>
          <p14:tracePt t="82969" x="4984750" y="2520950"/>
          <p14:tracePt t="82996" x="4787900" y="2520950"/>
          <p14:tracePt t="83002" x="4730750" y="2520950"/>
          <p14:tracePt t="83019" x="4603750" y="2520950"/>
          <p14:tracePt t="83037" x="4451350" y="2520950"/>
          <p14:tracePt t="83052" x="4324350" y="2520950"/>
          <p14:tracePt t="83069" x="4191000" y="2514600"/>
          <p14:tracePt t="83086" x="3962400" y="2501900"/>
          <p14:tracePt t="83103" x="3733800" y="2476500"/>
          <p14:tracePt t="83119" x="3543300" y="2463800"/>
          <p14:tracePt t="83136" x="3314700" y="2470150"/>
          <p14:tracePt t="83153" x="3149600" y="2501900"/>
          <p14:tracePt t="83170" x="3060700" y="2546350"/>
          <p14:tracePt t="83190" x="2952750" y="2597150"/>
          <p14:tracePt t="83203" x="2901950" y="2597150"/>
          <p14:tracePt t="83219" x="2825750" y="2584450"/>
          <p14:tracePt t="83236" x="2647950" y="2571750"/>
          <p14:tracePt t="83253" x="2438400" y="2571750"/>
          <p14:tracePt t="83280" x="2178050" y="2603500"/>
          <p14:tracePt t="83286" x="2120900" y="2635250"/>
          <p14:tracePt t="83303" x="2089150" y="2673350"/>
          <p14:tracePt t="83319" x="2095500" y="2717800"/>
          <p14:tracePt t="83336" x="2108200" y="2736850"/>
          <p14:tracePt t="83340" x="2108200" y="2743200"/>
          <p14:tracePt t="83358" x="2095500" y="2755900"/>
          <p14:tracePt t="83369" x="2089150" y="2755900"/>
          <p14:tracePt t="83386" x="2025650" y="2762250"/>
          <p14:tracePt t="83403" x="1911350" y="2762250"/>
          <p14:tracePt t="83404" x="1841500" y="2762250"/>
          <p14:tracePt t="83422" x="1612900" y="2755900"/>
          <p14:tracePt t="83436" x="1454150" y="2749550"/>
          <p14:tracePt t="83452" x="1333500" y="2749550"/>
          <p14:tracePt t="83469" x="1301750" y="2762250"/>
          <p14:tracePt t="83486" x="1289050" y="2787650"/>
          <p14:tracePt t="83504" x="1270000" y="2800350"/>
          <p14:tracePt t="83519" x="1244600" y="2806700"/>
          <p14:tracePt t="83536" x="1206500" y="2813050"/>
          <p14:tracePt t="83553" x="1162050" y="2813050"/>
          <p14:tracePt t="83569" x="1130300" y="2813050"/>
          <p14:tracePt t="83603" x="1149350" y="2806700"/>
          <p14:tracePt t="83620" x="1155700" y="2800350"/>
          <p14:tracePt t="83669" x="1149350" y="2800350"/>
          <p14:tracePt t="83688" x="1136650" y="2800350"/>
          <p14:tracePt t="83720" x="1130300" y="2800350"/>
          <p14:tracePt t="83770" x="1143000" y="2800350"/>
          <p14:tracePt t="83903" x="1174750" y="2794000"/>
          <p14:tracePt t="83921" x="1231900" y="2787650"/>
          <p14:tracePt t="83942" x="1270000" y="2774950"/>
          <p14:tracePt t="83953" x="1282700" y="2768600"/>
          <p14:tracePt t="83970" x="1301750" y="2755900"/>
          <p14:tracePt t="83987" x="1314450" y="2743200"/>
          <p14:tracePt t="84003" x="1327150" y="2730500"/>
          <p14:tracePt t="84023" x="1339850" y="2711450"/>
          <p14:tracePt t="84036" x="1352550" y="2686050"/>
          <p14:tracePt t="84053" x="1352550" y="2667000"/>
          <p14:tracePt t="84070" x="1358900" y="2647950"/>
          <p14:tracePt t="84104" x="1358900" y="2635250"/>
          <p14:tracePt t="84126" x="1352550" y="2628900"/>
          <p14:tracePt t="84137" x="1352550" y="2622550"/>
          <p14:tracePt t="84161" x="1339850" y="2603500"/>
          <p14:tracePt t="84170" x="1333500" y="2597150"/>
          <p14:tracePt t="84188" x="1314450" y="2584450"/>
          <p14:tracePt t="84203" x="1289050" y="2571750"/>
          <p14:tracePt t="84220" x="1250950" y="2552700"/>
          <p14:tracePt t="84237" x="1225550" y="2546350"/>
          <p14:tracePt t="84254" x="1200150" y="2533650"/>
          <p14:tracePt t="84270" x="1193800" y="2533650"/>
          <p14:tracePt t="84308" x="1187450" y="2533650"/>
          <p14:tracePt t="84320" x="1174750" y="2533650"/>
          <p14:tracePt t="84337" x="1149350" y="2533650"/>
          <p14:tracePt t="84353" x="1098550" y="2527300"/>
          <p14:tracePt t="84370" x="1066800" y="2527300"/>
          <p14:tracePt t="84387" x="1035050" y="2527300"/>
          <p14:tracePt t="84403" x="1028700" y="2527300"/>
          <p14:tracePt t="84472" x="1035050" y="2552700"/>
          <p14:tracePt t="84487" x="1054100" y="2603500"/>
          <p14:tracePt t="84505" x="1060450" y="2705100"/>
          <p14:tracePt t="84521" x="1060450" y="2736850"/>
          <p14:tracePt t="84522" x="1060450" y="2762250"/>
          <p14:tracePt t="84537" x="1060450" y="2800350"/>
          <p14:tracePt t="84553" x="1060450" y="2813050"/>
          <p14:tracePt t="84740" x="1035050" y="2876550"/>
          <p14:tracePt t="84754" x="1016000" y="2921000"/>
          <p14:tracePt t="84771" x="977900" y="3035300"/>
          <p14:tracePt t="84772" x="971550" y="3092450"/>
          <p14:tracePt t="84788" x="971550" y="3213100"/>
          <p14:tracePt t="84804" x="984250" y="3308350"/>
          <p14:tracePt t="84820" x="1016000" y="3340100"/>
          <p14:tracePt t="84837" x="1060450" y="3346450"/>
          <p14:tracePt t="84855" x="1143000" y="3327400"/>
          <p14:tracePt t="84871" x="1238250" y="3276600"/>
          <p14:tracePt t="84888" x="1295400" y="3232150"/>
          <p14:tracePt t="84904" x="1320800" y="3206750"/>
          <p14:tracePt t="84926" x="1352550" y="3194050"/>
          <p14:tracePt t="84937" x="1365250" y="3187700"/>
          <p14:tracePt t="84954" x="1377950" y="3187700"/>
          <p14:tracePt t="84970" x="1409700" y="3175000"/>
          <p14:tracePt t="84987" x="1447800" y="3149600"/>
          <p14:tracePt t="85005" x="1498600" y="3111500"/>
          <p14:tracePt t="85023" x="1517650" y="3073400"/>
          <p14:tracePt t="85037" x="1517650" y="3054350"/>
          <p14:tracePt t="85054" x="1524000" y="3048000"/>
          <p14:tracePt t="85071" x="1524000" y="3041650"/>
          <p14:tracePt t="85088" x="1524000" y="3028950"/>
          <p14:tracePt t="85105" x="1524000" y="3003550"/>
          <p14:tracePt t="85124" x="1511300" y="2952750"/>
          <p14:tracePt t="85138" x="1498600" y="2921000"/>
          <p14:tracePt t="85154" x="1473200" y="2876550"/>
          <p14:tracePt t="85171" x="1435100" y="2844800"/>
          <p14:tracePt t="85187" x="1397000" y="2832100"/>
          <p14:tracePt t="85204" x="1377950" y="2819400"/>
          <p14:tracePt t="85238" x="1371600" y="2813050"/>
          <p14:tracePt t="85258" x="1358900" y="2806700"/>
          <p14:tracePt t="85271" x="1352550" y="2794000"/>
          <p14:tracePt t="85288" x="1339850" y="2794000"/>
          <p14:tracePt t="85304" x="1295400" y="2787650"/>
          <p14:tracePt t="85321" x="1219200" y="2787650"/>
          <p14:tracePt t="85338" x="1136650" y="2781300"/>
          <p14:tracePt t="85354" x="1092200" y="2781300"/>
          <p14:tracePt t="85371" x="1073150" y="2774950"/>
          <p14:tracePt t="85388" x="1066800" y="2774950"/>
          <p14:tracePt t="85404" x="1066800" y="2768600"/>
          <p14:tracePt t="85471" x="1028700" y="2774950"/>
          <p14:tracePt t="85488" x="1003300" y="2781300"/>
          <p14:tracePt t="85504" x="996950" y="2787650"/>
          <p14:tracePt t="85612" x="996950" y="2794000"/>
          <p14:tracePt t="85621" x="996950" y="2800350"/>
          <p14:tracePt t="85637" x="996950" y="2813050"/>
          <p14:tracePt t="85821" x="1003300" y="2813050"/>
          <p14:tracePt t="85838" x="1003300" y="2819400"/>
          <p14:tracePt t="85955" x="1041400" y="2832100"/>
          <p14:tracePt t="85971" x="1123950" y="2863850"/>
          <p14:tracePt t="85988" x="1174750" y="2895600"/>
          <p14:tracePt t="86007" x="1212850" y="2914650"/>
          <p14:tracePt t="86023" x="1250950" y="2933700"/>
          <p14:tracePt t="86039" x="1276350" y="2946400"/>
          <p14:tracePt t="86056" x="1301750" y="2946400"/>
          <p14:tracePt t="86071" x="1327150" y="2946400"/>
          <p14:tracePt t="86089" x="1365250" y="2933700"/>
          <p14:tracePt t="86105" x="1403350" y="2908300"/>
          <p14:tracePt t="86122" x="1422400" y="2882900"/>
          <p14:tracePt t="86123" x="1422400" y="2876550"/>
          <p14:tracePt t="86147" x="1422400" y="2857500"/>
          <p14:tracePt t="86157" x="1422400" y="2838450"/>
          <p14:tracePt t="86171" x="1416050" y="2832100"/>
          <p14:tracePt t="86188" x="1403350" y="2806700"/>
          <p14:tracePt t="86205" x="1377950" y="2762250"/>
          <p14:tracePt t="86222" x="1365250" y="2743200"/>
          <p14:tracePt t="86239" x="1358900" y="2730500"/>
          <p14:tracePt t="87243" x="1346200" y="2730500"/>
          <p14:tracePt t="87256" x="1327150" y="2717800"/>
          <p14:tracePt t="87273" x="1308100" y="2705100"/>
          <p14:tracePt t="87291" x="1289050" y="2698750"/>
          <p14:tracePt t="87306" x="1276350" y="2698750"/>
          <p14:tracePt t="87323" x="1263650" y="2692400"/>
          <p14:tracePt t="87339" x="1257300" y="2686050"/>
          <p14:tracePt t="87356" x="1250950" y="2686050"/>
          <p14:tracePt t="88518" x="1244600" y="2686050"/>
          <p14:tracePt t="88526" x="1231900" y="2686050"/>
          <p14:tracePt t="88541" x="1219200" y="2679700"/>
          <p14:tracePt t="88560" x="1193800" y="2654300"/>
          <p14:tracePt t="88574" x="1187450" y="2641600"/>
          <p14:tracePt t="88590" x="1187450" y="2628900"/>
          <p14:tracePt t="88607" x="1187450" y="2616200"/>
          <p14:tracePt t="88627" x="1187450" y="2603500"/>
          <p14:tracePt t="88645" x="1187450" y="2597150"/>
          <p14:tracePt t="88819" x="1181100" y="2597150"/>
          <p14:tracePt t="88824" x="1174750" y="2603500"/>
          <p14:tracePt t="88840" x="1168400" y="2609850"/>
          <p14:tracePt t="88912" x="1162050" y="2635250"/>
          <p14:tracePt t="88924" x="1155700" y="2641600"/>
          <p14:tracePt t="88944" x="1149350" y="2667000"/>
          <p14:tracePt t="88958" x="1143000" y="2673350"/>
          <p14:tracePt t="89024" x="1143000" y="2667000"/>
          <p14:tracePt t="89041" x="1130300" y="2647950"/>
          <p14:tracePt t="89057" x="1104900" y="2622550"/>
          <p14:tracePt t="89074" x="1092200" y="2597150"/>
          <p14:tracePt t="89091" x="1079500" y="2578100"/>
          <p14:tracePt t="89114" x="1079500" y="2571750"/>
          <p14:tracePt t="89166" x="1066800" y="2571750"/>
          <p14:tracePt t="89174" x="1054100" y="2571750"/>
          <p14:tracePt t="89191" x="1028700" y="2571750"/>
          <p14:tracePt t="89207" x="1009650" y="2578100"/>
          <p14:tracePt t="89209" x="996950" y="2578100"/>
          <p14:tracePt t="89225" x="990600" y="2578100"/>
          <p14:tracePt t="89242" x="990600" y="2584450"/>
          <p14:tracePt t="89258" x="977900" y="2590800"/>
          <p14:tracePt t="89274" x="965200" y="2603500"/>
          <p14:tracePt t="89275" x="952500" y="2616200"/>
          <p14:tracePt t="89291" x="939800" y="2635250"/>
          <p14:tracePt t="89308" x="933450" y="2647950"/>
          <p14:tracePt t="89324" x="933450" y="2654300"/>
          <p14:tracePt t="89352" x="939800" y="2673350"/>
          <p14:tracePt t="89355" x="946150" y="2679700"/>
          <p14:tracePt t="89365" x="952500" y="2692400"/>
          <p14:tracePt t="89379" x="984250" y="2724150"/>
          <p14:tracePt t="89391" x="996950" y="2736850"/>
          <p14:tracePt t="89408" x="1041400" y="2768600"/>
          <p14:tracePt t="89424" x="1092200" y="2794000"/>
          <p14:tracePt t="89442" x="1130300" y="2800350"/>
          <p14:tracePt t="89458" x="1155700" y="2800350"/>
          <p14:tracePt t="89474" x="1168400" y="2794000"/>
          <p14:tracePt t="89491" x="1193800" y="2768600"/>
          <p14:tracePt t="89507" x="1219200" y="2717800"/>
          <p14:tracePt t="89524" x="1231900" y="2679700"/>
          <p14:tracePt t="89541" x="1238250" y="2622550"/>
          <p14:tracePt t="89558" x="1225550" y="2590800"/>
          <p14:tracePt t="89576" x="1174750" y="2546350"/>
          <p14:tracePt t="89592" x="1104900" y="2508250"/>
          <p14:tracePt t="89608" x="1047750" y="2476500"/>
          <p14:tracePt t="89624" x="1028700" y="2457450"/>
          <p14:tracePt t="89641" x="1016000" y="2451100"/>
          <p14:tracePt t="89667" x="1016000" y="2444750"/>
          <p14:tracePt t="89692" x="1009650" y="2444750"/>
          <p14:tracePt t="89708" x="971550" y="2470150"/>
          <p14:tracePt t="89725" x="927100" y="2489200"/>
          <p14:tracePt t="89741" x="895350" y="2508250"/>
          <p14:tracePt t="89758" x="876300" y="2527300"/>
          <p14:tracePt t="89775" x="869950" y="2540000"/>
          <p14:tracePt t="89791" x="869950" y="2559050"/>
          <p14:tracePt t="89808" x="895350" y="2584450"/>
          <p14:tracePt t="89825" x="914400" y="2622550"/>
          <p14:tracePt t="89841" x="939800" y="2673350"/>
          <p14:tracePt t="89843" x="946150" y="2692400"/>
          <p14:tracePt t="89858" x="971550" y="2749550"/>
          <p14:tracePt t="89874" x="1003300" y="2794000"/>
          <p14:tracePt t="89891" x="1041400" y="2825750"/>
          <p14:tracePt t="89915" x="1155700" y="2851150"/>
          <p14:tracePt t="89925" x="1181100" y="2851150"/>
          <p14:tracePt t="89942" x="1276350" y="2838450"/>
          <p14:tracePt t="89959" x="1346200" y="2800350"/>
          <p14:tracePt t="89975" x="1416050" y="2762250"/>
          <p14:tracePt t="89991" x="1454150" y="2730500"/>
          <p14:tracePt t="90025" x="1454150" y="2717800"/>
          <p14:tracePt t="90058" x="1447800" y="2711450"/>
          <p14:tracePt t="90125" x="1435100" y="2711450"/>
          <p14:tracePt t="90141" x="1416050" y="2711450"/>
          <p14:tracePt t="90158" x="1377950" y="2724150"/>
          <p14:tracePt t="90175" x="1358900" y="2736850"/>
          <p14:tracePt t="90192" x="1352550" y="2749550"/>
          <p14:tracePt t="90208" x="1346200" y="2749550"/>
          <p14:tracePt t="90225" x="1346200" y="2755900"/>
          <p14:tracePt t="90242" x="1346200" y="2762250"/>
          <p14:tracePt t="90258" x="1358900" y="2774950"/>
          <p14:tracePt t="90275" x="1377950" y="2781300"/>
          <p14:tracePt t="90292" x="1397000" y="2781300"/>
          <p14:tracePt t="90409" x="1416050" y="2774950"/>
          <p14:tracePt t="90426" x="1460500" y="2762250"/>
          <p14:tracePt t="90442" x="1492250" y="2762250"/>
          <p14:tracePt t="90459" x="1511300" y="2768600"/>
          <p14:tracePt t="90564" x="1524000" y="2768600"/>
          <p14:tracePt t="90575" x="1562100" y="2768600"/>
          <p14:tracePt t="90592" x="1581150" y="2768600"/>
          <p14:tracePt t="90609" x="1593850" y="2768600"/>
          <p14:tracePt t="90625" x="1606550" y="2768600"/>
          <p14:tracePt t="90642" x="1638300" y="2768600"/>
          <p14:tracePt t="90669" x="1682750" y="2768600"/>
          <p14:tracePt t="90675" x="1701800" y="2762250"/>
          <p14:tracePt t="90692" x="1727200" y="2762250"/>
          <p14:tracePt t="90709" x="1739900" y="2762250"/>
          <p14:tracePt t="91043" x="1758950" y="2749550"/>
          <p14:tracePt t="91059" x="1816100" y="2730500"/>
          <p14:tracePt t="91076" x="1866900" y="2711450"/>
          <p14:tracePt t="91092" x="1924050" y="2692400"/>
          <p14:tracePt t="91109" x="1981200" y="2679700"/>
          <p14:tracePt t="91128" x="2044700" y="2673350"/>
          <p14:tracePt t="91145" x="2089150" y="2667000"/>
          <p14:tracePt t="91160" x="2139950" y="2660650"/>
          <p14:tracePt t="91187" x="2203450" y="2647950"/>
          <p14:tracePt t="91199" x="2209800" y="2641600"/>
          <p14:tracePt t="91321" x="2209800" y="2654300"/>
          <p14:tracePt t="91342" x="2178050" y="2692400"/>
          <p14:tracePt t="91359" x="2133600" y="2730500"/>
          <p14:tracePt t="91376" x="2089150" y="2781300"/>
          <p14:tracePt t="91393" x="2070100" y="2806700"/>
          <p14:tracePt t="91412" x="2063750" y="2819400"/>
          <p14:tracePt t="91500" x="2070100" y="2819400"/>
          <p14:tracePt t="91510" x="2076450" y="2819400"/>
          <p14:tracePt t="91527" x="2089150" y="2819400"/>
          <p14:tracePt t="91544" x="2108200" y="2819400"/>
          <p14:tracePt t="91560" x="2120900" y="2819400"/>
          <p14:tracePt t="91576" x="2139950" y="2813050"/>
          <p14:tracePt t="91593" x="2178050" y="2813050"/>
          <p14:tracePt t="91609" x="2311400" y="2838450"/>
          <p14:tracePt t="91627" x="2559050" y="2876550"/>
          <p14:tracePt t="91649" x="2749550" y="2895600"/>
          <p14:tracePt t="91650" x="2806700" y="2908300"/>
          <p14:tracePt t="91659" x="2895600" y="2914650"/>
          <p14:tracePt t="91676" x="2984500" y="2927350"/>
          <p14:tracePt t="91693" x="3041650" y="2933700"/>
          <p14:tracePt t="91710" x="3048000" y="2933700"/>
          <p14:tracePt t="91727" x="3060700" y="2933700"/>
          <p14:tracePt t="91743" x="3067050" y="2927350"/>
          <p14:tracePt t="91759" x="3086100" y="2927350"/>
          <p14:tracePt t="91776" x="3098800" y="2921000"/>
          <p14:tracePt t="91793" x="3117850" y="2914650"/>
          <p14:tracePt t="91810" x="3136900" y="2914650"/>
          <p14:tracePt t="91826" x="3168650" y="2914650"/>
          <p14:tracePt t="91843" x="3200400" y="2908300"/>
          <p14:tracePt t="91860" x="3232150" y="2901950"/>
          <p14:tracePt t="91880" x="3282950" y="2889250"/>
          <p14:tracePt t="91893" x="3327400" y="2863850"/>
          <p14:tracePt t="91910" x="3352800" y="2851150"/>
          <p14:tracePt t="91927" x="3371850" y="2844800"/>
          <p14:tracePt t="91944" x="3384550" y="2838450"/>
          <p14:tracePt t="92043" x="3384550" y="2832100"/>
          <p14:tracePt t="92081" x="3390900" y="2832100"/>
          <p14:tracePt t="92325" x="3390900" y="2819400"/>
          <p14:tracePt t="92333" x="3397250" y="2813050"/>
          <p14:tracePt t="92344" x="3397250" y="2806700"/>
          <p14:tracePt t="92361" x="3422650" y="2787650"/>
          <p14:tracePt t="92377" x="3473450" y="2781300"/>
          <p14:tracePt t="92399" x="3536950" y="2768600"/>
          <p14:tracePt t="92410" x="3568700" y="2768600"/>
          <p14:tracePt t="92427" x="3606800" y="2762250"/>
          <p14:tracePt t="92448" x="3676650" y="2762250"/>
          <p14:tracePt t="92460" x="3708400" y="2762250"/>
          <p14:tracePt t="92477" x="3765550" y="2755900"/>
          <p14:tracePt t="92497" x="3784600" y="2755900"/>
          <p14:tracePt t="92510" x="3790950" y="2755900"/>
          <p14:tracePt t="92707" x="3803650" y="2749550"/>
          <p14:tracePt t="92722" x="3810000" y="2749550"/>
          <p14:tracePt t="92723" x="3841750" y="2749550"/>
          <p14:tracePt t="92743" x="3898900" y="2749550"/>
          <p14:tracePt t="92761" x="3962400" y="2749550"/>
          <p14:tracePt t="92777" x="4025900" y="2749550"/>
          <p14:tracePt t="92794" x="4095750" y="2749550"/>
          <p14:tracePt t="92811" x="4159250" y="2749550"/>
          <p14:tracePt t="92827" x="4197350" y="2749550"/>
          <p14:tracePt t="92844" x="4203700" y="2749550"/>
          <p14:tracePt t="92861" x="4222750" y="2749550"/>
          <p14:tracePt t="92877" x="4235450" y="2749550"/>
          <p14:tracePt t="92927" x="4241800" y="2749550"/>
          <p14:tracePt t="92944" x="4254500" y="2749550"/>
          <p14:tracePt t="92962" x="4286250" y="2749550"/>
          <p14:tracePt t="92977" x="4298950" y="2749550"/>
          <p14:tracePt t="92994" x="4305300" y="2755900"/>
          <p14:tracePt t="93024" x="4330700" y="2755900"/>
          <p14:tracePt t="93030" x="4349750" y="2755900"/>
          <p14:tracePt t="93056" x="4495800" y="2768600"/>
          <p14:tracePt t="93063" x="4578350" y="2781300"/>
          <p14:tracePt t="93078" x="4705350" y="2787650"/>
          <p14:tracePt t="93094" x="4826000" y="2787650"/>
          <p14:tracePt t="93111" x="4927600" y="2787650"/>
          <p14:tracePt t="93127" x="4953000" y="2787650"/>
          <p14:tracePt t="93144" x="5003800" y="2774950"/>
          <p14:tracePt t="93160" x="5022850" y="2768600"/>
          <p14:tracePt t="93177" x="5054600" y="2762250"/>
          <p14:tracePt t="93211" x="5143500" y="2755900"/>
          <p14:tracePt t="93227" x="5226050" y="2774950"/>
          <p14:tracePt t="93256" x="5372100" y="2800350"/>
          <p14:tracePt t="93264" x="5397500" y="2800350"/>
          <p14:tracePt t="93278" x="5416550" y="2800350"/>
          <p14:tracePt t="93295" x="5441950" y="2800350"/>
          <p14:tracePt t="93295" x="5461000" y="2800350"/>
          <p14:tracePt t="93311" x="5492750" y="2800350"/>
          <p14:tracePt t="93328" x="5524500" y="2800350"/>
          <p14:tracePt t="93344" x="5549900" y="2800350"/>
          <p14:tracePt t="93361" x="5575300" y="2806700"/>
          <p14:tracePt t="93378" x="5607050" y="2806700"/>
          <p14:tracePt t="93394" x="5638800" y="2806700"/>
          <p14:tracePt t="93411" x="5670550" y="2806700"/>
          <p14:tracePt t="93428" x="5695950" y="2806700"/>
          <p14:tracePt t="93444" x="5715000" y="2806700"/>
          <p14:tracePt t="93461" x="5727700" y="2806700"/>
          <p14:tracePt t="93478" x="5740400" y="2806700"/>
          <p14:tracePt t="93495" x="5753100" y="2806700"/>
          <p14:tracePt t="93511" x="5765800" y="2806700"/>
          <p14:tracePt t="93528" x="5797550" y="2806700"/>
          <p14:tracePt t="93528" x="5803900" y="2806700"/>
          <p14:tracePt t="93544" x="5816600" y="2806700"/>
          <p14:tracePt t="93561" x="5861050" y="2806700"/>
          <p14:tracePt t="93578" x="5886450" y="2806700"/>
          <p14:tracePt t="93595" x="5905500" y="2806700"/>
          <p14:tracePt t="93614" x="5924550" y="2806700"/>
          <p14:tracePt t="93628" x="5930900" y="2806700"/>
          <p14:tracePt t="93645" x="5937250" y="2813050"/>
          <p14:tracePt t="93678" x="5943600" y="2813050"/>
          <p14:tracePt t="93694" x="5956300" y="2813050"/>
          <p14:tracePt t="93711" x="5975350" y="2813050"/>
          <p14:tracePt t="93728" x="5994400" y="2806700"/>
          <p14:tracePt t="93745" x="6019800" y="2800350"/>
          <p14:tracePt t="93761" x="6045200" y="2800350"/>
          <p14:tracePt t="93779" x="6064250" y="2794000"/>
          <p14:tracePt t="93795" x="6083300" y="2794000"/>
          <p14:tracePt t="93813" x="6096000" y="2794000"/>
          <p14:tracePt t="93828" x="6108700" y="2794000"/>
          <p14:tracePt t="93845" x="6108700" y="2787650"/>
          <p14:tracePt t="93861" x="6134100" y="2781300"/>
          <p14:tracePt t="93878" x="6172200" y="2768600"/>
          <p14:tracePt t="93895" x="6229350" y="2755900"/>
          <p14:tracePt t="93911" x="6330950" y="2743200"/>
          <p14:tracePt t="93929" x="6445250" y="2743200"/>
          <p14:tracePt t="93944" x="6559550" y="2743200"/>
          <p14:tracePt t="93961" x="6635750" y="2743200"/>
          <p14:tracePt t="93978" x="6686550" y="2743200"/>
          <p14:tracePt t="93999" x="6718300" y="2743200"/>
          <p14:tracePt t="94011" x="6756400" y="2743200"/>
          <p14:tracePt t="94029" x="6832600" y="2743200"/>
          <p14:tracePt t="94051" x="6978650" y="2749550"/>
          <p14:tracePt t="94061" x="7023100" y="2755900"/>
          <p14:tracePt t="94078" x="7092950" y="2762250"/>
          <p14:tracePt t="94095" x="7150100" y="2762250"/>
          <p14:tracePt t="94112" x="7175500" y="2762250"/>
          <p14:tracePt t="94129" x="7188200" y="2762250"/>
          <p14:tracePt t="94146" x="7207250" y="2762250"/>
          <p14:tracePt t="94161" x="7219950" y="2762250"/>
          <p14:tracePt t="94178" x="7232650" y="2762250"/>
          <p14:tracePt t="94195" x="7239000" y="2762250"/>
          <p14:tracePt t="94211" x="7245350" y="2762250"/>
          <p14:tracePt t="94429" x="7245350" y="2768600"/>
          <p14:tracePt t="94520" x="7340600" y="2768600"/>
          <p14:tracePt t="94528" x="7385050" y="2768600"/>
          <p14:tracePt t="94545" x="7493000" y="2774950"/>
          <p14:tracePt t="94562" x="7600950" y="2781300"/>
          <p14:tracePt t="94579" x="7677150" y="2781300"/>
          <p14:tracePt t="94596" x="7715250" y="2781300"/>
          <p14:tracePt t="94617" x="7734300" y="2781300"/>
          <p14:tracePt t="94647" x="7740650" y="2781300"/>
          <p14:tracePt t="94663" x="7772400" y="2781300"/>
          <p14:tracePt t="94679" x="7848600" y="2787650"/>
          <p14:tracePt t="94695" x="7943850" y="2794000"/>
          <p14:tracePt t="94696" x="8007350" y="2800350"/>
          <p14:tracePt t="94713" x="8121650" y="2813050"/>
          <p14:tracePt t="94729" x="8204200" y="2825750"/>
          <p14:tracePt t="94746" x="8274050" y="2832100"/>
          <p14:tracePt t="94762" x="8318500" y="2838450"/>
          <p14:tracePt t="94779" x="8362950" y="2851150"/>
          <p14:tracePt t="94807" x="8432800" y="2870200"/>
          <p14:tracePt t="94813" x="8451850" y="2876550"/>
          <p14:tracePt t="94829" x="8489950" y="2882900"/>
          <p14:tracePt t="94846" x="8515350" y="2889250"/>
          <p14:tracePt t="94862" x="8534400" y="2889250"/>
          <p14:tracePt t="94879" x="8559800" y="2889250"/>
          <p14:tracePt t="94895" x="8585200" y="2889250"/>
          <p14:tracePt t="94912" x="8661400" y="2895600"/>
          <p14:tracePt t="94930" x="8794750" y="2908300"/>
          <p14:tracePt t="94949" x="9017000" y="2914650"/>
          <p14:tracePt t="94962" x="9067800" y="2914650"/>
          <p14:tracePt t="94979" x="9163050" y="2901950"/>
          <p14:tracePt t="94995" x="9188450" y="2889250"/>
          <p14:tracePt t="95012" x="9201150" y="2876550"/>
          <p14:tracePt t="95034" x="9220200" y="2870200"/>
          <p14:tracePt t="95046" x="9226550" y="2870200"/>
          <p14:tracePt t="95063" x="9264650" y="2857500"/>
          <p14:tracePt t="95079" x="9302750" y="2838450"/>
          <p14:tracePt t="95095" x="9328150" y="2819400"/>
          <p14:tracePt t="95113" x="9347200" y="2800350"/>
          <p14:tracePt t="95130" x="9366250" y="2774950"/>
          <p14:tracePt t="95146" x="9378950" y="2762250"/>
          <p14:tracePt t="95163" x="9385300" y="2736850"/>
          <p14:tracePt t="95183" x="9391650" y="2705100"/>
          <p14:tracePt t="95196" x="9391650" y="2692400"/>
          <p14:tracePt t="95213" x="9391650" y="2660650"/>
          <p14:tracePt t="95229" x="9366250" y="2616200"/>
          <p14:tracePt t="95246" x="9353550" y="2597150"/>
          <p14:tracePt t="95265" x="9321800" y="2571750"/>
          <p14:tracePt t="95279" x="9271000" y="2546350"/>
          <p14:tracePt t="95296" x="9226550" y="2527300"/>
          <p14:tracePt t="95313" x="9194800" y="2514600"/>
          <p14:tracePt t="95329" x="9137650" y="2489200"/>
          <p14:tracePt t="95346" x="9074150" y="2470150"/>
          <p14:tracePt t="95369" x="8940800" y="2419350"/>
          <p14:tracePt t="95379" x="8883650" y="2400300"/>
          <p14:tracePt t="95396" x="8769350" y="2355850"/>
          <p14:tracePt t="95413" x="8616950" y="2317750"/>
          <p14:tracePt t="95430" x="8483600" y="2292350"/>
          <p14:tracePt t="95453" x="8204200" y="2266950"/>
          <p14:tracePt t="95464" x="8166100" y="2266950"/>
          <p14:tracePt t="95479" x="7988300" y="2266950"/>
          <p14:tracePt t="95496" x="7867650" y="2273300"/>
          <p14:tracePt t="95512" x="7670800" y="2305050"/>
          <p14:tracePt t="95529" x="7518400" y="2343150"/>
          <p14:tracePt t="95546" x="7378700" y="2387600"/>
          <p14:tracePt t="95563" x="7283450" y="2419350"/>
          <p14:tracePt t="95579" x="7207250" y="2463800"/>
          <p14:tracePt t="95596" x="7175500" y="2495550"/>
          <p14:tracePt t="95613" x="7169150" y="2527300"/>
          <p14:tracePt t="95630" x="7175500" y="2584450"/>
          <p14:tracePt t="95652" x="7213600" y="2673350"/>
          <p14:tracePt t="95663" x="7232650" y="2698750"/>
          <p14:tracePt t="95680" x="7289800" y="2749550"/>
          <p14:tracePt t="95697" x="7397750" y="2800350"/>
          <p14:tracePt t="95713" x="7518400" y="2832100"/>
          <p14:tracePt t="95729" x="7639050" y="2857500"/>
          <p14:tracePt t="95746" x="7848600" y="2882900"/>
          <p14:tracePt t="95763" x="8032750" y="2882900"/>
          <p14:tracePt t="95780" x="8242300" y="2882900"/>
          <p14:tracePt t="95796" x="8426450" y="2882900"/>
          <p14:tracePt t="95813" x="8591550" y="2882900"/>
          <p14:tracePt t="95831" x="8743950" y="2882900"/>
          <p14:tracePt t="95848" x="8851900" y="2882900"/>
          <p14:tracePt t="95865" x="8883650" y="2882900"/>
          <p14:tracePt t="96030" x="8890000" y="2889250"/>
          <p14:tracePt t="96046" x="8902700" y="2895600"/>
          <p14:tracePt t="96064" x="8947150" y="2895600"/>
          <p14:tracePt t="96081" x="8978900" y="2889250"/>
          <p14:tracePt t="96096" x="9010650" y="2882900"/>
          <p14:tracePt t="96119" x="9036050" y="2870200"/>
          <p14:tracePt t="96130" x="9061450" y="2863850"/>
          <p14:tracePt t="96400" x="9055100" y="2863850"/>
          <p14:tracePt t="96413" x="9048750" y="2876550"/>
          <p14:tracePt t="96430" x="9055100" y="2882900"/>
          <p14:tracePt t="96447" x="9055100" y="2889250"/>
          <p14:tracePt t="100433" x="9017000" y="2851150"/>
          <p14:tracePt t="100450" x="8858250" y="2749550"/>
          <p14:tracePt t="100467" x="8699500" y="2717800"/>
          <p14:tracePt t="100701" x="8680450" y="2717800"/>
          <p14:tracePt t="100717" x="8566150" y="2705100"/>
          <p14:tracePt t="100734" x="8299450" y="2717800"/>
          <p14:tracePt t="100750" x="8001000" y="2774950"/>
          <p14:tracePt t="100767" x="7810500" y="2794000"/>
          <p14:tracePt t="100784" x="7715250" y="2781300"/>
          <p14:tracePt t="100801" x="7645400" y="2762250"/>
          <p14:tracePt t="100817" x="7531100" y="2736850"/>
          <p14:tracePt t="100834" x="7346950" y="2698750"/>
          <p14:tracePt t="100850" x="7086600" y="2641600"/>
          <p14:tracePt t="100867" x="6769100" y="2578100"/>
          <p14:tracePt t="100892" x="6305550" y="2489200"/>
          <p14:tracePt t="100893" x="6146800" y="2463800"/>
          <p14:tracePt t="100905" x="6045200" y="2451100"/>
          <p14:tracePt t="100918" x="5816600" y="2406650"/>
          <p14:tracePt t="100939" x="5556250" y="2362200"/>
          <p14:tracePt t="100941" x="5441950" y="2343150"/>
          <p14:tracePt t="100951" x="5321300" y="2324100"/>
          <p14:tracePt t="100967" x="5200650" y="2305050"/>
          <p14:tracePt t="100984" x="4724400" y="2254250"/>
          <p14:tracePt t="101001" x="4483100" y="2241550"/>
          <p14:tracePt t="101017" x="4438650" y="2241550"/>
          <p14:tracePt t="101084" x="4425950" y="2235200"/>
          <p14:tracePt t="101102" x="4349750" y="2209800"/>
          <p14:tracePt t="101126" x="4197350" y="2190750"/>
          <p14:tracePt t="101135" x="4203700" y="2203450"/>
          <p14:tracePt t="101151" x="4222750" y="2222500"/>
          <p14:tracePt t="101177" x="4381500" y="2254250"/>
          <p14:tracePt t="101184" x="4432300" y="2260600"/>
          <p14:tracePt t="101201" x="4502150" y="2260600"/>
          <p14:tracePt t="101219" x="4514850" y="2260600"/>
          <p14:tracePt t="101251" x="4502150" y="2266950"/>
          <p14:tracePt t="101268" x="4495800" y="2279650"/>
          <p14:tracePt t="101284" x="4514850" y="2298700"/>
          <p14:tracePt t="101303" x="4527550" y="2311400"/>
          <p14:tracePt t="101322" x="4591050" y="2343150"/>
          <p14:tracePt t="101334" x="4610100" y="2349500"/>
          <p14:tracePt t="101401" x="4629150" y="2349500"/>
          <p14:tracePt t="101418" x="4679950" y="2349500"/>
          <p14:tracePt t="101435" x="4724400" y="2349500"/>
          <p14:tracePt t="101454" x="4749800" y="2349500"/>
          <p14:tracePt t="101518" x="4743450" y="2311400"/>
          <p14:tracePt t="101535" x="4724400" y="2286000"/>
          <p14:tracePt t="101551" x="4711700" y="2279650"/>
          <p14:tracePt t="101568" x="4705350" y="2266950"/>
          <p14:tracePt t="101585" x="4692650" y="2260600"/>
          <p14:tracePt t="101601" x="4667250" y="2247900"/>
          <p14:tracePt t="101618" x="4635500" y="2241550"/>
          <p14:tracePt t="101619" x="4597400" y="2235200"/>
          <p14:tracePt t="101644" x="4451350" y="2222500"/>
          <p14:tracePt t="101651" x="4406900" y="2222500"/>
          <p14:tracePt t="101669" x="4298950" y="2228850"/>
          <p14:tracePt t="101684" x="4197350" y="2241550"/>
          <p14:tracePt t="101701" x="4146550" y="2254250"/>
          <p14:tracePt t="101719" x="4140200" y="2254250"/>
          <p14:tracePt t="101735" x="4133850" y="2260600"/>
          <p14:tracePt t="101752" x="4127500" y="2273300"/>
          <p14:tracePt t="101768" x="4121150" y="2311400"/>
          <p14:tracePt t="101785" x="4114800" y="2362200"/>
          <p14:tracePt t="101801" x="4114800" y="2444750"/>
          <p14:tracePt t="101818" x="4140200" y="2520950"/>
          <p14:tracePt t="101835" x="4178300" y="2571750"/>
          <p14:tracePt t="101851" x="4254500" y="2597150"/>
          <p14:tracePt t="101868" x="4375150" y="2597150"/>
          <p14:tracePt t="101868" x="4432300" y="2590800"/>
          <p14:tracePt t="101884" x="4584700" y="2559050"/>
          <p14:tracePt t="101902" x="4737100" y="2520950"/>
          <p14:tracePt t="101928" x="5099050" y="2508250"/>
          <p14:tracePt t="101935" x="5200650" y="2501900"/>
          <p14:tracePt t="101952" x="5378450" y="2489200"/>
          <p14:tracePt t="101968" x="5384800" y="2482850"/>
          <p14:tracePt t="101985" x="5384800" y="2470150"/>
          <p14:tracePt t="102001" x="5378450" y="2451100"/>
          <p14:tracePt t="102018" x="5365750" y="2444750"/>
          <p14:tracePt t="102035" x="5359400" y="2438400"/>
          <p14:tracePt t="102068" x="5372100" y="2457450"/>
          <p14:tracePt t="102085" x="5397500" y="2470150"/>
          <p14:tracePt t="102102" x="5422900" y="2476500"/>
          <p14:tracePt t="102119" x="5448300" y="2482850"/>
          <p14:tracePt t="102137" x="5461000" y="2482850"/>
          <p14:tracePt t="102155" x="5505450" y="2476500"/>
          <p14:tracePt t="102168" x="5537200" y="2470150"/>
          <p14:tracePt t="102185" x="5619750" y="2457450"/>
          <p14:tracePt t="102206" x="5740400" y="2425700"/>
          <p14:tracePt t="102218" x="5784850" y="2406650"/>
          <p14:tracePt t="102236" x="5829300" y="2387600"/>
          <p14:tracePt t="102252" x="5835650" y="2374900"/>
          <p14:tracePt t="102285" x="5835650" y="2368550"/>
          <p14:tracePt t="102303" x="5810250" y="2355850"/>
          <p14:tracePt t="102319" x="5784850" y="2355850"/>
          <p14:tracePt t="102320" x="5753100" y="2349500"/>
          <p14:tracePt t="102348" x="5683250" y="2343150"/>
          <p14:tracePt t="102364" x="5657850" y="2343150"/>
          <p14:tracePt t="102378" x="5626100" y="2336800"/>
          <p14:tracePt t="102385" x="5613400" y="2336800"/>
          <p14:tracePt t="102402" x="5600700" y="2336800"/>
          <p14:tracePt t="102418" x="5594350" y="2330450"/>
          <p14:tracePt t="102438" x="5581650" y="2330450"/>
          <p14:tracePt t="102452" x="5568950" y="2330450"/>
          <p14:tracePt t="102471" x="5537200" y="2330450"/>
          <p14:tracePt t="102473" x="5518150" y="2336800"/>
          <p14:tracePt t="102486" x="5511800" y="2343150"/>
          <p14:tracePt t="102502" x="5492750" y="2355850"/>
          <p14:tracePt t="102519" x="5486400" y="2381250"/>
          <p14:tracePt t="102537" x="5486400" y="2438400"/>
          <p14:tracePt t="102552" x="5486400" y="2470150"/>
          <p14:tracePt t="102568" x="5486400" y="2476500"/>
          <p14:tracePt t="102587" x="5492750" y="2489200"/>
          <p14:tracePt t="102619" x="5505450" y="2495550"/>
          <p14:tracePt t="102636" x="5549900" y="2501900"/>
          <p14:tracePt t="102652" x="5613400" y="2514600"/>
          <p14:tracePt t="102684" x="5695950" y="2527300"/>
          <p14:tracePt t="102700" x="5727700" y="2533650"/>
          <p14:tracePt t="102719" x="5746750" y="2533650"/>
          <p14:tracePt t="102735" x="5765800" y="2540000"/>
          <p14:tracePt t="102752" x="5778500" y="2540000"/>
          <p14:tracePt t="102770" x="5791200" y="2527300"/>
          <p14:tracePt t="102786" x="5803900" y="2501900"/>
          <p14:tracePt t="102803" x="5810250" y="2476500"/>
          <p14:tracePt t="102819" x="5810250" y="2463800"/>
          <p14:tracePt t="102911" x="5765800" y="2457450"/>
          <p14:tracePt t="102919" x="5746750" y="2457450"/>
          <p14:tracePt t="102936" x="5708650" y="2457450"/>
          <p14:tracePt t="102953" x="5670550" y="2457450"/>
          <p14:tracePt t="102969" x="5638800" y="2457450"/>
          <p14:tracePt t="102986" x="5619750" y="2451100"/>
          <p14:tracePt t="103006" x="5607050" y="2451100"/>
          <p14:tracePt t="103870" x="5581650" y="2451100"/>
          <p14:tracePt t="103887" x="5511800" y="2451100"/>
          <p14:tracePt t="103903" x="5454650" y="2451100"/>
          <p14:tracePt t="103920" x="5384800" y="2451100"/>
          <p14:tracePt t="103937" x="5314950" y="2451100"/>
          <p14:tracePt t="103953" x="5245100" y="2451100"/>
          <p14:tracePt t="103970" x="5175250" y="2451100"/>
          <p14:tracePt t="103993" x="5060950" y="2451100"/>
          <p14:tracePt t="104003" x="5010150" y="2457450"/>
          <p14:tracePt t="104020" x="4927600" y="2463800"/>
          <p14:tracePt t="104037" x="4800600" y="2482850"/>
          <p14:tracePt t="104053" x="4692650" y="2495550"/>
          <p14:tracePt t="104070" x="4578350" y="2514600"/>
          <p14:tracePt t="104089" x="4419600" y="2540000"/>
          <p14:tracePt t="104104" x="4362450" y="2552700"/>
          <p14:tracePt t="104121" x="4133850" y="2590800"/>
          <p14:tracePt t="104136" x="4019550" y="2616200"/>
          <p14:tracePt t="104153" x="3651250" y="2711450"/>
          <p14:tracePt t="104170" x="3397250" y="2794000"/>
          <p14:tracePt t="104187" x="3098800" y="2921000"/>
          <p14:tracePt t="104208" x="2749550" y="3098800"/>
          <p14:tracePt t="104220" x="2578100" y="3181350"/>
          <p14:tracePt t="104237" x="2330450" y="3270250"/>
          <p14:tracePt t="104254" x="1974850" y="3378200"/>
          <p14:tracePt t="104270" x="1606550" y="3454400"/>
          <p14:tracePt t="104287" x="1263650" y="3492500"/>
          <p14:tracePt t="104303" x="971550" y="3505200"/>
          <p14:tracePt t="104320" x="692150" y="3479800"/>
          <p14:tracePt t="104337" x="654050" y="3460750"/>
          <p14:tracePt t="104340" x="635000" y="3454400"/>
          <p14:tracePt t="104354" x="622300" y="3435350"/>
          <p14:tracePt t="104376" x="615950" y="3403600"/>
          <p14:tracePt t="104387" x="609600" y="3378200"/>
          <p14:tracePt t="104403" x="596900" y="3352800"/>
          <p14:tracePt t="104420" x="558800" y="3308350"/>
          <p14:tracePt t="104437" x="520700" y="3276600"/>
          <p14:tracePt t="104454" x="501650" y="3257550"/>
          <p14:tracePt t="104472" x="501650" y="3238500"/>
          <p14:tracePt t="104488" x="501650" y="3219450"/>
          <p14:tracePt t="104506" x="501650" y="3200400"/>
          <p14:tracePt t="104521" x="501650" y="3181350"/>
          <p14:tracePt t="104537" x="501650" y="3175000"/>
          <p14:tracePt t="104553" x="501650" y="3168650"/>
          <p14:tracePt t="104571" x="514350" y="3162300"/>
          <p14:tracePt t="104587" x="577850" y="3155950"/>
          <p14:tracePt t="104604" x="698500" y="3155950"/>
          <p14:tracePt t="104620" x="844550" y="3155950"/>
          <p14:tracePt t="104637" x="952500" y="3155950"/>
          <p14:tracePt t="104655" x="1028700" y="3149600"/>
          <p14:tracePt t="104671" x="1066800" y="3143250"/>
          <p14:tracePt t="104687" x="1111250" y="3130550"/>
          <p14:tracePt t="104704" x="1149350" y="3130550"/>
          <p14:tracePt t="104721" x="1200150" y="3124200"/>
          <p14:tracePt t="104737" x="1250950" y="3117850"/>
          <p14:tracePt t="104754" x="1289050" y="3117850"/>
          <p14:tracePt t="104770" x="1308100" y="3111500"/>
          <p14:tracePt t="104787" x="1320800" y="3105150"/>
          <p14:tracePt t="104804" x="1327150" y="3098800"/>
          <p14:tracePt t="104821" x="1333500" y="3086100"/>
          <p14:tracePt t="104848" x="1352550" y="3048000"/>
          <p14:tracePt t="104858" x="1352550" y="3041650"/>
          <p14:tracePt t="104871" x="1365250" y="3009900"/>
          <p14:tracePt t="104888" x="1365250" y="2971800"/>
          <p14:tracePt t="104904" x="1365250" y="2940050"/>
          <p14:tracePt t="104921" x="1365250" y="2908300"/>
          <p14:tracePt t="104938" x="1365250" y="2889250"/>
          <p14:tracePt t="104954" x="1352550" y="2863850"/>
          <p14:tracePt t="104971" x="1339850" y="2844800"/>
          <p14:tracePt t="104987" x="1327150" y="2819400"/>
          <p14:tracePt t="105004" x="1308100" y="2794000"/>
          <p14:tracePt t="105021" x="1289050" y="2774950"/>
          <p14:tracePt t="105038" x="1270000" y="2755900"/>
          <p14:tracePt t="105055" x="1250950" y="2749550"/>
          <p14:tracePt t="105070" x="1219200" y="2736850"/>
          <p14:tracePt t="105089" x="1187450" y="2736850"/>
          <p14:tracePt t="105104" x="1155700" y="2730500"/>
          <p14:tracePt t="105132" x="1092200" y="2730500"/>
          <p14:tracePt t="105138" x="1073150" y="2730500"/>
          <p14:tracePt t="105154" x="1035050" y="2730500"/>
          <p14:tracePt t="105177" x="952500" y="2743200"/>
          <p14:tracePt t="105188" x="933450" y="2749550"/>
          <p14:tracePt t="105204" x="889000" y="2762250"/>
          <p14:tracePt t="105221" x="857250" y="2768600"/>
          <p14:tracePt t="105237" x="844550" y="2774950"/>
          <p14:tracePt t="105271" x="831850" y="2787650"/>
          <p14:tracePt t="105288" x="793750" y="2825750"/>
          <p14:tracePt t="105305" x="755650" y="2870200"/>
          <p14:tracePt t="105321" x="730250" y="2933700"/>
          <p14:tracePt t="105338" x="730250" y="2978150"/>
          <p14:tracePt t="105364" x="755650" y="3041650"/>
          <p14:tracePt t="105371" x="768350" y="3067050"/>
          <p14:tracePt t="105388" x="793750" y="3092450"/>
          <p14:tracePt t="105404" x="869950" y="3149600"/>
          <p14:tracePt t="105421" x="939800" y="3194050"/>
          <p14:tracePt t="105438" x="996950" y="3219450"/>
          <p14:tracePt t="105456" x="1066800" y="3251200"/>
          <p14:tracePt t="105471" x="1085850" y="3257550"/>
          <p14:tracePt t="105489" x="1136650" y="3276600"/>
          <p14:tracePt t="105506" x="1168400" y="3282950"/>
          <p14:tracePt t="105522" x="1206500" y="3282950"/>
          <p14:tracePt t="105539" x="1276350" y="3276600"/>
          <p14:tracePt t="105555" x="1333500" y="3257550"/>
          <p14:tracePt t="105571" x="1358900" y="3244850"/>
          <p14:tracePt t="105591" x="1397000" y="3219450"/>
          <p14:tracePt t="105605" x="1416050" y="3194050"/>
          <p14:tracePt t="105628" x="1441450" y="3136900"/>
          <p14:tracePt t="105640" x="1447800" y="3111500"/>
          <p14:tracePt t="105656" x="1454150" y="3079750"/>
          <p14:tracePt t="105672" x="1460500" y="3060700"/>
          <p14:tracePt t="105692" x="1460500" y="3028950"/>
          <p14:tracePt t="105705" x="1460500" y="3022600"/>
          <p14:tracePt t="105721" x="1454150" y="3009900"/>
          <p14:tracePt t="105739" x="1435100" y="2990850"/>
          <p14:tracePt t="105754" x="1422400" y="2978150"/>
          <p14:tracePt t="105772" x="1403350" y="2959100"/>
          <p14:tracePt t="105795" x="1371600" y="2921000"/>
          <p14:tracePt t="105805" x="1339850" y="2889250"/>
          <p14:tracePt t="105821" x="1314450" y="2863850"/>
          <p14:tracePt t="105838" x="1282700" y="2838450"/>
          <p14:tracePt t="105855" x="1263650" y="2825750"/>
          <p14:tracePt t="105872" x="1238250" y="2813050"/>
          <p14:tracePt t="105888" x="1212850" y="2806700"/>
          <p14:tracePt t="105905" x="1181100" y="2800350"/>
          <p14:tracePt t="105922" x="1162050" y="2794000"/>
          <p14:tracePt t="105941" x="1136650" y="2794000"/>
          <p14:tracePt t="105955" x="1130300" y="2794000"/>
          <p14:tracePt t="105972" x="1111250" y="2794000"/>
          <p14:tracePt t="105988" x="1085850" y="2794000"/>
          <p14:tracePt t="106006" x="1054100" y="2800350"/>
          <p14:tracePt t="106030" x="1041400" y="2800350"/>
          <p14:tracePt t="106038" x="1035050" y="2806700"/>
          <p14:tracePt t="106056" x="1016000" y="2825750"/>
          <p14:tracePt t="106074" x="990600" y="2851150"/>
          <p14:tracePt t="106089" x="984250" y="2863850"/>
          <p14:tracePt t="106106" x="952500" y="2921000"/>
          <p14:tracePt t="106130" x="933450" y="3022600"/>
          <p14:tracePt t="106138" x="927100" y="3035300"/>
          <p14:tracePt t="106155" x="927100" y="3054350"/>
          <p14:tracePt t="106171" x="933450" y="3067050"/>
          <p14:tracePt t="106189" x="958850" y="3086100"/>
          <p14:tracePt t="106205" x="1009650" y="3105150"/>
          <p14:tracePt t="106223" x="1079500" y="3143250"/>
          <p14:tracePt t="106238" x="1092200" y="3149600"/>
          <p14:tracePt t="106255" x="1130300" y="3181350"/>
          <p14:tracePt t="106271" x="1149350" y="3206750"/>
          <p14:tracePt t="106288" x="1162050" y="3219450"/>
          <p14:tracePt t="106305" x="1162050" y="3225800"/>
          <p14:tracePt t="106339" x="1168400" y="3232150"/>
          <p14:tracePt t="106355" x="1181100" y="3244850"/>
          <p14:tracePt t="106372" x="1193800" y="3251200"/>
          <p14:tracePt t="106388" x="1212850" y="3263900"/>
          <p14:tracePt t="106405" x="1225550" y="3276600"/>
          <p14:tracePt t="106423" x="1231900" y="3276600"/>
          <p14:tracePt t="106440" x="1244600" y="3276600"/>
          <p14:tracePt t="106441" x="1244600" y="3282950"/>
          <p14:tracePt t="106455" x="1250950" y="3282950"/>
          <p14:tracePt t="106473" x="1270000" y="3282950"/>
          <p14:tracePt t="106489" x="1276350" y="3276600"/>
          <p14:tracePt t="106505" x="1295400" y="3263900"/>
          <p14:tracePt t="106522" x="1301750" y="3251200"/>
          <p14:tracePt t="106543" x="1308100" y="3238500"/>
          <p14:tracePt t="106555" x="1314450" y="3219450"/>
          <p14:tracePt t="106574" x="1320800" y="3206750"/>
          <p14:tracePt t="106593" x="1327150" y="3175000"/>
          <p14:tracePt t="106606" x="1327150" y="3168650"/>
          <p14:tracePt t="106622" x="1308100" y="3149600"/>
          <p14:tracePt t="106639" x="1295400" y="3124200"/>
          <p14:tracePt t="106655" x="1282700" y="3105150"/>
          <p14:tracePt t="106673" x="1270000" y="3079750"/>
          <p14:tracePt t="106689" x="1250950" y="3060700"/>
          <p14:tracePt t="106706" x="1238250" y="3041650"/>
          <p14:tracePt t="106732" x="1212850" y="3003550"/>
          <p14:tracePt t="106743" x="1206500" y="2990850"/>
          <p14:tracePt t="106757" x="1187450" y="2959100"/>
          <p14:tracePt t="106772" x="1181100" y="2946400"/>
          <p14:tracePt t="106789" x="1155700" y="2921000"/>
          <p14:tracePt t="106815" x="1098550" y="2889250"/>
          <p14:tracePt t="106825" x="1079500" y="2882900"/>
          <p14:tracePt t="106839" x="1041400" y="2876550"/>
          <p14:tracePt t="106862" x="990600" y="2870200"/>
          <p14:tracePt t="106872" x="984250" y="2870200"/>
          <p14:tracePt t="106893" x="984250" y="2863850"/>
          <p14:tracePt t="106922" x="977900" y="2863850"/>
          <p14:tracePt t="106939" x="965200" y="2870200"/>
          <p14:tracePt t="106957" x="952500" y="2895600"/>
          <p14:tracePt t="106973" x="952500" y="2908300"/>
          <p14:tracePt t="106989" x="952500" y="2952750"/>
          <p14:tracePt t="107006" x="984250" y="3009900"/>
          <p14:tracePt t="107022" x="1003300" y="3035300"/>
          <p14:tracePt t="107046" x="1028700" y="3079750"/>
          <p14:tracePt t="107065" x="1041400" y="3111500"/>
          <p14:tracePt t="107073" x="1047750" y="3124200"/>
          <p14:tracePt t="107090" x="1060450" y="3143250"/>
          <p14:tracePt t="107106" x="1066800" y="3162300"/>
          <p14:tracePt t="107125" x="1073150" y="3162300"/>
          <p14:tracePt t="107173" x="1079500" y="3162300"/>
          <p14:tracePt t="107289" x="1079500" y="3168650"/>
          <p14:tracePt t="107307" x="1079500" y="3181350"/>
          <p14:tracePt t="107323" x="1079500" y="3187700"/>
          <p14:tracePt t="107339" x="1079500" y="3206750"/>
          <p14:tracePt t="107356" x="1079500" y="3232150"/>
          <p14:tracePt t="107380" x="1111250" y="3289300"/>
          <p14:tracePt t="107389" x="1136650" y="3314700"/>
          <p14:tracePt t="107406" x="1181100" y="3359150"/>
          <p14:tracePt t="107424" x="1212850" y="3384550"/>
          <p14:tracePt t="107439" x="1238250" y="3397250"/>
          <p14:tracePt t="107456" x="1250950" y="3403600"/>
          <p14:tracePt t="107625" x="1289050" y="3403600"/>
          <p14:tracePt t="107639" x="1346200" y="3403600"/>
          <p14:tracePt t="107656" x="1390650" y="3397250"/>
          <p14:tracePt t="107673" x="1466850" y="3384550"/>
          <p14:tracePt t="107690" x="1524000" y="3371850"/>
          <p14:tracePt t="107714" x="1612900" y="3346450"/>
          <p14:tracePt t="107724" x="1625600" y="3340100"/>
          <p14:tracePt t="107740" x="1682750" y="3314700"/>
          <p14:tracePt t="107756" x="1720850" y="3289300"/>
          <p14:tracePt t="107773" x="1752600" y="3270250"/>
          <p14:tracePt t="107790" x="1784350" y="3244850"/>
          <p14:tracePt t="107813" x="1809750" y="3232150"/>
          <p14:tracePt t="107823" x="1816100" y="3232150"/>
          <p14:tracePt t="107840" x="1822450" y="3232150"/>
          <p14:tracePt t="108041" x="1784350" y="3213100"/>
          <p14:tracePt t="108056" x="1765300" y="3206750"/>
          <p14:tracePt t="108073" x="1727200" y="3200400"/>
          <p14:tracePt t="108090" x="1714500" y="3194050"/>
          <p14:tracePt t="108470" x="1701800" y="3175000"/>
          <p14:tracePt t="108491" x="1701800" y="3162300"/>
          <p14:tracePt t="108517" x="1695450" y="3155950"/>
          <p14:tracePt t="108551" x="1689100" y="3149600"/>
          <p14:tracePt t="108829" x="1689100" y="3130550"/>
          <p14:tracePt t="108840" x="1682750" y="3098800"/>
          <p14:tracePt t="108857" x="1682750" y="3092450"/>
          <p14:tracePt t="109001" x="1695450" y="3092450"/>
          <p14:tracePt t="109007" x="1720850" y="3098800"/>
          <p14:tracePt t="109024" x="1905000" y="3149600"/>
          <p14:tracePt t="109046" x="2228850" y="3200400"/>
          <p14:tracePt t="109058" x="2520950" y="3282950"/>
          <p14:tracePt t="109081" x="2393950" y="3238500"/>
          <p14:tracePt t="109091" x="2254250" y="3175000"/>
          <p14:tracePt t="109109" x="1962150" y="3022600"/>
          <p14:tracePt t="109124" x="1701800" y="2895600"/>
          <p14:tracePt t="109141" x="1473200" y="2800350"/>
          <p14:tracePt t="109158" x="1358900" y="2774950"/>
          <p14:tracePt t="109175" x="1339850" y="2768600"/>
          <p14:tracePt t="109190" x="1346200" y="2768600"/>
          <p14:tracePt t="109207" x="1422400" y="2794000"/>
          <p14:tracePt t="109224" x="1574800" y="2838450"/>
          <p14:tracePt t="109241" x="1727200" y="2908300"/>
          <p14:tracePt t="109259" x="1739900" y="2921000"/>
          <p14:tracePt t="109317" x="1765300" y="2927350"/>
          <p14:tracePt t="109341" x="1835150" y="2927350"/>
          <p14:tracePt t="109367" x="1879600" y="2933700"/>
          <p14:tracePt t="109518" x="1885950" y="2933700"/>
          <p14:tracePt t="109557" x="1885950" y="2965450"/>
          <p14:tracePt t="109577" x="1885950" y="2984500"/>
          <p14:tracePt t="109594" x="1885950" y="2997200"/>
          <p14:tracePt t="109741" x="1885950" y="3003550"/>
          <p14:tracePt t="109758" x="1885950" y="3009900"/>
          <p14:tracePt t="109774" x="1885950" y="3022600"/>
          <p14:tracePt t="109792" x="1885950" y="3041650"/>
          <p14:tracePt t="109809" x="1898650" y="3060700"/>
          <p14:tracePt t="109832" x="1905000" y="3060700"/>
          <p14:tracePt t="110025" x="1924050" y="3048000"/>
          <p14:tracePt t="110041" x="1936750" y="3028950"/>
          <p14:tracePt t="110058" x="1955800" y="3022600"/>
          <p14:tracePt t="110076" x="1974850" y="3016250"/>
          <p14:tracePt t="110092" x="2012950" y="3003550"/>
          <p14:tracePt t="110108" x="2057400" y="2997200"/>
          <p14:tracePt t="110125" x="2114550" y="2990850"/>
          <p14:tracePt t="110141" x="2216150" y="2990850"/>
          <p14:tracePt t="110159" x="2571750" y="3009900"/>
          <p14:tracePt t="110175" x="2914650" y="3054350"/>
          <p14:tracePt t="110192" x="3282950" y="3124200"/>
          <p14:tracePt t="110208" x="3594100" y="3181350"/>
          <p14:tracePt t="110225" x="3879850" y="3213100"/>
          <p14:tracePt t="110242" x="4089400" y="3213100"/>
          <p14:tracePt t="110260" x="4210050" y="3194050"/>
          <p14:tracePt t="110275" x="4311650" y="3155950"/>
          <p14:tracePt t="110295" x="4375150" y="3124200"/>
          <p14:tracePt t="110308" x="4425950" y="3092450"/>
          <p14:tracePt t="110325" x="4470400" y="3060700"/>
          <p14:tracePt t="110353" x="4483100" y="3016250"/>
          <p14:tracePt t="110376" x="4470400" y="2978150"/>
          <p14:tracePt t="110393" x="4457700" y="2959100"/>
          <p14:tracePt t="110408" x="4445000" y="2940050"/>
          <p14:tracePt t="110425" x="4381500" y="2901950"/>
          <p14:tracePt t="110442" x="4330700" y="2882900"/>
          <p14:tracePt t="110458" x="4260850" y="2851150"/>
          <p14:tracePt t="110475" x="4146550" y="2819400"/>
          <p14:tracePt t="110492" x="4051300" y="2794000"/>
          <p14:tracePt t="110508" x="3956050" y="2774950"/>
          <p14:tracePt t="110525" x="3873500" y="2755900"/>
          <p14:tracePt t="110542" x="3778250" y="2743200"/>
          <p14:tracePt t="110559" x="3670300" y="2736850"/>
          <p14:tracePt t="110586" x="3384550" y="2717800"/>
          <p14:tracePt t="110609" x="3219450" y="2698750"/>
          <p14:tracePt t="110626" x="3098800" y="2686050"/>
          <p14:tracePt t="110642" x="2921000" y="2667000"/>
          <p14:tracePt t="110659" x="2724150" y="2667000"/>
          <p14:tracePt t="110675" x="2622550" y="2667000"/>
          <p14:tracePt t="110692" x="2463800" y="2667000"/>
          <p14:tracePt t="110709" x="2260600" y="2679700"/>
          <p14:tracePt t="110728" x="2114550" y="2686050"/>
          <p14:tracePt t="110742" x="1949450" y="2705100"/>
          <p14:tracePt t="110760" x="1860550" y="2717800"/>
          <p14:tracePt t="110776" x="1835150" y="2730500"/>
          <p14:tracePt t="110792" x="1835150" y="2736850"/>
          <p14:tracePt t="110809" x="1828800" y="2749550"/>
          <p14:tracePt t="110825" x="1828800" y="2768600"/>
          <p14:tracePt t="110843" x="1828800" y="2794000"/>
          <p14:tracePt t="110863" x="1828800" y="2832100"/>
          <p14:tracePt t="110876" x="1828800" y="2838450"/>
          <p14:tracePt t="110894" x="1847850" y="2882900"/>
          <p14:tracePt t="110909" x="1860550" y="2908300"/>
          <p14:tracePt t="110926" x="1866900" y="2933700"/>
          <p14:tracePt t="110942" x="1866900" y="2946400"/>
          <p14:tracePt t="110959" x="1866900" y="2952750"/>
          <p14:tracePt t="110976" x="1866900" y="2959100"/>
          <p14:tracePt t="110992" x="1866900" y="2965450"/>
          <p14:tracePt t="111009" x="1860550" y="2990850"/>
          <p14:tracePt t="111026" x="1841500" y="3022600"/>
          <p14:tracePt t="111049" x="1790700" y="3067050"/>
          <p14:tracePt t="111059" x="1778000" y="3073400"/>
          <p14:tracePt t="111081" x="1758950" y="3105150"/>
          <p14:tracePt t="111192" x="1771650" y="3105150"/>
          <p14:tracePt t="111210" x="1790700" y="3105150"/>
          <p14:tracePt t="111230" x="1835150" y="3105150"/>
          <p14:tracePt t="111243" x="1924050" y="3124200"/>
          <p14:tracePt t="111259" x="2012950" y="3143250"/>
          <p14:tracePt t="111276" x="2095500" y="3143250"/>
          <p14:tracePt t="111293" x="2152650" y="3143250"/>
          <p14:tracePt t="111310" x="2228850" y="3130550"/>
          <p14:tracePt t="111333" x="2298700" y="3105150"/>
          <p14:tracePt t="111342" x="2324100" y="3098800"/>
          <p14:tracePt t="111360" x="2349500" y="3086100"/>
          <p14:tracePt t="111361" x="2355850" y="3086100"/>
          <p14:tracePt t="111392" x="2362200" y="3086100"/>
          <p14:tracePt t="111410" x="2362200" y="3079750"/>
          <p14:tracePt t="111443" x="2368550" y="3079750"/>
          <p14:tracePt t="111575" x="2406650" y="3092450"/>
          <p14:tracePt t="111593" x="2463800" y="3092450"/>
          <p14:tracePt t="111617" x="2501900" y="3092450"/>
          <p14:tracePt t="111626" x="2520950" y="3092450"/>
          <p14:tracePt t="111643" x="2578100" y="3086100"/>
          <p14:tracePt t="111659" x="2609850" y="3079750"/>
          <p14:tracePt t="111676" x="2641600" y="3079750"/>
          <p14:tracePt t="111693" x="2667000" y="3079750"/>
          <p14:tracePt t="111710" x="2698750" y="3079750"/>
          <p14:tracePt t="111726" x="2749550" y="3086100"/>
          <p14:tracePt t="111743" x="2825750" y="3098800"/>
          <p14:tracePt t="111760" x="2921000" y="3111500"/>
          <p14:tracePt t="111776" x="3022600" y="3111500"/>
          <p14:tracePt t="111793" x="3086100" y="3111500"/>
          <p14:tracePt t="111810" x="3143250" y="3111500"/>
          <p14:tracePt t="111811" x="3162300" y="3105150"/>
          <p14:tracePt t="111827" x="3181350" y="3105150"/>
          <p14:tracePt t="111843" x="3200400" y="3098800"/>
          <p14:tracePt t="111859" x="3225800" y="3098800"/>
          <p14:tracePt t="111876" x="3238500" y="3098800"/>
          <p14:tracePt t="111895" x="3244850" y="3098800"/>
          <p14:tracePt t="111910" x="3251200" y="3105150"/>
          <p14:tracePt t="111928" x="3257550" y="3105150"/>
          <p14:tracePt t="111944" x="3270250" y="3105150"/>
          <p14:tracePt t="111960" x="3282950" y="3098800"/>
          <p14:tracePt t="111977" x="3289300" y="3098800"/>
          <p14:tracePt t="112045" x="3295650" y="3092450"/>
          <p14:tracePt t="112077" x="3302000" y="3092450"/>
          <p14:tracePt t="112093" x="3314700" y="3079750"/>
          <p14:tracePt t="112110" x="3327400" y="3073400"/>
          <p14:tracePt t="112138" x="3397250" y="3060700"/>
          <p14:tracePt t="112145" x="3429000" y="3060700"/>
          <p14:tracePt t="112160" x="3524250" y="3054350"/>
          <p14:tracePt t="112176" x="3676650" y="3054350"/>
          <p14:tracePt t="112193" x="3771900" y="3060700"/>
          <p14:tracePt t="112210" x="3835400" y="3060700"/>
          <p14:tracePt t="112233" x="3905250" y="3060700"/>
          <p14:tracePt t="112243" x="3924300" y="3060700"/>
          <p14:tracePt t="112260" x="3968750" y="3067050"/>
          <p14:tracePt t="112277" x="4000500" y="3079750"/>
          <p14:tracePt t="112294" x="4025900" y="3098800"/>
          <p14:tracePt t="112311" x="4057650" y="3117850"/>
          <p14:tracePt t="112327" x="4064000" y="3117850"/>
          <p14:tracePt t="113044" x="4070350" y="3117850"/>
          <p14:tracePt t="113061" x="4140200" y="3124200"/>
          <p14:tracePt t="113078" x="4254500" y="3130550"/>
          <p14:tracePt t="113094" x="4362450" y="3130550"/>
          <p14:tracePt t="113112" x="4457700" y="3130550"/>
          <p14:tracePt t="113127" x="4533900" y="3130550"/>
          <p14:tracePt t="113145" x="4603750" y="3130550"/>
          <p14:tracePt t="113161" x="4622800" y="3130550"/>
          <p14:tracePt t="113178" x="4635500" y="3130550"/>
          <p14:tracePt t="113195" x="4648200" y="3130550"/>
          <p14:tracePt t="113211" x="4679950" y="3136900"/>
          <p14:tracePt t="113227" x="4737100" y="3143250"/>
          <p14:tracePt t="113244" x="4813300" y="3143250"/>
          <p14:tracePt t="113267" x="4927600" y="3136900"/>
          <p14:tracePt t="113277" x="4959350" y="3130550"/>
          <p14:tracePt t="113294" x="5003800" y="3117850"/>
          <p14:tracePt t="113316" x="5041900" y="3105150"/>
          <p14:tracePt t="113328" x="5048250" y="3105150"/>
          <p14:tracePt t="113346" x="5060950" y="3105150"/>
          <p14:tracePt t="113361" x="5073650" y="3105150"/>
          <p14:tracePt t="113378" x="5080000" y="3105150"/>
          <p14:tracePt t="113395" x="5099050" y="3105150"/>
          <p14:tracePt t="113411" x="5105400" y="3105150"/>
          <p14:tracePt t="113427" x="5130800" y="3098800"/>
          <p14:tracePt t="113444" x="5238750" y="3098800"/>
          <p14:tracePt t="113461" x="5397500" y="3111500"/>
          <p14:tracePt t="113477" x="5594350" y="3130550"/>
          <p14:tracePt t="113495" x="5746750" y="3149600"/>
          <p14:tracePt t="113511" x="5835650" y="3162300"/>
          <p14:tracePt t="113528" x="5867400" y="3168650"/>
          <p14:tracePt t="113577" x="5880100" y="3168650"/>
          <p14:tracePt t="113595" x="5918200" y="3175000"/>
          <p14:tracePt t="113611" x="5988050" y="3187700"/>
          <p14:tracePt t="113627" x="6032500" y="3194050"/>
          <p14:tracePt t="113644" x="6051550" y="3194050"/>
          <p14:tracePt t="113661" x="6057900" y="3194050"/>
          <p14:tracePt t="113685" x="6064250" y="3194050"/>
          <p14:tracePt t="113696" x="6070600" y="3187700"/>
          <p14:tracePt t="113711" x="6076950" y="3187700"/>
          <p14:tracePt t="113730" x="6089650" y="3181350"/>
          <p14:tracePt t="114014" x="6089650" y="3194050"/>
          <p14:tracePt t="114312" x="6134100" y="3175000"/>
          <p14:tracePt t="114329" x="6305550" y="3136900"/>
          <p14:tracePt t="114352" x="6826250" y="3155950"/>
          <p14:tracePt t="114362" x="6965950" y="3162300"/>
          <p14:tracePt t="114381" x="7200900" y="3168650"/>
          <p14:tracePt t="114395" x="7346950" y="3168650"/>
          <p14:tracePt t="114412" x="7423150" y="3168650"/>
          <p14:tracePt t="114429" x="7461250" y="3168650"/>
          <p14:tracePt t="114445" x="7467600" y="3168650"/>
          <p14:tracePt t="114631" x="7467600" y="3181350"/>
          <p14:tracePt t="114648" x="7461250" y="3206750"/>
          <p14:tracePt t="114662" x="7461250" y="3213100"/>
          <p14:tracePt t="114679" x="7454900" y="3225800"/>
          <p14:tracePt t="114680" x="7454900" y="3232150"/>
          <p14:tracePt t="114695" x="7454900" y="3238500"/>
          <p14:tracePt t="114713" x="7448550" y="3257550"/>
          <p14:tracePt t="114745" x="7448550" y="3263900"/>
          <p14:tracePt t="114834" x="7448550" y="3270250"/>
          <p14:tracePt t="114846" x="7448550" y="3276600"/>
          <p14:tracePt t="114869" x="7448550" y="3282950"/>
          <p14:tracePt t="114912" x="7448550" y="3289300"/>
          <p14:tracePt t="114930" x="7448550" y="3295650"/>
          <p14:tracePt t="116030" x="7429500" y="3295650"/>
          <p14:tracePt t="116046" x="7423150" y="3295650"/>
          <p14:tracePt t="116063" x="7410450" y="3295650"/>
          <p14:tracePt t="116080" x="7397750" y="3289300"/>
          <p14:tracePt t="116096" x="7385050" y="3282950"/>
          <p14:tracePt t="116114" x="7372350" y="3282950"/>
          <p14:tracePt t="116130" x="7359650" y="3282950"/>
          <p14:tracePt t="116146" x="7346950" y="3276600"/>
          <p14:tracePt t="116947" x="7334250" y="3244850"/>
          <p14:tracePt t="116965" x="7321550" y="3225800"/>
          <p14:tracePt t="116981" x="7302500" y="3187700"/>
          <p14:tracePt t="116997" x="7245350" y="3117850"/>
          <p14:tracePt t="117014" x="7162800" y="3067050"/>
          <p14:tracePt t="117031" x="7061200" y="3016250"/>
          <p14:tracePt t="117048" x="6972300" y="2984500"/>
          <p14:tracePt t="117064" x="6940550" y="2959100"/>
          <p14:tracePt t="117081" x="6940550" y="2946400"/>
          <p14:tracePt t="117101" x="6940550" y="2901950"/>
          <p14:tracePt t="117122" x="6965950" y="2832100"/>
          <p14:tracePt t="117131" x="6972300" y="2813050"/>
          <p14:tracePt t="117147" x="6991350" y="2774950"/>
          <p14:tracePt t="117170" x="6997700" y="2717800"/>
          <p14:tracePt t="117173" x="6997700" y="2698750"/>
          <p14:tracePt t="117198" x="6997700" y="2654300"/>
          <p14:tracePt t="117223" x="6985000" y="2622550"/>
          <p14:tracePt t="117230" x="6972300" y="2609850"/>
          <p14:tracePt t="117248" x="6959600" y="2584450"/>
          <p14:tracePt t="117264" x="6940550" y="2559050"/>
          <p14:tracePt t="117280" x="6915150" y="2520950"/>
          <p14:tracePt t="117297" x="6889750" y="2476500"/>
          <p14:tracePt t="117314" x="6858000" y="2432050"/>
          <p14:tracePt t="117331" x="6826250" y="2387600"/>
          <p14:tracePt t="117359" x="6743700" y="2298700"/>
          <p14:tracePt t="117381" x="6642100" y="2222500"/>
          <p14:tracePt t="117398" x="6521450" y="2146300"/>
          <p14:tracePt t="117416" x="6432550" y="2095500"/>
          <p14:tracePt t="117432" x="6337300" y="2057400"/>
          <p14:tracePt t="117434" x="6292850" y="2044700"/>
          <p14:tracePt t="117460" x="6172200" y="2012950"/>
          <p14:tracePt t="117468" x="6121400" y="2006600"/>
          <p14:tracePt t="117481" x="6032500" y="1993900"/>
          <p14:tracePt t="117498" x="5969000" y="1993900"/>
          <p14:tracePt t="117514" x="5899150" y="1993900"/>
          <p14:tracePt t="117531" x="5867400" y="1993900"/>
          <p14:tracePt t="117548" x="5842000" y="1993900"/>
          <p14:tracePt t="117644" x="5816600" y="1993900"/>
          <p14:tracePt t="117650" x="5810250" y="1993900"/>
          <p14:tracePt t="117789" x="5803900" y="2012950"/>
          <p14:tracePt t="117800" x="5803900" y="2044700"/>
          <p14:tracePt t="117822" x="5803900" y="2063750"/>
          <p14:tracePt t="117831" x="5803900" y="2076450"/>
          <p14:tracePt t="117848" x="5803900" y="2114550"/>
          <p14:tracePt t="117868" x="5803900" y="2190750"/>
          <p14:tracePt t="117883" x="5816600" y="2247900"/>
          <p14:tracePt t="117899" x="5829300" y="2305050"/>
          <p14:tracePt t="117915" x="5848350" y="2362200"/>
          <p14:tracePt t="117931" x="5861050" y="2432050"/>
          <p14:tracePt t="117948" x="5867400" y="2476500"/>
          <p14:tracePt t="117965" x="5873750" y="2520950"/>
          <p14:tracePt t="117981" x="5886450" y="2559050"/>
          <p14:tracePt t="118001" x="5892800" y="2597150"/>
          <p14:tracePt t="118016" x="5905500" y="2616200"/>
          <p14:tracePt t="118031" x="5911850" y="2628900"/>
          <p14:tracePt t="118048" x="5924550" y="2654300"/>
          <p14:tracePt t="118065" x="5937250" y="2673350"/>
          <p14:tracePt t="118081" x="5956300" y="2705100"/>
          <p14:tracePt t="118098" x="5969000" y="2730500"/>
          <p14:tracePt t="118115" x="5988050" y="2749550"/>
          <p14:tracePt t="118132" x="5994400" y="2768600"/>
          <p14:tracePt t="118148" x="6007100" y="2787650"/>
          <p14:tracePt t="118149" x="6013450" y="2787650"/>
          <p14:tracePt t="118165" x="6038850" y="2806700"/>
          <p14:tracePt t="118182" x="6076950" y="2832100"/>
          <p14:tracePt t="118199" x="6115050" y="2857500"/>
          <p14:tracePt t="118215" x="6153150" y="2870200"/>
          <p14:tracePt t="118232" x="6178550" y="2876550"/>
          <p14:tracePt t="118250" x="6223000" y="2882900"/>
          <p14:tracePt t="118265" x="6254750" y="2882900"/>
          <p14:tracePt t="118282" x="6273800" y="2882900"/>
          <p14:tracePt t="118298" x="6305550" y="2882900"/>
          <p14:tracePt t="118315" x="6318250" y="2876550"/>
          <p14:tracePt t="118332" x="6343650" y="2870200"/>
          <p14:tracePt t="118333" x="6350000" y="2870200"/>
          <p14:tracePt t="118353" x="6362700" y="2870200"/>
          <p14:tracePt t="118365" x="6369050" y="2870200"/>
          <p14:tracePt t="118382" x="6388100" y="2870200"/>
          <p14:tracePt t="118399" x="6394450" y="2870200"/>
          <p14:tracePt t="118415" x="6451600" y="2882900"/>
          <p14:tracePt t="118432" x="6502400" y="2895600"/>
          <p14:tracePt t="118449" x="6565900" y="2908300"/>
          <p14:tracePt t="118465" x="6616700" y="2908300"/>
          <p14:tracePt t="118484" x="6642100" y="2901950"/>
          <p14:tracePt t="118498" x="6654800" y="2889250"/>
          <p14:tracePt t="118515" x="6673850" y="2876550"/>
          <p14:tracePt t="118532" x="6705600" y="2857500"/>
          <p14:tracePt t="118548" x="6769100" y="2844800"/>
          <p14:tracePt t="118568" x="6864350" y="2832100"/>
          <p14:tracePt t="118593" x="6997700" y="2774950"/>
          <p14:tracePt t="118616" x="7042150" y="2730500"/>
          <p14:tracePt t="118632" x="7067550" y="2692400"/>
          <p14:tracePt t="118649" x="7080250" y="2654300"/>
          <p14:tracePt t="118665" x="7080250" y="2622550"/>
          <p14:tracePt t="118715" x="7080250" y="2616200"/>
          <p14:tracePt t="118732" x="7073900" y="2603500"/>
          <p14:tracePt t="118749" x="7061200" y="2584450"/>
          <p14:tracePt t="118766" x="7042150" y="2565400"/>
          <p14:tracePt t="118782" x="7029450" y="2552700"/>
          <p14:tracePt t="118799" x="7023100" y="2552700"/>
          <p14:tracePt t="118821" x="7023100" y="2546350"/>
          <p14:tracePt t="118883" x="7016750" y="2546350"/>
          <p14:tracePt t="118899" x="6997700" y="2527300"/>
          <p14:tracePt t="118916" x="6946900" y="2508250"/>
          <p14:tracePt t="118933" x="6864350" y="2470150"/>
          <p14:tracePt t="118949" x="6750050" y="2419350"/>
          <p14:tracePt t="118966" x="6680200" y="2393950"/>
          <p14:tracePt t="118982" x="6604000" y="2374900"/>
          <p14:tracePt t="118999" x="6553200" y="2368550"/>
          <p14:tracePt t="119016" x="6515100" y="2362200"/>
          <p14:tracePt t="119032" x="6508750" y="2362200"/>
          <p14:tracePt t="119064" x="6502400" y="2362200"/>
          <p14:tracePt t="119083" x="6496050" y="2362200"/>
          <p14:tracePt t="119132" x="6496050" y="2368550"/>
          <p14:tracePt t="119149" x="6489700" y="2393950"/>
          <p14:tracePt t="119166" x="6483350" y="2419350"/>
          <p14:tracePt t="119183" x="6470650" y="2438400"/>
          <p14:tracePt t="119200" x="6451600" y="2457450"/>
          <p14:tracePt t="119216" x="6438900" y="2470150"/>
          <p14:tracePt t="119233" x="6413500" y="2482850"/>
          <p14:tracePt t="119249" x="6388100" y="2482850"/>
          <p14:tracePt t="119266" x="6369050" y="2482850"/>
          <p14:tracePt t="119282" x="6356350" y="2482850"/>
          <p14:tracePt t="119316" x="6343650" y="2482850"/>
          <p14:tracePt t="119333" x="6318250" y="2501900"/>
          <p14:tracePt t="119349" x="6292850" y="2508250"/>
          <p14:tracePt t="119366" x="6254750" y="2527300"/>
          <p14:tracePt t="119384" x="6223000" y="2546350"/>
          <p14:tracePt t="119402" x="6197600" y="2559050"/>
          <p14:tracePt t="119466" x="6191250" y="2578100"/>
          <p14:tracePt t="119483" x="6159500" y="2654300"/>
          <p14:tracePt t="119499" x="6121400" y="2717800"/>
          <p14:tracePt t="119516" x="6089650" y="2768600"/>
          <p14:tracePt t="119533" x="6070600" y="2806700"/>
          <p14:tracePt t="119549" x="6064250" y="2825750"/>
          <p14:tracePt t="119574" x="6057900" y="2838450"/>
          <p14:tracePt t="119583" x="6057900" y="2844800"/>
          <p14:tracePt t="119600" x="6057900" y="2857500"/>
          <p14:tracePt t="119616" x="6051550" y="2882900"/>
          <p14:tracePt t="119633" x="6045200" y="2901950"/>
          <p14:tracePt t="119650" x="6038850" y="2921000"/>
          <p14:tracePt t="124121" x="6026150" y="2921000"/>
          <p14:tracePt t="124142" x="5873750" y="2876550"/>
          <p14:tracePt t="124154" x="5810250" y="2857500"/>
          <p14:tracePt t="124177" x="5708650" y="2832100"/>
          <p14:tracePt t="124243" x="5702300" y="2825750"/>
          <p14:tracePt t="124255" x="5689600" y="2806700"/>
          <p14:tracePt t="124270" x="5607050" y="2762250"/>
          <p14:tracePt t="124294" x="5410200" y="2686050"/>
          <p14:tracePt t="124303" x="5314950" y="2654300"/>
          <p14:tracePt t="124320" x="5207000" y="2609850"/>
          <p14:tracePt t="124337" x="5143500" y="2578100"/>
          <p14:tracePt t="124354" x="5111750" y="2552700"/>
          <p14:tracePt t="124370" x="5086350" y="2546350"/>
          <p14:tracePt t="124387" x="4991100" y="2540000"/>
          <p14:tracePt t="124403" x="4857750" y="2578100"/>
          <p14:tracePt t="124420" x="4743450" y="2635250"/>
          <p14:tracePt t="124437" x="4597400" y="2730500"/>
          <p14:tracePt t="124453" x="4572000" y="2774950"/>
          <p14:tracePt t="124471" x="4572000" y="2800350"/>
          <p14:tracePt t="124487" x="4597400" y="2832100"/>
          <p14:tracePt t="124504" x="4654550" y="2876550"/>
          <p14:tracePt t="124528" x="4781550" y="2990850"/>
          <p14:tracePt t="124537" x="4857750" y="3041650"/>
          <p14:tracePt t="124554" x="5111750" y="3155950"/>
          <p14:tracePt t="124571" x="5486400" y="3244850"/>
          <p14:tracePt t="124587" x="5911850" y="3295650"/>
          <p14:tracePt t="124604" x="6248400" y="3295650"/>
          <p14:tracePt t="124621" x="6527800" y="3232150"/>
          <p14:tracePt t="124637" x="6642100" y="3155950"/>
          <p14:tracePt t="124654" x="6667500" y="3067050"/>
          <p14:tracePt t="124671" x="6572250" y="2908300"/>
          <p14:tracePt t="124700" x="6330950" y="2736850"/>
          <p14:tracePt t="124710" x="6229350" y="2686050"/>
          <p14:tracePt t="124720" x="6051550" y="2603500"/>
          <p14:tracePt t="124737" x="5956300" y="2552700"/>
          <p14:tracePt t="124758" x="5911850" y="2527300"/>
          <p14:tracePt t="124770" x="5873750" y="2501900"/>
          <p14:tracePt t="124787" x="5861050" y="2489200"/>
          <p14:tracePt t="124804" x="5854700" y="2482850"/>
          <p14:tracePt t="124821" x="5848350" y="2482850"/>
          <p14:tracePt t="128924" x="5842000" y="2495550"/>
          <p14:tracePt t="128941" x="5797550" y="2546350"/>
          <p14:tracePt t="128957" x="5670550" y="2622550"/>
          <p14:tracePt t="128974" x="5543550" y="2667000"/>
          <p14:tracePt t="128991" x="5473700" y="2686050"/>
          <p14:tracePt t="129007" x="5334000" y="2686050"/>
          <p14:tracePt t="129024" x="5257800" y="2673350"/>
          <p14:tracePt t="129041" x="5181600" y="2641600"/>
          <p14:tracePt t="129058" x="5105400" y="2616200"/>
          <p14:tracePt t="129074" x="5029200" y="2597150"/>
          <p14:tracePt t="129100" x="4838700" y="2590800"/>
          <p14:tracePt t="129113" x="4724400" y="2609850"/>
          <p14:tracePt t="129128" x="4629150" y="2628900"/>
          <p14:tracePt t="129141" x="4597400" y="2641600"/>
          <p14:tracePt t="129158" x="4540250" y="2641600"/>
          <p14:tracePt t="129175" x="4527550" y="2641600"/>
          <p14:tracePt t="129195" x="4495800" y="2635250"/>
          <p14:tracePt t="129209" x="4489450" y="2635250"/>
          <p14:tracePt t="129225" x="4425950" y="2622550"/>
          <p14:tracePt t="129226" x="4400550" y="2622550"/>
          <p14:tracePt t="129244" x="4349750" y="2616200"/>
          <p14:tracePt t="129257" x="4337050" y="2609850"/>
          <p14:tracePt t="129325" x="4298950" y="2616200"/>
          <p14:tracePt t="129341" x="4152900" y="2717800"/>
          <p14:tracePt t="129358" x="3892550" y="2914650"/>
          <p14:tracePt t="129377" x="3492500" y="3181350"/>
          <p14:tracePt t="129391" x="3409950" y="3219450"/>
          <p14:tracePt t="129408" x="3359150" y="3244850"/>
          <p14:tracePt t="129424" x="3365500" y="3244850"/>
          <p14:tracePt t="129441" x="3384550" y="3238500"/>
          <p14:tracePt t="129458" x="3340100" y="3263900"/>
          <p14:tracePt t="129474" x="3213100" y="3359150"/>
          <p14:tracePt t="129491" x="3105150" y="3486150"/>
          <p14:tracePt t="129508" x="3003550" y="3689350"/>
          <p14:tracePt t="129528" x="2946400" y="3829050"/>
          <p14:tracePt t="129541" x="2933700" y="3873500"/>
          <p14:tracePt t="129558" x="2940050" y="3879850"/>
          <p14:tracePt t="129575" x="2965450" y="3879850"/>
          <p14:tracePt t="129591" x="2971800" y="3886200"/>
          <p14:tracePt t="129608" x="2978150" y="3886200"/>
          <p14:tracePt t="129624" x="2984500" y="3898900"/>
          <p14:tracePt t="129642" x="3022600" y="3937000"/>
          <p14:tracePt t="129658" x="3060700" y="3975100"/>
          <p14:tracePt t="129675" x="3111500" y="4019550"/>
          <p14:tracePt t="129692" x="3200400" y="4076700"/>
          <p14:tracePt t="129711" x="3251200" y="4108450"/>
          <p14:tracePt t="129725" x="3270250" y="4114800"/>
          <p14:tracePt t="132778" x="3238500" y="4114800"/>
          <p14:tracePt t="132794" x="3143250" y="4083050"/>
          <p14:tracePt t="132818" x="3003550" y="4051300"/>
          <p14:tracePt t="132827" x="2959100" y="4038600"/>
          <p14:tracePt t="132844" x="2882900" y="4025900"/>
          <p14:tracePt t="132869" x="2686050" y="4000500"/>
          <p14:tracePt t="132880" x="2603500" y="3987800"/>
          <p14:tracePt t="132895" x="2425700" y="3956050"/>
          <p14:tracePt t="132910" x="2298700" y="3917950"/>
          <p14:tracePt t="132927" x="2197100" y="3886200"/>
          <p14:tracePt t="132945" x="2133600" y="3854450"/>
          <p14:tracePt t="132961" x="2101850" y="3835400"/>
          <p14:tracePt t="132977" x="2082800" y="3822700"/>
          <p14:tracePt t="132979" x="2070100" y="3816350"/>
          <p14:tracePt t="132995" x="2063750" y="3803650"/>
          <p14:tracePt t="133017" x="2019300" y="3765550"/>
          <p14:tracePt t="133028" x="1987550" y="3721100"/>
          <p14:tracePt t="133050" x="1968500" y="3676650"/>
          <p14:tracePt t="133060" x="1949450" y="3619500"/>
          <p14:tracePt t="133078" x="1936750" y="3568700"/>
          <p14:tracePt t="133094" x="1936750" y="3524250"/>
          <p14:tracePt t="133111" x="1936750" y="3473450"/>
          <p14:tracePt t="133128" x="1936750" y="3448050"/>
          <p14:tracePt t="133145" x="1936750" y="3435350"/>
          <p14:tracePt t="133161" x="1936750" y="3422650"/>
          <p14:tracePt t="133178" x="1943100" y="3416300"/>
          <p14:tracePt t="133195" x="1955800" y="3403600"/>
          <p14:tracePt t="133211" x="1968500" y="3390900"/>
          <p14:tracePt t="133227" x="1981200" y="3378200"/>
          <p14:tracePt t="133244" x="1993900" y="3371850"/>
          <p14:tracePt t="133331" x="2006600" y="3416300"/>
          <p14:tracePt t="133345" x="2019300" y="3435350"/>
          <p14:tracePt t="133361" x="2038350" y="3467100"/>
          <p14:tracePt t="133378" x="2044700" y="3473450"/>
          <p14:tracePt t="133394" x="2057400" y="3486150"/>
          <p14:tracePt t="133411" x="2070100" y="3492500"/>
          <p14:tracePt t="133428" x="2101850" y="3505200"/>
          <p14:tracePt t="133444" x="2178050" y="3511550"/>
          <p14:tracePt t="133461" x="2266950" y="3511550"/>
          <p14:tracePt t="133479" x="2381250" y="3505200"/>
          <p14:tracePt t="133495" x="2463800" y="3492500"/>
          <p14:tracePt t="133511" x="2533650" y="3473450"/>
          <p14:tracePt t="133528" x="2590800" y="3454400"/>
          <p14:tracePt t="133544" x="2641600" y="3435350"/>
          <p14:tracePt t="133561" x="2667000" y="3422650"/>
          <p14:tracePt t="133578" x="2686050" y="3397250"/>
          <p14:tracePt t="133595" x="2698750" y="3378200"/>
          <p14:tracePt t="133596" x="2705100" y="3352800"/>
          <p14:tracePt t="133623" x="2711450" y="3289300"/>
          <p14:tracePt t="133637" x="2711450" y="3251200"/>
          <p14:tracePt t="133648" x="2711450" y="3244850"/>
          <p14:tracePt t="133661" x="2711450" y="3213100"/>
          <p14:tracePt t="133678" x="2705100" y="3194050"/>
          <p14:tracePt t="133695" x="2679700" y="3168650"/>
          <p14:tracePt t="133711" x="2622550" y="3143250"/>
          <p14:tracePt t="133728" x="2552700" y="3124200"/>
          <p14:tracePt t="133745" x="2463800" y="3105150"/>
          <p14:tracePt t="133762" x="2406650" y="3098800"/>
          <p14:tracePt t="133778" x="2343150" y="3092450"/>
          <p14:tracePt t="133795" x="2305050" y="3086100"/>
          <p14:tracePt t="133811" x="2241550" y="3086100"/>
          <p14:tracePt t="133828" x="2222500" y="3086100"/>
          <p14:tracePt t="133845" x="2171700" y="3092450"/>
          <p14:tracePt t="133861" x="2101850" y="3092450"/>
          <p14:tracePt t="133879" x="2057400" y="3098800"/>
          <p14:tracePt t="133903" x="2025650" y="3105150"/>
          <p14:tracePt t="133911" x="2019300" y="3117850"/>
          <p14:tracePt t="133928" x="2012950" y="3149600"/>
          <p14:tracePt t="133944" x="2012950" y="3187700"/>
          <p14:tracePt t="133961" x="2012950" y="3206750"/>
          <p14:tracePt t="133978" x="2012950" y="3225800"/>
          <p14:tracePt t="133995" x="2012950" y="3232150"/>
          <p14:tracePt t="134011" x="2019300" y="3238500"/>
          <p14:tracePt t="134028" x="2025650" y="3251200"/>
          <p14:tracePt t="134029" x="2038350" y="3263900"/>
          <p14:tracePt t="134045" x="2089150" y="3295650"/>
          <p14:tracePt t="134062" x="2146300" y="3333750"/>
          <p14:tracePt t="134078" x="2197100" y="3359150"/>
          <p14:tracePt t="134095" x="2254250" y="3397250"/>
          <p14:tracePt t="134112" x="2336800" y="3435350"/>
          <p14:tracePt t="134129" x="2463800" y="3473450"/>
          <p14:tracePt t="134147" x="2755900" y="3568700"/>
          <p14:tracePt t="134162" x="3130550" y="3663950"/>
          <p14:tracePt t="134178" x="3448050" y="3727450"/>
          <p14:tracePt t="134195" x="3771900" y="3784600"/>
          <p14:tracePt t="134212" x="4140200" y="3829050"/>
          <p14:tracePt t="134230" x="4521200" y="3860800"/>
          <p14:tracePt t="134245" x="4864100" y="3886200"/>
          <p14:tracePt t="134262" x="5302250" y="3905250"/>
          <p14:tracePt t="134279" x="5645150" y="3911600"/>
          <p14:tracePt t="134296" x="5937250" y="3917950"/>
          <p14:tracePt t="134312" x="6172200" y="3924300"/>
          <p14:tracePt t="134332" x="6299200" y="3917950"/>
          <p14:tracePt t="134345" x="6305550" y="3911600"/>
          <p14:tracePt t="134486" x="6311900" y="3911600"/>
          <p14:tracePt t="134493" x="6330950" y="3911600"/>
          <p14:tracePt t="134513" x="6413500" y="3924300"/>
          <p14:tracePt t="134529" x="6584950" y="3949700"/>
          <p14:tracePt t="134550" x="6819900" y="3949700"/>
          <p14:tracePt t="134563" x="6889750" y="3949700"/>
          <p14:tracePt t="134586" x="6985000" y="3911600"/>
          <p14:tracePt t="134595" x="7004050" y="3892550"/>
          <p14:tracePt t="134612" x="7029450" y="3848100"/>
          <p14:tracePt t="134629" x="7042150" y="3822700"/>
          <p14:tracePt t="134648" x="7092950" y="3746500"/>
          <p14:tracePt t="134662" x="7112000" y="3721100"/>
          <p14:tracePt t="134681" x="7131050" y="3670300"/>
          <p14:tracePt t="134682" x="7137400" y="3644900"/>
          <p14:tracePt t="134708" x="7143750" y="3556000"/>
          <p14:tracePt t="134714" x="7143750" y="3524250"/>
          <p14:tracePt t="134729" x="7137400" y="3467100"/>
          <p14:tracePt t="134756" x="7124700" y="3403600"/>
          <p14:tracePt t="134764" x="7112000" y="3378200"/>
          <p14:tracePt t="134780" x="7099300" y="3352800"/>
          <p14:tracePt t="134796" x="7073900" y="3321050"/>
          <p14:tracePt t="134812" x="7054850" y="3295650"/>
          <p14:tracePt t="134829" x="7042150" y="3270250"/>
          <p14:tracePt t="134846" x="7029450" y="3251200"/>
          <p14:tracePt t="134862" x="7004050" y="3219450"/>
          <p14:tracePt t="134879" x="6997700" y="3206750"/>
          <p14:tracePt t="134896" x="6978650" y="3194050"/>
          <p14:tracePt t="134897" x="6972300" y="3187700"/>
          <p14:tracePt t="134914" x="6953250" y="3175000"/>
          <p14:tracePt t="134933" x="6946900" y="3175000"/>
          <p14:tracePt t="134946" x="6940550" y="3175000"/>
          <p14:tracePt t="134963" x="6927850" y="3181350"/>
          <p14:tracePt t="134979" x="6908800" y="3206750"/>
          <p14:tracePt t="134996" x="6889750" y="3232150"/>
          <p14:tracePt t="135012" x="6877050" y="3251200"/>
          <p14:tracePt t="135042" x="6858000" y="3295650"/>
          <p14:tracePt t="135060" x="6851650" y="3308350"/>
          <p14:tracePt t="135077" x="6851650" y="3314700"/>
          <p14:tracePt t="135146" x="6858000" y="3327400"/>
          <p14:tracePt t="135163" x="6877050" y="3340100"/>
          <p14:tracePt t="135179" x="6908800" y="3346450"/>
          <p14:tracePt t="135196" x="6972300" y="3346450"/>
          <p14:tracePt t="135213" x="7042150" y="3346450"/>
          <p14:tracePt t="135229" x="7105650" y="3333750"/>
          <p14:tracePt t="135246" x="7150100" y="3314700"/>
          <p14:tracePt t="135263" x="7175500" y="3302000"/>
          <p14:tracePt t="135280" x="7181850" y="3295650"/>
          <p14:tracePt t="135341" x="7175500" y="3295650"/>
          <p14:tracePt t="135368" x="7156450" y="3295650"/>
          <p14:tracePt t="135417" x="7175500" y="3295650"/>
          <p14:tracePt t="135429" x="7219950" y="3295650"/>
          <p14:tracePt t="135446" x="7239000" y="3289300"/>
          <p14:tracePt t="135471" x="7258050" y="3276600"/>
          <p14:tracePt t="135481" x="7264400" y="3270250"/>
          <p14:tracePt t="135496" x="7264400" y="3263900"/>
          <p14:tracePt t="135529" x="7264400" y="3251200"/>
          <p14:tracePt t="135547" x="7258050" y="3244850"/>
          <p14:tracePt t="135663" x="7251700" y="3238500"/>
          <p14:tracePt t="135680" x="7239000" y="3238500"/>
          <p14:tracePt t="135702" x="7219950" y="3232150"/>
          <p14:tracePt t="135713" x="7213600" y="3225800"/>
          <p14:tracePt t="135730" x="7200900" y="3219450"/>
          <p14:tracePt t="135935" x="7181850" y="3219450"/>
          <p14:tracePt t="135946" x="7175500" y="3219450"/>
          <p14:tracePt t="135963" x="7156450" y="3219450"/>
          <p14:tracePt t="135980" x="7143750" y="3219450"/>
          <p14:tracePt t="135996" x="7131050" y="3225800"/>
          <p14:tracePt t="136014" x="7112000" y="3225800"/>
          <p14:tracePt t="136031" x="7086600" y="3238500"/>
          <p14:tracePt t="136047" x="7054850" y="3244850"/>
          <p14:tracePt t="136063" x="7023100" y="3257550"/>
          <p14:tracePt t="136064" x="6997700" y="3263900"/>
          <p14:tracePt t="136081" x="6959600" y="3276600"/>
          <p14:tracePt t="136097" x="6940550" y="3282950"/>
          <p14:tracePt t="136098" x="6921500" y="3289300"/>
          <p14:tracePt t="136115" x="6883400" y="3302000"/>
          <p14:tracePt t="136130" x="6832600" y="3314700"/>
          <p14:tracePt t="136147" x="6762750" y="3327400"/>
          <p14:tracePt t="136164" x="6699250" y="3340100"/>
          <p14:tracePt t="136180" x="6635750" y="3340100"/>
          <p14:tracePt t="136197" x="6521450" y="3340100"/>
          <p14:tracePt t="136217" x="6394450" y="3327400"/>
          <p14:tracePt t="136231" x="6324600" y="3314700"/>
          <p14:tracePt t="136248" x="6203950" y="3295650"/>
          <p14:tracePt t="136249" x="6115050" y="3282950"/>
          <p14:tracePt t="136266" x="5975350" y="3257550"/>
          <p14:tracePt t="136280" x="5924550" y="3244850"/>
          <p14:tracePt t="136297" x="5784850" y="3213100"/>
          <p14:tracePt t="136313" x="5638800" y="3187700"/>
          <p14:tracePt t="136330" x="5486400" y="3168650"/>
          <p14:tracePt t="136347" x="5086350" y="3124200"/>
          <p14:tracePt t="136364" x="4832350" y="3092450"/>
          <p14:tracePt t="136380" x="4578350" y="3067050"/>
          <p14:tracePt t="136398" x="4381500" y="3041650"/>
          <p14:tracePt t="136414" x="4197350" y="3022600"/>
          <p14:tracePt t="136430" x="3930650" y="2997200"/>
          <p14:tracePt t="136453" x="3536950" y="2990850"/>
          <p14:tracePt t="136463" x="3403600" y="2990850"/>
          <p14:tracePt t="136480" x="3092450" y="2984500"/>
          <p14:tracePt t="136499" x="2787650" y="2984500"/>
          <p14:tracePt t="136514" x="2711450" y="2984500"/>
          <p14:tracePt t="136530" x="2603500" y="2984500"/>
          <p14:tracePt t="136547" x="2520950" y="2990850"/>
          <p14:tracePt t="136563" x="2463800" y="3016250"/>
          <p14:tracePt t="136580" x="2362200" y="3060700"/>
          <p14:tracePt t="136597" x="2266950" y="3098800"/>
          <p14:tracePt t="136614" x="2178050" y="3143250"/>
          <p14:tracePt t="136631" x="2139950" y="3175000"/>
          <p14:tracePt t="136647" x="2127250" y="3194050"/>
          <p14:tracePt t="136671" x="2127250" y="3200400"/>
          <p14:tracePt t="136681" x="2127250" y="3206750"/>
          <p14:tracePt t="136697" x="2127250" y="3213100"/>
          <p14:tracePt t="136714" x="2127250" y="3232150"/>
          <p14:tracePt t="136731" x="2127250" y="3263900"/>
          <p14:tracePt t="136747" x="2120900" y="3308350"/>
          <p14:tracePt t="136764" x="2114550" y="3340100"/>
          <p14:tracePt t="136787" x="2114550" y="3359150"/>
          <p14:tracePt t="136929" x="2108200" y="3371850"/>
          <p14:tracePt t="136998" x="2108200" y="3390900"/>
          <p14:tracePt t="137022" x="2101850" y="3422650"/>
          <p14:tracePt t="137032" x="2095500" y="3429000"/>
          <p14:tracePt t="137048" x="2095500" y="3441700"/>
          <p14:tracePt t="137067" x="2089150" y="3454400"/>
          <p14:tracePt t="137117" x="2095500" y="3454400"/>
          <p14:tracePt t="137731" x="2139950" y="3460750"/>
          <p14:tracePt t="137748" x="2286000" y="3479800"/>
          <p14:tracePt t="137749" x="2381250" y="3492500"/>
          <p14:tracePt t="137766" x="2578100" y="3511550"/>
          <p14:tracePt t="137781" x="2755900" y="3524250"/>
          <p14:tracePt t="137798" x="2832100" y="3524250"/>
          <p14:tracePt t="137816" x="2844800" y="3524250"/>
          <p14:tracePt t="137864" x="2851150" y="3524250"/>
          <p14:tracePt t="137881" x="2857500" y="3524250"/>
          <p14:tracePt t="138084" x="2857500" y="3530600"/>
          <p14:tracePt t="138115" x="2857500" y="3536950"/>
          <p14:tracePt t="138132" x="2851150" y="3543300"/>
          <p14:tracePt t="138148" x="2851150" y="3549650"/>
          <p14:tracePt t="138165" x="2844800" y="3549650"/>
          <p14:tracePt t="138182" x="2844800" y="3556000"/>
          <p14:tracePt t="138248" x="2863850" y="3556000"/>
          <p14:tracePt t="138265" x="2876550" y="3556000"/>
          <p14:tracePt t="138282" x="2895600" y="3556000"/>
          <p14:tracePt t="138299" x="2908300" y="3556000"/>
          <p14:tracePt t="138315" x="2908300" y="3549650"/>
          <p14:tracePt t="138332" x="2984500" y="3543300"/>
          <p14:tracePt t="138350" x="3067050" y="3536950"/>
          <p14:tracePt t="138365" x="3175000" y="3536950"/>
          <p14:tracePt t="138382" x="3282950" y="3530600"/>
          <p14:tracePt t="138398" x="3384550" y="3524250"/>
          <p14:tracePt t="138415" x="3448050" y="3517900"/>
          <p14:tracePt t="138432" x="3460750" y="3517900"/>
          <p14:tracePt t="138448" x="3460750" y="3511550"/>
          <p14:tracePt t="138499" x="3473450" y="3511550"/>
          <p14:tracePt t="138516" x="3524250" y="3524250"/>
          <p14:tracePt t="138532" x="3581400" y="3536950"/>
          <p14:tracePt t="138548" x="3632200" y="3549650"/>
          <p14:tracePt t="138565" x="3695700" y="3549650"/>
          <p14:tracePt t="138582" x="3765550" y="3543300"/>
          <p14:tracePt t="138599" x="3829050" y="3536950"/>
          <p14:tracePt t="138616" x="3898900" y="3524250"/>
          <p14:tracePt t="138632" x="4000500" y="3511550"/>
          <p14:tracePt t="138649" x="4051300" y="3511550"/>
          <p14:tracePt t="138666" x="4114800" y="3511550"/>
          <p14:tracePt t="138682" x="4133850" y="3511550"/>
          <p14:tracePt t="138699" x="4159250" y="3517900"/>
          <p14:tracePt t="138722" x="4229100" y="3536950"/>
          <p14:tracePt t="138732" x="4267200" y="3543300"/>
          <p14:tracePt t="138749" x="4298950" y="3543300"/>
          <p14:tracePt t="138766" x="4305300" y="3543300"/>
          <p14:tracePt t="138783" x="4311650" y="3543300"/>
          <p14:tracePt t="138799" x="4324350" y="3536950"/>
          <p14:tracePt t="138815" x="4337050" y="3530600"/>
          <p14:tracePt t="138832" x="4356100" y="3530600"/>
          <p14:tracePt t="138849" x="4381500" y="3530600"/>
          <p14:tracePt t="138865" x="4394200" y="3530600"/>
          <p14:tracePt t="138882" x="4419600" y="3536950"/>
          <p14:tracePt t="138899" x="4457700" y="3556000"/>
          <p14:tracePt t="138916" x="4502150" y="3562350"/>
          <p14:tracePt t="138933" x="4565650" y="3575050"/>
          <p14:tracePt t="138951" x="4692650" y="3594100"/>
          <p14:tracePt t="138966" x="4762500" y="3600450"/>
          <p14:tracePt t="138984" x="4800600" y="3600450"/>
          <p14:tracePt t="138999" x="4832350" y="3600450"/>
          <p14:tracePt t="139016" x="4851400" y="3594100"/>
          <p14:tracePt t="139034" x="4876800" y="3587750"/>
          <p14:tracePt t="139049" x="4914900" y="3575050"/>
          <p14:tracePt t="139066" x="4972050" y="3568700"/>
          <p14:tracePt t="139082" x="5010150" y="3549650"/>
          <p14:tracePt t="139099" x="5029200" y="3530600"/>
          <p14:tracePt t="139116" x="5048250" y="3511550"/>
          <p14:tracePt t="139133" x="5054600" y="3498850"/>
          <p14:tracePt t="139153" x="5054600" y="3486150"/>
          <p14:tracePt t="139350" x="5048250" y="3492500"/>
          <p14:tracePt t="139366" x="5035550" y="3505200"/>
          <p14:tracePt t="139382" x="5035550" y="3511550"/>
          <p14:tracePt t="139399" x="5029200" y="3511550"/>
          <p14:tracePt t="139416" x="5029200" y="3517900"/>
          <p14:tracePt t="139651" x="5035550" y="3486150"/>
          <p14:tracePt t="139667" x="5048250" y="3460750"/>
          <p14:tracePt t="139683" x="5054600" y="3448050"/>
          <p14:tracePt t="139700" x="5054600" y="3441700"/>
          <p14:tracePt t="139776" x="5054600" y="3435350"/>
          <p14:tracePt t="139803" x="5060950" y="3409950"/>
          <p14:tracePt t="139817" x="5060950" y="3384550"/>
          <p14:tracePt t="139833" x="5060950" y="3346450"/>
          <p14:tracePt t="139849" x="5060950" y="3327400"/>
          <p14:tracePt t="139868" x="5067300" y="3314700"/>
          <p14:tracePt t="139883" x="5067300" y="3308350"/>
          <p14:tracePt t="139991" x="5067300" y="3314700"/>
          <p14:tracePt t="140000" x="5067300" y="3321050"/>
          <p14:tracePt t="140017" x="5054600" y="3340100"/>
          <p14:tracePt t="140033" x="5022850" y="3390900"/>
          <p14:tracePt t="140050" x="5003800" y="3429000"/>
          <p14:tracePt t="140067" x="4984750" y="3454400"/>
          <p14:tracePt t="140086" x="4978400" y="3467100"/>
          <p14:tracePt t="140117" x="4978400" y="3473450"/>
          <p14:tracePt t="140283" x="4972050" y="3473450"/>
          <p14:tracePt t="140300" x="4933950" y="3479800"/>
          <p14:tracePt t="140317" x="4921250" y="3479800"/>
          <p14:tracePt t="155432" x="5035550" y="3473450"/>
          <p14:tracePt t="155447" x="5162550" y="3467100"/>
          <p14:tracePt t="155463" x="5283200" y="3467100"/>
          <p14:tracePt t="155479" x="5384800" y="3460750"/>
          <p14:tracePt t="155496" x="5505450" y="3460750"/>
          <p14:tracePt t="155513" x="5600700" y="3460750"/>
          <p14:tracePt t="155535" x="5734050" y="3460750"/>
          <p14:tracePt t="155546" x="5765800" y="3467100"/>
          <p14:tracePt t="155563" x="5810250" y="3467100"/>
          <p14:tracePt t="155581" x="5842000" y="3467100"/>
          <p14:tracePt t="155596" x="5848350" y="3467100"/>
          <p14:tracePt t="155613" x="5880100" y="3460750"/>
          <p14:tracePt t="155630" x="5918200" y="3454400"/>
          <p14:tracePt t="155646" x="5969000" y="3448050"/>
          <p14:tracePt t="155663" x="6019800" y="3435350"/>
          <p14:tracePt t="155680" x="6115050" y="3429000"/>
          <p14:tracePt t="155696" x="6165850" y="3422650"/>
          <p14:tracePt t="155716" x="6197600" y="3416300"/>
          <p14:tracePt t="155729" x="6223000" y="3409950"/>
          <p14:tracePt t="155746" x="6267450" y="3397250"/>
          <p14:tracePt t="155763" x="6305550" y="3384550"/>
          <p14:tracePt t="155779" x="6343650" y="3371850"/>
          <p14:tracePt t="155799" x="6388100" y="3359150"/>
          <p14:tracePt t="155813" x="6407150" y="3346450"/>
          <p14:tracePt t="155829" x="6445250" y="3340100"/>
          <p14:tracePt t="155847" x="6470650" y="3327400"/>
          <p14:tracePt t="155864" x="6502400" y="3321050"/>
          <p14:tracePt t="155880" x="6527800" y="3314700"/>
          <p14:tracePt t="155881" x="6527800" y="3308350"/>
          <p14:tracePt t="155897" x="6534150" y="3308350"/>
          <p14:tracePt t="155913" x="6546850" y="3295650"/>
          <p14:tracePt t="155930" x="6559550" y="3289300"/>
          <p14:tracePt t="155959" x="6604000" y="3270250"/>
          <p14:tracePt t="155966" x="6623050" y="3263900"/>
          <p14:tracePt t="155980" x="6642100" y="3244850"/>
          <p14:tracePt t="155996" x="6642100" y="3238500"/>
          <p14:tracePt t="156013" x="6642100" y="3232150"/>
          <p14:tracePt t="156030" x="6654800" y="3225800"/>
          <p14:tracePt t="156047" x="6673850" y="3213100"/>
          <p14:tracePt t="156063" x="6699250" y="3200400"/>
          <p14:tracePt t="156080" x="6711950" y="3194050"/>
          <p14:tracePt t="156346" x="6731000" y="3200400"/>
          <p14:tracePt t="156364" x="6775450" y="3213100"/>
          <p14:tracePt t="156380" x="6889750" y="3251200"/>
          <p14:tracePt t="156397" x="7010400" y="3289300"/>
          <p14:tracePt t="156414" x="7099300" y="3314700"/>
          <p14:tracePt t="156430" x="7137400" y="3321050"/>
          <p14:tracePt t="156517" x="7143750" y="3321050"/>
          <p14:tracePt t="156534" x="7150100" y="3321050"/>
          <p14:tracePt t="156547" x="7169150" y="3321050"/>
          <p14:tracePt t="156567" x="7181850" y="3321050"/>
          <p14:tracePt t="156597" x="7188200" y="3327400"/>
          <p14:tracePt t="156614" x="7194550" y="3327400"/>
          <p14:tracePt t="156632" x="7200900" y="3327400"/>
          <p14:tracePt t="156648" x="7207250" y="3327400"/>
          <p14:tracePt t="156664" x="7219950" y="3327400"/>
          <p14:tracePt t="156681" x="7239000" y="3327400"/>
          <p14:tracePt t="156700" x="7251700" y="3321050"/>
          <p14:tracePt t="156714" x="7264400" y="3321050"/>
          <p14:tracePt t="156730" x="7264400" y="3314700"/>
          <p14:tracePt t="156747" x="7270750" y="3314700"/>
          <p14:tracePt t="156890" x="7270750" y="3308350"/>
          <p14:tracePt t="156897" x="7270750" y="3302000"/>
          <p14:tracePt t="156914" x="7258050" y="3289300"/>
          <p14:tracePt t="156997" x="7251700" y="3276600"/>
          <p14:tracePt t="157014" x="7245350" y="3257550"/>
          <p14:tracePt t="157032" x="7239000" y="3238500"/>
          <p14:tracePt t="157048" x="7226300" y="3225800"/>
          <p14:tracePt t="157064" x="7213600" y="3213100"/>
          <p14:tracePt t="157081" x="7200900" y="3206750"/>
          <p14:tracePt t="157198" x="7194550" y="3213100"/>
          <p14:tracePt t="157421" x="7156450" y="3232150"/>
          <p14:tracePt t="157432" x="7143750" y="3232150"/>
          <p14:tracePt t="157448" x="7124700" y="3238500"/>
          <p14:tracePt t="157472" x="7054850" y="3251200"/>
          <p14:tracePt t="157481" x="7029450" y="3251200"/>
          <p14:tracePt t="157498" x="6927850" y="3244850"/>
          <p14:tracePt t="157516" x="6762750" y="3225800"/>
          <p14:tracePt t="157531" x="6680200" y="3213100"/>
          <p14:tracePt t="157548" x="6648450" y="3206750"/>
          <p14:tracePt t="157565" x="6610350" y="3200400"/>
          <p14:tracePt t="157581" x="6591300" y="3194050"/>
          <p14:tracePt t="157648" x="6584950" y="3187700"/>
          <p14:tracePt t="157664" x="6559550" y="3187700"/>
          <p14:tracePt t="157682" x="6534150" y="3181350"/>
          <p14:tracePt t="157708" x="6521450" y="3181350"/>
          <p14:tracePt t="157798" x="6508750" y="3181350"/>
          <p14:tracePt t="157816" x="6483350" y="3187700"/>
          <p14:tracePt t="157831" x="6470650" y="3187700"/>
          <p14:tracePt t="157848" x="6464300" y="3187700"/>
          <p14:tracePt t="157866" x="6451600" y="3187700"/>
          <p14:tracePt t="157881" x="6388100" y="3181350"/>
          <p14:tracePt t="157898" x="6235700" y="3175000"/>
          <p14:tracePt t="157915" x="6007100" y="3162300"/>
          <p14:tracePt t="157936" x="5600700" y="3098800"/>
          <p14:tracePt t="157948" x="5435600" y="3060700"/>
          <p14:tracePt t="157965" x="5232400" y="2984500"/>
          <p14:tracePt t="157986" x="5060950" y="2870200"/>
          <p14:tracePt t="157998" x="5022850" y="2825750"/>
          <p14:tracePt t="158015" x="4959350" y="2762250"/>
          <p14:tracePt t="158032" x="4749800" y="2692400"/>
          <p14:tracePt t="158048" x="4483100" y="2660650"/>
          <p14:tracePt t="158065" x="4191000" y="2628900"/>
          <p14:tracePt t="158081" x="3949700" y="2609850"/>
          <p14:tracePt t="158098" x="3848100" y="2603500"/>
          <p14:tracePt t="158115" x="3854450" y="2603500"/>
          <p14:tracePt t="158132" x="3930650" y="2603500"/>
          <p14:tracePt t="158148" x="4070350" y="2603500"/>
          <p14:tracePt t="158167" x="4235450" y="2603500"/>
          <p14:tracePt t="158183" x="4356100" y="2603500"/>
          <p14:tracePt t="158199" x="4413250" y="2609850"/>
          <p14:tracePt t="158219" x="4457700" y="2622550"/>
          <p14:tracePt t="158233" x="4464050" y="2622550"/>
          <p14:tracePt t="158249" x="4464050" y="2616200"/>
          <p14:tracePt t="158265" x="4451350" y="2609850"/>
          <p14:tracePt t="158316" x="4451350" y="2603500"/>
          <p14:tracePt t="158354" x="4451350" y="2597150"/>
          <p14:tracePt t="158365" x="4451350" y="2590800"/>
          <p14:tracePt t="158382" x="4457700" y="2565400"/>
          <p14:tracePt t="158399" x="4470400" y="2520950"/>
          <p14:tracePt t="158415" x="4470400" y="2495550"/>
          <p14:tracePt t="158432" x="4464050" y="2482850"/>
          <p14:tracePt t="158459" x="4445000" y="2444750"/>
          <p14:tracePt t="158465" x="4438650" y="2438400"/>
          <p14:tracePt t="158482" x="4413250" y="2406650"/>
          <p14:tracePt t="158498" x="4394200" y="2374900"/>
          <p14:tracePt t="158515" x="4375150" y="2355850"/>
          <p14:tracePt t="158532" x="4356100" y="2336800"/>
          <p14:tracePt t="158549" x="4311650" y="2324100"/>
          <p14:tracePt t="158565" x="4279900" y="2311400"/>
          <p14:tracePt t="158582" x="4248150" y="2298700"/>
          <p14:tracePt t="158600" x="4229100" y="2298700"/>
          <p14:tracePt t="158673" x="4216400" y="2298700"/>
          <p14:tracePt t="158682" x="4203700" y="2311400"/>
          <p14:tracePt t="158699" x="4146550" y="2355850"/>
          <p14:tracePt t="158722" x="4095750" y="2425700"/>
          <p14:tracePt t="158736" x="4089400" y="2463800"/>
          <p14:tracePt t="158749" x="4095750" y="2482850"/>
          <p14:tracePt t="158766" x="4178300" y="2527300"/>
          <p14:tracePt t="158789" x="4343400" y="2546350"/>
          <p14:tracePt t="158803" x="4400550" y="2546350"/>
          <p14:tracePt t="158818" x="4559300" y="2540000"/>
          <p14:tracePt t="158832" x="4673600" y="2508250"/>
          <p14:tracePt t="158849" x="4686300" y="2501900"/>
          <p14:tracePt t="158866" x="4686300" y="2482850"/>
          <p14:tracePt t="158883" x="4679950" y="2463800"/>
          <p14:tracePt t="158899" x="4667250" y="2444750"/>
          <p14:tracePt t="158930" x="4635500" y="2355850"/>
          <p14:tracePt t="158942" x="4629150" y="2317750"/>
          <p14:tracePt t="158955" x="4622800" y="2305050"/>
          <p14:tracePt t="158967" x="4622800" y="2298700"/>
          <p14:tracePt t="158984" x="4603750" y="2292350"/>
          <p14:tracePt t="159000" x="4508500" y="2292350"/>
          <p14:tracePt t="159000" x="4432300" y="2298700"/>
          <p14:tracePt t="159016" x="4248150" y="2336800"/>
          <p14:tracePt t="159032" x="4184650" y="2355850"/>
          <p14:tracePt t="159049" x="4051300" y="2381250"/>
          <p14:tracePt t="159066" x="4032250" y="2387600"/>
          <p14:tracePt t="159099" x="4070350" y="2387600"/>
          <p14:tracePt t="159116" x="4191000" y="2393950"/>
          <p14:tracePt t="159133" x="4292600" y="2400300"/>
          <p14:tracePt t="159162" x="4387850" y="2438400"/>
          <p14:tracePt t="159169" x="4400550" y="2451100"/>
          <p14:tracePt t="159183" x="4432300" y="2508250"/>
          <p14:tracePt t="159199" x="4445000" y="2546350"/>
          <p14:tracePt t="159216" x="4451350" y="2584450"/>
          <p14:tracePt t="159233" x="4451350" y="2597150"/>
          <p14:tracePt t="159266" x="4451350" y="2603500"/>
          <p14:tracePt t="159283" x="4457700" y="2616200"/>
          <p14:tracePt t="159308" x="4476750" y="2647950"/>
          <p14:tracePt t="159319" x="4489450" y="2673350"/>
          <p14:tracePt t="159337" x="4622800" y="2851150"/>
          <p14:tracePt t="159349" x="4667250" y="2901950"/>
          <p14:tracePt t="159366" x="4794250" y="3035300"/>
          <p14:tracePt t="159383" x="4933950" y="3136900"/>
          <p14:tracePt t="159399" x="5067300" y="3206750"/>
          <p14:tracePt t="159417" x="5245100" y="3251200"/>
          <p14:tracePt t="159442" x="5835650" y="3270250"/>
          <p14:tracePt t="159449" x="5956300" y="3270250"/>
          <p14:tracePt t="159466" x="6229350" y="3270250"/>
          <p14:tracePt t="159495" x="6413500" y="3270250"/>
          <p14:tracePt t="159633" x="6426200" y="3270250"/>
          <p14:tracePt t="159650" x="6464300" y="3257550"/>
          <p14:tracePt t="159666" x="6508750" y="3244850"/>
          <p14:tracePt t="159683" x="6559550" y="3232150"/>
          <p14:tracePt t="159700" x="6616700" y="3219450"/>
          <p14:tracePt t="159717" x="6673850" y="3206750"/>
          <p14:tracePt t="159733" x="6718300" y="3206750"/>
          <p14:tracePt t="159752" x="6781800" y="3200400"/>
          <p14:tracePt t="159769" x="6807200" y="3194050"/>
          <p14:tracePt t="159977" x="6800850" y="3200400"/>
          <p14:tracePt t="159983" x="6794500" y="3206750"/>
          <p14:tracePt t="160012" x="6762750" y="3225800"/>
          <p14:tracePt t="160018" x="6750050" y="3232150"/>
          <p14:tracePt t="160033" x="6718300" y="3238500"/>
          <p14:tracePt t="160055" x="6686550" y="3244850"/>
          <p14:tracePt t="160066" x="6680200" y="3244850"/>
          <p14:tracePt t="160083" x="6673850" y="3244850"/>
          <p14:tracePt t="162051" x="6667500" y="3244850"/>
          <p14:tracePt t="162068" x="6661150" y="3244850"/>
          <p14:tracePt t="162085" x="6654800" y="3244850"/>
          <p14:tracePt t="162217" x="6635750" y="3257550"/>
          <p14:tracePt t="162235" x="6591300" y="3263900"/>
          <p14:tracePt t="162252" x="6565900" y="3276600"/>
          <p14:tracePt t="162279" x="6527800" y="3289300"/>
          <p14:tracePt t="162285" x="6515100" y="3295650"/>
          <p14:tracePt t="162302" x="6502400" y="3295650"/>
          <p14:tracePt t="162502" x="6521450" y="3295650"/>
          <p14:tracePt t="162519" x="6534150" y="3289300"/>
          <p14:tracePt t="162536" x="6540500" y="3282950"/>
          <p14:tracePt t="162552" x="6546850" y="3282950"/>
          <p14:tracePt t="162652" x="6546850" y="3276600"/>
          <p14:tracePt t="162669" x="6546850" y="3270250"/>
          <p14:tracePt t="162686" x="6546850" y="3257550"/>
          <p14:tracePt t="162703" x="6546850" y="3251200"/>
          <p14:tracePt t="162719" x="6553200" y="3238500"/>
          <p14:tracePt t="162736" x="6553200" y="3232150"/>
          <p14:tracePt t="162842" x="6534150" y="3232150"/>
          <p14:tracePt t="162853" x="6508750" y="3232150"/>
          <p14:tracePt t="162872" x="6502400" y="3232150"/>
          <p14:tracePt t="162886" x="6489700" y="3232150"/>
          <p14:tracePt t="162903" x="6477000" y="3232150"/>
          <p14:tracePt t="162920" x="6464300" y="3232150"/>
          <p14:tracePt t="162936" x="6426200" y="3232150"/>
          <p14:tracePt t="162952" x="6388100" y="3232150"/>
          <p14:tracePt t="162969" x="6324600" y="3219450"/>
          <p14:tracePt t="162986" x="6280150" y="3206750"/>
          <p14:tracePt t="163002" x="6254750" y="3194050"/>
          <p14:tracePt t="163019" x="6248400" y="3187700"/>
          <p14:tracePt t="163041" x="6242050" y="3187700"/>
          <p14:tracePt t="163094" x="6235700" y="3187700"/>
          <p14:tracePt t="163105" x="6235700" y="3181350"/>
          <p14:tracePt t="163121" x="6229350" y="3175000"/>
          <p14:tracePt t="163476" x="6235700" y="3175000"/>
          <p14:tracePt t="163486" x="6248400" y="3175000"/>
          <p14:tracePt t="163504" x="6299200" y="3194050"/>
          <p14:tracePt t="163520" x="6356350" y="3219450"/>
          <p14:tracePt t="163537" x="6407150" y="3232150"/>
          <p14:tracePt t="163553" x="6413500" y="3238500"/>
          <p14:tracePt t="163586" x="6419850" y="3238500"/>
          <p14:tracePt t="163603" x="6432550" y="3238500"/>
          <p14:tracePt t="163619" x="6489700" y="3238500"/>
          <p14:tracePt t="163636" x="6540500" y="3238500"/>
          <p14:tracePt t="163653" x="6623050" y="3251200"/>
          <p14:tracePt t="163670" x="6705600" y="3276600"/>
          <p14:tracePt t="163697" x="6788150" y="3295650"/>
          <p14:tracePt t="163703" x="6807200" y="3295650"/>
          <p14:tracePt t="163721" x="6864350" y="3295650"/>
          <p14:tracePt t="163736" x="6915150" y="3295650"/>
          <p14:tracePt t="163753" x="6959600" y="3295650"/>
          <p14:tracePt t="163771" x="6997700" y="3302000"/>
          <p14:tracePt t="163789" x="7023100" y="3302000"/>
          <p14:tracePt t="163803" x="7023100" y="3308350"/>
          <p14:tracePt t="163820" x="7029450" y="3308350"/>
          <p14:tracePt t="163836" x="7035800" y="3308350"/>
          <p14:tracePt t="163853" x="7042150" y="3308350"/>
          <p14:tracePt t="163871" x="7054850" y="3308350"/>
          <p14:tracePt t="163887" x="7061200" y="3308350"/>
          <p14:tracePt t="163903" x="7067550" y="3308350"/>
          <p14:tracePt t="163920" x="7073900" y="3308350"/>
          <p14:tracePt t="163953" x="7080250" y="3302000"/>
          <p14:tracePt t="164003" x="7073900" y="3295650"/>
          <p14:tracePt t="164020" x="7061200" y="3289300"/>
          <p14:tracePt t="164037" x="7035800" y="3276600"/>
          <p14:tracePt t="164053" x="7016750" y="3263900"/>
          <p14:tracePt t="164072" x="6985000" y="3244850"/>
          <p14:tracePt t="164088" x="6959600" y="3232150"/>
          <p14:tracePt t="164105" x="6940550" y="3219450"/>
          <p14:tracePt t="164120" x="6927850" y="3213100"/>
          <p14:tracePt t="164137" x="6915150" y="3213100"/>
          <p14:tracePt t="164153" x="6889750" y="3213100"/>
          <p14:tracePt t="164171" x="6877050" y="3213100"/>
          <p14:tracePt t="164187" x="6864350" y="3213100"/>
          <p14:tracePt t="164207" x="6851650" y="3213100"/>
          <p14:tracePt t="164220" x="6838950" y="3213100"/>
          <p14:tracePt t="164237" x="6813550" y="3219450"/>
          <p14:tracePt t="164253" x="6800850" y="3225800"/>
          <p14:tracePt t="164270" x="6788150" y="3232150"/>
          <p14:tracePt t="164287" x="6775450" y="3244850"/>
          <p14:tracePt t="164303" x="6769100" y="3263900"/>
          <p14:tracePt t="164320" x="6762750" y="3276600"/>
          <p14:tracePt t="164337" x="6756400" y="3282950"/>
          <p14:tracePt t="164353" x="6737350" y="3308350"/>
          <p14:tracePt t="164370" x="6686550" y="3346450"/>
          <p14:tracePt t="164387" x="6648450" y="3371850"/>
          <p14:tracePt t="164403" x="6623050" y="3397250"/>
          <p14:tracePt t="164421" x="6610350" y="3422650"/>
          <p14:tracePt t="164445" x="6610350" y="3460750"/>
          <p14:tracePt t="164456" x="6610350" y="3467100"/>
          <p14:tracePt t="164470" x="6629400" y="3486150"/>
          <p14:tracePt t="164488" x="6661150" y="3505200"/>
          <p14:tracePt t="164504" x="6692900" y="3524250"/>
          <p14:tracePt t="164521" x="6762750" y="3536950"/>
          <p14:tracePt t="164538" x="6838950" y="3543300"/>
          <p14:tracePt t="164554" x="6896100" y="3543300"/>
          <p14:tracePt t="164571" x="6991350" y="3530600"/>
          <p14:tracePt t="164590" x="7048500" y="3524250"/>
          <p14:tracePt t="164604" x="7131050" y="3498850"/>
          <p14:tracePt t="164621" x="7181850" y="3486150"/>
          <p14:tracePt t="164637" x="7219950" y="3473450"/>
          <p14:tracePt t="164654" x="7264400" y="3454400"/>
          <p14:tracePt t="164676" x="7283450" y="3448050"/>
          <p14:tracePt t="164687" x="7289800" y="3441700"/>
          <p14:tracePt t="164704" x="7315200" y="3429000"/>
          <p14:tracePt t="164733" x="7327900" y="3429000"/>
          <p14:tracePt t="164740" x="7334250" y="3422650"/>
          <p14:tracePt t="164754" x="7346950" y="3416300"/>
          <p14:tracePt t="164775" x="7353300" y="3384550"/>
          <p14:tracePt t="164787" x="7353300" y="3378200"/>
          <p14:tracePt t="164804" x="7334250" y="3346450"/>
          <p14:tracePt t="164821" x="7296150" y="3314700"/>
          <p14:tracePt t="164839" x="7251700" y="3289300"/>
          <p14:tracePt t="164855" x="7207250" y="3263900"/>
          <p14:tracePt t="164873" x="7156450" y="3244850"/>
          <p14:tracePt t="164874" x="7137400" y="3238500"/>
          <p14:tracePt t="164889" x="7118350" y="3232150"/>
          <p14:tracePt t="164906" x="7054850" y="3206750"/>
          <p14:tracePt t="164922" x="6997700" y="3200400"/>
          <p14:tracePt t="164937" x="6908800" y="3187700"/>
          <p14:tracePt t="164954" x="6832600" y="3181350"/>
          <p14:tracePt t="164971" x="6731000" y="3175000"/>
          <p14:tracePt t="164989" x="6661150" y="3175000"/>
          <p14:tracePt t="165004" x="6616700" y="3175000"/>
          <p14:tracePt t="165021" x="6591300" y="3175000"/>
          <p14:tracePt t="165038" x="6578600" y="3181350"/>
          <p14:tracePt t="165054" x="6553200" y="3206750"/>
          <p14:tracePt t="165071" x="6521450" y="3244850"/>
          <p14:tracePt t="165088" x="6457950" y="3314700"/>
          <p14:tracePt t="165107" x="6388100" y="3397250"/>
          <p14:tracePt t="165121" x="6381750" y="3409950"/>
          <p14:tracePt t="165138" x="6369050" y="3441700"/>
          <p14:tracePt t="165155" x="6369050" y="3448050"/>
          <p14:tracePt t="165171" x="6438900" y="3479800"/>
          <p14:tracePt t="165188" x="6597650" y="3543300"/>
          <p14:tracePt t="165204" x="6807200" y="3600450"/>
          <p14:tracePt t="165222" x="6965950" y="3625850"/>
          <p14:tracePt t="165244" x="7162800" y="3638550"/>
          <p14:tracePt t="165257" x="7200900" y="3638550"/>
          <p14:tracePt t="165273" x="7270750" y="3625850"/>
          <p14:tracePt t="165288" x="7308850" y="3606800"/>
          <p14:tracePt t="165304" x="7346950" y="3575050"/>
          <p14:tracePt t="165321" x="7391400" y="3543300"/>
          <p14:tracePt t="165337" x="7416800" y="3511550"/>
          <p14:tracePt t="165354" x="7442200" y="3486150"/>
          <p14:tracePt t="165399" x="7480300" y="3448050"/>
          <p14:tracePt t="165427" x="7480300" y="3441700"/>
          <p14:tracePt t="165494" x="7473950" y="3441700"/>
          <p14:tracePt t="165505" x="7467600" y="3441700"/>
          <p14:tracePt t="165529" x="7404100" y="3435350"/>
          <p14:tracePt t="165538" x="7366000" y="3435350"/>
          <p14:tracePt t="165555" x="7346950" y="3429000"/>
          <p14:tracePt t="180768" x="7315200" y="3403600"/>
          <p14:tracePt t="180789" x="7264400" y="3384550"/>
          <p14:tracePt t="180800" x="7219950" y="3365500"/>
          <p14:tracePt t="180817" x="7181850" y="3346450"/>
          <p14:tracePt t="180834" x="7150100" y="3333750"/>
          <p14:tracePt t="180851" x="7131050" y="3327400"/>
          <p14:tracePt t="180867" x="7105650" y="3314700"/>
          <p14:tracePt t="180893" x="7048500" y="3295650"/>
          <p14:tracePt t="180901" x="7023100" y="3289300"/>
          <p14:tracePt t="180926" x="6921500" y="3263900"/>
          <p14:tracePt t="180935" x="6877050" y="3251200"/>
          <p14:tracePt t="180952" x="6813550" y="3238500"/>
          <p14:tracePt t="180967" x="6718300" y="3213100"/>
          <p14:tracePt t="180984" x="6667500" y="3200400"/>
          <p14:tracePt t="181001" x="6604000" y="3194050"/>
          <p14:tracePt t="181018" x="6515100" y="3181350"/>
          <p14:tracePt t="181034" x="6426200" y="3181350"/>
          <p14:tracePt t="181051" x="6324600" y="3175000"/>
          <p14:tracePt t="181067" x="6191250" y="3168650"/>
          <p14:tracePt t="181084" x="6102350" y="3162300"/>
          <p14:tracePt t="181101" x="6038850" y="3162300"/>
          <p14:tracePt t="181118" x="5988050" y="3155950"/>
          <p14:tracePt t="181135" x="5937250" y="3155950"/>
          <p14:tracePt t="181151" x="5867400" y="3155950"/>
          <p14:tracePt t="181168" x="5772150" y="3155950"/>
          <p14:tracePt t="181186" x="5638800" y="3155950"/>
          <p14:tracePt t="181201" x="5575300" y="3155950"/>
          <p14:tracePt t="181202" x="5549900" y="3155950"/>
          <p14:tracePt t="181218" x="5448300" y="3162300"/>
          <p14:tracePt t="181234" x="5321300" y="3181350"/>
          <p14:tracePt t="181251" x="5181600" y="3206750"/>
          <p14:tracePt t="181276" x="4857750" y="3276600"/>
          <p14:tracePt t="181284" x="4762500" y="3295650"/>
          <p14:tracePt t="181304" x="4559300" y="3346450"/>
          <p14:tracePt t="181318" x="4368800" y="3397250"/>
          <p14:tracePt t="181334" x="4178300" y="3460750"/>
          <p14:tracePt t="181352" x="4006850" y="3536950"/>
          <p14:tracePt t="181369" x="3892550" y="3594100"/>
          <p14:tracePt t="181384" x="3746500" y="3676650"/>
          <p14:tracePt t="181402" x="3625850" y="3746500"/>
          <p14:tracePt t="181417" x="3409950" y="3822700"/>
          <p14:tracePt t="181435" x="3187700" y="3892550"/>
          <p14:tracePt t="181452" x="3016250" y="3937000"/>
          <p14:tracePt t="181468" x="2863850" y="3962400"/>
          <p14:tracePt t="181484" x="2755900" y="3968750"/>
          <p14:tracePt t="181502" x="2647950" y="3968750"/>
          <p14:tracePt t="181518" x="2578100" y="3968750"/>
          <p14:tracePt t="181535" x="2482850" y="3968750"/>
          <p14:tracePt t="181552" x="2374900" y="3968750"/>
          <p14:tracePt t="181568" x="2241550" y="3956050"/>
          <p14:tracePt t="181585" x="2127250" y="3943350"/>
          <p14:tracePt t="181601" x="2012950" y="3930650"/>
          <p14:tracePt t="181618" x="1949450" y="3924300"/>
          <p14:tracePt t="181635" x="1930400" y="3924300"/>
          <p14:tracePt t="181684" x="1924050" y="3924300"/>
          <p14:tracePt t="181703" x="1885950" y="3924300"/>
          <p14:tracePt t="181721" x="1778000" y="3898900"/>
          <p14:tracePt t="181740" x="1720850" y="3886200"/>
          <p14:tracePt t="181752" x="1708150" y="3879850"/>
          <p14:tracePt t="181768" x="1701800" y="3879850"/>
          <p14:tracePt t="181851" x="1714500" y="3879850"/>
          <p14:tracePt t="181868" x="1758950" y="3911600"/>
          <p14:tracePt t="181885" x="1797050" y="3943350"/>
          <p14:tracePt t="181902" x="1822450" y="3968750"/>
          <p14:tracePt t="181918" x="1841500" y="3994150"/>
          <p14:tracePt t="181919" x="1860550" y="4019550"/>
          <p14:tracePt t="181935" x="1879600" y="4044950"/>
          <p14:tracePt t="181951" x="1911350" y="4102100"/>
          <p14:tracePt t="181968" x="1911350" y="4165600"/>
          <p14:tracePt t="181985" x="1879600" y="4178300"/>
          <p14:tracePt t="182002" x="1841500" y="4165600"/>
          <p14:tracePt t="182024" x="1841500" y="4159250"/>
          <p14:tracePt t="185054" x="1816100" y="4159250"/>
          <p14:tracePt t="185071" x="1758950" y="4159250"/>
          <p14:tracePt t="185087" x="1708150" y="4140200"/>
          <p14:tracePt t="185105" x="1657350" y="4121150"/>
          <p14:tracePt t="185121" x="1644650" y="4121150"/>
          <p14:tracePt t="185138" x="1631950" y="4114800"/>
          <p14:tracePt t="185155" x="1625600" y="4114800"/>
          <p14:tracePt t="185305" x="1619250" y="4121150"/>
          <p14:tracePt t="185322" x="1606550" y="4133850"/>
          <p14:tracePt t="185340" x="1581150" y="4171950"/>
          <p14:tracePt t="185355" x="1568450" y="4197350"/>
          <p14:tracePt t="185371" x="1549400" y="4222750"/>
          <p14:tracePt t="185388" x="1543050" y="4241800"/>
          <p14:tracePt t="185956" x="1536700" y="4248150"/>
          <p14:tracePt t="185983" x="1524000" y="4254500"/>
          <p14:tracePt t="186006" x="1517650" y="4254500"/>
          <p14:tracePt t="186039" x="1511300" y="4254500"/>
          <p14:tracePt t="186056" x="1498600" y="4260850"/>
          <p14:tracePt t="186073" x="1473200" y="4267200"/>
          <p14:tracePt t="186093" x="1409700" y="4298950"/>
          <p14:tracePt t="186105" x="1339850" y="4318000"/>
          <p14:tracePt t="186122" x="1257300" y="4337050"/>
          <p14:tracePt t="186138" x="1136650" y="4356100"/>
          <p14:tracePt t="186155" x="1047750" y="4356100"/>
          <p14:tracePt t="186172" x="996950" y="4356100"/>
          <p14:tracePt t="186188" x="984250" y="4356100"/>
          <p14:tracePt t="186300" x="984250" y="4349750"/>
          <p14:tracePt t="186328" x="1047750" y="4273550"/>
          <p14:tracePt t="186339" x="1079500" y="4254500"/>
          <p14:tracePt t="186356" x="1193800" y="4165600"/>
          <p14:tracePt t="186372" x="1276350" y="4121150"/>
          <p14:tracePt t="186388" x="1320800" y="4102100"/>
          <p14:tracePt t="186405" x="1346200" y="4089400"/>
          <p14:tracePt t="186610" x="1352550" y="4089400"/>
          <p14:tracePt t="186622" x="1365250" y="4083050"/>
          <p14:tracePt t="186640" x="1447800" y="4057650"/>
          <p14:tracePt t="186660" x="1581150" y="4013200"/>
          <p14:tracePt t="186676" x="1631950" y="3994150"/>
          <p14:tracePt t="186691" x="1657350" y="3981450"/>
          <p14:tracePt t="186705" x="1663700" y="3975100"/>
          <p14:tracePt t="186805" x="1657350" y="3981450"/>
          <p14:tracePt t="186823" x="1638300" y="3994150"/>
          <p14:tracePt t="186840" x="1625600" y="4006850"/>
          <p14:tracePt t="186889" x="1619250" y="4006850"/>
          <p14:tracePt t="187454" x="1644650" y="4013200"/>
          <p14:tracePt t="187473" x="1657350" y="4013200"/>
          <p14:tracePt t="187494" x="1689100" y="4013200"/>
          <p14:tracePt t="187506" x="1739900" y="4013200"/>
          <p14:tracePt t="187523" x="1803400" y="4013200"/>
          <p14:tracePt t="187540" x="1873250" y="4006850"/>
          <p14:tracePt t="187556" x="1949450" y="4000500"/>
          <p14:tracePt t="187578" x="2012950" y="3994150"/>
          <p14:tracePt t="187592" x="2032000" y="3987800"/>
          <p14:tracePt t="187606" x="2038350" y="3987800"/>
          <p14:tracePt t="187750" x="2044700" y="3987800"/>
          <p14:tracePt t="187758" x="2051050" y="3987800"/>
          <p14:tracePt t="187773" x="2095500" y="3987800"/>
          <p14:tracePt t="187790" x="2152650" y="3987800"/>
          <p14:tracePt t="187808" x="2197100" y="3987800"/>
          <p14:tracePt t="187823" x="2247900" y="3981450"/>
          <p14:tracePt t="187842" x="2305050" y="3975100"/>
          <p14:tracePt t="187857" x="2362200" y="3962400"/>
          <p14:tracePt t="187873" x="2400300" y="3949700"/>
          <p14:tracePt t="187890" x="2432050" y="3937000"/>
          <p14:tracePt t="187907" x="2457450" y="3924300"/>
          <p14:tracePt t="187923" x="2476500" y="3917950"/>
          <p14:tracePt t="187941" x="2501900" y="3898900"/>
          <p14:tracePt t="187966" x="2533650" y="3879850"/>
          <p14:tracePt t="187973" x="2540000" y="3867150"/>
          <p14:tracePt t="187990" x="2552700" y="3860800"/>
          <p14:tracePt t="188008" x="2565400" y="3841750"/>
          <p14:tracePt t="188024" x="2565400" y="3835400"/>
          <p14:tracePt t="188041" x="2571750" y="3822700"/>
          <p14:tracePt t="188057" x="2571750" y="3778250"/>
          <p14:tracePt t="188073" x="2571750" y="3759200"/>
          <p14:tracePt t="188090" x="2571750" y="3733800"/>
          <p14:tracePt t="188107" x="2571750" y="3702050"/>
          <p14:tracePt t="188124" x="2559050" y="3670300"/>
          <p14:tracePt t="188143" x="2527300" y="3613150"/>
          <p14:tracePt t="188157" x="2514600" y="3594100"/>
          <p14:tracePt t="188173" x="2476500" y="3530600"/>
          <p14:tracePt t="188191" x="2432050" y="3473450"/>
          <p14:tracePt t="188207" x="2406650" y="3429000"/>
          <p14:tracePt t="188224" x="2355850" y="3378200"/>
          <p14:tracePt t="188240" x="2298700" y="3327400"/>
          <p14:tracePt t="188257" x="2254250" y="3295650"/>
          <p14:tracePt t="188274" x="2184400" y="3238500"/>
          <p14:tracePt t="188296" x="2120900" y="3206750"/>
          <p14:tracePt t="188307" x="2012950" y="3175000"/>
          <p14:tracePt t="188328" x="1854200" y="3149600"/>
          <p14:tracePt t="188340" x="1657350" y="3136900"/>
          <p14:tracePt t="188357" x="1473200" y="3136900"/>
          <p14:tracePt t="188374" x="1333500" y="3136900"/>
          <p14:tracePt t="188391" x="1206500" y="3136900"/>
          <p14:tracePt t="188408" x="1111250" y="3149600"/>
          <p14:tracePt t="188424" x="1035050" y="3175000"/>
          <p14:tracePt t="188425" x="1009650" y="3187700"/>
          <p14:tracePt t="188441" x="990600" y="3194050"/>
          <p14:tracePt t="188457" x="939800" y="3225800"/>
          <p14:tracePt t="188474" x="838200" y="3295650"/>
          <p14:tracePt t="188491" x="787400" y="3346450"/>
          <p14:tracePt t="188507" x="762000" y="3390900"/>
          <p14:tracePt t="188524" x="762000" y="3429000"/>
          <p14:tracePt t="188543" x="762000" y="3486150"/>
          <p14:tracePt t="188557" x="768350" y="3524250"/>
          <p14:tracePt t="188575" x="781050" y="3562350"/>
          <p14:tracePt t="188591" x="800100" y="3619500"/>
          <p14:tracePt t="188608" x="831850" y="3663950"/>
          <p14:tracePt t="188624" x="889000" y="3721100"/>
          <p14:tracePt t="188641" x="952500" y="3778250"/>
          <p14:tracePt t="188657" x="990600" y="3803650"/>
          <p14:tracePt t="188674" x="1073150" y="3835400"/>
          <p14:tracePt t="188691" x="1143000" y="3835400"/>
          <p14:tracePt t="188708" x="1358900" y="3841750"/>
          <p14:tracePt t="188724" x="1606550" y="3867150"/>
          <p14:tracePt t="188741" x="1974850" y="3917950"/>
          <p14:tracePt t="188757" x="2393950" y="3981450"/>
          <p14:tracePt t="188774" x="2851150" y="4051300"/>
          <p14:tracePt t="188792" x="3270250" y="4095750"/>
          <p14:tracePt t="188813" x="4095750" y="4140200"/>
          <p14:tracePt t="188824" x="4445000" y="4140200"/>
          <p14:tracePt t="188841" x="5099050" y="4140200"/>
          <p14:tracePt t="188857" x="5899150" y="4140200"/>
          <p14:tracePt t="188874" x="6604000" y="4102100"/>
          <p14:tracePt t="188891" x="7239000" y="4064000"/>
          <p14:tracePt t="188908" x="7766050" y="4044950"/>
          <p14:tracePt t="188925" x="8401050" y="4038600"/>
          <p14:tracePt t="188942" x="8750300" y="4051300"/>
          <p14:tracePt t="188957" x="9188450" y="4102100"/>
          <p14:tracePt t="188974" x="9525000" y="4140200"/>
          <p14:tracePt t="188998" x="9861550" y="4146550"/>
          <p14:tracePt t="189008" x="9899650" y="4133850"/>
          <p14:tracePt t="189024" x="9937750" y="4095750"/>
          <p14:tracePt t="189051" x="9956800" y="4044950"/>
          <p14:tracePt t="189057" x="9963150" y="4032250"/>
          <p14:tracePt t="189074" x="9969500" y="4006850"/>
          <p14:tracePt t="189091" x="9994900" y="3981450"/>
          <p14:tracePt t="189108" x="10007600" y="3962400"/>
          <p14:tracePt t="189125" x="10020300" y="3956050"/>
          <p14:tracePt t="189141" x="10020300" y="3949700"/>
          <p14:tracePt t="189157" x="10026650" y="3943350"/>
          <p14:tracePt t="189174" x="10045700" y="3937000"/>
          <p14:tracePt t="189192" x="10083800" y="3924300"/>
          <p14:tracePt t="189193" x="10121900" y="3905250"/>
          <p14:tracePt t="189208" x="10140950" y="3892550"/>
          <p14:tracePt t="189209" x="10166350" y="3867150"/>
          <p14:tracePt t="189224" x="10191750" y="3810000"/>
          <p14:tracePt t="189241" x="10204450" y="3740150"/>
          <p14:tracePt t="189258" x="10204450" y="3683000"/>
          <p14:tracePt t="189275" x="10179050" y="3613150"/>
          <p14:tracePt t="189291" x="10109200" y="3536950"/>
          <p14:tracePt t="189308" x="10007600" y="3467100"/>
          <p14:tracePt t="189333" x="9855200" y="3378200"/>
          <p14:tracePt t="189347" x="9740900" y="3321050"/>
          <p14:tracePt t="189364" x="9613900" y="3289300"/>
          <p14:tracePt t="189374" x="9569450" y="3276600"/>
          <p14:tracePt t="189391" x="9423400" y="3270250"/>
          <p14:tracePt t="189409" x="9372600" y="3282950"/>
          <p14:tracePt t="189409" x="9328150" y="3302000"/>
          <p14:tracePt t="189425" x="9207500" y="3365500"/>
          <p14:tracePt t="189441" x="9105900" y="3435350"/>
          <p14:tracePt t="189458" x="8985250" y="3556000"/>
          <p14:tracePt t="189474" x="8915400" y="3670300"/>
          <p14:tracePt t="189491" x="8858250" y="3765550"/>
          <p14:tracePt t="189508" x="8813800" y="3848100"/>
          <p14:tracePt t="189529" x="8794750" y="3886200"/>
          <p14:tracePt t="189542" x="8769350" y="3924300"/>
          <p14:tracePt t="189562" x="8724900" y="3949700"/>
          <p14:tracePt t="189576" x="8699500" y="3968750"/>
          <p14:tracePt t="189596" x="8591550" y="4013200"/>
          <p14:tracePt t="189608" x="8547100" y="4032250"/>
          <p14:tracePt t="189625" x="8464550" y="4070350"/>
          <p14:tracePt t="189625" x="8401050" y="4095750"/>
          <p14:tracePt t="189642" x="8280400" y="4140200"/>
          <p14:tracePt t="189660" x="8147050" y="4184650"/>
          <p14:tracePt t="189675" x="7931150" y="4241800"/>
          <p14:tracePt t="189692" x="7689850" y="4286250"/>
          <p14:tracePt t="189708" x="7321550" y="4324350"/>
          <p14:tracePt t="189725" x="6902450" y="4343400"/>
          <p14:tracePt t="189747" x="6369050" y="4337050"/>
          <p14:tracePt t="189758" x="6191250" y="4318000"/>
          <p14:tracePt t="189775" x="5924550" y="4286250"/>
          <p14:tracePt t="189794" x="5683250" y="4248150"/>
          <p14:tracePt t="189808" x="5441950" y="4222750"/>
          <p14:tracePt t="189825" x="5111750" y="4203700"/>
          <p14:tracePt t="189842" x="4800600" y="4178300"/>
          <p14:tracePt t="189859" x="4413250" y="4140200"/>
          <p14:tracePt t="189860" x="4191000" y="4121150"/>
          <p14:tracePt t="189875" x="3848100" y="4083050"/>
          <p14:tracePt t="189902" x="3562350" y="4064000"/>
          <p14:tracePt t="189908" x="3524250" y="4057650"/>
          <p14:tracePt t="189925" x="3498850" y="4057650"/>
          <p14:tracePt t="190241" x="3498850" y="4044950"/>
          <p14:tracePt t="190258" x="3498850" y="4019550"/>
          <p14:tracePt t="190275" x="3498850" y="4006850"/>
          <p14:tracePt t="190292" x="3498850" y="3987800"/>
          <p14:tracePt t="190309" x="3498850" y="3968750"/>
          <p14:tracePt t="190325" x="3498850" y="3943350"/>
          <p14:tracePt t="190342" x="3498850" y="3917950"/>
          <p14:tracePt t="190360" x="3498850" y="3898900"/>
          <p14:tracePt t="190376" x="3505200" y="3879850"/>
          <p14:tracePt t="190392" x="3505200" y="3873500"/>
          <p14:tracePt t="190411" x="3505200" y="3867150"/>
          <p14:tracePt t="190475" x="3467100" y="3879850"/>
          <p14:tracePt t="190492" x="3441700" y="3879850"/>
          <p14:tracePt t="190826" x="3429000" y="3879850"/>
          <p14:tracePt t="190843" x="3397250" y="3873500"/>
          <p14:tracePt t="190859" x="3327400" y="3854450"/>
          <p14:tracePt t="190876" x="3251200" y="3835400"/>
          <p14:tracePt t="190893" x="3187700" y="3816350"/>
          <p14:tracePt t="190909" x="3149600" y="3803650"/>
          <p14:tracePt t="190926" x="3136900" y="3803650"/>
          <p14:tracePt t="191134" x="3136900" y="3810000"/>
          <p14:tracePt t="191144" x="3136900" y="3816350"/>
          <p14:tracePt t="191168" x="3136900" y="3829050"/>
          <p14:tracePt t="191260" x="3136900" y="3822700"/>
          <p14:tracePt t="191276" x="3143250" y="3803650"/>
          <p14:tracePt t="191292" x="3143250" y="3790950"/>
          <p14:tracePt t="191459" x="3149600" y="3797300"/>
          <p14:tracePt t="191477" x="3168650" y="3822700"/>
          <p14:tracePt t="191507" x="3181350" y="3841750"/>
          <p14:tracePt t="191538" x="3187700" y="3841750"/>
          <p14:tracePt t="191810" x="3200400" y="3841750"/>
          <p14:tracePt t="191827" x="3251200" y="3841750"/>
          <p14:tracePt t="191843" x="3327400" y="3841750"/>
          <p14:tracePt t="191860" x="3448050" y="3854450"/>
          <p14:tracePt t="191876" x="3562350" y="3867150"/>
          <p14:tracePt t="191893" x="3644900" y="3879850"/>
          <p14:tracePt t="191897" x="3676650" y="3886200"/>
          <p14:tracePt t="191930" x="3689350" y="3886200"/>
          <p14:tracePt t="192043" x="3695700" y="3886200"/>
          <p14:tracePt t="192060" x="3714750" y="3886200"/>
          <p14:tracePt t="192077" x="3727450" y="3886200"/>
          <p14:tracePt t="192110" x="3733800" y="3886200"/>
          <p14:tracePt t="192127" x="3733800" y="3879850"/>
          <p14:tracePt t="192144" x="3740150" y="3879850"/>
          <p14:tracePt t="192261" x="3740150" y="3873500"/>
          <p14:tracePt t="192277" x="3746500" y="3867150"/>
          <p14:tracePt t="192294" x="3765550" y="3860800"/>
          <p14:tracePt t="192310" x="3778250" y="3860800"/>
          <p14:tracePt t="192328" x="3784600" y="3854450"/>
          <p14:tracePt t="192344" x="3797300" y="3854450"/>
          <p14:tracePt t="192360" x="3803650" y="3848100"/>
          <p14:tracePt t="192377" x="3822700" y="3848100"/>
          <p14:tracePt t="192394" x="3873500" y="3841750"/>
          <p14:tracePt t="192411" x="3930650" y="3829050"/>
          <p14:tracePt t="192433" x="4006850" y="3822700"/>
          <p14:tracePt t="192444" x="4025900" y="3816350"/>
          <p14:tracePt t="192463" x="4083050" y="3816350"/>
          <p14:tracePt t="192477" x="4108450" y="3810000"/>
          <p14:tracePt t="192493" x="4121150" y="3810000"/>
          <p14:tracePt t="192511" x="4133850" y="3810000"/>
          <p14:tracePt t="192527" x="4146550" y="3810000"/>
          <p14:tracePt t="192561" x="4146550" y="3803650"/>
          <p14:tracePt t="192611" x="4152900" y="3803650"/>
          <p14:tracePt t="192699" x="4076700" y="3803650"/>
          <p14:tracePt t="192711" x="4025900" y="3810000"/>
          <p14:tracePt t="192728" x="3886200" y="3816350"/>
          <p14:tracePt t="192744" x="3746500" y="3816350"/>
          <p14:tracePt t="192760" x="3651250" y="3810000"/>
          <p14:tracePt t="192777" x="3587750" y="3797300"/>
          <p14:tracePt t="192794" x="3524250" y="3765550"/>
          <p14:tracePt t="192795" x="3511550" y="3759200"/>
          <p14:tracePt t="192812" x="3486150" y="3746500"/>
          <p14:tracePt t="193077" x="3498850" y="3759200"/>
          <p14:tracePt t="193095" x="3505200" y="3765550"/>
          <p14:tracePt t="193161" x="3517900" y="3771900"/>
          <p14:tracePt t="193183" x="3587750" y="3810000"/>
          <p14:tracePt t="193194" x="3613150" y="3816350"/>
          <p14:tracePt t="193212" x="3651250" y="3841750"/>
          <p14:tracePt t="193239" x="3708400" y="3867150"/>
          <p14:tracePt t="193240" x="3727450" y="3867150"/>
          <p14:tracePt t="193248" x="3752850" y="3873500"/>
          <p14:tracePt t="193269" x="3829050" y="3879850"/>
          <p14:tracePt t="193278" x="3867150" y="3879850"/>
          <p14:tracePt t="193294" x="3987800" y="3873500"/>
          <p14:tracePt t="193311" x="4038600" y="3854450"/>
          <p14:tracePt t="193327" x="4076700" y="3835400"/>
          <p14:tracePt t="193344" x="4102100" y="3822700"/>
          <p14:tracePt t="193361" x="4114800" y="3810000"/>
          <p14:tracePt t="193378" x="4121150" y="3810000"/>
          <p14:tracePt t="193529" x="4102100" y="3803650"/>
          <p14:tracePt t="193546" x="4044950" y="3803650"/>
          <p14:tracePt t="193561" x="3981450" y="3803650"/>
          <p14:tracePt t="193578" x="3924300" y="3803650"/>
          <p14:tracePt t="193595" x="3854450" y="3803650"/>
          <p14:tracePt t="193611" x="3810000" y="3803650"/>
          <p14:tracePt t="193628" x="3765550" y="3797300"/>
          <p14:tracePt t="193644" x="3733800" y="3797300"/>
          <p14:tracePt t="193661" x="3708400" y="3797300"/>
          <p14:tracePt t="193678" x="3657600" y="3790950"/>
          <p14:tracePt t="193695" x="3613150" y="3790950"/>
          <p14:tracePt t="193723" x="3543300" y="3790950"/>
          <p14:tracePt t="193749" x="3530600" y="3790950"/>
          <p14:tracePt t="193776" x="3524250" y="3790950"/>
          <p14:tracePt t="193786" x="3511550" y="3784600"/>
          <p14:tracePt t="197347" x="3536950" y="3790950"/>
          <p14:tracePt t="197365" x="3644900" y="3810000"/>
          <p14:tracePt t="197386" x="3822700" y="3829050"/>
          <p14:tracePt t="197398" x="3886200" y="3835400"/>
          <p14:tracePt t="197415" x="3981450" y="3835400"/>
          <p14:tracePt t="197432" x="4057650" y="3835400"/>
          <p14:tracePt t="197448" x="4133850" y="3829050"/>
          <p14:tracePt t="197465" x="4197350" y="3822700"/>
          <p14:tracePt t="197481" x="4286250" y="3816350"/>
          <p14:tracePt t="197498" x="4305300" y="3810000"/>
          <p14:tracePt t="197548" x="4311650" y="3810000"/>
          <p14:tracePt t="197564" x="4381500" y="3803650"/>
          <p14:tracePt t="197582" x="4572000" y="3816350"/>
          <p14:tracePt t="197599" x="4781550" y="3829050"/>
          <p14:tracePt t="197616" x="4991100" y="3841750"/>
          <p14:tracePt t="197631" x="5080000" y="3835400"/>
          <p14:tracePt t="197649" x="5099050" y="3816350"/>
          <p14:tracePt t="197673" x="5099050" y="3778250"/>
          <p14:tracePt t="197683" x="5099050" y="3771900"/>
          <p14:tracePt t="197699" x="5092700" y="3752850"/>
          <p14:tracePt t="197718" x="5086350" y="3746500"/>
          <p14:tracePt t="197748" x="5086350" y="3740150"/>
          <p14:tracePt t="197767" x="5086350" y="3714750"/>
          <p14:tracePt t="197783" x="5060950" y="3670300"/>
          <p14:tracePt t="197800" x="5010150" y="3613150"/>
          <p14:tracePt t="197815" x="4946650" y="3556000"/>
          <p14:tracePt t="197831" x="4864100" y="3511550"/>
          <p14:tracePt t="197848" x="4775200" y="3467100"/>
          <p14:tracePt t="197865" x="4692650" y="3435350"/>
          <p14:tracePt t="197881" x="4641850" y="3416300"/>
          <p14:tracePt t="197899" x="4559300" y="3397250"/>
          <p14:tracePt t="197915" x="4470400" y="3384550"/>
          <p14:tracePt t="197932" x="4292600" y="3359150"/>
          <p14:tracePt t="197949" x="4032250" y="3340100"/>
          <p14:tracePt t="197965" x="3905250" y="3340100"/>
          <p14:tracePt t="197981" x="3702050" y="3333750"/>
          <p14:tracePt t="197998" x="3613150" y="3333750"/>
          <p14:tracePt t="198015" x="3575050" y="3333750"/>
          <p14:tracePt t="198032" x="3479800" y="3346450"/>
          <p14:tracePt t="198048" x="3321050" y="3384550"/>
          <p14:tracePt t="198065" x="3130550" y="3429000"/>
          <p14:tracePt t="198082" x="2940050" y="3479800"/>
          <p14:tracePt t="198099" x="2819400" y="3524250"/>
          <p14:tracePt t="198115" x="2762250" y="3543300"/>
          <p14:tracePt t="198165" x="2762250" y="3549650"/>
          <p14:tracePt t="198199" x="2762250" y="3587750"/>
          <p14:tracePt t="198216" x="2781300" y="3676650"/>
          <p14:tracePt t="198235" x="2844800" y="3803650"/>
          <p14:tracePt t="198248" x="2870200" y="3829050"/>
          <p14:tracePt t="198265" x="2927350" y="3873500"/>
          <p14:tracePt t="198282" x="2952750" y="3879850"/>
          <p14:tracePt t="198299" x="2978150" y="3879850"/>
          <p14:tracePt t="198315" x="2990850" y="3879850"/>
          <p14:tracePt t="198332" x="2997200" y="3879850"/>
          <p14:tracePt t="198348" x="3022600" y="3879850"/>
          <p14:tracePt t="198366" x="3054350" y="3879850"/>
          <p14:tracePt t="198382" x="3111500" y="3879850"/>
          <p14:tracePt t="198400" x="3168650" y="3879850"/>
          <p14:tracePt t="198415" x="3219450" y="3879850"/>
          <p14:tracePt t="198432" x="3257550" y="3879850"/>
          <p14:tracePt t="198449" x="3295650" y="3873500"/>
          <p14:tracePt t="198466" x="3308350" y="3873500"/>
          <p14:tracePt t="198584" x="3321050" y="3854450"/>
          <p14:tracePt t="198599" x="3327400" y="3854450"/>
          <p14:tracePt t="198756" x="3321050" y="3848100"/>
          <p14:tracePt t="198820" x="3321050" y="3841750"/>
          <p14:tracePt t="198853" x="3378200" y="3835400"/>
          <p14:tracePt t="198867" x="3448050" y="3841750"/>
          <p14:tracePt t="198882" x="3473450" y="3848100"/>
          <p14:tracePt t="198899" x="3479800" y="3848100"/>
          <p14:tracePt t="199081" x="3524250" y="3835400"/>
          <p14:tracePt t="199099" x="3581400" y="3816350"/>
          <p14:tracePt t="199116" x="3638550" y="3803650"/>
          <p14:tracePt t="199117" x="3670300" y="3797300"/>
          <p14:tracePt t="199134" x="3752850" y="3790950"/>
          <p14:tracePt t="199149" x="3816350" y="3784600"/>
          <p14:tracePt t="199166" x="3854450" y="3784600"/>
          <p14:tracePt t="199185" x="3867150" y="3784600"/>
          <p14:tracePt t="199236" x="3873500" y="3784600"/>
          <p14:tracePt t="199249" x="3898900" y="3784600"/>
          <p14:tracePt t="199267" x="3911600" y="3784600"/>
          <p14:tracePt t="199283" x="3924300" y="3784600"/>
          <p14:tracePt t="199349" x="3930650" y="3784600"/>
          <p14:tracePt t="199367" x="3962400" y="3790950"/>
          <p14:tracePt t="199384" x="4019550" y="3803650"/>
          <p14:tracePt t="199400" x="4070350" y="3810000"/>
          <p14:tracePt t="199417" x="4076700" y="3816350"/>
          <p14:tracePt t="199432" x="4083050" y="3816350"/>
          <p14:tracePt t="199450" x="4095750" y="3816350"/>
          <p14:tracePt t="199466" x="4159250" y="3816350"/>
          <p14:tracePt t="199483" x="4216400" y="3816350"/>
          <p14:tracePt t="199500" x="4400550" y="3829050"/>
          <p14:tracePt t="199516" x="4521200" y="3841750"/>
          <p14:tracePt t="199533" x="4565650" y="3841750"/>
          <p14:tracePt t="199564" x="4584700" y="3835400"/>
          <p14:tracePt t="199570" x="4591050" y="3829050"/>
          <p14:tracePt t="199572" x="4597400" y="3829050"/>
          <p14:tracePt t="199583" x="4603750" y="3829050"/>
          <p14:tracePt t="199599" x="4610100" y="3829050"/>
          <p14:tracePt t="199616" x="4629150" y="3829050"/>
          <p14:tracePt t="199633" x="4692650" y="3873500"/>
          <p14:tracePt t="199658" x="4826000" y="3956050"/>
          <p14:tracePt t="199666" x="4857750" y="3968750"/>
          <p14:tracePt t="199683" x="4889500" y="3981450"/>
          <p14:tracePt t="199708" x="4895850" y="3981450"/>
          <p14:tracePt t="199850" x="4902200" y="3981450"/>
          <p14:tracePt t="199868" x="4940300" y="3956050"/>
          <p14:tracePt t="199883" x="4978400" y="3930650"/>
          <p14:tracePt t="199900" x="4991100" y="3917950"/>
          <p14:tracePt t="199917" x="5003800" y="3911600"/>
          <p14:tracePt t="199933" x="5010150" y="3911600"/>
          <p14:tracePt t="199950" x="5010150" y="3905250"/>
          <p14:tracePt t="199978" x="5035550" y="3892550"/>
          <p14:tracePt t="199983" x="5054600" y="3879850"/>
          <p14:tracePt t="200000" x="5092700" y="3860800"/>
          <p14:tracePt t="200016" x="5130800" y="3829050"/>
          <p14:tracePt t="200033" x="5175250" y="3803650"/>
          <p14:tracePt t="200051" x="5232400" y="3771900"/>
          <p14:tracePt t="200067" x="5264150" y="3752850"/>
          <p14:tracePt t="200083" x="5276850" y="3740150"/>
          <p14:tracePt t="200100" x="5283200" y="3740150"/>
          <p14:tracePt t="200125" x="5283200" y="3733800"/>
          <p14:tracePt t="200233" x="5302250" y="3733800"/>
          <p14:tracePt t="200250" x="5391150" y="3740150"/>
          <p14:tracePt t="200266" x="5607050" y="3778250"/>
          <p14:tracePt t="200283" x="5861050" y="3816350"/>
          <p14:tracePt t="200301" x="6096000" y="3841750"/>
          <p14:tracePt t="200319" x="6305550" y="3848100"/>
          <p14:tracePt t="200334" x="6369050" y="3848100"/>
          <p14:tracePt t="200350" x="6381750" y="3848100"/>
          <p14:tracePt t="200400" x="6381750" y="3854450"/>
          <p14:tracePt t="200517" x="6369050" y="3854450"/>
          <p14:tracePt t="200534" x="6343650" y="3854450"/>
          <p14:tracePt t="200551" x="6318250" y="3860800"/>
          <p14:tracePt t="200668" x="6318250" y="3848100"/>
          <p14:tracePt t="200684" x="6318250" y="3835400"/>
          <p14:tracePt t="200701" x="6318250" y="3829050"/>
          <p14:tracePt t="200718" x="6318250" y="3822700"/>
          <p14:tracePt t="200941" x="6324600" y="3822700"/>
          <p14:tracePt t="200952" x="6330950" y="3816350"/>
          <p14:tracePt t="200975" x="6356350" y="3810000"/>
          <p14:tracePt t="200984" x="6362700" y="3803650"/>
          <p14:tracePt t="201001" x="6388100" y="3797300"/>
          <p14:tracePt t="201017" x="6432550" y="3771900"/>
          <p14:tracePt t="201034" x="6457950" y="3759200"/>
          <p14:tracePt t="201051" x="6489700" y="3746500"/>
          <p14:tracePt t="201071" x="6496050" y="3740150"/>
          <p14:tracePt t="201278" x="6502400" y="3740150"/>
          <p14:tracePt t="201299" x="6540500" y="3740150"/>
          <p14:tracePt t="201303" x="6584950" y="3740150"/>
          <p14:tracePt t="201319" x="6692900" y="3733800"/>
          <p14:tracePt t="201335" x="6826250" y="3733800"/>
          <p14:tracePt t="201352" x="6927850" y="3733800"/>
          <p14:tracePt t="201368" x="7004050" y="3733800"/>
          <p14:tracePt t="201384" x="7048500" y="3733800"/>
          <p14:tracePt t="201401" x="7054850" y="3733800"/>
          <p14:tracePt t="201561" x="7061200" y="3733800"/>
          <p14:tracePt t="201572" x="7067550" y="3727450"/>
          <p14:tracePt t="201584" x="7086600" y="3721100"/>
          <p14:tracePt t="201701" x="7092950" y="3721100"/>
          <p14:tracePt t="201718" x="7112000" y="3721100"/>
          <p14:tracePt t="201737" x="7131050" y="3727450"/>
          <p14:tracePt t="201753" x="7137400" y="3727450"/>
          <p14:tracePt t="201777" x="7143750" y="3727450"/>
          <p14:tracePt t="201821" x="7143750" y="3733800"/>
          <p14:tracePt t="201855" x="7156450" y="3740150"/>
          <p14:tracePt t="201868" x="7181850" y="3752850"/>
          <p14:tracePt t="201885" x="7277100" y="3765550"/>
          <p14:tracePt t="201902" x="7397750" y="3771900"/>
          <p14:tracePt t="201919" x="7512050" y="3778250"/>
          <p14:tracePt t="201935" x="7639050" y="3790950"/>
          <p14:tracePt t="201952" x="7740650" y="3790950"/>
          <p14:tracePt t="201969" x="7810500" y="3790950"/>
          <p14:tracePt t="202002" x="7816850" y="3784600"/>
          <p14:tracePt t="202018" x="7816850" y="3771900"/>
          <p14:tracePt t="202385" x="7816850" y="3759200"/>
          <p14:tracePt t="202404" x="7816850" y="3746500"/>
          <p14:tracePt t="202419" x="7816850" y="3733800"/>
          <p14:tracePt t="202435" x="7810500" y="3721100"/>
          <p14:tracePt t="202452" x="7810500" y="3714750"/>
          <p14:tracePt t="202628" x="7823200" y="3702050"/>
          <p14:tracePt t="202630" x="7842250" y="3695700"/>
          <p14:tracePt t="202640" x="7905750" y="3689350"/>
          <p14:tracePt t="202654" x="7988300" y="3683000"/>
          <p14:tracePt t="202675" x="8331200" y="3663950"/>
          <p14:tracePt t="202685" x="8439150" y="3651250"/>
          <p14:tracePt t="202703" x="8610600" y="3606800"/>
          <p14:tracePt t="202719" x="8629650" y="3600450"/>
          <p14:tracePt t="202735" x="8636000" y="3587750"/>
          <p14:tracePt t="202819" x="8642350" y="3594100"/>
          <p14:tracePt t="202836" x="8655050" y="3613150"/>
          <p14:tracePt t="202853" x="8680450" y="3638550"/>
          <p14:tracePt t="202869" x="8724900" y="3663950"/>
          <p14:tracePt t="202886" x="8763000" y="3683000"/>
          <p14:tracePt t="202903" x="8794750" y="3689350"/>
          <p14:tracePt t="202920" x="8845550" y="3689350"/>
          <p14:tracePt t="202936" x="8883650" y="3695700"/>
          <p14:tracePt t="202952" x="8902700" y="3695700"/>
          <p14:tracePt t="203030" x="8909050" y="3695700"/>
          <p14:tracePt t="203041" x="8915400" y="3702050"/>
          <p14:tracePt t="203063" x="8921750" y="3714750"/>
          <p14:tracePt t="203069" x="8921750" y="3721100"/>
          <p14:tracePt t="203087" x="8921750" y="3727450"/>
          <p14:tracePt t="203337" x="8934450" y="3708400"/>
          <p14:tracePt t="203353" x="8940800" y="3689350"/>
          <p14:tracePt t="203370" x="8947150" y="3676650"/>
          <p14:tracePt t="203391" x="8947150" y="3670300"/>
          <p14:tracePt t="203687" x="8947150" y="3657600"/>
          <p14:tracePt t="203705" x="8940800" y="3644900"/>
          <p14:tracePt t="203720" x="8934450" y="3632200"/>
          <p14:tracePt t="203736" x="8909050" y="3613150"/>
          <p14:tracePt t="203754" x="8890000" y="3594100"/>
          <p14:tracePt t="203770" x="8864600" y="3581400"/>
          <p14:tracePt t="203787" x="8839200" y="3568700"/>
          <p14:tracePt t="203811" x="8769350" y="3556000"/>
          <p14:tracePt t="203820" x="8750300" y="3549650"/>
          <p14:tracePt t="203837" x="8712200" y="3549650"/>
          <p14:tracePt t="203854" x="8661400" y="3549650"/>
          <p14:tracePt t="203855" x="8636000" y="3549650"/>
          <p14:tracePt t="203870" x="8610600" y="3549650"/>
          <p14:tracePt t="203887" x="8534400" y="3549650"/>
          <p14:tracePt t="203908" x="8470900" y="3549650"/>
          <p14:tracePt t="203920" x="8388350" y="3536950"/>
          <p14:tracePt t="203938" x="8318500" y="3530600"/>
          <p14:tracePt t="203954" x="8286750" y="3524250"/>
          <p14:tracePt t="203971" x="8274050" y="3517900"/>
          <p14:tracePt t="204137" x="8267700" y="3517900"/>
          <p14:tracePt t="204171" x="8261350" y="3517900"/>
          <p14:tracePt t="204604" x="8255000" y="3517900"/>
          <p14:tracePt t="204620" x="8235950" y="3517900"/>
          <p14:tracePt t="204638" x="8204200" y="3530600"/>
          <p14:tracePt t="204654" x="8191500" y="3530600"/>
          <p14:tracePt t="227028" x="8172450" y="3530600"/>
          <p14:tracePt t="227039" x="8128000" y="3524250"/>
          <p14:tracePt t="227056" x="8045450" y="3524250"/>
          <p14:tracePt t="227073" x="7962900" y="3524250"/>
          <p14:tracePt t="227089" x="7899400" y="3524250"/>
          <p14:tracePt t="227106" x="7867650" y="3524250"/>
          <p14:tracePt t="227124" x="7854950" y="3524250"/>
          <p14:tracePt t="227139" x="7829550" y="3524250"/>
          <p14:tracePt t="227157" x="7747000" y="3524250"/>
          <p14:tracePt t="227173" x="7658100" y="3524250"/>
          <p14:tracePt t="227190" x="7537450" y="3536950"/>
          <p14:tracePt t="227208" x="7467600" y="3549650"/>
          <p14:tracePt t="227223" x="7448550" y="3549650"/>
          <p14:tracePt t="227357" x="7435850" y="3568700"/>
          <p14:tracePt t="227373" x="7423150" y="3581400"/>
          <p14:tracePt t="227390" x="7391400" y="3606800"/>
          <p14:tracePt t="227406" x="7308850" y="3644900"/>
          <p14:tracePt t="227423" x="7143750" y="3689350"/>
          <p14:tracePt t="227439" x="6908800" y="3727450"/>
          <p14:tracePt t="227456" x="6705600" y="3759200"/>
          <p14:tracePt t="227473" x="6604000" y="3765550"/>
          <p14:tracePt t="227490" x="6584950" y="3765550"/>
          <p14:tracePt t="227539" x="6572250" y="3771900"/>
          <p14:tracePt t="227556" x="6521450" y="3803650"/>
          <p14:tracePt t="227574" x="6407150" y="3841750"/>
          <p14:tracePt t="227595" x="6286500" y="3879850"/>
          <p14:tracePt t="227657" x="6305550" y="3873500"/>
          <p14:tracePt t="227673" x="6337300" y="3854450"/>
          <p14:tracePt t="227690" x="6350000" y="3854450"/>
          <p14:tracePt t="227707" x="6350000" y="3848100"/>
          <p14:tracePt t="229207" x="6362700" y="3848100"/>
          <p14:tracePt t="229226" x="6413500" y="3848100"/>
          <p14:tracePt t="229243" x="6445250" y="3848100"/>
          <p14:tracePt t="229291" x="6451600" y="3848100"/>
          <p14:tracePt t="229308" x="6457950" y="3848100"/>
          <p14:tracePt t="229330" x="6464300" y="3854450"/>
          <p14:tracePt t="230511" x="6432550" y="3822700"/>
          <p14:tracePt t="230526" x="6362700" y="3746500"/>
          <p14:tracePt t="230544" x="6311900" y="3702050"/>
          <p14:tracePt t="230545" x="6299200" y="3683000"/>
          <p14:tracePt t="230559" x="6286500" y="3676650"/>
          <p14:tracePt t="230575" x="6261100" y="3657600"/>
          <p14:tracePt t="230595" x="6223000" y="3651250"/>
          <p14:tracePt t="230609" x="6216650" y="3651250"/>
          <p14:tracePt t="230626" x="6203950" y="3657600"/>
          <p14:tracePt t="230648" x="6172200" y="3651250"/>
          <p14:tracePt t="230659" x="6153150" y="3644900"/>
          <p14:tracePt t="230675" x="6038850" y="3587750"/>
          <p14:tracePt t="230698" x="5988050" y="3562350"/>
          <p14:tracePt t="230709" x="5956300" y="3543300"/>
          <p14:tracePt t="230726" x="5949950" y="3543300"/>
          <p14:tracePt t="233345" x="5918200" y="3530600"/>
          <p14:tracePt t="233361" x="5797550" y="3511550"/>
          <p14:tracePt t="233378" x="5600700" y="3498850"/>
          <p14:tracePt t="233394" x="5543550" y="3492500"/>
          <p14:tracePt t="233411" x="5486400" y="3479800"/>
          <p14:tracePt t="233412" x="5461000" y="3473450"/>
          <p14:tracePt t="233428" x="5429250" y="3454400"/>
          <p14:tracePt t="233444" x="5391150" y="3429000"/>
          <p14:tracePt t="233461" x="5302250" y="3397250"/>
          <p14:tracePt t="233480" x="5181600" y="3359150"/>
          <p14:tracePt t="233495" x="5041900" y="3327400"/>
          <p14:tracePt t="233513" x="4927600" y="3308350"/>
          <p14:tracePt t="233531" x="4768850" y="3289300"/>
          <p14:tracePt t="233545" x="4737100" y="3282950"/>
          <p14:tracePt t="233561" x="4679950" y="3282950"/>
          <p14:tracePt t="233578" x="4610100" y="3276600"/>
          <p14:tracePt t="233595" x="4521200" y="3270250"/>
          <p14:tracePt t="233612" x="4470400" y="3270250"/>
          <p14:tracePt t="233628" x="4451350" y="3270250"/>
          <p14:tracePt t="233696" x="4445000" y="3270250"/>
          <p14:tracePt t="233712" x="4425950" y="3282950"/>
          <p14:tracePt t="233728" x="4381500" y="3314700"/>
          <p14:tracePt t="233745" x="4292600" y="3397250"/>
          <p14:tracePt t="233762" x="4254500" y="3441700"/>
          <p14:tracePt t="233778" x="4241800" y="3467100"/>
          <p14:tracePt t="233795" x="4241800" y="3473450"/>
          <p14:tracePt t="233812" x="4235450" y="3479800"/>
          <p14:tracePt t="233828" x="4222750" y="3498850"/>
          <p14:tracePt t="233845" x="4178300" y="3549650"/>
          <p14:tracePt t="233861" x="4121150" y="3606800"/>
          <p14:tracePt t="233879" x="4083050" y="3644900"/>
          <p14:tracePt t="233902" x="4064000" y="3663950"/>
          <p14:tracePt t="233913" x="4064000" y="3670300"/>
          <p14:tracePt t="233936" x="4064000" y="3683000"/>
          <p14:tracePt t="233962" x="4070350" y="3695700"/>
          <p14:tracePt t="233978" x="4076700" y="3708400"/>
          <p14:tracePt t="233995" x="4076700" y="3714750"/>
          <p14:tracePt t="234011" x="4076700" y="3733800"/>
          <p14:tracePt t="234028" x="4070350" y="3752850"/>
          <p14:tracePt t="234045" x="4057650" y="3771900"/>
          <p14:tracePt t="234062" x="4044950" y="3790950"/>
          <p14:tracePt t="234078" x="4038600" y="3810000"/>
          <p14:tracePt t="234095" x="3994150" y="3867150"/>
          <p14:tracePt t="234112" x="3905250" y="3911600"/>
          <p14:tracePt t="234136" x="3689350" y="3943350"/>
          <p14:tracePt t="234145" x="3594100" y="3943350"/>
          <p14:tracePt t="234162" x="3378200" y="3924300"/>
          <p14:tracePt t="234178" x="3181350" y="3886200"/>
          <p14:tracePt t="234195" x="3067050" y="3854450"/>
          <p14:tracePt t="234195" x="3035300" y="3841750"/>
          <p14:tracePt t="234212" x="3009900" y="3829050"/>
          <p14:tracePt t="234412" x="2990850" y="3879850"/>
          <p14:tracePt t="234429" x="2971800" y="3943350"/>
          <p14:tracePt t="234446" x="2952750" y="3987800"/>
          <p14:tracePt t="234472" x="2933700" y="4019550"/>
          <p14:tracePt t="234488" x="2933700" y="4025900"/>
          <p14:tracePt t="234504" x="2933700" y="4032250"/>
          <p14:tracePt t="234512" x="2933700" y="4038600"/>
          <p14:tracePt t="234529" x="2933700" y="4051300"/>
          <p14:tracePt t="234546" x="2933700" y="4064000"/>
          <p14:tracePt t="234562" x="2940050" y="4076700"/>
          <p14:tracePt t="234579" x="2946400" y="4083050"/>
          <p14:tracePt t="234596" x="2952750" y="4095750"/>
          <p14:tracePt t="234612" x="2952750" y="4102100"/>
          <p14:tracePt t="234629" x="2959100" y="4108450"/>
          <p14:tracePt t="234658" x="2978150" y="4114800"/>
          <p14:tracePt t="234666" x="2978150" y="4121150"/>
          <p14:tracePt t="234680" x="2984500" y="4121150"/>
          <p14:tracePt t="234695" x="2984500" y="4127500"/>
          <p14:tracePt t="234712" x="2959100" y="4152900"/>
          <p14:tracePt t="240206" x="2971800" y="4146550"/>
          <p14:tracePt t="240217" x="2990850" y="4140200"/>
          <p14:tracePt t="240234" x="3067050" y="4108450"/>
          <p14:tracePt t="240251" x="3111500" y="4076700"/>
          <p14:tracePt t="240267" x="3130550" y="4064000"/>
          <p14:tracePt t="240284" x="3136900" y="4051300"/>
          <p14:tracePt t="240306" x="3143250" y="4038600"/>
          <p14:tracePt t="240317" x="3149600" y="4032250"/>
          <p14:tracePt t="240334" x="3168650" y="4019550"/>
          <p14:tracePt t="240350" x="3175000" y="4013200"/>
          <p14:tracePt t="240501" x="3181350" y="4013200"/>
          <p14:tracePt t="240522" x="3194050" y="4019550"/>
          <p14:tracePt t="240534" x="3244850" y="4044950"/>
          <p14:tracePt t="240551" x="3352800" y="4089400"/>
          <p14:tracePt t="240569" x="3517900" y="4127500"/>
          <p14:tracePt t="240584" x="3651250" y="4146550"/>
          <p14:tracePt t="240601" x="3759200" y="4159250"/>
          <p14:tracePt t="240618" x="3803650" y="4159250"/>
          <p14:tracePt t="240636" x="3848100" y="4159250"/>
          <p14:tracePt t="240651" x="3892550" y="4152900"/>
          <p14:tracePt t="240667" x="3956050" y="4152900"/>
          <p14:tracePt t="240684" x="4051300" y="4146550"/>
          <p14:tracePt t="240701" x="4235450" y="4146550"/>
          <p14:tracePt t="240721" x="4337050" y="4140200"/>
          <p14:tracePt t="240734" x="4368800" y="4133850"/>
          <p14:tracePt t="240751" x="4387850" y="4127500"/>
          <p14:tracePt t="240752" x="4394200" y="4121150"/>
          <p14:tracePt t="240775" x="4406900" y="4108450"/>
          <p14:tracePt t="240786" x="4419600" y="4089400"/>
          <p14:tracePt t="240809" x="4438650" y="4057650"/>
          <p14:tracePt t="240817" x="4445000" y="4051300"/>
          <p14:tracePt t="240834" x="4457700" y="4032250"/>
          <p14:tracePt t="240850" x="4464050" y="4013200"/>
          <p14:tracePt t="240867" x="4464050" y="3994150"/>
          <p14:tracePt t="240884" x="4464050" y="3975100"/>
          <p14:tracePt t="240901" x="4464050" y="3943350"/>
          <p14:tracePt t="240917" x="4445000" y="3911600"/>
          <p14:tracePt t="240934" x="4400550" y="3886200"/>
          <p14:tracePt t="240953" x="4324350" y="3841750"/>
          <p14:tracePt t="240968" x="4248150" y="3816350"/>
          <p14:tracePt t="240985" x="4159250" y="3790950"/>
          <p14:tracePt t="241013" x="3987800" y="3746500"/>
          <p14:tracePt t="241024" x="3930650" y="3740150"/>
          <p14:tracePt t="241037" x="3841750" y="3733800"/>
          <p14:tracePt t="241058" x="3625850" y="3746500"/>
          <p14:tracePt t="241068" x="3556000" y="3752850"/>
          <p14:tracePt t="241084" x="3403600" y="3771900"/>
          <p14:tracePt t="241101" x="3251200" y="3790950"/>
          <p14:tracePt t="241118" x="3181350" y="3803650"/>
          <p14:tracePt t="241135" x="3162300" y="3803650"/>
          <p14:tracePt t="241152" x="3162300" y="3810000"/>
          <p14:tracePt t="241184" x="3143250" y="3829050"/>
          <p14:tracePt t="241202" x="3048000" y="3930650"/>
          <p14:tracePt t="241218" x="2997200" y="3994150"/>
          <p14:tracePt t="241235" x="2978150" y="4025900"/>
          <p14:tracePt t="241251" x="2978150" y="4032250"/>
          <p14:tracePt t="241352" x="3022600" y="4044950"/>
          <p14:tracePt t="241369" x="3111500" y="4064000"/>
          <p14:tracePt t="241384" x="3238500" y="4102100"/>
          <p14:tracePt t="241401" x="3384550" y="4133850"/>
          <p14:tracePt t="241418" x="3511550" y="4140200"/>
          <p14:tracePt t="241420" x="3568700" y="4140200"/>
          <p14:tracePt t="241443" x="3683000" y="4133850"/>
          <p14:tracePt t="241452" x="3765550" y="4114800"/>
          <p14:tracePt t="241470" x="3867150" y="4083050"/>
          <p14:tracePt t="241484" x="3968750" y="4064000"/>
          <p14:tracePt t="241501" x="4051300" y="4044950"/>
          <p14:tracePt t="241518" x="4108450" y="4038600"/>
          <p14:tracePt t="241535" x="4127500" y="4038600"/>
          <p14:tracePt t="241575" x="4133850" y="4038600"/>
          <p14:tracePt t="241585" x="4140200" y="4038600"/>
          <p14:tracePt t="241601" x="4165600" y="4044950"/>
          <p14:tracePt t="241618" x="4191000" y="4051300"/>
          <p14:tracePt t="241635" x="4229100" y="4064000"/>
          <p14:tracePt t="241651" x="4267200" y="4070350"/>
          <p14:tracePt t="241669" x="4311650" y="4083050"/>
          <p14:tracePt t="241685" x="4330700" y="4083050"/>
          <p14:tracePt t="241701" x="4356100" y="4083050"/>
          <p14:tracePt t="241719" x="4394200" y="4070350"/>
          <p14:tracePt t="241735" x="4432300" y="4044950"/>
          <p14:tracePt t="241752" x="4470400" y="4025900"/>
          <p14:tracePt t="241768" x="4489450" y="4013200"/>
          <p14:tracePt t="241785" x="4508500" y="3994150"/>
          <p14:tracePt t="241801" x="4514850" y="3981450"/>
          <p14:tracePt t="241818" x="4521200" y="3962400"/>
          <p14:tracePt t="241835" x="4502150" y="3930650"/>
          <p14:tracePt t="241852" x="4457700" y="3886200"/>
          <p14:tracePt t="241872" x="4349750" y="3797300"/>
          <p14:tracePt t="241885" x="4311650" y="3771900"/>
          <p14:tracePt t="241907" x="4254500" y="3746500"/>
          <p14:tracePt t="241968" x="4229100" y="3752850"/>
          <p14:tracePt t="241986" x="4184650" y="3784600"/>
          <p14:tracePt t="242002" x="4121150" y="3816350"/>
          <p14:tracePt t="242018" x="4070350" y="3848100"/>
          <p14:tracePt t="242035" x="4013200" y="3873500"/>
          <p14:tracePt t="242051" x="3949700" y="3905250"/>
          <p14:tracePt t="242069" x="3898900" y="3943350"/>
          <p14:tracePt t="242085" x="3873500" y="3962400"/>
          <p14:tracePt t="242102" x="3848100" y="3994150"/>
          <p14:tracePt t="242118" x="3797300" y="4032250"/>
          <p14:tracePt t="242143" x="3651250" y="4095750"/>
          <p14:tracePt t="242154" x="3562350" y="4127500"/>
          <p14:tracePt t="242169" x="3492500" y="4133850"/>
          <p14:tracePt t="242185" x="3365500" y="4159250"/>
          <p14:tracePt t="242202" x="3327400" y="4203700"/>
          <p14:tracePt t="242219" x="3359150" y="4248150"/>
          <p14:tracePt t="242237" x="3454400" y="4292600"/>
          <p14:tracePt t="242252" x="3619500" y="4349750"/>
          <p14:tracePt t="242269" x="3810000" y="4387850"/>
          <p14:tracePt t="242285" x="3949700" y="4400550"/>
          <p14:tracePt t="242302" x="4032250" y="4400550"/>
          <p14:tracePt t="242319" x="4102100" y="4387850"/>
          <p14:tracePt t="242335" x="4203700" y="4368800"/>
          <p14:tracePt t="242352" x="4286250" y="4337050"/>
          <p14:tracePt t="242369" x="4394200" y="4298950"/>
          <p14:tracePt t="242385" x="4419600" y="4286250"/>
          <p14:tracePt t="242402" x="4451350" y="4260850"/>
          <p14:tracePt t="242435" x="4445000" y="4260850"/>
          <p14:tracePt t="242452" x="4413250" y="4260850"/>
          <p14:tracePt t="242468" x="4394200" y="4273550"/>
          <p14:tracePt t="242486" x="4381500" y="4279900"/>
          <p14:tracePt t="242504" x="4349750" y="4279900"/>
          <p14:tracePt t="242522" x="4267200" y="4279900"/>
          <p14:tracePt t="242536" x="4171950" y="4267200"/>
          <p14:tracePt t="242556" x="4159250" y="4267200"/>
          <p14:tracePt t="246921" x="4089400" y="4286250"/>
          <p14:tracePt t="246929" x="4057650" y="4298950"/>
          <p14:tracePt t="246942" x="3994150" y="4311650"/>
          <p14:tracePt t="246957" x="3911600" y="4330700"/>
          <p14:tracePt t="246972" x="3765550" y="4343400"/>
          <p14:tracePt t="246992" x="3517900" y="4343400"/>
          <p14:tracePt t="247006" x="3244850" y="4337050"/>
          <p14:tracePt t="247023" x="2933700" y="4318000"/>
          <p14:tracePt t="247040" x="2711450" y="4286250"/>
          <p14:tracePt t="247057" x="2520950" y="4260850"/>
          <p14:tracePt t="247073" x="2438400" y="4241800"/>
          <p14:tracePt t="247090" x="2374900" y="4235450"/>
          <p14:tracePt t="247091" x="2317750" y="4235450"/>
          <p14:tracePt t="247109" x="2178050" y="4229100"/>
          <p14:tracePt t="247123" x="2108200" y="4229100"/>
          <p14:tracePt t="247139" x="1866900" y="4229100"/>
          <p14:tracePt t="247156" x="1765300" y="4229100"/>
          <p14:tracePt t="247173" x="1739900" y="4222750"/>
          <p14:tracePt t="247223" x="1701800" y="4216400"/>
          <p14:tracePt t="247248" x="1492250" y="4216400"/>
          <p14:tracePt t="247256" x="1416050" y="4216400"/>
          <p14:tracePt t="247273" x="1231900" y="4210050"/>
          <p14:tracePt t="247289" x="1085850" y="4203700"/>
          <p14:tracePt t="247306" x="1054100" y="4203700"/>
          <p14:tracePt t="247360" x="1047750" y="4203700"/>
          <p14:tracePt t="247374" x="1041400" y="4203700"/>
          <p14:tracePt t="247391" x="990600" y="4260850"/>
          <p14:tracePt t="247406" x="971550" y="4330700"/>
          <p14:tracePt t="247423" x="965200" y="4394200"/>
          <p14:tracePt t="247444" x="977900" y="4419600"/>
          <p14:tracePt t="247457" x="990600" y="4432300"/>
          <p14:tracePt t="247478" x="1003300" y="4432300"/>
          <p14:tracePt t="247489" x="1028700" y="4438650"/>
          <p14:tracePt t="247506" x="1079500" y="4445000"/>
          <p14:tracePt t="247535" x="1149350" y="4457700"/>
          <p14:tracePt t="247545" x="1181100" y="4464050"/>
          <p14:tracePt t="247560" x="1231900" y="4470400"/>
          <p14:tracePt t="247573" x="1270000" y="4476750"/>
          <p14:tracePt t="247590" x="1346200" y="4489450"/>
          <p14:tracePt t="247593" x="1365250" y="4495800"/>
          <p14:tracePt t="247607" x="1403350" y="4495800"/>
          <p14:tracePt t="247608" x="1422400" y="4495800"/>
          <p14:tracePt t="247633" x="1504950" y="4495800"/>
          <p14:tracePt t="247642" x="1536700" y="4495800"/>
          <p14:tracePt t="247657" x="1555750" y="4495800"/>
          <p14:tracePt t="247673" x="1651000" y="4476750"/>
          <p14:tracePt t="247690" x="1701800" y="4464050"/>
          <p14:tracePt t="247707" x="1727200" y="4457700"/>
          <p14:tracePt t="247723" x="1758950" y="4445000"/>
          <p14:tracePt t="247740" x="1797050" y="4425950"/>
          <p14:tracePt t="247756" x="1816100" y="4400550"/>
          <p14:tracePt t="247774" x="1816100" y="4381500"/>
          <p14:tracePt t="247790" x="1816100" y="4349750"/>
          <p14:tracePt t="247817" x="1720850" y="4267200"/>
          <p14:tracePt t="247840" x="1631950" y="4216400"/>
          <p14:tracePt t="247865" x="1549400" y="4165600"/>
          <p14:tracePt t="247890" x="1517650" y="4140200"/>
          <p14:tracePt t="247906" x="1485900" y="4127500"/>
          <p14:tracePt t="247923" x="1416050" y="4108450"/>
          <p14:tracePt t="247940" x="1314450" y="4095750"/>
          <p14:tracePt t="247962" x="1162050" y="4083050"/>
          <p14:tracePt t="247973" x="1111250" y="4083050"/>
          <p14:tracePt t="247990" x="1041400" y="4076700"/>
          <p14:tracePt t="248010" x="952500" y="4070350"/>
          <p14:tracePt t="248024" x="920750" y="4070350"/>
          <p14:tracePt t="248042" x="806450" y="4083050"/>
          <p14:tracePt t="248064" x="647700" y="4108450"/>
          <p14:tracePt t="248074" x="603250" y="4114800"/>
          <p14:tracePt t="248090" x="584200" y="4127500"/>
          <p14:tracePt t="248110" x="577850" y="4127500"/>
          <p14:tracePt t="248191" x="577850" y="4146550"/>
          <p14:tracePt t="248207" x="622300" y="4197350"/>
          <p14:tracePt t="248224" x="673100" y="4229100"/>
          <p14:tracePt t="248240" x="749300" y="4267200"/>
          <p14:tracePt t="248257" x="850900" y="4311650"/>
          <p14:tracePt t="248274" x="958850" y="4349750"/>
          <p14:tracePt t="248291" x="1098550" y="4387850"/>
          <p14:tracePt t="248307" x="1200150" y="4406900"/>
          <p14:tracePt t="248324" x="1250950" y="4406900"/>
          <p14:tracePt t="248341" x="1308100" y="4406900"/>
          <p14:tracePt t="248357" x="1352550" y="4406900"/>
          <p14:tracePt t="248374" x="1416050" y="4406900"/>
          <p14:tracePt t="248391" x="1587500" y="4419600"/>
          <p14:tracePt t="248409" x="1822450" y="4464050"/>
          <p14:tracePt t="248425" x="1898650" y="4483100"/>
          <p14:tracePt t="248440" x="1949450" y="4495800"/>
          <p14:tracePt t="248457" x="1955800" y="4495800"/>
          <p14:tracePt t="248474" x="1968500" y="4495800"/>
          <p14:tracePt t="248557" x="1974850" y="4495800"/>
          <p14:tracePt t="248574" x="1981200" y="4502150"/>
          <p14:tracePt t="248590" x="2000250" y="4508500"/>
          <p14:tracePt t="248612" x="2006600" y="4514850"/>
          <p14:tracePt t="248624" x="2012950" y="4514850"/>
          <p14:tracePt t="248642" x="2025650" y="4514850"/>
          <p14:tracePt t="248657" x="2032000" y="4514850"/>
          <p14:tracePt t="248674" x="2057400" y="4514850"/>
          <p14:tracePt t="248675" x="2063750" y="4514850"/>
          <p14:tracePt t="248691" x="2089150" y="4495800"/>
          <p14:tracePt t="248707" x="2101850" y="4489450"/>
          <p14:tracePt t="248724" x="2127250" y="4451350"/>
          <p14:tracePt t="248747" x="2120900" y="4438650"/>
          <p14:tracePt t="248758" x="2120900" y="4432300"/>
          <p14:tracePt t="248774" x="2114550" y="4425950"/>
          <p14:tracePt t="248791" x="2095500" y="4419600"/>
          <p14:tracePt t="248810" x="2070100" y="4400550"/>
          <p14:tracePt t="248825" x="2032000" y="4381500"/>
          <p14:tracePt t="248841" x="2006600" y="4362450"/>
          <p14:tracePt t="248857" x="1974850" y="4343400"/>
          <p14:tracePt t="248874" x="1955800" y="4330700"/>
          <p14:tracePt t="248891" x="1949450" y="4330700"/>
          <p14:tracePt t="248974" x="1974850" y="4330700"/>
          <p14:tracePt t="248991" x="1993900" y="4330700"/>
          <p14:tracePt t="249008" x="2025650" y="4343400"/>
          <p14:tracePt t="249024" x="2076450" y="4368800"/>
          <p14:tracePt t="249041" x="2120900" y="4394200"/>
          <p14:tracePt t="249057" x="2165350" y="4419600"/>
          <p14:tracePt t="249083" x="2216150" y="4438650"/>
          <p14:tracePt t="249093" x="2235200" y="4445000"/>
          <p14:tracePt t="249117" x="2254250" y="4445000"/>
          <p14:tracePt t="249124" x="2266950" y="4445000"/>
          <p14:tracePt t="249141" x="2279650" y="4438650"/>
          <p14:tracePt t="249160" x="2298700" y="4432300"/>
          <p14:tracePt t="249174" x="2305050" y="4432300"/>
          <p14:tracePt t="249192" x="2311400" y="4425950"/>
          <p14:tracePt t="249209" x="2317750" y="4425950"/>
          <p14:tracePt t="249233" x="2317750" y="4419600"/>
          <p14:tracePt t="249241" x="2317750" y="4406900"/>
          <p14:tracePt t="249258" x="2311400" y="4381500"/>
          <p14:tracePt t="249282" x="2298700" y="4349750"/>
          <p14:tracePt t="249291" x="2292350" y="4343400"/>
          <p14:tracePt t="249312" x="2279650" y="4324350"/>
          <p14:tracePt t="249325" x="2279650" y="4318000"/>
          <p14:tracePt t="249341" x="2266950" y="4298950"/>
          <p14:tracePt t="249358" x="2254250" y="4279900"/>
          <p14:tracePt t="249375" x="2241550" y="4248150"/>
          <p14:tracePt t="249392" x="2228850" y="4235450"/>
          <p14:tracePt t="249408" x="2228850" y="4229100"/>
          <p14:tracePt t="249425" x="2222500" y="4216400"/>
          <p14:tracePt t="249515" x="2228850" y="4210050"/>
          <p14:tracePt t="249524" x="2235200" y="4210050"/>
          <p14:tracePt t="249608" x="2235200" y="4216400"/>
          <p14:tracePt t="249625" x="2228850" y="4229100"/>
          <p14:tracePt t="249725" x="2222500" y="4229100"/>
          <p14:tracePt t="249842" x="2247900" y="4241800"/>
          <p14:tracePt t="249858" x="2286000" y="4254500"/>
          <p14:tracePt t="249875" x="2317750" y="4260850"/>
          <p14:tracePt t="249892" x="2330450" y="4267200"/>
          <p14:tracePt t="249908" x="2349500" y="4267200"/>
          <p14:tracePt t="249925" x="2355850" y="4267200"/>
          <p14:tracePt t="251027" x="2362200" y="4267200"/>
          <p14:tracePt t="251043" x="2374900" y="4229100"/>
          <p14:tracePt t="251061" x="2374900" y="4165600"/>
          <p14:tracePt t="251076" x="2368550" y="4102100"/>
          <p14:tracePt t="251093" x="2355850" y="4057650"/>
          <p14:tracePt t="251109" x="2349500" y="4038600"/>
          <p14:tracePt t="251126" x="2330450" y="4032250"/>
          <p14:tracePt t="251145" x="2273300" y="4019550"/>
          <p14:tracePt t="251162" x="2101850" y="4019550"/>
          <p14:tracePt t="251176" x="2051050" y="4019550"/>
          <p14:tracePt t="251178" x="1987550" y="4019550"/>
          <p14:tracePt t="251194" x="1943100" y="4025900"/>
          <p14:tracePt t="251210" x="1835150" y="4025900"/>
          <p14:tracePt t="251226" x="1790700" y="4025900"/>
          <p14:tracePt t="251243" x="1746250" y="4025900"/>
          <p14:tracePt t="251260" x="1682750" y="4038600"/>
          <p14:tracePt t="251284" x="1568450" y="4083050"/>
          <p14:tracePt t="251293" x="1530350" y="4102100"/>
          <p14:tracePt t="251317" x="1460500" y="4159250"/>
          <p14:tracePt t="251326" x="1447800" y="4178300"/>
          <p14:tracePt t="251343" x="1441450" y="4210050"/>
          <p14:tracePt t="251360" x="1441450" y="4254500"/>
          <p14:tracePt t="251376" x="1447800" y="4298950"/>
          <p14:tracePt t="251393" x="1454150" y="4356100"/>
          <p14:tracePt t="251409" x="1466850" y="4425950"/>
          <p14:tracePt t="251427" x="1498600" y="4521200"/>
          <p14:tracePt t="251444" x="1543050" y="4584700"/>
          <p14:tracePt t="251460" x="1606550" y="4648200"/>
          <p14:tracePt t="251485" x="1727200" y="4718050"/>
          <p14:tracePt t="251494" x="1778000" y="4737100"/>
          <p14:tracePt t="251509" x="1847850" y="4749800"/>
          <p14:tracePt t="251528" x="1936750" y="4756150"/>
          <p14:tracePt t="251543" x="2038350" y="4756150"/>
          <p14:tracePt t="251560" x="2127250" y="4743450"/>
          <p14:tracePt t="251576" x="2209800" y="4711700"/>
          <p14:tracePt t="251593" x="2260600" y="4679950"/>
          <p14:tracePt t="251610" x="2305050" y="4648200"/>
          <p14:tracePt t="251627" x="2336800" y="4616450"/>
          <p14:tracePt t="251643" x="2343150" y="4610100"/>
          <p14:tracePt t="251660" x="2355850" y="4597400"/>
          <p14:tracePt t="251686" x="2355850" y="4584700"/>
          <p14:tracePt t="251719" x="2349500" y="4572000"/>
          <p14:tracePt t="251726" x="2349500" y="4565650"/>
          <p14:tracePt t="251743" x="2336800" y="4546600"/>
          <p14:tracePt t="251760" x="2336800" y="4521200"/>
          <p14:tracePt t="251777" x="2330450" y="4476750"/>
          <p14:tracePt t="251793" x="2324100" y="4438650"/>
          <p14:tracePt t="251810" x="2311400" y="4381500"/>
          <p14:tracePt t="251827" x="2305050" y="4349750"/>
          <p14:tracePt t="251844" x="2305050" y="4318000"/>
          <p14:tracePt t="251870" x="2286000" y="4254500"/>
          <p14:tracePt t="251894" x="2279650" y="4235450"/>
          <p14:tracePt t="251910" x="2241550" y="4191000"/>
          <p14:tracePt t="251927" x="2228850" y="4178300"/>
          <p14:tracePt t="251944" x="2203450" y="4152900"/>
          <p14:tracePt t="251945" x="2190750" y="4140200"/>
          <p14:tracePt t="251960" x="2178050" y="4127500"/>
          <p14:tracePt t="251976" x="2152650" y="4108450"/>
          <p14:tracePt t="251994" x="2108200" y="4089400"/>
          <p14:tracePt t="252010" x="2051050" y="4070350"/>
          <p14:tracePt t="252027" x="1936750" y="4051300"/>
          <p14:tracePt t="252043" x="1860550" y="4044950"/>
          <p14:tracePt t="252060" x="1803400" y="4032250"/>
          <p14:tracePt t="252077" x="1758950" y="4025900"/>
          <p14:tracePt t="252096" x="1720850" y="4019550"/>
          <p14:tracePt t="252110" x="1708150" y="4013200"/>
          <p14:tracePt t="252127" x="1682750" y="4013200"/>
          <p14:tracePt t="252144" x="1663700" y="4006850"/>
          <p14:tracePt t="252160" x="1638300" y="4006850"/>
          <p14:tracePt t="252177" x="1625600" y="4006850"/>
          <p14:tracePt t="255997" x="1625600" y="4013200"/>
          <p14:tracePt t="256013" x="1638300" y="4038600"/>
          <p14:tracePt t="256030" x="1638300" y="4057650"/>
          <p14:tracePt t="256047" x="1644650" y="4076700"/>
          <p14:tracePt t="256063" x="1651000" y="4083050"/>
          <p14:tracePt t="256081" x="1657350" y="4089400"/>
          <p14:tracePt t="256098" x="1682750" y="4095750"/>
          <p14:tracePt t="256115" x="1752600" y="4095750"/>
          <p14:tracePt t="256130" x="1822450" y="4095750"/>
          <p14:tracePt t="256147" x="1892300" y="4089400"/>
          <p14:tracePt t="256165" x="1936750" y="4083050"/>
          <p14:tracePt t="256180" x="1962150" y="4070350"/>
          <p14:tracePt t="256197" x="1993900" y="4064000"/>
          <p14:tracePt t="256214" x="2019300" y="4057650"/>
          <p14:tracePt t="256240" x="2038350" y="4057650"/>
          <p14:tracePt t="256248" x="2051050" y="4057650"/>
          <p14:tracePt t="256265" x="2076450" y="4057650"/>
          <p14:tracePt t="256281" x="2089150" y="4057650"/>
          <p14:tracePt t="256297" x="2108200" y="4051300"/>
          <p14:tracePt t="256314" x="2146300" y="4038600"/>
          <p14:tracePt t="256343" x="2197100" y="4019550"/>
          <p14:tracePt t="256348" x="2222500" y="4019550"/>
          <p14:tracePt t="256364" x="2260600" y="4013200"/>
          <p14:tracePt t="256380" x="2273300" y="4013200"/>
          <p14:tracePt t="256431" x="2305050" y="4019550"/>
          <p14:tracePt t="256447" x="2400300" y="4038600"/>
          <p14:tracePt t="256466" x="2540000" y="4064000"/>
          <p14:tracePt t="256480" x="2686050" y="4083050"/>
          <p14:tracePt t="256497" x="2800350" y="4102100"/>
          <p14:tracePt t="256518" x="2844800" y="4114800"/>
          <p14:tracePt t="256531" x="2851150" y="4114800"/>
          <p14:tracePt t="256547" x="2863850" y="4114800"/>
          <p14:tracePt t="256581" x="2870200" y="4114800"/>
          <p14:tracePt t="256597" x="2876550" y="4121150"/>
          <p14:tracePt t="256614" x="2895600" y="4133850"/>
          <p14:tracePt t="256631" x="2921000" y="4165600"/>
          <p14:tracePt t="256648" x="2946400" y="4191000"/>
          <p14:tracePt t="256664" x="2965450" y="4216400"/>
          <p14:tracePt t="256680" x="2978150" y="4229100"/>
          <p14:tracePt t="256698" x="2990850" y="4235450"/>
          <p14:tracePt t="257300" x="3003550" y="4235450"/>
          <p14:tracePt t="257314" x="3041650" y="4254500"/>
          <p14:tracePt t="257331" x="3111500" y="4267200"/>
          <p14:tracePt t="257348" x="3175000" y="4273550"/>
          <p14:tracePt t="257364" x="3244850" y="4279900"/>
          <p14:tracePt t="257381" x="3314700" y="4279900"/>
          <p14:tracePt t="257398" x="3371850" y="4279900"/>
          <p14:tracePt t="257414" x="3435350" y="4279900"/>
          <p14:tracePt t="257432" x="3492500" y="4279900"/>
          <p14:tracePt t="257448" x="3543300" y="4273550"/>
          <p14:tracePt t="257465" x="3581400" y="4267200"/>
          <p14:tracePt t="257481" x="3619500" y="4254500"/>
          <p14:tracePt t="257499" x="3632200" y="4254500"/>
          <p14:tracePt t="257514" x="3638550" y="4254500"/>
          <p14:tracePt t="257531" x="3638550" y="4248150"/>
          <p14:tracePt t="257848" x="3632200" y="4248150"/>
          <p14:tracePt t="257865" x="3625850" y="4248150"/>
          <p14:tracePt t="257883" x="3613150" y="4248150"/>
          <p14:tracePt t="257898" x="3606800" y="4260850"/>
          <p14:tracePt t="257915" x="3613150" y="4279900"/>
          <p14:tracePt t="257934" x="3663950" y="4298950"/>
          <p14:tracePt t="257948" x="3670300" y="4298950"/>
          <p14:tracePt t="257965" x="3721100" y="4298950"/>
          <p14:tracePt t="257982" x="3898900" y="4330700"/>
          <p14:tracePt t="257998" x="4127500" y="4387850"/>
          <p14:tracePt t="258015" x="4279900" y="4438650"/>
          <p14:tracePt t="258032" x="4387850" y="4470400"/>
          <p14:tracePt t="258048" x="4495800" y="4489450"/>
          <p14:tracePt t="258065" x="4610100" y="4514850"/>
          <p14:tracePt t="258082" x="4711700" y="4527550"/>
          <p14:tracePt t="258100" x="4832350" y="4533900"/>
          <p14:tracePt t="258118" x="4953000" y="4533900"/>
          <p14:tracePt t="258132" x="4978400" y="4527550"/>
          <p14:tracePt t="258149" x="5010150" y="4521200"/>
          <p14:tracePt t="258173" x="5035550" y="4508500"/>
          <p14:tracePt t="258184" x="5048250" y="4508500"/>
          <p14:tracePt t="258199" x="5060950" y="4502150"/>
          <p14:tracePt t="258218" x="5092700" y="4495800"/>
          <p14:tracePt t="258232" x="5105400" y="4489450"/>
          <p14:tracePt t="258249" x="5124450" y="4476750"/>
          <p14:tracePt t="258266" x="5143500" y="4464050"/>
          <p14:tracePt t="258282" x="5156200" y="4438650"/>
          <p14:tracePt t="258298" x="5162550" y="4413250"/>
          <p14:tracePt t="258315" x="5162550" y="4381500"/>
          <p14:tracePt t="258332" x="5162550" y="4349750"/>
          <p14:tracePt t="258351" x="5162550" y="4324350"/>
          <p14:tracePt t="258365" x="5149850" y="4298950"/>
          <p14:tracePt t="258382" x="5137150" y="4267200"/>
          <p14:tracePt t="258413" x="5067300" y="4203700"/>
          <p14:tracePt t="258420" x="5035550" y="4184650"/>
          <p14:tracePt t="258433" x="4997450" y="4159250"/>
          <p14:tracePt t="258452" x="4851400" y="4076700"/>
          <p14:tracePt t="258465" x="4781550" y="4044950"/>
          <p14:tracePt t="258482" x="4686300" y="4000500"/>
          <p14:tracePt t="258499" x="4629150" y="3975100"/>
          <p14:tracePt t="258515" x="4565650" y="3949700"/>
          <p14:tracePt t="258532" x="4470400" y="3930650"/>
          <p14:tracePt t="258549" x="4394200" y="3917950"/>
          <p14:tracePt t="258565" x="4305300" y="3905250"/>
          <p14:tracePt t="258589" x="4197350" y="3892550"/>
          <p14:tracePt t="258602" x="4127500" y="3886200"/>
          <p14:tracePt t="258617" x="4006850" y="3886200"/>
          <p14:tracePt t="258632" x="3937000" y="3898900"/>
          <p14:tracePt t="258649" x="3841750" y="3917950"/>
          <p14:tracePt t="258666" x="3644900" y="3962400"/>
          <p14:tracePt t="258685" x="3562350" y="3981450"/>
          <p14:tracePt t="258699" x="3530600" y="3987800"/>
          <p14:tracePt t="258732" x="3530600" y="3994150"/>
          <p14:tracePt t="258749" x="3524250" y="4019550"/>
          <p14:tracePt t="258766" x="3524250" y="4070350"/>
          <p14:tracePt t="258783" x="3498850" y="4140200"/>
          <p14:tracePt t="258799" x="3467100" y="4203700"/>
          <p14:tracePt t="258816" x="3435350" y="4267200"/>
          <p14:tracePt t="258834" x="3422650" y="4311650"/>
          <p14:tracePt t="258835" x="3422650" y="4337050"/>
          <p14:tracePt t="258850" x="3429000" y="4349750"/>
          <p14:tracePt t="258873" x="3473450" y="4400550"/>
          <p14:tracePt t="258882" x="3498850" y="4425950"/>
          <p14:tracePt t="258899" x="3536950" y="4457700"/>
          <p14:tracePt t="258917" x="3606800" y="4502150"/>
          <p14:tracePt t="258932" x="3676650" y="4533900"/>
          <p14:tracePt t="258949" x="3790950" y="4552950"/>
          <p14:tracePt t="258966" x="3924300" y="4559300"/>
          <p14:tracePt t="258982" x="4076700" y="4559300"/>
          <p14:tracePt t="259001" x="4210050" y="4552950"/>
          <p14:tracePt t="259027" x="4495800" y="4527550"/>
          <p14:tracePt t="259032" x="4591050" y="4514850"/>
          <p14:tracePt t="259049" x="4711700" y="4495800"/>
          <p14:tracePt t="259066" x="4806950" y="4470400"/>
          <p14:tracePt t="259082" x="4870450" y="4451350"/>
          <p14:tracePt t="259100" x="4908550" y="4425950"/>
          <p14:tracePt t="259116" x="4946650" y="4394200"/>
          <p14:tracePt t="259133" x="5010150" y="4349750"/>
          <p14:tracePt t="259150" x="5067300" y="4298950"/>
          <p14:tracePt t="259166" x="5111750" y="4254500"/>
          <p14:tracePt t="259183" x="5149850" y="4216400"/>
          <p14:tracePt t="259207" x="5194300" y="4159250"/>
          <p14:tracePt t="259216" x="5200650" y="4152900"/>
          <p14:tracePt t="259233" x="5213350" y="4127500"/>
          <p14:tracePt t="259251" x="5219700" y="4108450"/>
          <p14:tracePt t="259266" x="5219700" y="4102100"/>
          <p14:tracePt t="259316" x="5213350" y="4095750"/>
          <p14:tracePt t="259333" x="5162550" y="4070350"/>
          <p14:tracePt t="259363" x="4933950" y="4006850"/>
          <p14:tracePt t="259376" x="4883150" y="3987800"/>
          <p14:tracePt t="259389" x="4749800" y="3949700"/>
          <p14:tracePt t="259400" x="4699000" y="3937000"/>
          <p14:tracePt t="259416" x="4629150" y="3924300"/>
          <p14:tracePt t="259433" x="4572000" y="3917950"/>
          <p14:tracePt t="259449" x="4521200" y="3917950"/>
          <p14:tracePt t="259466" x="4438650" y="3930650"/>
          <p14:tracePt t="259483" x="4368800" y="3949700"/>
          <p14:tracePt t="259500" x="4298950" y="3994150"/>
          <p14:tracePt t="259518" x="4273550" y="4032250"/>
          <p14:tracePt t="259533" x="4267200" y="4057650"/>
          <p14:tracePt t="259550" x="4260850" y="4089400"/>
          <p14:tracePt t="259566" x="4260850" y="4108450"/>
          <p14:tracePt t="259583" x="4267200" y="4140200"/>
          <p14:tracePt t="259600" x="4286250" y="4159250"/>
          <p14:tracePt t="259619" x="4311650" y="4184650"/>
          <p14:tracePt t="259633" x="4362450" y="4210050"/>
          <p14:tracePt t="259650" x="4432300" y="4241800"/>
          <p14:tracePt t="259667" x="4521200" y="4279900"/>
          <p14:tracePt t="259685" x="4667250" y="4330700"/>
          <p14:tracePt t="259700" x="4699000" y="4343400"/>
          <p14:tracePt t="259716" x="4806950" y="4368800"/>
          <p14:tracePt t="259733" x="4914900" y="4394200"/>
          <p14:tracePt t="259750" x="5060950" y="4406900"/>
          <p14:tracePt t="259773" x="5156200" y="4406900"/>
          <p14:tracePt t="259784" x="5207000" y="4406900"/>
          <p14:tracePt t="259800" x="5270500" y="4400550"/>
          <p14:tracePt t="259817" x="5359400" y="4387850"/>
          <p14:tracePt t="259833" x="5454650" y="4368800"/>
          <p14:tracePt t="259851" x="5530850" y="4349750"/>
          <p14:tracePt t="259870" x="5581650" y="4330700"/>
          <p14:tracePt t="259872" x="5600700" y="4324350"/>
          <p14:tracePt t="259883" x="5607050" y="4318000"/>
          <p14:tracePt t="259900" x="5619750" y="4311650"/>
          <p14:tracePt t="260000" x="5626100" y="4311650"/>
          <p14:tracePt t="260117" x="5632450" y="4311650"/>
          <p14:tracePt t="260134" x="5632450" y="4298950"/>
          <p14:tracePt t="260150" x="5632450" y="4279900"/>
          <p14:tracePt t="260169" x="5638800" y="4254500"/>
          <p14:tracePt t="260190" x="5638800" y="4210050"/>
          <p14:tracePt t="260200" x="5638800" y="4197350"/>
          <p14:tracePt t="260217" x="5632450" y="4159250"/>
          <p14:tracePt t="260238" x="5632450" y="4133850"/>
          <p14:tracePt t="260250" x="5626100" y="4127500"/>
          <p14:tracePt t="260267" x="5607050" y="4114800"/>
          <p14:tracePt t="260284" x="5575300" y="4114800"/>
          <p14:tracePt t="260300" x="5499100" y="4114800"/>
          <p14:tracePt t="260317" x="5403850" y="4108450"/>
          <p14:tracePt t="260335" x="5334000" y="4108450"/>
          <p14:tracePt t="260351" x="5251450" y="4108450"/>
          <p14:tracePt t="260368" x="5194300" y="4095750"/>
          <p14:tracePt t="260384" x="5143500" y="4083050"/>
          <p14:tracePt t="260400" x="5060950" y="4064000"/>
          <p14:tracePt t="260417" x="4933950" y="4051300"/>
          <p14:tracePt t="260434" x="4775200" y="4032250"/>
          <p14:tracePt t="260451" x="4654550" y="4032250"/>
          <p14:tracePt t="260452" x="4584700" y="4025900"/>
          <p14:tracePt t="260467" x="4533900" y="4025900"/>
          <p14:tracePt t="260484" x="4464050" y="4025900"/>
          <p14:tracePt t="260500" x="4451350" y="4025900"/>
          <p14:tracePt t="260561" x="4394200" y="4025900"/>
          <p14:tracePt t="260568" x="4362450" y="4032250"/>
          <p14:tracePt t="260584" x="4298950" y="4038600"/>
          <p14:tracePt t="260601" x="4171950" y="4057650"/>
          <p14:tracePt t="260617" x="4044950" y="4064000"/>
          <p14:tracePt t="260634" x="3987800" y="4064000"/>
          <p14:tracePt t="260654" x="3975100" y="4064000"/>
          <p14:tracePt t="260700" x="3943350" y="4076700"/>
          <p14:tracePt t="260717" x="3867150" y="4095750"/>
          <p14:tracePt t="260734" x="3746500" y="4121150"/>
          <p14:tracePt t="260751" x="3651250" y="4159250"/>
          <p14:tracePt t="260767" x="3606800" y="4184650"/>
          <p14:tracePt t="260808" x="3606800" y="4178300"/>
          <p14:tracePt t="260818" x="3619500" y="4171950"/>
          <p14:tracePt t="260834" x="3625850" y="4171950"/>
          <p14:tracePt t="260885" x="3619500" y="4171950"/>
          <p14:tracePt t="260901" x="3600450" y="4178300"/>
          <p14:tracePt t="260918" x="3587750" y="4184650"/>
          <p14:tracePt t="263463" x="3587750" y="4203700"/>
          <p14:tracePt t="263469" x="3587750" y="4229100"/>
          <p14:tracePt t="263486" x="3587750" y="4241800"/>
          <p14:tracePt t="263536" x="3568700" y="4273550"/>
          <p14:tracePt t="263553" x="3517900" y="4381500"/>
          <p14:tracePt t="263570" x="3460750" y="4495800"/>
          <p14:tracePt t="263586" x="3416300" y="4572000"/>
          <p14:tracePt t="263603" x="3397250" y="4616450"/>
          <p14:tracePt t="263821" x="3422650" y="4616450"/>
          <p14:tracePt t="263836" x="3498850" y="4597400"/>
          <p14:tracePt t="263854" x="3562350" y="4591050"/>
          <p14:tracePt t="263870" x="3581400" y="4584700"/>
          <p14:tracePt t="263904" x="3587750" y="4584700"/>
          <p14:tracePt t="263920" x="3600450" y="4610100"/>
          <p14:tracePt t="263937" x="3619500" y="4641850"/>
          <p14:tracePt t="263953" x="3638550" y="4660900"/>
          <p14:tracePt t="263971" x="3657600" y="4679950"/>
          <p14:tracePt t="263987" x="3657600" y="4686300"/>
          <p14:tracePt t="264055" x="3657600" y="4692650"/>
          <p14:tracePt t="264088" x="3657600" y="4699000"/>
          <p14:tracePt t="265055" x="3663950" y="4699000"/>
          <p14:tracePt t="265071" x="3714750" y="4699000"/>
          <p14:tracePt t="265088" x="3810000" y="4692650"/>
          <p14:tracePt t="265104" x="3898900" y="4686300"/>
          <p14:tracePt t="265121" x="3994150" y="4673600"/>
          <p14:tracePt t="265140" x="4127500" y="4654550"/>
          <p14:tracePt t="265154" x="4165600" y="4654550"/>
          <p14:tracePt t="265172" x="4241800" y="4648200"/>
          <p14:tracePt t="265188" x="4254500" y="4641850"/>
          <p14:tracePt t="265204" x="4279900" y="4635500"/>
          <p14:tracePt t="265221" x="4286250" y="4635500"/>
          <p14:tracePt t="265238" x="4305300" y="4629150"/>
          <p14:tracePt t="265254" x="4318000" y="4616450"/>
          <p14:tracePt t="265271" x="4337050" y="4603750"/>
          <p14:tracePt t="265288" x="4349750" y="4591050"/>
          <p14:tracePt t="265305" x="4375150" y="4565650"/>
          <p14:tracePt t="265322" x="4394200" y="4540250"/>
          <p14:tracePt t="265338" x="4400550" y="4527550"/>
          <p14:tracePt t="265355" x="4400550" y="4521200"/>
          <p14:tracePt t="265440" x="4400550" y="4514850"/>
          <p14:tracePt t="265448" x="4394200" y="4514850"/>
          <p14:tracePt t="265455" x="4387850" y="4514850"/>
          <p14:tracePt t="265473" x="4356100" y="4514850"/>
          <p14:tracePt t="265488" x="4337050" y="4514850"/>
          <p14:tracePt t="265505" x="4318000" y="4508500"/>
          <p14:tracePt t="265522" x="4298950" y="4508500"/>
          <p14:tracePt t="265538" x="4248150" y="4508500"/>
          <p14:tracePt t="265555" x="4171950" y="4508500"/>
          <p14:tracePt t="265571" x="4070350" y="4508500"/>
          <p14:tracePt t="265588" x="3981450" y="4508500"/>
          <p14:tracePt t="265611" x="3911600" y="4508500"/>
          <p14:tracePt t="265621" x="3898900" y="4508500"/>
          <p14:tracePt t="265644" x="3898900" y="4514850"/>
          <p14:tracePt t="265707" x="3898900" y="4527550"/>
          <p14:tracePt t="265721" x="3905250" y="4546600"/>
          <p14:tracePt t="265738" x="3917950" y="4565650"/>
          <p14:tracePt t="265739" x="3924300" y="4572000"/>
          <p14:tracePt t="265763" x="3937000" y="4597400"/>
          <p14:tracePt t="265771" x="3943350" y="4603750"/>
          <p14:tracePt t="265788" x="3956050" y="4622800"/>
          <p14:tracePt t="265805" x="3975100" y="4648200"/>
          <p14:tracePt t="265822" x="4006850" y="4679950"/>
          <p14:tracePt t="265838" x="4044950" y="4705350"/>
          <p14:tracePt t="265855" x="4108450" y="4749800"/>
          <p14:tracePt t="265872" x="4140200" y="4781550"/>
          <p14:tracePt t="265889" x="4178300" y="4813300"/>
          <p14:tracePt t="265905" x="4203700" y="4832350"/>
          <p14:tracePt t="265921" x="4254500" y="4857750"/>
          <p14:tracePt t="265939" x="4343400" y="4876800"/>
          <p14:tracePt t="265956" x="4451350" y="4883150"/>
          <p14:tracePt t="265972" x="4533900" y="4883150"/>
          <p14:tracePt t="265988" x="4610100" y="4883150"/>
          <p14:tracePt t="265989" x="4635500" y="4876800"/>
          <p14:tracePt t="266005" x="4667250" y="4870450"/>
          <p14:tracePt t="266022" x="4737100" y="4832350"/>
          <p14:tracePt t="266039" x="4756150" y="4819650"/>
          <p14:tracePt t="266055" x="4794250" y="4794250"/>
          <p14:tracePt t="266072" x="4800600" y="4768850"/>
          <p14:tracePt t="266089" x="4800600" y="4743450"/>
          <p14:tracePt t="266105" x="4794250" y="4711700"/>
          <p14:tracePt t="266122" x="4775200" y="4679950"/>
          <p14:tracePt t="266139" x="4756150" y="4641850"/>
          <p14:tracePt t="266156" x="4749800" y="4622800"/>
          <p14:tracePt t="266182" x="4730750" y="4603750"/>
          <p14:tracePt t="266192" x="4711700" y="4584700"/>
          <p14:tracePt t="266206" x="4699000" y="4578350"/>
          <p14:tracePt t="266223" x="4660900" y="4559300"/>
          <p14:tracePt t="266238" x="4603750" y="4540250"/>
          <p14:tracePt t="266256" x="4521200" y="4527550"/>
          <p14:tracePt t="266272" x="4451350" y="4514850"/>
          <p14:tracePt t="266288" x="4413250" y="4502150"/>
          <p14:tracePt t="266305" x="4356100" y="4495800"/>
          <p14:tracePt t="266322" x="4292600" y="4489450"/>
          <p14:tracePt t="266339" x="4171950" y="4495800"/>
          <p14:tracePt t="266356" x="4032250" y="4508500"/>
          <p14:tracePt t="266372" x="3860800" y="4521200"/>
          <p14:tracePt t="266389" x="3683000" y="4540250"/>
          <p14:tracePt t="266409" x="3543300" y="4565650"/>
          <p14:tracePt t="266422" x="3517900" y="4565650"/>
          <p14:tracePt t="266440" x="3505200" y="4572000"/>
          <p14:tracePt t="266472" x="3498850" y="4578350"/>
          <p14:tracePt t="266489" x="3486150" y="4584700"/>
          <p14:tracePt t="268292" x="3505200" y="4572000"/>
          <p14:tracePt t="268307" x="3549650" y="4565650"/>
          <p14:tracePt t="268333" x="3632200" y="4559300"/>
          <p14:tracePt t="268343" x="3676650" y="4559300"/>
          <p14:tracePt t="268357" x="3784600" y="4572000"/>
          <p14:tracePt t="268374" x="3854450" y="4578350"/>
          <p14:tracePt t="268390" x="3905250" y="4584700"/>
          <p14:tracePt t="268409" x="3937000" y="4591050"/>
          <p14:tracePt t="268424" x="3949700" y="4591050"/>
          <p14:tracePt t="268441" x="3962400" y="4591050"/>
          <p14:tracePt t="268457" x="3994150" y="4591050"/>
          <p14:tracePt t="268474" x="4025900" y="4597400"/>
          <p14:tracePt t="268491" x="4076700" y="4597400"/>
          <p14:tracePt t="268507" x="4102100" y="4603750"/>
          <p14:tracePt t="268524" x="4121150" y="4603750"/>
          <p14:tracePt t="268541" x="4127500" y="4603750"/>
          <p14:tracePt t="268557" x="4140200" y="4603750"/>
          <p14:tracePt t="268574" x="4146550" y="4603750"/>
          <p14:tracePt t="268590" x="4152900" y="4603750"/>
          <p14:tracePt t="268607" x="4165600" y="4603750"/>
          <p14:tracePt t="268624" x="4171950" y="4603750"/>
          <p14:tracePt t="268641" x="4191000" y="4603750"/>
          <p14:tracePt t="268657" x="4210050" y="4603750"/>
          <p14:tracePt t="268674" x="4235450" y="4603750"/>
          <p14:tracePt t="268691" x="4267200" y="4603750"/>
          <p14:tracePt t="268708" x="4305300" y="4603750"/>
          <p14:tracePt t="268725" x="4419600" y="4616450"/>
          <p14:tracePt t="268742" x="4527550" y="4616450"/>
          <p14:tracePt t="268759" x="4635500" y="4616450"/>
          <p14:tracePt t="268774" x="4718050" y="4616450"/>
          <p14:tracePt t="268791" x="4794250" y="4616450"/>
          <p14:tracePt t="268809" x="4857750" y="4616450"/>
          <p14:tracePt t="268824" x="4902200" y="4616450"/>
          <p14:tracePt t="268841" x="4921250" y="4616450"/>
          <p14:tracePt t="268858" x="4927600" y="4616450"/>
          <p14:tracePt t="268874" x="4933950" y="4616450"/>
          <p14:tracePt t="268891" x="4933950" y="4610100"/>
          <p14:tracePt t="269725" x="4940300" y="4610100"/>
          <p14:tracePt t="269742" x="4946650" y="4610100"/>
          <p14:tracePt t="269852" x="4959350" y="4610100"/>
          <p14:tracePt t="269858" x="4965700" y="4610100"/>
          <p14:tracePt t="269876" x="5016500" y="4610100"/>
          <p14:tracePt t="269892" x="5086350" y="4622800"/>
          <p14:tracePt t="269908" x="5162550" y="4629150"/>
          <p14:tracePt t="269926" x="5270500" y="4635500"/>
          <p14:tracePt t="269948" x="5435600" y="4635500"/>
          <p14:tracePt t="269960" x="5486400" y="4635500"/>
          <p14:tracePt t="269980" x="5600700" y="4622800"/>
          <p14:tracePt t="269994" x="5645150" y="4616450"/>
          <p14:tracePt t="270016" x="5695950" y="4610100"/>
          <p14:tracePt t="270025" x="5721350" y="4610100"/>
          <p14:tracePt t="270042" x="5765800" y="4603750"/>
          <p14:tracePt t="270058" x="5803900" y="4597400"/>
          <p14:tracePt t="270082" x="5835650" y="4591050"/>
          <p14:tracePt t="270092" x="5842000" y="4591050"/>
          <p14:tracePt t="270224" x="5829300" y="4584700"/>
          <p14:tracePt t="270242" x="5791200" y="4584700"/>
          <p14:tracePt t="270260" x="5702300" y="4572000"/>
          <p14:tracePt t="270275" x="5676900" y="4572000"/>
          <p14:tracePt t="270276" x="5651500" y="4572000"/>
          <p14:tracePt t="270292" x="5626100" y="4565650"/>
          <p14:tracePt t="270294" x="5613400" y="4565650"/>
          <p14:tracePt t="270309" x="5568950" y="4565650"/>
          <p14:tracePt t="270329" x="5530850" y="4565650"/>
          <p14:tracePt t="270344" x="5492750" y="4565650"/>
          <p14:tracePt t="270360" x="5435600" y="4565650"/>
          <p14:tracePt t="270376" x="5372100" y="4565650"/>
          <p14:tracePt t="270392" x="5295900" y="4552950"/>
          <p14:tracePt t="270409" x="5207000" y="4540250"/>
          <p14:tracePt t="270425" x="5118100" y="4533900"/>
          <p14:tracePt t="270442" x="5016500" y="4527550"/>
          <p14:tracePt t="270459" x="4895850" y="4527550"/>
          <p14:tracePt t="270477" x="4756150" y="4527550"/>
          <p14:tracePt t="270493" x="4648200" y="4527550"/>
          <p14:tracePt t="270510" x="4483100" y="4527550"/>
          <p14:tracePt t="270525" x="4349750" y="4521200"/>
          <p14:tracePt t="270543" x="4222750" y="4521200"/>
          <p14:tracePt t="270559" x="4070350" y="4521200"/>
          <p14:tracePt t="270576" x="3816350" y="4527550"/>
          <p14:tracePt t="270593" x="3632200" y="4527550"/>
          <p14:tracePt t="270621" x="3384550" y="4533900"/>
          <p14:tracePt t="270626" x="3314700" y="4533900"/>
          <p14:tracePt t="270643" x="3244850" y="4527550"/>
          <p14:tracePt t="270659" x="3149600" y="4527550"/>
          <p14:tracePt t="270676" x="3048000" y="4527550"/>
          <p14:tracePt t="270693" x="2870200" y="4540250"/>
          <p14:tracePt t="270709" x="2635250" y="4552950"/>
          <p14:tracePt t="270728" x="2381250" y="4552950"/>
          <p14:tracePt t="270744" x="2190750" y="4552950"/>
          <p14:tracePt t="270760" x="2038350" y="4552950"/>
          <p14:tracePt t="270776" x="1917700" y="4546600"/>
          <p14:tracePt t="270792" x="1828800" y="4540250"/>
          <p14:tracePt t="270809" x="1708150" y="4552950"/>
          <p14:tracePt t="270835" x="1581150" y="4584700"/>
          <p14:tracePt t="270845" x="1536700" y="4597400"/>
          <p14:tracePt t="270859" x="1460500" y="4616450"/>
          <p14:tracePt t="270889" x="1435100" y="4616450"/>
          <p14:tracePt t="270942" x="1422400" y="4616450"/>
          <p14:tracePt t="270959" x="1377950" y="4616450"/>
          <p14:tracePt t="270976" x="1320800" y="4610100"/>
          <p14:tracePt t="270993" x="1270000" y="4591050"/>
          <p14:tracePt t="271009" x="1219200" y="4559300"/>
          <p14:tracePt t="271027" x="1162050" y="4495800"/>
          <p14:tracePt t="271042" x="1130300" y="4464050"/>
          <p14:tracePt t="271060" x="1104900" y="4438650"/>
          <p14:tracePt t="271077" x="1060450" y="4413250"/>
          <p14:tracePt t="271093" x="1041400" y="4406900"/>
          <p14:tracePt t="271276" x="1041400" y="4438650"/>
          <p14:tracePt t="271293" x="1066800" y="4483100"/>
          <p14:tracePt t="271309" x="1073150" y="4508500"/>
          <p14:tracePt t="271326" x="1060450" y="4559300"/>
          <p14:tracePt t="271343" x="1022350" y="4629150"/>
          <p14:tracePt t="271360" x="984250" y="4679950"/>
          <p14:tracePt t="271376" x="958850" y="4711700"/>
          <p14:tracePt t="271393" x="952500" y="4718050"/>
          <p14:tracePt t="271444" x="952500" y="4724400"/>
          <p14:tracePt t="271462" x="971550" y="4749800"/>
          <p14:tracePt t="271476" x="996950" y="4781550"/>
          <p14:tracePt t="271493" x="1009650" y="4800600"/>
          <p14:tracePt t="271509" x="1022350" y="4806950"/>
          <p14:tracePt t="271527" x="1028700" y="4813300"/>
          <p14:tracePt t="271549" x="1054100" y="4813300"/>
          <p14:tracePt t="271561" x="1073150" y="4819650"/>
          <p14:tracePt t="271577" x="1162050" y="4832350"/>
          <p14:tracePt t="271598" x="1244600" y="4857750"/>
          <p14:tracePt t="271610" x="1327150" y="4870450"/>
          <p14:tracePt t="271627" x="1384300" y="4876800"/>
          <p14:tracePt t="271643" x="1441450" y="4883150"/>
          <p14:tracePt t="271660" x="1485900" y="4883150"/>
          <p14:tracePt t="271676" x="1536700" y="4876800"/>
          <p14:tracePt t="271694" x="1581150" y="4876800"/>
          <p14:tracePt t="271710" x="1619250" y="4876800"/>
          <p14:tracePt t="271727" x="1670050" y="4889500"/>
          <p14:tracePt t="271743" x="1701800" y="4895850"/>
          <p14:tracePt t="271760" x="1739900" y="4895850"/>
          <p14:tracePt t="271784" x="1784350" y="4895850"/>
          <p14:tracePt t="271794" x="1803400" y="4889500"/>
          <p14:tracePt t="271813" x="1828800" y="4870450"/>
          <p14:tracePt t="271827" x="1841500" y="4857750"/>
          <p14:tracePt t="271843" x="1854200" y="4832350"/>
          <p14:tracePt t="271844" x="1854200" y="4819650"/>
          <p14:tracePt t="271860" x="1854200" y="4781550"/>
          <p14:tracePt t="271877" x="1847850" y="4737100"/>
          <p14:tracePt t="271893" x="1841500" y="4705350"/>
          <p14:tracePt t="271911" x="1816100" y="4673600"/>
          <p14:tracePt t="271927" x="1778000" y="4641850"/>
          <p14:tracePt t="271945" x="1739900" y="4616450"/>
          <p14:tracePt t="271969" x="1676400" y="4584700"/>
          <p14:tracePt t="271981" x="1638300" y="4572000"/>
          <p14:tracePt t="271993" x="1600200" y="4559300"/>
          <p14:tracePt t="272010" x="1555750" y="4540250"/>
          <p14:tracePt t="272027" x="1479550" y="4521200"/>
          <p14:tracePt t="272044" x="1422400" y="4514850"/>
          <p14:tracePt t="272060" x="1371600" y="4508500"/>
          <p14:tracePt t="272078" x="1270000" y="4508500"/>
          <p14:tracePt t="272094" x="1244600" y="4508500"/>
          <p14:tracePt t="272158" x="1212850" y="4527550"/>
          <p14:tracePt t="272177" x="1162050" y="4552950"/>
          <p14:tracePt t="272198" x="1073150" y="4603750"/>
          <p14:tracePt t="272210" x="1028700" y="4641850"/>
          <p14:tracePt t="272232" x="996950" y="4660900"/>
          <p14:tracePt t="272243" x="990600" y="4667250"/>
          <p14:tracePt t="272344" x="990600" y="4679950"/>
          <p14:tracePt t="272361" x="996950" y="4718050"/>
          <p14:tracePt t="272377" x="1016000" y="4749800"/>
          <p14:tracePt t="272394" x="1035050" y="4775200"/>
          <p14:tracePt t="272411" x="1041400" y="4787900"/>
          <p14:tracePt t="272412" x="1047750" y="4794250"/>
          <p14:tracePt t="272438" x="1073150" y="4806950"/>
          <p14:tracePt t="272451" x="1092200" y="4819650"/>
          <p14:tracePt t="272470" x="1111250" y="4832350"/>
          <p14:tracePt t="272477" x="1117600" y="4832350"/>
          <p14:tracePt t="272494" x="1130300" y="4832350"/>
          <p14:tracePt t="272511" x="1155700" y="4832350"/>
          <p14:tracePt t="272527" x="1206500" y="4806950"/>
          <p14:tracePt t="272544" x="1257300" y="4781550"/>
          <p14:tracePt t="272561" x="1289050" y="4762500"/>
          <p14:tracePt t="272577" x="1301750" y="4749800"/>
          <p14:tracePt t="272679" x="1295400" y="4749800"/>
          <p14:tracePt t="272694" x="1276350" y="4749800"/>
          <p14:tracePt t="272711" x="1263650" y="4749800"/>
          <p14:tracePt t="272728" x="1250950" y="4749800"/>
          <p14:tracePt t="272744" x="1238250" y="4749800"/>
          <p14:tracePt t="272761" x="1231900" y="4749800"/>
          <p14:tracePt t="273915" x="1282700" y="4768850"/>
          <p14:tracePt t="273929" x="1352550" y="4787900"/>
          <p14:tracePt t="273945" x="1409700" y="4806950"/>
          <p14:tracePt t="273961" x="1460500" y="4819650"/>
          <p14:tracePt t="273979" x="1492250" y="4832350"/>
          <p14:tracePt t="273995" x="1511300" y="4845050"/>
          <p14:tracePt t="274012" x="1517650" y="4845050"/>
          <p14:tracePt t="274028" x="1524000" y="4845050"/>
          <p14:tracePt t="274063" x="1543050" y="4851400"/>
          <p14:tracePt t="274079" x="1593850" y="4876800"/>
          <p14:tracePt t="274095" x="1701800" y="4933950"/>
          <p14:tracePt t="274096" x="1752600" y="4959350"/>
          <p14:tracePt t="274112" x="1854200" y="4997450"/>
          <p14:tracePt t="274128" x="1930400" y="5016500"/>
          <p14:tracePt t="274145" x="2025650" y="5029200"/>
          <p14:tracePt t="274162" x="2095500" y="5029200"/>
          <p14:tracePt t="274179" x="2146300" y="5016500"/>
          <p14:tracePt t="274196" x="2197100" y="4991100"/>
          <p14:tracePt t="274213" x="2228850" y="4972050"/>
          <p14:tracePt t="274228" x="2247900" y="4953000"/>
          <p14:tracePt t="274245" x="2266950" y="4933950"/>
          <p14:tracePt t="274263" x="2279650" y="4921250"/>
          <p14:tracePt t="274278" x="2279650" y="4914900"/>
          <p14:tracePt t="274295" x="2286000" y="4908550"/>
          <p14:tracePt t="274313" x="2286000" y="4889500"/>
          <p14:tracePt t="274329" x="2279650" y="4870450"/>
          <p14:tracePt t="274347" x="2273300" y="4851400"/>
          <p14:tracePt t="274348" x="2266950" y="4851400"/>
          <p14:tracePt t="274363" x="2260600" y="4832350"/>
          <p14:tracePt t="274379" x="2241550" y="4819650"/>
          <p14:tracePt t="274396" x="2203450" y="4794250"/>
          <p14:tracePt t="274412" x="2139950" y="4768850"/>
          <p14:tracePt t="274429" x="2063750" y="4743450"/>
          <p14:tracePt t="274445" x="2000250" y="4718050"/>
          <p14:tracePt t="274462" x="1930400" y="4692650"/>
          <p14:tracePt t="274479" x="1860550" y="4667250"/>
          <p14:tracePt t="274495" x="1822450" y="4654550"/>
          <p14:tracePt t="274513" x="1790700" y="4641850"/>
          <p14:tracePt t="274529" x="1771650" y="4635500"/>
          <p14:tracePt t="274555" x="1701800" y="4629150"/>
          <p14:tracePt t="274564" x="1625600" y="4616450"/>
          <p14:tracePt t="274582" x="1543050" y="4610100"/>
          <p14:tracePt t="274595" x="1485900" y="4603750"/>
          <p14:tracePt t="274612" x="1460500" y="4603750"/>
          <p14:tracePt t="274629" x="1447800" y="4597400"/>
          <p14:tracePt t="274662" x="1435100" y="4597400"/>
          <p14:tracePt t="274681" x="1403350" y="4610100"/>
          <p14:tracePt t="274697" x="1384300" y="4622800"/>
          <p14:tracePt t="274713" x="1371600" y="4635500"/>
          <p14:tracePt t="274731" x="1358900" y="4648200"/>
          <p14:tracePt t="274747" x="1358900" y="4667250"/>
          <p14:tracePt t="274762" x="1358900" y="4673600"/>
          <p14:tracePt t="274779" x="1327150" y="4730750"/>
          <p14:tracePt t="274798" x="1295400" y="4775200"/>
          <p14:tracePt t="274812" x="1263650" y="4819650"/>
          <p14:tracePt t="274829" x="1250950" y="4832350"/>
          <p14:tracePt t="274846" x="1231900" y="4857750"/>
          <p14:tracePt t="274862" x="1231900" y="4864100"/>
          <p14:tracePt t="274879" x="1231900" y="4870450"/>
          <p14:tracePt t="274896" x="1244600" y="4870450"/>
          <p14:tracePt t="274912" x="1257300" y="4876800"/>
          <p14:tracePt t="274929" x="1270000" y="4889500"/>
          <p14:tracePt t="274946" x="1276350" y="4902200"/>
          <p14:tracePt t="274963" x="1289050" y="4908550"/>
          <p14:tracePt t="274979" x="1289050" y="4914900"/>
          <p14:tracePt t="275079" x="1295400" y="4914900"/>
          <p14:tracePt t="275096" x="1308100" y="4914900"/>
          <p14:tracePt t="275113" x="1327150" y="4921250"/>
          <p14:tracePt t="275129" x="1346200" y="4927600"/>
          <p14:tracePt t="275146" x="1384300" y="4933950"/>
          <p14:tracePt t="275163" x="1416050" y="4933950"/>
          <p14:tracePt t="275179" x="1473200" y="4940300"/>
          <p14:tracePt t="275202" x="1568450" y="4953000"/>
          <p14:tracePt t="275213" x="1612900" y="4959350"/>
          <p14:tracePt t="275230" x="1689100" y="4965700"/>
          <p14:tracePt t="275250" x="1790700" y="4965700"/>
          <p14:tracePt t="275263" x="1860550" y="4959350"/>
          <p14:tracePt t="275288" x="1949450" y="4921250"/>
          <p14:tracePt t="275296" x="1968500" y="4914900"/>
          <p14:tracePt t="275313" x="2025650" y="4876800"/>
          <p14:tracePt t="275331" x="2051050" y="4851400"/>
          <p14:tracePt t="275350" x="2089150" y="4819650"/>
          <p14:tracePt t="275363" x="2101850" y="4800600"/>
          <p14:tracePt t="275380" x="2108200" y="4794250"/>
          <p14:tracePt t="275396" x="2108200" y="4781550"/>
          <p14:tracePt t="275413" x="2095500" y="4762500"/>
          <p14:tracePt t="275430" x="2076450" y="4743450"/>
          <p14:tracePt t="275451" x="2038350" y="4705350"/>
          <p14:tracePt t="275464" x="2019300" y="4692650"/>
          <p14:tracePt t="275480" x="1968500" y="4660900"/>
          <p14:tracePt t="275482" x="1955800" y="4648200"/>
          <p14:tracePt t="275497" x="1943100" y="4641850"/>
          <p14:tracePt t="275514" x="1930400" y="4635500"/>
          <p14:tracePt t="275541" x="1917700" y="4635500"/>
          <p14:tracePt t="275550" x="1911350" y="4629150"/>
          <p14:tracePt t="275570" x="1841500" y="4629150"/>
          <p14:tracePt t="275580" x="1822450" y="4629150"/>
          <p14:tracePt t="275596" x="1758950" y="4629150"/>
          <p14:tracePt t="275613" x="1695450" y="4629150"/>
          <p14:tracePt t="275630" x="1651000" y="4629150"/>
          <p14:tracePt t="275646" x="1606550" y="4629150"/>
          <p14:tracePt t="275663" x="1574800" y="4622800"/>
          <p14:tracePt t="275680" x="1543050" y="4616450"/>
          <p14:tracePt t="275697" x="1466850" y="4616450"/>
          <p14:tracePt t="275714" x="1377950" y="4616450"/>
          <p14:tracePt t="275730" x="1250950" y="4616450"/>
          <p14:tracePt t="275747" x="1162050" y="4629150"/>
          <p14:tracePt t="275774" x="1098550" y="4635500"/>
          <p14:tracePt t="275830" x="1098550" y="4641850"/>
          <p14:tracePt t="275847" x="1079500" y="4654550"/>
          <p14:tracePt t="275870" x="1022350" y="4724400"/>
          <p14:tracePt t="275880" x="1016000" y="4743450"/>
          <p14:tracePt t="275898" x="1009650" y="4813300"/>
          <p14:tracePt t="275913" x="1028700" y="4851400"/>
          <p14:tracePt t="275930" x="1060450" y="4883150"/>
          <p14:tracePt t="275947" x="1092200" y="4914900"/>
          <p14:tracePt t="275963" x="1155700" y="4953000"/>
          <p14:tracePt t="275980" x="1225550" y="4997450"/>
          <p14:tracePt t="276003" x="1365250" y="5067300"/>
          <p14:tracePt t="276013" x="1428750" y="5086350"/>
          <p14:tracePt t="276031" x="1530350" y="5099050"/>
          <p14:tracePt t="276054" x="1676400" y="5099050"/>
          <p14:tracePt t="276064" x="1708150" y="5099050"/>
          <p14:tracePt t="276080" x="1778000" y="5080000"/>
          <p14:tracePt t="276097" x="1854200" y="5048250"/>
          <p14:tracePt t="276113" x="1879600" y="5035550"/>
          <p14:tracePt t="276130" x="1898650" y="5022850"/>
          <p14:tracePt t="276147" x="1905000" y="5022850"/>
          <p14:tracePt t="276164" x="1911350" y="5016500"/>
          <p14:tracePt t="276531" x="1911350" y="5010150"/>
          <p14:tracePt t="276547" x="1917700" y="5003800"/>
          <p14:tracePt t="276564" x="1943100" y="4991100"/>
          <p14:tracePt t="276581" x="1993900" y="4984750"/>
          <p14:tracePt t="276598" x="2032000" y="4984750"/>
          <p14:tracePt t="276622" x="2057400" y="4984750"/>
          <p14:tracePt t="276821" x="2082800" y="4984750"/>
          <p14:tracePt t="276831" x="2089150" y="4984750"/>
          <p14:tracePt t="276856" x="2222500" y="5003800"/>
          <p14:tracePt t="276864" x="2254250" y="5010150"/>
          <p14:tracePt t="276881" x="2305050" y="5010150"/>
          <p14:tracePt t="276898" x="2336800" y="5010150"/>
          <p14:tracePt t="276914" x="2374900" y="5010150"/>
          <p14:tracePt t="276931" x="2444750" y="5016500"/>
          <p14:tracePt t="276948" x="2508250" y="5022850"/>
          <p14:tracePt t="276966" x="2559050" y="5029200"/>
          <p14:tracePt t="276981" x="2609850" y="5029200"/>
          <p14:tracePt t="276997" x="2654300" y="5035550"/>
          <p14:tracePt t="277014" x="2698750" y="5035550"/>
          <p14:tracePt t="277032" x="2743200" y="5035550"/>
          <p14:tracePt t="277048" x="2787650" y="5035550"/>
          <p14:tracePt t="277064" x="2819400" y="5035550"/>
          <p14:tracePt t="277081" x="2857500" y="5035550"/>
          <p14:tracePt t="277098" x="2901950" y="5035550"/>
          <p14:tracePt t="277114" x="2921000" y="5035550"/>
          <p14:tracePt t="277135" x="2965450" y="5022850"/>
          <p14:tracePt t="277147" x="2984500" y="5022850"/>
          <p14:tracePt t="277164" x="3009900" y="5016500"/>
          <p14:tracePt t="277182" x="3048000" y="5003800"/>
          <p14:tracePt t="277197" x="3073400" y="4997450"/>
          <p14:tracePt t="277214" x="3086100" y="4991100"/>
          <p14:tracePt t="277231" x="3098800" y="4984750"/>
          <p14:tracePt t="277248" x="3105150" y="4972050"/>
          <p14:tracePt t="277265" x="3105150" y="4965700"/>
          <p14:tracePt t="277281" x="3105150" y="4959350"/>
          <p14:tracePt t="277332" x="3117850" y="4959350"/>
          <p14:tracePt t="277348" x="3155950" y="4972050"/>
          <p14:tracePt t="277365" x="3181350" y="4972050"/>
          <p14:tracePt t="277381" x="3200400" y="4972050"/>
          <p14:tracePt t="277400" x="3206750" y="4972050"/>
          <p14:tracePt t="277451" x="3251200" y="4965700"/>
          <p14:tracePt t="277465" x="3340100" y="4965700"/>
          <p14:tracePt t="277481" x="3435350" y="4959350"/>
          <p14:tracePt t="277499" x="3536950" y="4959350"/>
          <p14:tracePt t="277515" x="3625850" y="4953000"/>
          <p14:tracePt t="277531" x="3714750" y="4946650"/>
          <p14:tracePt t="277548" x="3771900" y="4940300"/>
          <p14:tracePt t="277564" x="3816350" y="4933950"/>
          <p14:tracePt t="277581" x="3854450" y="4933950"/>
          <p14:tracePt t="277598" x="3886200" y="4933950"/>
          <p14:tracePt t="277615" x="3917950" y="4933950"/>
          <p14:tracePt t="277632" x="3956050" y="4933950"/>
          <p14:tracePt t="277654" x="3981450" y="4933950"/>
          <p14:tracePt t="277665" x="3987800" y="4933950"/>
          <p14:tracePt t="277681" x="4000500" y="4921250"/>
          <p14:tracePt t="277698" x="4006850" y="4921250"/>
          <p14:tracePt t="277725" x="4006850" y="4902200"/>
          <p14:tracePt t="277731" x="4006850" y="4895850"/>
          <p14:tracePt t="277755" x="3975100" y="4857750"/>
          <p14:tracePt t="277765" x="3968750" y="4845050"/>
          <p14:tracePt t="277784" x="3943350" y="4819650"/>
          <p14:tracePt t="277798" x="3905250" y="4787900"/>
          <p14:tracePt t="277815" x="3873500" y="4749800"/>
          <p14:tracePt t="277832" x="3835400" y="4699000"/>
          <p14:tracePt t="277848" x="3797300" y="4641850"/>
          <p14:tracePt t="277865" x="3721100" y="4527550"/>
          <p14:tracePt t="277882" x="3683000" y="4483100"/>
          <p14:tracePt t="277898" x="3670300" y="4476750"/>
          <p14:tracePt t="277915" x="3632200" y="4457700"/>
          <p14:tracePt t="277933" x="3511550" y="4451350"/>
          <p14:tracePt t="277948" x="3435350" y="4464050"/>
          <p14:tracePt t="277965" x="3365500" y="4483100"/>
          <p14:tracePt t="277982" x="3276600" y="4508500"/>
          <p14:tracePt t="277998" x="3213100" y="4527550"/>
          <p14:tracePt t="278016" x="3155950" y="4546600"/>
          <p14:tracePt t="278034" x="3105150" y="4565650"/>
          <p14:tracePt t="278048" x="3054350" y="4591050"/>
          <p14:tracePt t="278065" x="3016250" y="4616450"/>
          <p14:tracePt t="278082" x="2984500" y="4641850"/>
          <p14:tracePt t="278099" x="2971800" y="4660900"/>
          <p14:tracePt t="278116" x="2940050" y="4692650"/>
          <p14:tracePt t="278132" x="2933700" y="4705350"/>
          <p14:tracePt t="278148" x="2927350" y="4724400"/>
          <p14:tracePt t="278165" x="2927350" y="4737100"/>
          <p14:tracePt t="278181" x="2933700" y="4768850"/>
          <p14:tracePt t="278199" x="2946400" y="4787900"/>
          <p14:tracePt t="278216" x="2965450" y="4806950"/>
          <p14:tracePt t="278233" x="2978150" y="4819650"/>
          <p14:tracePt t="278249" x="2997200" y="4838700"/>
          <p14:tracePt t="278265" x="3009900" y="4851400"/>
          <p14:tracePt t="278282" x="3022600" y="4870450"/>
          <p14:tracePt t="278299" x="3060700" y="4908550"/>
          <p14:tracePt t="278317" x="3098800" y="4940300"/>
          <p14:tracePt t="278332" x="3111500" y="4953000"/>
          <p14:tracePt t="278349" x="3130550" y="4972050"/>
          <p14:tracePt t="278365" x="3155950" y="4978400"/>
          <p14:tracePt t="278465" x="3181350" y="5016500"/>
          <p14:tracePt t="278482" x="3232150" y="5086350"/>
          <p14:tracePt t="278499" x="3282950" y="5143500"/>
          <p14:tracePt t="278515" x="3321050" y="5181600"/>
          <p14:tracePt t="278532" x="3352800" y="5194300"/>
          <p14:tracePt t="278549" x="3384550" y="5194300"/>
          <p14:tracePt t="278565" x="3435350" y="5194300"/>
          <p14:tracePt t="278588" x="3530600" y="5175250"/>
          <p14:tracePt t="278599" x="3556000" y="5175250"/>
          <p14:tracePt t="278616" x="3613150" y="5175250"/>
          <p14:tracePt t="278632" x="3689350" y="5181600"/>
          <p14:tracePt t="278649" x="3721100" y="5187950"/>
          <p14:tracePt t="278666" x="3721100" y="5194300"/>
          <p14:tracePt t="278754" x="3708400" y="5187950"/>
          <p14:tracePt t="278766" x="3695700" y="5187950"/>
          <p14:tracePt t="278784" x="3638550" y="5175250"/>
          <p14:tracePt t="284166" x="3632200" y="5175250"/>
          <p14:tracePt t="284173" x="3619500" y="5168900"/>
          <p14:tracePt t="284187" x="3562350" y="5130800"/>
          <p14:tracePt t="284226" x="3333750" y="4914900"/>
          <p14:tracePt t="284237" x="3289300" y="4883150"/>
          <p14:tracePt t="284254" x="3251200" y="4857750"/>
          <p14:tracePt t="284270" x="3206750" y="4826000"/>
          <p14:tracePt t="284289" x="3130550" y="4775200"/>
          <p14:tracePt t="284304" x="3041650" y="4724400"/>
          <p14:tracePt t="284320" x="2952750" y="4692650"/>
          <p14:tracePt t="284337" x="2895600" y="4679950"/>
          <p14:tracePt t="284354" x="2889250" y="4679950"/>
          <p14:tracePt t="284387" x="2882900" y="4679950"/>
          <p14:tracePt t="284488" x="2927350" y="4730750"/>
          <p14:tracePt t="284504" x="2978150" y="4781550"/>
          <p14:tracePt t="284525" x="3187700" y="4946650"/>
          <p14:tracePt t="284537" x="3276600" y="5003800"/>
          <p14:tracePt t="284554" x="3289300" y="5010150"/>
          <p14:tracePt t="284689" x="3289300" y="5016500"/>
          <p14:tracePt t="284704" x="3302000" y="5029200"/>
          <p14:tracePt t="284721" x="3308350" y="5035550"/>
          <p14:tracePt t="284772" x="3327400" y="5035550"/>
          <p14:tracePt t="284787" x="3378200" y="5022850"/>
          <p14:tracePt t="284804" x="3460750" y="4991100"/>
          <p14:tracePt t="284821" x="3549650" y="4953000"/>
          <p14:tracePt t="284838" x="3625850" y="4908550"/>
          <p14:tracePt t="284856" x="3689350" y="4864100"/>
          <p14:tracePt t="284882" x="3759200" y="4781550"/>
          <p14:tracePt t="284890" x="3771900" y="4756150"/>
          <p14:tracePt t="284904" x="3778250" y="4730750"/>
          <p14:tracePt t="284922" x="3797300" y="4692650"/>
          <p14:tracePt t="284937" x="3797300" y="4654550"/>
          <p14:tracePt t="284954" x="3797300" y="4629150"/>
          <p14:tracePt t="284971" x="3797300" y="4597400"/>
          <p14:tracePt t="284987" x="3790950" y="4559300"/>
          <p14:tracePt t="285004" x="3778250" y="4527550"/>
          <p14:tracePt t="285021" x="3771900" y="4508500"/>
          <p14:tracePt t="285041" x="3759200" y="4489450"/>
          <p14:tracePt t="285056" x="3752850" y="4483100"/>
          <p14:tracePt t="285071" x="3740150" y="4470400"/>
          <p14:tracePt t="285088" x="3727450" y="4457700"/>
          <p14:tracePt t="285104" x="3708400" y="4451350"/>
          <p14:tracePt t="285121" x="3689350" y="4438650"/>
          <p14:tracePt t="285138" x="3670300" y="4425950"/>
          <p14:tracePt t="285154" x="3638550" y="4413250"/>
          <p14:tracePt t="285172" x="3600450" y="4406900"/>
          <p14:tracePt t="285188" x="3448050" y="4400550"/>
          <p14:tracePt t="285204" x="3327400" y="4400550"/>
          <p14:tracePt t="285221" x="3206750" y="4400550"/>
          <p14:tracePt t="285240" x="3098800" y="4394200"/>
          <p14:tracePt t="285255" x="3035300" y="4387850"/>
          <p14:tracePt t="285274" x="2990850" y="4381500"/>
          <p14:tracePt t="285291" x="2952750" y="4381500"/>
          <p14:tracePt t="285304" x="2927350" y="4381500"/>
          <p14:tracePt t="285321" x="2832100" y="4400550"/>
          <p14:tracePt t="285338" x="2717800" y="4419600"/>
          <p14:tracePt t="285339" x="2673350" y="4425950"/>
          <p14:tracePt t="285355" x="2622550" y="4432300"/>
          <p14:tracePt t="285371" x="2540000" y="4438650"/>
          <p14:tracePt t="285388" x="2508250" y="4445000"/>
          <p14:tracePt t="285405" x="2495550" y="4445000"/>
          <p14:tracePt t="285434" x="2444750" y="4470400"/>
          <p14:tracePt t="285439" x="2425700" y="4489450"/>
          <p14:tracePt t="285455" x="2387600" y="4521200"/>
          <p14:tracePt t="285471" x="2343150" y="4552950"/>
          <p14:tracePt t="285488" x="2317750" y="4572000"/>
          <p14:tracePt t="285505" x="2305050" y="4584700"/>
          <p14:tracePt t="285522" x="2298700" y="4591050"/>
          <p14:tracePt t="285538" x="2292350" y="4603750"/>
          <p14:tracePt t="285555" x="2286000" y="4610100"/>
          <p14:tracePt t="285579" x="2286000" y="4622800"/>
          <p14:tracePt t="285588" x="2286000" y="4629150"/>
          <p14:tracePt t="285606" x="2292350" y="4660900"/>
          <p14:tracePt t="285622" x="2292350" y="4673600"/>
          <p14:tracePt t="285638" x="2311400" y="4705350"/>
          <p14:tracePt t="285656" x="2324100" y="4718050"/>
          <p14:tracePt t="285680" x="2368550" y="4762500"/>
          <p14:tracePt t="285705" x="2425700" y="4794250"/>
          <p14:tracePt t="285721" x="2489200" y="4826000"/>
          <p14:tracePt t="285738" x="2552700" y="4857750"/>
          <p14:tracePt t="285755" x="2616200" y="4895850"/>
          <p14:tracePt t="285771" x="2679700" y="4940300"/>
          <p14:tracePt t="285789" x="2768600" y="4997450"/>
          <p14:tracePt t="285805" x="2889250" y="5060950"/>
          <p14:tracePt t="285821" x="3016250" y="5105400"/>
          <p14:tracePt t="285840" x="3206750" y="5130800"/>
          <p14:tracePt t="285866" x="3314700" y="5124450"/>
          <p14:tracePt t="285874" x="3327400" y="5111750"/>
          <p14:tracePt t="285888" x="3365500" y="5086350"/>
          <p14:tracePt t="285905" x="3422650" y="5060950"/>
          <p14:tracePt t="285922" x="3479800" y="5035550"/>
          <p14:tracePt t="285939" x="3549650" y="5003800"/>
          <p14:tracePt t="285955" x="3606800" y="4972050"/>
          <p14:tracePt t="285972" x="3670300" y="4908550"/>
          <p14:tracePt t="285993" x="3702050" y="4806950"/>
          <p14:tracePt t="286005" x="3708400" y="4762500"/>
          <p14:tracePt t="286022" x="3708400" y="4724400"/>
          <p14:tracePt t="286039" x="3702050" y="4686300"/>
          <p14:tracePt t="286056" x="3695700" y="4660900"/>
          <p14:tracePt t="286072" x="3683000" y="4635500"/>
          <p14:tracePt t="286090" x="3676650" y="4603750"/>
          <p14:tracePt t="286107" x="3657600" y="4578350"/>
          <p14:tracePt t="286122" x="3632200" y="4559300"/>
          <p14:tracePt t="286138" x="3594100" y="4540250"/>
          <p14:tracePt t="286155" x="3549650" y="4521200"/>
          <p14:tracePt t="286172" x="3498850" y="4508500"/>
          <p14:tracePt t="286191" x="3454400" y="4495800"/>
          <p14:tracePt t="286205" x="3397250" y="4489450"/>
          <p14:tracePt t="286222" x="3340100" y="4489450"/>
          <p14:tracePt t="286239" x="3295650" y="4489450"/>
          <p14:tracePt t="286255" x="3232150" y="4489450"/>
          <p14:tracePt t="286272" x="3130550" y="4489450"/>
          <p14:tracePt t="286292" x="3041650" y="4489450"/>
          <p14:tracePt t="286305" x="3003550" y="4489450"/>
          <p14:tracePt t="286327" x="2946400" y="4483100"/>
          <p14:tracePt t="286339" x="2927350" y="4483100"/>
          <p14:tracePt t="286355" x="2857500" y="4489450"/>
          <p14:tracePt t="286372" x="2711450" y="4508500"/>
          <p14:tracePt t="286389" x="2641600" y="4514850"/>
          <p14:tracePt t="286408" x="2590800" y="4521200"/>
          <p14:tracePt t="286432" x="2546350" y="4527550"/>
          <p14:tracePt t="286439" x="2533650" y="4527550"/>
          <p14:tracePt t="286456" x="2489200" y="4533900"/>
          <p14:tracePt t="286473" x="2413000" y="4540250"/>
          <p14:tracePt t="286489" x="2336800" y="4540250"/>
          <p14:tracePt t="286506" x="2266950" y="4546600"/>
          <p14:tracePt t="286523" x="2216150" y="4546600"/>
          <p14:tracePt t="286539" x="2190750" y="4546600"/>
          <p14:tracePt t="286589" x="2171700" y="4546600"/>
          <p14:tracePt t="286606" x="2139950" y="4559300"/>
          <p14:tracePt t="286622" x="2095500" y="4578350"/>
          <p14:tracePt t="286639" x="2063750" y="4591050"/>
          <p14:tracePt t="286655" x="2051050" y="4597400"/>
          <p14:tracePt t="286672" x="2044700" y="4597400"/>
          <p14:tracePt t="286732" x="2044700" y="4603750"/>
          <p14:tracePt t="286757" x="2019300" y="4635500"/>
          <p14:tracePt t="286773" x="2012950" y="4635500"/>
          <p14:tracePt t="287290" x="2006600" y="4635500"/>
          <p14:tracePt t="287306" x="1968500" y="4641850"/>
          <p14:tracePt t="287323" x="1917700" y="4660900"/>
          <p14:tracePt t="287340" x="1905000" y="4673600"/>
          <p14:tracePt t="287406" x="1905000" y="4679950"/>
          <p14:tracePt t="287423" x="1924050" y="4699000"/>
          <p14:tracePt t="287440" x="1962150" y="4724400"/>
          <p14:tracePt t="287456" x="1993900" y="4749800"/>
          <p14:tracePt t="287473" x="2032000" y="4775200"/>
          <p14:tracePt t="287490" x="2070100" y="4794250"/>
          <p14:tracePt t="287506" x="2095500" y="4806950"/>
          <p14:tracePt t="287523" x="2114550" y="4813300"/>
          <p14:tracePt t="287539" x="2120900" y="4813300"/>
          <p14:tracePt t="287575" x="2127250" y="4813300"/>
          <p14:tracePt t="287590" x="2133600" y="4813300"/>
          <p14:tracePt t="287607" x="2152650" y="4794250"/>
          <p14:tracePt t="287625" x="2171700" y="4775200"/>
          <p14:tracePt t="287640" x="2184400" y="4756150"/>
          <p14:tracePt t="287657" x="2190750" y="4737100"/>
          <p14:tracePt t="287674" x="2197100" y="4718050"/>
          <p14:tracePt t="287692" x="2203450" y="4692650"/>
          <p14:tracePt t="287707" x="2203450" y="4679950"/>
          <p14:tracePt t="287723" x="2203450" y="4667250"/>
          <p14:tracePt t="287869" x="2165350" y="4641850"/>
          <p14:tracePt t="287924" x="2159000" y="4641850"/>
          <p14:tracePt t="287940" x="2133600" y="4641850"/>
          <p14:tracePt t="287957" x="2089150" y="4660900"/>
          <p14:tracePt t="287974" x="2032000" y="4692650"/>
          <p14:tracePt t="287990" x="1993900" y="4718050"/>
          <p14:tracePt t="288007" x="1955800" y="4749800"/>
          <p14:tracePt t="288024" x="1936750" y="4775200"/>
          <p14:tracePt t="288042" x="1930400" y="4787900"/>
          <p14:tracePt t="288074" x="1930400" y="4794250"/>
          <p14:tracePt t="288090" x="1936750" y="4806950"/>
          <p14:tracePt t="288108" x="1962150" y="4851400"/>
          <p14:tracePt t="288126" x="1974850" y="4870450"/>
          <p14:tracePt t="288140" x="1993900" y="4889500"/>
          <p14:tracePt t="288157" x="2019300" y="4908550"/>
          <p14:tracePt t="288174" x="2070100" y="4921250"/>
          <p14:tracePt t="288196" x="2139950" y="4927600"/>
          <p14:tracePt t="288207" x="2222500" y="4927600"/>
          <p14:tracePt t="288224" x="2336800" y="4927600"/>
          <p14:tracePt t="288240" x="2476500" y="4927600"/>
          <p14:tracePt t="288257" x="2565400" y="4921250"/>
          <p14:tracePt t="288274" x="2628900" y="4908550"/>
          <p14:tracePt t="288290" x="2717800" y="4876800"/>
          <p14:tracePt t="288307" x="2857500" y="4851400"/>
          <p14:tracePt t="288324" x="3022600" y="4845050"/>
          <p14:tracePt t="288341" x="3206750" y="4851400"/>
          <p14:tracePt t="288363" x="3397250" y="4864100"/>
          <p14:tracePt t="288374" x="3409950" y="4864100"/>
          <p14:tracePt t="288457" x="3429000" y="4864100"/>
          <p14:tracePt t="288474" x="3441700" y="4851400"/>
          <p14:tracePt t="288497" x="3467100" y="4826000"/>
          <p14:tracePt t="288507" x="3473450" y="4819650"/>
          <p14:tracePt t="288531" x="3479800" y="4800600"/>
          <p14:tracePt t="288540" x="3486150" y="4800600"/>
          <p14:tracePt t="288557" x="3486150" y="4794250"/>
          <p14:tracePt t="288574" x="3486150" y="4787900"/>
          <p14:tracePt t="288575" x="3492500" y="4787900"/>
          <p14:tracePt t="288591" x="3492500" y="4781550"/>
          <p14:tracePt t="288608" x="3492500" y="4775200"/>
          <p14:tracePt t="288624" x="3492500" y="4768850"/>
          <p14:tracePt t="288658" x="3486150" y="4762500"/>
          <p14:tracePt t="288674" x="3473450" y="4762500"/>
          <p14:tracePt t="288691" x="3460750" y="4749800"/>
          <p14:tracePt t="288692" x="3454400" y="4743450"/>
          <p14:tracePt t="288707" x="3441700" y="4737100"/>
          <p14:tracePt t="288724" x="3409950" y="4718050"/>
          <p14:tracePt t="288741" x="3397250" y="4711700"/>
          <p14:tracePt t="288757" x="3378200" y="4699000"/>
          <p14:tracePt t="288775" x="3365500" y="4692650"/>
          <p14:tracePt t="288791" x="3359150" y="4686300"/>
          <p14:tracePt t="288809" x="3352800" y="4686300"/>
          <p14:tracePt t="288866" x="3302000" y="4660900"/>
          <p14:tracePt t="288874" x="3270250" y="4648200"/>
          <p14:tracePt t="288902" x="3238500" y="4641850"/>
          <p14:tracePt t="289225" x="3270250" y="4648200"/>
          <p14:tracePt t="289241" x="3352800" y="4679950"/>
          <p14:tracePt t="289258" x="3390900" y="4699000"/>
          <p14:tracePt t="289274" x="3409950" y="4705350"/>
          <p14:tracePt t="289291" x="3422650" y="4711700"/>
          <p14:tracePt t="289325" x="3429000" y="4718050"/>
          <p14:tracePt t="289341" x="3435350" y="4737100"/>
          <p14:tracePt t="289359" x="3441700" y="4756150"/>
          <p14:tracePt t="289384" x="3441700" y="4775200"/>
          <p14:tracePt t="289392" x="3441700" y="4781550"/>
          <p14:tracePt t="289492" x="3467100" y="4781550"/>
          <p14:tracePt t="289509" x="3486150" y="4787900"/>
          <p14:tracePt t="289525" x="3505200" y="4787900"/>
          <p14:tracePt t="289542" x="3530600" y="4800600"/>
          <p14:tracePt t="289561" x="3587750" y="4826000"/>
          <p14:tracePt t="289575" x="3600450" y="4832350"/>
          <p14:tracePt t="289593" x="3644900" y="4857750"/>
          <p14:tracePt t="289617" x="3721100" y="4870450"/>
          <p14:tracePt t="289628" x="3765550" y="4870450"/>
          <p14:tracePt t="289646" x="3797300" y="4870450"/>
          <p14:tracePt t="289659" x="3841750" y="4870450"/>
          <p14:tracePt t="289675" x="3873500" y="4864100"/>
          <p14:tracePt t="289691" x="3924300" y="4851400"/>
          <p14:tracePt t="289708" x="3943350" y="4845050"/>
          <p14:tracePt t="289725" x="3968750" y="4832350"/>
          <p14:tracePt t="289742" x="3981450" y="4826000"/>
          <p14:tracePt t="289763" x="4000500" y="4800600"/>
          <p14:tracePt t="289775" x="4006850" y="4787900"/>
          <p14:tracePt t="289793" x="4019550" y="4768850"/>
          <p14:tracePt t="289809" x="4032250" y="4749800"/>
          <p14:tracePt t="289825" x="4038600" y="4737100"/>
          <p14:tracePt t="289849" x="4044950" y="4711700"/>
          <p14:tracePt t="289858" x="4044950" y="4705350"/>
          <p14:tracePt t="289876" x="4051300" y="4699000"/>
          <p14:tracePt t="289896" x="4051300" y="4686300"/>
          <p14:tracePt t="289926" x="4044950" y="4648200"/>
          <p14:tracePt t="289942" x="4025900" y="4603750"/>
          <p14:tracePt t="289960" x="4000500" y="4559300"/>
          <p14:tracePt t="289976" x="3981450" y="4521200"/>
          <p14:tracePt t="289993" x="3962400" y="4495800"/>
          <p14:tracePt t="290008" x="3949700" y="4476750"/>
          <p14:tracePt t="290025" x="3943350" y="4470400"/>
          <p14:tracePt t="290042" x="3930650" y="4451350"/>
          <p14:tracePt t="290059" x="3892550" y="4425950"/>
          <p14:tracePt t="290061" x="3854450" y="4413250"/>
          <p14:tracePt t="290092" x="3708400" y="4362450"/>
          <p14:tracePt t="290109" x="3613150" y="4343400"/>
          <p14:tracePt t="290126" x="3543300" y="4318000"/>
          <p14:tracePt t="290145" x="3454400" y="4273550"/>
          <p14:tracePt t="290159" x="3397250" y="4241800"/>
          <p14:tracePt t="290175" x="3359150" y="4222750"/>
          <p14:tracePt t="290192" x="3225800" y="4191000"/>
          <p14:tracePt t="290208" x="3079750" y="4216400"/>
          <p14:tracePt t="290225" x="2952750" y="4248150"/>
          <p14:tracePt t="290242" x="2908300" y="4298950"/>
          <p14:tracePt t="290259" x="2908300" y="4343400"/>
          <p14:tracePt t="290276" x="2933700" y="4394200"/>
          <p14:tracePt t="290292" x="2959100" y="4425950"/>
          <p14:tracePt t="290316" x="3003550" y="4476750"/>
          <p14:tracePt t="290326" x="3016250" y="4495800"/>
          <p14:tracePt t="290342" x="3048000" y="4533900"/>
          <p14:tracePt t="290360" x="3067050" y="4572000"/>
          <p14:tracePt t="290377" x="3098800" y="4616450"/>
          <p14:tracePt t="290377" x="3124200" y="4641850"/>
          <p14:tracePt t="290395" x="3175000" y="4679950"/>
          <p14:tracePt t="290409" x="3251200" y="4711700"/>
          <p14:tracePt t="290425" x="3327400" y="4711700"/>
          <p14:tracePt t="290443" x="3390900" y="4679950"/>
          <p14:tracePt t="290459" x="3409950" y="4660900"/>
          <p14:tracePt t="290476" x="3384550" y="4648200"/>
          <p14:tracePt t="290493" x="3308350" y="4648200"/>
          <p14:tracePt t="290509" x="3302000" y="4648200"/>
          <p14:tracePt t="296964" x="3302000" y="4654550"/>
          <p14:tracePt t="296982" x="3270250" y="4762500"/>
          <p14:tracePt t="297005" x="3257550" y="4845050"/>
          <p14:tracePt t="297035" x="3251200" y="4902200"/>
          <p14:tracePt t="297048" x="3251200" y="4921250"/>
          <p14:tracePt t="297064" x="3251200" y="4940300"/>
          <p14:tracePt t="297065" x="3251200" y="4946650"/>
          <p14:tracePt t="297082" x="3251200" y="4953000"/>
          <p14:tracePt t="297114" x="3257550" y="4953000"/>
          <p14:tracePt t="297131" x="3276600" y="4959350"/>
          <p14:tracePt t="297147" x="3314700" y="4965700"/>
          <p14:tracePt t="297165" x="3333750" y="4959350"/>
          <p14:tracePt t="297181" x="3346450" y="4940300"/>
          <p14:tracePt t="297198" x="3352800" y="4921250"/>
          <p14:tracePt t="299651" x="3346450" y="4921250"/>
          <p14:tracePt t="299667" x="3295650" y="4921250"/>
          <p14:tracePt t="299683" x="3225800" y="4921250"/>
          <p14:tracePt t="299700" x="3206750" y="4914900"/>
          <p14:tracePt t="299833" x="3194050" y="4902200"/>
          <p14:tracePt t="299850" x="3194050" y="4895850"/>
          <p14:tracePt t="299923" x="3175000" y="4876800"/>
          <p14:tracePt t="299951" x="3181350" y="4870450"/>
          <p14:tracePt t="299968" x="3200400" y="4864100"/>
          <p14:tracePt t="299984" x="3206750" y="4864100"/>
          <p14:tracePt t="300001" x="3225800" y="4851400"/>
          <p14:tracePt t="300017" x="3225800" y="4845050"/>
          <p14:tracePt t="300034" x="3251200" y="4819650"/>
          <p14:tracePt t="300050" x="3295650" y="4794250"/>
          <p14:tracePt t="300068" x="3352800" y="4762500"/>
          <p14:tracePt t="300083" x="3416300" y="4737100"/>
          <p14:tracePt t="300100" x="3486150" y="4711700"/>
          <p14:tracePt t="300117" x="3530600" y="4692650"/>
          <p14:tracePt t="300134" x="3562350" y="4673600"/>
          <p14:tracePt t="300165" x="3587750" y="4654550"/>
          <p14:tracePt t="300172" x="3594100" y="4654550"/>
          <p14:tracePt t="300185" x="3600450" y="4641850"/>
          <p14:tracePt t="300200" x="3606800" y="4635500"/>
          <p14:tracePt t="300217" x="3619500" y="4622800"/>
          <p14:tracePt t="300233" x="3625850" y="4597400"/>
          <p14:tracePt t="300250" x="3625850" y="4578350"/>
          <p14:tracePt t="300267" x="3625850" y="4565650"/>
          <p14:tracePt t="300283" x="3625850" y="4552950"/>
          <p14:tracePt t="300300" x="3619500" y="4546600"/>
          <p14:tracePt t="300317" x="3613150" y="4540250"/>
          <p14:tracePt t="300334" x="3606800" y="4533900"/>
          <p14:tracePt t="300506" x="3606800" y="4527550"/>
          <p14:tracePt t="300541" x="3606800" y="4521200"/>
          <p14:tracePt t="300551" x="3606800" y="4514850"/>
          <p14:tracePt t="300635" x="3600450" y="4514850"/>
          <p14:tracePt t="300652" x="3594100" y="4514850"/>
          <p14:tracePt t="301618" x="3562350" y="4540250"/>
          <p14:tracePt t="301636" x="3346450" y="4635500"/>
          <p14:tracePt t="301652" x="3276600" y="4660900"/>
          <p14:tracePt t="301672" x="3130550" y="4718050"/>
          <p14:tracePt t="301685" x="3079750" y="4730750"/>
          <p14:tracePt t="301702" x="3060700" y="4730750"/>
          <p14:tracePt t="301718" x="3035300" y="4718050"/>
          <p14:tracePt t="301735" x="3003550" y="4692650"/>
          <p14:tracePt t="301752" x="2965450" y="4648200"/>
          <p14:tracePt t="301769" x="2933700" y="4616450"/>
          <p14:tracePt t="301785" x="2927350" y="4616450"/>
          <p14:tracePt t="301868" x="2914650" y="4610100"/>
          <p14:tracePt t="301886" x="2844800" y="4610100"/>
          <p14:tracePt t="301915" x="2660650" y="4629150"/>
          <p14:tracePt t="301935" x="2654300" y="4629150"/>
          <p14:tracePt t="302002" x="2647950" y="4635500"/>
          <p14:tracePt t="302019" x="2590800" y="4635500"/>
          <p14:tracePt t="302036" x="2540000" y="4635500"/>
          <p14:tracePt t="302052" x="2527300" y="4635500"/>
          <p14:tracePt t="302069" x="2514600" y="4635500"/>
          <p14:tracePt t="302118" x="2527300" y="4629150"/>
          <p14:tracePt t="302136" x="2533650" y="4629150"/>
          <p14:tracePt t="302188" x="2552700" y="4648200"/>
          <p14:tracePt t="302202" x="2571750" y="4667250"/>
          <p14:tracePt t="302219" x="2628900" y="4692650"/>
          <p14:tracePt t="302236" x="2724150" y="4718050"/>
          <p14:tracePt t="302252" x="2794000" y="4724400"/>
          <p14:tracePt t="302269" x="2876550" y="4730750"/>
          <p14:tracePt t="302286" x="2971800" y="4730750"/>
          <p14:tracePt t="302304" x="3041650" y="4724400"/>
          <p14:tracePt t="302325" x="3187700" y="4699000"/>
          <p14:tracePt t="302335" x="3232150" y="4686300"/>
          <p14:tracePt t="302352" x="3321050" y="4654550"/>
          <p14:tracePt t="302369" x="3397250" y="4610100"/>
          <p14:tracePt t="302385" x="3429000" y="4578350"/>
          <p14:tracePt t="302402" x="3441700" y="4559300"/>
          <p14:tracePt t="302419" x="3448050" y="4552950"/>
          <p14:tracePt t="302436" x="3448050" y="4546600"/>
          <p14:tracePt t="302478" x="3448050" y="4540250"/>
          <p14:tracePt t="302486" x="3454400" y="4533900"/>
          <p14:tracePt t="302504" x="3454400" y="4514850"/>
          <p14:tracePt t="302519" x="3454400" y="4495800"/>
          <p14:tracePt t="302536" x="3454400" y="4470400"/>
          <p14:tracePt t="302554" x="3448050" y="4438650"/>
          <p14:tracePt t="302569" x="3435350" y="4413250"/>
          <p14:tracePt t="302586" x="3397250" y="4381500"/>
          <p14:tracePt t="302602" x="3378200" y="4368800"/>
          <p14:tracePt t="302619" x="3359150" y="4368800"/>
          <p14:tracePt t="302637" x="3314700" y="4368800"/>
          <p14:tracePt t="302654" x="3251200" y="4406900"/>
          <p14:tracePt t="302669" x="3219450" y="4425950"/>
          <p14:tracePt t="302686" x="3155950" y="4483100"/>
          <p14:tracePt t="302702" x="3092450" y="4559300"/>
          <p14:tracePt t="302719" x="3054350" y="4622800"/>
          <p14:tracePt t="302736" x="3035300" y="4654550"/>
          <p14:tracePt t="302752" x="3028950" y="4660900"/>
          <p14:tracePt t="317649" x="3016250" y="4667250"/>
          <p14:tracePt t="317665" x="2997200" y="4686300"/>
          <p14:tracePt t="317682" x="2990850" y="4686300"/>
          <p14:tracePt t="317715" x="2984500" y="4686300"/>
          <p14:tracePt t="317748" x="2984500" y="4692650"/>
          <p14:tracePt t="317765" x="2990850" y="4724400"/>
          <p14:tracePt t="317782" x="3009900" y="4768850"/>
          <p14:tracePt t="317798" x="3028950" y="4813300"/>
          <p14:tracePt t="317815" x="3048000" y="4832350"/>
          <p14:tracePt t="317833" x="3060700" y="4838700"/>
          <p14:tracePt t="317883" x="3060700" y="4845050"/>
          <p14:tracePt t="317899" x="3067050" y="4864100"/>
          <p14:tracePt t="317915" x="3079750" y="4889500"/>
          <p14:tracePt t="317933" x="3086100" y="4914900"/>
          <p14:tracePt t="317948" x="3092450" y="4927600"/>
          <p14:tracePt t="317965" x="3098800" y="4933950"/>
          <p14:tracePt t="318035" x="3111500" y="4953000"/>
          <p14:tracePt t="318048" x="3130550" y="4978400"/>
          <p14:tracePt t="318066" x="3155950" y="4997450"/>
          <p14:tracePt t="318082" x="3162300" y="5010150"/>
          <p14:tracePt t="318099" x="3175000" y="5022850"/>
          <p14:tracePt t="318119" x="3181350" y="5035550"/>
          <p14:tracePt t="318132" x="3200400" y="5060950"/>
          <p14:tracePt t="318149" x="3244850" y="5111750"/>
          <p14:tracePt t="318165" x="3314700" y="5187950"/>
          <p14:tracePt t="318182" x="3365500" y="5238750"/>
          <p14:tracePt t="318199" x="3397250" y="5276850"/>
          <p14:tracePt t="318216" x="3429000" y="5295900"/>
          <p14:tracePt t="318233" x="3448050" y="5308600"/>
          <p14:tracePt t="318253" x="3467100" y="5314950"/>
          <p14:tracePt t="318466" x="3435350" y="5327650"/>
          <p14:tracePt t="318484" x="3416300" y="5334000"/>
          <p14:tracePt t="318499" x="3390900" y="5334000"/>
          <p14:tracePt t="318516" x="3352800" y="5340350"/>
          <p14:tracePt t="318537" x="3270250" y="5340350"/>
          <p14:tracePt t="318549" x="3168650" y="5353050"/>
          <p14:tracePt t="318566" x="3022600" y="5365750"/>
          <p14:tracePt t="318582" x="2895600" y="5365750"/>
          <p14:tracePt t="318600" x="2743200" y="5353050"/>
          <p14:tracePt t="318602" x="2692400" y="5346700"/>
          <p14:tracePt t="318617" x="2635250" y="5334000"/>
          <p14:tracePt t="318638" x="2616200" y="5321300"/>
          <p14:tracePt t="318699" x="2590800" y="5327650"/>
          <p14:tracePt t="318716" x="2540000" y="5346700"/>
          <p14:tracePt t="318732" x="2489200" y="5353050"/>
          <p14:tracePt t="318749" x="2482850" y="5353050"/>
          <p14:tracePt t="318848" x="2482850" y="5359400"/>
          <p14:tracePt t="318875" x="2463800" y="5372100"/>
          <p14:tracePt t="318911" x="2451100" y="5378450"/>
          <p14:tracePt t="318917" x="2444750" y="5378450"/>
          <p14:tracePt t="318934" x="2374900" y="5397500"/>
          <p14:tracePt t="318949" x="2254250" y="5410200"/>
          <p14:tracePt t="318966" x="2051050" y="5422900"/>
          <p14:tracePt t="318985" x="1733550" y="5403850"/>
          <p14:tracePt t="319001" x="1670050" y="5391150"/>
          <p14:tracePt t="319027" x="1524000" y="5327650"/>
          <p14:tracePt t="319039" x="1517650" y="5321300"/>
          <p14:tracePt t="319052" x="1504950" y="5308600"/>
          <p14:tracePt t="319066" x="1460500" y="5289550"/>
          <p14:tracePt t="319083" x="1377950" y="5283200"/>
          <p14:tracePt t="319099" x="1301750" y="5283200"/>
          <p14:tracePt t="319116" x="1257300" y="5276850"/>
          <p14:tracePt t="319150" x="1257300" y="5264150"/>
          <p14:tracePt t="319166" x="1276350" y="5251450"/>
          <p14:tracePt t="319183" x="1301750" y="5238750"/>
          <p14:tracePt t="319266" x="1308100" y="5238750"/>
          <p14:tracePt t="319283" x="1327150" y="5251450"/>
          <p14:tracePt t="319302" x="1358900" y="5264150"/>
          <p14:tracePt t="319316" x="1390650" y="5270500"/>
          <p14:tracePt t="319333" x="1397000" y="5270500"/>
          <p14:tracePt t="319368" x="1422400" y="5276850"/>
          <p14:tracePt t="319383" x="1447800" y="5283200"/>
          <p14:tracePt t="319401" x="1504950" y="5289550"/>
          <p14:tracePt t="319402" x="1543050" y="5289550"/>
          <p14:tracePt t="319416" x="1574800" y="5295900"/>
          <p14:tracePt t="319433" x="1676400" y="5295900"/>
          <p14:tracePt t="319450" x="1758950" y="5289550"/>
          <p14:tracePt t="319467" x="1847850" y="5276850"/>
          <p14:tracePt t="319485" x="1905000" y="5270500"/>
          <p14:tracePt t="319500" x="1962150" y="5264150"/>
          <p14:tracePt t="319516" x="2051050" y="5251450"/>
          <p14:tracePt t="319533" x="2139950" y="5238750"/>
          <p14:tracePt t="319550" x="2241550" y="5226050"/>
          <p14:tracePt t="319568" x="2432050" y="5187950"/>
          <p14:tracePt t="319587" x="2482850" y="5175250"/>
          <p14:tracePt t="319600" x="2495550" y="5168900"/>
          <p14:tracePt t="319625" x="2540000" y="5149850"/>
          <p14:tracePt t="319633" x="2546350" y="5143500"/>
          <p14:tracePt t="319650" x="2559050" y="5130800"/>
          <p14:tracePt t="319667" x="2571750" y="5118100"/>
          <p14:tracePt t="319683" x="2578100" y="5099050"/>
          <p14:tracePt t="319701" x="2565400" y="5048250"/>
          <p14:tracePt t="319725" x="2514600" y="4984750"/>
          <p14:tracePt t="319733" x="2489200" y="4965700"/>
          <p14:tracePt t="319751" x="2451100" y="4946650"/>
          <p14:tracePt t="319767" x="2419350" y="4927600"/>
          <p14:tracePt t="319784" x="2406650" y="4921250"/>
          <p14:tracePt t="319802" x="2381250" y="4914900"/>
          <p14:tracePt t="319818" x="2330450" y="4902200"/>
          <p14:tracePt t="319833" x="2286000" y="4895850"/>
          <p14:tracePt t="319850" x="2082800" y="4902200"/>
          <p14:tracePt t="319867" x="1905000" y="4921250"/>
          <p14:tracePt t="319883" x="1733550" y="4933950"/>
          <p14:tracePt t="319900" x="1631950" y="4933950"/>
          <p14:tracePt t="319916" x="1581150" y="4933950"/>
          <p14:tracePt t="319968" x="1574800" y="4933950"/>
          <p14:tracePt t="319983" x="1562100" y="4946650"/>
          <p14:tracePt t="320000" x="1498600" y="5016500"/>
          <p14:tracePt t="320017" x="1454150" y="5080000"/>
          <p14:tracePt t="320036" x="1416050" y="5143500"/>
          <p14:tracePt t="320062" x="1397000" y="5232400"/>
          <p14:tracePt t="320078" x="1403350" y="5264150"/>
          <p14:tracePt t="320092" x="1409700" y="5264150"/>
          <p14:tracePt t="320151" x="1466850" y="5283200"/>
          <p14:tracePt t="320168" x="1562100" y="5302250"/>
          <p14:tracePt t="320184" x="1689100" y="5314950"/>
          <p14:tracePt t="320200" x="1816100" y="5321300"/>
          <p14:tracePt t="320217" x="1974850" y="5327650"/>
          <p14:tracePt t="320241" x="2108200" y="5327650"/>
          <p14:tracePt t="320251" x="2127250" y="5321300"/>
          <p14:tracePt t="320268" x="2165350" y="5314950"/>
          <p14:tracePt t="320270" x="2184400" y="5314950"/>
          <p14:tracePt t="320284" x="2203450" y="5308600"/>
          <p14:tracePt t="320300" x="2228850" y="5308600"/>
          <p14:tracePt t="320301" x="2247900" y="5308600"/>
          <p14:tracePt t="320318" x="2298700" y="5308600"/>
          <p14:tracePt t="320336" x="2330450" y="5314950"/>
          <p14:tracePt t="320351" x="2355850" y="5314950"/>
          <p14:tracePt t="320373" x="2381250" y="5308600"/>
          <p14:tracePt t="320400" x="2381250" y="5295900"/>
          <p14:tracePt t="320419" x="2381250" y="5276850"/>
          <p14:tracePt t="320434" x="2355850" y="5232400"/>
          <p14:tracePt t="320450" x="2336800" y="5200650"/>
          <p14:tracePt t="320467" x="2317750" y="5162550"/>
          <p14:tracePt t="320484" x="2305050" y="5124450"/>
          <p14:tracePt t="320500" x="2292350" y="5105400"/>
          <p14:tracePt t="320518" x="2273300" y="5086350"/>
          <p14:tracePt t="320534" x="2228850" y="5067300"/>
          <p14:tracePt t="320552" x="2120900" y="5041900"/>
          <p14:tracePt t="320571" x="2038350" y="5029200"/>
          <p14:tracePt t="320584" x="2012950" y="5022850"/>
          <p14:tracePt t="320601" x="1949450" y="5003800"/>
          <p14:tracePt t="320617" x="1943100" y="5003800"/>
          <p14:tracePt t="320768" x="1962150" y="5016500"/>
          <p14:tracePt t="320784" x="1993900" y="5035550"/>
          <p14:tracePt t="320801" x="2038350" y="5060950"/>
          <p14:tracePt t="320818" x="2101850" y="5111750"/>
          <p14:tracePt t="320835" x="2171700" y="5207000"/>
          <p14:tracePt t="320860" x="2203450" y="5289550"/>
          <p14:tracePt t="320867" x="2209800" y="5302250"/>
          <p14:tracePt t="320884" x="2222500" y="5327650"/>
          <p14:tracePt t="320901" x="2228850" y="5327650"/>
          <p14:tracePt t="320917" x="2241550" y="5334000"/>
          <p14:tracePt t="320934" x="2273300" y="5334000"/>
          <p14:tracePt t="320951" x="2311400" y="5327650"/>
          <p14:tracePt t="320969" x="2343150" y="5321300"/>
          <p14:tracePt t="320985" x="2362200" y="5308600"/>
          <p14:tracePt t="321004" x="2368550" y="5308600"/>
          <p14:tracePt t="321034" x="2368550" y="5302250"/>
          <p14:tracePt t="321053" x="2374900" y="5289550"/>
          <p14:tracePt t="321068" x="2374900" y="5283200"/>
          <p14:tracePt t="321093" x="2381250" y="5276850"/>
          <p14:tracePt t="321134" x="2387600" y="5276850"/>
          <p14:tracePt t="321152" x="2393950" y="5264150"/>
          <p14:tracePt t="321269" x="2413000" y="5251450"/>
          <p14:tracePt t="321284" x="2451100" y="5238750"/>
          <p14:tracePt t="321301" x="2508250" y="5213350"/>
          <p14:tracePt t="321318" x="2603500" y="5187950"/>
          <p14:tracePt t="321335" x="2762250" y="5149850"/>
          <p14:tracePt t="321353" x="2940050" y="5130800"/>
          <p14:tracePt t="321378" x="3206750" y="5130800"/>
          <p14:tracePt t="321401" x="3238500" y="5137150"/>
          <p14:tracePt t="321418" x="3244850" y="5143500"/>
          <p14:tracePt t="321468" x="3251200" y="5143500"/>
          <p14:tracePt t="321485" x="3276600" y="5137150"/>
          <p14:tracePt t="321502" x="3365500" y="5118100"/>
          <p14:tracePt t="321521" x="3479800" y="5105400"/>
          <p14:tracePt t="321535" x="3524250" y="5099050"/>
          <p14:tracePt t="321552" x="3549650" y="5092700"/>
          <p14:tracePt t="321568" x="3556000" y="5092700"/>
          <p14:tracePt t="321694" x="3568700" y="5092700"/>
          <p14:tracePt t="321701" x="3575050" y="5092700"/>
          <p14:tracePt t="321720" x="3594100" y="5092700"/>
          <p14:tracePt t="321737" x="3600450" y="5092700"/>
          <p14:tracePt t="321802" x="3632200" y="5111750"/>
          <p14:tracePt t="321819" x="3695700" y="5207000"/>
          <p14:tracePt t="321836" x="3746500" y="5321300"/>
          <p14:tracePt t="321852" x="3771900" y="5372100"/>
          <p14:tracePt t="321868" x="3790950" y="5391150"/>
          <p14:tracePt t="321869" x="3797300" y="5410200"/>
          <p14:tracePt t="321887" x="3810000" y="5422900"/>
          <p14:tracePt t="321919" x="3810000" y="5429250"/>
          <p14:tracePt t="321935" x="3816350" y="5435600"/>
          <p14:tracePt t="321952" x="3816350" y="5441950"/>
          <p14:tracePt t="321985" x="3822700" y="5441950"/>
          <p14:tracePt t="322002" x="3835400" y="5429250"/>
          <p14:tracePt t="322018" x="3848100" y="5403850"/>
          <p14:tracePt t="322035" x="3879850" y="5372100"/>
          <p14:tracePt t="322052" x="3911600" y="5321300"/>
          <p14:tracePt t="322075" x="4051300" y="5257800"/>
          <p14:tracePt t="322086" x="4114800" y="5251450"/>
          <p14:tracePt t="322102" x="4311650" y="5251450"/>
          <p14:tracePt t="322131" x="4394200" y="5257800"/>
          <p14:tracePt t="322136" x="4400550" y="5257800"/>
          <p14:tracePt t="322152" x="4406900" y="5257800"/>
          <p14:tracePt t="322176" x="4406900" y="5264150"/>
          <p14:tracePt t="322186" x="4413250" y="5264150"/>
          <p14:tracePt t="322204" x="4419600" y="5264150"/>
          <p14:tracePt t="322312" x="4432300" y="5270500"/>
          <p14:tracePt t="322320" x="4445000" y="5276850"/>
          <p14:tracePt t="322335" x="4476750" y="5289550"/>
          <p14:tracePt t="322354" x="4495800" y="5289550"/>
          <p14:tracePt t="322536" x="4502150" y="5276850"/>
          <p14:tracePt t="322553" x="4533900" y="5264150"/>
          <p14:tracePt t="322569" x="4622800" y="5264150"/>
          <p14:tracePt t="322586" x="4787900" y="5270500"/>
          <p14:tracePt t="322602" x="4997450" y="5295900"/>
          <p14:tracePt t="322619" x="5238750" y="5308600"/>
          <p14:tracePt t="322636" x="5518150" y="5302250"/>
          <p14:tracePt t="322652" x="5772150" y="5276850"/>
          <p14:tracePt t="322670" x="5880100" y="5251450"/>
          <p14:tracePt t="322686" x="5899150" y="5245100"/>
          <p14:tracePt t="322702" x="5918200" y="5238750"/>
          <p14:tracePt t="322719" x="5962650" y="5226050"/>
          <p14:tracePt t="322736" x="6007100" y="5213350"/>
          <p14:tracePt t="322754" x="6057900" y="5181600"/>
          <p14:tracePt t="322769" x="6096000" y="5149850"/>
          <p14:tracePt t="322786" x="6127750" y="5118100"/>
          <p14:tracePt t="322803" x="6140450" y="5099050"/>
          <p14:tracePt t="322819" x="6140450" y="5073650"/>
          <p14:tracePt t="322836" x="6140450" y="5048250"/>
          <p14:tracePt t="322852" x="6140450" y="5016500"/>
          <p14:tracePt t="322869" x="6134100" y="5003800"/>
          <p14:tracePt t="322886" x="6134100" y="4991100"/>
          <p14:tracePt t="322903" x="6127750" y="4978400"/>
          <p14:tracePt t="322929" x="6007100" y="4876800"/>
          <p14:tracePt t="322938" x="5943600" y="4845050"/>
          <p14:tracePt t="322953" x="5772150" y="4775200"/>
          <p14:tracePt t="322969" x="5594350" y="4730750"/>
          <p14:tracePt t="322986" x="5492750" y="4718050"/>
          <p14:tracePt t="323002" x="5441950" y="4724400"/>
          <p14:tracePt t="323019" x="5429250" y="4730750"/>
          <p14:tracePt t="323036" x="5410200" y="4756150"/>
          <p14:tracePt t="323053" x="5384800" y="4794250"/>
          <p14:tracePt t="323071" x="5321300" y="4845050"/>
          <p14:tracePt t="323086" x="5238750" y="4902200"/>
          <p14:tracePt t="323102" x="5149850" y="4946650"/>
          <p14:tracePt t="323119" x="5099050" y="4978400"/>
          <p14:tracePt t="323139" x="5048250" y="5003800"/>
          <p14:tracePt t="323153" x="5048250" y="5010150"/>
          <p14:tracePt t="323186" x="5041900" y="5029200"/>
          <p14:tracePt t="323203" x="5035550" y="5067300"/>
          <p14:tracePt t="323220" x="5022850" y="5137150"/>
          <p14:tracePt t="323236" x="4997450" y="5200650"/>
          <p14:tracePt t="323258" x="4978400" y="5264150"/>
          <p14:tracePt t="323269" x="4972050" y="5276850"/>
          <p14:tracePt t="323286" x="4972050" y="5283200"/>
          <p14:tracePt t="323369" x="4984750" y="5283200"/>
          <p14:tracePt t="323386" x="5016500" y="5289550"/>
          <p14:tracePt t="323403" x="5067300" y="5302250"/>
          <p14:tracePt t="323420" x="5162550" y="5321300"/>
          <p14:tracePt t="323437" x="5276850" y="5346700"/>
          <p14:tracePt t="323453" x="5441950" y="5378450"/>
          <p14:tracePt t="323475" x="5695950" y="5429250"/>
          <p14:tracePt t="323488" x="5835650" y="5448300"/>
          <p14:tracePt t="323504" x="5937250" y="5467350"/>
          <p14:tracePt t="323520" x="6026150" y="5480050"/>
          <p14:tracePt t="323536" x="6115050" y="5486400"/>
          <p14:tracePt t="323553" x="6229350" y="5486400"/>
          <p14:tracePt t="323570" x="6324600" y="5473700"/>
          <p14:tracePt t="323587" x="6445250" y="5448300"/>
          <p14:tracePt t="323603" x="6502400" y="5416550"/>
          <p14:tracePt t="323620" x="6546850" y="5378450"/>
          <p14:tracePt t="323636" x="6559550" y="5353050"/>
          <p14:tracePt t="323654" x="6559550" y="5334000"/>
          <p14:tracePt t="323679" x="6578600" y="5295900"/>
          <p14:tracePt t="323687" x="6591300" y="5276850"/>
          <p14:tracePt t="323704" x="6616700" y="5251450"/>
          <p14:tracePt t="323706" x="6623050" y="5232400"/>
          <p14:tracePt t="323721" x="6629400" y="5207000"/>
          <p14:tracePt t="323737" x="6635750" y="5168900"/>
          <p14:tracePt t="323754" x="6635750" y="5130800"/>
          <p14:tracePt t="323770" x="6616700" y="5080000"/>
          <p14:tracePt t="323786" x="6578600" y="5035550"/>
          <p14:tracePt t="323803" x="6534150" y="5003800"/>
          <p14:tracePt t="323820" x="6477000" y="4972050"/>
          <p14:tracePt t="323837" x="6445250" y="4953000"/>
          <p14:tracePt t="323853" x="6400800" y="4933950"/>
          <p14:tracePt t="323870" x="6362700" y="4921250"/>
          <p14:tracePt t="323889" x="6318250" y="4914900"/>
          <p14:tracePt t="323904" x="6248400" y="4908550"/>
          <p14:tracePt t="323920" x="6159500" y="4902200"/>
          <p14:tracePt t="323937" x="6051550" y="4902200"/>
          <p14:tracePt t="323956" x="5835650" y="4902200"/>
          <p14:tracePt t="323970" x="5734050" y="4895850"/>
          <p14:tracePt t="323987" x="5594350" y="4889500"/>
          <p14:tracePt t="323989" x="5518150" y="4889500"/>
          <p14:tracePt t="324004" x="5467350" y="4883150"/>
          <p14:tracePt t="324020" x="5403850" y="4883150"/>
          <p14:tracePt t="324037" x="5397500" y="4883150"/>
          <p14:tracePt t="324053" x="5384800" y="4889500"/>
          <p14:tracePt t="324070" x="5359400" y="4914900"/>
          <p14:tracePt t="324088" x="5314950" y="4978400"/>
          <p14:tracePt t="324104" x="5289550" y="5048250"/>
          <p14:tracePt t="324121" x="5289550" y="5118100"/>
          <p14:tracePt t="324154" x="5384800" y="5289550"/>
          <p14:tracePt t="324170" x="5441950" y="5340350"/>
          <p14:tracePt t="324187" x="5518150" y="5397500"/>
          <p14:tracePt t="324204" x="5568950" y="5422900"/>
          <p14:tracePt t="324221" x="5626100" y="5441950"/>
          <p14:tracePt t="324246" x="5829300" y="5473700"/>
          <p14:tracePt t="324253" x="5867400" y="5473700"/>
          <p14:tracePt t="324271" x="5981700" y="5480050"/>
          <p14:tracePt t="324287" x="6064250" y="5480050"/>
          <p14:tracePt t="324304" x="6115050" y="5480050"/>
          <p14:tracePt t="324321" x="6146800" y="5480050"/>
          <p14:tracePt t="324340" x="6165850" y="5480050"/>
          <p14:tracePt t="324354" x="6191250" y="5480050"/>
          <p14:tracePt t="324370" x="6203950" y="5480050"/>
          <p14:tracePt t="324387" x="6216650" y="5480050"/>
          <p14:tracePt t="324404" x="6235700" y="5467350"/>
          <p14:tracePt t="324421" x="6248400" y="5454650"/>
          <p14:tracePt t="324437" x="6254750" y="5441950"/>
          <p14:tracePt t="324459" x="6261100" y="5435600"/>
          <p14:tracePt t="324484" x="6261100" y="5416550"/>
          <p14:tracePt t="324490" x="6267450" y="5403850"/>
          <p14:tracePt t="324505" x="6273800" y="5384800"/>
          <p14:tracePt t="324521" x="6292850" y="5327650"/>
          <p14:tracePt t="324537" x="6305550" y="5289550"/>
          <p14:tracePt t="324554" x="6318250" y="5251450"/>
          <p14:tracePt t="324574" x="6330950" y="5200650"/>
          <p14:tracePt t="324587" x="6337300" y="5156200"/>
          <p14:tracePt t="324604" x="6337300" y="5105400"/>
          <p14:tracePt t="324621" x="6318250" y="5048250"/>
          <p14:tracePt t="324638" x="6286500" y="4991100"/>
          <p14:tracePt t="324654" x="6242050" y="4933950"/>
          <p14:tracePt t="324671" x="6216650" y="4902200"/>
          <p14:tracePt t="324687" x="6197600" y="4883150"/>
          <p14:tracePt t="324704" x="6178550" y="4870450"/>
          <p14:tracePt t="324705" x="6172200" y="4870450"/>
          <p14:tracePt t="324721" x="6146800" y="4870450"/>
          <p14:tracePt t="324738" x="6045200" y="4870450"/>
          <p14:tracePt t="324754" x="5949950" y="4883150"/>
          <p14:tracePt t="324771" x="5867400" y="4895850"/>
          <p14:tracePt t="324788" x="5784850" y="4902200"/>
          <p14:tracePt t="324804" x="5708650" y="4908550"/>
          <p14:tracePt t="324821" x="5645150" y="4914900"/>
          <p14:tracePt t="324837" x="5543550" y="4914900"/>
          <p14:tracePt t="324855" x="5467350" y="4914900"/>
          <p14:tracePt t="324871" x="5397500" y="4927600"/>
          <p14:tracePt t="324895" x="5346700" y="4946650"/>
          <p14:tracePt t="324904" x="5340350" y="4946650"/>
          <p14:tracePt t="324922" x="5314950" y="4953000"/>
          <p14:tracePt t="324922" x="5295900" y="4965700"/>
          <p14:tracePt t="324937" x="5238750" y="4991100"/>
          <p14:tracePt t="324954" x="5213350" y="4997450"/>
          <p14:tracePt t="324972" x="5111750" y="5060950"/>
          <p14:tracePt t="324987" x="5060950" y="5111750"/>
          <p14:tracePt t="325004" x="5035550" y="5156200"/>
          <p14:tracePt t="325022" x="5029200" y="5181600"/>
          <p14:tracePt t="325048" x="5048250" y="5226050"/>
          <p14:tracePt t="325054" x="5060950" y="5245100"/>
          <p14:tracePt t="325071" x="5092700" y="5283200"/>
          <p14:tracePt t="325088" x="5118100" y="5321300"/>
          <p14:tracePt t="325104" x="5124450" y="5353050"/>
          <p14:tracePt t="325121" x="5130800" y="5391150"/>
          <p14:tracePt t="325138" x="5137150" y="5422900"/>
          <p14:tracePt t="325154" x="5143500" y="5454650"/>
          <p14:tracePt t="325172" x="5143500" y="5486400"/>
          <p14:tracePt t="325774" x="5156200" y="5486400"/>
          <p14:tracePt t="325788" x="5162550" y="5480050"/>
          <p14:tracePt t="325805" x="5168900" y="5480050"/>
          <p14:tracePt t="325822" x="5168900" y="5473700"/>
          <p14:tracePt t="325935" x="5080000" y="5518150"/>
          <p14:tracePt t="325943" x="5035550" y="5530850"/>
          <p14:tracePt t="325955" x="4959350" y="5543550"/>
          <p14:tracePt t="325972" x="4889500" y="5556250"/>
          <p14:tracePt t="325988" x="4851400" y="5556250"/>
          <p14:tracePt t="326005" x="4819650" y="5556250"/>
          <p14:tracePt t="326022" x="4775200" y="5556250"/>
          <p14:tracePt t="326039" x="4673600" y="5562600"/>
          <p14:tracePt t="326057" x="4495800" y="5562600"/>
          <p14:tracePt t="326073" x="4260850" y="5543550"/>
          <p14:tracePt t="326089" x="4019550" y="5511800"/>
          <p14:tracePt t="326090" x="3943350" y="5499100"/>
          <p14:tracePt t="326105" x="3841750" y="5480050"/>
          <p14:tracePt t="326122" x="3733800" y="5461000"/>
          <p14:tracePt t="326138" x="3632200" y="5441950"/>
          <p14:tracePt t="326139" x="3594100" y="5435600"/>
          <p14:tracePt t="326156" x="3562350" y="5435600"/>
          <p14:tracePt t="326183" x="3333750" y="5467350"/>
          <p14:tracePt t="326189" x="3282950" y="5473700"/>
          <p14:tracePt t="326205" x="3162300" y="5505450"/>
          <p14:tracePt t="326222" x="3060700" y="5524500"/>
          <p14:tracePt t="326239" x="3022600" y="5530850"/>
          <p14:tracePt t="326255" x="3016250" y="5530850"/>
          <p14:tracePt t="326316" x="3009900" y="5537200"/>
          <p14:tracePt t="326322" x="3003550" y="5543550"/>
          <p14:tracePt t="326339" x="2984500" y="5556250"/>
          <p14:tracePt t="326355" x="2978150" y="5562600"/>
          <p14:tracePt t="326452" x="2933700" y="5562600"/>
          <p14:tracePt t="326457" x="2857500" y="5575300"/>
          <p14:tracePt t="326472" x="2755900" y="5588000"/>
          <p14:tracePt t="326493" x="2228850" y="5581650"/>
          <p14:tracePt t="326506" x="1860550" y="5530850"/>
          <p14:tracePt t="326523" x="1555750" y="5454650"/>
          <p14:tracePt t="326539" x="1371600" y="5378450"/>
          <p14:tracePt t="326556" x="1308100" y="5334000"/>
          <p14:tracePt t="326572" x="1301750" y="5314950"/>
          <p14:tracePt t="326598" x="1301750" y="5308600"/>
          <p14:tracePt t="326764" x="1308100" y="5308600"/>
          <p14:tracePt t="326791" x="1416050" y="5353050"/>
          <p14:tracePt t="326806" x="1524000" y="5378450"/>
          <p14:tracePt t="326825" x="1619250" y="5403850"/>
          <p14:tracePt t="326841" x="1714500" y="5429250"/>
          <p14:tracePt t="326857" x="1790700" y="5454650"/>
          <p14:tracePt t="326874" x="1841500" y="5473700"/>
          <p14:tracePt t="326889" x="1905000" y="5499100"/>
          <p14:tracePt t="326906" x="1955800" y="5524500"/>
          <p14:tracePt t="326924" x="2006600" y="5543550"/>
          <p14:tracePt t="326939" x="2019300" y="5543550"/>
          <p14:tracePt t="326956" x="2044700" y="5543550"/>
          <p14:tracePt t="326973" x="2082800" y="5537200"/>
          <p14:tracePt t="326989" x="2114550" y="5524500"/>
          <p14:tracePt t="327006" x="2159000" y="5486400"/>
          <p14:tracePt t="327023" x="2178050" y="5467350"/>
          <p14:tracePt t="327039" x="2184400" y="5441950"/>
          <p14:tracePt t="327056" x="2184400" y="5422900"/>
          <p14:tracePt t="327073" x="2171700" y="5397500"/>
          <p14:tracePt t="327089" x="2152650" y="5365750"/>
          <p14:tracePt t="327107" x="2139950" y="5346700"/>
          <p14:tracePt t="327123" x="2120900" y="5321300"/>
          <p14:tracePt t="327140" x="2101850" y="5295900"/>
          <p14:tracePt t="327156" x="2082800" y="5264150"/>
          <p14:tracePt t="327179" x="2057400" y="5238750"/>
          <p14:tracePt t="327190" x="2051050" y="5232400"/>
          <p14:tracePt t="327190" x="2044700" y="5226050"/>
          <p14:tracePt t="327207" x="2044700" y="5219700"/>
          <p14:tracePt t="327240" x="2038350" y="5219700"/>
          <p14:tracePt t="327256" x="2032000" y="5213350"/>
          <p14:tracePt t="327273" x="2025650" y="5207000"/>
          <p14:tracePt t="327290" x="2006600" y="5200650"/>
          <p14:tracePt t="327306" x="1981200" y="5194300"/>
          <p14:tracePt t="327324" x="1924050" y="5187950"/>
          <p14:tracePt t="327347" x="1892300" y="5187950"/>
          <p14:tracePt t="327356" x="1879600" y="5187950"/>
          <p14:tracePt t="327373" x="1873250" y="5187950"/>
          <p14:tracePt t="327407" x="1866900" y="5187950"/>
          <p14:tracePt t="327424" x="1847850" y="5187950"/>
          <p14:tracePt t="327444" x="1816100" y="5187950"/>
          <p14:tracePt t="327457" x="1809750" y="5187950"/>
          <p14:tracePt t="327478" x="1803400" y="5194300"/>
          <p14:tracePt t="327490" x="1797050" y="5194300"/>
          <p14:tracePt t="327507" x="1797050" y="5200650"/>
          <p14:tracePt t="327524" x="1784350" y="5200650"/>
          <p14:tracePt t="327540" x="1752600" y="5219700"/>
          <p14:tracePt t="327557" x="1708150" y="5245100"/>
          <p14:tracePt t="327574" x="1670050" y="5264150"/>
          <p14:tracePt t="327590" x="1631950" y="5283200"/>
          <p14:tracePt t="327606" x="1625600" y="5289550"/>
          <p14:tracePt t="327657" x="1619250" y="5289550"/>
          <p14:tracePt t="327681" x="1600200" y="5334000"/>
          <p14:tracePt t="327691" x="1581150" y="5365750"/>
          <p14:tracePt t="327712" x="1562100" y="5397500"/>
          <p14:tracePt t="327723" x="1549400" y="5422900"/>
          <p14:tracePt t="327740" x="1549400" y="5435600"/>
          <p14:tracePt t="327790" x="1555750" y="5441950"/>
          <p14:tracePt t="327807" x="1574800" y="5454650"/>
          <p14:tracePt t="327830" x="1644650" y="5511800"/>
          <p14:tracePt t="327842" x="1657350" y="5524500"/>
          <p14:tracePt t="327857" x="1682750" y="5549900"/>
          <p14:tracePt t="327873" x="1708150" y="5588000"/>
          <p14:tracePt t="327890" x="1720850" y="5600700"/>
          <p14:tracePt t="327907" x="1733550" y="5619750"/>
          <p14:tracePt t="328542" x="1758950" y="5626100"/>
          <p14:tracePt t="328558" x="1854200" y="5645150"/>
          <p14:tracePt t="328576" x="2025650" y="5664200"/>
          <p14:tracePt t="328591" x="2139950" y="5670550"/>
          <p14:tracePt t="328607" x="2152650" y="5670550"/>
          <p14:tracePt t="329091" x="2171700" y="5670550"/>
          <p14:tracePt t="329108" x="2254250" y="5651500"/>
          <p14:tracePt t="329124" x="2362200" y="5626100"/>
          <p14:tracePt t="329141" x="2444750" y="5613400"/>
          <p14:tracePt t="329161" x="2571750" y="5600700"/>
          <p14:tracePt t="329175" x="2609850" y="5600700"/>
          <p14:tracePt t="329193" x="2705100" y="5600700"/>
          <p14:tracePt t="329208" x="2844800" y="5619750"/>
          <p14:tracePt t="329226" x="3067050" y="5670550"/>
          <p14:tracePt t="329242" x="3162300" y="5695950"/>
          <p14:tracePt t="329258" x="3371850" y="5734050"/>
          <p14:tracePt t="329275" x="3467100" y="5746750"/>
          <p14:tracePt t="329291" x="3536950" y="5753100"/>
          <p14:tracePt t="329308" x="3600450" y="5753100"/>
          <p14:tracePt t="329333" x="3708400" y="5765800"/>
          <p14:tracePt t="329342" x="3746500" y="5778500"/>
          <p14:tracePt t="329361" x="3848100" y="5816600"/>
          <p14:tracePt t="329375" x="3879850" y="5835650"/>
          <p14:tracePt t="329391" x="3924300" y="5848350"/>
          <p14:tracePt t="329408" x="3943350" y="5854700"/>
          <p14:tracePt t="329409" x="3949700" y="5854700"/>
          <p14:tracePt t="331533" x="4038600" y="5867400"/>
          <p14:tracePt t="331545" x="4083050" y="5867400"/>
          <p14:tracePt t="331567" x="4089400" y="5867400"/>
          <p14:tracePt t="331578" x="4089400" y="5861050"/>
          <p14:tracePt t="331597" x="4076700" y="5816600"/>
          <p14:tracePt t="331610" x="4070350" y="5753100"/>
          <p14:tracePt t="331627" x="4089400" y="5727700"/>
          <p14:tracePt t="331644" x="4165600" y="5632450"/>
          <p14:tracePt t="331660" x="4191000" y="5581650"/>
          <p14:tracePt t="331677" x="4191000" y="5562600"/>
          <p14:tracePt t="331700" x="4191000" y="5549900"/>
          <p14:tracePt t="331748" x="4184650" y="5549900"/>
          <p14:tracePt t="331760" x="4178300" y="5549900"/>
          <p14:tracePt t="331778" x="4159250" y="5549900"/>
          <p14:tracePt t="331793" x="4146550" y="5549900"/>
          <p14:tracePt t="331811" x="4127500" y="5549900"/>
          <p14:tracePt t="331829" x="3981450" y="5556250"/>
          <p14:tracePt t="331844" x="3930650" y="5562600"/>
          <p14:tracePt t="331860" x="3683000" y="5594350"/>
          <p14:tracePt t="331878" x="3575050" y="5600700"/>
          <p14:tracePt t="331893" x="3556000" y="5607050"/>
          <p14:tracePt t="332044" x="3594100" y="5607050"/>
          <p14:tracePt t="332060" x="3733800" y="5607050"/>
          <p14:tracePt t="332077" x="3886200" y="5607050"/>
          <p14:tracePt t="332094" x="3987800" y="5607050"/>
          <p14:tracePt t="332110" x="4057650" y="5594350"/>
          <p14:tracePt t="332127" x="4102100" y="5581650"/>
          <p14:tracePt t="332144" x="4121150" y="5568950"/>
          <p14:tracePt t="332161" x="4146550" y="5562600"/>
          <p14:tracePt t="332183" x="4197350" y="5556250"/>
          <p14:tracePt t="332194" x="4229100" y="5549900"/>
          <p14:tracePt t="332210" x="4248150" y="5549900"/>
          <p14:tracePt t="332228" x="4254500" y="5549900"/>
          <p14:tracePt t="332260" x="4260850" y="5549900"/>
          <p14:tracePt t="332348" x="4273550" y="5543550"/>
          <p14:tracePt t="332360" x="4279900" y="5543550"/>
          <p14:tracePt t="332444" x="4311650" y="5537200"/>
          <p14:tracePt t="332461" x="4381500" y="5524500"/>
          <p14:tracePt t="332491" x="4559300" y="5518150"/>
          <p14:tracePt t="332504" x="4603750" y="5511800"/>
          <p14:tracePt t="332520" x="4705350" y="5511800"/>
          <p14:tracePt t="332521" x="4749800" y="5511800"/>
          <p14:tracePt t="332544" x="4832350" y="5499100"/>
          <p14:tracePt t="332561" x="4857750" y="5486400"/>
          <p14:tracePt t="332578" x="4864100" y="5480050"/>
          <p14:tracePt t="332594" x="4876800" y="5461000"/>
          <p14:tracePt t="332611" x="4876800" y="5441950"/>
          <p14:tracePt t="332628" x="4876800" y="5410200"/>
          <p14:tracePt t="332644" x="4876800" y="5378450"/>
          <p14:tracePt t="332661" x="4876800" y="5346700"/>
          <p14:tracePt t="332678" x="4851400" y="5308600"/>
          <p14:tracePt t="332694" x="4826000" y="5270500"/>
          <p14:tracePt t="332717" x="4768850" y="5213350"/>
          <p14:tracePt t="332729" x="4743450" y="5194300"/>
          <p14:tracePt t="332744" x="4699000" y="5168900"/>
          <p14:tracePt t="332761" x="4641850" y="5137150"/>
          <p14:tracePt t="332777" x="4572000" y="5105400"/>
          <p14:tracePt t="332794" x="4425950" y="5054600"/>
          <p14:tracePt t="332813" x="4343400" y="5035550"/>
          <p14:tracePt t="332827" x="4254500" y="5003800"/>
          <p14:tracePt t="332844" x="4171950" y="4978400"/>
          <p14:tracePt t="332861" x="4114800" y="4965700"/>
          <p14:tracePt t="332878" x="4032250" y="4940300"/>
          <p14:tracePt t="332894" x="3886200" y="4933950"/>
          <p14:tracePt t="332911" x="3670300" y="4933950"/>
          <p14:tracePt t="332928" x="3498850" y="4940300"/>
          <p14:tracePt t="332944" x="3365500" y="4953000"/>
          <p14:tracePt t="332961" x="3321050" y="4965700"/>
          <p14:tracePt t="332978" x="3314700" y="4965700"/>
          <p14:tracePt t="333045" x="3308350" y="4978400"/>
          <p14:tracePt t="333061" x="3302000" y="5003800"/>
          <p14:tracePt t="333078" x="3302000" y="5035550"/>
          <p14:tracePt t="333095" x="3314700" y="5073650"/>
          <p14:tracePt t="333111" x="3346450" y="5111750"/>
          <p14:tracePt t="333129" x="3384550" y="5137150"/>
          <p14:tracePt t="333154" x="3473450" y="5181600"/>
          <p14:tracePt t="333165" x="3524250" y="5207000"/>
          <p14:tracePt t="333181" x="3606800" y="5245100"/>
          <p14:tracePt t="333194" x="3721100" y="5308600"/>
          <p14:tracePt t="333211" x="3790950" y="5359400"/>
          <p14:tracePt t="333235" x="3898900" y="5422900"/>
          <p14:tracePt t="333246" x="3956050" y="5441950"/>
          <p14:tracePt t="333264" x="4044950" y="5461000"/>
          <p14:tracePt t="333278" x="4165600" y="5473700"/>
          <p14:tracePt t="333294" x="4337050" y="5473700"/>
          <p14:tracePt t="333311" x="4552950" y="5467350"/>
          <p14:tracePt t="333328" x="4711700" y="5441950"/>
          <p14:tracePt t="333345" x="4800600" y="5410200"/>
          <p14:tracePt t="333361" x="4857750" y="5372100"/>
          <p14:tracePt t="333378" x="4876800" y="5340350"/>
          <p14:tracePt t="333395" x="4876800" y="5321300"/>
          <p14:tracePt t="333412" x="4876800" y="5295900"/>
          <p14:tracePt t="333428" x="4870450" y="5283200"/>
          <p14:tracePt t="333445" x="4857750" y="5270500"/>
          <p14:tracePt t="333462" x="4819650" y="5251450"/>
          <p14:tracePt t="333478" x="4762500" y="5226050"/>
          <p14:tracePt t="333496" x="4648200" y="5200650"/>
          <p14:tracePt t="333520" x="4584700" y="5200650"/>
          <p14:tracePt t="333553" x="4508500" y="5200650"/>
          <p14:tracePt t="333562" x="4495800" y="5207000"/>
          <p14:tracePt t="333578" x="4489450" y="5207000"/>
          <p14:tracePt t="334562" x="4527550" y="5245100"/>
          <p14:tracePt t="334579" x="4616450" y="5308600"/>
          <p14:tracePt t="334605" x="4648200" y="5340350"/>
          <p14:tracePt t="334616" x="4648200" y="5346700"/>
          <p14:tracePt t="334635" x="4654550" y="5353050"/>
          <p14:tracePt t="334662" x="4660900" y="5359400"/>
          <p14:tracePt t="334680" x="4667250" y="5359400"/>
          <p14:tracePt t="334697" x="4673600" y="5365750"/>
          <p14:tracePt t="334729" x="4686300" y="5365750"/>
          <p14:tracePt t="334747" x="4705350" y="5359400"/>
          <p14:tracePt t="334764" x="4730750" y="5340350"/>
          <p14:tracePt t="334779" x="4756150" y="5308600"/>
          <p14:tracePt t="334796" x="4775200" y="5264150"/>
          <p14:tracePt t="334813" x="4794250" y="5213350"/>
          <p14:tracePt t="334835" x="4813300" y="5149850"/>
          <p14:tracePt t="334846" x="4813300" y="5124450"/>
          <p14:tracePt t="334865" x="4819650" y="5080000"/>
          <p14:tracePt t="334879" x="4819650" y="5067300"/>
          <p14:tracePt t="334896" x="4819650" y="5041900"/>
          <p14:tracePt t="334913" x="4819650" y="5022850"/>
          <p14:tracePt t="334929" x="4800600" y="4997450"/>
          <p14:tracePt t="334946" x="4756150" y="4965700"/>
          <p14:tracePt t="334963" x="4711700" y="4940300"/>
          <p14:tracePt t="334979" x="4667250" y="4914900"/>
          <p14:tracePt t="334996" x="4629150" y="4895850"/>
          <p14:tracePt t="335013" x="4603750" y="4883150"/>
          <p14:tracePt t="335029" x="4552950" y="4870450"/>
          <p14:tracePt t="335046" x="4514850" y="4864100"/>
          <p14:tracePt t="335069" x="4502150" y="4864100"/>
          <p14:tracePt t="335080" x="4495800" y="4864100"/>
          <p14:tracePt t="338326" x="4464050" y="4864100"/>
          <p14:tracePt t="338332" x="4457700" y="4870450"/>
          <p14:tracePt t="338416" x="4432300" y="4870450"/>
          <p14:tracePt t="338432" x="4318000" y="4857750"/>
          <p14:tracePt t="338449" x="4127500" y="4857750"/>
          <p14:tracePt t="338466" x="3956050" y="4857750"/>
          <p14:tracePt t="338483" x="3816350" y="4857750"/>
          <p14:tracePt t="338499" x="3727450" y="4857750"/>
          <p14:tracePt t="338516" x="3702050" y="4857750"/>
          <p14:tracePt t="338553" x="3683000" y="4870450"/>
          <p14:tracePt t="338566" x="3625850" y="4895850"/>
          <p14:tracePt t="338584" x="3536950" y="4921250"/>
          <p14:tracePt t="338601" x="3448050" y="4933950"/>
          <p14:tracePt t="338616" x="3365500" y="4940300"/>
          <p14:tracePt t="338633" x="3333750" y="4940300"/>
          <p14:tracePt t="338649" x="3327400" y="4940300"/>
          <p14:tracePt t="338699" x="3244850" y="4991100"/>
          <p14:tracePt t="338718" x="3168650" y="5035550"/>
          <p14:tracePt t="338732" x="3124200" y="5080000"/>
          <p14:tracePt t="338750" x="3117850" y="5105400"/>
          <p14:tracePt t="338765" x="3117850" y="5118100"/>
          <p14:tracePt t="338784" x="3124200" y="5124450"/>
          <p14:tracePt t="338799" x="3136900" y="5130800"/>
          <p14:tracePt t="338816" x="3168650" y="5149850"/>
          <p14:tracePt t="338834" x="3219450" y="5194300"/>
          <p14:tracePt t="338849" x="3295650" y="5283200"/>
          <p14:tracePt t="338875" x="3429000" y="5416550"/>
          <p14:tracePt t="338890" x="3505200" y="5480050"/>
          <p14:tracePt t="338899" x="3549650" y="5511800"/>
          <p14:tracePt t="338916" x="3600450" y="5530850"/>
          <p14:tracePt t="338932" x="3663950" y="5549900"/>
          <p14:tracePt t="338933" x="3695700" y="5556250"/>
          <p14:tracePt t="338949" x="3727450" y="5556250"/>
          <p14:tracePt t="338966" x="3879850" y="5562600"/>
          <p14:tracePt t="338984" x="3962400" y="5562600"/>
          <p14:tracePt t="339001" x="4095750" y="5568950"/>
          <p14:tracePt t="339016" x="4248150" y="5594350"/>
          <p14:tracePt t="339033" x="4337050" y="5607050"/>
          <p14:tracePt t="339049" x="4546600" y="5632450"/>
          <p14:tracePt t="339067" x="4648200" y="5638800"/>
          <p14:tracePt t="339086" x="4699000" y="5645150"/>
          <p14:tracePt t="339099" x="4718050" y="5645150"/>
          <p14:tracePt t="339116" x="4730750" y="5645150"/>
          <p14:tracePt t="339133" x="4756150" y="5638800"/>
          <p14:tracePt t="339150" x="4794250" y="5626100"/>
          <p14:tracePt t="339166" x="4845050" y="5613400"/>
          <p14:tracePt t="339183" x="4895850" y="5594350"/>
          <p14:tracePt t="339200" x="4940300" y="5581650"/>
          <p14:tracePt t="339226" x="4991100" y="5530850"/>
          <p14:tracePt t="339234" x="4997450" y="5518150"/>
          <p14:tracePt t="339253" x="4997450" y="5473700"/>
          <p14:tracePt t="339266" x="4997450" y="5435600"/>
          <p14:tracePt t="339283" x="4991100" y="5397500"/>
          <p14:tracePt t="339307" x="4978400" y="5372100"/>
          <p14:tracePt t="339316" x="4978400" y="5365750"/>
          <p14:tracePt t="339333" x="4959350" y="5353050"/>
          <p14:tracePt t="339349" x="4927600" y="5334000"/>
          <p14:tracePt t="339366" x="4876800" y="5314950"/>
          <p14:tracePt t="339383" x="4826000" y="5295900"/>
          <p14:tracePt t="339400" x="4775200" y="5270500"/>
          <p14:tracePt t="339416" x="4711700" y="5238750"/>
          <p14:tracePt t="339417" x="4692650" y="5232400"/>
          <p14:tracePt t="339434" x="4648200" y="5219700"/>
          <p14:tracePt t="339435" x="4635500" y="5213350"/>
          <p14:tracePt t="339459" x="4565650" y="5200650"/>
          <p14:tracePt t="339470" x="4521200" y="5200650"/>
          <p14:tracePt t="339483" x="4400550" y="5207000"/>
          <p14:tracePt t="339500" x="4286250" y="5219700"/>
          <p14:tracePt t="339516" x="4171950" y="5232400"/>
          <p14:tracePt t="339533" x="4089400" y="5245100"/>
          <p14:tracePt t="339550" x="4064000" y="5264150"/>
          <p14:tracePt t="339566" x="4038600" y="5276850"/>
          <p14:tracePt t="339583" x="4019550" y="5289550"/>
          <p14:tracePt t="339601" x="3994150" y="5302250"/>
          <p14:tracePt t="339616" x="3981450" y="5321300"/>
          <p14:tracePt t="339633" x="3981450" y="5327650"/>
          <p14:tracePt t="339650" x="3981450" y="5334000"/>
          <p14:tracePt t="339671" x="4013200" y="5378450"/>
          <p14:tracePt t="339684" x="4032250" y="5403850"/>
          <p14:tracePt t="339700" x="4089400" y="5499100"/>
          <p14:tracePt t="339717" x="4114800" y="5549900"/>
          <p14:tracePt t="339733" x="4140200" y="5581650"/>
          <p14:tracePt t="339750" x="4159250" y="5594350"/>
          <p14:tracePt t="362899" x="4152900" y="5594350"/>
          <p14:tracePt t="362906" x="4146550" y="5581650"/>
          <p14:tracePt t="362921" x="4127500" y="5568950"/>
          <p14:tracePt t="362936" x="4089400" y="5524500"/>
          <p14:tracePt t="362936" x="4057650" y="5492750"/>
          <p14:tracePt t="362953" x="3981450" y="5435600"/>
          <p14:tracePt t="362969" x="3898900" y="5384800"/>
          <p14:tracePt t="362986" x="3879850" y="5372100"/>
          <p14:tracePt t="363051" x="4044950" y="5365750"/>
          <p14:tracePt t="363057" x="4184650" y="5365750"/>
          <p14:tracePt t="363070" x="4298950" y="5365750"/>
          <p14:tracePt t="363086" x="4476750" y="5340350"/>
          <p14:tracePt t="363103" x="4483100" y="5334000"/>
          <p14:tracePt t="363136" x="4483100" y="5327650"/>
          <p14:tracePt t="363153" x="4489450" y="5327650"/>
          <p14:tracePt t="363194" x="4495800" y="5327650"/>
          <p14:tracePt t="363203" x="4502150" y="5321300"/>
          <p14:tracePt t="363220" x="4527550" y="5308600"/>
          <p14:tracePt t="363236" x="4559300" y="5302250"/>
          <p14:tracePt t="363238" x="4578350" y="5302250"/>
          <p14:tracePt t="363253" x="4597400" y="5295900"/>
          <p14:tracePt t="363269" x="4692650" y="5295900"/>
          <p14:tracePt t="363286" x="4933950" y="5346700"/>
          <p14:tracePt t="363303" x="5086350" y="5384800"/>
          <p14:tracePt t="363324" x="5283200" y="5435600"/>
          <p14:tracePt t="363337" x="5429250" y="5473700"/>
          <p14:tracePt t="363353" x="5562600" y="5511800"/>
          <p14:tracePt t="363370" x="5721350" y="5549900"/>
          <p14:tracePt t="363388" x="5822950" y="5581650"/>
          <p14:tracePt t="363403" x="5969000" y="5613400"/>
          <p14:tracePt t="363420" x="6096000" y="5632450"/>
          <p14:tracePt t="363438" x="6165850" y="5638800"/>
          <p14:tracePt t="363453" x="6223000" y="5632450"/>
          <p14:tracePt t="363470" x="6254750" y="5619750"/>
          <p14:tracePt t="363486" x="6292850" y="5600700"/>
          <p14:tracePt t="363504" x="6343650" y="5549900"/>
          <p14:tracePt t="363521" x="6381750" y="5511800"/>
          <p14:tracePt t="363536" x="6426200" y="5467350"/>
          <p14:tracePt t="363554" x="6483350" y="5416550"/>
          <p14:tracePt t="363570" x="6527800" y="5372100"/>
          <p14:tracePt t="363586" x="6540500" y="5321300"/>
          <p14:tracePt t="363603" x="6540500" y="5257800"/>
          <p14:tracePt t="363620" x="6515100" y="5175250"/>
          <p14:tracePt t="363636" x="6502400" y="5099050"/>
          <p14:tracePt t="363653" x="6483350" y="5035550"/>
          <p14:tracePt t="363670" x="6445250" y="4953000"/>
          <p14:tracePt t="363687" x="6394450" y="4883150"/>
          <p14:tracePt t="363712" x="6254750" y="4806950"/>
          <p14:tracePt t="363720" x="6146800" y="4775200"/>
          <p14:tracePt t="363737" x="5924550" y="4718050"/>
          <p14:tracePt t="363753" x="5702300" y="4679950"/>
          <p14:tracePt t="363770" x="5384800" y="4616450"/>
          <p14:tracePt t="363787" x="5264150" y="4597400"/>
          <p14:tracePt t="363803" x="5194300" y="4584700"/>
          <p14:tracePt t="363821" x="5149850" y="4584700"/>
          <p14:tracePt t="363836" x="5092700" y="4603750"/>
          <p14:tracePt t="363853" x="4991100" y="4679950"/>
          <p14:tracePt t="363870" x="4889500" y="4768850"/>
          <p14:tracePt t="363887" x="4800600" y="4870450"/>
          <p14:tracePt t="363904" x="4762500" y="4959350"/>
          <p14:tracePt t="363920" x="4762500" y="5003800"/>
          <p14:tracePt t="363938" x="4768850" y="5022850"/>
          <p14:tracePt t="363954" x="4775200" y="5022850"/>
          <p14:tracePt t="363972" x="4826000" y="5035550"/>
          <p14:tracePt t="363990" x="4883150" y="5041900"/>
          <p14:tracePt t="364004" x="5060950" y="5048250"/>
          <p14:tracePt t="364005" x="5130800" y="5048250"/>
          <p14:tracePt t="364020" x="5359400" y="5048250"/>
          <p14:tracePt t="364037" x="5626100" y="5048250"/>
          <p14:tracePt t="364053" x="5930900" y="5016500"/>
          <p14:tracePt t="364071" x="6146800" y="4991100"/>
          <p14:tracePt t="364087" x="6324600" y="4959350"/>
          <p14:tracePt t="364104" x="6413500" y="4933950"/>
          <p14:tracePt t="364121" x="6432550" y="4927600"/>
          <p14:tracePt t="364154" x="6432550" y="4921250"/>
          <p14:tracePt t="364170" x="6419850" y="4908550"/>
          <p14:tracePt t="364188" x="6381750" y="4883150"/>
          <p14:tracePt t="364204" x="6369050" y="4876800"/>
          <p14:tracePt t="364220" x="6362700" y="4864100"/>
          <p14:tracePt t="364321" x="6350000" y="4883150"/>
          <p14:tracePt t="364337" x="6311900" y="4927600"/>
          <p14:tracePt t="364354" x="6261100" y="4984750"/>
          <p14:tracePt t="364372" x="6203950" y="5041900"/>
          <p14:tracePt t="364387" x="6153150" y="5092700"/>
          <p14:tracePt t="364404" x="6127750" y="5124450"/>
          <p14:tracePt t="364421" x="6121400" y="5143500"/>
          <p14:tracePt t="364437" x="6115050" y="5156200"/>
          <p14:tracePt t="364454" x="6115050" y="5168900"/>
          <p14:tracePt t="364470" x="6108700" y="5175250"/>
          <p14:tracePt t="364487" x="6108700" y="5187950"/>
          <p14:tracePt t="364505" x="6102350" y="5194300"/>
          <p14:tracePt t="364537" x="6102350" y="5200650"/>
          <p14:tracePt t="365054" x="6089650" y="5232400"/>
          <p14:tracePt t="365071" x="6083300" y="5245100"/>
          <p14:tracePt t="365087" x="6076950" y="5251450"/>
          <p14:tracePt t="365104" x="6076950" y="5257800"/>
          <p14:tracePt t="365204" x="6076950" y="5251450"/>
          <p14:tracePt t="365222" x="6064250" y="5232400"/>
          <p14:tracePt t="365238" x="6032500" y="5207000"/>
          <p14:tracePt t="365255" x="5981700" y="5175250"/>
          <p14:tracePt t="365272" x="5918200" y="5143500"/>
          <p14:tracePt t="365288" x="5861050" y="5118100"/>
          <p14:tracePt t="365304" x="5835650" y="5099050"/>
          <p14:tracePt t="365321" x="5822950" y="5086350"/>
          <p14:tracePt t="365343" x="5816600" y="5086350"/>
          <p14:tracePt t="365455" x="5816600" y="5092700"/>
          <p14:tracePt t="365471" x="5816600" y="5105400"/>
          <p14:tracePt t="365488" x="5810250" y="5105400"/>
          <p14:tracePt t="365506" x="5810250" y="5111750"/>
          <p14:tracePt t="365522" x="5810250" y="5118100"/>
          <p14:tracePt t="365538" x="5810250" y="5137150"/>
          <p14:tracePt t="365555" x="5816600" y="5156200"/>
          <p14:tracePt t="365572" x="5835650" y="5187950"/>
          <p14:tracePt t="365588" x="5848350" y="5207000"/>
          <p14:tracePt t="365605" x="5880100" y="5245100"/>
          <p14:tracePt t="365622" x="5892800" y="5251450"/>
          <p14:tracePt t="365645" x="5911850" y="5270500"/>
          <p14:tracePt t="365672" x="5918200" y="5270500"/>
          <p14:tracePt t="365688" x="5937250" y="5270500"/>
          <p14:tracePt t="365705" x="6019800" y="5270500"/>
          <p14:tracePt t="365722" x="6102350" y="5264150"/>
          <p14:tracePt t="365738" x="6184900" y="5257800"/>
          <p14:tracePt t="365755" x="6248400" y="5251450"/>
          <p14:tracePt t="365772" x="6286500" y="5245100"/>
          <p14:tracePt t="365792" x="6337300" y="5213350"/>
          <p14:tracePt t="365805" x="6356350" y="5194300"/>
          <p14:tracePt t="365822" x="6388100" y="5156200"/>
          <p14:tracePt t="365838" x="6413500" y="5111750"/>
          <p14:tracePt t="365856" x="6432550" y="5073650"/>
          <p14:tracePt t="365856" x="6432550" y="5054600"/>
          <p14:tracePt t="365882" x="6438900" y="4991100"/>
          <p14:tracePt t="365890" x="6432550" y="4965700"/>
          <p14:tracePt t="365905" x="6407150" y="4921250"/>
          <p14:tracePt t="365922" x="6362700" y="4857750"/>
          <p14:tracePt t="365939" x="6318250" y="4794250"/>
          <p14:tracePt t="365955" x="6280150" y="4743450"/>
          <p14:tracePt t="365972" x="6248400" y="4711700"/>
          <p14:tracePt t="365989" x="6229350" y="4699000"/>
          <p14:tracePt t="366006" x="6203950" y="4686300"/>
          <p14:tracePt t="366022" x="6178550" y="4679950"/>
          <p14:tracePt t="366040" x="6159500" y="4679950"/>
          <p14:tracePt t="366055" x="6121400" y="4673600"/>
          <p14:tracePt t="366073" x="6057900" y="4673600"/>
          <p14:tracePt t="366088" x="5975350" y="4673600"/>
          <p14:tracePt t="366089" x="5918200" y="4673600"/>
          <p14:tracePt t="366106" x="5842000" y="4673600"/>
          <p14:tracePt t="366122" x="5765800" y="4679950"/>
          <p14:tracePt t="366139" x="5683250" y="4686300"/>
          <p14:tracePt t="366155" x="5638800" y="4692650"/>
          <p14:tracePt t="366172" x="5600700" y="4699000"/>
          <p14:tracePt t="366189" x="5556250" y="4699000"/>
          <p14:tracePt t="366206" x="5461000" y="4718050"/>
          <p14:tracePt t="366222" x="5308600" y="4749800"/>
          <p14:tracePt t="366239" x="5130800" y="4787900"/>
          <p14:tracePt t="366261" x="4902200" y="4845050"/>
          <p14:tracePt t="366272" x="4851400" y="4857750"/>
          <p14:tracePt t="366289" x="4781550" y="4870450"/>
          <p14:tracePt t="366306" x="4762500" y="4883150"/>
          <p14:tracePt t="366322" x="4756150" y="4883150"/>
          <p14:tracePt t="366340" x="4749800" y="4895850"/>
          <p14:tracePt t="366355" x="4749800" y="4914900"/>
          <p14:tracePt t="366372" x="4749800" y="4953000"/>
          <p14:tracePt t="366389" x="4749800" y="4991100"/>
          <p14:tracePt t="366406" x="4768850" y="5048250"/>
          <p14:tracePt t="366427" x="4819650" y="5137150"/>
          <p14:tracePt t="366441" x="4864100" y="5187950"/>
          <p14:tracePt t="366456" x="4889500" y="5213350"/>
          <p14:tracePt t="366473" x="4946650" y="5257800"/>
          <p14:tracePt t="366473" x="4997450" y="5295900"/>
          <p14:tracePt t="366489" x="5035550" y="5314950"/>
          <p14:tracePt t="366506" x="5181600" y="5359400"/>
          <p14:tracePt t="366524" x="5295900" y="5384800"/>
          <p14:tracePt t="366539" x="5429250" y="5391150"/>
          <p14:tracePt t="366556" x="5594350" y="5391150"/>
          <p14:tracePt t="366573" x="5746750" y="5378450"/>
          <p14:tracePt t="366589" x="5892800" y="5359400"/>
          <p14:tracePt t="366606" x="6051550" y="5327650"/>
          <p14:tracePt t="366622" x="6115050" y="5302250"/>
          <p14:tracePt t="366640" x="6121400" y="5295900"/>
          <p14:tracePt t="366681" x="6121400" y="5289550"/>
          <p14:tracePt t="366689" x="6121400" y="5283200"/>
          <p14:tracePt t="366739" x="6121400" y="5276850"/>
          <p14:tracePt t="367458" x="6121400" y="5264150"/>
          <p14:tracePt t="367473" x="6121400" y="5251450"/>
          <p14:tracePt t="367490" x="6121400" y="5245100"/>
          <p14:tracePt t="368034" x="6083300" y="5251450"/>
          <p14:tracePt t="368040" x="6038850" y="5251450"/>
          <p14:tracePt t="368057" x="5969000" y="5257800"/>
          <p14:tracePt t="368078" x="5803900" y="5264150"/>
          <p14:tracePt t="368090" x="5721350" y="5264150"/>
          <p14:tracePt t="368107" x="5524500" y="5264150"/>
          <p14:tracePt t="368108" x="5416550" y="5257800"/>
          <p14:tracePt t="368125" x="5124450" y="5257800"/>
          <p14:tracePt t="368140" x="4902200" y="5245100"/>
          <p14:tracePt t="368157" x="4730750" y="5226050"/>
          <p14:tracePt t="368174" x="4597400" y="5200650"/>
          <p14:tracePt t="368191" x="4508500" y="5175250"/>
          <p14:tracePt t="368207" x="4413250" y="5143500"/>
          <p14:tracePt t="368224" x="4305300" y="5105400"/>
          <p14:tracePt t="368241" x="4184650" y="5073650"/>
          <p14:tracePt t="368263" x="4006850" y="5022850"/>
          <p14:tracePt t="368274" x="3956050" y="5010150"/>
          <p14:tracePt t="368290" x="3854450" y="4984750"/>
          <p14:tracePt t="368307" x="3771900" y="4978400"/>
          <p14:tracePt t="368324" x="3670300" y="4978400"/>
          <p14:tracePt t="368341" x="3556000" y="4991100"/>
          <p14:tracePt t="368358" x="3473450" y="5010150"/>
          <p14:tracePt t="368360" x="3435350" y="5022850"/>
          <p14:tracePt t="368374" x="3384550" y="5035550"/>
          <p14:tracePt t="368393" x="3340100" y="5048250"/>
          <p14:tracePt t="368410" x="3327400" y="5048250"/>
          <p14:tracePt t="368424" x="3321050" y="5048250"/>
          <p14:tracePt t="368442" x="3308350" y="5054600"/>
          <p14:tracePt t="368457" x="3244850" y="5080000"/>
          <p14:tracePt t="368474" x="3162300" y="5105400"/>
          <p14:tracePt t="368491" x="3086100" y="5143500"/>
          <p14:tracePt t="368507" x="3067050" y="5168900"/>
          <p14:tracePt t="368524" x="3067050" y="5194300"/>
          <p14:tracePt t="368542" x="3092450" y="5238750"/>
          <p14:tracePt t="368560" x="3187700" y="5314950"/>
          <p14:tracePt t="368574" x="3219450" y="5334000"/>
          <p14:tracePt t="368591" x="3371850" y="5435600"/>
          <p14:tracePt t="368608" x="3416300" y="5461000"/>
          <p14:tracePt t="368624" x="3549650" y="5524500"/>
          <p14:tracePt t="368641" x="3651250" y="5556250"/>
          <p14:tracePt t="368657" x="3733800" y="5575300"/>
          <p14:tracePt t="368674" x="3879850" y="5581650"/>
          <p14:tracePt t="368691" x="4000500" y="5581650"/>
          <p14:tracePt t="368707" x="4146550" y="5562600"/>
          <p14:tracePt t="368725" x="4229100" y="5524500"/>
          <p14:tracePt t="368749" x="4318000" y="5461000"/>
          <p14:tracePt t="368757" x="4337050" y="5441950"/>
          <p14:tracePt t="368776" x="4349750" y="5422900"/>
          <p14:tracePt t="368791" x="4349750" y="5416550"/>
          <p14:tracePt t="368859" x="4349750" y="5410200"/>
          <p14:tracePt t="368891" x="4343400" y="5403850"/>
          <p14:tracePt t="368908" x="4324350" y="5403850"/>
          <p14:tracePt t="368930" x="4279900" y="5397500"/>
          <p14:tracePt t="368941" x="4267200" y="5397500"/>
          <p14:tracePt t="368959" x="4248150" y="5403850"/>
          <p14:tracePt t="368974" x="4229100" y="5416550"/>
          <p14:tracePt t="368991" x="4197350" y="5448300"/>
          <p14:tracePt t="369008" x="4178300" y="5473700"/>
          <p14:tracePt t="369029" x="4165600" y="5518150"/>
          <p14:tracePt t="369041" x="4165600" y="5530850"/>
          <p14:tracePt t="369058" x="4165600" y="5581650"/>
          <p14:tracePt t="369074" x="4171950" y="5638800"/>
          <p14:tracePt t="369092" x="4197350" y="5727700"/>
          <p14:tracePt t="369108" x="4248150" y="5791200"/>
          <p14:tracePt t="369124" x="4279900" y="5829300"/>
          <p14:tracePt t="369141" x="4279900" y="5835650"/>
          <p14:tracePt t="395605" x="4216400" y="5829300"/>
          <p14:tracePt t="395613" x="4171950" y="5803900"/>
          <p14:tracePt t="395630" x="4095750" y="5759450"/>
          <p14:tracePt t="395648" x="4044950" y="5734050"/>
          <p14:tracePt t="395664" x="4006850" y="5702300"/>
          <p14:tracePt t="395681" x="3930650" y="5657850"/>
          <p14:tracePt t="395702" x="3663950" y="5499100"/>
          <p14:tracePt t="395713" x="3549650" y="5454650"/>
          <p14:tracePt t="395730" x="3390900" y="5416550"/>
          <p14:tracePt t="395747" x="3333750" y="5410200"/>
          <p14:tracePt t="395780" x="3302000" y="5403850"/>
          <p14:tracePt t="395804" x="3060700" y="5321300"/>
          <p14:tracePt t="395814" x="2774950" y="5264150"/>
          <p14:tracePt t="395832" x="2368550" y="5238750"/>
          <p14:tracePt t="395849" x="1968500" y="5270500"/>
          <p14:tracePt t="395865" x="1625600" y="5340350"/>
          <p14:tracePt t="395881" x="1536700" y="5359400"/>
          <p14:tracePt t="395935" x="1485900" y="5359400"/>
          <p14:tracePt t="395947" x="1365250" y="5359400"/>
          <p14:tracePt t="395964" x="1079500" y="5353050"/>
          <p14:tracePt t="395988" x="615950" y="5384800"/>
          <p14:tracePt t="395997" x="488950" y="5410200"/>
          <p14:tracePt t="396015" x="342900" y="5441950"/>
          <p14:tracePt t="396047" x="361950" y="5441950"/>
          <p14:tracePt t="396064" x="368300" y="5441950"/>
          <p14:tracePt t="396114" x="368300" y="5454650"/>
          <p14:tracePt t="396131" x="368300" y="5492750"/>
          <p14:tracePt t="396148" x="431800" y="5556250"/>
          <p14:tracePt t="396164" x="469900" y="5575300"/>
          <p14:tracePt t="396180" x="596900" y="5632450"/>
          <p14:tracePt t="396197" x="660400" y="5676900"/>
          <p14:tracePt t="396214" x="711200" y="5740400"/>
          <p14:tracePt t="396230" x="749300" y="5797550"/>
          <p14:tracePt t="396248" x="774700" y="5854700"/>
          <p14:tracePt t="396268" x="793750" y="5892800"/>
          <p14:tracePt t="396281" x="812800" y="5911850"/>
          <p14:tracePt t="396307" x="857250" y="5924550"/>
          <p14:tracePt t="396320" x="901700" y="5924550"/>
          <p14:tracePt t="396330" x="933450" y="5924550"/>
          <p14:tracePt t="396348" x="984250" y="5918200"/>
          <p14:tracePt t="396366" x="1092200" y="5899150"/>
          <p14:tracePt t="396381" x="1130300" y="5892800"/>
          <p14:tracePt t="396399" x="1187450" y="5886450"/>
          <p14:tracePt t="396414" x="1193800" y="5886450"/>
          <p14:tracePt t="396430" x="1238250" y="5886450"/>
          <p14:tracePt t="396448" x="1282700" y="5892800"/>
          <p14:tracePt t="396464" x="1320800" y="5899150"/>
          <p14:tracePt t="396482" x="1339850" y="5899150"/>
          <p14:tracePt t="396502" x="1352550" y="5905500"/>
          <p14:tracePt t="396528" x="1358900" y="5905500"/>
          <p14:tracePt t="410601" x="1352550" y="5905500"/>
          <p14:tracePt t="410609" x="1333500" y="5905500"/>
          <p14:tracePt t="410626" x="1250950" y="5892800"/>
          <p14:tracePt t="410643" x="1193800" y="5886450"/>
          <p14:tracePt t="410659" x="1136650" y="5880100"/>
          <p14:tracePt t="410676" x="984250" y="5848350"/>
          <p14:tracePt t="410693" x="850900" y="5822950"/>
          <p14:tracePt t="410716" x="679450" y="5803900"/>
          <p14:tracePt t="410726" x="628650" y="5797550"/>
          <p14:tracePt t="410743" x="584200" y="5797550"/>
          <p14:tracePt t="410760" x="577850" y="5797550"/>
          <p14:tracePt t="410776" x="539750" y="5803900"/>
          <p14:tracePt t="410794" x="444500" y="5816600"/>
          <p14:tracePt t="410810" x="349250" y="5835650"/>
          <p14:tracePt t="410826" x="311150" y="5842000"/>
          <p14:tracePt t="410981" x="298450" y="5848350"/>
          <p14:tracePt t="410993" x="285750" y="5848350"/>
          <p14:tracePt t="411009" x="273050" y="5848350"/>
          <p14:tracePt t="411157" x="273050" y="5861050"/>
          <p14:tracePt t="411176" x="292100" y="5892800"/>
          <p14:tracePt t="411202" x="336550" y="5949950"/>
          <p14:tracePt t="411210" x="355600" y="5981700"/>
          <p14:tracePt t="411235" x="419100" y="6096000"/>
          <p14:tracePt t="411246" x="450850" y="6165850"/>
          <p14:tracePt t="411260" x="463550" y="6191250"/>
          <p14:tracePt t="411276" x="495300" y="6235700"/>
          <p14:tracePt t="411293" x="552450" y="6286500"/>
          <p14:tracePt t="411310" x="565150" y="6292850"/>
          <p14:tracePt t="411310" x="584200" y="6299200"/>
          <p14:tracePt t="411326" x="622300" y="6305550"/>
          <p14:tracePt t="411343" x="660400" y="6318250"/>
          <p14:tracePt t="411360" x="711200" y="6343650"/>
          <p14:tracePt t="411378" x="768350" y="6375400"/>
          <p14:tracePt t="411393" x="844550" y="6400800"/>
          <p14:tracePt t="411410" x="908050" y="6419850"/>
          <p14:tracePt t="411427" x="1009650" y="6426200"/>
          <p14:tracePt t="411455" x="1174750" y="6400800"/>
          <p14:tracePt t="411465" x="1200150" y="6394450"/>
          <p14:tracePt t="411483" x="1301750" y="6375400"/>
          <p14:tracePt t="411493" x="1371600" y="6362700"/>
          <p14:tracePt t="411512" x="1543050" y="6350000"/>
          <p14:tracePt t="411526" x="1619250" y="6350000"/>
          <p14:tracePt t="411543" x="1644650" y="6350000"/>
          <p14:tracePt t="411561" x="1676400" y="6343650"/>
          <p14:tracePt t="411577" x="1701800" y="6337300"/>
          <p14:tracePt t="411594" x="1714500" y="6337300"/>
          <p14:tracePt t="411595" x="1727200" y="6330950"/>
          <p14:tracePt t="411611" x="1758950" y="6318250"/>
          <p14:tracePt t="411630" x="1790700" y="6299200"/>
          <p14:tracePt t="411644" x="1816100" y="6280150"/>
          <p14:tracePt t="411660" x="1835150" y="6267450"/>
          <p14:tracePt t="411677" x="1847850" y="6248400"/>
          <p14:tracePt t="411693" x="1866900" y="6229350"/>
          <p14:tracePt t="411710" x="1879600" y="6210300"/>
          <p14:tracePt t="411727" x="1892300" y="6184900"/>
          <p14:tracePt t="411744" x="1911350" y="6121400"/>
          <p14:tracePt t="411775" x="1924050" y="6051550"/>
          <p14:tracePt t="411794" x="1943100" y="5994400"/>
          <p14:tracePt t="411811" x="1949450" y="5956300"/>
          <p14:tracePt t="411827" x="1962150" y="5937250"/>
          <p14:tracePt t="411843" x="1962150" y="5930900"/>
          <p14:tracePt t="411861" x="1968500" y="5918200"/>
          <p14:tracePt t="411894" x="1968500" y="5911850"/>
          <p14:tracePt t="411911" x="1968500" y="5905500"/>
          <p14:tracePt t="411983" x="1962150" y="5880100"/>
          <p14:tracePt t="411994" x="1955800" y="5861050"/>
          <p14:tracePt t="412010" x="1936750" y="5842000"/>
          <p14:tracePt t="412027" x="1924050" y="5816600"/>
          <p14:tracePt t="412044" x="1905000" y="5797550"/>
          <p14:tracePt t="412061" x="1892300" y="5778500"/>
          <p14:tracePt t="412077" x="1879600" y="5765800"/>
          <p14:tracePt t="412095" x="1879600" y="5759450"/>
          <p14:tracePt t="412745" x="1879600" y="5765800"/>
          <p14:tracePt t="412761" x="1924050" y="5810250"/>
          <p14:tracePt t="412780" x="1993900" y="5873750"/>
          <p14:tracePt t="412795" x="2012950" y="5892800"/>
          <p14:tracePt t="412812" x="2044700" y="5924550"/>
          <p14:tracePt t="412813" x="2063750" y="5943600"/>
          <p14:tracePt t="412829" x="2089150" y="5969000"/>
          <p14:tracePt t="412845" x="2114550" y="5994400"/>
          <p14:tracePt t="412861" x="2139950" y="6007100"/>
          <p14:tracePt t="412877" x="2159000" y="6019800"/>
          <p14:tracePt t="412894" x="2178050" y="6032500"/>
          <p14:tracePt t="412911" x="2209800" y="6038850"/>
          <p14:tracePt t="412928" x="2235200" y="6045200"/>
          <p14:tracePt t="412945" x="2260600" y="6045200"/>
          <p14:tracePt t="412961" x="2292350" y="6045200"/>
          <p14:tracePt t="412978" x="2324100" y="6045200"/>
          <p14:tracePt t="412995" x="2355850" y="6045200"/>
          <p14:tracePt t="413016" x="2400300" y="6045200"/>
          <p14:tracePt t="413030" x="2413000" y="6045200"/>
          <p14:tracePt t="413045" x="2432050" y="6038850"/>
          <p14:tracePt t="413061" x="2457450" y="6032500"/>
          <p14:tracePt t="413078" x="2482850" y="6026150"/>
          <p14:tracePt t="413094" x="2495550" y="6019800"/>
          <p14:tracePt t="413112" x="2508250" y="6019800"/>
          <p14:tracePt t="413129" x="2514600" y="6013450"/>
          <p14:tracePt t="413161" x="2520950" y="6013450"/>
          <p14:tracePt t="413178" x="2527300" y="6007100"/>
          <p14:tracePt t="414446" x="2520950" y="6032500"/>
          <p14:tracePt t="414462" x="2508250" y="6076950"/>
          <p14:tracePt t="414486" x="2508250" y="6115050"/>
          <p14:tracePt t="414496" x="2508250" y="6121400"/>
          <p14:tracePt t="414513" x="2508250" y="6127750"/>
          <p14:tracePt t="414536" x="2508250" y="6134100"/>
          <p14:tracePt t="414546" x="2514600" y="6146800"/>
          <p14:tracePt t="414571" x="2540000" y="6203950"/>
          <p14:tracePt t="414580" x="2552700" y="6235700"/>
          <p14:tracePt t="414597" x="2584450" y="6273800"/>
          <p14:tracePt t="414612" x="2635250" y="6324600"/>
          <p14:tracePt t="414629" x="2673350" y="6350000"/>
          <p14:tracePt t="414646" x="2711450" y="6369050"/>
          <p14:tracePt t="414664" x="2743200" y="6375400"/>
          <p14:tracePt t="414683" x="2787650" y="6375400"/>
          <p14:tracePt t="414697" x="2813050" y="6362700"/>
          <p14:tracePt t="414717" x="2876550" y="6337300"/>
          <p14:tracePt t="414730" x="2901950" y="6324600"/>
          <p14:tracePt t="414746" x="2927350" y="6305550"/>
          <p14:tracePt t="414769" x="2965450" y="6267450"/>
          <p14:tracePt t="414779" x="2971800" y="6261100"/>
          <p14:tracePt t="414796" x="2984500" y="6235700"/>
          <p14:tracePt t="414820" x="3003550" y="6172200"/>
          <p14:tracePt t="414829" x="3003550" y="6159500"/>
          <p14:tracePt t="414847" x="3009900" y="6108700"/>
          <p14:tracePt t="414863" x="3009900" y="6064250"/>
          <p14:tracePt t="414879" x="2990850" y="6013450"/>
          <p14:tracePt t="414896" x="2965450" y="5981700"/>
          <p14:tracePt t="414913" x="2933700" y="5962650"/>
          <p14:tracePt t="414929" x="2927350" y="5962650"/>
          <p14:tracePt t="414992" x="2914650" y="5956300"/>
          <p14:tracePt t="415013" x="2863850" y="5949950"/>
          <p14:tracePt t="415030" x="2806700" y="5949950"/>
          <p14:tracePt t="415061" x="2730500" y="5956300"/>
          <p14:tracePt t="415080" x="2724150" y="5956300"/>
          <p14:tracePt t="415146" x="2711450" y="5962650"/>
          <p14:tracePt t="415163" x="2641600" y="5975350"/>
          <p14:tracePt t="415180" x="2584450" y="6007100"/>
          <p14:tracePt t="415196" x="2552700" y="6045200"/>
          <p14:tracePt t="415213" x="2546350" y="6064250"/>
          <p14:tracePt t="415230" x="2546350" y="6083300"/>
          <p14:tracePt t="415246" x="2546350" y="6108700"/>
          <p14:tracePt t="415263" x="2559050" y="6153150"/>
          <p14:tracePt t="415280" x="2590800" y="6235700"/>
          <p14:tracePt t="415297" x="2628900" y="6337300"/>
          <p14:tracePt t="415313" x="2641600" y="6438900"/>
          <p14:tracePt t="415314" x="2647950" y="6489700"/>
          <p14:tracePt t="415335" x="2667000" y="6553200"/>
          <p14:tracePt t="415346" x="2679700" y="6584950"/>
          <p14:tracePt t="415363" x="2698750" y="6604000"/>
          <p14:tracePt t="415380" x="2711450" y="6610350"/>
          <p14:tracePt t="415396" x="2724150" y="6610350"/>
          <p14:tracePt t="415414" x="2774950" y="6597650"/>
          <p14:tracePt t="415430" x="2857500" y="6578600"/>
          <p14:tracePt t="415448" x="2933700" y="6559550"/>
          <p14:tracePt t="415463" x="3035300" y="6534150"/>
          <p14:tracePt t="415481" x="3098800" y="6515100"/>
          <p14:tracePt t="415497" x="3149600" y="6489700"/>
          <p14:tracePt t="415497" x="3175000" y="6470650"/>
          <p14:tracePt t="415513" x="3187700" y="6464300"/>
          <p14:tracePt t="415530" x="3225800" y="6432550"/>
          <p14:tracePt t="415547" x="3251200" y="6407150"/>
          <p14:tracePt t="415564" x="3263900" y="6375400"/>
          <p14:tracePt t="415564" x="3270250" y="6356350"/>
          <p14:tracePt t="415580" x="3276600" y="6343650"/>
          <p14:tracePt t="415597" x="3276600" y="6318250"/>
          <p14:tracePt t="415613" x="3276600" y="6286500"/>
          <p14:tracePt t="415630" x="3276600" y="6242050"/>
          <p14:tracePt t="415646" x="3270250" y="6210300"/>
          <p14:tracePt t="415663" x="3257550" y="6159500"/>
          <p14:tracePt t="415680" x="3244850" y="6121400"/>
          <p14:tracePt t="415698" x="3232150" y="6089650"/>
          <p14:tracePt t="415713" x="3225800" y="6070600"/>
          <p14:tracePt t="415730" x="3219450" y="6064250"/>
          <p14:tracePt t="415844" x="3206750" y="6051550"/>
          <p14:tracePt t="415865" x="3200400" y="6038850"/>
          <p14:tracePt t="415880" x="3194050" y="6032500"/>
          <p14:tracePt t="416082" x="3194050" y="6026150"/>
          <p14:tracePt t="416097" x="3194050" y="6019800"/>
          <p14:tracePt t="416114" x="3187700" y="6013450"/>
          <p14:tracePt t="416147" x="3187700" y="6007100"/>
          <p14:tracePt t="416216" x="3162300" y="5994400"/>
          <p14:tracePt t="416232" x="3124200" y="5988050"/>
          <p14:tracePt t="416247" x="3060700" y="5988050"/>
          <p14:tracePt t="416264" x="3028950" y="5988050"/>
          <p14:tracePt t="416281" x="3022600" y="5988050"/>
          <p14:tracePt t="416297" x="3022600" y="5981700"/>
          <p14:tracePt t="417267" x="3016250" y="5994400"/>
          <p14:tracePt t="417281" x="3016250" y="6000750"/>
          <p14:tracePt t="417498" x="3009900" y="6007100"/>
          <p14:tracePt t="417515" x="3003550" y="6013450"/>
          <p14:tracePt t="418300" x="3016250" y="6032500"/>
          <p14:tracePt t="418322" x="3060700" y="6051550"/>
          <p14:tracePt t="418332" x="3079750" y="6051550"/>
          <p14:tracePt t="418349" x="3117850" y="6057900"/>
          <p14:tracePt t="418367" x="3155950" y="6070600"/>
          <p14:tracePt t="418382" x="3194050" y="6089650"/>
          <p14:tracePt t="418399" x="3219450" y="6108700"/>
          <p14:tracePt t="418416" x="3232150" y="6127750"/>
          <p14:tracePt t="418433" x="3244850" y="6140450"/>
          <p14:tracePt t="418451" x="3257550" y="6146800"/>
          <p14:tracePt t="418466" x="3333750" y="6159500"/>
          <p14:tracePt t="418482" x="3441700" y="6178550"/>
          <p14:tracePt t="418499" x="3562350" y="6203950"/>
          <p14:tracePt t="418518" x="3683000" y="6229350"/>
          <p14:tracePt t="418532" x="3740150" y="6242050"/>
          <p14:tracePt t="418549" x="3746500" y="6242050"/>
          <p14:tracePt t="418566" x="3752850" y="6229350"/>
          <p14:tracePt t="418582" x="3746500" y="6210300"/>
          <p14:tracePt t="418599" x="3733800" y="6191250"/>
          <p14:tracePt t="418617" x="3727450" y="6184900"/>
          <p14:tracePt t="418866" x="3727450" y="6178550"/>
          <p14:tracePt t="418883" x="3733800" y="6165850"/>
          <p14:tracePt t="418905" x="3746500" y="6153150"/>
          <p14:tracePt t="418916" x="3752850" y="6140450"/>
          <p14:tracePt t="418933" x="3759200" y="6134100"/>
          <p14:tracePt t="418958" x="3765550" y="6121400"/>
          <p14:tracePt t="419286" x="3733800" y="6108700"/>
          <p14:tracePt t="419300" x="3676650" y="6096000"/>
          <p14:tracePt t="419317" x="3530600" y="6038850"/>
          <p14:tracePt t="419333" x="3371850" y="5981700"/>
          <p14:tracePt t="419350" x="3238500" y="5924550"/>
          <p14:tracePt t="419368" x="3098800" y="5854700"/>
          <p14:tracePt t="419383" x="3035300" y="5810250"/>
          <p14:tracePt t="419401" x="2978150" y="5765800"/>
          <p14:tracePt t="419421" x="2914650" y="5721350"/>
          <p14:tracePt t="419434" x="2806700" y="5664200"/>
          <p14:tracePt t="419450" x="2660650" y="5607050"/>
          <p14:tracePt t="419466" x="2489200" y="5556250"/>
          <p14:tracePt t="419483" x="2355850" y="5518150"/>
          <p14:tracePt t="419500" x="2235200" y="5492750"/>
          <p14:tracePt t="419518" x="2152650" y="5480050"/>
          <p14:tracePt t="419533" x="2095500" y="5473700"/>
          <p14:tracePt t="419550" x="1949450" y="5486400"/>
          <p14:tracePt t="419573" x="1625600" y="5530850"/>
          <p14:tracePt t="419584" x="1485900" y="5543550"/>
          <p14:tracePt t="419600" x="1149350" y="5568950"/>
          <p14:tracePt t="419617" x="1028700" y="5588000"/>
          <p14:tracePt t="419633" x="1016000" y="5607050"/>
          <p14:tracePt t="419651" x="1016000" y="5626100"/>
          <p14:tracePt t="419668" x="1016000" y="5645150"/>
          <p14:tracePt t="419683" x="1016000" y="5651500"/>
          <p14:tracePt t="419700" x="1009650" y="5683250"/>
          <p14:tracePt t="419717" x="984250" y="5734050"/>
          <p14:tracePt t="419733" x="933450" y="5753100"/>
          <p14:tracePt t="419752" x="869950" y="5765800"/>
          <p14:tracePt t="419767" x="838200" y="5765800"/>
          <p14:tracePt t="419858" x="831850" y="5791200"/>
          <p14:tracePt t="419869" x="831850" y="5797550"/>
          <p14:tracePt t="419884" x="831850" y="5810250"/>
          <p14:tracePt t="419917" x="838200" y="5816600"/>
          <p14:tracePt t="419933" x="850900" y="5816600"/>
          <p14:tracePt t="419958" x="882650" y="5816600"/>
          <p14:tracePt t="419967" x="914400" y="5816600"/>
          <p14:tracePt t="419984" x="984250" y="5816600"/>
          <p14:tracePt t="420000" x="1060450" y="5829300"/>
          <p14:tracePt t="420018" x="1117600" y="5842000"/>
          <p14:tracePt t="420037" x="1250950" y="5880100"/>
          <p14:tracePt t="420050" x="1276350" y="5892800"/>
          <p14:tracePt t="420067" x="1333500" y="5911850"/>
          <p14:tracePt t="420084" x="1390650" y="5930900"/>
          <p14:tracePt t="420100" x="1416050" y="5937250"/>
          <p14:tracePt t="420117" x="1422400" y="5937250"/>
          <p14:tracePt t="420185" x="1428750" y="5937250"/>
          <p14:tracePt t="420201" x="1435100" y="5943600"/>
          <p14:tracePt t="420219" x="1447800" y="5943600"/>
          <p14:tracePt t="420234" x="1460500" y="5943600"/>
          <p14:tracePt t="420251" x="1473200" y="5943600"/>
          <p14:tracePt t="420268" x="1485900" y="5937250"/>
          <p14:tracePt t="420285" x="1511300" y="5937250"/>
          <p14:tracePt t="420301" x="1543050" y="5937250"/>
          <p14:tracePt t="420317" x="1581150" y="5937250"/>
          <p14:tracePt t="420334" x="1612900" y="5937250"/>
          <p14:tracePt t="420350" x="1638300" y="5943600"/>
          <p14:tracePt t="420367" x="1651000" y="5943600"/>
          <p14:tracePt t="420384" x="1657350" y="5943600"/>
          <p14:tracePt t="420601" x="1663700" y="5930900"/>
          <p14:tracePt t="420617" x="1670050" y="5899150"/>
          <p14:tracePt t="420634" x="1670050" y="5854700"/>
          <p14:tracePt t="420651" x="1670050" y="5810250"/>
          <p14:tracePt t="420667" x="1670050" y="5765800"/>
          <p14:tracePt t="420684" x="1663700" y="5721350"/>
          <p14:tracePt t="420701" x="1651000" y="5683250"/>
          <p14:tracePt t="420718" x="1625600" y="5651500"/>
          <p14:tracePt t="420734" x="1606550" y="5632450"/>
          <p14:tracePt t="420751" x="1568450" y="5607050"/>
          <p14:tracePt t="420768" x="1492250" y="5568950"/>
          <p14:tracePt t="420784" x="1441450" y="5556250"/>
          <p14:tracePt t="420801" x="1358900" y="5537200"/>
          <p14:tracePt t="420818" x="1257300" y="5524500"/>
          <p14:tracePt t="420835" x="1162050" y="5511800"/>
          <p14:tracePt t="420856" x="1136650" y="5511800"/>
          <p14:tracePt t="420869" x="1123950" y="5511800"/>
          <p14:tracePt t="420884" x="1085850" y="5518150"/>
          <p14:tracePt t="420901" x="1035050" y="5543550"/>
          <p14:tracePt t="420919" x="996950" y="5581650"/>
          <p14:tracePt t="420934" x="971550" y="5619750"/>
          <p14:tracePt t="420951" x="958850" y="5657850"/>
          <p14:tracePt t="420969" x="958850" y="5683250"/>
          <p14:tracePt t="420992" x="958850" y="5702300"/>
          <p14:tracePt t="421101" x="984250" y="5689600"/>
          <p14:tracePt t="421118" x="1041400" y="5664200"/>
          <p14:tracePt t="421135" x="1136650" y="5607050"/>
          <p14:tracePt t="421151" x="1238250" y="5556250"/>
          <p14:tracePt t="421172" x="1390650" y="5467350"/>
          <p14:tracePt t="421184" x="1416050" y="5448300"/>
          <p14:tracePt t="421202" x="1466850" y="5410200"/>
          <p14:tracePt t="421218" x="1492250" y="5391150"/>
          <p14:tracePt t="421234" x="1504950" y="5384800"/>
          <p14:tracePt t="421251" x="1524000" y="5384800"/>
          <p14:tracePt t="421268" x="1530350" y="5384800"/>
          <p14:tracePt t="421285" x="1562100" y="5391150"/>
          <p14:tracePt t="421302" x="1574800" y="5403850"/>
          <p14:tracePt t="421321" x="1593850" y="5416550"/>
          <p14:tracePt t="421335" x="1619250" y="5435600"/>
          <p14:tracePt t="421352" x="1651000" y="5448300"/>
          <p14:tracePt t="421369" x="1663700" y="5454650"/>
          <p14:tracePt t="421423" x="1676400" y="5454650"/>
          <p14:tracePt t="421435" x="1689100" y="5448300"/>
          <p14:tracePt t="421458" x="1784350" y="5441950"/>
          <p14:tracePt t="421468" x="1816100" y="5441950"/>
          <p14:tracePt t="421485" x="1879600" y="5435600"/>
          <p14:tracePt t="421502" x="2032000" y="5435600"/>
          <p14:tracePt t="421518" x="2152650" y="5435600"/>
          <p14:tracePt t="421535" x="2266950" y="5441950"/>
          <p14:tracePt t="421551" x="2343150" y="5441950"/>
          <p14:tracePt t="421569" x="2413000" y="5441950"/>
          <p14:tracePt t="421585" x="2451100" y="5441950"/>
          <p14:tracePt t="421602" x="2482850" y="5441950"/>
          <p14:tracePt t="421618" x="2501900" y="5441950"/>
          <p14:tracePt t="421635" x="2514600" y="5448300"/>
          <p14:tracePt t="421652" x="2527300" y="5448300"/>
          <p14:tracePt t="421669" x="2571750" y="5467350"/>
          <p14:tracePt t="421685" x="2622550" y="5486400"/>
          <p14:tracePt t="421707" x="2838450" y="5594350"/>
          <p14:tracePt t="421718" x="2914650" y="5638800"/>
          <p14:tracePt t="421735" x="3035300" y="5702300"/>
          <p14:tracePt t="421753" x="3149600" y="5753100"/>
          <p14:tracePt t="421768" x="3276600" y="5778500"/>
          <p14:tracePt t="421785" x="3359150" y="5784850"/>
          <p14:tracePt t="421802" x="3422650" y="5778500"/>
          <p14:tracePt t="421818" x="3486150" y="5765800"/>
          <p14:tracePt t="421835" x="3549650" y="5759450"/>
          <p14:tracePt t="421852" x="3625850" y="5753100"/>
          <p14:tracePt t="421869" x="3695700" y="5753100"/>
          <p14:tracePt t="421885" x="3797300" y="5772150"/>
          <p14:tracePt t="421902" x="3873500" y="5778500"/>
          <p14:tracePt t="421919" x="3956050" y="5784850"/>
          <p14:tracePt t="421936" x="4000500" y="5791200"/>
          <p14:tracePt t="421952" x="4038600" y="5791200"/>
          <p14:tracePt t="421953" x="4051300" y="5791200"/>
          <p14:tracePt t="421977" x="4083050" y="5791200"/>
          <p14:tracePt t="421985" x="4095750" y="5791200"/>
          <p14:tracePt t="422002" x="4114800" y="5784850"/>
          <p14:tracePt t="422019" x="4146550" y="5772150"/>
          <p14:tracePt t="422035" x="4178300" y="5759450"/>
          <p14:tracePt t="422052" x="4210050" y="5740400"/>
          <p14:tracePt t="422069" x="4229100" y="5721350"/>
          <p14:tracePt t="422086" x="4241800" y="5715000"/>
          <p14:tracePt t="422102" x="4248150" y="5708650"/>
          <p14:tracePt t="422237" x="4248150" y="5715000"/>
          <p14:tracePt t="422253" x="4248150" y="5727700"/>
          <p14:tracePt t="422269" x="4254500" y="5740400"/>
          <p14:tracePt t="422302" x="4254500" y="5746750"/>
          <p14:tracePt t="422352" x="4267200" y="5746750"/>
          <p14:tracePt t="422369" x="4279900" y="5746750"/>
          <p14:tracePt t="422402" x="4286250" y="5746750"/>
          <p14:tracePt t="422436" x="4298950" y="5740400"/>
          <p14:tracePt t="422452" x="4311650" y="5740400"/>
          <p14:tracePt t="422469" x="4330700" y="5740400"/>
          <p14:tracePt t="422487" x="4368800" y="5753100"/>
          <p14:tracePt t="422502" x="4413250" y="5778500"/>
          <p14:tracePt t="422521" x="4445000" y="5810250"/>
          <p14:tracePt t="422548" x="4464050" y="5848350"/>
          <p14:tracePt t="422559" x="4464050" y="5867400"/>
          <p14:tracePt t="422571" x="4464050" y="5880100"/>
          <p14:tracePt t="422586" x="4464050" y="5892800"/>
          <p14:tracePt t="422604" x="4457700" y="5892800"/>
          <p14:tracePt t="427323" x="4425950" y="5886450"/>
          <p14:tracePt t="427340" x="4298950" y="5810250"/>
          <p14:tracePt t="427356" x="4235450" y="5803900"/>
          <p14:tracePt t="427373" x="4222750" y="5803900"/>
          <p14:tracePt t="427461" x="4216400" y="5810250"/>
          <p14:tracePt t="427468" x="4197350" y="5829300"/>
          <p14:tracePt t="427477" x="4165600" y="5867400"/>
          <p14:tracePt t="427491" x="4133850" y="5905500"/>
          <p14:tracePt t="427507" x="4057650" y="5975350"/>
          <p14:tracePt t="427524" x="3778250" y="6146800"/>
          <p14:tracePt t="427540" x="3670300" y="6216650"/>
          <p14:tracePt t="427556" x="3333750" y="6451600"/>
          <p14:tracePt t="427574" x="3282950" y="6521450"/>
          <p14:tracePt t="427590" x="3263900" y="6540500"/>
          <p14:tracePt t="427608" x="3213100" y="6546850"/>
          <p14:tracePt t="427624" x="3041650" y="6515100"/>
          <p14:tracePt t="427641" x="2813050" y="6464300"/>
          <p14:tracePt t="427657" x="2590800" y="6375400"/>
          <p14:tracePt t="427674" x="2489200" y="6318250"/>
          <p14:tracePt t="427690" x="2400300" y="6261100"/>
          <p14:tracePt t="427707" x="2311400" y="6210300"/>
          <p14:tracePt t="427724" x="2222500" y="6172200"/>
          <p14:tracePt t="427740" x="2120900" y="6140450"/>
          <p14:tracePt t="427757" x="2032000" y="6127750"/>
          <p14:tracePt t="427773" x="1981200" y="6121400"/>
          <p14:tracePt t="427871" x="2076450" y="6121400"/>
          <p14:tracePt t="427891" x="2228850" y="6134100"/>
          <p14:tracePt t="427907" x="2451100" y="6165850"/>
          <p14:tracePt t="427923" x="2730500" y="6203950"/>
          <p14:tracePt t="427940" x="3073400" y="6242050"/>
          <p14:tracePt t="427963" x="3486150" y="6292850"/>
          <p14:tracePt t="427974" x="3644900" y="6311900"/>
          <p14:tracePt t="427991" x="3924300" y="6330950"/>
          <p14:tracePt t="428008" x="4184650" y="6330950"/>
          <p14:tracePt t="428026" x="4521200" y="6324600"/>
          <p14:tracePt t="428046" x="4692650" y="6292850"/>
          <p14:tracePt t="428057" x="4826000" y="6267450"/>
          <p14:tracePt t="428074" x="4889500" y="6248400"/>
          <p14:tracePt t="428091" x="4978400" y="6197600"/>
          <p14:tracePt t="428107" x="5016500" y="6172200"/>
          <p14:tracePt t="428124" x="5073650" y="6153150"/>
          <p14:tracePt t="428141" x="5130800" y="6153150"/>
          <p14:tracePt t="428163" x="5245100" y="6159500"/>
          <p14:tracePt t="428174" x="5302250" y="6172200"/>
          <p14:tracePt t="428191" x="5391150" y="6178550"/>
          <p14:tracePt t="428210" x="5492750" y="6178550"/>
          <p14:tracePt t="428224" x="5530850" y="6159500"/>
          <p14:tracePt t="428241" x="5575300" y="6146800"/>
          <p14:tracePt t="428258" x="5594350" y="6140450"/>
          <p14:tracePt t="428274" x="5600700" y="6140450"/>
          <p14:tracePt t="428275" x="5613400" y="6153150"/>
          <p14:tracePt t="428299" x="5702300" y="6242050"/>
          <p14:tracePt t="428308" x="5721350" y="6261100"/>
          <p14:tracePt t="428324" x="5727700" y="6273800"/>
          <p14:tracePt t="428374" x="5740400" y="6261100"/>
          <p14:tracePt t="428398" x="5797550" y="6184900"/>
          <p14:tracePt t="428407" x="5822950" y="6159500"/>
          <p14:tracePt t="428424" x="5861050" y="6115050"/>
          <p14:tracePt t="428441" x="5899150" y="6083300"/>
          <p14:tracePt t="428457" x="5930900" y="6057900"/>
          <p14:tracePt t="428474" x="5962650" y="6019800"/>
          <p14:tracePt t="428501" x="5981700" y="5962650"/>
          <p14:tracePt t="428509" x="5988050" y="5943600"/>
          <p14:tracePt t="428524" x="5988050" y="5924550"/>
          <p14:tracePt t="428541" x="5988050" y="5873750"/>
          <p14:tracePt t="428557" x="5994400" y="5835650"/>
          <p14:tracePt t="428575" x="6013450" y="5810250"/>
          <p14:tracePt t="428591" x="6026150" y="5784850"/>
          <p14:tracePt t="428608" x="6045200" y="5759450"/>
          <p14:tracePt t="428624" x="6045200" y="5746750"/>
          <p14:tracePt t="428691" x="6064250" y="5753100"/>
          <p14:tracePt t="428708" x="6140450" y="5791200"/>
          <p14:tracePt t="428724" x="6184900" y="5803900"/>
          <p14:tracePt t="428741" x="6273800" y="5822950"/>
          <p14:tracePt t="428758" x="6375400" y="5829300"/>
          <p14:tracePt t="428774" x="6400800" y="5816600"/>
          <p14:tracePt t="428791" x="6413500" y="5803900"/>
          <p14:tracePt t="428808" x="6426200" y="5791200"/>
          <p14:tracePt t="428825" x="6438900" y="5791200"/>
          <p14:tracePt t="429024" x="6432550" y="5803900"/>
          <p14:tracePt t="429154" x="6400800" y="5822950"/>
          <p14:tracePt t="429160" x="6375400" y="5829300"/>
          <p14:tracePt t="429175" x="6280150" y="5848350"/>
          <p14:tracePt t="429193" x="6115050" y="5854700"/>
          <p14:tracePt t="429209" x="5842000" y="5848350"/>
          <p14:tracePt t="429225" x="5543550" y="5829300"/>
          <p14:tracePt t="429242" x="5200650" y="5797550"/>
          <p14:tracePt t="429258" x="4902200" y="5778500"/>
          <p14:tracePt t="429275" x="4445000" y="5753100"/>
          <p14:tracePt t="429292" x="3943350" y="5721350"/>
          <p14:tracePt t="429308" x="3384550" y="5689600"/>
          <p14:tracePt t="429325" x="2825750" y="5657850"/>
          <p14:tracePt t="429345" x="2108200" y="5607050"/>
          <p14:tracePt t="429359" x="1879600" y="5581650"/>
          <p14:tracePt t="429376" x="1352550" y="5543550"/>
          <p14:tracePt t="429391" x="977900" y="5537200"/>
          <p14:tracePt t="429409" x="685800" y="5543550"/>
          <p14:tracePt t="429432" x="304800" y="5613400"/>
          <p14:tracePt t="429442" x="228600" y="5645150"/>
          <p14:tracePt t="429463" x="171450" y="5695950"/>
          <p14:tracePt t="429491" x="171450" y="5702300"/>
          <p14:tracePt t="429509" x="184150" y="5708650"/>
          <p14:tracePt t="429525" x="203200" y="5721350"/>
          <p14:tracePt t="429542" x="273050" y="5759450"/>
          <p14:tracePt t="429558" x="304800" y="5784850"/>
          <p14:tracePt t="429575" x="323850" y="5797550"/>
          <p14:tracePt t="429592" x="342900" y="5810250"/>
          <p14:tracePt t="429609" x="361950" y="5822950"/>
          <p14:tracePt t="429629" x="406400" y="5842000"/>
          <p14:tracePt t="429642" x="438150" y="5861050"/>
          <p14:tracePt t="429658" x="482600" y="5892800"/>
          <p14:tracePt t="429675" x="520700" y="5930900"/>
          <p14:tracePt t="429692" x="546100" y="5943600"/>
          <p14:tracePt t="429722" x="603250" y="5962650"/>
          <p14:tracePt t="429729" x="615950" y="5962650"/>
          <p14:tracePt t="429747" x="660400" y="5969000"/>
          <p14:tracePt t="429759" x="673100" y="5975350"/>
          <p14:tracePt t="429775" x="711200" y="5981700"/>
          <p14:tracePt t="429792" x="742950" y="5994400"/>
          <p14:tracePt t="429809" x="774700" y="6007100"/>
          <p14:tracePt t="429825" x="787400" y="6007100"/>
          <p14:tracePt t="429842" x="793750" y="6013450"/>
          <p14:tracePt t="429859" x="812800" y="6013450"/>
          <p14:tracePt t="429875" x="850900" y="6013450"/>
          <p14:tracePt t="429893" x="914400" y="6026150"/>
          <p14:tracePt t="429909" x="1028700" y="6076950"/>
          <p14:tracePt t="429926" x="1098550" y="6108700"/>
          <p14:tracePt t="430009" x="1104900" y="6102350"/>
          <p14:tracePt t="430027" x="1111250" y="6102350"/>
          <p14:tracePt t="430042" x="1117600" y="6102350"/>
          <p14:tracePt t="430109" x="1123950" y="6096000"/>
          <p14:tracePt t="430136" x="1130300" y="6089650"/>
          <p14:tracePt t="430142" x="1136650" y="6089650"/>
          <p14:tracePt t="430192" x="1162050" y="6089650"/>
          <p14:tracePt t="430218" x="1219200" y="6089650"/>
          <p14:tracePt t="430226" x="1238250" y="6089650"/>
          <p14:tracePt t="430244" x="1289050" y="6076950"/>
          <p14:tracePt t="430260" x="1308100" y="6070600"/>
          <p14:tracePt t="430277" x="1352550" y="6038850"/>
          <p14:tracePt t="430292" x="1409700" y="6019800"/>
          <p14:tracePt t="430310" x="1460500" y="6007100"/>
          <p14:tracePt t="430332" x="1504950" y="6000750"/>
          <p14:tracePt t="430342" x="1504950" y="5994400"/>
          <p14:tracePt t="430359" x="1504950" y="5988050"/>
          <p14:tracePt t="430376" x="1504950" y="5981700"/>
          <p14:tracePt t="430410" x="1504950" y="5975350"/>
          <p14:tracePt t="430426" x="1543050" y="5975350"/>
          <p14:tracePt t="430443" x="1625600" y="5975350"/>
          <p14:tracePt t="430459" x="1695450" y="5981700"/>
          <p14:tracePt t="430476" x="1727200" y="5981700"/>
          <p14:tracePt t="430495" x="1752600" y="5981700"/>
          <p14:tracePt t="430509" x="1758950" y="5981700"/>
          <p14:tracePt t="430526" x="1771650" y="5988050"/>
          <p14:tracePt t="430543" x="1784350" y="5988050"/>
          <p14:tracePt t="430562" x="1790700" y="5994400"/>
          <p14:tracePt t="430576" x="1803400" y="6000750"/>
          <p14:tracePt t="430593" x="1816100" y="6013450"/>
          <p14:tracePt t="430609" x="1828800" y="6019800"/>
          <p14:tracePt t="430659" x="1841500" y="6019800"/>
          <p14:tracePt t="430676" x="1854200" y="6026150"/>
          <p14:tracePt t="430693" x="1860550" y="6026150"/>
          <p14:tracePt t="430760" x="1873250" y="6038850"/>
          <p14:tracePt t="430777" x="1898650" y="6057900"/>
          <p14:tracePt t="430794" x="1911350" y="6070600"/>
          <p14:tracePt t="430809" x="1930400" y="6089650"/>
          <p14:tracePt t="430827" x="1993900" y="6108700"/>
          <p14:tracePt t="430848" x="2190750" y="6134100"/>
          <p14:tracePt t="430859" x="2260600" y="6134100"/>
          <p14:tracePt t="430876" x="2368550" y="6134100"/>
          <p14:tracePt t="430894" x="2432050" y="6134100"/>
          <p14:tracePt t="430909" x="2451100" y="6134100"/>
          <p14:tracePt t="430926" x="2457450" y="6127750"/>
          <p14:tracePt t="430943" x="2476500" y="6121400"/>
          <p14:tracePt t="430960" x="2508250" y="6121400"/>
          <p14:tracePt t="430976" x="2514600" y="6121400"/>
          <p14:tracePt t="430993" x="2527300" y="6121400"/>
          <p14:tracePt t="431260" x="2527300" y="6127750"/>
          <p14:tracePt t="431914" x="2520950" y="6127750"/>
          <p14:tracePt t="431927" x="2514600" y="6127750"/>
          <p14:tracePt t="431945" x="2514600" y="6134100"/>
          <p14:tracePt t="431962" x="2508250" y="6146800"/>
          <p14:tracePt t="431982" x="2508250" y="6153150"/>
          <p14:tracePt t="432311" x="2508250" y="6159500"/>
          <p14:tracePt t="432328" x="2508250" y="6184900"/>
          <p14:tracePt t="432346" x="2508250" y="6210300"/>
          <p14:tracePt t="432362" x="2508250" y="6248400"/>
          <p14:tracePt t="432377" x="2508250" y="6254750"/>
          <p14:tracePt t="432394" x="2508250" y="6261100"/>
          <p14:tracePt t="433679" x="2533650" y="6280150"/>
          <p14:tracePt t="433697" x="2705100" y="6350000"/>
          <p14:tracePt t="433723" x="2971800" y="6381750"/>
          <p14:tracePt t="433730" x="3067050" y="6388100"/>
          <p14:tracePt t="433758" x="3276600" y="6369050"/>
          <p14:tracePt t="433765" x="3327400" y="6343650"/>
          <p14:tracePt t="433783" x="3416300" y="6299200"/>
          <p14:tracePt t="433798" x="3473450" y="6254750"/>
          <p14:tracePt t="433812" x="3524250" y="6210300"/>
          <p14:tracePt t="433828" x="3581400" y="6172200"/>
          <p14:tracePt t="433846" x="3651250" y="6140450"/>
          <p14:tracePt t="433862" x="3727450" y="6115050"/>
          <p14:tracePt t="433878" x="3778250" y="6089650"/>
          <p14:tracePt t="433895" x="3797300" y="6083300"/>
          <p14:tracePt t="433913" x="3810000" y="6076950"/>
          <p14:tracePt t="433929" x="3848100" y="6076950"/>
          <p14:tracePt t="433947" x="3949700" y="6102350"/>
          <p14:tracePt t="433962" x="4006850" y="6108700"/>
          <p14:tracePt t="433979" x="4121150" y="6127750"/>
          <p14:tracePt t="434005" x="4191000" y="6127750"/>
          <p14:tracePt t="434012" x="4197350" y="6127750"/>
          <p14:tracePt t="434029" x="4210050" y="6127750"/>
          <p14:tracePt t="434045" x="4235450" y="6127750"/>
          <p14:tracePt t="434062" x="4254500" y="6121400"/>
          <p14:tracePt t="434079" x="4279900" y="6121400"/>
          <p14:tracePt t="434096" x="4298950" y="6121400"/>
          <p14:tracePt t="434112" x="4318000" y="6115050"/>
          <p14:tracePt t="434129" x="4330700" y="6108700"/>
          <p14:tracePt t="434150" x="4330700" y="6076950"/>
          <p14:tracePt t="434162" x="4324350" y="6070600"/>
          <p14:tracePt t="434180" x="4286250" y="6019800"/>
          <p14:tracePt t="434196" x="4273550" y="6007100"/>
          <p14:tracePt t="434212" x="4260850" y="6000750"/>
          <p14:tracePt t="434232" x="4254500" y="5994400"/>
          <p14:tracePt t="434246" x="4210050" y="5981700"/>
          <p14:tracePt t="434262" x="4114800" y="5969000"/>
          <p14:tracePt t="434290" x="3917950" y="5943600"/>
          <p14:tracePt t="434297" x="3848100" y="5937250"/>
          <p14:tracePt t="434317" x="3663950" y="5924550"/>
          <p14:tracePt t="434329" x="3619500" y="5924550"/>
          <p14:tracePt t="434346" x="3556000" y="5918200"/>
          <p14:tracePt t="434363" x="3486150" y="5918200"/>
          <p14:tracePt t="434379" x="3435350" y="5911850"/>
          <p14:tracePt t="434396" x="3371850" y="5899150"/>
          <p14:tracePt t="434413" x="3314700" y="5899150"/>
          <p14:tracePt t="434430" x="3251200" y="5892800"/>
          <p14:tracePt t="434446" x="3187700" y="5892800"/>
          <p14:tracePt t="434462" x="3117850" y="5892800"/>
          <p14:tracePt t="434480" x="3098800" y="5892800"/>
          <p14:tracePt t="434512" x="3092450" y="5892800"/>
          <p14:tracePt t="434529" x="3079750" y="5911850"/>
          <p14:tracePt t="434550" x="3067050" y="5943600"/>
          <p14:tracePt t="434564" x="3054350" y="5981700"/>
          <p14:tracePt t="434579" x="3048000" y="6013450"/>
          <p14:tracePt t="434596" x="3048000" y="6057900"/>
          <p14:tracePt t="434620" x="3079750" y="6108700"/>
          <p14:tracePt t="434629" x="3098800" y="6121400"/>
          <p14:tracePt t="434646" x="3143250" y="6153150"/>
          <p14:tracePt t="434663" x="3187700" y="6172200"/>
          <p14:tracePt t="434679" x="3270250" y="6197600"/>
          <p14:tracePt t="434697" x="3359150" y="6223000"/>
          <p14:tracePt t="434713" x="3467100" y="6242050"/>
          <p14:tracePt t="434729" x="3689350" y="6286500"/>
          <p14:tracePt t="434746" x="3841750" y="6305550"/>
          <p14:tracePt t="434763" x="3968750" y="6318250"/>
          <p14:tracePt t="434779" x="4070350" y="6318250"/>
          <p14:tracePt t="434801" x="4152900" y="6311900"/>
          <p14:tracePt t="434813" x="4171950" y="6311900"/>
          <p14:tracePt t="434832" x="4248150" y="6305550"/>
          <p14:tracePt t="434846" x="4286250" y="6305550"/>
          <p14:tracePt t="434848" x="4324350" y="6305550"/>
          <p14:tracePt t="434863" x="4349750" y="6305550"/>
          <p14:tracePt t="434880" x="4489450" y="6305550"/>
          <p14:tracePt t="434896" x="4514850" y="6305550"/>
          <p14:tracePt t="434913" x="4578350" y="6305550"/>
          <p14:tracePt t="434914" x="4584700" y="6299200"/>
          <p14:tracePt t="434929" x="4597400" y="6299200"/>
          <p14:tracePt t="434947" x="4667250" y="6286500"/>
          <p14:tracePt t="434963" x="4730750" y="6273800"/>
          <p14:tracePt t="434980" x="4806950" y="6261100"/>
          <p14:tracePt t="434996" x="4895850" y="6261100"/>
          <p14:tracePt t="435013" x="4946650" y="6261100"/>
          <p14:tracePt t="435032" x="4965700" y="6254750"/>
          <p14:tracePt t="435046" x="4978400" y="6242050"/>
          <p14:tracePt t="435064" x="5003800" y="6229350"/>
          <p14:tracePt t="435090" x="5054600" y="6159500"/>
          <p14:tracePt t="435101" x="5060950" y="6140450"/>
          <p14:tracePt t="435113" x="5060950" y="6121400"/>
          <p14:tracePt t="435130" x="5048250" y="6070600"/>
          <p14:tracePt t="435146" x="5029200" y="6038850"/>
          <p14:tracePt t="435163" x="4984750" y="6000750"/>
          <p14:tracePt t="435180" x="4959350" y="5969000"/>
          <p14:tracePt t="435196" x="4908550" y="5937250"/>
          <p14:tracePt t="435213" x="4870450" y="5918200"/>
          <p14:tracePt t="435230" x="4826000" y="5892800"/>
          <p14:tracePt t="435246" x="4762500" y="5867400"/>
          <p14:tracePt t="435263" x="4686300" y="5842000"/>
          <p14:tracePt t="435282" x="4597400" y="5822950"/>
          <p14:tracePt t="435296" x="4483100" y="5803900"/>
          <p14:tracePt t="435313" x="4362450" y="5791200"/>
          <p14:tracePt t="435330" x="4286250" y="5778500"/>
          <p14:tracePt t="435347" x="4133850" y="5753100"/>
          <p14:tracePt t="435363" x="4000500" y="5734050"/>
          <p14:tracePt t="435380" x="3886200" y="5721350"/>
          <p14:tracePt t="435401" x="3689350" y="5721350"/>
          <p14:tracePt t="435413" x="3568700" y="5721350"/>
          <p14:tracePt t="435430" x="3505200" y="5721350"/>
          <p14:tracePt t="435448" x="3340100" y="5753100"/>
          <p14:tracePt t="435464" x="3270250" y="5772150"/>
          <p14:tracePt t="435481" x="3225800" y="5797550"/>
          <p14:tracePt t="435497" x="3200400" y="5835650"/>
          <p14:tracePt t="435514" x="3187700" y="5873750"/>
          <p14:tracePt t="435530" x="3187700" y="5924550"/>
          <p14:tracePt t="435547" x="3187700" y="5962650"/>
          <p14:tracePt t="435564" x="3187700" y="6000750"/>
          <p14:tracePt t="435580" x="3213100" y="6045200"/>
          <p14:tracePt t="435597" x="3257550" y="6096000"/>
          <p14:tracePt t="435613" x="3314700" y="6146800"/>
          <p14:tracePt t="435630" x="3409950" y="6203950"/>
          <p14:tracePt t="435648" x="3594100" y="6267450"/>
          <p14:tracePt t="435664" x="3708400" y="6286500"/>
          <p14:tracePt t="435682" x="3911600" y="6292850"/>
          <p14:tracePt t="435697" x="4102100" y="6299200"/>
          <p14:tracePt t="435713" x="4337050" y="6299200"/>
          <p14:tracePt t="435730" x="4616450" y="6292850"/>
          <p14:tracePt t="435747" x="4933950" y="6273800"/>
          <p14:tracePt t="435764" x="5137150" y="6267450"/>
          <p14:tracePt t="435781" x="5302250" y="6254750"/>
          <p14:tracePt t="435799" x="5384800" y="6248400"/>
          <p14:tracePt t="435813" x="5410200" y="6248400"/>
          <p14:tracePt t="435897" x="5416550" y="6248400"/>
          <p14:tracePt t="435914" x="5429250" y="6248400"/>
          <p14:tracePt t="435970" x="5441950" y="6248400"/>
          <p14:tracePt t="435982" x="5461000" y="6248400"/>
          <p14:tracePt t="435997" x="5505450" y="6254750"/>
          <p14:tracePt t="436014" x="5568950" y="6254750"/>
          <p14:tracePt t="436030" x="5613400" y="6254750"/>
          <p14:tracePt t="436047" x="5638800" y="6254750"/>
          <p14:tracePt t="436064" x="5638800" y="6248400"/>
          <p14:tracePt t="436139" x="5638800" y="6242050"/>
          <p14:tracePt t="436171" x="5638800" y="6229350"/>
          <p14:tracePt t="436282" x="5632450" y="6223000"/>
          <p14:tracePt t="436297" x="5626100" y="6216650"/>
          <p14:tracePt t="436314" x="5613400" y="6210300"/>
          <p14:tracePt t="436315" x="5600700" y="6210300"/>
          <p14:tracePt t="436330" x="5594350" y="6210300"/>
          <p14:tracePt t="436365" x="5581650" y="6210300"/>
          <p14:tracePt t="436387" x="5575300" y="6210300"/>
          <p14:tracePt t="436397" x="5568950" y="6203950"/>
          <p14:tracePt t="436424" x="5562600" y="6203950"/>
          <p14:tracePt t="436590" x="5575300" y="6184900"/>
          <p14:tracePt t="436597" x="5581650" y="6184900"/>
          <p14:tracePt t="436751" x="5594350" y="6184900"/>
          <p14:tracePt t="436765" x="5607050" y="6184900"/>
          <p14:tracePt t="436782" x="5715000" y="6178550"/>
          <p14:tracePt t="436798" x="5854700" y="6178550"/>
          <p14:tracePt t="436814" x="6070600" y="6178550"/>
          <p14:tracePt t="436831" x="6330950" y="6153150"/>
          <p14:tracePt t="436848" x="6496050" y="6115050"/>
          <p14:tracePt t="436865" x="6565900" y="6083300"/>
          <p14:tracePt t="436881" x="6597650" y="6070600"/>
          <p14:tracePt t="436898" x="6604000" y="6057900"/>
          <p14:tracePt t="436930" x="6604000" y="6051550"/>
          <p14:tracePt t="436964" x="6604000" y="6045200"/>
          <p14:tracePt t="436981" x="6604000" y="6032500"/>
          <p14:tracePt t="436998" x="6584950" y="6019800"/>
          <p14:tracePt t="437014" x="6534150" y="6007100"/>
          <p14:tracePt t="437031" x="6477000" y="6000750"/>
          <p14:tracePt t="437049" x="6394450" y="5988050"/>
          <p14:tracePt t="437064" x="6280150" y="5975350"/>
          <p14:tracePt t="437081" x="6134100" y="5956300"/>
          <p14:tracePt t="437098" x="5956300" y="5930900"/>
          <p14:tracePt t="437115" x="5734050" y="5886450"/>
          <p14:tracePt t="437131" x="5499100" y="5848350"/>
          <p14:tracePt t="437148" x="5187950" y="5803900"/>
          <p14:tracePt t="437165" x="4914900" y="5784850"/>
          <p14:tracePt t="437182" x="4521200" y="5759450"/>
          <p14:tracePt t="437183" x="4286250" y="5746750"/>
          <p14:tracePt t="437203" x="3759200" y="5727700"/>
          <p14:tracePt t="437215" x="3251200" y="5721350"/>
          <p14:tracePt t="437233" x="2863850" y="5734050"/>
          <p14:tracePt t="437248" x="2527300" y="5759450"/>
          <p14:tracePt t="437264" x="2279650" y="5784850"/>
          <p14:tracePt t="437282" x="2108200" y="5797550"/>
          <p14:tracePt t="437298" x="1924050" y="5810250"/>
          <p14:tracePt t="437315" x="1752600" y="5829300"/>
          <p14:tracePt t="437332" x="1574800" y="5867400"/>
          <p14:tracePt t="437352" x="1257300" y="5937250"/>
          <p14:tracePt t="437365" x="1193800" y="5962650"/>
          <p14:tracePt t="437387" x="1092200" y="6013450"/>
          <p14:tracePt t="437398" x="1085850" y="6013450"/>
          <p14:tracePt t="437418" x="1066800" y="6032500"/>
          <p14:tracePt t="437443" x="1035050" y="6064250"/>
          <p14:tracePt t="437450" x="1003300" y="6096000"/>
          <p14:tracePt t="437466" x="977900" y="6108700"/>
          <p14:tracePt t="437485" x="920750" y="6159500"/>
          <p14:tracePt t="437499" x="914400" y="6184900"/>
          <p14:tracePt t="437515" x="908050" y="6197600"/>
          <p14:tracePt t="437548" x="908050" y="6203950"/>
          <p14:tracePt t="437565" x="908050" y="6223000"/>
          <p14:tracePt t="437581" x="920750" y="6248400"/>
          <p14:tracePt t="437598" x="952500" y="6299200"/>
          <p14:tracePt t="437616" x="996950" y="6350000"/>
          <p14:tracePt t="437632" x="1035050" y="6388100"/>
          <p14:tracePt t="437649" x="1066800" y="6413500"/>
          <p14:tracePt t="437665" x="1073150" y="6419850"/>
          <p14:tracePt t="437715" x="1092200" y="6426200"/>
          <p14:tracePt t="437732" x="1123950" y="6445250"/>
          <p14:tracePt t="437752" x="1149350" y="6464300"/>
          <p14:tracePt t="437765" x="1155700" y="6464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720110BB-83AE-4C36-AA56-6D0DB4A39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030" y="3300892"/>
            <a:ext cx="2002970" cy="3261833"/>
          </a:xfrm>
          <a:prstGeom prst="rect">
            <a:avLst/>
          </a:prstGeom>
        </p:spPr>
      </p:pic>
      <p:sp>
        <p:nvSpPr>
          <p:cNvPr id="16" name="Flödesschema: Koppling 15">
            <a:extLst>
              <a:ext uri="{FF2B5EF4-FFF2-40B4-BE49-F238E27FC236}">
                <a16:creationId xmlns:a16="http://schemas.microsoft.com/office/drawing/2014/main" id="{75EF03A5-3724-4E52-B109-687CD16A7A53}"/>
              </a:ext>
            </a:extLst>
          </p:cNvPr>
          <p:cNvSpPr>
            <a:spLocks noChangeAspect="1"/>
          </p:cNvSpPr>
          <p:nvPr/>
        </p:nvSpPr>
        <p:spPr>
          <a:xfrm>
            <a:off x="-164951" y="934000"/>
            <a:ext cx="6120000" cy="6120000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6234B38-52BA-4CED-835B-53639E58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</a:t>
            </a:r>
            <a:endParaRPr lang="LID4096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48BB7F0-0B99-42AD-A831-391BD2CDA7D3}"/>
              </a:ext>
            </a:extLst>
          </p:cNvPr>
          <p:cNvGrpSpPr/>
          <p:nvPr/>
        </p:nvGrpSpPr>
        <p:grpSpPr>
          <a:xfrm rot="19938073">
            <a:off x="2797499" y="752863"/>
            <a:ext cx="3027212" cy="2441359"/>
            <a:chOff x="2521353" y="1620176"/>
            <a:chExt cx="3027212" cy="2441359"/>
          </a:xfrm>
          <a:effectLst>
            <a:glow rad="76200">
              <a:schemeClr val="bg1">
                <a:alpha val="77000"/>
              </a:schemeClr>
            </a:glow>
          </a:effectLst>
        </p:grpSpPr>
        <p:sp>
          <p:nvSpPr>
            <p:cNvPr id="5" name="Frihandsfigur: Form 4">
              <a:extLst>
                <a:ext uri="{FF2B5EF4-FFF2-40B4-BE49-F238E27FC236}">
                  <a16:creationId xmlns:a16="http://schemas.microsoft.com/office/drawing/2014/main" id="{41BC76C0-C946-470E-A9F5-474EAE699D21}"/>
                </a:ext>
              </a:extLst>
            </p:cNvPr>
            <p:cNvSpPr/>
            <p:nvPr/>
          </p:nvSpPr>
          <p:spPr>
            <a:xfrm>
              <a:off x="2521353" y="1620176"/>
              <a:ext cx="3027212" cy="2441359"/>
            </a:xfrm>
            <a:custGeom>
              <a:avLst/>
              <a:gdLst>
                <a:gd name="connsiteX0" fmla="*/ 585853 w 3027212"/>
                <a:gd name="connsiteY0" fmla="*/ 0 h 2441359"/>
                <a:gd name="connsiteX1" fmla="*/ 3027212 w 3027212"/>
                <a:gd name="connsiteY1" fmla="*/ 0 h 2441359"/>
                <a:gd name="connsiteX2" fmla="*/ 3027212 w 3027212"/>
                <a:gd name="connsiteY2" fmla="*/ 2441359 h 2441359"/>
                <a:gd name="connsiteX3" fmla="*/ 1995939 w 3027212"/>
                <a:gd name="connsiteY3" fmla="*/ 2441359 h 2441359"/>
                <a:gd name="connsiteX4" fmla="*/ 2035634 w 3027212"/>
                <a:gd name="connsiteY4" fmla="*/ 2408608 h 2441359"/>
                <a:gd name="connsiteX5" fmla="*/ 2130532 w 3027212"/>
                <a:gd name="connsiteY5" fmla="*/ 2179505 h 2441359"/>
                <a:gd name="connsiteX6" fmla="*/ 1806532 w 3027212"/>
                <a:gd name="connsiteY6" fmla="*/ 1855505 h 2441359"/>
                <a:gd name="connsiteX7" fmla="*/ 1482532 w 3027212"/>
                <a:gd name="connsiteY7" fmla="*/ 2179505 h 2441359"/>
                <a:gd name="connsiteX8" fmla="*/ 1577430 w 3027212"/>
                <a:gd name="connsiteY8" fmla="*/ 2408608 h 2441359"/>
                <a:gd name="connsiteX9" fmla="*/ 1617125 w 3027212"/>
                <a:gd name="connsiteY9" fmla="*/ 2441359 h 2441359"/>
                <a:gd name="connsiteX10" fmla="*/ 585853 w 3027212"/>
                <a:gd name="connsiteY10" fmla="*/ 2441359 h 2441359"/>
                <a:gd name="connsiteX11" fmla="*/ 585853 w 3027212"/>
                <a:gd name="connsiteY11" fmla="*/ 1410088 h 2441359"/>
                <a:gd name="connsiteX12" fmla="*/ 553103 w 3027212"/>
                <a:gd name="connsiteY12" fmla="*/ 1449782 h 2441359"/>
                <a:gd name="connsiteX13" fmla="*/ 324000 w 3027212"/>
                <a:gd name="connsiteY13" fmla="*/ 1544679 h 2441359"/>
                <a:gd name="connsiteX14" fmla="*/ 0 w 3027212"/>
                <a:gd name="connsiteY14" fmla="*/ 1220679 h 2441359"/>
                <a:gd name="connsiteX15" fmla="*/ 324000 w 3027212"/>
                <a:gd name="connsiteY15" fmla="*/ 896679 h 2441359"/>
                <a:gd name="connsiteX16" fmla="*/ 553103 w 3027212"/>
                <a:gd name="connsiteY16" fmla="*/ 991577 h 2441359"/>
                <a:gd name="connsiteX17" fmla="*/ 585853 w 3027212"/>
                <a:gd name="connsiteY17" fmla="*/ 1031271 h 244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7212" h="2441359">
                  <a:moveTo>
                    <a:pt x="585853" y="0"/>
                  </a:moveTo>
                  <a:lnTo>
                    <a:pt x="3027212" y="0"/>
                  </a:lnTo>
                  <a:lnTo>
                    <a:pt x="3027212" y="2441359"/>
                  </a:lnTo>
                  <a:lnTo>
                    <a:pt x="1995939" y="2441359"/>
                  </a:lnTo>
                  <a:lnTo>
                    <a:pt x="2035634" y="2408608"/>
                  </a:lnTo>
                  <a:cubicBezTo>
                    <a:pt x="2094267" y="2349975"/>
                    <a:pt x="2130532" y="2268975"/>
                    <a:pt x="2130532" y="2179505"/>
                  </a:cubicBezTo>
                  <a:cubicBezTo>
                    <a:pt x="2130532" y="2000565"/>
                    <a:pt x="1985472" y="1855505"/>
                    <a:pt x="1806532" y="1855505"/>
                  </a:cubicBezTo>
                  <a:cubicBezTo>
                    <a:pt x="1627592" y="1855505"/>
                    <a:pt x="1482532" y="2000565"/>
                    <a:pt x="1482532" y="2179505"/>
                  </a:cubicBezTo>
                  <a:cubicBezTo>
                    <a:pt x="1482532" y="2268975"/>
                    <a:pt x="1518797" y="2349975"/>
                    <a:pt x="1577430" y="2408608"/>
                  </a:cubicBezTo>
                  <a:lnTo>
                    <a:pt x="1617125" y="2441359"/>
                  </a:lnTo>
                  <a:lnTo>
                    <a:pt x="585853" y="2441359"/>
                  </a:lnTo>
                  <a:lnTo>
                    <a:pt x="585853" y="1410088"/>
                  </a:lnTo>
                  <a:lnTo>
                    <a:pt x="553103" y="1449782"/>
                  </a:lnTo>
                  <a:cubicBezTo>
                    <a:pt x="494470" y="1508414"/>
                    <a:pt x="413470" y="1544679"/>
                    <a:pt x="324000" y="1544679"/>
                  </a:cubicBezTo>
                  <a:cubicBezTo>
                    <a:pt x="145060" y="1544679"/>
                    <a:pt x="0" y="1399619"/>
                    <a:pt x="0" y="1220679"/>
                  </a:cubicBezTo>
                  <a:cubicBezTo>
                    <a:pt x="0" y="1041739"/>
                    <a:pt x="145060" y="896679"/>
                    <a:pt x="324000" y="896679"/>
                  </a:cubicBezTo>
                  <a:cubicBezTo>
                    <a:pt x="413470" y="896679"/>
                    <a:pt x="494470" y="932944"/>
                    <a:pt x="553103" y="991577"/>
                  </a:cubicBezTo>
                  <a:lnTo>
                    <a:pt x="585853" y="103127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LID4096"/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67367C56-F8B9-48BB-AB6E-7C2F753E8BE4}"/>
                </a:ext>
              </a:extLst>
            </p:cNvPr>
            <p:cNvSpPr txBox="1"/>
            <p:nvPr/>
          </p:nvSpPr>
          <p:spPr>
            <a:xfrm>
              <a:off x="3114805" y="1790677"/>
              <a:ext cx="2412000" cy="15696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Apost-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larnas synsätt</a:t>
              </a:r>
              <a:endParaRPr lang="LID4096" sz="3200"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62C76967-CF70-4131-A9F0-B168161B30FB}"/>
              </a:ext>
            </a:extLst>
          </p:cNvPr>
          <p:cNvGrpSpPr/>
          <p:nvPr/>
        </p:nvGrpSpPr>
        <p:grpSpPr>
          <a:xfrm>
            <a:off x="76125" y="1771098"/>
            <a:ext cx="5255071" cy="4882718"/>
            <a:chOff x="520283" y="1620176"/>
            <a:chExt cx="5255071" cy="4882718"/>
          </a:xfrm>
          <a:effectLst>
            <a:glow rad="76200">
              <a:schemeClr val="bg1">
                <a:alpha val="77000"/>
              </a:schemeClr>
            </a:glow>
          </a:effectLst>
        </p:grpSpPr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232E093E-B1E3-45DF-A68E-FD148E38B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7208" y="3475681"/>
              <a:ext cx="2441359" cy="3027213"/>
            </a:xfrm>
            <a:custGeom>
              <a:avLst/>
              <a:gdLst>
                <a:gd name="connsiteX0" fmla="*/ 1220678 w 2441359"/>
                <a:gd name="connsiteY0" fmla="*/ 0 h 3027213"/>
                <a:gd name="connsiteX1" fmla="*/ 1544678 w 2441359"/>
                <a:gd name="connsiteY1" fmla="*/ 324000 h 3027213"/>
                <a:gd name="connsiteX2" fmla="*/ 1449780 w 2441359"/>
                <a:gd name="connsiteY2" fmla="*/ 553103 h 3027213"/>
                <a:gd name="connsiteX3" fmla="*/ 1410085 w 2441359"/>
                <a:gd name="connsiteY3" fmla="*/ 585854 h 3027213"/>
                <a:gd name="connsiteX4" fmla="*/ 2441359 w 2441359"/>
                <a:gd name="connsiteY4" fmla="*/ 585854 h 3027213"/>
                <a:gd name="connsiteX5" fmla="*/ 2441359 w 2441359"/>
                <a:gd name="connsiteY5" fmla="*/ 3027213 h 3027213"/>
                <a:gd name="connsiteX6" fmla="*/ 0 w 2441359"/>
                <a:gd name="connsiteY6" fmla="*/ 3027213 h 3027213"/>
                <a:gd name="connsiteX7" fmla="*/ 0 w 2441359"/>
                <a:gd name="connsiteY7" fmla="*/ 1995941 h 3027213"/>
                <a:gd name="connsiteX8" fmla="*/ 32752 w 2441359"/>
                <a:gd name="connsiteY8" fmla="*/ 2035636 h 3027213"/>
                <a:gd name="connsiteX9" fmla="*/ 261854 w 2441359"/>
                <a:gd name="connsiteY9" fmla="*/ 2130533 h 3027213"/>
                <a:gd name="connsiteX10" fmla="*/ 585854 w 2441359"/>
                <a:gd name="connsiteY10" fmla="*/ 1806533 h 3027213"/>
                <a:gd name="connsiteX11" fmla="*/ 261854 w 2441359"/>
                <a:gd name="connsiteY11" fmla="*/ 1482533 h 3027213"/>
                <a:gd name="connsiteX12" fmla="*/ 32752 w 2441359"/>
                <a:gd name="connsiteY12" fmla="*/ 1577431 h 3027213"/>
                <a:gd name="connsiteX13" fmla="*/ 0 w 2441359"/>
                <a:gd name="connsiteY13" fmla="*/ 1617126 h 3027213"/>
                <a:gd name="connsiteX14" fmla="*/ 0 w 2441359"/>
                <a:gd name="connsiteY14" fmla="*/ 585854 h 3027213"/>
                <a:gd name="connsiteX15" fmla="*/ 1031271 w 2441359"/>
                <a:gd name="connsiteY15" fmla="*/ 585854 h 3027213"/>
                <a:gd name="connsiteX16" fmla="*/ 991576 w 2441359"/>
                <a:gd name="connsiteY16" fmla="*/ 553103 h 3027213"/>
                <a:gd name="connsiteX17" fmla="*/ 896678 w 2441359"/>
                <a:gd name="connsiteY17" fmla="*/ 324000 h 3027213"/>
                <a:gd name="connsiteX18" fmla="*/ 1220678 w 2441359"/>
                <a:gd name="connsiteY18" fmla="*/ 0 h 302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41359" h="3027213">
                  <a:moveTo>
                    <a:pt x="1220678" y="0"/>
                  </a:moveTo>
                  <a:cubicBezTo>
                    <a:pt x="1399618" y="0"/>
                    <a:pt x="1544678" y="145060"/>
                    <a:pt x="1544678" y="324000"/>
                  </a:cubicBezTo>
                  <a:cubicBezTo>
                    <a:pt x="1544678" y="413470"/>
                    <a:pt x="1508413" y="494470"/>
                    <a:pt x="1449780" y="553103"/>
                  </a:cubicBezTo>
                  <a:lnTo>
                    <a:pt x="1410085" y="585854"/>
                  </a:lnTo>
                  <a:lnTo>
                    <a:pt x="2441359" y="585854"/>
                  </a:lnTo>
                  <a:lnTo>
                    <a:pt x="2441359" y="3027213"/>
                  </a:lnTo>
                  <a:lnTo>
                    <a:pt x="0" y="3027213"/>
                  </a:lnTo>
                  <a:lnTo>
                    <a:pt x="0" y="1995941"/>
                  </a:lnTo>
                  <a:lnTo>
                    <a:pt x="32752" y="2035636"/>
                  </a:lnTo>
                  <a:cubicBezTo>
                    <a:pt x="91384" y="2094268"/>
                    <a:pt x="172384" y="2130533"/>
                    <a:pt x="261854" y="2130533"/>
                  </a:cubicBezTo>
                  <a:cubicBezTo>
                    <a:pt x="440794" y="2130533"/>
                    <a:pt x="585854" y="1985473"/>
                    <a:pt x="585854" y="1806533"/>
                  </a:cubicBezTo>
                  <a:cubicBezTo>
                    <a:pt x="585854" y="1627593"/>
                    <a:pt x="440794" y="1482533"/>
                    <a:pt x="261854" y="1482533"/>
                  </a:cubicBezTo>
                  <a:cubicBezTo>
                    <a:pt x="172384" y="1482533"/>
                    <a:pt x="91384" y="1518798"/>
                    <a:pt x="32752" y="1577431"/>
                  </a:cubicBezTo>
                  <a:lnTo>
                    <a:pt x="0" y="1617126"/>
                  </a:lnTo>
                  <a:lnTo>
                    <a:pt x="0" y="585854"/>
                  </a:lnTo>
                  <a:lnTo>
                    <a:pt x="1031271" y="585854"/>
                  </a:lnTo>
                  <a:lnTo>
                    <a:pt x="991576" y="553103"/>
                  </a:lnTo>
                  <a:cubicBezTo>
                    <a:pt x="932943" y="494470"/>
                    <a:pt x="896678" y="413470"/>
                    <a:pt x="896678" y="324000"/>
                  </a:cubicBezTo>
                  <a:cubicBezTo>
                    <a:pt x="896678" y="145060"/>
                    <a:pt x="1041738" y="0"/>
                    <a:pt x="122067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LID4096"/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64352E5E-5956-4223-8EBC-D7A70784E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849" y="4061535"/>
              <a:ext cx="3027213" cy="2441359"/>
            </a:xfrm>
            <a:custGeom>
              <a:avLst/>
              <a:gdLst>
                <a:gd name="connsiteX0" fmla="*/ 0 w 3027213"/>
                <a:gd name="connsiteY0" fmla="*/ 0 h 2441359"/>
                <a:gd name="connsiteX1" fmla="*/ 1031272 w 3027213"/>
                <a:gd name="connsiteY1" fmla="*/ 0 h 2441359"/>
                <a:gd name="connsiteX2" fmla="*/ 991577 w 3027213"/>
                <a:gd name="connsiteY2" fmla="*/ 32752 h 2441359"/>
                <a:gd name="connsiteX3" fmla="*/ 896679 w 3027213"/>
                <a:gd name="connsiteY3" fmla="*/ 261854 h 2441359"/>
                <a:gd name="connsiteX4" fmla="*/ 1220679 w 3027213"/>
                <a:gd name="connsiteY4" fmla="*/ 585854 h 2441359"/>
                <a:gd name="connsiteX5" fmla="*/ 1544679 w 3027213"/>
                <a:gd name="connsiteY5" fmla="*/ 261854 h 2441359"/>
                <a:gd name="connsiteX6" fmla="*/ 1449782 w 3027213"/>
                <a:gd name="connsiteY6" fmla="*/ 32752 h 2441359"/>
                <a:gd name="connsiteX7" fmla="*/ 1410087 w 3027213"/>
                <a:gd name="connsiteY7" fmla="*/ 0 h 2441359"/>
                <a:gd name="connsiteX8" fmla="*/ 2441359 w 3027213"/>
                <a:gd name="connsiteY8" fmla="*/ 0 h 2441359"/>
                <a:gd name="connsiteX9" fmla="*/ 2441359 w 3027213"/>
                <a:gd name="connsiteY9" fmla="*/ 1031272 h 2441359"/>
                <a:gd name="connsiteX10" fmla="*/ 2474111 w 3027213"/>
                <a:gd name="connsiteY10" fmla="*/ 991577 h 2441359"/>
                <a:gd name="connsiteX11" fmla="*/ 2703213 w 3027213"/>
                <a:gd name="connsiteY11" fmla="*/ 896679 h 2441359"/>
                <a:gd name="connsiteX12" fmla="*/ 3027213 w 3027213"/>
                <a:gd name="connsiteY12" fmla="*/ 1220679 h 2441359"/>
                <a:gd name="connsiteX13" fmla="*/ 2703213 w 3027213"/>
                <a:gd name="connsiteY13" fmla="*/ 1544679 h 2441359"/>
                <a:gd name="connsiteX14" fmla="*/ 2474111 w 3027213"/>
                <a:gd name="connsiteY14" fmla="*/ 1449782 h 2441359"/>
                <a:gd name="connsiteX15" fmla="*/ 2441359 w 3027213"/>
                <a:gd name="connsiteY15" fmla="*/ 1410087 h 2441359"/>
                <a:gd name="connsiteX16" fmla="*/ 2441359 w 3027213"/>
                <a:gd name="connsiteY16" fmla="*/ 2441359 h 2441359"/>
                <a:gd name="connsiteX17" fmla="*/ 0 w 3027213"/>
                <a:gd name="connsiteY17" fmla="*/ 2441359 h 244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7213" h="2441359">
                  <a:moveTo>
                    <a:pt x="0" y="0"/>
                  </a:moveTo>
                  <a:lnTo>
                    <a:pt x="1031272" y="0"/>
                  </a:lnTo>
                  <a:lnTo>
                    <a:pt x="991577" y="32752"/>
                  </a:lnTo>
                  <a:cubicBezTo>
                    <a:pt x="932944" y="91384"/>
                    <a:pt x="896679" y="172384"/>
                    <a:pt x="896679" y="261854"/>
                  </a:cubicBezTo>
                  <a:cubicBezTo>
                    <a:pt x="896679" y="440794"/>
                    <a:pt x="1041739" y="585854"/>
                    <a:pt x="1220679" y="585854"/>
                  </a:cubicBezTo>
                  <a:cubicBezTo>
                    <a:pt x="1399619" y="585854"/>
                    <a:pt x="1544679" y="440794"/>
                    <a:pt x="1544679" y="261854"/>
                  </a:cubicBezTo>
                  <a:cubicBezTo>
                    <a:pt x="1544679" y="172384"/>
                    <a:pt x="1508414" y="91384"/>
                    <a:pt x="1449782" y="32752"/>
                  </a:cubicBezTo>
                  <a:lnTo>
                    <a:pt x="1410087" y="0"/>
                  </a:lnTo>
                  <a:lnTo>
                    <a:pt x="2441359" y="0"/>
                  </a:lnTo>
                  <a:lnTo>
                    <a:pt x="2441359" y="1031272"/>
                  </a:lnTo>
                  <a:lnTo>
                    <a:pt x="2474111" y="991577"/>
                  </a:lnTo>
                  <a:cubicBezTo>
                    <a:pt x="2532743" y="932944"/>
                    <a:pt x="2613743" y="896679"/>
                    <a:pt x="2703213" y="896679"/>
                  </a:cubicBezTo>
                  <a:cubicBezTo>
                    <a:pt x="2882153" y="896679"/>
                    <a:pt x="3027213" y="1041739"/>
                    <a:pt x="3027213" y="1220679"/>
                  </a:cubicBezTo>
                  <a:cubicBezTo>
                    <a:pt x="3027213" y="1399619"/>
                    <a:pt x="2882153" y="1544679"/>
                    <a:pt x="2703213" y="1544679"/>
                  </a:cubicBezTo>
                  <a:cubicBezTo>
                    <a:pt x="2613743" y="1544679"/>
                    <a:pt x="2532743" y="1508414"/>
                    <a:pt x="2474111" y="1449782"/>
                  </a:cubicBezTo>
                  <a:lnTo>
                    <a:pt x="2441359" y="1410087"/>
                  </a:lnTo>
                  <a:lnTo>
                    <a:pt x="2441359" y="2441359"/>
                  </a:lnTo>
                  <a:lnTo>
                    <a:pt x="0" y="24413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LID4096"/>
            </a:p>
          </p:txBody>
        </p:sp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45F90D8B-0A33-42E0-9777-F8A2AB0D5A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849" y="1620176"/>
              <a:ext cx="2441359" cy="3027213"/>
            </a:xfrm>
            <a:custGeom>
              <a:avLst/>
              <a:gdLst>
                <a:gd name="connsiteX0" fmla="*/ 0 w 2441359"/>
                <a:gd name="connsiteY0" fmla="*/ 0 h 3027213"/>
                <a:gd name="connsiteX1" fmla="*/ 2441359 w 2441359"/>
                <a:gd name="connsiteY1" fmla="*/ 0 h 3027213"/>
                <a:gd name="connsiteX2" fmla="*/ 2441359 w 2441359"/>
                <a:gd name="connsiteY2" fmla="*/ 1031272 h 3027213"/>
                <a:gd name="connsiteX3" fmla="*/ 2408607 w 2441359"/>
                <a:gd name="connsiteY3" fmla="*/ 991577 h 3027213"/>
                <a:gd name="connsiteX4" fmla="*/ 2179505 w 2441359"/>
                <a:gd name="connsiteY4" fmla="*/ 896679 h 3027213"/>
                <a:gd name="connsiteX5" fmla="*/ 1855505 w 2441359"/>
                <a:gd name="connsiteY5" fmla="*/ 1220679 h 3027213"/>
                <a:gd name="connsiteX6" fmla="*/ 2179505 w 2441359"/>
                <a:gd name="connsiteY6" fmla="*/ 1544679 h 3027213"/>
                <a:gd name="connsiteX7" fmla="*/ 2408607 w 2441359"/>
                <a:gd name="connsiteY7" fmla="*/ 1449782 h 3027213"/>
                <a:gd name="connsiteX8" fmla="*/ 2441359 w 2441359"/>
                <a:gd name="connsiteY8" fmla="*/ 1410086 h 3027213"/>
                <a:gd name="connsiteX9" fmla="*/ 2441359 w 2441359"/>
                <a:gd name="connsiteY9" fmla="*/ 2441359 h 3027213"/>
                <a:gd name="connsiteX10" fmla="*/ 1410087 w 2441359"/>
                <a:gd name="connsiteY10" fmla="*/ 2441359 h 3027213"/>
                <a:gd name="connsiteX11" fmla="*/ 1449782 w 2441359"/>
                <a:gd name="connsiteY11" fmla="*/ 2474111 h 3027213"/>
                <a:gd name="connsiteX12" fmla="*/ 1544679 w 2441359"/>
                <a:gd name="connsiteY12" fmla="*/ 2703213 h 3027213"/>
                <a:gd name="connsiteX13" fmla="*/ 1220679 w 2441359"/>
                <a:gd name="connsiteY13" fmla="*/ 3027213 h 3027213"/>
                <a:gd name="connsiteX14" fmla="*/ 896679 w 2441359"/>
                <a:gd name="connsiteY14" fmla="*/ 2703213 h 3027213"/>
                <a:gd name="connsiteX15" fmla="*/ 991577 w 2441359"/>
                <a:gd name="connsiteY15" fmla="*/ 2474111 h 3027213"/>
                <a:gd name="connsiteX16" fmla="*/ 1031272 w 2441359"/>
                <a:gd name="connsiteY16" fmla="*/ 2441359 h 3027213"/>
                <a:gd name="connsiteX17" fmla="*/ 0 w 2441359"/>
                <a:gd name="connsiteY17" fmla="*/ 2441359 h 302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1359" h="3027213">
                  <a:moveTo>
                    <a:pt x="0" y="0"/>
                  </a:moveTo>
                  <a:lnTo>
                    <a:pt x="2441359" y="0"/>
                  </a:lnTo>
                  <a:lnTo>
                    <a:pt x="2441359" y="1031272"/>
                  </a:lnTo>
                  <a:lnTo>
                    <a:pt x="2408607" y="991577"/>
                  </a:lnTo>
                  <a:cubicBezTo>
                    <a:pt x="2349975" y="932944"/>
                    <a:pt x="2268975" y="896679"/>
                    <a:pt x="2179505" y="896679"/>
                  </a:cubicBezTo>
                  <a:cubicBezTo>
                    <a:pt x="2000565" y="896679"/>
                    <a:pt x="1855505" y="1041739"/>
                    <a:pt x="1855505" y="1220679"/>
                  </a:cubicBezTo>
                  <a:cubicBezTo>
                    <a:pt x="1855505" y="1399619"/>
                    <a:pt x="2000565" y="1544679"/>
                    <a:pt x="2179505" y="1544679"/>
                  </a:cubicBezTo>
                  <a:cubicBezTo>
                    <a:pt x="2268975" y="1544679"/>
                    <a:pt x="2349975" y="1508414"/>
                    <a:pt x="2408607" y="1449782"/>
                  </a:cubicBezTo>
                  <a:lnTo>
                    <a:pt x="2441359" y="1410086"/>
                  </a:lnTo>
                  <a:lnTo>
                    <a:pt x="2441359" y="2441359"/>
                  </a:lnTo>
                  <a:lnTo>
                    <a:pt x="1410087" y="2441359"/>
                  </a:lnTo>
                  <a:lnTo>
                    <a:pt x="1449782" y="2474111"/>
                  </a:lnTo>
                  <a:cubicBezTo>
                    <a:pt x="1508414" y="2532743"/>
                    <a:pt x="1544679" y="2613743"/>
                    <a:pt x="1544679" y="2703213"/>
                  </a:cubicBezTo>
                  <a:cubicBezTo>
                    <a:pt x="1544679" y="2882153"/>
                    <a:pt x="1399619" y="3027213"/>
                    <a:pt x="1220679" y="3027213"/>
                  </a:cubicBezTo>
                  <a:cubicBezTo>
                    <a:pt x="1041739" y="3027213"/>
                    <a:pt x="896679" y="2882153"/>
                    <a:pt x="896679" y="2703213"/>
                  </a:cubicBezTo>
                  <a:cubicBezTo>
                    <a:pt x="896679" y="2613743"/>
                    <a:pt x="932944" y="2532743"/>
                    <a:pt x="991577" y="2474111"/>
                  </a:cubicBezTo>
                  <a:lnTo>
                    <a:pt x="1031272" y="2441359"/>
                  </a:lnTo>
                  <a:lnTo>
                    <a:pt x="0" y="244135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LID4096"/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76030F14-A882-46B3-A4BB-AD8DED21046D}"/>
                </a:ext>
              </a:extLst>
            </p:cNvPr>
            <p:cNvSpPr txBox="1"/>
            <p:nvPr/>
          </p:nvSpPr>
          <p:spPr>
            <a:xfrm>
              <a:off x="520283" y="1998841"/>
              <a:ext cx="2412000" cy="15696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Millen-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nium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veckan</a:t>
              </a:r>
              <a:endParaRPr lang="LID4096" sz="3200">
                <a:latin typeface="Berlin Sans FB Demi" panose="020E0802020502020306" pitchFamily="34" charset="0"/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E4EF4936-DEBB-4CFA-B110-1EAF2BEFB41F}"/>
                </a:ext>
              </a:extLst>
            </p:cNvPr>
            <p:cNvSpPr txBox="1"/>
            <p:nvPr/>
          </p:nvSpPr>
          <p:spPr>
            <a:xfrm>
              <a:off x="690611" y="4733363"/>
              <a:ext cx="2412000" cy="15696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Bibel-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krono-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logi</a:t>
              </a:r>
              <a:endParaRPr lang="LID4096" sz="3200">
                <a:latin typeface="Berlin Sans FB Demi" panose="020E0802020502020306" pitchFamily="34" charset="0"/>
              </a:endParaRP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FDD0E534-4539-48A9-AE70-8A3DE09C5908}"/>
                </a:ext>
              </a:extLst>
            </p:cNvPr>
            <p:cNvSpPr txBox="1"/>
            <p:nvPr/>
          </p:nvSpPr>
          <p:spPr>
            <a:xfrm>
              <a:off x="3363354" y="4505699"/>
              <a:ext cx="2412000" cy="15696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Jesu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åter-</a:t>
              </a:r>
            </a:p>
            <a:p>
              <a:pPr algn="ctr"/>
              <a:r>
                <a:rPr lang="sv-SE" sz="3200" dirty="0">
                  <a:latin typeface="Berlin Sans FB Demi" panose="020E0802020502020306" pitchFamily="34" charset="0"/>
                </a:rPr>
                <a:t>komst</a:t>
              </a:r>
              <a:endParaRPr lang="LID4096" sz="320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9789B082-51B8-45B0-946A-26BE78690833}"/>
              </a:ext>
            </a:extLst>
          </p:cNvPr>
          <p:cNvSpPr txBox="1"/>
          <p:nvPr/>
        </p:nvSpPr>
        <p:spPr>
          <a:xfrm>
            <a:off x="6330415" y="874371"/>
            <a:ext cx="5488731" cy="566308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Millenniumveckan</a:t>
            </a:r>
          </a:p>
          <a:p>
            <a:r>
              <a:rPr lang="sv-SE" dirty="0"/>
              <a:t>Progressivt uppenbarad i Skriften</a:t>
            </a:r>
          </a:p>
          <a:p>
            <a:pPr>
              <a:spcBef>
                <a:spcPts val="900"/>
              </a:spcBef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Bibelkronologin</a:t>
            </a:r>
          </a:p>
          <a:p>
            <a:r>
              <a:rPr lang="sv-SE" dirty="0"/>
              <a:t>De 7000 åren är förväntade, bibliska, exakta &amp; verifierade</a:t>
            </a:r>
          </a:p>
          <a:p>
            <a:pPr>
              <a:spcBef>
                <a:spcPts val="900"/>
              </a:spcBef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 återkomst</a:t>
            </a: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Börjar bli möjlig att tidsbestämma</a:t>
            </a:r>
          </a:p>
          <a:p>
            <a:pPr>
              <a:spcBef>
                <a:spcPts val="900"/>
              </a:spcBef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Apostlarnas synsätt</a:t>
            </a:r>
          </a:p>
          <a:p>
            <a:r>
              <a:rPr lang="sv-SE" dirty="0">
                <a:latin typeface="Calibri" panose="020F0502020204030204" pitchFamily="34" charset="0"/>
                <a:ea typeface="Times New Roman" panose="02020603050405020304" pitchFamily="18" charset="0"/>
              </a:rPr>
              <a:t>Kiliasmen fanns tidigt men ersattes av amillennialism</a:t>
            </a:r>
          </a:p>
          <a:p>
            <a:pPr>
              <a:spcBef>
                <a:spcPts val="900"/>
              </a:spcBef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Detta är viktigt!</a:t>
            </a:r>
          </a:p>
          <a:p>
            <a:pPr marL="285750" indent="-28575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Möjlighetsfönster för </a:t>
            </a:r>
            <a:b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evangelisation</a:t>
            </a:r>
          </a:p>
          <a:p>
            <a:pPr marL="285750" indent="-28575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Nödvändig förberedelse </a:t>
            </a:r>
            <a:br>
              <a:rPr lang="sv-S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inför vedermödan</a:t>
            </a:r>
          </a:p>
          <a:p>
            <a:pPr>
              <a:lnSpc>
                <a:spcPts val="2000"/>
              </a:lnSpc>
              <a:spcBef>
                <a:spcPts val="900"/>
              </a:spcBef>
            </a:pPr>
            <a:r>
              <a:rPr lang="sv-SE">
                <a:solidFill>
                  <a:srgbClr val="C00000"/>
                </a:solidFill>
              </a:rPr>
              <a:t>Vet ni inte att av alla löparna som springer </a:t>
            </a:r>
            <a:br>
              <a:rPr lang="sv-SE">
                <a:solidFill>
                  <a:srgbClr val="C00000"/>
                </a:solidFill>
              </a:rPr>
            </a:br>
            <a:r>
              <a:rPr lang="sv-SE">
                <a:solidFill>
                  <a:srgbClr val="C00000"/>
                </a:solidFill>
              </a:rPr>
              <a:t>på arenan är det bara en som får priset? </a:t>
            </a:r>
            <a:br>
              <a:rPr lang="sv-SE">
                <a:solidFill>
                  <a:srgbClr val="C00000"/>
                </a:solidFill>
              </a:rPr>
            </a:br>
            <a:r>
              <a:rPr lang="sv-SE" i="1" u="sng">
                <a:solidFill>
                  <a:srgbClr val="C00000"/>
                </a:solidFill>
              </a:rPr>
              <a:t>Spring så att ni vinner det.</a:t>
            </a:r>
            <a:r>
              <a:rPr lang="sv-SE">
                <a:solidFill>
                  <a:srgbClr val="C00000"/>
                </a:solidFill>
              </a:rPr>
              <a:t> </a:t>
            </a:r>
            <a:r>
              <a:rPr lang="sv-SE" sz="1400"/>
              <a:t>(1 Kor 9:24)</a:t>
            </a:r>
            <a:r>
              <a:rPr lang="sv-SE"/>
              <a:t> </a:t>
            </a:r>
            <a:br>
              <a:rPr lang="sv-SE"/>
            </a:br>
            <a:r>
              <a:rPr lang="sv-SE"/>
              <a:t>Hur kan vi rätt </a:t>
            </a: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disponera krafterna utan </a:t>
            </a:r>
            <a:b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att veta hur långt det är kvar av loppet???</a:t>
            </a:r>
            <a:endParaRPr lang="sv-SE" dirty="0"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67029"/>
      </p:ext>
    </p:extLst>
  </p:cSld>
  <p:clrMapOvr>
    <a:masterClrMapping/>
  </p:clrMapOvr>
  <p:transition advTm="1953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1073" x="6692900" y="298450"/>
          <p14:tracePt t="11078" x="6699250" y="298450"/>
          <p14:tracePt t="11093" x="6737350" y="279400"/>
          <p14:tracePt t="11110" x="6756400" y="266700"/>
          <p14:tracePt t="11127" x="6762750" y="266700"/>
          <p14:tracePt t="11159" x="6762750" y="254000"/>
          <p14:tracePt t="11175" x="6762750" y="241300"/>
          <p14:tracePt t="11265" x="6769100" y="247650"/>
          <p14:tracePt t="11305" x="6788150" y="273050"/>
          <p14:tracePt t="11312" x="6794500" y="279400"/>
          <p14:tracePt t="11325" x="6807200" y="292100"/>
          <p14:tracePt t="11343" x="6813550" y="311150"/>
          <p14:tracePt t="11359" x="6819900" y="330200"/>
          <p14:tracePt t="11376" x="6819900" y="361950"/>
          <p14:tracePt t="11395" x="6826250" y="387350"/>
          <p14:tracePt t="11409" x="6826250" y="406400"/>
          <p14:tracePt t="11428" x="6819900" y="419100"/>
          <p14:tracePt t="11442" x="6819900" y="431800"/>
          <p14:tracePt t="11494" x="6819900" y="438150"/>
          <p14:tracePt t="11509" x="6819900" y="444500"/>
          <p14:tracePt t="11526" x="6813550" y="450850"/>
          <p14:tracePt t="11543" x="6813550" y="457200"/>
          <p14:tracePt t="11559" x="6813550" y="463550"/>
          <p14:tracePt t="11576" x="6807200" y="463550"/>
          <p14:tracePt t="11681" x="6807200" y="476250"/>
          <p14:tracePt t="11692" x="6807200" y="482600"/>
          <p14:tracePt t="11709" x="6807200" y="488950"/>
          <p14:tracePt t="11727" x="6800850" y="495300"/>
          <p14:tracePt t="11744" x="6800850" y="514350"/>
          <p14:tracePt t="11760" x="6800850" y="520700"/>
          <p14:tracePt t="11761" x="6800850" y="527050"/>
          <p14:tracePt t="11776" x="6794500" y="539750"/>
          <p14:tracePt t="11793" x="6794500" y="552450"/>
          <p14:tracePt t="11810" x="6794500" y="565150"/>
          <p14:tracePt t="11826" x="6794500" y="571500"/>
          <p14:tracePt t="11843" x="6794500" y="577850"/>
          <p14:tracePt t="11859" x="6794500" y="590550"/>
          <p14:tracePt t="11876" x="6788150" y="628650"/>
          <p14:tracePt t="11895" x="6788150" y="685800"/>
          <p14:tracePt t="11920" x="6788150" y="806450"/>
          <p14:tracePt t="11926" x="6788150" y="850900"/>
          <p14:tracePt t="11943" x="6788150" y="920750"/>
          <p14:tracePt t="11960" x="6807200" y="1009650"/>
          <p14:tracePt t="11977" x="6807200" y="1060450"/>
          <p14:tracePt t="11996" x="6807200" y="1136650"/>
          <p14:tracePt t="12010" x="6800850" y="1187450"/>
          <p14:tracePt t="12026" x="6794500" y="1231900"/>
          <p14:tracePt t="12043" x="6794500" y="1270000"/>
          <p14:tracePt t="12060" x="6794500" y="1295400"/>
          <p14:tracePt t="12076" x="6794500" y="1320800"/>
          <p14:tracePt t="12094" x="6794500" y="1339850"/>
          <p14:tracePt t="12110" x="6794500" y="1371600"/>
          <p14:tracePt t="12126" x="6794500" y="1403350"/>
          <p14:tracePt t="12143" x="6788150" y="1441450"/>
          <p14:tracePt t="12160" x="6781800" y="1460500"/>
          <p14:tracePt t="12210" x="6781800" y="1454150"/>
          <p14:tracePt t="12226" x="6781800" y="1447800"/>
          <p14:tracePt t="12243" x="6781800" y="1441450"/>
          <p14:tracePt t="12338" x="6832600" y="1466850"/>
          <p14:tracePt t="12344" x="6858000" y="1473200"/>
          <p14:tracePt t="12360" x="6908800" y="1485900"/>
          <p14:tracePt t="12377" x="6997700" y="1492250"/>
          <p14:tracePt t="12394" x="7188200" y="1504950"/>
          <p14:tracePt t="12410" x="7410450" y="1524000"/>
          <p14:tracePt t="12426" x="7740650" y="1530350"/>
          <p14:tracePt t="12443" x="8032750" y="1530350"/>
          <p14:tracePt t="12460" x="8267700" y="1524000"/>
          <p14:tracePt t="12477" x="8540750" y="1498600"/>
          <p14:tracePt t="12493" x="8731250" y="1473200"/>
          <p14:tracePt t="12510" x="8940800" y="1454150"/>
          <p14:tracePt t="12527" x="9169400" y="1447800"/>
          <p14:tracePt t="12544" x="9391650" y="1435100"/>
          <p14:tracePt t="12563" x="9588500" y="1403350"/>
          <p14:tracePt t="12577" x="9652000" y="1384300"/>
          <p14:tracePt t="12594" x="9709150" y="1327150"/>
          <p14:tracePt t="12619" x="9728200" y="1263650"/>
          <p14:tracePt t="12627" x="9728200" y="1244600"/>
          <p14:tracePt t="12644" x="9709150" y="1206500"/>
          <p14:tracePt t="12663" x="9671050" y="1168400"/>
          <p14:tracePt t="12678" x="9626600" y="1130300"/>
          <p14:tracePt t="12694" x="9575800" y="1092200"/>
          <p14:tracePt t="12710" x="9525000" y="1066800"/>
          <p14:tracePt t="12727" x="9448800" y="1035050"/>
          <p14:tracePt t="12744" x="9353550" y="1016000"/>
          <p14:tracePt t="12760" x="9232900" y="1009650"/>
          <p14:tracePt t="12777" x="9112250" y="1009650"/>
          <p14:tracePt t="12794" x="9023350" y="1022350"/>
          <p14:tracePt t="12810" x="8883650" y="1041400"/>
          <p14:tracePt t="12827" x="8782050" y="1054100"/>
          <p14:tracePt t="12829" x="8718550" y="1060450"/>
          <p14:tracePt t="12844" x="8610600" y="1073150"/>
          <p14:tracePt t="12860" x="8489950" y="1073150"/>
          <p14:tracePt t="12877" x="8299450" y="1073150"/>
          <p14:tracePt t="12904" x="8089900" y="1066800"/>
          <p14:tracePt t="12911" x="7988300" y="1060450"/>
          <p14:tracePt t="12927" x="7886700" y="1054100"/>
          <p14:tracePt t="12944" x="7721600" y="1054100"/>
          <p14:tracePt t="12960" x="7550150" y="1054100"/>
          <p14:tracePt t="12977" x="7385050" y="1060450"/>
          <p14:tracePt t="12994" x="7264400" y="1085850"/>
          <p14:tracePt t="13010" x="7156450" y="1104900"/>
          <p14:tracePt t="13027" x="7054850" y="1123950"/>
          <p14:tracePt t="13044" x="6953250" y="1136650"/>
          <p14:tracePt t="13060" x="6883400" y="1143000"/>
          <p14:tracePt t="13079" x="6838950" y="1149350"/>
          <p14:tracePt t="13094" x="6832600" y="1149350"/>
          <p14:tracePt t="13144" x="6832600" y="1155700"/>
          <p14:tracePt t="13160" x="6826250" y="1168400"/>
          <p14:tracePt t="13177" x="6813550" y="1187450"/>
          <p14:tracePt t="13194" x="6807200" y="1200150"/>
          <p14:tracePt t="13211" x="6800850" y="1212850"/>
          <p14:tracePt t="13227" x="6788150" y="1225550"/>
          <p14:tracePt t="13244" x="6775450" y="1238250"/>
          <p14:tracePt t="13260" x="6750050" y="1250950"/>
          <p14:tracePt t="13278" x="6699250" y="1270000"/>
          <p14:tracePt t="13294" x="6648450" y="1289050"/>
          <p14:tracePt t="13296" x="6635750" y="1295400"/>
          <p14:tracePt t="13323" x="6591300" y="1301750"/>
          <p14:tracePt t="13332" x="6584950" y="1301750"/>
          <p14:tracePt t="13409" x="6578600" y="1308100"/>
          <p14:tracePt t="13428" x="6559550" y="1314450"/>
          <p14:tracePt t="13462" x="6553200" y="1320800"/>
          <p14:tracePt t="13711" x="6546850" y="1320800"/>
          <p14:tracePt t="13761" x="6540500" y="1320800"/>
          <p14:tracePt t="13786" x="6521450" y="1320800"/>
          <p14:tracePt t="13794" x="6508750" y="1320800"/>
          <p14:tracePt t="13811" x="6477000" y="1320800"/>
          <p14:tracePt t="13831" x="6432550" y="1320800"/>
          <p14:tracePt t="13844" x="6419850" y="1320800"/>
          <p14:tracePt t="13862" x="6381750" y="1308100"/>
          <p14:tracePt t="13883" x="6330950" y="1289050"/>
          <p14:tracePt t="13895" x="6324600" y="1289050"/>
          <p14:tracePt t="13911" x="6305550" y="1276350"/>
          <p14:tracePt t="13927" x="6254750" y="1250950"/>
          <p14:tracePt t="13944" x="6184900" y="1219200"/>
          <p14:tracePt t="13961" x="6121400" y="1200150"/>
          <p14:tracePt t="13978" x="6083300" y="1193800"/>
          <p14:tracePt t="13994" x="6064250" y="1187450"/>
          <p14:tracePt t="19560" x="6153150" y="1301750"/>
          <p14:tracePt t="19582" x="6153150" y="1365250"/>
          <p14:tracePt t="19599" x="6096000" y="1409700"/>
          <p14:tracePt t="19616" x="6057900" y="1473200"/>
          <p14:tracePt t="19632" x="6083300" y="1562100"/>
          <p14:tracePt t="19649" x="6140450" y="1651000"/>
          <p14:tracePt t="19666" x="6203950" y="1727200"/>
          <p14:tracePt t="19688" x="6248400" y="1797050"/>
          <p14:tracePt t="19708" x="6286500" y="1898650"/>
          <p14:tracePt t="19717" x="6292850" y="1943100"/>
          <p14:tracePt t="19733" x="6299200" y="1981200"/>
          <p14:tracePt t="19751" x="6299200" y="2000250"/>
          <p14:tracePt t="19810" x="6299200" y="2006600"/>
          <p14:tracePt t="19819" x="6305550" y="2006600"/>
          <p14:tracePt t="19833" x="6343650" y="2057400"/>
          <p14:tracePt t="19850" x="6400800" y="2114550"/>
          <p14:tracePt t="19866" x="6457950" y="2165350"/>
          <p14:tracePt t="19882" x="6496050" y="2184400"/>
          <p14:tracePt t="19900" x="6534150" y="2197100"/>
          <p14:tracePt t="19923" x="6616700" y="2190750"/>
          <p14:tracePt t="19933" x="6648450" y="2178050"/>
          <p14:tracePt t="19949" x="6711950" y="2159000"/>
          <p14:tracePt t="19966" x="6794500" y="2139950"/>
          <p14:tracePt t="19984" x="6877050" y="2127250"/>
          <p14:tracePt t="20000" x="6965950" y="2114550"/>
          <p14:tracePt t="20017" x="7029450" y="2108200"/>
          <p14:tracePt t="20033" x="7067550" y="2101850"/>
          <p14:tracePt t="20050" x="7118350" y="2095500"/>
          <p14:tracePt t="20067" x="7143750" y="2089150"/>
          <p14:tracePt t="20083" x="7169150" y="2082800"/>
          <p14:tracePt t="20100" x="7239000" y="2070100"/>
          <p14:tracePt t="20125" x="7302500" y="2057400"/>
          <p14:tracePt t="20135" x="7315200" y="2057400"/>
          <p14:tracePt t="20151" x="7340600" y="2051050"/>
          <p14:tracePt t="20167" x="7366000" y="2044700"/>
          <p14:tracePt t="20183" x="7391400" y="2032000"/>
          <p14:tracePt t="20200" x="7416800" y="2019300"/>
          <p14:tracePt t="20225" x="7442200" y="2000250"/>
          <p14:tracePt t="20233" x="7454900" y="1993900"/>
          <p14:tracePt t="20250" x="7467600" y="1981200"/>
          <p14:tracePt t="20267" x="7480300" y="1968500"/>
          <p14:tracePt t="20283" x="7486650" y="1955800"/>
          <p14:tracePt t="20300" x="7486650" y="1943100"/>
          <p14:tracePt t="20316" x="7486650" y="1924050"/>
          <p14:tracePt t="20317" x="7486650" y="1917700"/>
          <p14:tracePt t="20334" x="7486650" y="1898650"/>
          <p14:tracePt t="20358" x="7467600" y="1879600"/>
          <p14:tracePt t="20367" x="7461250" y="1873250"/>
          <p14:tracePt t="20398" x="7435850" y="1847850"/>
          <p14:tracePt t="20417" x="7404100" y="1835150"/>
          <p14:tracePt t="20433" x="7378700" y="1835150"/>
          <p14:tracePt t="20450" x="7346950" y="1828800"/>
          <p14:tracePt t="20467" x="7321550" y="1822450"/>
          <p14:tracePt t="20487" x="7283450" y="1822450"/>
          <p14:tracePt t="20502" x="7270750" y="1822450"/>
          <p14:tracePt t="20517" x="7226300" y="1828800"/>
          <p14:tracePt t="20535" x="7188200" y="1835150"/>
          <p14:tracePt t="20553" x="7156450" y="1841500"/>
          <p14:tracePt t="20567" x="7143750" y="1841500"/>
          <p14:tracePt t="20584" x="7118350" y="1841500"/>
          <p14:tracePt t="20601" x="7073900" y="1841500"/>
          <p14:tracePt t="20617" x="7042150" y="1841500"/>
          <p14:tracePt t="20634" x="6997700" y="1847850"/>
          <p14:tracePt t="20651" x="6953250" y="1847850"/>
          <p14:tracePt t="20667" x="6915150" y="1847850"/>
          <p14:tracePt t="20690" x="6864350" y="1847850"/>
          <p14:tracePt t="20700" x="6845300" y="1847850"/>
          <p14:tracePt t="20717" x="6819900" y="1854200"/>
          <p14:tracePt t="20733" x="6807200" y="1854200"/>
          <p14:tracePt t="20750" x="6781800" y="1866900"/>
          <p14:tracePt t="20768" x="6762750" y="1892300"/>
          <p14:tracePt t="20785" x="6756400" y="1911350"/>
          <p14:tracePt t="20800" x="6750050" y="1936750"/>
          <p14:tracePt t="20817" x="6743700" y="1955800"/>
          <p14:tracePt t="20836" x="6743700" y="1968500"/>
          <p14:tracePt t="20850" x="6743700" y="1974850"/>
          <p14:tracePt t="21036" x="6756400" y="1981200"/>
          <p14:tracePt t="21051" x="6800850" y="2006600"/>
          <p14:tracePt t="21077" x="6902450" y="2038350"/>
          <p14:tracePt t="21084" x="6927850" y="2044700"/>
          <p14:tracePt t="21100" x="6972300" y="2057400"/>
          <p14:tracePt t="21117" x="6997700" y="2063750"/>
          <p14:tracePt t="21134" x="7010400" y="2063750"/>
          <p14:tracePt t="21152" x="7042150" y="2076450"/>
          <p14:tracePt t="21167" x="7105650" y="2089150"/>
          <p14:tracePt t="21190" x="7321550" y="2133600"/>
          <p14:tracePt t="21202" x="7416800" y="2146300"/>
          <p14:tracePt t="21217" x="7569200" y="2146300"/>
          <p14:tracePt t="21234" x="7689850" y="2133600"/>
          <p14:tracePt t="21251" x="7753350" y="2120900"/>
          <p14:tracePt t="21252" x="7772400" y="2108200"/>
          <p14:tracePt t="21267" x="7778750" y="2101850"/>
          <p14:tracePt t="21400" x="7778750" y="2095500"/>
          <p14:tracePt t="21534" x="7759700" y="2089150"/>
          <p14:tracePt t="21553" x="7734300" y="2082800"/>
          <p14:tracePt t="21568" x="7715250" y="2082800"/>
          <p14:tracePt t="21586" x="7689850" y="2082800"/>
          <p14:tracePt t="21601" x="7664450" y="2076450"/>
          <p14:tracePt t="21618" x="7651750" y="2076450"/>
          <p14:tracePt t="21834" x="7689850" y="2070100"/>
          <p14:tracePt t="21852" x="7747000" y="2063750"/>
          <p14:tracePt t="21870" x="7791450" y="2057400"/>
          <p14:tracePt t="21884" x="7816850" y="2057400"/>
          <p14:tracePt t="22102" x="7823200" y="2063750"/>
          <p14:tracePt t="22118" x="7829550" y="2070100"/>
          <p14:tracePt t="22134" x="7842250" y="2089150"/>
          <p14:tracePt t="22151" x="7854950" y="2101850"/>
          <p14:tracePt t="22168" x="7867650" y="2114550"/>
          <p14:tracePt t="22235" x="7867650" y="2120900"/>
          <p14:tracePt t="22252" x="7886700" y="2127250"/>
          <p14:tracePt t="22268" x="7924800" y="2139950"/>
          <p14:tracePt t="22285" x="7962900" y="2152650"/>
          <p14:tracePt t="22302" x="8001000" y="2165350"/>
          <p14:tracePt t="22303" x="8026400" y="2171700"/>
          <p14:tracePt t="22319" x="8051800" y="2178050"/>
          <p14:tracePt t="22336" x="8089900" y="2178050"/>
          <p14:tracePt t="22351" x="8108950" y="2184400"/>
          <p14:tracePt t="22373" x="8147050" y="2184400"/>
          <p14:tracePt t="22385" x="8235950" y="2184400"/>
          <p14:tracePt t="22402" x="8312150" y="2190750"/>
          <p14:tracePt t="22418" x="8401050" y="2190750"/>
          <p14:tracePt t="22435" x="8470900" y="2184400"/>
          <p14:tracePt t="22452" x="8509000" y="2178050"/>
          <p14:tracePt t="22477" x="8540750" y="2165350"/>
          <p14:tracePt t="22488" x="8553450" y="2165350"/>
          <p14:tracePt t="22503" x="8566150" y="2152650"/>
          <p14:tracePt t="22524" x="8604250" y="2127250"/>
          <p14:tracePt t="22535" x="8616950" y="2127250"/>
          <p14:tracePt t="22552" x="8636000" y="2114550"/>
          <p14:tracePt t="22568" x="8655050" y="2108200"/>
          <p14:tracePt t="22585" x="8667750" y="2095500"/>
          <p14:tracePt t="22608" x="8686800" y="2089150"/>
          <p14:tracePt t="22622" x="8699500" y="2076450"/>
          <p14:tracePt t="22637" x="8718550" y="2057400"/>
          <p14:tracePt t="22652" x="8731250" y="2044700"/>
          <p14:tracePt t="22669" x="8737600" y="2025650"/>
          <p14:tracePt t="22685" x="8743950" y="2006600"/>
          <p14:tracePt t="22702" x="8743950" y="1981200"/>
          <p14:tracePt t="22719" x="8743950" y="1955800"/>
          <p14:tracePt t="22735" x="8724900" y="1917700"/>
          <p14:tracePt t="22752" x="8718550" y="1898650"/>
          <p14:tracePt t="22768" x="8705850" y="1879600"/>
          <p14:tracePt t="22785" x="8680450" y="1860550"/>
          <p14:tracePt t="22802" x="8661400" y="1847850"/>
          <p14:tracePt t="22819" x="8629650" y="1828800"/>
          <p14:tracePt t="22835" x="8572500" y="1797050"/>
          <p14:tracePt t="22852" x="8515350" y="1771650"/>
          <p14:tracePt t="22871" x="8477250" y="1758950"/>
          <p14:tracePt t="22888" x="8432800" y="1739900"/>
          <p14:tracePt t="22902" x="8394700" y="1733550"/>
          <p14:tracePt t="22919" x="8356600" y="1720850"/>
          <p14:tracePt t="22935" x="8331200" y="1714500"/>
          <p14:tracePt t="22952" x="8299450" y="1714500"/>
          <p14:tracePt t="22969" x="8261350" y="1701800"/>
          <p14:tracePt t="22985" x="8210550" y="1689100"/>
          <p14:tracePt t="23002" x="8172450" y="1682750"/>
          <p14:tracePt t="23019" x="8134350" y="1682750"/>
          <p14:tracePt t="23036" x="8115300" y="1682750"/>
          <p14:tracePt t="23053" x="8058150" y="1708150"/>
          <p14:tracePt t="23053" x="8032750" y="1714500"/>
          <p14:tracePt t="23080" x="7937500" y="1765300"/>
          <p14:tracePt t="23091" x="7918450" y="1778000"/>
          <p14:tracePt t="23102" x="7867650" y="1803400"/>
          <p14:tracePt t="23121" x="7848600" y="1816100"/>
          <p14:tracePt t="23136" x="7835900" y="1822450"/>
          <p14:tracePt t="23153" x="7829550" y="1828800"/>
          <p14:tracePt t="23236" x="7829550" y="1854200"/>
          <p14:tracePt t="23259" x="7842250" y="1955800"/>
          <p14:tracePt t="23270" x="7854950" y="1987550"/>
          <p14:tracePt t="23286" x="7874000" y="2044700"/>
          <p14:tracePt t="23303" x="7899400" y="2082800"/>
          <p14:tracePt t="23304" x="7912100" y="2101850"/>
          <p14:tracePt t="23321" x="7956550" y="2127250"/>
          <p14:tracePt t="23336" x="8007350" y="2152650"/>
          <p14:tracePt t="23352" x="8070850" y="2165350"/>
          <p14:tracePt t="23369" x="8121650" y="2171700"/>
          <p14:tracePt t="23386" x="8159750" y="2171700"/>
          <p14:tracePt t="23403" x="8185150" y="2171700"/>
          <p14:tracePt t="23419" x="8191500" y="2171700"/>
          <p14:tracePt t="23602" x="8185150" y="2152650"/>
          <p14:tracePt t="23619" x="8178800" y="2146300"/>
          <p14:tracePt t="23970" x="8159750" y="2120900"/>
          <p14:tracePt t="23986" x="8134350" y="2063750"/>
          <p14:tracePt t="24003" x="8108950" y="1968500"/>
          <p14:tracePt t="24020" x="8083550" y="1879600"/>
          <p14:tracePt t="24036" x="8032750" y="1739900"/>
          <p14:tracePt t="24054" x="7962900" y="1619250"/>
          <p14:tracePt t="24070" x="7899400" y="1504950"/>
          <p14:tracePt t="24086" x="7848600" y="1422400"/>
          <p14:tracePt t="24103" x="7804150" y="1339850"/>
          <p14:tracePt t="24120" x="7772400" y="1276350"/>
          <p14:tracePt t="24140" x="7747000" y="1212850"/>
          <p14:tracePt t="24153" x="7740650" y="1200150"/>
          <p14:tracePt t="24169" x="7734300" y="1187450"/>
          <p14:tracePt t="24187" x="7727950" y="1181100"/>
          <p14:tracePt t="24220" x="7721600" y="1174750"/>
          <p14:tracePt t="24393" x="7721600" y="1187450"/>
          <p14:tracePt t="24403" x="7721600" y="1219200"/>
          <p14:tracePt t="24424" x="7759700" y="1371600"/>
          <p14:tracePt t="24437" x="7785100" y="1454150"/>
          <p14:tracePt t="24454" x="7842250" y="1619250"/>
          <p14:tracePt t="24471" x="7905750" y="1752600"/>
          <p14:tracePt t="24472" x="7931150" y="1797050"/>
          <p14:tracePt t="24487" x="7956550" y="1828800"/>
          <p14:tracePt t="24487" x="7981950" y="1860550"/>
          <p14:tracePt t="24503" x="8020050" y="1885950"/>
          <p14:tracePt t="24520" x="8045450" y="1898650"/>
          <p14:tracePt t="24537" x="8083550" y="1911350"/>
          <p14:tracePt t="24553" x="8140700" y="1936750"/>
          <p14:tracePt t="24570" x="8242300" y="1981200"/>
          <p14:tracePt t="24587" x="8337550" y="2025650"/>
          <p14:tracePt t="24603" x="8394700" y="2044700"/>
          <p14:tracePt t="24631" x="8451850" y="2063750"/>
          <p14:tracePt t="24640" x="8458200" y="2063750"/>
          <p14:tracePt t="24662" x="8464550" y="2063750"/>
          <p14:tracePt t="24787" x="8496300" y="2063750"/>
          <p14:tracePt t="24804" x="8610600" y="2082800"/>
          <p14:tracePt t="24821" x="8775700" y="2101850"/>
          <p14:tracePt t="24837" x="8959850" y="2127250"/>
          <p14:tracePt t="24855" x="9264650" y="2159000"/>
          <p14:tracePt t="24871" x="9340850" y="2159000"/>
          <p14:tracePt t="24887" x="9461500" y="2159000"/>
          <p14:tracePt t="24903" x="9467850" y="2152650"/>
          <p14:tracePt t="24921" x="9474200" y="2146300"/>
          <p14:tracePt t="24947" x="9474200" y="2127250"/>
          <p14:tracePt t="25055" x="9480550" y="2127250"/>
          <p14:tracePt t="25071" x="9486900" y="2127250"/>
          <p14:tracePt t="25087" x="9499600" y="2133600"/>
          <p14:tracePt t="25107" x="9525000" y="2139950"/>
          <p14:tracePt t="25120" x="9563100" y="2146300"/>
          <p14:tracePt t="25138" x="9594850" y="2152650"/>
          <p14:tracePt t="25140" x="9613900" y="2152650"/>
          <p14:tracePt t="25158" x="9652000" y="2152650"/>
          <p14:tracePt t="25171" x="9671050" y="2152650"/>
          <p14:tracePt t="25187" x="9702800" y="2139950"/>
          <p14:tracePt t="25204" x="9734550" y="2114550"/>
          <p14:tracePt t="25221" x="9747250" y="2101850"/>
          <p14:tracePt t="25250" x="9766300" y="2076450"/>
          <p14:tracePt t="25256" x="9772650" y="2070100"/>
          <p14:tracePt t="25271" x="9772650" y="2057400"/>
          <p14:tracePt t="25289" x="9779000" y="2038350"/>
          <p14:tracePt t="25304" x="9779000" y="2025650"/>
          <p14:tracePt t="25321" x="9779000" y="2012950"/>
          <p14:tracePt t="25337" x="9772650" y="2000250"/>
          <p14:tracePt t="25354" x="9747250" y="1974850"/>
          <p14:tracePt t="25371" x="9715500" y="1955800"/>
          <p14:tracePt t="25390" x="9671050" y="1936750"/>
          <p14:tracePt t="25404" x="9652000" y="1930400"/>
          <p14:tracePt t="25422" x="9607550" y="1924050"/>
          <p14:tracePt t="25437" x="9588500" y="1917700"/>
          <p14:tracePt t="25454" x="9569450" y="1911350"/>
          <p14:tracePt t="25471" x="9531350" y="1905000"/>
          <p14:tracePt t="25488" x="9493250" y="1892300"/>
          <p14:tracePt t="25505" x="9436100" y="1879600"/>
          <p14:tracePt t="25535" x="9271000" y="1835150"/>
          <p14:tracePt t="25547" x="9213850" y="1822450"/>
          <p14:tracePt t="25554" x="9188450" y="1822450"/>
          <p14:tracePt t="25576" x="9124950" y="1816100"/>
          <p14:tracePt t="25588" x="9112250" y="1816100"/>
          <p14:tracePt t="25605" x="9086850" y="1828800"/>
          <p14:tracePt t="25621" x="9061450" y="1860550"/>
          <p14:tracePt t="25638" x="9036050" y="1879600"/>
          <p14:tracePt t="25655" x="8985250" y="1911350"/>
          <p14:tracePt t="25656" x="8978900" y="1911350"/>
          <p14:tracePt t="25673" x="8940800" y="1924050"/>
          <p14:tracePt t="25687" x="8915400" y="1930400"/>
          <p14:tracePt t="25705" x="8909050" y="1930400"/>
          <p14:tracePt t="25760" x="8909050" y="1955800"/>
          <p14:tracePt t="25771" x="8928100" y="1987550"/>
          <p14:tracePt t="25790" x="8966200" y="2038350"/>
          <p14:tracePt t="25805" x="8991600" y="2089150"/>
          <p14:tracePt t="25821" x="9023350" y="2127250"/>
          <p14:tracePt t="25838" x="9036050" y="2152650"/>
          <p14:tracePt t="25855" x="9055100" y="2171700"/>
          <p14:tracePt t="25905" x="9061450" y="2178050"/>
          <p14:tracePt t="25921" x="9105900" y="2203450"/>
          <p14:tracePt t="25939" x="9207500" y="2247900"/>
          <p14:tracePt t="25954" x="9321800" y="2286000"/>
          <p14:tracePt t="25971" x="9391650" y="2298700"/>
          <p14:tracePt t="25988" x="9429750" y="2305050"/>
          <p14:tracePt t="26006" x="9474200" y="2311400"/>
          <p14:tracePt t="26023" x="9505950" y="2311400"/>
          <p14:tracePt t="26044" x="9550400" y="2298700"/>
          <p14:tracePt t="26055" x="9556750" y="2298700"/>
          <p14:tracePt t="26071" x="9588500" y="2292350"/>
          <p14:tracePt t="26088" x="9613900" y="2292350"/>
          <p14:tracePt t="26105" x="9645650" y="2292350"/>
          <p14:tracePt t="26121" x="9652000" y="2292350"/>
          <p14:tracePt t="26138" x="9664700" y="2286000"/>
          <p14:tracePt t="26139" x="9671050" y="2286000"/>
          <p14:tracePt t="26154" x="9677400" y="2286000"/>
          <p14:tracePt t="26172" x="9690100" y="2279650"/>
          <p14:tracePt t="26188" x="9721850" y="2266950"/>
          <p14:tracePt t="26205" x="9740900" y="2260600"/>
          <p14:tracePt t="26231" x="9753600" y="2260600"/>
          <p14:tracePt t="26241" x="9759950" y="2260600"/>
          <p14:tracePt t="26272" x="9759950" y="2254250"/>
          <p14:tracePt t="26328" x="9766300" y="2247900"/>
          <p14:tracePt t="26339" x="9772650" y="2247900"/>
          <p14:tracePt t="26356" x="9779000" y="2235200"/>
          <p14:tracePt t="26371" x="9779000" y="2228850"/>
          <p14:tracePt t="26388" x="9779000" y="2222500"/>
          <p14:tracePt t="26406" x="9779000" y="2209800"/>
          <p14:tracePt t="26439" x="9785350" y="2209800"/>
          <p14:tracePt t="26459" x="9785350" y="2197100"/>
          <p14:tracePt t="26471" x="9785350" y="2190750"/>
          <p14:tracePt t="26488" x="9785350" y="2178050"/>
          <p14:tracePt t="26505" x="9785350" y="2165350"/>
          <p14:tracePt t="26522" x="9785350" y="2152650"/>
          <p14:tracePt t="26538" x="9785350" y="2139950"/>
          <p14:tracePt t="26555" x="9785350" y="2127250"/>
          <p14:tracePt t="26572" x="9785350" y="2114550"/>
          <p14:tracePt t="26589" x="9785350" y="2108200"/>
          <p14:tracePt t="26607" x="9785350" y="2101850"/>
          <p14:tracePt t="26655" x="9779000" y="2095500"/>
          <p14:tracePt t="26672" x="9772650" y="2089150"/>
          <p14:tracePt t="26689" x="9766300" y="2082800"/>
          <p14:tracePt t="26705" x="9759950" y="2070100"/>
          <p14:tracePt t="26722" x="9753600" y="2063750"/>
          <p14:tracePt t="26738" x="9740900" y="2051050"/>
          <p14:tracePt t="26772" x="9721850" y="2038350"/>
          <p14:tracePt t="26789" x="9709150" y="2032000"/>
          <p14:tracePt t="26806" x="9702800" y="2032000"/>
          <p14:tracePt t="26822" x="9690100" y="2025650"/>
          <p14:tracePt t="26838" x="9664700" y="2019300"/>
          <p14:tracePt t="26855" x="9626600" y="2019300"/>
          <p14:tracePt t="26872" x="9607550" y="2019300"/>
          <p14:tracePt t="26889" x="9569450" y="2019300"/>
          <p14:tracePt t="26906" x="9531350" y="2025650"/>
          <p14:tracePt t="26931" x="9455150" y="2057400"/>
          <p14:tracePt t="26940" x="9372600" y="2089150"/>
          <p14:tracePt t="26957" x="9296400" y="2120900"/>
          <p14:tracePt t="26974" x="9251950" y="2165350"/>
          <p14:tracePt t="26989" x="9251950" y="2171700"/>
          <p14:tracePt t="27006" x="9251950" y="2197100"/>
          <p14:tracePt t="27006" x="9251950" y="2203450"/>
          <p14:tracePt t="27048" x="9258300" y="2209800"/>
          <p14:tracePt t="27075" x="9290050" y="2254250"/>
          <p14:tracePt t="27089" x="9315450" y="2279650"/>
          <p14:tracePt t="27105" x="9328150" y="2311400"/>
          <p14:tracePt t="27122" x="9334500" y="2324100"/>
          <p14:tracePt t="27139" x="9334500" y="2330450"/>
          <p14:tracePt t="27190" x="9334500" y="2324100"/>
          <p14:tracePt t="27239" x="9334500" y="2317750"/>
          <p14:tracePt t="31288" x="9328150" y="2311400"/>
          <p14:tracePt t="31297" x="9302750" y="2292350"/>
          <p14:tracePt t="31318" x="9239250" y="2273300"/>
          <p14:tracePt t="31328" x="9220200" y="2273300"/>
          <p14:tracePt t="31394" x="9226550" y="2273300"/>
          <p14:tracePt t="31410" x="9264650" y="2260600"/>
          <p14:tracePt t="31412" x="9283700" y="2254250"/>
          <p14:tracePt t="31426" x="9334500" y="2241550"/>
          <p14:tracePt t="31443" x="9436100" y="2209800"/>
          <p14:tracePt t="31444" x="9474200" y="2197100"/>
          <p14:tracePt t="31460" x="9569450" y="2165350"/>
          <p14:tracePt t="31476" x="9613900" y="2152650"/>
          <p14:tracePt t="31500" x="9753600" y="2120900"/>
          <p14:tracePt t="31502" x="9798050" y="2114550"/>
          <p14:tracePt t="31510" x="9829800" y="2108200"/>
          <p14:tracePt t="31527" x="9855200" y="2101850"/>
          <p14:tracePt t="31550" x="9893300" y="2095500"/>
          <p14:tracePt t="31645" x="9918700" y="2089150"/>
          <p14:tracePt t="31659" x="9918700" y="2082800"/>
          <p14:tracePt t="31676" x="9925050" y="2082800"/>
          <p14:tracePt t="31711" x="9937750" y="2082800"/>
          <p14:tracePt t="31732" x="9975850" y="2108200"/>
          <p14:tracePt t="31743" x="10020300" y="2127250"/>
          <p14:tracePt t="31760" x="10210800" y="2197100"/>
          <p14:tracePt t="31776" x="10337800" y="2222500"/>
          <p14:tracePt t="31792" x="10401300" y="2228850"/>
          <p14:tracePt t="31809" x="10445750" y="2228850"/>
          <p14:tracePt t="31826" x="10477500" y="2222500"/>
          <p14:tracePt t="31843" x="10521950" y="2222500"/>
          <p14:tracePt t="31860" x="10572750" y="2222500"/>
          <p14:tracePt t="31878" x="10617200" y="2222500"/>
          <p14:tracePt t="31894" x="10648950" y="2222500"/>
          <p14:tracePt t="31895" x="10668000" y="2222500"/>
          <p14:tracePt t="31911" x="10680700" y="2222500"/>
          <p14:tracePt t="31926" x="10706100" y="2209800"/>
          <p14:tracePt t="31943" x="10725150" y="2190750"/>
          <p14:tracePt t="31944" x="10731500" y="2171700"/>
          <p14:tracePt t="31959" x="10750550" y="2152650"/>
          <p14:tracePt t="31976" x="10756900" y="2127250"/>
          <p14:tracePt t="31993" x="10763250" y="2101850"/>
          <p14:tracePt t="32010" x="10763250" y="2082800"/>
          <p14:tracePt t="32026" x="10763250" y="2057400"/>
          <p14:tracePt t="32043" x="10763250" y="2032000"/>
          <p14:tracePt t="32060" x="10750550" y="2000250"/>
          <p14:tracePt t="32076" x="10744200" y="1981200"/>
          <p14:tracePt t="32093" x="10731500" y="1955800"/>
          <p14:tracePt t="32110" x="10718800" y="1930400"/>
          <p14:tracePt t="32126" x="10699750" y="1911350"/>
          <p14:tracePt t="32144" x="10674350" y="1898650"/>
          <p14:tracePt t="32167" x="10617200" y="1879600"/>
          <p14:tracePt t="32176" x="10598150" y="1873250"/>
          <p14:tracePt t="32193" x="10579100" y="1866900"/>
          <p14:tracePt t="32210" x="10534650" y="1860550"/>
          <p14:tracePt t="32226" x="10471150" y="1854200"/>
          <p14:tracePt t="32244" x="10375900" y="1854200"/>
          <p14:tracePt t="32260" x="10293350" y="1860550"/>
          <p14:tracePt t="32277" x="10172700" y="1873250"/>
          <p14:tracePt t="32294" x="10077450" y="1885950"/>
          <p14:tracePt t="32311" x="10026650" y="1892300"/>
          <p14:tracePt t="32328" x="10007600" y="1898650"/>
          <p14:tracePt t="32343" x="9994900" y="1905000"/>
          <p14:tracePt t="32359" x="9950450" y="1911350"/>
          <p14:tracePt t="32377" x="9848850" y="1930400"/>
          <p14:tracePt t="32393" x="9721850" y="1962150"/>
          <p14:tracePt t="32410" x="9594850" y="1993900"/>
          <p14:tracePt t="32427" x="9537700" y="2012950"/>
          <p14:tracePt t="32443" x="9531350" y="2025650"/>
          <p14:tracePt t="32510" x="9550400" y="2032000"/>
          <p14:tracePt t="32527" x="9607550" y="2044700"/>
          <p14:tracePt t="32544" x="9671050" y="2070100"/>
          <p14:tracePt t="32566" x="9747250" y="2108200"/>
          <p14:tracePt t="32576" x="9804400" y="2139950"/>
          <p14:tracePt t="32593" x="9848850" y="2171700"/>
          <p14:tracePt t="32610" x="9886950" y="2190750"/>
          <p14:tracePt t="32627" x="9906000" y="2197100"/>
          <p14:tracePt t="32644" x="9912350" y="2203450"/>
          <p14:tracePt t="32677" x="9918700" y="2203450"/>
          <p14:tracePt t="32694" x="9925050" y="2203450"/>
          <p14:tracePt t="32710" x="9931400" y="2216150"/>
          <p14:tracePt t="32727" x="9944100" y="2228850"/>
          <p14:tracePt t="32743" x="9944100" y="2235200"/>
          <p14:tracePt t="32985" x="9937750" y="2235200"/>
          <p14:tracePt t="33014" x="9912350" y="2241550"/>
          <p14:tracePt t="33027" x="9899650" y="2247900"/>
          <p14:tracePt t="33046" x="9899650" y="2254250"/>
          <p14:tracePt t="36848" x="9912350" y="2254250"/>
          <p14:tracePt t="36864" x="10026650" y="2247900"/>
          <p14:tracePt t="36880" x="10204450" y="2241550"/>
          <p14:tracePt t="36898" x="10375900" y="2235200"/>
          <p14:tracePt t="36914" x="10585450" y="2228850"/>
          <p14:tracePt t="36915" x="10699750" y="2228850"/>
          <p14:tracePt t="36930" x="10795000" y="2222500"/>
          <p14:tracePt t="36948" x="11087100" y="2203450"/>
          <p14:tracePt t="36964" x="11207750" y="2184400"/>
          <p14:tracePt t="36980" x="11245850" y="2165350"/>
          <p14:tracePt t="36998" x="11258550" y="2152650"/>
          <p14:tracePt t="37014" x="11264900" y="2152650"/>
          <p14:tracePt t="37047" x="11271250" y="2152650"/>
          <p14:tracePt t="37081" x="11283950" y="2165350"/>
          <p14:tracePt t="37097" x="11315700" y="2178050"/>
          <p14:tracePt t="37115" x="11353800" y="2178050"/>
          <p14:tracePt t="37131" x="11391900" y="2178050"/>
          <p14:tracePt t="37147" x="11474450" y="2171700"/>
          <p14:tracePt t="37164" x="11537950" y="2159000"/>
          <p14:tracePt t="37181" x="11607800" y="2139950"/>
          <p14:tracePt t="37198" x="11677650" y="2114550"/>
          <p14:tracePt t="37217" x="11760200" y="2063750"/>
          <p14:tracePt t="37231" x="11766550" y="2057400"/>
          <p14:tracePt t="37247" x="11779250" y="2038350"/>
          <p14:tracePt t="37264" x="11785600" y="2019300"/>
          <p14:tracePt t="37281" x="11785600" y="1993900"/>
          <p14:tracePt t="37297" x="11766550" y="1968500"/>
          <p14:tracePt t="37314" x="11741150" y="1936750"/>
          <p14:tracePt t="37338" x="11709400" y="1898650"/>
          <p14:tracePt t="37348" x="11703050" y="1892300"/>
          <p14:tracePt t="37364" x="11690350" y="1879600"/>
          <p14:tracePt t="37381" x="11671300" y="1873250"/>
          <p14:tracePt t="37398" x="11633200" y="1860550"/>
          <p14:tracePt t="37415" x="11595100" y="1860550"/>
          <p14:tracePt t="37431" x="11544300" y="1854200"/>
          <p14:tracePt t="37448" x="11493500" y="1854200"/>
          <p14:tracePt t="37469" x="11430000" y="1854200"/>
          <p14:tracePt t="37481" x="11410950" y="1854200"/>
          <p14:tracePt t="37498" x="11379200" y="1854200"/>
          <p14:tracePt t="37517" x="11322050" y="1854200"/>
          <p14:tracePt t="37531" x="11283950" y="1847850"/>
          <p14:tracePt t="37548" x="11214100" y="1841500"/>
          <p14:tracePt t="37567" x="11150600" y="1841500"/>
          <p14:tracePt t="37581" x="11125200" y="1841500"/>
          <p14:tracePt t="37598" x="11112500" y="1841500"/>
          <p14:tracePt t="37614" x="11093450" y="1841500"/>
          <p14:tracePt t="37631" x="11074400" y="1847850"/>
          <p14:tracePt t="37648" x="11061700" y="1847850"/>
          <p14:tracePt t="37665" x="11049000" y="1854200"/>
          <p14:tracePt t="37684" x="11036300" y="1866900"/>
          <p14:tracePt t="37698" x="11023600" y="1873250"/>
          <p14:tracePt t="37714" x="11017250" y="1885950"/>
          <p14:tracePt t="37731" x="11004550" y="1911350"/>
          <p14:tracePt t="37756" x="10985500" y="1949450"/>
          <p14:tracePt t="37765" x="10979150" y="1955800"/>
          <p14:tracePt t="37782" x="10947400" y="1981200"/>
          <p14:tracePt t="37799" x="10922000" y="1993900"/>
          <p14:tracePt t="37814" x="10902950" y="2006600"/>
          <p14:tracePt t="37831" x="10896600" y="2012950"/>
          <p14:tracePt t="37881" x="10896600" y="2032000"/>
          <p14:tracePt t="37898" x="10909300" y="2063750"/>
          <p14:tracePt t="37917" x="10928350" y="2101850"/>
          <p14:tracePt t="37932" x="10941050" y="2114550"/>
          <p14:tracePt t="37948" x="10972800" y="2146300"/>
          <p14:tracePt t="37965" x="11004550" y="2171700"/>
          <p14:tracePt t="37984" x="11061700" y="2203450"/>
          <p14:tracePt t="37998" x="11080750" y="2209800"/>
          <p14:tracePt t="38014" x="11099800" y="2209800"/>
          <p14:tracePt t="38032" x="11125200" y="2216150"/>
          <p14:tracePt t="38521" x="11131550" y="2203450"/>
          <p14:tracePt t="38535" x="11137900" y="2159000"/>
          <p14:tracePt t="38552" x="11150600" y="2114550"/>
          <p14:tracePt t="38567" x="11163300" y="2089150"/>
          <p14:tracePt t="38582" x="11182350" y="2019300"/>
          <p14:tracePt t="38599" x="11201400" y="1949450"/>
          <p14:tracePt t="38615" x="11207750" y="1879600"/>
          <p14:tracePt t="38633" x="11220450" y="1803400"/>
          <p14:tracePt t="38648" x="11220450" y="1771650"/>
          <p14:tracePt t="38666" x="11220450" y="1739900"/>
          <p14:tracePt t="38682" x="11220450" y="1720850"/>
          <p14:tracePt t="38699" x="11220450" y="1701800"/>
          <p14:tracePt t="38832" x="11214100" y="1689100"/>
          <p14:tracePt t="38850" x="11188700" y="1670050"/>
          <p14:tracePt t="38866" x="11169650" y="1657350"/>
          <p14:tracePt t="38882" x="11144250" y="1631950"/>
          <p14:tracePt t="38899" x="11125200" y="1606550"/>
          <p14:tracePt t="38923" x="11106150" y="1574800"/>
          <p14:tracePt t="38932" x="11099800" y="1568450"/>
          <p14:tracePt t="38949" x="11099800" y="1549400"/>
          <p14:tracePt t="38971" x="11093450" y="1536700"/>
          <p14:tracePt t="39005" x="11093450" y="1530350"/>
          <p14:tracePt t="39066" x="11093450" y="1524000"/>
          <p14:tracePt t="39110" x="11087100" y="1517650"/>
          <p14:tracePt t="39216" x="11087100" y="1511300"/>
          <p14:tracePt t="39232" x="11080750" y="1511300"/>
          <p14:tracePt t="43033" x="11080750" y="1504950"/>
          <p14:tracePt t="43058" x="10966450" y="1358900"/>
          <p14:tracePt t="43069" x="10922000" y="1320800"/>
          <p14:tracePt t="43088" x="10782300" y="1200150"/>
          <p14:tracePt t="43103" x="10750550" y="1168400"/>
          <p14:tracePt t="43119" x="10731500" y="1143000"/>
          <p14:tracePt t="43136" x="10725150" y="1136650"/>
          <p14:tracePt t="43152" x="10725150" y="1130300"/>
          <p14:tracePt t="43169" x="10725150" y="1111250"/>
          <p14:tracePt t="43186" x="10725150" y="1060450"/>
          <p14:tracePt t="43203" x="10725150" y="1022350"/>
          <p14:tracePt t="43220" x="10725150" y="1003300"/>
          <p14:tracePt t="43236" x="10718800" y="965200"/>
          <p14:tracePt t="43270" x="10718800" y="958850"/>
          <p14:tracePt t="43319" x="10699750" y="965200"/>
          <p14:tracePt t="43336" x="10553700" y="1047750"/>
          <p14:tracePt t="43352" x="10502900" y="1079500"/>
          <p14:tracePt t="43369" x="10433050" y="1111250"/>
          <p14:tracePt t="43386" x="10356850" y="1143000"/>
          <p14:tracePt t="43403" x="10242550" y="1206500"/>
          <p14:tracePt t="43425" x="9899650" y="1403350"/>
          <p14:tracePt t="43437" x="9728200" y="1492250"/>
          <p14:tracePt t="43452" x="9455150" y="1638300"/>
          <p14:tracePt t="43470" x="9131300" y="1752600"/>
          <p14:tracePt t="43491" x="8820150" y="1784350"/>
          <p14:tracePt t="43502" x="8731250" y="1784350"/>
          <p14:tracePt t="43519" x="8616950" y="1784350"/>
          <p14:tracePt t="43536" x="8547100" y="1784350"/>
          <p14:tracePt t="43553" x="8509000" y="1784350"/>
          <p14:tracePt t="43570" x="8470900" y="1778000"/>
          <p14:tracePt t="43599" x="8369300" y="1790700"/>
          <p14:tracePt t="43605" x="8343900" y="1797050"/>
          <p14:tracePt t="43620" x="8305800" y="1797050"/>
          <p14:tracePt t="43636" x="8274050" y="1803400"/>
          <p14:tracePt t="43653" x="8261350" y="1803400"/>
          <p14:tracePt t="43903" x="8216900" y="1847850"/>
          <p14:tracePt t="43920" x="8153400" y="1917700"/>
          <p14:tracePt t="43937" x="8108950" y="1981200"/>
          <p14:tracePt t="43954" x="8064500" y="2070100"/>
          <p14:tracePt t="43970" x="8039100" y="2133600"/>
          <p14:tracePt t="43986" x="8032750" y="2133600"/>
          <p14:tracePt t="44070" x="8032750" y="2139950"/>
          <p14:tracePt t="44087" x="8013700" y="2159000"/>
          <p14:tracePt t="44103" x="7962900" y="2209800"/>
          <p14:tracePt t="44120" x="7931150" y="2235200"/>
          <p14:tracePt t="44137" x="7912100" y="2247900"/>
          <p14:tracePt t="44153" x="7905750" y="2247900"/>
          <p14:tracePt t="44170" x="7899400" y="2247900"/>
          <p14:tracePt t="44320" x="7893050" y="2254250"/>
          <p14:tracePt t="44337" x="7880350" y="2254250"/>
          <p14:tracePt t="44353" x="7874000" y="2254250"/>
          <p14:tracePt t="44371" x="7874000" y="2247900"/>
          <p14:tracePt t="44387" x="7867650" y="2241550"/>
          <p14:tracePt t="44404" x="7867650" y="2228850"/>
          <p14:tracePt t="44405" x="7867650" y="2222500"/>
          <p14:tracePt t="44425" x="7867650" y="2216150"/>
          <p14:tracePt t="44438" x="7867650" y="2209800"/>
          <p14:tracePt t="44568" x="7810500" y="2241550"/>
          <p14:tracePt t="44587" x="7753350" y="2266950"/>
          <p14:tracePt t="44604" x="7702550" y="2279650"/>
          <p14:tracePt t="44620" x="7658100" y="2286000"/>
          <p14:tracePt t="44637" x="7607300" y="2279650"/>
          <p14:tracePt t="44653" x="7505700" y="2228850"/>
          <p14:tracePt t="44670" x="7467600" y="2197100"/>
          <p14:tracePt t="44687" x="7429500" y="2171700"/>
          <p14:tracePt t="44703" x="7404100" y="2146300"/>
          <p14:tracePt t="44720" x="7397750" y="2133600"/>
          <p14:tracePt t="44737" x="7385050" y="2108200"/>
          <p14:tracePt t="44764" x="7346950" y="2070100"/>
          <p14:tracePt t="44770" x="7327900" y="2057400"/>
          <p14:tracePt t="44794" x="7207250" y="2032000"/>
          <p14:tracePt t="44803" x="7150100" y="2032000"/>
          <p14:tracePt t="44823" x="7061200" y="2044700"/>
          <p14:tracePt t="44824" x="7010400" y="2063750"/>
          <p14:tracePt t="44838" x="6959600" y="2082800"/>
          <p14:tracePt t="44855" x="6908800" y="2108200"/>
          <p14:tracePt t="44872" x="6864350" y="2146300"/>
          <p14:tracePt t="44897" x="6838950" y="2171700"/>
          <p14:tracePt t="44905" x="6826250" y="2184400"/>
          <p14:tracePt t="44920" x="6781800" y="2216150"/>
          <p14:tracePt t="44938" x="6731000" y="2254250"/>
          <p14:tracePt t="44954" x="6667500" y="2298700"/>
          <p14:tracePt t="44971" x="6597650" y="2355850"/>
          <p14:tracePt t="44990" x="6534150" y="2406650"/>
          <p14:tracePt t="45004" x="6489700" y="2438400"/>
          <p14:tracePt t="45031" x="6464300" y="2457450"/>
          <p14:tracePt t="45038" x="6464300" y="2463800"/>
          <p14:tracePt t="45272" x="6464300" y="2457450"/>
          <p14:tracePt t="45388" x="6464300" y="2470150"/>
          <p14:tracePt t="45412" x="6508750" y="2559050"/>
          <p14:tracePt t="45421" x="6521450" y="2571750"/>
          <p14:tracePt t="45441" x="6527800" y="2578100"/>
          <p14:tracePt t="45488" x="6540500" y="2578100"/>
          <p14:tracePt t="45505" x="6623050" y="2635250"/>
          <p14:tracePt t="45521" x="6680200" y="2679700"/>
          <p14:tracePt t="45539" x="6731000" y="2717800"/>
          <p14:tracePt t="45554" x="6769100" y="2749550"/>
          <p14:tracePt t="45571" x="6807200" y="2774950"/>
          <p14:tracePt t="45588" x="6851650" y="2794000"/>
          <p14:tracePt t="45607" x="6908800" y="2813050"/>
          <p14:tracePt t="45622" x="6997700" y="2825750"/>
          <p14:tracePt t="45650" x="7194550" y="2838450"/>
          <p14:tracePt t="45659" x="7245350" y="2844800"/>
          <p14:tracePt t="45682" x="7346950" y="2844800"/>
          <p14:tracePt t="45704" x="7385050" y="2844800"/>
          <p14:tracePt t="45721" x="7423150" y="2832100"/>
          <p14:tracePt t="45739" x="7467600" y="2825750"/>
          <p14:tracePt t="45754" x="7556500" y="2825750"/>
          <p14:tracePt t="45771" x="7721600" y="2857500"/>
          <p14:tracePt t="45788" x="7924800" y="2895600"/>
          <p14:tracePt t="45804" x="8172450" y="2946400"/>
          <p14:tracePt t="45821" x="8369300" y="2978150"/>
          <p14:tracePt t="45838" x="8502650" y="2978150"/>
          <p14:tracePt t="45854" x="8559800" y="2971800"/>
          <p14:tracePt t="45872" x="8604250" y="2959100"/>
          <p14:tracePt t="45888" x="8667750" y="2952750"/>
          <p14:tracePt t="45905" x="8858250" y="2990850"/>
          <p14:tracePt t="45922" x="9086850" y="3054350"/>
          <p14:tracePt t="45938" x="9347200" y="3124200"/>
          <p14:tracePt t="45955" x="9696450" y="3200400"/>
          <p14:tracePt t="45971" x="9798050" y="3200400"/>
          <p14:tracePt t="45988" x="9886950" y="3155950"/>
          <p14:tracePt t="46006" x="9893300" y="3092450"/>
          <p14:tracePt t="46022" x="9886950" y="3028950"/>
          <p14:tracePt t="46038" x="9861550" y="2959100"/>
          <p14:tracePt t="46055" x="9861550" y="2921000"/>
          <p14:tracePt t="46071" x="9893300" y="2882900"/>
          <p14:tracePt t="46088" x="9944100" y="2851150"/>
          <p14:tracePt t="46105" x="9975850" y="2825750"/>
          <p14:tracePt t="46121" x="9988550" y="2806700"/>
          <p14:tracePt t="46138" x="9988550" y="2787650"/>
          <p14:tracePt t="46155" x="9982200" y="2730500"/>
          <p14:tracePt t="46171" x="9969500" y="2698750"/>
          <p14:tracePt t="46189" x="9925050" y="2635250"/>
          <p14:tracePt t="46214" x="9880600" y="2578100"/>
          <p14:tracePt t="46238" x="9874250" y="2571750"/>
          <p14:tracePt t="46255" x="9861550" y="2565400"/>
          <p14:tracePt t="46271" x="9836150" y="2559050"/>
          <p14:tracePt t="46288" x="9785350" y="2552700"/>
          <p14:tracePt t="46305" x="9709150" y="2533650"/>
          <p14:tracePt t="46321" x="9569450" y="2495550"/>
          <p14:tracePt t="46343" x="9328150" y="2451100"/>
          <p14:tracePt t="46355" x="9239250" y="2438400"/>
          <p14:tracePt t="46372" x="9080500" y="2419350"/>
          <p14:tracePt t="46388" x="8934450" y="2400300"/>
          <p14:tracePt t="46405" x="8845550" y="2381250"/>
          <p14:tracePt t="46422" x="8737600" y="2368550"/>
          <p14:tracePt t="46423" x="8686800" y="2362200"/>
          <p14:tracePt t="46438" x="8597900" y="2349500"/>
          <p14:tracePt t="46455" x="8496300" y="2330450"/>
          <p14:tracePt t="46472" x="8331200" y="2298700"/>
          <p14:tracePt t="46491" x="8223250" y="2279650"/>
          <p14:tracePt t="46505" x="8140700" y="2266950"/>
          <p14:tracePt t="46522" x="8089900" y="2260600"/>
          <p14:tracePt t="46538" x="8058150" y="2254250"/>
          <p14:tracePt t="46555" x="8013700" y="2254250"/>
          <p14:tracePt t="46572" x="7962900" y="2260600"/>
          <p14:tracePt t="46589" x="7874000" y="2305050"/>
          <p14:tracePt t="46605" x="7797800" y="2349500"/>
          <p14:tracePt t="46634" x="7696200" y="2413000"/>
          <p14:tracePt t="46642" x="7683500" y="2419350"/>
          <p14:tracePt t="46655" x="7677150" y="2425700"/>
          <p14:tracePt t="46672" x="7658100" y="2432050"/>
          <p14:tracePt t="46688" x="7651750" y="2432050"/>
          <p14:tracePt t="46706" x="7639050" y="2438400"/>
          <p14:tracePt t="46732" x="7594600" y="2457450"/>
          <p14:tracePt t="46740" x="7537450" y="2470150"/>
          <p14:tracePt t="46755" x="7467600" y="2482850"/>
          <p14:tracePt t="46772" x="7385050" y="2495550"/>
          <p14:tracePt t="46789" x="7308850" y="2495550"/>
          <p14:tracePt t="46806" x="7232650" y="2495550"/>
          <p14:tracePt t="46822" x="7169150" y="2482850"/>
          <p14:tracePt t="46839" x="7105650" y="2470150"/>
          <p14:tracePt t="46867" x="6959600" y="2444750"/>
          <p14:tracePt t="46877" x="6927850" y="2444750"/>
          <p14:tracePt t="46895" x="6883400" y="2438400"/>
          <p14:tracePt t="46905" x="6870700" y="2438400"/>
          <p14:tracePt t="46922" x="6864350" y="2438400"/>
          <p14:tracePt t="47046" x="6845300" y="2432050"/>
          <p14:tracePt t="47055" x="6819900" y="2432050"/>
          <p14:tracePt t="47072" x="6788150" y="2432050"/>
          <p14:tracePt t="47089" x="6737350" y="2432050"/>
          <p14:tracePt t="47105" x="6673850" y="2432050"/>
          <p14:tracePt t="47122" x="6610350" y="2438400"/>
          <p14:tracePt t="47139" x="6521450" y="2457450"/>
          <p14:tracePt t="47155" x="6457950" y="2463800"/>
          <p14:tracePt t="47174" x="6400800" y="2476500"/>
          <p14:tracePt t="47194" x="6286500" y="2495550"/>
          <p14:tracePt t="47206" x="6165850" y="2508250"/>
          <p14:tracePt t="47222" x="6038850" y="2527300"/>
          <p14:tracePt t="47239" x="5930900" y="2546350"/>
          <p14:tracePt t="47256" x="5867400" y="2565400"/>
          <p14:tracePt t="47273" x="5829300" y="2584450"/>
          <p14:tracePt t="47289" x="5822950" y="2590800"/>
          <p14:tracePt t="47306" x="5816600" y="2590800"/>
          <p14:tracePt t="47334" x="5695950" y="2641600"/>
          <p14:tracePt t="47341" x="5632450" y="2654300"/>
          <p14:tracePt t="47356" x="5448300" y="2673350"/>
          <p14:tracePt t="47372" x="5372100" y="2686050"/>
          <p14:tracePt t="47389" x="5365750" y="2686050"/>
          <p14:tracePt t="47616" x="5365750" y="2692400"/>
          <p14:tracePt t="52128" x="5372100" y="2698750"/>
          <p14:tracePt t="52143" x="5441950" y="2749550"/>
          <p14:tracePt t="52161" x="5518150" y="2819400"/>
          <p14:tracePt t="52176" x="5588000" y="2895600"/>
          <p14:tracePt t="52194" x="5664200" y="3009900"/>
          <p14:tracePt t="52210" x="5759450" y="3143250"/>
          <p14:tracePt t="52226" x="5899150" y="3282950"/>
          <p14:tracePt t="52243" x="6070600" y="3397250"/>
          <p14:tracePt t="52247" x="6159500" y="3441700"/>
          <p14:tracePt t="52266" x="6286500" y="3486150"/>
          <p14:tracePt t="52276" x="6330950" y="3498850"/>
          <p14:tracePt t="52294" x="6413500" y="3530600"/>
          <p14:tracePt t="52310" x="6470650" y="3549650"/>
          <p14:tracePt t="52326" x="6502400" y="3562350"/>
          <p14:tracePt t="52345" x="6540500" y="3594100"/>
          <p14:tracePt t="52360" x="6591300" y="3632200"/>
          <p14:tracePt t="52377" x="6623050" y="3657600"/>
          <p14:tracePt t="52378" x="6654800" y="3676650"/>
          <p14:tracePt t="52402" x="6756400" y="3721100"/>
          <p14:tracePt t="52409" x="6800850" y="3740150"/>
          <p14:tracePt t="52427" x="6845300" y="3752850"/>
          <p14:tracePt t="52445" x="6877050" y="3752850"/>
          <p14:tracePt t="52460" x="6915150" y="3759200"/>
          <p14:tracePt t="52477" x="6953250" y="3752850"/>
          <p14:tracePt t="52493" x="6997700" y="3733800"/>
          <p14:tracePt t="52510" x="7042150" y="3714750"/>
          <p14:tracePt t="52527" x="7073900" y="3695700"/>
          <p14:tracePt t="52544" x="7092950" y="3683000"/>
          <p14:tracePt t="52562" x="7118350" y="3657600"/>
          <p14:tracePt t="52582" x="7137400" y="3632200"/>
          <p14:tracePt t="52593" x="7143750" y="3625850"/>
          <p14:tracePt t="52611" x="7169150" y="3606800"/>
          <p14:tracePt t="52632" x="7169150" y="3600450"/>
          <p14:tracePt t="53221" x="7162800" y="3600450"/>
          <p14:tracePt t="53227" x="7156450" y="3600450"/>
          <p14:tracePt t="53244" x="7143750" y="3600450"/>
          <p14:tracePt t="53499" x="7124700" y="3581400"/>
          <p14:tracePt t="53511" x="7099300" y="3575050"/>
          <p14:tracePt t="53528" x="7086600" y="3575050"/>
          <p14:tracePt t="53628" x="7080250" y="3575050"/>
          <p14:tracePt t="53645" x="7073900" y="3568700"/>
          <p14:tracePt t="53662" x="7023100" y="3568700"/>
          <p14:tracePt t="53677" x="7016750" y="3562350"/>
          <p14:tracePt t="53785" x="7016750" y="3549650"/>
          <p14:tracePt t="53795" x="7016750" y="3536950"/>
          <p14:tracePt t="53818" x="7016750" y="3460750"/>
          <p14:tracePt t="53828" x="7010400" y="3435350"/>
          <p14:tracePt t="53852" x="6985000" y="3346450"/>
          <p14:tracePt t="53862" x="6978650" y="3321050"/>
          <p14:tracePt t="53878" x="6965950" y="3276600"/>
          <p14:tracePt t="53904" x="6959600" y="3244850"/>
          <p14:tracePt t="53914" x="6953250" y="3244850"/>
          <p14:tracePt t="53928" x="6934200" y="3219450"/>
          <p14:tracePt t="53944" x="6908800" y="3194050"/>
          <p14:tracePt t="53961" x="6889750" y="3175000"/>
          <p14:tracePt t="53978" x="6883400" y="3162300"/>
          <p14:tracePt t="53995" x="6883400" y="3155950"/>
          <p14:tracePt t="54114" x="6877050" y="3155950"/>
          <p14:tracePt t="54128" x="6877050" y="3162300"/>
          <p14:tracePt t="54145" x="6851650" y="3187700"/>
          <p14:tracePt t="54161" x="6819900" y="3225800"/>
          <p14:tracePt t="54178" x="6794500" y="3257550"/>
          <p14:tracePt t="54195" x="6788150" y="3263900"/>
          <p14:tracePt t="54542" x="6788150" y="3270250"/>
          <p14:tracePt t="54552" x="6794500" y="3282950"/>
          <p14:tracePt t="54569" x="6851650" y="3321050"/>
          <p14:tracePt t="54578" x="6877050" y="3333750"/>
          <p14:tracePt t="54596" x="6927850" y="3359150"/>
          <p14:tracePt t="54613" x="6985000" y="3384550"/>
          <p14:tracePt t="54628" x="7010400" y="3397250"/>
          <p14:tracePt t="54647" x="7035800" y="3409950"/>
          <p14:tracePt t="54662" x="7073900" y="3429000"/>
          <p14:tracePt t="54678" x="7150100" y="3460750"/>
          <p14:tracePt t="54695" x="7245350" y="3498850"/>
          <p14:tracePt t="54712" x="7334250" y="3530600"/>
          <p14:tracePt t="54728" x="7448550" y="3568700"/>
          <p14:tracePt t="54745" x="7518400" y="3587750"/>
          <p14:tracePt t="54762" x="7575550" y="3600450"/>
          <p14:tracePt t="54779" x="7632700" y="3606800"/>
          <p14:tracePt t="54810" x="7772400" y="3613150"/>
          <p14:tracePt t="54818" x="7816850" y="3613150"/>
          <p14:tracePt t="54829" x="7861300" y="3619500"/>
          <p14:tracePt t="54846" x="7924800" y="3619500"/>
          <p14:tracePt t="54862" x="8013700" y="3613150"/>
          <p14:tracePt t="54879" x="8058150" y="3600450"/>
          <p14:tracePt t="54895" x="8108950" y="3575050"/>
          <p14:tracePt t="54912" x="8140700" y="3549650"/>
          <p14:tracePt t="54929" x="8178800" y="3536950"/>
          <p14:tracePt t="54956" x="8229600" y="3511550"/>
          <p14:tracePt t="54969" x="8255000" y="3498850"/>
          <p14:tracePt t="54987" x="8274050" y="3492500"/>
          <p14:tracePt t="54996" x="8280400" y="3486150"/>
          <p14:tracePt t="55012" x="8286750" y="3486150"/>
          <p14:tracePt t="55030" x="8293100" y="3479800"/>
          <p14:tracePt t="55048" x="8305800" y="3460750"/>
          <p14:tracePt t="55062" x="8312150" y="3454400"/>
          <p14:tracePt t="55063" x="8324850" y="3441700"/>
          <p14:tracePt t="55082" x="8331200" y="3429000"/>
          <p14:tracePt t="55095" x="8331200" y="3422650"/>
          <p14:tracePt t="55112" x="8343900" y="3397250"/>
          <p14:tracePt t="55133" x="8343900" y="3384550"/>
          <p14:tracePt t="55145" x="8343900" y="3378200"/>
          <p14:tracePt t="55162" x="8343900" y="3365500"/>
          <p14:tracePt t="55179" x="8343900" y="3352800"/>
          <p14:tracePt t="55195" x="8337550" y="3346450"/>
          <p14:tracePt t="55213" x="8324850" y="3333750"/>
          <p14:tracePt t="55229" x="8305800" y="3321050"/>
          <p14:tracePt t="55245" x="8280400" y="3308350"/>
          <p14:tracePt t="55263" x="8248650" y="3295650"/>
          <p14:tracePt t="55279" x="8197850" y="3276600"/>
          <p14:tracePt t="55296" x="8153400" y="3263900"/>
          <p14:tracePt t="55312" x="8102600" y="3244850"/>
          <p14:tracePt t="55330" x="8058150" y="3238500"/>
          <p14:tracePt t="55357" x="7994650" y="3225800"/>
          <p14:tracePt t="55370" x="7950200" y="3219450"/>
          <p14:tracePt t="55379" x="7918450" y="3213100"/>
          <p14:tracePt t="55396" x="7880350" y="3206750"/>
          <p14:tracePt t="55412" x="7835900" y="3194050"/>
          <p14:tracePt t="55430" x="7797800" y="3187700"/>
          <p14:tracePt t="55447" x="7734300" y="3168650"/>
          <p14:tracePt t="55468" x="7645400" y="3155950"/>
          <p14:tracePt t="55479" x="7620000" y="3155950"/>
          <p14:tracePt t="55498" x="7550150" y="3149600"/>
          <p14:tracePt t="55512" x="7499350" y="3143250"/>
          <p14:tracePt t="55529" x="7454900" y="3136900"/>
          <p14:tracePt t="55546" x="7410450" y="3130550"/>
          <p14:tracePt t="55562" x="7340600" y="3105150"/>
          <p14:tracePt t="55579" x="7296150" y="3092450"/>
          <p14:tracePt t="55596" x="7226300" y="3079750"/>
          <p14:tracePt t="55612" x="7188200" y="3073400"/>
          <p14:tracePt t="55630" x="7156450" y="3067050"/>
          <p14:tracePt t="55693" x="7124700" y="3067050"/>
          <p14:tracePt t="55713" x="7067550" y="3073400"/>
          <p14:tracePt t="55729" x="6997700" y="3092450"/>
          <p14:tracePt t="55746" x="6953250" y="3105150"/>
          <p14:tracePt t="55763" x="6915150" y="3117850"/>
          <p14:tracePt t="55764" x="6902450" y="3117850"/>
          <p14:tracePt t="55780" x="6883400" y="3124200"/>
          <p14:tracePt t="55780" x="6877050" y="3124200"/>
          <p14:tracePt t="55799" x="6870700" y="3124200"/>
          <p14:tracePt t="55817" x="6858000" y="3130550"/>
          <p14:tracePt t="56030" x="6832600" y="3130550"/>
          <p14:tracePt t="56047" x="6813550" y="3136900"/>
          <p14:tracePt t="56146" x="6807200" y="3143250"/>
          <p14:tracePt t="56163" x="6800850" y="3149600"/>
          <p14:tracePt t="56180" x="6794500" y="3168650"/>
          <p14:tracePt t="56197" x="6788150" y="3181350"/>
          <p14:tracePt t="56218" x="6781800" y="3200400"/>
          <p14:tracePt t="56236" x="6775450" y="3206750"/>
          <p14:tracePt t="56247" x="6775450" y="3213100"/>
          <p14:tracePt t="56264" x="6775450" y="3219450"/>
          <p14:tracePt t="56631" x="6781800" y="3219450"/>
          <p14:tracePt t="56647" x="6813550" y="3238500"/>
          <p14:tracePt t="56671" x="6845300" y="3263900"/>
          <p14:tracePt t="56681" x="6851650" y="3270250"/>
          <p14:tracePt t="56697" x="6858000" y="3276600"/>
          <p14:tracePt t="56780" x="6858000" y="3282950"/>
          <p14:tracePt t="58611" x="6864350" y="3282950"/>
          <p14:tracePt t="58617" x="6870700" y="3289300"/>
          <p14:tracePt t="58634" x="6889750" y="3295650"/>
          <p14:tracePt t="58652" x="6902450" y="3295650"/>
          <p14:tracePt t="58682" x="6915150" y="3295650"/>
          <p14:tracePt t="58698" x="6927850" y="3302000"/>
          <p14:tracePt t="58715" x="6953250" y="3308350"/>
          <p14:tracePt t="58732" x="6972300" y="3321050"/>
          <p14:tracePt t="58749" x="6997700" y="3333750"/>
          <p14:tracePt t="58765" x="7023100" y="3333750"/>
          <p14:tracePt t="58782" x="7042150" y="3333750"/>
          <p14:tracePt t="58799" x="7067550" y="3333750"/>
          <p14:tracePt t="58815" x="7092950" y="3333750"/>
          <p14:tracePt t="58832" x="7124700" y="3327400"/>
          <p14:tracePt t="58849" x="7169150" y="3321050"/>
          <p14:tracePt t="58866" x="7194550" y="3321050"/>
          <p14:tracePt t="58891" x="7277100" y="3321050"/>
          <p14:tracePt t="58899" x="7302500" y="3321050"/>
          <p14:tracePt t="58919" x="7346950" y="3321050"/>
          <p14:tracePt t="58933" x="7378700" y="3321050"/>
          <p14:tracePt t="58951" x="7404100" y="3321050"/>
          <p14:tracePt t="58967" x="7442200" y="3321050"/>
          <p14:tracePt t="58988" x="7531100" y="3321050"/>
          <p14:tracePt t="58999" x="7550150" y="3321050"/>
          <p14:tracePt t="59016" x="7600950" y="3321050"/>
          <p14:tracePt t="59033" x="7658100" y="3314700"/>
          <p14:tracePt t="59049" x="7708900" y="3314700"/>
          <p14:tracePt t="59066" x="7747000" y="3314700"/>
          <p14:tracePt t="59083" x="7791450" y="3308350"/>
          <p14:tracePt t="59100" x="7823200" y="3302000"/>
          <p14:tracePt t="59116" x="7835900" y="3302000"/>
          <p14:tracePt t="59133" x="7848600" y="3295650"/>
          <p14:tracePt t="59170" x="7854950" y="3282950"/>
          <p14:tracePt t="59182" x="7854950" y="3276600"/>
          <p14:tracePt t="59199" x="7854950" y="3244850"/>
          <p14:tracePt t="59216" x="7835900" y="3206750"/>
          <p14:tracePt t="59232" x="7810500" y="3168650"/>
          <p14:tracePt t="59250" x="7778750" y="3136900"/>
          <p14:tracePt t="59274" x="7727950" y="3079750"/>
          <p14:tracePt t="59283" x="7708900" y="3067050"/>
          <p14:tracePt t="59299" x="7664450" y="3041650"/>
          <p14:tracePt t="59325" x="7556500" y="3009900"/>
          <p14:tracePt t="59332" x="7505700" y="2997200"/>
          <p14:tracePt t="59350" x="7442200" y="2984500"/>
          <p14:tracePt t="59368" x="7385050" y="2984500"/>
          <p14:tracePt t="59383" x="7340600" y="2978150"/>
          <p14:tracePt t="59409" x="7283450" y="2978150"/>
          <p14:tracePt t="59416" x="7264400" y="2978150"/>
          <p14:tracePt t="59437" x="7207250" y="2978150"/>
          <p14:tracePt t="59450" x="7143750" y="2978150"/>
          <p14:tracePt t="59466" x="7086600" y="2997200"/>
          <p14:tracePt t="59483" x="7035800" y="3022600"/>
          <p14:tracePt t="59500" x="6991350" y="3041650"/>
          <p14:tracePt t="59516" x="6959600" y="3067050"/>
          <p14:tracePt t="59533" x="6946900" y="3086100"/>
          <p14:tracePt t="59550" x="6940550" y="3111500"/>
          <p14:tracePt t="59566" x="6940550" y="3149600"/>
          <p14:tracePt t="59583" x="6946900" y="3181350"/>
          <p14:tracePt t="59599" x="6959600" y="3219450"/>
          <p14:tracePt t="59616" x="7004050" y="3276600"/>
          <p14:tracePt t="59637" x="7124700" y="3390900"/>
          <p14:tracePt t="59649" x="7156450" y="3422650"/>
          <p14:tracePt t="59666" x="7226300" y="3486150"/>
          <p14:tracePt t="59667" x="7264400" y="3517900"/>
          <p14:tracePt t="59682" x="7296150" y="3530600"/>
          <p14:tracePt t="59699" x="7346950" y="3562350"/>
          <p14:tracePt t="59717" x="7410450" y="3581400"/>
          <p14:tracePt t="59748" x="7581900" y="3581400"/>
          <p14:tracePt t="59755" x="7632700" y="3581400"/>
          <p14:tracePt t="59768" x="7677150" y="3581400"/>
          <p14:tracePt t="59783" x="7740650" y="3575050"/>
          <p14:tracePt t="59800" x="7778750" y="3568700"/>
          <p14:tracePt t="59816" x="7835900" y="3556000"/>
          <p14:tracePt t="59833" x="7861300" y="3549650"/>
          <p14:tracePt t="59850" x="7880350" y="3536950"/>
          <p14:tracePt t="59869" x="7886700" y="3530600"/>
          <p14:tracePt t="60067" x="7886700" y="3524250"/>
          <p14:tracePt t="60102" x="7886700" y="3517900"/>
          <p14:tracePt t="60216" x="7880350" y="3517900"/>
          <p14:tracePt t="60222" x="7874000" y="3511550"/>
          <p14:tracePt t="60258" x="7861300" y="3505200"/>
          <p14:tracePt t="60266" x="7854950" y="3505200"/>
          <p14:tracePt t="60283" x="7848600" y="3498850"/>
          <p14:tracePt t="60300" x="7861300" y="3492500"/>
          <p14:tracePt t="60318" x="7918450" y="3492500"/>
          <p14:tracePt t="60334" x="7931150" y="3486150"/>
          <p14:tracePt t="60352" x="7956550" y="3473450"/>
          <p14:tracePt t="60367" x="7962900" y="3460750"/>
          <p14:tracePt t="60400" x="7969250" y="3454400"/>
          <p14:tracePt t="60433" x="7969250" y="3448050"/>
          <p14:tracePt t="60450" x="7975600" y="3441700"/>
          <p14:tracePt t="60641" x="7981950" y="3435350"/>
          <p14:tracePt t="60651" x="7988300" y="3435350"/>
          <p14:tracePt t="60675" x="8026400" y="3416300"/>
          <p14:tracePt t="60687" x="8058150" y="3409950"/>
          <p14:tracePt t="60703" x="8083550" y="3397250"/>
          <p14:tracePt t="60717" x="8108950" y="3390900"/>
          <p14:tracePt t="60733" x="8134350" y="3384550"/>
          <p14:tracePt t="60750" x="8153400" y="3378200"/>
          <p14:tracePt t="60768" x="8178800" y="3371850"/>
          <p14:tracePt t="60784" x="8191500" y="3371850"/>
          <p14:tracePt t="60801" x="8210550" y="3365500"/>
          <p14:tracePt t="60822" x="8223250" y="3359150"/>
          <p14:tracePt t="60834" x="8229600" y="3359150"/>
          <p14:tracePt t="60851" x="8235950" y="3359150"/>
          <p14:tracePt t="60867" x="8242300" y="3359150"/>
          <p14:tracePt t="60904" x="8248650" y="3359150"/>
          <p14:tracePt t="60936" x="8255000" y="3359150"/>
          <p14:tracePt t="60967" x="8261350" y="3359150"/>
          <p14:tracePt t="62002" x="8261350" y="3352800"/>
          <p14:tracePt t="62026" x="8261350" y="3321050"/>
          <p14:tracePt t="62035" x="8261350" y="3314700"/>
          <p14:tracePt t="62051" x="8255000" y="3302000"/>
          <p14:tracePt t="62072" x="8248650" y="3282950"/>
          <p14:tracePt t="62691" x="8248650" y="3270250"/>
          <p14:tracePt t="62702" x="8280400" y="3263900"/>
          <p14:tracePt t="62719" x="8324850" y="3263900"/>
          <p14:tracePt t="62735" x="8343900" y="3257550"/>
          <p14:tracePt t="62752" x="8356600" y="3257550"/>
          <p14:tracePt t="62769" x="8362950" y="3257550"/>
          <p14:tracePt t="62785" x="8375650" y="3257550"/>
          <p14:tracePt t="62802" x="8420100" y="3263900"/>
          <p14:tracePt t="62819" x="8483600" y="3276600"/>
          <p14:tracePt t="62835" x="8597900" y="3302000"/>
          <p14:tracePt t="62855" x="8864600" y="3384550"/>
          <p14:tracePt t="62876" x="9017000" y="3416300"/>
          <p14:tracePt t="62887" x="9074150" y="3422650"/>
          <p14:tracePt t="62903" x="9163050" y="3435350"/>
          <p14:tracePt t="62931" x="9232900" y="3435350"/>
          <p14:tracePt t="62939" x="9245600" y="3435350"/>
          <p14:tracePt t="62952" x="9283700" y="3435350"/>
          <p14:tracePt t="62968" x="9359900" y="3441700"/>
          <p14:tracePt t="62985" x="9429750" y="3448050"/>
          <p14:tracePt t="63002" x="9486900" y="3454400"/>
          <p14:tracePt t="63022" x="9525000" y="3454400"/>
          <p14:tracePt t="63035" x="9563100" y="3454400"/>
          <p14:tracePt t="63052" x="9601200" y="3448050"/>
          <p14:tracePt t="63073" x="9715500" y="3448050"/>
          <p14:tracePt t="63086" x="9734550" y="3448050"/>
          <p14:tracePt t="63102" x="9798050" y="3441700"/>
          <p14:tracePt t="63119" x="9874250" y="3435350"/>
          <p14:tracePt t="63136" x="9906000" y="3422650"/>
          <p14:tracePt t="63170" x="9918700" y="3346450"/>
          <p14:tracePt t="63186" x="9918700" y="3327400"/>
          <p14:tracePt t="63202" x="9899650" y="3289300"/>
          <p14:tracePt t="63219" x="9880600" y="3270250"/>
          <p14:tracePt t="63236" x="9861550" y="3251200"/>
          <p14:tracePt t="63258" x="9810750" y="3219450"/>
          <p14:tracePt t="63272" x="9779000" y="3200400"/>
          <p14:tracePt t="63287" x="9721850" y="3168650"/>
          <p14:tracePt t="63304" x="9639300" y="3143250"/>
          <p14:tracePt t="63319" x="9544050" y="3111500"/>
          <p14:tracePt t="63336" x="9417050" y="3086100"/>
          <p14:tracePt t="63352" x="9277350" y="3060700"/>
          <p14:tracePt t="63370" x="9118600" y="3028950"/>
          <p14:tracePt t="63398" x="9004300" y="3016250"/>
          <p14:tracePt t="63413" x="8940800" y="3009900"/>
          <p14:tracePt t="63427" x="8877300" y="3009900"/>
          <p14:tracePt t="63436" x="8839200" y="3009900"/>
          <p14:tracePt t="63453" x="8788400" y="3028950"/>
          <p14:tracePt t="63469" x="8756650" y="3041650"/>
          <p14:tracePt t="63486" x="8750300" y="3048000"/>
          <p14:tracePt t="63520" x="8743950" y="3054350"/>
          <p14:tracePt t="63536" x="8737600" y="3086100"/>
          <p14:tracePt t="63552" x="8724900" y="3130550"/>
          <p14:tracePt t="63569" x="8718550" y="3175000"/>
          <p14:tracePt t="63590" x="8705850" y="3225800"/>
          <p14:tracePt t="63603" x="8705850" y="3238500"/>
          <p14:tracePt t="63621" x="8705850" y="3251200"/>
          <p14:tracePt t="63755" x="8712200" y="3257550"/>
          <p14:tracePt t="63770" x="8718550" y="3257550"/>
          <p14:tracePt t="63787" x="8750300" y="3270250"/>
          <p14:tracePt t="63803" x="8782050" y="3276600"/>
          <p14:tracePt t="63820" x="8851900" y="3302000"/>
          <p14:tracePt t="63836" x="8959850" y="3333750"/>
          <p14:tracePt t="63854" x="9099550" y="3365500"/>
          <p14:tracePt t="63870" x="9213850" y="3390900"/>
          <p14:tracePt t="63896" x="9372600" y="3416300"/>
          <p14:tracePt t="63909" x="9429750" y="3422650"/>
          <p14:tracePt t="63926" x="9486900" y="3441700"/>
          <p14:tracePt t="63936" x="9525000" y="3448050"/>
          <p14:tracePt t="63953" x="9632950" y="3492500"/>
          <p14:tracePt t="63969" x="9785350" y="3530600"/>
          <p14:tracePt t="63986" x="9994900" y="3549650"/>
          <p14:tracePt t="64003" x="10166350" y="3556000"/>
          <p14:tracePt t="64020" x="10325100" y="3549650"/>
          <p14:tracePt t="64037" x="10433050" y="3530600"/>
          <p14:tracePt t="64054" x="10541000" y="3505200"/>
          <p14:tracePt t="64075" x="10623550" y="3486150"/>
          <p14:tracePt t="64099" x="10769600" y="3448050"/>
          <p14:tracePt t="64107" x="10877550" y="3435350"/>
          <p14:tracePt t="64120" x="10928350" y="3422650"/>
          <p14:tracePt t="64137" x="10979150" y="3409950"/>
          <p14:tracePt t="64153" x="11017250" y="3390900"/>
          <p14:tracePt t="64170" x="11036300" y="3378200"/>
          <p14:tracePt t="64186" x="11055350" y="3371850"/>
          <p14:tracePt t="64204" x="11080750" y="3359150"/>
          <p14:tracePt t="64220" x="11137900" y="3352800"/>
          <p14:tracePt t="64237" x="11169650" y="3346450"/>
          <p14:tracePt t="64253" x="11188700" y="3333750"/>
          <p14:tracePt t="64273" x="11207750" y="3327400"/>
          <p14:tracePt t="64287" x="11214100" y="3314700"/>
          <p14:tracePt t="64308" x="11220450" y="3302000"/>
          <p14:tracePt t="64455" x="11214100" y="3295650"/>
          <p14:tracePt t="64471" x="11176000" y="3276600"/>
          <p14:tracePt t="64487" x="11106150" y="3263900"/>
          <p14:tracePt t="64515" x="10928350" y="3225800"/>
          <p14:tracePt t="64524" x="10890250" y="3219450"/>
          <p14:tracePt t="64542" x="10788650" y="3200400"/>
          <p14:tracePt t="64553" x="10756900" y="3194050"/>
          <p14:tracePt t="64570" x="10712450" y="3181350"/>
          <p14:tracePt t="64587" x="10668000" y="3175000"/>
          <p14:tracePt t="64603" x="10636250" y="3168650"/>
          <p14:tracePt t="64620" x="10585450" y="3162300"/>
          <p14:tracePt t="64637" x="10534650" y="3162300"/>
          <p14:tracePt t="64653" x="10471150" y="3155950"/>
          <p14:tracePt t="64670" x="10401300" y="3143250"/>
          <p14:tracePt t="64687" x="10325100" y="3130550"/>
          <p14:tracePt t="64704" x="10242550" y="3117850"/>
          <p14:tracePt t="64720" x="10128250" y="3111500"/>
          <p14:tracePt t="64737" x="10020300" y="3105150"/>
          <p14:tracePt t="64755" x="9918700" y="3105150"/>
          <p14:tracePt t="64771" x="9817100" y="3092450"/>
          <p14:tracePt t="64794" x="9677400" y="3073400"/>
          <p14:tracePt t="64803" x="9652000" y="3067050"/>
          <p14:tracePt t="64832" x="9518650" y="3048000"/>
          <p14:tracePt t="64840" x="9474200" y="3048000"/>
          <p14:tracePt t="64854" x="9448800" y="3048000"/>
          <p14:tracePt t="64871" x="9366250" y="3048000"/>
          <p14:tracePt t="64889" x="9251950" y="3048000"/>
          <p14:tracePt t="64904" x="9220200" y="3041650"/>
          <p14:tracePt t="64921" x="9112250" y="3041650"/>
          <p14:tracePt t="64938" x="9061450" y="3035300"/>
          <p14:tracePt t="64954" x="9048750" y="3035300"/>
          <p14:tracePt t="64988" x="9036050" y="3035300"/>
          <p14:tracePt t="65005" x="9023350" y="3048000"/>
          <p14:tracePt t="65027" x="8985250" y="3086100"/>
          <p14:tracePt t="65037" x="8985250" y="3092450"/>
          <p14:tracePt t="65058" x="8966200" y="3117850"/>
          <p14:tracePt t="65071" x="8966200" y="3130550"/>
          <p14:tracePt t="65087" x="8959850" y="3162300"/>
          <p14:tracePt t="65104" x="8959850" y="3194050"/>
          <p14:tracePt t="65121" x="8972550" y="3244850"/>
          <p14:tracePt t="65137" x="8985250" y="3282950"/>
          <p14:tracePt t="65154" x="8991600" y="3295650"/>
          <p14:tracePt t="65171" x="9004300" y="3314700"/>
          <p14:tracePt t="65187" x="9023350" y="3333750"/>
          <p14:tracePt t="65205" x="9055100" y="3359150"/>
          <p14:tracePt t="65221" x="9099550" y="3397250"/>
          <p14:tracePt t="65238" x="9150350" y="3422650"/>
          <p14:tracePt t="65255" x="9201150" y="3448050"/>
          <p14:tracePt t="65272" x="9220200" y="3454400"/>
          <p14:tracePt t="65287" x="9226550" y="3454400"/>
          <p14:tracePt t="65288" x="9232900" y="3460750"/>
          <p14:tracePt t="65314" x="9271000" y="3460750"/>
          <p14:tracePt t="65329" x="9309100" y="3467100"/>
          <p14:tracePt t="65340" x="9334500" y="3473450"/>
          <p14:tracePt t="65354" x="9391650" y="3479800"/>
          <p14:tracePt t="65371" x="9436100" y="3486150"/>
          <p14:tracePt t="65388" x="9486900" y="3492500"/>
          <p14:tracePt t="65409" x="9569450" y="3498850"/>
          <p14:tracePt t="65421" x="9601200" y="3498850"/>
          <p14:tracePt t="65438" x="9645650" y="3505200"/>
          <p14:tracePt t="65454" x="9690100" y="3511550"/>
          <p14:tracePt t="65471" x="9721850" y="3517900"/>
          <p14:tracePt t="65488" x="9734550" y="3517900"/>
          <p14:tracePt t="65521" x="9740900" y="3517900"/>
          <p14:tracePt t="65548" x="9766300" y="3517900"/>
          <p14:tracePt t="65554" x="9791700" y="3524250"/>
          <p14:tracePt t="65571" x="9817100" y="3530600"/>
          <p14:tracePt t="65597" x="9880600" y="3530600"/>
          <p14:tracePt t="65607" x="9912350" y="3530600"/>
          <p14:tracePt t="65622" x="9950450" y="3530600"/>
          <p14:tracePt t="65638" x="9988550" y="3530600"/>
          <p14:tracePt t="65654" x="10013950" y="3536950"/>
          <p14:tracePt t="65671" x="10058400" y="3543300"/>
          <p14:tracePt t="65693" x="10179050" y="3562350"/>
          <p14:tracePt t="65704" x="10242550" y="3568700"/>
          <p14:tracePt t="65721" x="10394950" y="3581400"/>
          <p14:tracePt t="65738" x="10541000" y="3581400"/>
          <p14:tracePt t="65754" x="10674350" y="3575050"/>
          <p14:tracePt t="65772" x="10801350" y="3543300"/>
          <p14:tracePt t="65788" x="10871200" y="3524250"/>
          <p14:tracePt t="65805" x="10915650" y="3505200"/>
          <p14:tracePt t="65821" x="10960100" y="3486150"/>
          <p14:tracePt t="65838" x="11004550" y="3467100"/>
          <p14:tracePt t="65859" x="11036300" y="3448050"/>
          <p14:tracePt t="65871" x="11049000" y="3429000"/>
          <p14:tracePt t="65888" x="11061700" y="3409950"/>
          <p14:tracePt t="65905" x="11061700" y="3384550"/>
          <p14:tracePt t="65921" x="11061700" y="3352800"/>
          <p14:tracePt t="65938" x="11049000" y="3314700"/>
          <p14:tracePt t="65939" x="11029950" y="3282950"/>
          <p14:tracePt t="65955" x="11004550" y="3257550"/>
          <p14:tracePt t="65971" x="10960100" y="3213100"/>
          <p14:tracePt t="65988" x="10890250" y="3162300"/>
          <p14:tracePt t="66007" x="10763250" y="3105150"/>
          <p14:tracePt t="66022" x="10737850" y="3098800"/>
          <p14:tracePt t="66038" x="10655300" y="3067050"/>
          <p14:tracePt t="66039" x="10579100" y="3048000"/>
          <p14:tracePt t="66059" x="10452100" y="3016250"/>
          <p14:tracePt t="66071" x="10280650" y="2971800"/>
          <p14:tracePt t="66088" x="10134600" y="2940050"/>
          <p14:tracePt t="66105" x="9937750" y="2908300"/>
          <p14:tracePt t="66121" x="9791700" y="2889250"/>
          <p14:tracePt t="66138" x="9658350" y="2870200"/>
          <p14:tracePt t="66158" x="9632950" y="2876550"/>
          <p14:tracePt t="66171" x="9632950" y="2882900"/>
          <p14:tracePt t="66188" x="9632950" y="2889250"/>
          <p14:tracePt t="66239" x="9632950" y="2914650"/>
          <p14:tracePt t="66255" x="9632950" y="2933700"/>
          <p14:tracePt t="66272" x="9639300" y="2959100"/>
          <p14:tracePt t="66289" x="9658350" y="3009900"/>
          <p14:tracePt t="66305" x="9677400" y="3041650"/>
          <p14:tracePt t="66322" x="9696450" y="3073400"/>
          <p14:tracePt t="66338" x="9715500" y="3098800"/>
          <p14:tracePt t="66354" x="9728200" y="3117850"/>
          <p14:tracePt t="66372" x="9734550" y="3136900"/>
          <p14:tracePt t="66389" x="9740900" y="3143250"/>
          <p14:tracePt t="66405" x="9747250" y="3143250"/>
          <p14:tracePt t="66422" x="9747250" y="3149600"/>
          <p14:tracePt t="66552" x="9734550" y="3149600"/>
          <p14:tracePt t="66558" x="9728200" y="3149600"/>
          <p14:tracePt t="75112" x="9721850" y="3149600"/>
          <p14:tracePt t="75130" x="9696450" y="3168650"/>
          <p14:tracePt t="75146" x="9690100" y="3168650"/>
          <p14:tracePt t="75162" x="9671050" y="3194050"/>
          <p14:tracePt t="75179" x="9658350" y="3200400"/>
          <p14:tracePt t="75196" x="9645650" y="3206750"/>
          <p14:tracePt t="75213" x="9639300" y="3213100"/>
          <p14:tracePt t="75229" x="9632950" y="3225800"/>
          <p14:tracePt t="75246" x="9620250" y="3232150"/>
          <p14:tracePt t="75262" x="9607550" y="3251200"/>
          <p14:tracePt t="75280" x="9582150" y="3270250"/>
          <p14:tracePt t="75315" x="9505950" y="3314700"/>
          <p14:tracePt t="75330" x="9474200" y="3340100"/>
          <p14:tracePt t="75331" x="9461500" y="3352800"/>
          <p14:tracePt t="75346" x="9448800" y="3365500"/>
          <p14:tracePt t="75363" x="9423400" y="3390900"/>
          <p14:tracePt t="75364" x="9410700" y="3409950"/>
          <p14:tracePt t="75380" x="9404350" y="3422650"/>
          <p14:tracePt t="75405" x="9315450" y="3536950"/>
          <p14:tracePt t="75416" x="9277350" y="3575050"/>
          <p14:tracePt t="75430" x="9220200" y="3625850"/>
          <p14:tracePt t="75446" x="9156700" y="3676650"/>
          <p14:tracePt t="75463" x="9099550" y="3721100"/>
          <p14:tracePt t="75479" x="9067800" y="3759200"/>
          <p14:tracePt t="75496" x="9036050" y="3810000"/>
          <p14:tracePt t="75513" x="9004300" y="3841750"/>
          <p14:tracePt t="75542" x="8870950" y="3924300"/>
          <p14:tracePt t="75548" x="8826500" y="3937000"/>
          <p14:tracePt t="75563" x="8794750" y="3943350"/>
          <p14:tracePt t="75580" x="8763000" y="3943350"/>
          <p14:tracePt t="75596" x="8756650" y="3930650"/>
          <p14:tracePt t="75613" x="8743950" y="3924300"/>
          <p14:tracePt t="75632" x="8718550" y="3917950"/>
          <p14:tracePt t="75646" x="8667750" y="3917950"/>
          <p14:tracePt t="75662" x="8591550" y="3930650"/>
          <p14:tracePt t="75679" x="8502650" y="3937000"/>
          <p14:tracePt t="75696" x="8451850" y="3937000"/>
          <p14:tracePt t="75713" x="8407400" y="3937000"/>
          <p14:tracePt t="75730" x="8401050" y="3937000"/>
          <p14:tracePt t="75947" x="8382000" y="3937000"/>
          <p14:tracePt t="75963" x="8356600" y="3937000"/>
          <p14:tracePt t="75980" x="8305800" y="3937000"/>
          <p14:tracePt t="75996" x="8255000" y="3930650"/>
          <p14:tracePt t="76013" x="8172450" y="3917950"/>
          <p14:tracePt t="76030" x="8096250" y="3905250"/>
          <p14:tracePt t="76055" x="7956550" y="3892550"/>
          <p14:tracePt t="76056" x="7937500" y="3892550"/>
          <p14:tracePt t="76066" x="7899400" y="3892550"/>
          <p14:tracePt t="76080" x="7867650" y="3892550"/>
          <p14:tracePt t="76098" x="7848600" y="3886200"/>
          <p14:tracePt t="76115" x="7835900" y="3886200"/>
          <p14:tracePt t="76130" x="7816850" y="3886200"/>
          <p14:tracePt t="76146" x="7772400" y="3886200"/>
          <p14:tracePt t="76163" x="7702550" y="3886200"/>
          <p14:tracePt t="76188" x="7607300" y="3886200"/>
          <p14:tracePt t="76197" x="7575550" y="3886200"/>
          <p14:tracePt t="76213" x="7531100" y="3879850"/>
          <p14:tracePt t="76230" x="7505700" y="3879850"/>
          <p14:tracePt t="76246" x="7493000" y="3873500"/>
          <p14:tracePt t="76264" x="7480300" y="3873500"/>
          <p14:tracePt t="76282" x="7429500" y="3873500"/>
          <p14:tracePt t="76297" x="7391400" y="3873500"/>
          <p14:tracePt t="76314" x="7270750" y="3873500"/>
          <p14:tracePt t="76330" x="7200900" y="3873500"/>
          <p14:tracePt t="76346" x="7156450" y="3873500"/>
          <p14:tracePt t="76363" x="7124700" y="3873500"/>
          <p14:tracePt t="76380" x="7118350" y="3873500"/>
          <p14:tracePt t="76414" x="7112000" y="3873500"/>
          <p14:tracePt t="76430" x="7086600" y="3873500"/>
          <p14:tracePt t="76432" x="7048500" y="3873500"/>
          <p14:tracePt t="76447" x="7010400" y="3879850"/>
          <p14:tracePt t="76470" x="6864350" y="3898900"/>
          <p14:tracePt t="76471" x="6832600" y="3905250"/>
          <p14:tracePt t="76480" x="6800850" y="3911600"/>
          <p14:tracePt t="76498" x="6769100" y="3911600"/>
          <p14:tracePt t="76600" x="6769100" y="3937000"/>
          <p14:tracePt t="76615" x="6769100" y="3949700"/>
          <p14:tracePt t="76632" x="6775450" y="4006850"/>
          <p14:tracePt t="76649" x="6781800" y="4019550"/>
          <p14:tracePt t="76714" x="6781800" y="4025900"/>
          <p14:tracePt t="76734" x="6788150" y="4038600"/>
          <p14:tracePt t="76747" x="6794500" y="4038600"/>
          <p14:tracePt t="76763" x="6800850" y="4044950"/>
          <p14:tracePt t="76781" x="6807200" y="4057650"/>
          <p14:tracePt t="76800" x="6813550" y="4070350"/>
          <p14:tracePt t="76814" x="6819900" y="4083050"/>
          <p14:tracePt t="76831" x="6832600" y="4114800"/>
          <p14:tracePt t="76847" x="6845300" y="4140200"/>
          <p14:tracePt t="76864" x="6851650" y="4159250"/>
          <p14:tracePt t="76886" x="6870700" y="4178300"/>
          <p14:tracePt t="76898" x="6902450" y="4191000"/>
          <p14:tracePt t="76914" x="6934200" y="4203700"/>
          <p14:tracePt t="76930" x="6965950" y="4216400"/>
          <p14:tracePt t="76947" x="6991350" y="4235450"/>
          <p14:tracePt t="76971" x="7016750" y="4260850"/>
          <p14:tracePt t="76981" x="7023100" y="4260850"/>
          <p14:tracePt t="76997" x="7023100" y="4267200"/>
          <p14:tracePt t="77081" x="7029450" y="4267200"/>
          <p14:tracePt t="77098" x="7035800" y="4273550"/>
          <p14:tracePt t="77114" x="7048500" y="4279900"/>
          <p14:tracePt t="77131" x="7061200" y="4286250"/>
          <p14:tracePt t="77148" x="7073900" y="4286250"/>
          <p14:tracePt t="77164" x="7099300" y="4292600"/>
          <p14:tracePt t="77181" x="7156450" y="4298950"/>
          <p14:tracePt t="77197" x="7219950" y="4305300"/>
          <p14:tracePt t="77214" x="7270750" y="4305300"/>
          <p14:tracePt t="77231" x="7315200" y="4311650"/>
          <p14:tracePt t="77248" x="7372350" y="4318000"/>
          <p14:tracePt t="77277" x="7448550" y="4324350"/>
          <p14:tracePt t="77288" x="7524750" y="4330700"/>
          <p14:tracePt t="77304" x="7594600" y="4337050"/>
          <p14:tracePt t="77314" x="7632700" y="4337050"/>
          <p14:tracePt t="77331" x="7683500" y="4337050"/>
          <p14:tracePt t="77348" x="7715250" y="4343400"/>
          <p14:tracePt t="77370" x="7766050" y="4343400"/>
          <p14:tracePt t="77381" x="7791450" y="4343400"/>
          <p14:tracePt t="77398" x="7816850" y="4343400"/>
          <p14:tracePt t="77399" x="7835900" y="4343400"/>
          <p14:tracePt t="77415" x="7848600" y="4343400"/>
          <p14:tracePt t="77431" x="7874000" y="4343400"/>
          <p14:tracePt t="77452" x="7893050" y="4343400"/>
          <p14:tracePt t="77464" x="7918450" y="4343400"/>
          <p14:tracePt t="77481" x="7950200" y="4343400"/>
          <p14:tracePt t="77498" x="8020050" y="4337050"/>
          <p14:tracePt t="77514" x="8064500" y="4324350"/>
          <p14:tracePt t="77531" x="8089900" y="4305300"/>
          <p14:tracePt t="77553" x="8121650" y="4279900"/>
          <p14:tracePt t="77564" x="8128000" y="4279900"/>
          <p14:tracePt t="77581" x="8134350" y="4273550"/>
          <p14:tracePt t="77598" x="8134350" y="4267200"/>
          <p14:tracePt t="77614" x="8147050" y="4267200"/>
          <p14:tracePt t="77632" x="8166100" y="4248150"/>
          <p14:tracePt t="77648" x="8172450" y="4241800"/>
          <p14:tracePt t="77649" x="8185150" y="4229100"/>
          <p14:tracePt t="77664" x="8197850" y="4197350"/>
          <p14:tracePt t="77696" x="8204200" y="4102100"/>
          <p14:tracePt t="77706" x="8204200" y="4083050"/>
          <p14:tracePt t="77714" x="8204200" y="4070350"/>
          <p14:tracePt t="77731" x="8191500" y="4025900"/>
          <p14:tracePt t="77748" x="8178800" y="3994150"/>
          <p14:tracePt t="77765" x="8159750" y="3949700"/>
          <p14:tracePt t="77787" x="8121650" y="3886200"/>
          <p14:tracePt t="77798" x="8096250" y="3860800"/>
          <p14:tracePt t="77815" x="8032750" y="3810000"/>
          <p14:tracePt t="77832" x="7969250" y="3771900"/>
          <p14:tracePt t="77849" x="7950200" y="3765550"/>
          <p14:tracePt t="77864" x="7924800" y="3759200"/>
          <p14:tracePt t="77882" x="7899400" y="3746500"/>
          <p14:tracePt t="77898" x="7861300" y="3733800"/>
          <p14:tracePt t="77915" x="7804150" y="3727450"/>
          <p14:tracePt t="77931" x="7727950" y="3727450"/>
          <p14:tracePt t="77948" x="7639050" y="3727450"/>
          <p14:tracePt t="77965" x="7562850" y="3740150"/>
          <p14:tracePt t="77981" x="7524750" y="3740150"/>
          <p14:tracePt t="77998" x="7493000" y="3746500"/>
          <p14:tracePt t="78015" x="7467600" y="3746500"/>
          <p14:tracePt t="78031" x="7454900" y="3752850"/>
          <p14:tracePt t="78048" x="7404100" y="3765550"/>
          <p14:tracePt t="78050" x="7378700" y="3771900"/>
          <p14:tracePt t="78071" x="7283450" y="3822700"/>
          <p14:tracePt t="78082" x="7232650" y="3841750"/>
          <p14:tracePt t="78098" x="7061200" y="3905250"/>
          <p14:tracePt t="78115" x="6959600" y="3924300"/>
          <p14:tracePt t="78132" x="6940550" y="3924300"/>
          <p14:tracePt t="78151" x="6851650" y="3930650"/>
          <p14:tracePt t="78165" x="6845300" y="3930650"/>
          <p14:tracePt t="78216" x="6845300" y="3937000"/>
          <p14:tracePt t="78232" x="6851650" y="3949700"/>
          <p14:tracePt t="78254" x="6877050" y="4013200"/>
          <p14:tracePt t="78266" x="6889750" y="4044950"/>
          <p14:tracePt t="78282" x="6908800" y="4076700"/>
          <p14:tracePt t="78298" x="6927850" y="4102100"/>
          <p14:tracePt t="78315" x="6953250" y="4127500"/>
          <p14:tracePt t="78336" x="7035800" y="4171950"/>
          <p14:tracePt t="78348" x="7048500" y="4178300"/>
          <p14:tracePt t="78365" x="7099300" y="4203700"/>
          <p14:tracePt t="78382" x="7137400" y="4222750"/>
          <p14:tracePt t="78398" x="7162800" y="4241800"/>
          <p14:tracePt t="78416" x="7194550" y="4254500"/>
          <p14:tracePt t="78715" x="7219950" y="4254500"/>
          <p14:tracePt t="78732" x="7283450" y="4254500"/>
          <p14:tracePt t="78749" x="7366000" y="4254500"/>
          <p14:tracePt t="78766" x="7454900" y="4260850"/>
          <p14:tracePt t="78782" x="7537450" y="4273550"/>
          <p14:tracePt t="78800" x="7588250" y="4279900"/>
          <p14:tracePt t="78815" x="7626350" y="4286250"/>
          <p14:tracePt t="78832" x="7651750" y="4292600"/>
          <p14:tracePt t="78849" x="7677150" y="4292600"/>
          <p14:tracePt t="78865" x="7683500" y="4292600"/>
          <p14:tracePt t="78898" x="7689850" y="4292600"/>
          <p14:tracePt t="78916" x="7702550" y="4292600"/>
          <p14:tracePt t="78917" x="7715250" y="4286250"/>
          <p14:tracePt t="78932" x="7759700" y="4279900"/>
          <p14:tracePt t="78950" x="7810500" y="4267200"/>
          <p14:tracePt t="78967" x="7867650" y="4260850"/>
          <p14:tracePt t="78983" x="7905750" y="4254500"/>
          <p14:tracePt t="79006" x="7962900" y="4248150"/>
          <p14:tracePt t="79015" x="7975600" y="4248150"/>
          <p14:tracePt t="79032" x="8001000" y="4248150"/>
          <p14:tracePt t="79049" x="8020050" y="4248150"/>
          <p14:tracePt t="79066" x="8039100" y="4248150"/>
          <p14:tracePt t="79082" x="8058150" y="4248150"/>
          <p14:tracePt t="79099" x="8077200" y="4248150"/>
          <p14:tracePt t="79116" x="8089900" y="4248150"/>
          <p14:tracePt t="79139" x="8121650" y="4248150"/>
          <p14:tracePt t="79149" x="8128000" y="4248150"/>
          <p14:tracePt t="79166" x="8153400" y="4241800"/>
          <p14:tracePt t="79183" x="8166100" y="4235450"/>
          <p14:tracePt t="79199" x="8178800" y="4229100"/>
          <p14:tracePt t="79244" x="8185150" y="4222750"/>
          <p14:tracePt t="79266" x="8197850" y="4216400"/>
          <p14:tracePt t="79282" x="8204200" y="4210050"/>
          <p14:tracePt t="79300" x="8216900" y="4203700"/>
          <p14:tracePt t="79316" x="8223250" y="4191000"/>
          <p14:tracePt t="79332" x="8235950" y="4178300"/>
          <p14:tracePt t="79350" x="8248650" y="4165600"/>
          <p14:tracePt t="79366" x="8255000" y="4152900"/>
          <p14:tracePt t="79383" x="8267700" y="4127500"/>
          <p14:tracePt t="79400" x="8293100" y="4076700"/>
          <p14:tracePt t="79427" x="8324850" y="4006850"/>
          <p14:tracePt t="79440" x="8331200" y="3987800"/>
          <p14:tracePt t="79457" x="8337550" y="3968750"/>
          <p14:tracePt t="79466" x="8343900" y="3956050"/>
          <p14:tracePt t="79483" x="8350250" y="3943350"/>
          <p14:tracePt t="79500" x="8356600" y="3924300"/>
          <p14:tracePt t="79516" x="8356600" y="3911600"/>
          <p14:tracePt t="79533" x="8362950" y="3905250"/>
          <p14:tracePt t="79566" x="8362950" y="3898900"/>
          <p14:tracePt t="79667" x="8350250" y="3898900"/>
          <p14:tracePt t="79683" x="8331200" y="3898900"/>
          <p14:tracePt t="79704" x="8305800" y="3898900"/>
          <p14:tracePt t="79716" x="8293100" y="3898900"/>
          <p14:tracePt t="79733" x="8267700" y="3898900"/>
          <p14:tracePt t="79750" x="8248650" y="3898900"/>
          <p14:tracePt t="79767" x="8229600" y="3898900"/>
          <p14:tracePt t="79783" x="8216900" y="3898900"/>
          <p14:tracePt t="79799" x="8204200" y="3892550"/>
          <p14:tracePt t="79816" x="8197850" y="3886200"/>
          <p14:tracePt t="79833" x="8191500" y="3886200"/>
          <p14:tracePt t="79849" x="8185150" y="3879850"/>
          <p14:tracePt t="79866" x="8178800" y="3873500"/>
          <p14:tracePt t="79883" x="8166100" y="3867150"/>
          <p14:tracePt t="79900" x="8147050" y="3854450"/>
          <p14:tracePt t="79916" x="8140700" y="3841750"/>
          <p14:tracePt t="79933" x="8134350" y="3841750"/>
          <p14:tracePt t="80367" x="8115300" y="3835400"/>
          <p14:tracePt t="80384" x="8077200" y="3835400"/>
          <p14:tracePt t="80400" x="8051800" y="3835400"/>
          <p14:tracePt t="80417" x="8026400" y="3835400"/>
          <p14:tracePt t="80435" x="7988300" y="3829050"/>
          <p14:tracePt t="80450" x="7937500" y="3816350"/>
          <p14:tracePt t="80467" x="7886700" y="3810000"/>
          <p14:tracePt t="80498" x="7791450" y="3784600"/>
          <p14:tracePt t="80509" x="7772400" y="3771900"/>
          <p14:tracePt t="80525" x="7759700" y="3771900"/>
          <p14:tracePt t="80567" x="7753350" y="3771900"/>
          <p14:tracePt t="80584" x="7740650" y="3765550"/>
          <p14:tracePt t="80600" x="7727950" y="3759200"/>
          <p14:tracePt t="80617" x="7702550" y="3752850"/>
          <p14:tracePt t="80638" x="7689850" y="3752850"/>
          <p14:tracePt t="80651" x="7677150" y="3746500"/>
          <p14:tracePt t="80684" x="7670800" y="3746500"/>
          <p14:tracePt t="80700" x="7651750" y="3746500"/>
          <p14:tracePt t="80717" x="7607300" y="3746500"/>
          <p14:tracePt t="80734" x="7531100" y="3746500"/>
          <p14:tracePt t="80753" x="7442200" y="3752850"/>
          <p14:tracePt t="80772" x="7321550" y="3752850"/>
          <p14:tracePt t="80784" x="7296150" y="3752850"/>
          <p14:tracePt t="80801" x="7226300" y="3746500"/>
          <p14:tracePt t="80822" x="7124700" y="3746500"/>
          <p14:tracePt t="80834" x="7067550" y="3752850"/>
          <p14:tracePt t="80851" x="7016750" y="3759200"/>
          <p14:tracePt t="80867" x="6991350" y="3759200"/>
          <p14:tracePt t="80900" x="6978650" y="3759200"/>
          <p14:tracePt t="80918" x="6953250" y="3759200"/>
          <p14:tracePt t="80935" x="6915150" y="3759200"/>
          <p14:tracePt t="80952" x="6864350" y="3752850"/>
          <p14:tracePt t="80968" x="6813550" y="3752850"/>
          <p14:tracePt t="80984" x="6788150" y="3752850"/>
          <p14:tracePt t="81002" x="6769100" y="3752850"/>
          <p14:tracePt t="81076" x="6762750" y="3752850"/>
          <p14:tracePt t="81103" x="6750050" y="3752850"/>
          <p14:tracePt t="81117" x="6737350" y="3759200"/>
          <p14:tracePt t="81135" x="6731000" y="3765550"/>
          <p14:tracePt t="81154" x="6711950" y="3771900"/>
          <p14:tracePt t="81167" x="6686550" y="3784600"/>
          <p14:tracePt t="81185" x="6635750" y="3822700"/>
          <p14:tracePt t="81201" x="6597650" y="3848100"/>
          <p14:tracePt t="81204" x="6578600" y="3860800"/>
          <p14:tracePt t="81222" x="6559550" y="3867150"/>
          <p14:tracePt t="81292" x="6559550" y="3886200"/>
          <p14:tracePt t="81303" x="6565900" y="3911600"/>
          <p14:tracePt t="81328" x="6597650" y="3987800"/>
          <p14:tracePt t="81340" x="6635750" y="4064000"/>
          <p14:tracePt t="81351" x="6654800" y="4089400"/>
          <p14:tracePt t="81368" x="6699250" y="4152900"/>
          <p14:tracePt t="81384" x="6737350" y="4191000"/>
          <p14:tracePt t="81401" x="6756400" y="4216400"/>
          <p14:tracePt t="81419" x="6775450" y="4229100"/>
          <p14:tracePt t="81439" x="6788150" y="4241800"/>
          <p14:tracePt t="81451" x="6819900" y="4260850"/>
          <p14:tracePt t="81468" x="6889750" y="4305300"/>
          <p14:tracePt t="81484" x="6965950" y="4356100"/>
          <p14:tracePt t="81501" x="7048500" y="4400550"/>
          <p14:tracePt t="81527" x="7137400" y="4451350"/>
          <p14:tracePt t="81539" x="7200900" y="4476750"/>
          <p14:tracePt t="81552" x="7226300" y="4483100"/>
          <p14:tracePt t="81568" x="7296150" y="4489450"/>
          <p14:tracePt t="81585" x="7391400" y="4489450"/>
          <p14:tracePt t="81601" x="7473950" y="4476750"/>
          <p14:tracePt t="81618" x="7575550" y="4457700"/>
          <p14:tracePt t="81635" x="7689850" y="4445000"/>
          <p14:tracePt t="81652" x="7874000" y="4425950"/>
          <p14:tracePt t="81668" x="7956550" y="4419600"/>
          <p14:tracePt t="81684" x="8070850" y="4419600"/>
          <p14:tracePt t="81701" x="8153400" y="4413250"/>
          <p14:tracePt t="81719" x="8255000" y="4394200"/>
          <p14:tracePt t="81735" x="8318500" y="4381500"/>
          <p14:tracePt t="81759" x="8407400" y="4337050"/>
          <p14:tracePt t="81768" x="8420100" y="4330700"/>
          <p14:tracePt t="81785" x="8458200" y="4311650"/>
          <p14:tracePt t="81805" x="8496300" y="4273550"/>
          <p14:tracePt t="81818" x="8502650" y="4267200"/>
          <p14:tracePt t="81835" x="8528050" y="4235450"/>
          <p14:tracePt t="81852" x="8540750" y="4210050"/>
          <p14:tracePt t="81868" x="8540750" y="4191000"/>
          <p14:tracePt t="81885" x="8540750" y="4165600"/>
          <p14:tracePt t="81902" x="8515350" y="4127500"/>
          <p14:tracePt t="81918" x="8470900" y="4083050"/>
          <p14:tracePt t="81942" x="8445500" y="4057650"/>
          <p14:tracePt t="81953" x="8432800" y="4051300"/>
          <p14:tracePt t="81976" x="8394700" y="4025900"/>
          <p14:tracePt t="81985" x="8382000" y="4019550"/>
          <p14:tracePt t="82010" x="8337550" y="4000500"/>
          <p14:tracePt t="82021" x="8331200" y="4000500"/>
          <p14:tracePt t="82035" x="8299450" y="3987800"/>
          <p14:tracePt t="82051" x="8267700" y="3987800"/>
          <p14:tracePt t="82070" x="8191500" y="3981450"/>
          <p14:tracePt t="82086" x="8128000" y="3981450"/>
          <p14:tracePt t="82102" x="8102600" y="3981450"/>
          <p14:tracePt t="82118" x="8032750" y="3981450"/>
          <p14:tracePt t="82135" x="7893050" y="3962400"/>
          <p14:tracePt t="82151" x="7867650" y="3962400"/>
          <p14:tracePt t="82168" x="7785100" y="3949700"/>
          <p14:tracePt t="82185" x="7734300" y="3943350"/>
          <p14:tracePt t="82201" x="7683500" y="3937000"/>
          <p14:tracePt t="82218" x="7651750" y="3930650"/>
          <p14:tracePt t="82234" x="7600950" y="3924300"/>
          <p14:tracePt t="82253" x="7562850" y="3917950"/>
          <p14:tracePt t="82269" x="7505700" y="3917950"/>
          <p14:tracePt t="82285" x="7461250" y="3917950"/>
          <p14:tracePt t="82302" x="7391400" y="3917950"/>
          <p14:tracePt t="82319" x="7334250" y="3924300"/>
          <p14:tracePt t="82336" x="7270750" y="3937000"/>
          <p14:tracePt t="82352" x="7200900" y="3949700"/>
          <p14:tracePt t="82372" x="7162800" y="3956050"/>
          <p14:tracePt t="82385" x="7156450" y="3956050"/>
          <p14:tracePt t="82402" x="7143750" y="3962400"/>
          <p14:tracePt t="82418" x="7112000" y="3975100"/>
          <p14:tracePt t="82435" x="7086600" y="3987800"/>
          <p14:tracePt t="82456" x="7061200" y="4000500"/>
          <p14:tracePt t="82469" x="7054850" y="4019550"/>
          <p14:tracePt t="82490" x="7048500" y="4044950"/>
          <p14:tracePt t="82503" x="7048500" y="4051300"/>
          <p14:tracePt t="82518" x="7048500" y="4070350"/>
          <p14:tracePt t="82535" x="7048500" y="4089400"/>
          <p14:tracePt t="82557" x="7042150" y="4121150"/>
          <p14:tracePt t="82569" x="7035800" y="4127500"/>
          <p14:tracePt t="82586" x="7035800" y="4146550"/>
          <p14:tracePt t="82602" x="7035800" y="4159250"/>
          <p14:tracePt t="82618" x="7048500" y="4165600"/>
          <p14:tracePt t="82636" x="7061200" y="4178300"/>
          <p14:tracePt t="82654" x="7080250" y="4191000"/>
          <p14:tracePt t="82668" x="7099300" y="4203700"/>
          <p14:tracePt t="82690" x="7118350" y="4216400"/>
          <p14:tracePt t="82691" x="7131050" y="4222750"/>
          <p14:tracePt t="82702" x="7137400" y="4222750"/>
          <p14:tracePt t="82719" x="7150100" y="4222750"/>
          <p14:tracePt t="82735" x="7162800" y="4222750"/>
          <p14:tracePt t="82752" x="7181850" y="4229100"/>
          <p14:tracePt t="82768" x="7207250" y="4229100"/>
          <p14:tracePt t="82786" x="7232650" y="4229100"/>
          <p14:tracePt t="82802" x="7277100" y="4235450"/>
          <p14:tracePt t="82819" x="7334250" y="4248150"/>
          <p14:tracePt t="82836" x="7397750" y="4260850"/>
          <p14:tracePt t="82852" x="7467600" y="4273550"/>
          <p14:tracePt t="82869" x="7505700" y="4279900"/>
          <p14:tracePt t="82887" x="7556500" y="4286250"/>
          <p14:tracePt t="82902" x="7581900" y="4286250"/>
          <p14:tracePt t="82928" x="7613650" y="4286250"/>
          <p14:tracePt t="82935" x="7620000" y="4292600"/>
          <p14:tracePt t="82952" x="7632700" y="4292600"/>
          <p14:tracePt t="82969" x="7645400" y="4298950"/>
          <p14:tracePt t="82987" x="7677150" y="4298950"/>
          <p14:tracePt t="83002" x="7702550" y="4298950"/>
          <p14:tracePt t="83019" x="7734300" y="4298950"/>
          <p14:tracePt t="83036" x="7759700" y="4298950"/>
          <p14:tracePt t="83053" x="7778750" y="4298950"/>
          <p14:tracePt t="83076" x="7797800" y="4292600"/>
          <p14:tracePt t="83122" x="7804150" y="4292600"/>
          <p14:tracePt t="83170" x="7823200" y="4286250"/>
          <p14:tracePt t="83186" x="7835900" y="4279900"/>
          <p14:tracePt t="83202" x="7867650" y="4267200"/>
          <p14:tracePt t="83219" x="7899400" y="4248150"/>
          <p14:tracePt t="83235" x="7931150" y="4235450"/>
          <p14:tracePt t="83252" x="7956550" y="4229100"/>
          <p14:tracePt t="83269" x="7981950" y="4222750"/>
          <p14:tracePt t="83286" x="8001000" y="4222750"/>
          <p14:tracePt t="83303" x="8026400" y="4216400"/>
          <p14:tracePt t="83319" x="8058150" y="4210050"/>
          <p14:tracePt t="83337" x="8102600" y="4191000"/>
          <p14:tracePt t="83362" x="8172450" y="4171950"/>
          <p14:tracePt t="83369" x="8204200" y="4165600"/>
          <p14:tracePt t="83386" x="8242300" y="4159250"/>
          <p14:tracePt t="83402" x="8286750" y="4146550"/>
          <p14:tracePt t="83420" x="8324850" y="4127500"/>
          <p14:tracePt t="83436" x="8356600" y="4114800"/>
          <p14:tracePt t="83455" x="8375650" y="4102100"/>
          <p14:tracePt t="83470" x="8388350" y="4089400"/>
          <p14:tracePt t="83489" x="8394700" y="4076700"/>
          <p14:tracePt t="83502" x="8394700" y="4057650"/>
          <p14:tracePt t="83519" x="8394700" y="4038600"/>
          <p14:tracePt t="83536" x="8388350" y="4025900"/>
          <p14:tracePt t="83553" x="8362950" y="3994150"/>
          <p14:tracePt t="83570" x="8331200" y="3968750"/>
          <p14:tracePt t="83595" x="8274050" y="3930650"/>
          <p14:tracePt t="83603" x="8255000" y="3924300"/>
          <p14:tracePt t="83619" x="8216900" y="3905250"/>
          <p14:tracePt t="83638" x="8166100" y="3892550"/>
          <p14:tracePt t="83653" x="8108950" y="3873500"/>
          <p14:tracePt t="83670" x="8045450" y="3854450"/>
          <p14:tracePt t="83672" x="8020050" y="3848100"/>
          <p14:tracePt t="83687" x="7975600" y="3835400"/>
          <p14:tracePt t="83704" x="7912100" y="3822700"/>
          <p14:tracePt t="83735" x="7823200" y="3810000"/>
          <p14:tracePt t="83754" x="7778750" y="3810000"/>
          <p14:tracePt t="83779" x="7740650" y="3810000"/>
          <p14:tracePt t="83787" x="7734300" y="3810000"/>
          <p14:tracePt t="83803" x="7727950" y="3810000"/>
          <p14:tracePt t="83821" x="7715250" y="3810000"/>
          <p14:tracePt t="83836" x="7702550" y="3822700"/>
          <p14:tracePt t="83853" x="7677150" y="3841750"/>
          <p14:tracePt t="83870" x="7632700" y="3898900"/>
          <p14:tracePt t="83886" x="7594600" y="3956050"/>
          <p14:tracePt t="83888" x="7569200" y="4000500"/>
          <p14:tracePt t="83903" x="7562850" y="4025900"/>
          <p14:tracePt t="83923" x="7537450" y="4140200"/>
          <p14:tracePt t="83936" x="7531100" y="4191000"/>
          <p14:tracePt t="83954" x="7531100" y="4235450"/>
          <p14:tracePt t="83970" x="7537450" y="4279900"/>
          <p14:tracePt t="83988" x="7550150" y="4305300"/>
          <p14:tracePt t="84003" x="7569200" y="4330700"/>
          <p14:tracePt t="84020" x="7594600" y="4356100"/>
          <p14:tracePt t="84037" x="7613650" y="4375150"/>
          <p14:tracePt t="84053" x="7658100" y="4394200"/>
          <p14:tracePt t="84071" x="7708900" y="4419600"/>
          <p14:tracePt t="84087" x="7747000" y="4432300"/>
          <p14:tracePt t="84104" x="7816850" y="4438650"/>
          <p14:tracePt t="84120" x="7829550" y="4438650"/>
          <p14:tracePt t="84143" x="7893050" y="4438650"/>
          <p14:tracePt t="84154" x="7924800" y="4432300"/>
          <p14:tracePt t="84170" x="7956550" y="4432300"/>
          <p14:tracePt t="84186" x="7981950" y="4425950"/>
          <p14:tracePt t="84205" x="7994650" y="4425950"/>
          <p14:tracePt t="84220" x="8001000" y="4419600"/>
          <p14:tracePt t="84236" x="8007350" y="4419600"/>
          <p14:tracePt t="84253" x="8013700" y="4419600"/>
          <p14:tracePt t="84271" x="8020050" y="4413250"/>
          <p14:tracePt t="84303" x="8026400" y="4413250"/>
          <p14:tracePt t="84337" x="8032750" y="4406900"/>
          <p14:tracePt t="84353" x="8039100" y="4400550"/>
          <p14:tracePt t="84370" x="8051800" y="4394200"/>
          <p14:tracePt t="84391" x="8058150" y="4387850"/>
          <p14:tracePt t="84420" x="8064500" y="4381500"/>
          <p14:tracePt t="84702" x="8070850" y="4375150"/>
          <p14:tracePt t="84721" x="8077200" y="4368800"/>
          <p14:tracePt t="84742" x="8083550" y="4362450"/>
          <p14:tracePt t="84775" x="8083550" y="4356100"/>
          <p14:tracePt t="84804" x="8089900" y="4356100"/>
          <p14:tracePt t="85054" x="8089900" y="4349750"/>
          <p14:tracePt t="85070" x="8121650" y="4318000"/>
          <p14:tracePt t="85088" x="8147050" y="4292600"/>
          <p14:tracePt t="85104" x="8166100" y="4279900"/>
          <p14:tracePt t="85121" x="8172450" y="4273550"/>
          <p14:tracePt t="85894" x="8147050" y="4279900"/>
          <p14:tracePt t="85905" x="8140700" y="4279900"/>
          <p14:tracePt t="85921" x="8134350" y="4279900"/>
          <p14:tracePt t="85938" x="8121650" y="4279900"/>
          <p14:tracePt t="85954" x="8096250" y="4279900"/>
          <p14:tracePt t="85971" x="8058150" y="4279900"/>
          <p14:tracePt t="85988" x="8020050" y="4279900"/>
          <p14:tracePt t="86005" x="7962900" y="4273550"/>
          <p14:tracePt t="86028" x="7886700" y="4260850"/>
          <p14:tracePt t="86039" x="7861300" y="4254500"/>
          <p14:tracePt t="86056" x="7804150" y="4241800"/>
          <p14:tracePt t="86087" x="7696200" y="4210050"/>
          <p14:tracePt t="86093" x="7664450" y="4203700"/>
          <p14:tracePt t="86123" x="7550150" y="4184650"/>
          <p14:tracePt t="86124" x="7518400" y="4178300"/>
          <p14:tracePt t="86138" x="7486650" y="4171950"/>
          <p14:tracePt t="86155" x="7435850" y="4165600"/>
          <p14:tracePt t="86172" x="7372350" y="4152900"/>
          <p14:tracePt t="86188" x="7346950" y="4146550"/>
          <p14:tracePt t="86205" x="7334250" y="4146550"/>
          <p14:tracePt t="86221" x="7315200" y="4146550"/>
          <p14:tracePt t="86238" x="7283450" y="4146550"/>
          <p14:tracePt t="86255" x="7232650" y="4146550"/>
          <p14:tracePt t="86272" x="7175500" y="4159250"/>
          <p14:tracePt t="86288" x="7118350" y="4165600"/>
          <p14:tracePt t="86314" x="7061200" y="4171950"/>
          <p14:tracePt t="86322" x="7054850" y="4171950"/>
          <p14:tracePt t="86338" x="7042150" y="4171950"/>
          <p14:tracePt t="86355" x="7029450" y="4171950"/>
          <p14:tracePt t="86371" x="7010400" y="4184650"/>
          <p14:tracePt t="86389" x="6985000" y="4197350"/>
          <p14:tracePt t="86407" x="6927850" y="4235450"/>
          <p14:tracePt t="86422" x="6921500" y="4241800"/>
          <p14:tracePt t="86423" x="6915150" y="4241800"/>
          <p14:tracePt t="86439" x="6915150" y="4248150"/>
          <p14:tracePt t="86495" x="6896100" y="4273550"/>
          <p14:tracePt t="86506" x="6877050" y="4298950"/>
          <p14:tracePt t="86522" x="6819900" y="4375150"/>
          <p14:tracePt t="86543" x="6794500" y="4413250"/>
          <p14:tracePt t="86555" x="6788150" y="4432300"/>
          <p14:tracePt t="86573" x="6781800" y="4432300"/>
          <p14:tracePt t="86605" x="6781800" y="4451350"/>
          <p14:tracePt t="86622" x="6781800" y="4470400"/>
          <p14:tracePt t="86638" x="6788150" y="4508500"/>
          <p14:tracePt t="86655" x="6800850" y="4565650"/>
          <p14:tracePt t="86672" x="6826250" y="4616450"/>
          <p14:tracePt t="86688" x="6883400" y="4667250"/>
          <p14:tracePt t="86705" x="6946900" y="4711700"/>
          <p14:tracePt t="86722" x="7004050" y="4743450"/>
          <p14:tracePt t="86739" x="7061200" y="4768850"/>
          <p14:tracePt t="86760" x="7118350" y="4794250"/>
          <p14:tracePt t="86791" x="7213600" y="4832350"/>
          <p14:tracePt t="86806" x="7270750" y="4851400"/>
          <p14:tracePt t="86825" x="7359650" y="4876800"/>
          <p14:tracePt t="86839" x="7467600" y="4908550"/>
          <p14:tracePt t="86855" x="7575550" y="4927600"/>
          <p14:tracePt t="86872" x="7677150" y="4946650"/>
          <p14:tracePt t="86889" x="7778750" y="4953000"/>
          <p14:tracePt t="86907" x="7880350" y="4959350"/>
          <p14:tracePt t="86922" x="7931150" y="4965700"/>
          <p14:tracePt t="86939" x="7975600" y="4972050"/>
          <p14:tracePt t="86940" x="8026400" y="4978400"/>
          <p14:tracePt t="86956" x="8058150" y="4984750"/>
          <p14:tracePt t="86972" x="8134350" y="4997450"/>
          <p14:tracePt t="86989" x="8185150" y="5003800"/>
          <p14:tracePt t="87009" x="8299450" y="5016500"/>
          <p14:tracePt t="87022" x="8362950" y="5016500"/>
          <p14:tracePt t="87040" x="8470900" y="5016500"/>
          <p14:tracePt t="87056" x="8540750" y="5016500"/>
          <p14:tracePt t="87072" x="8648700" y="4997450"/>
          <p14:tracePt t="87089" x="8705850" y="4978400"/>
          <p14:tracePt t="87111" x="8756650" y="4953000"/>
          <p14:tracePt t="87122" x="8820150" y="4914900"/>
          <p14:tracePt t="87139" x="8851900" y="4889500"/>
          <p14:tracePt t="87156" x="8883650" y="4864100"/>
          <p14:tracePt t="87158" x="8890000" y="4851400"/>
          <p14:tracePt t="87173" x="8909050" y="4832350"/>
          <p14:tracePt t="87198" x="8940800" y="4756150"/>
          <p14:tracePt t="87209" x="8947150" y="4737100"/>
          <p14:tracePt t="87222" x="8947150" y="4711700"/>
          <p14:tracePt t="87243" x="8953500" y="4660900"/>
          <p14:tracePt t="87256" x="8934450" y="4616450"/>
          <p14:tracePt t="87276" x="8915400" y="4584700"/>
          <p14:tracePt t="87290" x="8870950" y="4533900"/>
          <p14:tracePt t="87306" x="8826500" y="4483100"/>
          <p14:tracePt t="87323" x="8782050" y="4438650"/>
          <p14:tracePt t="87347" x="8718550" y="4381500"/>
          <p14:tracePt t="87358" x="8699500" y="4375150"/>
          <p14:tracePt t="87378" x="8642350" y="4337050"/>
          <p14:tracePt t="87389" x="8629650" y="4330700"/>
          <p14:tracePt t="87406" x="8585200" y="4311650"/>
          <p14:tracePt t="87423" x="8489950" y="4292600"/>
          <p14:tracePt t="87440" x="8369300" y="4279900"/>
          <p14:tracePt t="87456" x="8197850" y="4254500"/>
          <p14:tracePt t="87482" x="8032750" y="4248150"/>
          <p14:tracePt t="87489" x="7981950" y="4241800"/>
          <p14:tracePt t="87506" x="7931150" y="4241800"/>
          <p14:tracePt t="87523" x="7880350" y="4235450"/>
          <p14:tracePt t="87539" x="7810500" y="4229100"/>
          <p14:tracePt t="87556" x="7721600" y="4229100"/>
          <p14:tracePt t="87575" x="7594600" y="4235450"/>
          <p14:tracePt t="87591" x="7461250" y="4248150"/>
          <p14:tracePt t="87607" x="7346950" y="4260850"/>
          <p14:tracePt t="87623" x="7289800" y="4267200"/>
          <p14:tracePt t="87640" x="7277100" y="4273550"/>
          <p14:tracePt t="87656" x="7270750" y="4273550"/>
          <p14:tracePt t="87673" x="7239000" y="4286250"/>
          <p14:tracePt t="87690" x="7137400" y="4337050"/>
          <p14:tracePt t="87711" x="6851650" y="4451350"/>
          <p14:tracePt t="87723" x="6635750" y="4514850"/>
          <p14:tracePt t="87739" x="6496050" y="4552950"/>
          <p14:tracePt t="87756" x="6457950" y="4559300"/>
          <p14:tracePt t="87812" x="6464300" y="4559300"/>
          <p14:tracePt t="87823" x="6470650" y="4559300"/>
          <p14:tracePt t="87840" x="6489700" y="4559300"/>
          <p14:tracePt t="87856" x="6540500" y="4565650"/>
          <p14:tracePt t="87873" x="6604000" y="4591050"/>
          <p14:tracePt t="87900" x="6743700" y="4648200"/>
          <p14:tracePt t="87908" x="6756400" y="4654550"/>
          <p14:tracePt t="87923" x="6775450" y="4660900"/>
          <p14:tracePt t="87940" x="6813550" y="4673600"/>
          <p14:tracePt t="87958" x="6851650" y="4686300"/>
          <p14:tracePt t="87973" x="6908800" y="4718050"/>
          <p14:tracePt t="87990" x="7004050" y="4768850"/>
          <p14:tracePt t="88006" x="7131050" y="4832350"/>
          <p14:tracePt t="88023" x="7264400" y="4889500"/>
          <p14:tracePt t="88046" x="7423150" y="4953000"/>
          <p14:tracePt t="88056" x="7493000" y="4972050"/>
          <p14:tracePt t="88080" x="7632700" y="4991100"/>
          <p14:tracePt t="88089" x="7683500" y="4997450"/>
          <p14:tracePt t="88106" x="7759700" y="4997450"/>
          <p14:tracePt t="88123" x="7854950" y="4984750"/>
          <p14:tracePt t="88141" x="7969250" y="4965700"/>
          <p14:tracePt t="88157" x="8007350" y="4965700"/>
          <p14:tracePt t="88176" x="8096250" y="4959350"/>
          <p14:tracePt t="88190" x="8140700" y="4959350"/>
          <p14:tracePt t="88207" x="8185150" y="4965700"/>
          <p14:tracePt t="88223" x="8210550" y="4965700"/>
          <p14:tracePt t="88240" x="8223250" y="4965700"/>
          <p14:tracePt t="88257" x="8235950" y="4965700"/>
          <p14:tracePt t="88273" x="8242300" y="4965700"/>
          <p14:tracePt t="88291" x="8248650" y="4965700"/>
          <p14:tracePt t="88315" x="8286750" y="4953000"/>
          <p14:tracePt t="88323" x="8305800" y="4946650"/>
          <p14:tracePt t="88340" x="8318500" y="4940300"/>
          <p14:tracePt t="88359" x="8331200" y="4933950"/>
          <p14:tracePt t="88873" x="8337550" y="4921250"/>
          <p14:tracePt t="88890" x="8356600" y="4895850"/>
          <p14:tracePt t="88907" x="8362950" y="4883150"/>
          <p14:tracePt t="88927" x="8369300" y="4876800"/>
          <p14:tracePt t="88940" x="8369300" y="4870450"/>
          <p14:tracePt t="89557" x="8369300" y="4864100"/>
          <p14:tracePt t="89567" x="8375650" y="4864100"/>
          <p14:tracePt t="89585" x="8382000" y="4857750"/>
          <p14:tracePt t="89592" x="8388350" y="4857750"/>
          <p14:tracePt t="89608" x="8388350" y="4851400"/>
          <p14:tracePt t="89630" x="8394700" y="4851400"/>
          <p14:tracePt t="90025" x="8394700" y="4832350"/>
          <p14:tracePt t="90042" x="8394700" y="4819650"/>
          <p14:tracePt t="90058" x="8401050" y="4819650"/>
          <p14:tracePt t="90576" x="8401050" y="4813300"/>
          <p14:tracePt t="90600" x="8401050" y="4806950"/>
          <p14:tracePt t="90680" x="8401050" y="4800600"/>
          <p14:tracePt t="90709" x="8394700" y="4800600"/>
          <p14:tracePt t="90858" x="8394700" y="4787900"/>
          <p14:tracePt t="90875" x="8426450" y="4762500"/>
          <p14:tracePt t="90893" x="8464550" y="4737100"/>
          <p14:tracePt t="90909" x="8496300" y="4711700"/>
          <p14:tracePt t="90926" x="8521700" y="4699000"/>
          <p14:tracePt t="90942" x="8540750" y="4686300"/>
          <p14:tracePt t="90959" x="8559800" y="4679950"/>
          <p14:tracePt t="91476" x="8559800" y="4673600"/>
          <p14:tracePt t="91551" x="8559800" y="4667250"/>
          <p14:tracePt t="91743" x="8559800" y="4660900"/>
          <p14:tracePt t="91759" x="8559800" y="4654550"/>
          <p14:tracePt t="92260" x="8559800" y="4648200"/>
          <p14:tracePt t="92539" x="8559800" y="4641850"/>
          <p14:tracePt t="92544" x="8559800" y="4635500"/>
          <p14:tracePt t="92560" x="8559800" y="4622800"/>
          <p14:tracePt t="92577" x="8559800" y="4610100"/>
          <p14:tracePt t="93295" x="8547100" y="4610100"/>
          <p14:tracePt t="93311" x="8534400" y="4616450"/>
          <p14:tracePt t="93328" x="8528050" y="4616450"/>
          <p14:tracePt t="93345" x="8521700" y="4622800"/>
          <p14:tracePt t="93433" x="8521700" y="4591050"/>
          <p14:tracePt t="93444" x="8521700" y="4584700"/>
          <p14:tracePt t="93462" x="8521700" y="4578350"/>
          <p14:tracePt t="93678" x="8515350" y="4584700"/>
          <p14:tracePt t="93750" x="8509000" y="4591050"/>
          <p14:tracePt t="94128" x="8464550" y="4610100"/>
          <p14:tracePt t="94145" x="8451850" y="4616450"/>
          <p14:tracePt t="94245" x="8451850" y="4603750"/>
          <p14:tracePt t="94262" x="8451850" y="4572000"/>
          <p14:tracePt t="94278" x="8458200" y="4546600"/>
          <p14:tracePt t="94296" x="8464550" y="4521200"/>
          <p14:tracePt t="94312" x="8464550" y="4502150"/>
          <p14:tracePt t="94328" x="8464550" y="4495800"/>
          <p14:tracePt t="94378" x="8458200" y="4495800"/>
          <p14:tracePt t="94398" x="8445500" y="4495800"/>
          <p14:tracePt t="94423" x="8407400" y="4495800"/>
          <p14:tracePt t="94445" x="8388350" y="4495800"/>
          <p14:tracePt t="94462" x="8369300" y="4495800"/>
          <p14:tracePt t="94478" x="8382000" y="4495800"/>
          <p14:tracePt t="94496" x="8420100" y="4495800"/>
          <p14:tracePt t="94523" x="8458200" y="4483100"/>
          <p14:tracePt t="94529" x="8470900" y="4476750"/>
          <p14:tracePt t="94545" x="8489950" y="4464050"/>
          <p14:tracePt t="94562" x="8509000" y="4445000"/>
          <p14:tracePt t="94579" x="8534400" y="4425950"/>
          <p14:tracePt t="94596" x="8547100" y="4413250"/>
          <p14:tracePt t="94612" x="8559800" y="4406900"/>
          <p14:tracePt t="94629" x="8559800" y="4400550"/>
          <p14:tracePt t="94647" x="8566150" y="4394200"/>
          <p14:tracePt t="94662" x="8566150" y="4381500"/>
          <p14:tracePt t="94845" x="8566150" y="4375150"/>
          <p14:tracePt t="94862" x="8540750" y="4368800"/>
          <p14:tracePt t="94879" x="8502650" y="4349750"/>
          <p14:tracePt t="94895" x="8445500" y="4324350"/>
          <p14:tracePt t="94913" x="8375650" y="4292600"/>
          <p14:tracePt t="94929" x="8318500" y="4273550"/>
          <p14:tracePt t="94946" x="8261350" y="4241800"/>
          <p14:tracePt t="94947" x="8242300" y="4235450"/>
          <p14:tracePt t="94962" x="8197850" y="4216400"/>
          <p14:tracePt t="94983" x="8159750" y="4191000"/>
          <p14:tracePt t="94996" x="8121650" y="4165600"/>
          <p14:tracePt t="95012" x="8089900" y="4140200"/>
          <p14:tracePt t="95029" x="8045450" y="4102100"/>
          <p14:tracePt t="95047" x="8013700" y="4070350"/>
          <p14:tracePt t="95075" x="7962900" y="4006850"/>
          <p14:tracePt t="95096" x="7956550" y="3975100"/>
          <p14:tracePt t="95121" x="7943850" y="3898900"/>
          <p14:tracePt t="95128" x="7943850" y="3892550"/>
          <p14:tracePt t="95146" x="7937500" y="3860800"/>
          <p14:tracePt t="95163" x="7937500" y="3854450"/>
          <p14:tracePt t="95179" x="7924800" y="3854450"/>
          <p14:tracePt t="95196" x="7905750" y="3854450"/>
          <p14:tracePt t="95197" x="7880350" y="3860800"/>
          <p14:tracePt t="95212" x="7810500" y="3873500"/>
          <p14:tracePt t="95229" x="7747000" y="3873500"/>
          <p14:tracePt t="95247" x="7664450" y="3867150"/>
          <p14:tracePt t="95263" x="7575550" y="3848100"/>
          <p14:tracePt t="95280" x="7473950" y="3829050"/>
          <p14:tracePt t="95296" x="7372350" y="3816350"/>
          <p14:tracePt t="95312" x="7296150" y="3810000"/>
          <p14:tracePt t="95329" x="7194550" y="3803650"/>
          <p14:tracePt t="95347" x="7118350" y="3803650"/>
          <p14:tracePt t="95362" x="6965950" y="3810000"/>
          <p14:tracePt t="95380" x="6642100" y="3810000"/>
          <p14:tracePt t="95406" x="6343650" y="3797300"/>
          <p14:tracePt t="95416" x="6273800" y="3790950"/>
          <p14:tracePt t="95431" x="6191250" y="3784600"/>
          <p14:tracePt t="95450" x="6026150" y="3778250"/>
          <p14:tracePt t="95463" x="5988050" y="3778250"/>
          <p14:tracePt t="95480" x="5899150" y="3784600"/>
          <p14:tracePt t="95496" x="5848350" y="3822700"/>
          <p14:tracePt t="95513" x="5822950" y="3854450"/>
          <p14:tracePt t="95529" x="5791200" y="3898900"/>
          <p14:tracePt t="95546" x="5759450" y="3956050"/>
          <p14:tracePt t="95563" x="5734050" y="4006850"/>
          <p14:tracePt t="95591" x="5657850" y="4121150"/>
          <p14:tracePt t="95613" x="5632450" y="4178300"/>
          <p14:tracePt t="95630" x="5626100" y="4191000"/>
          <p14:tracePt t="95646" x="5626100" y="4203700"/>
          <p14:tracePt t="95663" x="5619750" y="4222750"/>
          <p14:tracePt t="95679" x="5619750" y="4235450"/>
          <p14:tracePt t="95696" x="5613400" y="4241800"/>
          <p14:tracePt t="102086" x="5613400" y="4254500"/>
          <p14:tracePt t="102103" x="5657850" y="4298950"/>
          <p14:tracePt t="102122" x="5708650" y="4337050"/>
          <p14:tracePt t="102135" x="5721350" y="4356100"/>
          <p14:tracePt t="102153" x="5784850" y="4419600"/>
          <p14:tracePt t="102169" x="5886450" y="4502150"/>
          <p14:tracePt t="102184" x="6007100" y="4578350"/>
          <p14:tracePt t="102201" x="6102350" y="4635500"/>
          <p14:tracePt t="102218" x="6191250" y="4686300"/>
          <p14:tracePt t="102235" x="6280150" y="4737100"/>
          <p14:tracePt t="102252" x="6394450" y="4800600"/>
          <p14:tracePt t="102269" x="6502400" y="4857750"/>
          <p14:tracePt t="102285" x="6623050" y="4914900"/>
          <p14:tracePt t="102301" x="6718300" y="4965700"/>
          <p14:tracePt t="102319" x="6762750" y="4984750"/>
          <p14:tracePt t="102337" x="6838950" y="4997450"/>
          <p14:tracePt t="102361" x="6953250" y="5016500"/>
          <p14:tracePt t="102368" x="7004050" y="5035550"/>
          <p14:tracePt t="102385" x="7099300" y="5073650"/>
          <p14:tracePt t="102402" x="7207250" y="5130800"/>
          <p14:tracePt t="102418" x="7327900" y="5175250"/>
          <p14:tracePt t="102435" x="7404100" y="5187950"/>
          <p14:tracePt t="102452" x="7480300" y="5187950"/>
          <p14:tracePt t="102468" x="7569200" y="5187950"/>
          <p14:tracePt t="102488" x="7734300" y="5187950"/>
          <p14:tracePt t="102504" x="7937500" y="5187950"/>
          <p14:tracePt t="102520" x="8147050" y="5187950"/>
          <p14:tracePt t="102541" x="8337550" y="5181600"/>
          <p14:tracePt t="102552" x="8382000" y="5175250"/>
          <p14:tracePt t="102577" x="8451850" y="5168900"/>
          <p14:tracePt t="102578" x="8464550" y="5168900"/>
          <p14:tracePt t="102587" x="8489950" y="5168900"/>
          <p14:tracePt t="102602" x="8547100" y="5194300"/>
          <p14:tracePt t="102619" x="8616950" y="5226050"/>
          <p14:tracePt t="102635" x="8712200" y="5283200"/>
          <p14:tracePt t="102652" x="8769350" y="5314950"/>
          <p14:tracePt t="102669" x="8807450" y="5340350"/>
          <p14:tracePt t="102685" x="8826500" y="5346700"/>
          <p14:tracePt t="102703" x="8832850" y="5346700"/>
          <p14:tracePt t="102785" x="8820150" y="5346700"/>
          <p14:tracePt t="102805" x="8788400" y="5384800"/>
          <p14:tracePt t="102819" x="8775700" y="5391150"/>
          <p14:tracePt t="102836" x="8750300" y="5422900"/>
          <p14:tracePt t="102852" x="8718550" y="5441950"/>
          <p14:tracePt t="102869" x="8680450" y="5454650"/>
          <p14:tracePt t="102886" x="8648700" y="5454650"/>
          <p14:tracePt t="102914" x="8509000" y="5467350"/>
          <p14:tracePt t="102936" x="8388350" y="5486400"/>
          <p14:tracePt t="102952" x="8324850" y="5492750"/>
          <p14:tracePt t="102969" x="8280400" y="5492750"/>
          <p14:tracePt t="102989" x="8255000" y="5492750"/>
          <p14:tracePt t="103003" x="8248650" y="5492750"/>
          <p14:tracePt t="103019" x="8229600" y="5492750"/>
          <p14:tracePt t="103036" x="8204200" y="5492750"/>
          <p14:tracePt t="103036" x="8172450" y="5492750"/>
          <p14:tracePt t="103052" x="8140700" y="5492750"/>
          <p14:tracePt t="103070" x="8026400" y="5505450"/>
          <p14:tracePt t="103086" x="7994650" y="5505450"/>
          <p14:tracePt t="103106" x="7950200" y="5511800"/>
          <p14:tracePt t="103152" x="7943850" y="5505450"/>
          <p14:tracePt t="103229" x="7924800" y="5511800"/>
          <p14:tracePt t="103304" x="7899400" y="5518150"/>
          <p14:tracePt t="103319" x="7823200" y="5530850"/>
          <p14:tracePt t="103341" x="7689850" y="5556250"/>
          <p14:tracePt t="103352" x="7645400" y="5562600"/>
          <p14:tracePt t="103370" x="7594600" y="5575300"/>
          <p14:tracePt t="103386" x="7569200" y="5575300"/>
          <p14:tracePt t="103403" x="7543800" y="5568950"/>
          <p14:tracePt t="103760" x="7569200" y="5568950"/>
          <p14:tracePt t="103770" x="7575550" y="5568950"/>
          <p14:tracePt t="103805" x="7575550" y="5575300"/>
          <p14:tracePt t="103836" x="7556500" y="5575300"/>
          <p14:tracePt t="103853" x="7518400" y="5581650"/>
          <p14:tracePt t="103870" x="7448550" y="5607050"/>
          <p14:tracePt t="103887" x="7378700" y="5632450"/>
          <p14:tracePt t="103908" x="7296150" y="5651500"/>
          <p14:tracePt t="103920" x="7277100" y="5651500"/>
          <p14:tracePt t="103937" x="7245350" y="5651500"/>
          <p14:tracePt t="103953" x="7181850" y="5632450"/>
          <p14:tracePt t="103970" x="7143750" y="5619750"/>
          <p14:tracePt t="103987" x="7080250" y="5594350"/>
          <p14:tracePt t="104004" x="6985000" y="5568950"/>
          <p14:tracePt t="104020" x="6902450" y="5543550"/>
          <p14:tracePt t="104037" x="6832600" y="5518150"/>
          <p14:tracePt t="104053" x="6807200" y="5505450"/>
          <p14:tracePt t="104072" x="6794500" y="5499100"/>
          <p14:tracePt t="104337" x="6800850" y="5486400"/>
          <p14:tracePt t="104353" x="6813550" y="5467350"/>
          <p14:tracePt t="104370" x="6832600" y="5454650"/>
          <p14:tracePt t="104387" x="6838950" y="5448300"/>
          <p14:tracePt t="104403" x="6845300" y="5448300"/>
          <p14:tracePt t="104420" x="6858000" y="5441950"/>
          <p14:tracePt t="104438" x="6877050" y="5422900"/>
          <p14:tracePt t="104455" x="6883400" y="5416550"/>
          <p14:tracePt t="104471" x="6915150" y="5391150"/>
          <p14:tracePt t="104472" x="6927850" y="5384800"/>
          <p14:tracePt t="104491" x="6959600" y="5353050"/>
          <p14:tracePt t="104520" x="7004050" y="5321300"/>
          <p14:tracePt t="104537" x="7004050" y="5314950"/>
          <p14:tracePt t="104603" x="7010400" y="5314950"/>
          <p14:tracePt t="104620" x="7016750" y="5308600"/>
          <p14:tracePt t="105173" x="7023100" y="5308600"/>
          <p14:tracePt t="105188" x="7035800" y="5308600"/>
          <p14:tracePt t="105209" x="7080250" y="5295900"/>
          <p14:tracePt t="105221" x="7105650" y="5289550"/>
          <p14:tracePt t="105255" x="7162800" y="5283200"/>
          <p14:tracePt t="105271" x="7194550" y="5276850"/>
          <p14:tracePt t="105298" x="7226300" y="5270500"/>
          <p14:tracePt t="105308" x="7245350" y="5264150"/>
          <p14:tracePt t="105323" x="7264400" y="5257800"/>
          <p14:tracePt t="105337" x="7277100" y="5257800"/>
          <p14:tracePt t="105504" x="7283450" y="5257800"/>
          <p14:tracePt t="105522" x="7315200" y="5264150"/>
          <p14:tracePt t="105538" x="7334250" y="5264150"/>
          <p14:tracePt t="105554" x="7378700" y="5276850"/>
          <p14:tracePt t="105572" x="7404100" y="5283200"/>
          <p14:tracePt t="105590" x="7423150" y="5283200"/>
          <p14:tracePt t="105606" x="7448550" y="5283200"/>
          <p14:tracePt t="105622" x="7480300" y="5283200"/>
          <p14:tracePt t="105638" x="7518400" y="5283200"/>
          <p14:tracePt t="105655" x="7550150" y="5276850"/>
          <p14:tracePt t="105671" x="7575550" y="5276850"/>
          <p14:tracePt t="105780" x="7588250" y="5276850"/>
          <p14:tracePt t="105873" x="7594600" y="5276850"/>
          <p14:tracePt t="105888" x="7651750" y="5264150"/>
          <p14:tracePt t="105905" x="7734300" y="5257800"/>
          <p14:tracePt t="105931" x="7804150" y="5257800"/>
          <p14:tracePt t="105939" x="7810500" y="5264150"/>
          <p14:tracePt t="105955" x="7810500" y="5276850"/>
          <p14:tracePt t="105971" x="7810500" y="5289550"/>
          <p14:tracePt t="105988" x="7810500" y="5295900"/>
          <p14:tracePt t="106006" x="7810500" y="5302250"/>
          <p14:tracePt t="106039" x="7829550" y="5302250"/>
          <p14:tracePt t="106062" x="7924800" y="5302250"/>
          <p14:tracePt t="106074" x="7956550" y="5302250"/>
          <p14:tracePt t="106095" x="7994650" y="5308600"/>
          <p14:tracePt t="106108" x="8013700" y="5314950"/>
          <p14:tracePt t="106121" x="8032750" y="5314950"/>
          <p14:tracePt t="106138" x="8096250" y="5327650"/>
          <p14:tracePt t="106155" x="8121650" y="5327650"/>
          <p14:tracePt t="106172" x="8166100" y="5327650"/>
          <p14:tracePt t="106189" x="8267700" y="5314950"/>
          <p14:tracePt t="106206" x="8337550" y="5295900"/>
          <p14:tracePt t="106222" x="8401050" y="5283200"/>
          <p14:tracePt t="106246" x="8426450" y="5276850"/>
          <p14:tracePt t="106589" x="8407400" y="5276850"/>
          <p14:tracePt t="106606" x="8375650" y="5276850"/>
          <p14:tracePt t="106622" x="8356600" y="5276850"/>
          <p14:tracePt t="106639" x="8331200" y="5276850"/>
          <p14:tracePt t="106655" x="8299450" y="5264150"/>
          <p14:tracePt t="106672" x="8280400" y="5251450"/>
          <p14:tracePt t="106689" x="8261350" y="5245100"/>
          <p14:tracePt t="106705" x="8229600" y="5238750"/>
          <p14:tracePt t="106723" x="8210550" y="5238750"/>
          <p14:tracePt t="106738" x="8204200" y="5238750"/>
          <p14:tracePt t="106856" x="8223250" y="5238750"/>
          <p14:tracePt t="106872" x="8274050" y="5257800"/>
          <p14:tracePt t="106888" x="8337550" y="5270500"/>
          <p14:tracePt t="106905" x="8407400" y="5276850"/>
          <p14:tracePt t="106922" x="8477250" y="5276850"/>
          <p14:tracePt t="106939" x="8566150" y="5264150"/>
          <p14:tracePt t="106958" x="8642350" y="5251450"/>
          <p14:tracePt t="106972" x="8674100" y="5245100"/>
          <p14:tracePt t="106989" x="8686800" y="5245100"/>
          <p14:tracePt t="107137" x="8699500" y="5245100"/>
          <p14:tracePt t="107156" x="8731250" y="5257800"/>
          <p14:tracePt t="107174" x="8782050" y="5264150"/>
          <p14:tracePt t="107189" x="8832850" y="5276850"/>
          <p14:tracePt t="107207" x="8890000" y="5283200"/>
          <p14:tracePt t="107235" x="9144000" y="5302250"/>
          <p14:tracePt t="107241" x="9207500" y="5302250"/>
          <p14:tracePt t="107256" x="9245600" y="5302250"/>
          <p14:tracePt t="107282" x="9385300" y="5295900"/>
          <p14:tracePt t="107284" x="9410700" y="5295900"/>
          <p14:tracePt t="107292" x="9423400" y="5295900"/>
          <p14:tracePt t="107317" x="9429750" y="5295900"/>
          <p14:tracePt t="107339" x="9442450" y="5295900"/>
          <p14:tracePt t="107356" x="9448800" y="5295900"/>
          <p14:tracePt t="107456" x="9455150" y="5295900"/>
          <p14:tracePt t="107472" x="9480550" y="5295900"/>
          <p14:tracePt t="107490" x="9544050" y="5295900"/>
          <p14:tracePt t="107519" x="9652000" y="5295900"/>
          <p14:tracePt t="107524" x="9671050" y="5295900"/>
          <p14:tracePt t="107540" x="9696450" y="5295900"/>
          <p14:tracePt t="107556" x="9747250" y="5289550"/>
          <p14:tracePt t="107572" x="9759950" y="5283200"/>
          <p14:tracePt t="107591" x="9772650" y="5283200"/>
          <p14:tracePt t="108112" x="9759950" y="5283200"/>
          <p14:tracePt t="108124" x="9740900" y="5283200"/>
          <p14:tracePt t="108145" x="9709150" y="5283200"/>
          <p14:tracePt t="108156" x="9702800" y="5283200"/>
          <p14:tracePt t="108183" x="9696450" y="5283200"/>
          <p14:tracePt t="108207" x="9690100" y="5283200"/>
          <p14:tracePt t="108223" x="9671050" y="5283200"/>
          <p14:tracePt t="108240" x="9645650" y="5283200"/>
          <p14:tracePt t="108257" x="9613900" y="5276850"/>
          <p14:tracePt t="108274" x="9588500" y="5270500"/>
          <p14:tracePt t="108290" x="9575800" y="5270500"/>
          <p14:tracePt t="108320" x="9575800" y="5264150"/>
          <p14:tracePt t="108358" x="9525000" y="5264150"/>
          <p14:tracePt t="108375" x="9436100" y="5257800"/>
          <p14:tracePt t="108390" x="9302750" y="5245100"/>
          <p14:tracePt t="108407" x="9124950" y="5226050"/>
          <p14:tracePt t="108423" x="8985250" y="5213350"/>
          <p14:tracePt t="108440" x="8839200" y="5200650"/>
          <p14:tracePt t="108457" x="8699500" y="5200650"/>
          <p14:tracePt t="108473" x="8528050" y="5200650"/>
          <p14:tracePt t="108500" x="8280400" y="5238750"/>
          <p14:tracePt t="108524" x="8204200" y="5264150"/>
          <p14:tracePt t="108540" x="8172450" y="5276850"/>
          <p14:tracePt t="108557" x="8121650" y="5308600"/>
          <p14:tracePt t="108573" x="8058150" y="5353050"/>
          <p14:tracePt t="108590" x="7988300" y="5391150"/>
          <p14:tracePt t="108607" x="7924800" y="5429250"/>
          <p14:tracePt t="108624" x="7886700" y="5461000"/>
          <p14:tracePt t="108641" x="7880350" y="5461000"/>
          <p14:tracePt t="108699" x="7880350" y="5467350"/>
          <p14:tracePt t="108707" x="7886700" y="5467350"/>
          <p14:tracePt t="108724" x="7893050" y="5480050"/>
          <p14:tracePt t="108743" x="7899400" y="5486400"/>
          <p14:tracePt t="108759" x="7905750" y="5499100"/>
          <p14:tracePt t="108774" x="7912100" y="5499100"/>
          <p14:tracePt t="108790" x="7912100" y="5505450"/>
          <p14:tracePt t="108824" x="7918450" y="5505450"/>
          <p14:tracePt t="108890" x="7924800" y="5505450"/>
          <p14:tracePt t="108908" x="7924800" y="5511800"/>
          <p14:tracePt t="108927" x="7931150" y="5518150"/>
          <p14:tracePt t="108941" x="7937500" y="5518150"/>
          <p14:tracePt t="108958" x="7950200" y="5530850"/>
          <p14:tracePt t="108977" x="7950200" y="5537200"/>
          <p14:tracePt t="108991" x="7956550" y="5537200"/>
          <p14:tracePt t="109007" x="7956550" y="5543550"/>
          <p14:tracePt t="109307" x="7962900" y="5543550"/>
          <p14:tracePt t="109324" x="7981950" y="5543550"/>
          <p14:tracePt t="109348" x="7988300" y="5543550"/>
          <p14:tracePt t="109357" x="7994650" y="5549900"/>
          <p14:tracePt t="109501" x="7994650" y="5556250"/>
          <p14:tracePt t="109508" x="8001000" y="5556250"/>
          <p14:tracePt t="109525" x="8001000" y="5562600"/>
          <p14:tracePt t="109608" x="8013700" y="5562600"/>
          <p14:tracePt t="109631" x="8089900" y="5562600"/>
          <p14:tracePt t="109643" x="8147050" y="5568950"/>
          <p14:tracePt t="109669" x="8255000" y="5581650"/>
          <p14:tracePt t="109677" x="8305800" y="5588000"/>
          <p14:tracePt t="109691" x="8356600" y="5588000"/>
          <p14:tracePt t="109708" x="8458200" y="5594350"/>
          <p14:tracePt t="109709" x="8483600" y="5594350"/>
          <p14:tracePt t="109725" x="8585200" y="5594350"/>
          <p14:tracePt t="109741" x="8661400" y="5594350"/>
          <p14:tracePt t="109758" x="8737600" y="5581650"/>
          <p14:tracePt t="109774" x="8851900" y="5568950"/>
          <p14:tracePt t="109792" x="8934450" y="5562600"/>
          <p14:tracePt t="109808" x="9004300" y="5556250"/>
          <p14:tracePt t="109825" x="9048750" y="5556250"/>
          <p14:tracePt t="109842" x="9061450" y="5549900"/>
          <p14:tracePt t="109869" x="9074150" y="5543550"/>
          <p14:tracePt t="109883" x="9080500" y="5543550"/>
          <p14:tracePt t="109897" x="9099550" y="5537200"/>
          <p14:tracePt t="109908" x="9112250" y="5537200"/>
          <p14:tracePt t="109926" x="9150350" y="5537200"/>
          <p14:tracePt t="109943" x="9175750" y="5537200"/>
          <p14:tracePt t="109959" x="9194800" y="5537200"/>
          <p14:tracePt t="109960" x="9201150" y="5537200"/>
          <p14:tracePt t="109975" x="9220200" y="5537200"/>
          <p14:tracePt t="109975" x="9232900" y="5537200"/>
          <p14:tracePt t="109999" x="9283700" y="5530850"/>
          <p14:tracePt t="110008" x="9290050" y="5530850"/>
          <p14:tracePt t="110024" x="9328150" y="5524500"/>
          <p14:tracePt t="110041" x="9359900" y="5524500"/>
          <p14:tracePt t="110058" x="9372600" y="5518150"/>
          <p14:tracePt t="110079" x="9378950" y="5518150"/>
          <p14:tracePt t="110225" x="9404350" y="5518150"/>
          <p14:tracePt t="110241" x="9467850" y="5530850"/>
          <p14:tracePt t="110258" x="9582150" y="5537200"/>
          <p14:tracePt t="110275" x="9715500" y="5537200"/>
          <p14:tracePt t="110292" x="9810750" y="5537200"/>
          <p14:tracePt t="110308" x="9874250" y="5530850"/>
          <p14:tracePt t="110326" x="9918700" y="5518150"/>
          <p14:tracePt t="110342" x="9937750" y="5511800"/>
          <p14:tracePt t="110358" x="9944100" y="5505450"/>
          <p14:tracePt t="110803" x="9944100" y="5499100"/>
          <p14:tracePt t="111102" x="9937750" y="5499100"/>
          <p14:tracePt t="111135" x="9918700" y="5499100"/>
          <p14:tracePt t="111159" x="9899650" y="5492750"/>
          <p14:tracePt t="111176" x="9893300" y="5492750"/>
          <p14:tracePt t="111192" x="9886950" y="5486400"/>
          <p14:tracePt t="111211" x="9867900" y="5486400"/>
          <p14:tracePt t="111226" x="9842500" y="5480050"/>
          <p14:tracePt t="111242" x="9817100" y="5480050"/>
          <p14:tracePt t="111259" x="9798050" y="5480050"/>
          <p14:tracePt t="111276" x="9785350" y="5473700"/>
          <p14:tracePt t="111292" x="9772650" y="5473700"/>
          <p14:tracePt t="111309" x="9772650" y="5467350"/>
          <p14:tracePt t="111326" x="9766300" y="5467350"/>
          <p14:tracePt t="111343" x="9759950" y="5467350"/>
          <p14:tracePt t="111368" x="9734550" y="5461000"/>
          <p14:tracePt t="111393" x="9721850" y="5454650"/>
          <p14:tracePt t="111410" x="9709150" y="5454650"/>
          <p14:tracePt t="111426" x="9690100" y="5454650"/>
          <p14:tracePt t="111442" x="9677400" y="5454650"/>
          <p14:tracePt t="111459" x="9671050" y="5448300"/>
          <p14:tracePt t="111493" x="9664700" y="5448300"/>
          <p14:tracePt t="111509" x="9652000" y="5448300"/>
          <p14:tracePt t="111526" x="9582150" y="5448300"/>
          <p14:tracePt t="111543" x="9518650" y="5461000"/>
          <p14:tracePt t="111560" x="9296400" y="5480050"/>
          <p14:tracePt t="111576" x="9163050" y="5492750"/>
          <p14:tracePt t="111599" x="9017000" y="5499100"/>
          <p14:tracePt t="111609" x="8985250" y="5499100"/>
          <p14:tracePt t="111626" x="8928100" y="5505450"/>
          <p14:tracePt t="111642" x="8858250" y="5511800"/>
          <p14:tracePt t="111659" x="8782050" y="5518150"/>
          <p14:tracePt t="111677" x="8648700" y="5524500"/>
          <p14:tracePt t="111700" x="8394700" y="5524500"/>
          <p14:tracePt t="111703" x="8331200" y="5518150"/>
          <p14:tracePt t="111715" x="8280400" y="5518150"/>
          <p14:tracePt t="111731" x="8197850" y="5505450"/>
          <p14:tracePt t="111743" x="8140700" y="5499100"/>
          <p14:tracePt t="111759" x="8070850" y="5499100"/>
          <p14:tracePt t="111777" x="7975600" y="5499100"/>
          <p14:tracePt t="111793" x="7848600" y="5518150"/>
          <p14:tracePt t="111809" x="7734300" y="5530850"/>
          <p14:tracePt t="111827" x="7613650" y="5537200"/>
          <p14:tracePt t="111843" x="7512050" y="5537200"/>
          <p14:tracePt t="111860" x="7461250" y="5530850"/>
          <p14:tracePt t="111885" x="7442200" y="5524500"/>
          <p14:tracePt t="112080" x="7435850" y="5524500"/>
          <p14:tracePt t="112093" x="7416800" y="5530850"/>
          <p14:tracePt t="112120" x="7410450" y="5537200"/>
          <p14:tracePt t="112232" x="7404100" y="5537200"/>
          <p14:tracePt t="112251" x="7385050" y="5549900"/>
          <p14:tracePt t="112260" x="7366000" y="5562600"/>
          <p14:tracePt t="112279" x="7308850" y="5581650"/>
          <p14:tracePt t="112294" x="7289800" y="5588000"/>
          <p14:tracePt t="112311" x="7258050" y="5600700"/>
          <p14:tracePt t="112327" x="7251700" y="5607050"/>
          <p14:tracePt t="112358" x="7239000" y="5613400"/>
          <p14:tracePt t="112366" x="7219950" y="5626100"/>
          <p14:tracePt t="112377" x="7213600" y="5632450"/>
          <p14:tracePt t="112393" x="7162800" y="5651500"/>
          <p14:tracePt t="112410" x="7067550" y="5664200"/>
          <p14:tracePt t="112427" x="6991350" y="5676900"/>
          <p14:tracePt t="112444" x="6959600" y="5683250"/>
          <p14:tracePt t="112561" x="6959600" y="5689600"/>
          <p14:tracePt t="112577" x="6965950" y="5702300"/>
          <p14:tracePt t="112594" x="6972300" y="5702300"/>
          <p14:tracePt t="112635" x="6978650" y="5708650"/>
          <p14:tracePt t="112644" x="6991350" y="5715000"/>
          <p14:tracePt t="112661" x="7029450" y="5734050"/>
          <p14:tracePt t="112681" x="7112000" y="5765800"/>
          <p14:tracePt t="112695" x="7162800" y="5772150"/>
          <p14:tracePt t="112710" x="7251700" y="5791200"/>
          <p14:tracePt t="112727" x="7346950" y="5803900"/>
          <p14:tracePt t="112744" x="7435850" y="5829300"/>
          <p14:tracePt t="112763" x="7556500" y="5861050"/>
          <p14:tracePt t="112777" x="7575550" y="5867400"/>
          <p14:tracePt t="112794" x="7626350" y="5873750"/>
          <p14:tracePt t="112811" x="7664450" y="5880100"/>
          <p14:tracePt t="112827" x="7683500" y="5880100"/>
          <p14:tracePt t="112845" x="7708900" y="5880100"/>
          <p14:tracePt t="112860" x="7727950" y="5880100"/>
          <p14:tracePt t="112877" x="7766050" y="5873750"/>
          <p14:tracePt t="112894" x="7810500" y="5867400"/>
          <p14:tracePt t="112915" x="7848600" y="5861050"/>
          <p14:tracePt t="112929" x="7854950" y="5861050"/>
          <p14:tracePt t="112944" x="7854950" y="5854700"/>
          <p14:tracePt t="113261" x="7880350" y="5861050"/>
          <p14:tracePt t="113278" x="7924800" y="5867400"/>
          <p14:tracePt t="113294" x="7988300" y="5867400"/>
          <p14:tracePt t="113311" x="8096250" y="5867400"/>
          <p14:tracePt t="113331" x="8229600" y="5880100"/>
          <p14:tracePt t="113344" x="8356600" y="5880100"/>
          <p14:tracePt t="113361" x="8413750" y="5886450"/>
          <p14:tracePt t="113377" x="8489950" y="5873750"/>
          <p14:tracePt t="113394" x="8553450" y="5861050"/>
          <p14:tracePt t="113414" x="8623300" y="5854700"/>
          <p14:tracePt t="113428" x="8680450" y="5854700"/>
          <p14:tracePt t="113444" x="8750300" y="5854700"/>
          <p14:tracePt t="113461" x="8794750" y="5854700"/>
          <p14:tracePt t="113480" x="8813800" y="5854700"/>
          <p14:tracePt t="113495" x="8820150" y="5854700"/>
          <p14:tracePt t="113650" x="8820150" y="5848350"/>
          <p14:tracePt t="113661" x="8826500" y="5835650"/>
          <p14:tracePt t="113678" x="8826500" y="5816600"/>
          <p14:tracePt t="113695" x="8832850" y="5810250"/>
          <p14:tracePt t="113712" x="8839200" y="5797550"/>
          <p14:tracePt t="113728" x="8839200" y="5791200"/>
          <p14:tracePt t="114053" x="8845550" y="5778500"/>
          <p14:tracePt t="114064" x="8851900" y="5759450"/>
          <p14:tracePt t="114088" x="8883650" y="5715000"/>
          <p14:tracePt t="114097" x="8890000" y="5702300"/>
          <p14:tracePt t="114112" x="8896350" y="5695950"/>
          <p14:tracePt t="116301" x="8870950" y="5734050"/>
          <p14:tracePt t="116314" x="8864600" y="5734050"/>
          <p14:tracePt t="116330" x="8864600" y="5740400"/>
          <p14:tracePt t="116634" x="8851900" y="5740400"/>
          <p14:tracePt t="116647" x="8845550" y="5740400"/>
          <p14:tracePt t="116665" x="8839200" y="5740400"/>
          <p14:tracePt t="131009" x="8839200" y="5753100"/>
          <p14:tracePt t="131026" x="8813800" y="5816600"/>
          <p14:tracePt t="131054" x="8763000" y="5937250"/>
          <p14:tracePt t="131076" x="8763000" y="5949950"/>
          <p14:tracePt t="131127" x="8756650" y="5969000"/>
          <p14:tracePt t="131143" x="8756650" y="5988050"/>
          <p14:tracePt t="131159" x="8750300" y="6026150"/>
          <p14:tracePt t="131226" x="8750300" y="6032500"/>
          <p14:tracePt t="131242" x="8750300" y="6076950"/>
          <p14:tracePt t="131259" x="8756650" y="6153150"/>
          <p14:tracePt t="131276" x="8756650" y="6216650"/>
          <p14:tracePt t="131292" x="8750300" y="6261100"/>
          <p14:tracePt t="131309" x="8750300" y="6267450"/>
          <p14:tracePt t="131518" x="8750300" y="6254750"/>
          <p14:tracePt t="131527" x="8750300" y="6242050"/>
          <p14:tracePt t="131543" x="8756650" y="6223000"/>
          <p14:tracePt t="131570" x="8763000" y="6210300"/>
          <p14:tracePt t="131615" x="8769350" y="6197600"/>
          <p14:tracePt t="131626" x="8769350" y="6191250"/>
          <p14:tracePt t="131645" x="8775700" y="6172200"/>
          <p14:tracePt t="131660" x="8775700" y="6159500"/>
          <p14:tracePt t="131676" x="8775700" y="6146800"/>
          <p14:tracePt t="131693" x="8782050" y="6140450"/>
          <p14:tracePt t="131710" x="8782050" y="6127750"/>
          <p14:tracePt t="131726" x="8788400" y="6121400"/>
          <p14:tracePt t="131743" x="8788400" y="6102350"/>
          <p14:tracePt t="131760" x="8794750" y="6089650"/>
          <p14:tracePt t="131776" x="8794750" y="6083300"/>
          <p14:tracePt t="131802" x="8801100" y="6070600"/>
          <p14:tracePt t="131827" x="8801100" y="6057900"/>
          <p14:tracePt t="131846" x="8807450" y="6051550"/>
          <p14:tracePt t="131882" x="8807450" y="6045200"/>
          <p14:tracePt t="155513" x="8801100" y="6051550"/>
          <p14:tracePt t="155530" x="8763000" y="6076950"/>
          <p14:tracePt t="155565" x="8724900" y="6153150"/>
          <p14:tracePt t="155580" x="8724900" y="6165850"/>
          <p14:tracePt t="155600" x="8731250" y="6191250"/>
          <p14:tracePt t="155613" x="8737600" y="6197600"/>
          <p14:tracePt t="155631" x="8756650" y="6203950"/>
          <p14:tracePt t="155646" x="8769350" y="6197600"/>
          <p14:tracePt t="155663" x="8775700" y="6197600"/>
          <p14:tracePt t="155701" x="8775700" y="6203950"/>
          <p14:tracePt t="155713" x="8775700" y="6223000"/>
          <p14:tracePt t="155730" x="8788400" y="6235700"/>
          <p14:tracePt t="155746" x="8807450" y="6261100"/>
          <p14:tracePt t="155763" x="8813800" y="6267450"/>
          <p14:tracePt t="155881" x="8813800" y="6261100"/>
          <p14:tracePt t="155896" x="8813800" y="6242050"/>
          <p14:tracePt t="155913" x="8813800" y="6229350"/>
          <p14:tracePt t="155931" x="8813800" y="6216650"/>
          <p14:tracePt t="155946" x="8813800" y="6203950"/>
          <p14:tracePt t="155963" x="8807450" y="6191250"/>
          <p14:tracePt t="155982" x="8743950" y="6184900"/>
          <p14:tracePt t="155996" x="8705850" y="6184900"/>
          <p14:tracePt t="156013" x="8623300" y="6159500"/>
          <p14:tracePt t="156030" x="8521700" y="6127750"/>
          <p14:tracePt t="156046" x="8458200" y="6102350"/>
          <p14:tracePt t="156048" x="8426450" y="6083300"/>
          <p14:tracePt t="156063" x="8407400" y="6070600"/>
          <p14:tracePt t="156080" x="8369300" y="6045200"/>
          <p14:tracePt t="156096" x="8299450" y="6026150"/>
          <p14:tracePt t="156113" x="8255000" y="6019800"/>
          <p14:tracePt t="156130" x="8223250" y="6019800"/>
          <p14:tracePt t="156147" x="8210550" y="6019800"/>
          <p14:tracePt t="156163" x="8210550" y="6026150"/>
          <p14:tracePt t="156216" x="8210550" y="6032500"/>
          <p14:tracePt t="156231" x="8210550" y="6038850"/>
          <p14:tracePt t="156247" x="8216900" y="6051550"/>
          <p14:tracePt t="156267" x="8223250" y="6076950"/>
          <p14:tracePt t="156284" x="8242300" y="6102350"/>
          <p14:tracePt t="156298" x="8255000" y="6121400"/>
          <p14:tracePt t="156313" x="8280400" y="6159500"/>
          <p14:tracePt t="156330" x="8293100" y="6178550"/>
          <p14:tracePt t="156347" x="8331200" y="6216650"/>
          <p14:tracePt t="156364" x="8388350" y="6280150"/>
          <p14:tracePt t="156381" x="8439150" y="6324600"/>
          <p14:tracePt t="156404" x="8502650" y="6388100"/>
          <p14:tracePt t="156413" x="8509000" y="6400800"/>
          <p14:tracePt t="156430" x="8521700" y="6407150"/>
          <p14:tracePt t="157536" x="8521700" y="6400800"/>
          <p14:tracePt t="157548" x="8521700" y="6394450"/>
          <p14:tracePt t="157567" x="8521700" y="6356350"/>
          <p14:tracePt t="157585" x="8521700" y="6337300"/>
          <p14:tracePt t="157615" x="8521700" y="6330950"/>
          <p14:tracePt t="157631" x="8521700" y="6324600"/>
          <p14:tracePt t="157648" x="8515350" y="6318250"/>
          <p14:tracePt t="157675" x="8509000" y="6292850"/>
          <p14:tracePt t="157686" x="8509000" y="6286500"/>
          <p14:tracePt t="157706" x="8502650" y="6261100"/>
          <p14:tracePt t="157715" x="8483600" y="6242050"/>
          <p14:tracePt t="157731" x="8451850" y="6210300"/>
          <p14:tracePt t="157748" x="8413750" y="6178550"/>
          <p14:tracePt t="157767" x="8388350" y="6165850"/>
          <p14:tracePt t="157783" x="8375650" y="6153150"/>
          <p14:tracePt t="157848" x="8350250" y="6153150"/>
          <p14:tracePt t="157865" x="8312150" y="6153150"/>
          <p14:tracePt t="157881" x="8274050" y="6153150"/>
          <p14:tracePt t="157900" x="8235950" y="6159500"/>
          <p14:tracePt t="157917" x="8204200" y="6165850"/>
          <p14:tracePt t="157931" x="8178800" y="6172200"/>
          <p14:tracePt t="157948" x="8134350" y="6178550"/>
          <p14:tracePt t="157965" x="8032750" y="6178550"/>
          <p14:tracePt t="157982" x="7912100" y="6178550"/>
          <p14:tracePt t="158001" x="7734300" y="6146800"/>
          <p14:tracePt t="158015" x="7696200" y="6134100"/>
          <p14:tracePt t="158018" x="7664450" y="6127750"/>
          <p14:tracePt t="158045" x="7620000" y="6108700"/>
          <p14:tracePt t="158148" x="7607300" y="6121400"/>
          <p14:tracePt t="158165" x="7600950" y="6140450"/>
          <p14:tracePt t="158189" x="7594600" y="6159500"/>
          <p14:tracePt t="158203" x="7581900" y="6178550"/>
          <p14:tracePt t="158216" x="7581900" y="6184900"/>
          <p14:tracePt t="158232" x="7562850" y="6229350"/>
          <p14:tracePt t="158248" x="7550150" y="6273800"/>
          <p14:tracePt t="158266" x="7537450" y="6311900"/>
          <p14:tracePt t="158282" x="7537450" y="6343650"/>
          <p14:tracePt t="158298" x="7537450" y="6356350"/>
          <p14:tracePt t="158532" x="7562850" y="6356350"/>
          <p14:tracePt t="158550" x="7613650" y="6350000"/>
          <p14:tracePt t="158566" x="7651750" y="6343650"/>
          <p14:tracePt t="158583" x="7670800" y="6337300"/>
          <p14:tracePt t="158584" x="7683500" y="6337300"/>
          <p14:tracePt t="158600" x="7689850" y="6337300"/>
          <p14:tracePt t="158617" x="7696200" y="6337300"/>
          <p14:tracePt t="158666" x="7727950" y="6337300"/>
          <p14:tracePt t="158682" x="7759700" y="6337300"/>
          <p14:tracePt t="158699" x="7797800" y="6330950"/>
          <p14:tracePt t="158715" x="7816850" y="6330950"/>
          <p14:tracePt t="158734" x="7835900" y="6330950"/>
          <p14:tracePt t="158751" x="7861300" y="6330950"/>
          <p14:tracePt t="158765" x="7886700" y="6324600"/>
          <p14:tracePt t="158782" x="7899400" y="6324600"/>
          <p14:tracePt t="158799" x="7924800" y="6324600"/>
          <p14:tracePt t="158816" x="7950200" y="6324600"/>
          <p14:tracePt t="158832" x="7969250" y="6324600"/>
          <p14:tracePt t="158851" x="8007350" y="6324600"/>
          <p14:tracePt t="158866" x="8026400" y="6324600"/>
          <p14:tracePt t="158882" x="8070850" y="6330950"/>
          <p14:tracePt t="158899" x="8102600" y="6330950"/>
          <p14:tracePt t="158916" x="8115300" y="6330950"/>
          <p14:tracePt t="158933" x="8159750" y="6324600"/>
          <p14:tracePt t="158949" x="8178800" y="6324600"/>
          <p14:tracePt t="158967" x="8197850" y="6318250"/>
          <p14:tracePt t="158983" x="8216900" y="6305550"/>
          <p14:tracePt t="158999" x="8229600" y="6299200"/>
          <p14:tracePt t="159016" x="8242300" y="6286500"/>
          <p14:tracePt t="159033" x="8248650" y="6280150"/>
          <p14:tracePt t="159116" x="8255000" y="6280150"/>
          <p14:tracePt t="159133" x="8255000" y="6286500"/>
          <p14:tracePt t="159149" x="8261350" y="6292850"/>
          <p14:tracePt t="159182" x="8261350" y="6280150"/>
          <p14:tracePt t="159199" x="8261350" y="6273800"/>
          <p14:tracePt t="159216" x="8261350" y="6254750"/>
          <p14:tracePt t="159233" x="8267700" y="6242050"/>
          <p14:tracePt t="159255" x="8286750" y="6216650"/>
          <p14:tracePt t="159267" x="8286750" y="6210300"/>
          <p14:tracePt t="159283" x="8305800" y="6178550"/>
          <p14:tracePt t="159299" x="8312150" y="6165850"/>
          <p14:tracePt t="159319" x="8318500" y="6159500"/>
          <p14:tracePt t="159517" x="8312150" y="6165850"/>
          <p14:tracePt t="159533" x="8305800" y="6178550"/>
          <p14:tracePt t="159554" x="8299450" y="6197600"/>
          <p14:tracePt t="159566" x="8293100" y="6216650"/>
          <p14:tracePt t="159583" x="8293100" y="6235700"/>
          <p14:tracePt t="159600" x="8286750" y="6248400"/>
          <p14:tracePt t="159616" x="8286750" y="6261100"/>
          <p14:tracePt t="159755" x="8280400" y="6261100"/>
          <p14:tracePt t="159866" x="8274050" y="6267450"/>
          <p14:tracePt t="160004" x="8267700" y="6267450"/>
          <p14:tracePt t="160100" x="8261350" y="6267450"/>
          <p14:tracePt t="160117" x="8255000" y="6254750"/>
          <p14:tracePt t="160134" x="8248650" y="6248400"/>
          <p14:tracePt t="160151" x="8242300" y="6248400"/>
          <p14:tracePt t="160250" x="8235950" y="6242050"/>
          <p14:tracePt t="160267" x="8229600" y="6235700"/>
          <p14:tracePt t="160283" x="8223250" y="6229350"/>
          <p14:tracePt t="160300" x="8216900" y="6223000"/>
          <p14:tracePt t="160534" x="8204200" y="6223000"/>
          <p14:tracePt t="160551" x="8191500" y="6223000"/>
          <p14:tracePt t="160584" x="8185150" y="6223000"/>
          <p14:tracePt t="160600" x="8178800" y="6223000"/>
          <p14:tracePt t="160617" x="8166100" y="6223000"/>
          <p14:tracePt t="160750" x="8159750" y="6223000"/>
          <p14:tracePt t="160769" x="8134350" y="6210300"/>
          <p14:tracePt t="160784" x="8108950" y="6191250"/>
          <p14:tracePt t="160801" x="8064500" y="6153150"/>
          <p14:tracePt t="160817" x="8032750" y="6127750"/>
          <p14:tracePt t="160834" x="8013700" y="6102350"/>
          <p14:tracePt t="160850" x="8007350" y="6089650"/>
          <p14:tracePt t="160867" x="8001000" y="6064250"/>
          <p14:tracePt t="160884" x="8001000" y="6045200"/>
          <p14:tracePt t="160909" x="7988300" y="5975350"/>
          <p14:tracePt t="160917" x="7981950" y="5943600"/>
          <p14:tracePt t="160934" x="7969250" y="5911850"/>
          <p14:tracePt t="160952" x="7962900" y="5867400"/>
          <p14:tracePt t="160967" x="7956550" y="5835650"/>
          <p14:tracePt t="160985" x="7950200" y="5797550"/>
          <p14:tracePt t="161010" x="7931150" y="5727700"/>
          <p14:tracePt t="161022" x="7918450" y="5702300"/>
          <p14:tracePt t="161034" x="7905750" y="5683250"/>
          <p14:tracePt t="161051" x="7854950" y="5619750"/>
          <p14:tracePt t="161067" x="7835900" y="5588000"/>
          <p14:tracePt t="161084" x="7823200" y="5575300"/>
          <p14:tracePt t="161101" x="7816850" y="5568950"/>
          <p14:tracePt t="161251" x="7816850" y="5581650"/>
          <p14:tracePt t="161267" x="7823200" y="5600700"/>
          <p14:tracePt t="161284" x="7848600" y="5645150"/>
          <p14:tracePt t="161301" x="7867650" y="5676900"/>
          <p14:tracePt t="161320" x="7886700" y="5702300"/>
          <p14:tracePt t="161337" x="7905750" y="5721350"/>
          <p14:tracePt t="161351" x="7931150" y="5734050"/>
          <p14:tracePt t="161368" x="7956550" y="5753100"/>
          <p14:tracePt t="161384" x="7988300" y="5765800"/>
          <p14:tracePt t="161401" x="8026400" y="5784850"/>
          <p14:tracePt t="161417" x="8051800" y="5797550"/>
          <p14:tracePt t="161434" x="8070850" y="5803900"/>
          <p14:tracePt t="161451" x="8083550" y="5810250"/>
          <p14:tracePt t="161468" x="8102600" y="5810250"/>
          <p14:tracePt t="161485" x="8121650" y="5810250"/>
          <p14:tracePt t="161486" x="8134350" y="5810250"/>
          <p14:tracePt t="161502" x="8159750" y="5810250"/>
          <p14:tracePt t="161518" x="8166100" y="5810250"/>
          <p14:tracePt t="161534" x="8191500" y="5810250"/>
          <p14:tracePt t="161551" x="8204200" y="5803900"/>
          <p14:tracePt t="161568" x="8210550" y="5803900"/>
          <p14:tracePt t="161584" x="8210550" y="5797550"/>
          <p14:tracePt t="161704" x="8210550" y="5816600"/>
          <p14:tracePt t="161718" x="8210550" y="5829300"/>
          <p14:tracePt t="161736" x="8210550" y="5848350"/>
          <p14:tracePt t="161752" x="8216900" y="5867400"/>
          <p14:tracePt t="161768" x="8229600" y="5899150"/>
          <p14:tracePt t="161790" x="8261350" y="5937250"/>
          <p14:tracePt t="161852" x="8267700" y="5937250"/>
          <p14:tracePt t="161875" x="8324850" y="5949950"/>
          <p14:tracePt t="161885" x="8362950" y="5962650"/>
          <p14:tracePt t="161902" x="8407400" y="5975350"/>
          <p14:tracePt t="161918" x="8432800" y="5981700"/>
          <p14:tracePt t="161935" x="8470900" y="5994400"/>
          <p14:tracePt t="161953" x="8496300" y="6000750"/>
          <p14:tracePt t="161968" x="8515350" y="6007100"/>
          <p14:tracePt t="161985" x="8521700" y="6013450"/>
          <p14:tracePt t="162001" x="8528050" y="6013450"/>
          <p14:tracePt t="162027" x="8540750" y="6019800"/>
          <p14:tracePt t="162035" x="8547100" y="6019800"/>
          <p14:tracePt t="162064" x="8572500" y="6038850"/>
          <p14:tracePt t="162071" x="8578850" y="6045200"/>
          <p14:tracePt t="162086" x="8604250" y="6070600"/>
          <p14:tracePt t="162103" x="8623300" y="6102350"/>
          <p14:tracePt t="162119" x="8629650" y="6127750"/>
          <p14:tracePt t="162135" x="8642350" y="6153150"/>
          <p14:tracePt t="162152" x="8642350" y="6165850"/>
          <p14:tracePt t="162170" x="8642350" y="6178550"/>
          <p14:tracePt t="162202" x="8642350" y="6184900"/>
          <p14:tracePt t="162223" x="8642350" y="6210300"/>
          <p14:tracePt t="162235" x="8636000" y="6235700"/>
          <p14:tracePt t="162252" x="8629650" y="6280150"/>
          <p14:tracePt t="162268" x="8623300" y="6299200"/>
          <p14:tracePt t="162285" x="8616950" y="6318250"/>
          <p14:tracePt t="162735" x="8616950" y="6324600"/>
          <p14:tracePt t="163036" x="8616950" y="6330950"/>
          <p14:tracePt t="166688" x="8623300" y="6330950"/>
          <p14:tracePt t="166705" x="8648700" y="6311900"/>
          <p14:tracePt t="166723" x="8674100" y="6299200"/>
          <p14:tracePt t="166739" x="8680450" y="6292850"/>
          <p14:tracePt t="167012" x="8686800" y="6292850"/>
          <p14:tracePt t="168807" x="8705850" y="6318250"/>
          <p14:tracePt t="168824" x="8737600" y="6356350"/>
          <p14:tracePt t="168846" x="8750300" y="6375400"/>
          <p14:tracePt t="168857" x="8756650" y="6381750"/>
          <p14:tracePt t="169525" x="8775700" y="6362700"/>
          <p14:tracePt t="169543" x="8782050" y="6356350"/>
          <p14:tracePt t="169773" x="8794750" y="6356350"/>
          <p14:tracePt t="169792" x="8813800" y="6350000"/>
          <p14:tracePt t="169817" x="8832850" y="6343650"/>
          <p14:tracePt t="170600" x="8832850" y="6350000"/>
          <p14:tracePt t="170609" x="8832850" y="6356350"/>
          <p14:tracePt t="170767" x="8832850" y="6350000"/>
          <p14:tracePt t="170775" x="8839200" y="6350000"/>
          <p14:tracePt t="170792" x="8858250" y="6330950"/>
          <p14:tracePt t="170992" x="8858250" y="6337300"/>
          <p14:tracePt t="171026" x="8858250" y="6343650"/>
          <p14:tracePt t="175986" x="8870950" y="6343650"/>
          <p14:tracePt t="175996" x="8978900" y="6350000"/>
          <p14:tracePt t="176013" x="9144000" y="6356350"/>
          <p14:tracePt t="176030" x="9302750" y="6356350"/>
          <p14:tracePt t="176047" x="9385300" y="6356350"/>
          <p14:tracePt t="176064" x="9448800" y="6337300"/>
          <p14:tracePt t="176081" x="9531350" y="6311900"/>
          <p14:tracePt t="176096" x="9607550" y="6292850"/>
          <p14:tracePt t="176113" x="9658350" y="6280150"/>
          <p14:tracePt t="176130" x="9690100" y="6280150"/>
          <p14:tracePt t="176163" x="9696450" y="6280150"/>
          <p14:tracePt t="177078" x="9696450" y="6261100"/>
          <p14:tracePt t="177097" x="9696450" y="6254750"/>
          <p14:tracePt t="177114" x="9702800" y="6248400"/>
          <p14:tracePt t="177131" x="9702800" y="6242050"/>
          <p14:tracePt t="177181" x="9709150" y="6235700"/>
          <p14:tracePt t="177206" x="9709150" y="6229350"/>
          <p14:tracePt t="177226" x="9715500" y="6223000"/>
          <p14:tracePt t="177231" x="9715500" y="6216650"/>
          <p14:tracePt t="177281" x="9715500" y="6210300"/>
          <p14:tracePt t="181368" x="9709150" y="6172200"/>
          <p14:tracePt t="181384" x="9677400" y="6089650"/>
          <p14:tracePt t="181407" x="9632950" y="5962650"/>
          <p14:tracePt t="181418" x="9620250" y="5924550"/>
          <p14:tracePt t="181438" x="9601200" y="5810250"/>
          <p14:tracePt t="181451" x="9607550" y="5759450"/>
          <p14:tracePt t="181468" x="9626600" y="5721350"/>
          <p14:tracePt t="181485" x="9639300" y="5670550"/>
          <p14:tracePt t="181501" x="9664700" y="5600700"/>
          <p14:tracePt t="181518" x="9696450" y="5537200"/>
          <p14:tracePt t="181535" x="9734550" y="5467350"/>
          <p14:tracePt t="181555" x="9740900" y="5429250"/>
          <p14:tracePt t="181568" x="9734550" y="5403850"/>
          <p14:tracePt t="181585" x="9721850" y="5378450"/>
          <p14:tracePt t="181602" x="9696450" y="5334000"/>
          <p14:tracePt t="181618" x="9677400" y="5238750"/>
          <p14:tracePt t="181635" x="9664700" y="5124450"/>
          <p14:tracePt t="181651" x="9671050" y="5029200"/>
          <p14:tracePt t="181668" x="9683750" y="4959350"/>
          <p14:tracePt t="181684" x="9696450" y="4864100"/>
          <p14:tracePt t="181702" x="9690100" y="4819650"/>
          <p14:tracePt t="181719" x="9645650" y="4749800"/>
          <p14:tracePt t="181735" x="9569450" y="4635500"/>
          <p14:tracePt t="181751" x="9493250" y="4483100"/>
          <p14:tracePt t="181768" x="9455150" y="4241800"/>
          <p14:tracePt t="181785" x="9499600" y="4057650"/>
          <p14:tracePt t="181801" x="9620250" y="3867150"/>
          <p14:tracePt t="181818" x="9747250" y="3695700"/>
          <p14:tracePt t="181835" x="9817100" y="3568700"/>
          <p14:tracePt t="181852" x="9810750" y="3454400"/>
          <p14:tracePt t="181875" x="9575800" y="3314700"/>
          <p14:tracePt t="181885" x="9429750" y="3282950"/>
          <p14:tracePt t="181901" x="9074150" y="3251200"/>
          <p14:tracePt t="181918" x="8458200" y="3251200"/>
          <p14:tracePt t="181934" x="8191500" y="3302000"/>
          <p14:tracePt t="181952" x="8020050" y="3390900"/>
          <p14:tracePt t="181969" x="7981950" y="3460750"/>
          <p14:tracePt t="181985" x="8001000" y="3530600"/>
          <p14:tracePt t="182002" x="8051800" y="3587750"/>
          <p14:tracePt t="182021" x="8115300" y="3632200"/>
          <p14:tracePt t="182035" x="8153400" y="3663950"/>
          <p14:tracePt t="182051" x="8172450" y="3695700"/>
          <p14:tracePt t="182076" x="8172450" y="3727450"/>
          <p14:tracePt t="182085" x="8172450" y="3740150"/>
          <p14:tracePt t="182107" x="8153400" y="3759200"/>
          <p14:tracePt t="182120" x="8147050" y="3765550"/>
          <p14:tracePt t="182145" x="8083550" y="3810000"/>
          <p14:tracePt t="182168" x="7950200" y="3867150"/>
          <p14:tracePt t="182185" x="7804150" y="3911600"/>
          <p14:tracePt t="182201" x="7588250" y="3956050"/>
          <p14:tracePt t="182218" x="7410450" y="3987800"/>
          <p14:tracePt t="182236" x="7277100" y="4006850"/>
          <p14:tracePt t="182254" x="7207250" y="4013200"/>
          <p14:tracePt t="182269" x="7181850" y="4013200"/>
          <p14:tracePt t="182355" x="7181850" y="4006850"/>
          <p14:tracePt t="182369" x="7194550" y="3975100"/>
          <p14:tracePt t="182395" x="7219950" y="3937000"/>
          <p14:tracePt t="182408" x="7232650" y="3924300"/>
          <p14:tracePt t="182428" x="7245350" y="3911600"/>
          <p14:tracePt t="182435" x="7251700" y="3911600"/>
          <p14:tracePt t="182503" x="7258050" y="3917950"/>
          <p14:tracePt t="182520" x="7289800" y="3962400"/>
          <p14:tracePt t="182535" x="7315200" y="3994150"/>
          <p14:tracePt t="182552" x="7346950" y="4032250"/>
          <p14:tracePt t="182569" x="7385050" y="4064000"/>
          <p14:tracePt t="182586" x="7423150" y="4089400"/>
          <p14:tracePt t="182602" x="7454900" y="4108450"/>
          <p14:tracePt t="182619" x="7486650" y="4121150"/>
          <p14:tracePt t="182635" x="7537450" y="4133850"/>
          <p14:tracePt t="182652" x="7645400" y="4159250"/>
          <p14:tracePt t="182669" x="7753350" y="4171950"/>
          <p14:tracePt t="182685" x="7829550" y="4171950"/>
          <p14:tracePt t="182702" x="7854950" y="4171950"/>
          <p14:tracePt t="182719" x="7880350" y="4171950"/>
          <p14:tracePt t="182736" x="7912100" y="4171950"/>
          <p14:tracePt t="182754" x="7950200" y="4171950"/>
          <p14:tracePt t="182769" x="7956550" y="4171950"/>
          <p14:tracePt t="185955" x="7975600" y="4171950"/>
          <p14:tracePt t="185971" x="8020050" y="4159250"/>
          <p14:tracePt t="185989" x="8045450" y="4152900"/>
          <p14:tracePt t="186005" x="8070850" y="4146550"/>
          <p14:tracePt t="186022" x="8089900" y="4140200"/>
          <p14:tracePt t="186040" x="8102600" y="4140200"/>
          <p14:tracePt t="186064" x="8108950" y="4133850"/>
          <p14:tracePt t="186088" x="8121650" y="4133850"/>
          <p14:tracePt t="186105" x="8134350" y="4127500"/>
          <p14:tracePt t="186128" x="8172450" y="4108450"/>
          <p14:tracePt t="186139" x="8191500" y="4102100"/>
          <p14:tracePt t="186157" x="8255000" y="4057650"/>
          <p14:tracePt t="186172" x="8280400" y="4038600"/>
          <p14:tracePt t="186189" x="8356600" y="3981450"/>
          <p14:tracePt t="186205" x="8394700" y="3956050"/>
          <p14:tracePt t="186226" x="8407400" y="3949700"/>
          <p14:tracePt t="186527" x="8407400" y="3943350"/>
          <p14:tracePt t="186539" x="8413750" y="3943350"/>
          <p14:tracePt t="186556" x="8420100" y="3930650"/>
          <p14:tracePt t="186572" x="8426450" y="3917950"/>
          <p14:tracePt t="186589" x="8439150" y="3905250"/>
          <p14:tracePt t="186607" x="8458200" y="3873500"/>
          <p14:tracePt t="186623" x="8464550" y="3867150"/>
          <p14:tracePt t="186639" x="8477250" y="3841750"/>
          <p14:tracePt t="186668" x="8483600" y="3816350"/>
          <p14:tracePt t="186679" x="8483600" y="3810000"/>
          <p14:tracePt t="186691" x="8489950" y="3810000"/>
          <p14:tracePt t="186706" x="8489950" y="3803650"/>
          <p14:tracePt t="188357" x="8458200" y="3803650"/>
          <p14:tracePt t="188373" x="8439150" y="3810000"/>
          <p14:tracePt t="188391" x="8420100" y="3810000"/>
          <p14:tracePt t="188407" x="8401050" y="3810000"/>
          <p14:tracePt t="188423" x="8382000" y="3810000"/>
          <p14:tracePt t="188440" x="8369300" y="3810000"/>
          <p14:tracePt t="188457" x="8362950" y="3810000"/>
          <p14:tracePt t="188474" x="8350250" y="3810000"/>
          <p14:tracePt t="188490" x="8324850" y="3810000"/>
          <p14:tracePt t="188508" x="8267700" y="3803650"/>
          <p14:tracePt t="188524" x="8248650" y="3803650"/>
          <p14:tracePt t="188540" x="8216900" y="3790950"/>
          <p14:tracePt t="188556" x="8204200" y="3790950"/>
          <p14:tracePt t="189575" x="8216900" y="3790950"/>
          <p14:tracePt t="189591" x="8223250" y="3790950"/>
          <p14:tracePt t="189608" x="8229600" y="3797300"/>
          <p14:tracePt t="190249" x="8235950" y="3810000"/>
          <p14:tracePt t="190258" x="8242300" y="3822700"/>
          <p14:tracePt t="190287" x="8286750" y="3898900"/>
          <p14:tracePt t="190301" x="8305800" y="3943350"/>
          <p14:tracePt t="190317" x="8318500" y="3975100"/>
          <p14:tracePt t="190325" x="8324850" y="3987800"/>
          <p14:tracePt t="190342" x="8337550" y="4019550"/>
          <p14:tracePt t="190360" x="8343900" y="4038600"/>
          <p14:tracePt t="190375" x="8343900" y="4051300"/>
          <p14:tracePt t="190392" x="8343900" y="4057650"/>
          <p14:tracePt t="190408" x="8343900" y="4070350"/>
          <p14:tracePt t="190426" x="8350250" y="4083050"/>
          <p14:tracePt t="190442" x="8356600" y="4102100"/>
          <p14:tracePt t="190443" x="8356600" y="4108450"/>
          <p14:tracePt t="190459" x="8369300" y="4114800"/>
          <p14:tracePt t="190477" x="8369300" y="4121150"/>
          <p14:tracePt t="190492" x="8375650" y="4121150"/>
          <p14:tracePt t="190576" x="8350250" y="4121150"/>
          <p14:tracePt t="190592" x="8337550" y="4127500"/>
          <p14:tracePt t="190609" x="8331200" y="4133850"/>
          <p14:tracePt t="190625" x="8318500" y="4140200"/>
          <p14:tracePt t="190642" x="8312150" y="4140200"/>
          <p14:tracePt t="190744" x="8312150" y="4108450"/>
          <p14:tracePt t="190759" x="8312150" y="4102100"/>
          <p14:tracePt t="190776" x="8312150" y="4083050"/>
          <p14:tracePt t="190777" x="8312150" y="4076700"/>
          <p14:tracePt t="190801" x="8312150" y="4064000"/>
          <p14:tracePt t="190992" x="8312150" y="4057650"/>
          <p14:tracePt t="191009" x="8318500" y="4051300"/>
          <p14:tracePt t="191026" x="8318500" y="4044950"/>
          <p14:tracePt t="191629" x="8318500" y="4038600"/>
          <p14:tracePt t="191659" x="8318500" y="4032250"/>
          <p14:tracePt t="191693" x="8318500" y="4025900"/>
          <p14:tracePt t="191710" x="8318500" y="4019550"/>
          <p14:tracePt t="191726" x="8312150" y="4019550"/>
          <p14:tracePt t="191743" x="8312150" y="4013200"/>
          <p14:tracePt t="191760" x="8305800" y="4006850"/>
          <p14:tracePt t="191776" x="8305800" y="3994150"/>
          <p14:tracePt t="191794" x="8299450" y="3981450"/>
          <p14:tracePt t="191810" x="8286750" y="3962400"/>
          <p14:tracePt t="191826" x="8280400" y="3943350"/>
          <p14:tracePt t="191843" x="8274050" y="3924300"/>
          <p14:tracePt t="191860" x="8274050" y="3886200"/>
          <p14:tracePt t="191880" x="8274050" y="3816350"/>
          <p14:tracePt t="191893" x="8274050" y="3784600"/>
          <p14:tracePt t="191912" x="8280400" y="3727450"/>
          <p14:tracePt t="191913" x="8280400" y="3708400"/>
          <p14:tracePt t="191932" x="8286750" y="3663950"/>
          <p14:tracePt t="191943" x="8286750" y="3651250"/>
          <p14:tracePt t="191960" x="8286750" y="3587750"/>
          <p14:tracePt t="191977" x="8286750" y="3549650"/>
          <p14:tracePt t="191995" x="8286750" y="3492500"/>
          <p14:tracePt t="192010" x="8286750" y="3409950"/>
          <p14:tracePt t="192026" x="8255000" y="3257550"/>
          <p14:tracePt t="192044" x="8216900" y="3155950"/>
          <p14:tracePt t="192070" x="8178800" y="3048000"/>
          <p14:tracePt t="192087" x="8172450" y="3009900"/>
          <p14:tracePt t="192103" x="8159750" y="2978150"/>
          <p14:tracePt t="192114" x="8153400" y="2959100"/>
          <p14:tracePt t="192127" x="8147050" y="2952750"/>
          <p14:tracePt t="192144" x="8134350" y="2927350"/>
          <p14:tracePt t="192160" x="8108950" y="2901950"/>
          <p14:tracePt t="192176" x="8089900" y="2889250"/>
          <p14:tracePt t="192196" x="8083550" y="2889250"/>
          <p14:tracePt t="192220" x="8077200" y="2895600"/>
          <p14:tracePt t="192227" x="8077200" y="2901950"/>
          <p14:tracePt t="192243" x="8070850" y="2927350"/>
          <p14:tracePt t="192260" x="8058150" y="2959100"/>
          <p14:tracePt t="192281" x="8045450" y="2990850"/>
          <p14:tracePt t="192295" x="8026400" y="3022600"/>
          <p14:tracePt t="192311" x="8007350" y="3054350"/>
          <p14:tracePt t="192327" x="7988300" y="3079750"/>
          <p14:tracePt t="192344" x="7981950" y="3092450"/>
          <p14:tracePt t="192360" x="7981950" y="3098800"/>
          <p14:tracePt t="192377" x="7975600" y="3105150"/>
          <p14:tracePt t="192393" x="7962900" y="3105150"/>
          <p14:tracePt t="192410" x="7943850" y="3105150"/>
          <p14:tracePt t="192427" x="7924800" y="3105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EF5F1F-8AE4-44DF-A94D-3D52CF7D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Fördjupning</a:t>
            </a:r>
            <a:endParaRPr lang="LID4096"/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6C503DDA-F18F-4889-A93F-26C3DC1FC528}"/>
              </a:ext>
            </a:extLst>
          </p:cNvPr>
          <p:cNvGrpSpPr/>
          <p:nvPr/>
        </p:nvGrpSpPr>
        <p:grpSpPr>
          <a:xfrm>
            <a:off x="4217975" y="1586668"/>
            <a:ext cx="3147144" cy="4809765"/>
            <a:chOff x="8806221" y="1586668"/>
            <a:chExt cx="3147144" cy="4809765"/>
          </a:xfrm>
        </p:grpSpPr>
        <p:pic>
          <p:nvPicPr>
            <p:cNvPr id="4" name="Bildobjekt 3" descr="En bild som visar text&#10;&#10;Automatiskt genererad beskrivning">
              <a:extLst>
                <a:ext uri="{FF2B5EF4-FFF2-40B4-BE49-F238E27FC236}">
                  <a16:creationId xmlns:a16="http://schemas.microsoft.com/office/drawing/2014/main" id="{1AA5E343-CF85-4401-9462-846792A4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">
              <a:off x="8938894" y="1586668"/>
              <a:ext cx="2758349" cy="3900195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3000"/>
                </a:prstClr>
              </a:outerShdw>
            </a:effectLst>
          </p:spPr>
        </p:pic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80DD7113-EEE8-4106-BFB7-903B3F8E9BAC}"/>
                </a:ext>
              </a:extLst>
            </p:cNvPr>
            <p:cNvSpPr txBox="1"/>
            <p:nvPr/>
          </p:nvSpPr>
          <p:spPr>
            <a:xfrm>
              <a:off x="8806221" y="5565436"/>
              <a:ext cx="3147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800"/>
                </a:spcBef>
                <a:tabLst>
                  <a:tab pos="1258888" algn="l"/>
                </a:tabLst>
              </a:pPr>
              <a:r>
                <a:rPr lang="sv-SE" sz="2400" i="1" dirty="0"/>
                <a:t>Bok:</a:t>
              </a:r>
              <a:br>
                <a:rPr lang="sv-SE" sz="2400" i="1" dirty="0"/>
              </a:br>
              <a: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  <a:t>Mästerdirigentens verk</a:t>
              </a:r>
              <a:endParaRPr lang="LID4096" sz="24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46678197-711A-44E7-A11A-532AF75EACD9}"/>
              </a:ext>
            </a:extLst>
          </p:cNvPr>
          <p:cNvGrpSpPr/>
          <p:nvPr/>
        </p:nvGrpSpPr>
        <p:grpSpPr>
          <a:xfrm>
            <a:off x="310561" y="946913"/>
            <a:ext cx="3601820" cy="5818852"/>
            <a:chOff x="4928281" y="946913"/>
            <a:chExt cx="3601820" cy="5818852"/>
          </a:xfrm>
        </p:grpSpPr>
        <p:pic>
          <p:nvPicPr>
            <p:cNvPr id="6" name="Bildobjekt 5" descr="En bild som visar text, timglas, objekt&#10;&#10;Automatiskt genererad beskrivning">
              <a:extLst>
                <a:ext uri="{FF2B5EF4-FFF2-40B4-BE49-F238E27FC236}">
                  <a16:creationId xmlns:a16="http://schemas.microsoft.com/office/drawing/2014/main" id="{09CCC9C2-1D70-4F14-862B-FD9CABED3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">
              <a:off x="5125687" y="946913"/>
              <a:ext cx="3198885" cy="4525347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3000"/>
                </a:prstClr>
              </a:outerShdw>
            </a:effectLst>
          </p:spPr>
        </p:pic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0B3A8DA3-DB99-4A19-9F36-19CD9C40986C}"/>
                </a:ext>
              </a:extLst>
            </p:cNvPr>
            <p:cNvSpPr txBox="1"/>
            <p:nvPr/>
          </p:nvSpPr>
          <p:spPr>
            <a:xfrm>
              <a:off x="4928281" y="5565436"/>
              <a:ext cx="36018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800"/>
                </a:spcBef>
                <a:tabLst>
                  <a:tab pos="1258888" algn="l"/>
                </a:tabLst>
              </a:pPr>
              <a:r>
                <a:rPr lang="sv-SE" sz="2400" i="1" dirty="0"/>
                <a:t>Häfte:</a:t>
              </a:r>
              <a:br>
                <a:rPr lang="sv-SE" sz="2400" i="1" dirty="0"/>
              </a:br>
              <a: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  <a:t>Bibelkronologi för den </a:t>
              </a:r>
              <a:b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  <a:t>sista generationens kristna</a:t>
              </a:r>
              <a:endParaRPr lang="LID4096" sz="24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48B03AAE-F618-4250-8308-174051B19A7C}"/>
              </a:ext>
            </a:extLst>
          </p:cNvPr>
          <p:cNvGrpSpPr/>
          <p:nvPr/>
        </p:nvGrpSpPr>
        <p:grpSpPr>
          <a:xfrm>
            <a:off x="7651048" y="3118080"/>
            <a:ext cx="4257813" cy="3278353"/>
            <a:chOff x="253552" y="3118080"/>
            <a:chExt cx="4257813" cy="3278353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3CE26E3F-9C54-4C3F-9577-7AB98F649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0000">
              <a:off x="365944" y="3118080"/>
              <a:ext cx="4145421" cy="231847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3000"/>
                </a:prstClr>
              </a:outerShdw>
            </a:effectLst>
          </p:spPr>
        </p:pic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05FB1C98-37B6-421B-9261-3376F64CE248}"/>
                </a:ext>
              </a:extLst>
            </p:cNvPr>
            <p:cNvSpPr txBox="1"/>
            <p:nvPr/>
          </p:nvSpPr>
          <p:spPr>
            <a:xfrm>
              <a:off x="253552" y="5565436"/>
              <a:ext cx="29434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sv-SE" sz="2400" i="1" dirty="0"/>
                <a:t>Bibelkanalen spellista:</a:t>
              </a:r>
              <a:br>
                <a:rPr lang="sv-SE" sz="2400" i="1" dirty="0"/>
              </a:br>
              <a: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  <a:t>Bibelns kronologi</a:t>
              </a:r>
              <a:endParaRPr lang="LID4096" sz="24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2C2DA6D0-9888-4AA9-9FF5-8EF505B3C419}"/>
              </a:ext>
            </a:extLst>
          </p:cNvPr>
          <p:cNvSpPr txBox="1"/>
          <p:nvPr/>
        </p:nvSpPr>
        <p:spPr>
          <a:xfrm>
            <a:off x="7547264" y="1655875"/>
            <a:ext cx="2952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/>
              <a:t>Bok/Häfte tillgängliga på</a:t>
            </a:r>
          </a:p>
          <a:p>
            <a:pPr algn="ctr"/>
            <a:r>
              <a:rPr lang="sv-S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www.gardeborn.se</a:t>
            </a:r>
            <a:endParaRPr lang="LID4096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23857"/>
      </p:ext>
    </p:extLst>
  </p:cSld>
  <p:clrMapOvr>
    <a:masterClrMapping/>
  </p:clrMapOvr>
  <p:transition advTm="97651">
    <p:fade/>
  </p:transition>
  <p:extLst>
    <p:ext uri="{3A86A75C-4F4B-4683-9AE1-C65F6400EC91}">
      <p14:laserTraceLst xmlns:p14="http://schemas.microsoft.com/office/powerpoint/2010/main">
        <p14:tracePtLst>
          <p14:tracePt t="2887" x="7626350" y="279400"/>
          <p14:tracePt t="2892" x="7588250" y="292100"/>
          <p14:tracePt t="2921" x="7512050" y="342900"/>
          <p14:tracePt t="2935" x="7467600" y="393700"/>
          <p14:tracePt t="2952" x="7454900" y="444500"/>
          <p14:tracePt t="2971" x="7454900" y="463550"/>
          <p14:tracePt t="4140" x="7429500" y="482600"/>
          <p14:tracePt t="4153" x="7397750" y="508000"/>
          <p14:tracePt t="4169" x="7378700" y="514350"/>
          <p14:tracePt t="4188" x="7366000" y="514350"/>
          <p14:tracePt t="4202" x="7359650" y="520700"/>
          <p14:tracePt t="4219" x="7340600" y="539750"/>
          <p14:tracePt t="4236" x="7321550" y="558800"/>
          <p14:tracePt t="4253" x="7302500" y="584200"/>
          <p14:tracePt t="4269" x="7296150" y="603250"/>
          <p14:tracePt t="4286" x="7289800" y="615950"/>
          <p14:tracePt t="4303" x="7277100" y="628650"/>
          <p14:tracePt t="4320" x="7264400" y="654050"/>
          <p14:tracePt t="4336" x="7251700" y="679450"/>
          <p14:tracePt t="4337" x="7245350" y="698500"/>
          <p14:tracePt t="4353" x="7226300" y="742950"/>
          <p14:tracePt t="4373" x="7213600" y="793750"/>
          <p14:tracePt t="4386" x="7207250" y="831850"/>
          <p14:tracePt t="4403" x="7200900" y="850900"/>
          <p14:tracePt t="4419" x="7200900" y="863600"/>
          <p14:tracePt t="4436" x="7200900" y="876300"/>
          <p14:tracePt t="4453" x="7200900" y="889000"/>
          <p14:tracePt t="4469" x="7200900" y="895350"/>
          <p14:tracePt t="4486" x="7207250" y="901700"/>
          <p14:tracePt t="4503" x="7207250" y="908050"/>
          <p14:tracePt t="4520" x="7207250" y="914400"/>
          <p14:tracePt t="4630" x="7207250" y="927100"/>
          <p14:tracePt t="4653" x="7207250" y="946150"/>
          <p14:tracePt t="4670" x="7213600" y="990600"/>
          <p14:tracePt t="4671" x="7219950" y="1016000"/>
          <p14:tracePt t="4686" x="7226300" y="1079500"/>
          <p14:tracePt t="4703" x="7213600" y="1174750"/>
          <p14:tracePt t="4720" x="7169150" y="1301750"/>
          <p14:tracePt t="4736" x="7131050" y="1428750"/>
          <p14:tracePt t="4753" x="7086600" y="1555750"/>
          <p14:tracePt t="4770" x="7067550" y="1651000"/>
          <p14:tracePt t="4786" x="7061200" y="1701800"/>
          <p14:tracePt t="4806" x="7061200" y="1720850"/>
          <p14:tracePt t="4905" x="7061200" y="1727200"/>
          <p14:tracePt t="4937" x="7054850" y="1733550"/>
          <p14:tracePt t="7173" x="7054850" y="1739900"/>
          <p14:tracePt t="7189" x="7042150" y="1746250"/>
          <p14:tracePt t="7206" x="7042150" y="1752600"/>
          <p14:tracePt t="8396" x="7035800" y="1752600"/>
          <p14:tracePt t="8407" x="7029450" y="1752600"/>
          <p14:tracePt t="8423" x="7016750" y="1758950"/>
          <p14:tracePt t="8439" x="7010400" y="1758950"/>
          <p14:tracePt t="8785" x="6934200" y="1778000"/>
          <p14:tracePt t="8791" x="6864350" y="1790700"/>
          <p14:tracePt t="8806" x="6718300" y="1822450"/>
          <p14:tracePt t="8823" x="6553200" y="1879600"/>
          <p14:tracePt t="8840" x="6438900" y="1930400"/>
          <p14:tracePt t="8857" x="6375400" y="1962150"/>
          <p14:tracePt t="8873" x="6337300" y="1981200"/>
          <p14:tracePt t="8890" x="6292850" y="2000250"/>
          <p14:tracePt t="8906" x="6197600" y="2044700"/>
          <p14:tracePt t="8923" x="6127750" y="2076450"/>
          <p14:tracePt t="8940" x="6096000" y="2089150"/>
          <p14:tracePt t="8941" x="6057900" y="2101850"/>
          <p14:tracePt t="8956" x="6013450" y="2114550"/>
          <p14:tracePt t="8973" x="5981700" y="2127250"/>
          <p14:tracePt t="8990" x="5969000" y="2127250"/>
          <p14:tracePt t="9079" x="5956300" y="2133600"/>
          <p14:tracePt t="9090" x="5930900" y="2139950"/>
          <p14:tracePt t="9107" x="5854700" y="2165350"/>
          <p14:tracePt t="9123" x="5797550" y="2178050"/>
          <p14:tracePt t="9141" x="5746750" y="2203450"/>
          <p14:tracePt t="9158" x="5645150" y="2266950"/>
          <p14:tracePt t="9174" x="5613400" y="2286000"/>
          <p14:tracePt t="9190" x="5524500" y="2336800"/>
          <p14:tracePt t="9219" x="5435600" y="2374900"/>
          <p14:tracePt t="9240" x="5321300" y="2393950"/>
          <p14:tracePt t="9257" x="5264150" y="2406650"/>
          <p14:tracePt t="9273" x="5226050" y="2406650"/>
          <p14:tracePt t="9290" x="5207000" y="2406650"/>
          <p14:tracePt t="9307" x="5187950" y="2406650"/>
          <p14:tracePt t="9324" x="5149850" y="2406650"/>
          <p14:tracePt t="9340" x="5092700" y="2406650"/>
          <p14:tracePt t="9357" x="4959350" y="2419350"/>
          <p14:tracePt t="9374" x="4819650" y="2419350"/>
          <p14:tracePt t="9396" x="4603750" y="2419350"/>
          <p14:tracePt t="9407" x="4470400" y="2406650"/>
          <p14:tracePt t="9424" x="4349750" y="2400300"/>
          <p14:tracePt t="9440" x="4260850" y="2393950"/>
          <p14:tracePt t="9457" x="4171950" y="2393950"/>
          <p14:tracePt t="9474" x="4025900" y="2393950"/>
          <p14:tracePt t="9490" x="3879850" y="2406650"/>
          <p14:tracePt t="9507" x="3721100" y="2406650"/>
          <p14:tracePt t="9525" x="3556000" y="2393950"/>
          <p14:tracePt t="9541" x="3390900" y="2355850"/>
          <p14:tracePt t="9557" x="3327400" y="2317750"/>
          <p14:tracePt t="9574" x="3314700" y="2292350"/>
          <p14:tracePt t="9590" x="3314700" y="2273300"/>
          <p14:tracePt t="9607" x="3308350" y="2247900"/>
          <p14:tracePt t="9624" x="3308350" y="2228850"/>
          <p14:tracePt t="9625" x="3308350" y="2209800"/>
          <p14:tracePt t="9640" x="3302000" y="2171700"/>
          <p14:tracePt t="9657" x="3289300" y="2108200"/>
          <p14:tracePt t="9684" x="3289300" y="1974850"/>
          <p14:tracePt t="9691" x="3282950" y="1930400"/>
          <p14:tracePt t="9707" x="3282950" y="1816100"/>
          <p14:tracePt t="9724" x="3263900" y="1733550"/>
          <p14:tracePt t="9741" x="3232150" y="1663700"/>
          <p14:tracePt t="9757" x="3194050" y="1606550"/>
          <p14:tracePt t="9774" x="3168650" y="1574800"/>
          <p14:tracePt t="9790" x="3136900" y="1530350"/>
          <p14:tracePt t="9807" x="3092450" y="1485900"/>
          <p14:tracePt t="9824" x="2965450" y="1397000"/>
          <p14:tracePt t="9841" x="2787650" y="1301750"/>
          <p14:tracePt t="9868" x="2451100" y="1168400"/>
          <p14:tracePt t="9878" x="2393950" y="1143000"/>
          <p14:tracePt t="9891" x="2254250" y="1098550"/>
          <p14:tracePt t="9909" x="2152650" y="1066800"/>
          <p14:tracePt t="9925" x="2063750" y="1041400"/>
          <p14:tracePt t="9941" x="1974850" y="1028700"/>
          <p14:tracePt t="9958" x="1847850" y="1028700"/>
          <p14:tracePt t="9974" x="1695450" y="1041400"/>
          <p14:tracePt t="9991" x="1581150" y="1073150"/>
          <p14:tracePt t="10007" x="1454150" y="1130300"/>
          <p14:tracePt t="10024" x="1384300" y="1174750"/>
          <p14:tracePt t="10041" x="1314450" y="1219200"/>
          <p14:tracePt t="10061" x="1200150" y="1276350"/>
          <p14:tracePt t="10074" x="1149350" y="1301750"/>
          <p14:tracePt t="10091" x="1085850" y="1333500"/>
          <p14:tracePt t="10108" x="1041400" y="1371600"/>
          <p14:tracePt t="10124" x="1009650" y="1435100"/>
          <p14:tracePt t="10150" x="965200" y="1581150"/>
          <p14:tracePt t="10158" x="939800" y="1631950"/>
          <p14:tracePt t="10175" x="889000" y="1708150"/>
          <p14:tracePt t="10191" x="800100" y="1790700"/>
          <p14:tracePt t="10208" x="742950" y="1835150"/>
          <p14:tracePt t="10225" x="711200" y="1873250"/>
          <p14:tracePt t="10242" x="685800" y="1924050"/>
          <p14:tracePt t="10257" x="660400" y="1987550"/>
          <p14:tracePt t="10274" x="615950" y="2127250"/>
          <p14:tracePt t="10291" x="546100" y="2260600"/>
          <p14:tracePt t="10309" x="469900" y="2368550"/>
          <p14:tracePt t="10325" x="393700" y="2451100"/>
          <p14:tracePt t="10341" x="355600" y="2489200"/>
          <p14:tracePt t="10359" x="336550" y="2533650"/>
          <p14:tracePt t="10387" x="311150" y="2635250"/>
          <p14:tracePt t="10394" x="298450" y="2686050"/>
          <p14:tracePt t="10408" x="254000" y="2825750"/>
          <p14:tracePt t="10424" x="209550" y="2959100"/>
          <p14:tracePt t="10441" x="139700" y="3136900"/>
          <p14:tracePt t="10458" x="101600" y="3257550"/>
          <p14:tracePt t="10488" x="69850" y="3467100"/>
          <p14:tracePt t="10494" x="69850" y="3543300"/>
          <p14:tracePt t="10508" x="69850" y="3581400"/>
          <p14:tracePt t="10524" x="76200" y="3702050"/>
          <p14:tracePt t="10541" x="95250" y="3898900"/>
          <p14:tracePt t="10558" x="114300" y="4070350"/>
          <p14:tracePt t="10558" x="120650" y="4146550"/>
          <p14:tracePt t="10575" x="127000" y="4203700"/>
          <p14:tracePt t="10576" x="139700" y="4267200"/>
          <p14:tracePt t="10591" x="146050" y="4311650"/>
          <p14:tracePt t="10608" x="171450" y="4400550"/>
          <p14:tracePt t="10625" x="241300" y="4533900"/>
          <p14:tracePt t="10641" x="311150" y="4610100"/>
          <p14:tracePt t="10658" x="374650" y="4679950"/>
          <p14:tracePt t="10675" x="419100" y="4724400"/>
          <p14:tracePt t="10692" x="476250" y="4781550"/>
          <p14:tracePt t="10708" x="533400" y="4832350"/>
          <p14:tracePt t="10725" x="609600" y="4883150"/>
          <p14:tracePt t="10741" x="698500" y="4940300"/>
          <p14:tracePt t="10758" x="806450" y="5003800"/>
          <p14:tracePt t="10775" x="901700" y="5073650"/>
          <p14:tracePt t="10791" x="1003300" y="5137150"/>
          <p14:tracePt t="10808" x="1073150" y="5181600"/>
          <p14:tracePt t="10825" x="1130300" y="5207000"/>
          <p14:tracePt t="10826" x="1143000" y="5213350"/>
          <p14:tracePt t="10841" x="1181100" y="5219700"/>
          <p14:tracePt t="10861" x="1327150" y="5251450"/>
          <p14:tracePt t="10875" x="1435100" y="5289550"/>
          <p14:tracePt t="10891" x="1511300" y="5314950"/>
          <p14:tracePt t="10908" x="1568450" y="5327650"/>
          <p14:tracePt t="10925" x="1631950" y="5334000"/>
          <p14:tracePt t="10941" x="1689100" y="5334000"/>
          <p14:tracePt t="10958" x="1790700" y="5340350"/>
          <p14:tracePt t="10982" x="2038350" y="5346700"/>
          <p14:tracePt t="10992" x="2101850" y="5353050"/>
          <p14:tracePt t="11009" x="2241550" y="5365750"/>
          <p14:tracePt t="11010" x="2292350" y="5372100"/>
          <p14:tracePt t="11025" x="2330450" y="5372100"/>
          <p14:tracePt t="11042" x="2393950" y="5365750"/>
          <p14:tracePt t="11058" x="2432050" y="5346700"/>
          <p14:tracePt t="11075" x="2438400" y="5334000"/>
          <p14:tracePt t="11092" x="2457450" y="5295900"/>
          <p14:tracePt t="11110" x="2482850" y="5251450"/>
          <p14:tracePt t="11126" x="2533650" y="5175250"/>
          <p14:tracePt t="11126" x="2571750" y="5143500"/>
          <p14:tracePt t="11142" x="2641600" y="5105400"/>
          <p14:tracePt t="11158" x="2724150" y="5080000"/>
          <p14:tracePt t="11175" x="2768600" y="5048250"/>
          <p14:tracePt t="11192" x="2819400" y="5003800"/>
          <p14:tracePt t="11208" x="2895600" y="4927600"/>
          <p14:tracePt t="11225" x="2965450" y="4851400"/>
          <p14:tracePt t="11242" x="3086100" y="4667250"/>
          <p14:tracePt t="11264" x="3289300" y="4343400"/>
          <p14:tracePt t="11275" x="3340100" y="4273550"/>
          <p14:tracePt t="11294" x="3473450" y="4121150"/>
          <p14:tracePt t="11308" x="3536950" y="4038600"/>
          <p14:tracePt t="11325" x="3619500" y="3917950"/>
          <p14:tracePt t="11343" x="3733800" y="3740150"/>
          <p14:tracePt t="11359" x="3822700" y="3568700"/>
          <p14:tracePt t="11375" x="3898900" y="3384550"/>
          <p14:tracePt t="11392" x="3962400" y="3187700"/>
          <p14:tracePt t="11409" x="4019550" y="2965450"/>
          <p14:tracePt t="11425" x="4057650" y="2749550"/>
          <p14:tracePt t="11442" x="4064000" y="2603500"/>
          <p14:tracePt t="11459" x="4057650" y="2413000"/>
          <p14:tracePt t="11477" x="4032250" y="2286000"/>
          <p14:tracePt t="11494" x="4000500" y="2120900"/>
          <p14:tracePt t="11495" x="3987800" y="2076450"/>
          <p14:tracePt t="11519" x="3911600" y="1835150"/>
          <p14:tracePt t="11542" x="3841750" y="1689100"/>
          <p14:tracePt t="11558" x="3670300" y="1466850"/>
          <p14:tracePt t="11575" x="3556000" y="1365250"/>
          <p14:tracePt t="11592" x="3454400" y="1289050"/>
          <p14:tracePt t="11609" x="3295650" y="1206500"/>
          <p14:tracePt t="11626" x="3136900" y="1143000"/>
          <p14:tracePt t="11642" x="2959100" y="1092200"/>
          <p14:tracePt t="11660" x="2794000" y="1047750"/>
          <p14:tracePt t="11675" x="2635250" y="1009650"/>
          <p14:tracePt t="11692" x="2476500" y="977900"/>
          <p14:tracePt t="11709" x="2317750" y="958850"/>
          <p14:tracePt t="11726" x="2165350" y="939800"/>
          <p14:tracePt t="11742" x="2044700" y="933450"/>
          <p14:tracePt t="11759" x="1974850" y="933450"/>
          <p14:tracePt t="11776" x="1911350" y="965200"/>
          <p14:tracePt t="11796" x="1765300" y="1054100"/>
          <p14:tracePt t="11809" x="1663700" y="1111250"/>
          <p14:tracePt t="11826" x="1562100" y="1168400"/>
          <p14:tracePt t="11842" x="1504950" y="1200150"/>
          <p14:tracePt t="11859" x="1466850" y="1238250"/>
          <p14:tracePt t="11877" x="1428750" y="1289050"/>
          <p14:tracePt t="11893" x="1377950" y="1371600"/>
          <p14:tracePt t="11909" x="1295400" y="1473200"/>
          <p14:tracePt t="11926" x="1174750" y="1625600"/>
          <p14:tracePt t="11942" x="1098550" y="1778000"/>
          <p14:tracePt t="11959" x="1060450" y="1993900"/>
          <p14:tracePt t="11976" x="1060450" y="2184400"/>
          <p14:tracePt t="11992" x="1073150" y="2387600"/>
          <p14:tracePt t="12009" x="1098550" y="2584450"/>
          <p14:tracePt t="12026" x="1123950" y="2698750"/>
          <p14:tracePt t="12027" x="1149350" y="2749550"/>
          <p14:tracePt t="12042" x="1200150" y="2813050"/>
          <p14:tracePt t="12059" x="1263650" y="2857500"/>
          <p14:tracePt t="12076" x="1320800" y="2895600"/>
          <p14:tracePt t="12093" x="1390650" y="2940050"/>
          <p14:tracePt t="12109" x="1492250" y="2997200"/>
          <p14:tracePt t="12136" x="1619250" y="3060700"/>
          <p14:tracePt t="12143" x="1644650" y="3073400"/>
          <p14:tracePt t="12159" x="1651000" y="3073400"/>
          <p14:tracePt t="12209" x="1663700" y="3060700"/>
          <p14:tracePt t="12226" x="1676400" y="3035300"/>
          <p14:tracePt t="12242" x="1701800" y="3016250"/>
          <p14:tracePt t="12259" x="1739900" y="2990850"/>
          <p14:tracePt t="12277" x="1816100" y="2940050"/>
          <p14:tracePt t="12293" x="1898650" y="2889250"/>
          <p14:tracePt t="12320" x="1993900" y="2813050"/>
          <p14:tracePt t="12326" x="2000250" y="2794000"/>
          <p14:tracePt t="12342" x="2019300" y="2768600"/>
          <p14:tracePt t="12359" x="2025650" y="2755900"/>
          <p14:tracePt t="12376" x="2032000" y="2743200"/>
          <p14:tracePt t="12393" x="2032000" y="2736850"/>
          <p14:tracePt t="12415" x="2044700" y="2730500"/>
          <p14:tracePt t="12426" x="2051050" y="2724150"/>
          <p14:tracePt t="12443" x="2070100" y="2705100"/>
          <p14:tracePt t="12459" x="2082800" y="2692400"/>
          <p14:tracePt t="12476" x="2095500" y="2686050"/>
          <p14:tracePt t="12497" x="2108200" y="2679700"/>
          <p14:tracePt t="12509" x="2120900" y="2679700"/>
          <p14:tracePt t="12511" x="2133600" y="2673350"/>
          <p14:tracePt t="12526" x="2209800" y="2654300"/>
          <p14:tracePt t="12543" x="2381250" y="2584450"/>
          <p14:tracePt t="12559" x="2540000" y="2501900"/>
          <p14:tracePt t="12576" x="2660650" y="2393950"/>
          <p14:tracePt t="12593" x="2711450" y="2305050"/>
          <p14:tracePt t="12610" x="2736850" y="2216150"/>
          <p14:tracePt t="12626" x="2787650" y="2114550"/>
          <p14:tracePt t="12651" x="2889250" y="1911350"/>
          <p14:tracePt t="12661" x="2921000" y="1841500"/>
          <p14:tracePt t="12686" x="2984500" y="1631950"/>
          <p14:tracePt t="12693" x="2990850" y="1581150"/>
          <p14:tracePt t="12710" x="3003550" y="1479550"/>
          <p14:tracePt t="12728" x="3003550" y="1403350"/>
          <p14:tracePt t="12743" x="2997200" y="1397000"/>
          <p14:tracePt t="12760" x="2997200" y="1384300"/>
          <p14:tracePt t="12761" x="2990850" y="1384300"/>
          <p14:tracePt t="12786" x="2984500" y="1384300"/>
          <p14:tracePt t="12810" x="2971800" y="1384300"/>
          <p14:tracePt t="12835" x="2927350" y="1397000"/>
          <p14:tracePt t="12843" x="2914650" y="1403350"/>
          <p14:tracePt t="12860" x="2863850" y="1422400"/>
          <p14:tracePt t="12877" x="2794000" y="1460500"/>
          <p14:tracePt t="12893" x="2736850" y="1504950"/>
          <p14:tracePt t="12910" x="2686050" y="1568450"/>
          <p14:tracePt t="12927" x="2635250" y="1638300"/>
          <p14:tracePt t="12929" x="2616200" y="1663700"/>
          <p14:tracePt t="12943" x="2571750" y="1720850"/>
          <p14:tracePt t="12960" x="2489200" y="1835150"/>
          <p14:tracePt t="12977" x="2381250" y="2006600"/>
          <p14:tracePt t="12993" x="2305050" y="2127250"/>
          <p14:tracePt t="13010" x="2247900" y="2273300"/>
          <p14:tracePt t="13010" x="2235200" y="2324100"/>
          <p14:tracePt t="13027" x="2228850" y="2457450"/>
          <p14:tracePt t="13043" x="2228850" y="2559050"/>
          <p14:tracePt t="13061" x="2228850" y="2654300"/>
          <p14:tracePt t="13077" x="2228850" y="2736850"/>
          <p14:tracePt t="13093" x="2228850" y="2800350"/>
          <p14:tracePt t="13110" x="2235200" y="2870200"/>
          <p14:tracePt t="13127" x="2235200" y="2908300"/>
          <p14:tracePt t="13145" x="2235200" y="2927350"/>
          <p14:tracePt t="13160" x="2235200" y="2933700"/>
          <p14:tracePt t="13193" x="2241550" y="2940050"/>
          <p14:tracePt t="13210" x="2247900" y="2946400"/>
          <p14:tracePt t="13227" x="2260600" y="2971800"/>
          <p14:tracePt t="13244" x="2273300" y="2984500"/>
          <p14:tracePt t="13260" x="2279650" y="2990850"/>
          <p14:tracePt t="13310" x="2279650" y="2997200"/>
          <p14:tracePt t="13327" x="2298700" y="3016250"/>
          <p14:tracePt t="13352" x="2343150" y="3092450"/>
          <p14:tracePt t="13360" x="2349500" y="3111500"/>
          <p14:tracePt t="13380" x="2362200" y="3143250"/>
          <p14:tracePt t="13394" x="2368550" y="3155950"/>
          <p14:tracePt t="13594" x="2374900" y="3155950"/>
          <p14:tracePt t="13610" x="2463800" y="3098800"/>
          <p14:tracePt t="13627" x="2533650" y="3035300"/>
          <p14:tracePt t="13644" x="2584450" y="3003550"/>
          <p14:tracePt t="13660" x="2628900" y="2984500"/>
          <p14:tracePt t="13677" x="2686050" y="2971800"/>
          <p14:tracePt t="13694" x="2711450" y="2965450"/>
          <p14:tracePt t="13711" x="2736850" y="2965450"/>
          <p14:tracePt t="13727" x="2749550" y="2965450"/>
          <p14:tracePt t="13744" x="2774950" y="2959100"/>
          <p14:tracePt t="13763" x="2800350" y="2952750"/>
          <p14:tracePt t="13777" x="2832100" y="2952750"/>
          <p14:tracePt t="13794" x="2863850" y="2946400"/>
          <p14:tracePt t="13811" x="2889250" y="2946400"/>
          <p14:tracePt t="13827" x="2908300" y="2946400"/>
          <p14:tracePt t="13844" x="2921000" y="2946400"/>
          <p14:tracePt t="13911" x="2908300" y="2952750"/>
          <p14:tracePt t="13927" x="2882900" y="2971800"/>
          <p14:tracePt t="13947" x="2851150" y="2990850"/>
          <p14:tracePt t="13961" x="2838450" y="3009900"/>
          <p14:tracePt t="13977" x="2825750" y="3028950"/>
          <p14:tracePt t="13994" x="2813050" y="3048000"/>
          <p14:tracePt t="14011" x="2800350" y="3086100"/>
          <p14:tracePt t="14027" x="2787650" y="3105150"/>
          <p14:tracePt t="14044" x="2781300" y="3117850"/>
          <p14:tracePt t="14061" x="2781300" y="3130550"/>
          <p14:tracePt t="14077" x="2774950" y="3136900"/>
          <p14:tracePt t="14094" x="2762250" y="3155950"/>
          <p14:tracePt t="14111" x="2749550" y="3168650"/>
          <p14:tracePt t="14128" x="2730500" y="3187700"/>
          <p14:tracePt t="14151" x="2724150" y="3194050"/>
          <p14:tracePt t="14164" x="2717800" y="3200400"/>
          <p14:tracePt t="14327" x="2705100" y="3175000"/>
          <p14:tracePt t="14344" x="2698750" y="3136900"/>
          <p14:tracePt t="14361" x="2698750" y="3130550"/>
          <p14:tracePt t="19282" x="2698750" y="3117850"/>
          <p14:tracePt t="19298" x="2698750" y="3022600"/>
          <p14:tracePt t="19316" x="2698750" y="2889250"/>
          <p14:tracePt t="19333" x="2686050" y="2762250"/>
          <p14:tracePt t="19349" x="2679700" y="2635250"/>
          <p14:tracePt t="19366" x="2667000" y="2470150"/>
          <p14:tracePt t="19382" x="2654300" y="2406650"/>
          <p14:tracePt t="19398" x="2616200" y="2254250"/>
          <p14:tracePt t="19415" x="2546350" y="2089150"/>
          <p14:tracePt t="19432" x="2463800" y="1911350"/>
          <p14:tracePt t="19448" x="2374900" y="1752600"/>
          <p14:tracePt t="19465" x="2279650" y="1600200"/>
          <p14:tracePt t="19482" x="2260600" y="1555750"/>
          <p14:tracePt t="19499" x="2247900" y="1536700"/>
          <p14:tracePt t="19519" x="2247900" y="1524000"/>
          <p14:tracePt t="19532" x="2241550" y="1511300"/>
          <p14:tracePt t="19549" x="2228850" y="1511300"/>
          <p14:tracePt t="19565" x="2197100" y="1504950"/>
          <p14:tracePt t="19582" x="2146300" y="1498600"/>
          <p14:tracePt t="19599" x="2082800" y="1498600"/>
          <p14:tracePt t="19615" x="2025650" y="1511300"/>
          <p14:tracePt t="19632" x="1993900" y="1524000"/>
          <p14:tracePt t="19649" x="1987550" y="1536700"/>
          <p14:tracePt t="19665" x="1974850" y="1562100"/>
          <p14:tracePt t="19682" x="1955800" y="1606550"/>
          <p14:tracePt t="19699" x="1930400" y="1657350"/>
          <p14:tracePt t="19715" x="1879600" y="1733550"/>
          <p14:tracePt t="19732" x="1841500" y="1784350"/>
          <p14:tracePt t="19749" x="1835150" y="1797050"/>
          <p14:tracePt t="19766" x="1828800" y="1809750"/>
          <p14:tracePt t="19788" x="1835150" y="1905000"/>
          <p14:tracePt t="19799" x="1841500" y="1974850"/>
          <p14:tracePt t="19815" x="1847850" y="2082800"/>
          <p14:tracePt t="19832" x="1847850" y="2190750"/>
          <p14:tracePt t="19849" x="1854200" y="2273300"/>
          <p14:tracePt t="19866" x="1892300" y="2355850"/>
          <p14:tracePt t="19867" x="1911350" y="2393950"/>
          <p14:tracePt t="19889" x="1981200" y="2495550"/>
          <p14:tracePt t="19901" x="2032000" y="2565400"/>
          <p14:tracePt t="19915" x="2070100" y="2609850"/>
          <p14:tracePt t="19932" x="2101850" y="2641600"/>
          <p14:tracePt t="19949" x="2127250" y="2654300"/>
          <p14:tracePt t="19966" x="2139950" y="2660650"/>
          <p14:tracePt t="20018" x="2146300" y="2660650"/>
          <p14:tracePt t="20038" x="2152650" y="2660650"/>
          <p14:tracePt t="20049" x="2178050" y="2667000"/>
          <p14:tracePt t="20073" x="2247900" y="2686050"/>
          <p14:tracePt t="20082" x="2292350" y="2698750"/>
          <p14:tracePt t="20099" x="2349500" y="2711450"/>
          <p14:tracePt t="20120" x="2381250" y="2724150"/>
          <p14:tracePt t="20216" x="2387600" y="2724150"/>
          <p14:tracePt t="20233" x="2406650" y="2724150"/>
          <p14:tracePt t="20249" x="2457450" y="2705100"/>
          <p14:tracePt t="20266" x="2489200" y="2679700"/>
          <p14:tracePt t="20283" x="2520950" y="2654300"/>
          <p14:tracePt t="20299" x="2546350" y="2622550"/>
          <p14:tracePt t="20316" x="2565400" y="2590800"/>
          <p14:tracePt t="20333" x="2590800" y="2540000"/>
          <p14:tracePt t="20364" x="2628900" y="2400300"/>
          <p14:tracePt t="20374" x="2635250" y="2374900"/>
          <p14:tracePt t="20384" x="2647950" y="2311400"/>
          <p14:tracePt t="20401" x="2654300" y="2254250"/>
          <p14:tracePt t="20416" x="2654300" y="2228850"/>
          <p14:tracePt t="20433" x="2654300" y="2209800"/>
          <p14:tracePt t="20449" x="2654300" y="2203450"/>
          <p14:tracePt t="20483" x="2654300" y="2197100"/>
          <p14:tracePt t="20518" x="2654300" y="2190750"/>
          <p14:tracePt t="20547" x="2635250" y="2165350"/>
          <p14:tracePt t="20554" x="2628900" y="2159000"/>
          <p14:tracePt t="20566" x="2609850" y="2139950"/>
          <p14:tracePt t="20583" x="2584450" y="2114550"/>
          <p14:tracePt t="20599" x="2571750" y="2108200"/>
          <p14:tracePt t="20600" x="2565400" y="2101850"/>
          <p14:tracePt t="20616" x="2540000" y="2076450"/>
          <p14:tracePt t="20633" x="2520950" y="2057400"/>
          <p14:tracePt t="20650" x="2501900" y="2038350"/>
          <p14:tracePt t="20666" x="2482850" y="2019300"/>
          <p14:tracePt t="20683" x="2470150" y="2006600"/>
          <p14:tracePt t="20700" x="2457450" y="1993900"/>
          <p14:tracePt t="20716" x="2444750" y="1981200"/>
          <p14:tracePt t="20733" x="2425700" y="1968500"/>
          <p14:tracePt t="20750" x="2413000" y="1962150"/>
          <p14:tracePt t="20816" x="2387600" y="1962150"/>
          <p14:tracePt t="20833" x="2374900" y="1955800"/>
          <p14:tracePt t="20850" x="2368550" y="1955800"/>
          <p14:tracePt t="20876" x="2330450" y="1955800"/>
          <p14:tracePt t="20883" x="2324100" y="1955800"/>
          <p14:tracePt t="20908" x="2317750" y="1962150"/>
          <p14:tracePt t="21059" x="2305050" y="1968500"/>
          <p14:tracePt t="21067" x="2298700" y="1974850"/>
          <p14:tracePt t="21083" x="2286000" y="1993900"/>
          <p14:tracePt t="21101" x="2279650" y="2019300"/>
          <p14:tracePt t="21117" x="2273300" y="2044700"/>
          <p14:tracePt t="21133" x="2273300" y="2063750"/>
          <p14:tracePt t="21150" x="2273300" y="2082800"/>
          <p14:tracePt t="21167" x="2273300" y="2101850"/>
          <p14:tracePt t="21183" x="2260600" y="2133600"/>
          <p14:tracePt t="21200" x="2241550" y="2171700"/>
          <p14:tracePt t="21217" x="2209800" y="2235200"/>
          <p14:tracePt t="21233" x="2190750" y="2266950"/>
          <p14:tracePt t="21250" x="2184400" y="2298700"/>
          <p14:tracePt t="21267" x="2178050" y="2317750"/>
          <p14:tracePt t="21283" x="2171700" y="2336800"/>
          <p14:tracePt t="21301" x="2165350" y="2349500"/>
          <p14:tracePt t="21317" x="2152650" y="2381250"/>
          <p14:tracePt t="21334" x="2146300" y="2444750"/>
          <p14:tracePt t="21350" x="2139950" y="2514600"/>
          <p14:tracePt t="21367" x="2133600" y="2578100"/>
          <p14:tracePt t="21389" x="2114550" y="2641600"/>
          <p14:tracePt t="21400" x="2114550" y="2660650"/>
          <p14:tracePt t="21417" x="2108200" y="2673350"/>
          <p14:tracePt t="21467" x="2108200" y="2679700"/>
          <p14:tracePt t="21486" x="2101850" y="2686050"/>
          <p14:tracePt t="21500" x="2101850" y="2692400"/>
          <p14:tracePt t="21591" x="2101850" y="2686050"/>
          <p14:tracePt t="21600" x="2101850" y="2679700"/>
          <p14:tracePt t="21617" x="2101850" y="2647950"/>
          <p14:tracePt t="21634" x="2120900" y="2635250"/>
          <p14:tracePt t="21635" x="2127250" y="2628900"/>
          <p14:tracePt t="21650" x="2133600" y="2622550"/>
          <p14:tracePt t="21670" x="2139950" y="2616200"/>
          <p14:tracePt t="21750" x="2152650" y="2616200"/>
          <p14:tracePt t="21767" x="2190750" y="2628900"/>
          <p14:tracePt t="21784" x="2216150" y="2641600"/>
          <p14:tracePt t="21801" x="2222500" y="2641600"/>
          <p14:tracePt t="21817" x="2228850" y="2641600"/>
          <p14:tracePt t="21850" x="2228850" y="2647950"/>
          <p14:tracePt t="21867" x="2247900" y="2654300"/>
          <p14:tracePt t="21884" x="2305050" y="2686050"/>
          <p14:tracePt t="21900" x="2349500" y="2717800"/>
          <p14:tracePt t="21917" x="2362200" y="2724150"/>
          <p14:tracePt t="22043" x="2387600" y="2717800"/>
          <p14:tracePt t="22051" x="2393950" y="2711450"/>
          <p14:tracePt t="22068" x="2406650" y="2705100"/>
          <p14:tracePt t="22086" x="2425700" y="2692400"/>
          <p14:tracePt t="22101" x="2444750" y="2686050"/>
          <p14:tracePt t="22118" x="2463800" y="2692400"/>
          <p14:tracePt t="22119" x="2482850" y="2698750"/>
          <p14:tracePt t="22143" x="2559050" y="2768600"/>
          <p14:tracePt t="22151" x="2584450" y="2794000"/>
          <p14:tracePt t="22167" x="2628900" y="2844800"/>
          <p14:tracePt t="22184" x="2667000" y="2882900"/>
          <p14:tracePt t="22201" x="2686050" y="2895600"/>
          <p14:tracePt t="22251" x="2698750" y="2895600"/>
          <p14:tracePt t="22268" x="2717800" y="2870200"/>
          <p14:tracePt t="22284" x="2743200" y="2825750"/>
          <p14:tracePt t="22301" x="2755900" y="2787650"/>
          <p14:tracePt t="22318" x="2781300" y="2730500"/>
          <p14:tracePt t="22337" x="2813050" y="2603500"/>
          <p14:tracePt t="22351" x="2819400" y="2578100"/>
          <p14:tracePt t="22371" x="2825750" y="2444750"/>
          <p14:tracePt t="22384" x="2819400" y="2336800"/>
          <p14:tracePt t="22401" x="2794000" y="2241550"/>
          <p14:tracePt t="22418" x="2749550" y="2139950"/>
          <p14:tracePt t="22435" x="2698750" y="2038350"/>
          <p14:tracePt t="22451" x="2660650" y="1962150"/>
          <p14:tracePt t="22469" x="2628900" y="1905000"/>
          <p14:tracePt t="22484" x="2603500" y="1866900"/>
          <p14:tracePt t="22501" x="2578100" y="1841500"/>
          <p14:tracePt t="22518" x="2565400" y="1828800"/>
          <p14:tracePt t="22534" x="2527300" y="1809750"/>
          <p14:tracePt t="22551" x="2482850" y="1797050"/>
          <p14:tracePt t="22568" x="2444750" y="1790700"/>
          <p14:tracePt t="22584" x="2406650" y="1784350"/>
          <p14:tracePt t="22601" x="2374900" y="1803400"/>
          <p14:tracePt t="22618" x="2324100" y="1860550"/>
          <p14:tracePt t="22619" x="2305050" y="1892300"/>
          <p14:tracePt t="22638" x="2254250" y="2006600"/>
          <p14:tracePt t="22658" x="2190750" y="2165350"/>
          <p14:tracePt t="22668" x="2171700" y="2203450"/>
          <p14:tracePt t="22685" x="2152650" y="2241550"/>
          <p14:tracePt t="22705" x="2139950" y="2273300"/>
          <p14:tracePt t="22706" x="2139950" y="2286000"/>
          <p14:tracePt t="22718" x="2139950" y="2292350"/>
          <p14:tracePt t="22735" x="2133600" y="2298700"/>
          <p14:tracePt t="22754" x="2133600" y="2311400"/>
          <p14:tracePt t="22768" x="2127250" y="2317750"/>
          <p14:tracePt t="22785" x="2114550" y="2324100"/>
          <p14:tracePt t="22801" x="2101850" y="2330450"/>
          <p14:tracePt t="31602" x="2089150" y="2330450"/>
          <p14:tracePt t="31627" x="2025650" y="2330450"/>
          <p14:tracePt t="31642" x="2012950" y="2330450"/>
          <p14:tracePt t="31659" x="2006600" y="2330450"/>
          <p14:tracePt t="31676" x="1993900" y="2330450"/>
          <p14:tracePt t="31692" x="1981200" y="2324100"/>
          <p14:tracePt t="31709" x="1955800" y="2298700"/>
          <p14:tracePt t="31729" x="1879600" y="2222500"/>
          <p14:tracePt t="31742" x="1854200" y="2197100"/>
          <p14:tracePt t="31759" x="1790700" y="2127250"/>
          <p14:tracePt t="31776" x="1720850" y="2063750"/>
          <p14:tracePt t="31792" x="1695450" y="2044700"/>
          <p14:tracePt t="31859" x="1695450" y="2025650"/>
          <p14:tracePt t="31877" x="1695450" y="1987550"/>
          <p14:tracePt t="31893" x="1708150" y="1943100"/>
          <p14:tracePt t="31910" x="1714500" y="1924050"/>
          <p14:tracePt t="31926" x="1720850" y="1911350"/>
          <p14:tracePt t="31942" x="1727200" y="1911350"/>
          <p14:tracePt t="31993" x="1695450" y="1930400"/>
          <p14:tracePt t="32009" x="1644650" y="1974850"/>
          <p14:tracePt t="32026" x="1593850" y="2032000"/>
          <p14:tracePt t="32048" x="1574800" y="2120900"/>
          <p14:tracePt t="32059" x="1574800" y="2146300"/>
          <p14:tracePt t="32109" x="1574800" y="2152650"/>
          <p14:tracePt t="32126" x="1581150" y="2159000"/>
          <p14:tracePt t="32150" x="1593850" y="2178050"/>
          <p14:tracePt t="32159" x="1593850" y="2184400"/>
          <p14:tracePt t="32181" x="1593850" y="2203450"/>
          <p14:tracePt t="32192" x="1606550" y="2228850"/>
          <p14:tracePt t="32209" x="1612900" y="2241550"/>
          <p14:tracePt t="32226" x="1625600" y="2254250"/>
          <p14:tracePt t="32243" x="1631950" y="2254250"/>
          <p14:tracePt t="32326" x="1638300" y="2254250"/>
          <p14:tracePt t="32343" x="1651000" y="2254250"/>
          <p14:tracePt t="32359" x="1670050" y="2254250"/>
          <p14:tracePt t="32376" x="1682750" y="2254250"/>
          <p14:tracePt t="32393" x="1708150" y="2254250"/>
          <p14:tracePt t="32410" x="1778000" y="2279650"/>
          <p14:tracePt t="32426" x="1885950" y="2317750"/>
          <p14:tracePt t="32443" x="2101850" y="2387600"/>
          <p14:tracePt t="32459" x="2222500" y="2406650"/>
          <p14:tracePt t="32476" x="2292350" y="2406650"/>
          <p14:tracePt t="32493" x="2330450" y="2406650"/>
          <p14:tracePt t="32509" x="2336800" y="2406650"/>
          <p14:tracePt t="32593" x="2336800" y="2393950"/>
          <p14:tracePt t="32609" x="2349500" y="2374900"/>
          <p14:tracePt t="32626" x="2355850" y="2349500"/>
          <p14:tracePt t="32643" x="2374900" y="2317750"/>
          <p14:tracePt t="32661" x="2393950" y="2241550"/>
          <p14:tracePt t="32677" x="2400300" y="2216150"/>
          <p14:tracePt t="32693" x="2400300" y="2152650"/>
          <p14:tracePt t="32710" x="2400300" y="2089150"/>
          <p14:tracePt t="32726" x="2374900" y="1987550"/>
          <p14:tracePt t="32743" x="2336800" y="1930400"/>
          <p14:tracePt t="32760" x="2317750" y="1892300"/>
          <p14:tracePt t="32776" x="2298700" y="1854200"/>
          <p14:tracePt t="32793" x="2286000" y="1828800"/>
          <p14:tracePt t="32810" x="2273300" y="1790700"/>
          <p14:tracePt t="32827" x="2260600" y="1746250"/>
          <p14:tracePt t="32843" x="2247900" y="1708150"/>
          <p14:tracePt t="32860" x="2241550" y="1676400"/>
          <p14:tracePt t="32876" x="2228850" y="1644650"/>
          <p14:tracePt t="32893" x="2216150" y="1619250"/>
          <p14:tracePt t="32910" x="2197100" y="1587500"/>
          <p14:tracePt t="32911" x="2190750" y="1574800"/>
          <p14:tracePt t="32927" x="2171700" y="1543050"/>
          <p14:tracePt t="32943" x="2152650" y="1511300"/>
          <p14:tracePt t="32960" x="2139950" y="1498600"/>
          <p14:tracePt t="32976" x="2127250" y="1466850"/>
          <p14:tracePt t="32993" x="2101850" y="1422400"/>
          <p14:tracePt t="33010" x="2082800" y="1384300"/>
          <p14:tracePt t="33027" x="2038350" y="1320800"/>
          <p14:tracePt t="33043" x="2000250" y="1282700"/>
          <p14:tracePt t="33061" x="1949450" y="1238250"/>
          <p14:tracePt t="33090" x="1911350" y="1219200"/>
          <p14:tracePt t="33097" x="1898650" y="1212850"/>
          <p14:tracePt t="33120" x="1860550" y="1219200"/>
          <p14:tracePt t="33143" x="1809750" y="1231900"/>
          <p14:tracePt t="33160" x="1771650" y="1250950"/>
          <p14:tracePt t="33177" x="1727200" y="1289050"/>
          <p14:tracePt t="33193" x="1708150" y="1327150"/>
          <p14:tracePt t="33210" x="1682750" y="1403350"/>
          <p14:tracePt t="33227" x="1638300" y="1517650"/>
          <p14:tracePt t="33244" x="1581150" y="1663700"/>
          <p14:tracePt t="33265" x="1498600" y="1917700"/>
          <p14:tracePt t="33277" x="1473200" y="2006600"/>
          <p14:tracePt t="33299" x="1454150" y="2152650"/>
          <p14:tracePt t="33310" x="1454150" y="2178050"/>
          <p14:tracePt t="33327" x="1454150" y="2216150"/>
          <p14:tracePt t="33344" x="1454150" y="2260600"/>
          <p14:tracePt t="33360" x="1492250" y="2355850"/>
          <p14:tracePt t="33377" x="1549400" y="2463800"/>
          <p14:tracePt t="33394" x="1581150" y="2520950"/>
          <p14:tracePt t="33410" x="1689100" y="2686050"/>
          <p14:tracePt t="33427" x="1746250" y="2755900"/>
          <p14:tracePt t="33444" x="1822450" y="2825750"/>
          <p14:tracePt t="33463" x="1873250" y="2870200"/>
          <p14:tracePt t="33477" x="1911350" y="2895600"/>
          <p14:tracePt t="33493" x="1930400" y="2901950"/>
          <p14:tracePt t="33510" x="1930400" y="2908300"/>
          <p14:tracePt t="33583" x="1943100" y="2914650"/>
          <p14:tracePt t="33594" x="1962150" y="2914650"/>
          <p14:tracePt t="33610" x="1993900" y="2901950"/>
          <p14:tracePt t="33627" x="2025650" y="2870200"/>
          <p14:tracePt t="33644" x="2044700" y="2851150"/>
          <p14:tracePt t="33660" x="2070100" y="2832100"/>
          <p14:tracePt t="33677" x="2089150" y="2819400"/>
          <p14:tracePt t="33694" x="2120900" y="2800350"/>
          <p14:tracePt t="33710" x="2133600" y="2787650"/>
          <p14:tracePt t="33727" x="2152650" y="2781300"/>
          <p14:tracePt t="33744" x="2165350" y="2762250"/>
          <p14:tracePt t="33760" x="2165350" y="2743200"/>
          <p14:tracePt t="33777" x="2171700" y="2724150"/>
          <p14:tracePt t="33794" x="2178050" y="2698750"/>
          <p14:tracePt t="33811" x="2178050" y="2692400"/>
          <p14:tracePt t="33969" x="2184400" y="2692400"/>
          <p14:tracePt t="33979" x="2184400" y="2686050"/>
          <p14:tracePt t="33994" x="2190750" y="2673350"/>
          <p14:tracePt t="34011" x="2203450" y="2647950"/>
          <p14:tracePt t="34027" x="2209800" y="2628900"/>
          <p14:tracePt t="34044" x="2209800" y="2622550"/>
          <p14:tracePt t="34063" x="2209800" y="2616200"/>
          <p14:tracePt t="34094" x="2203450" y="2616200"/>
          <p14:tracePt t="34161" x="2203450" y="2635250"/>
          <p14:tracePt t="34178" x="2203450" y="2647950"/>
          <p14:tracePt t="34265" x="2203450" y="2654300"/>
          <p14:tracePt t="34278" x="2203450" y="2660650"/>
          <p14:tracePt t="34299" x="2292350" y="2749550"/>
          <p14:tracePt t="34311" x="2311400" y="2774950"/>
          <p14:tracePt t="34331" x="2311400" y="2800350"/>
          <p14:tracePt t="34344" x="2260600" y="2781300"/>
          <p14:tracePt t="34361" x="2228850" y="2749550"/>
          <p14:tracePt t="34378" x="2197100" y="2711450"/>
          <p14:tracePt t="34394" x="2165350" y="2673350"/>
          <p14:tracePt t="34411" x="2139950" y="2654300"/>
          <p14:tracePt t="34428" x="2127250" y="2641600"/>
          <p14:tracePt t="34450" x="2114550" y="2641600"/>
          <p14:tracePt t="34461" x="2108200" y="2647950"/>
          <p14:tracePt t="34480" x="2089150" y="2660650"/>
          <p14:tracePt t="34495" x="2070100" y="2679700"/>
          <p14:tracePt t="34511" x="2063750" y="2698750"/>
          <p14:tracePt t="34528" x="2070100" y="2749550"/>
          <p14:tracePt t="34545" x="2095500" y="2832100"/>
          <p14:tracePt t="34561" x="2139950" y="2933700"/>
          <p14:tracePt t="34589" x="2216150" y="3067050"/>
          <p14:tracePt t="34599" x="2235200" y="3086100"/>
          <p14:tracePt t="34612" x="2266950" y="3111500"/>
          <p14:tracePt t="34629" x="2292350" y="3130550"/>
          <p14:tracePt t="34645" x="2317750" y="3143250"/>
          <p14:tracePt t="34661" x="2336800" y="3149600"/>
          <p14:tracePt t="34678" x="2368550" y="3149600"/>
          <p14:tracePt t="34695" x="2419350" y="3149600"/>
          <p14:tracePt t="34711" x="2495550" y="3111500"/>
          <p14:tracePt t="34728" x="2578100" y="3028950"/>
          <p14:tracePt t="34745" x="2635250" y="2940050"/>
          <p14:tracePt t="34761" x="2736850" y="2819400"/>
          <p14:tracePt t="34778" x="2851150" y="2711450"/>
          <p14:tracePt t="34795" x="2952750" y="2647950"/>
          <p14:tracePt t="34811" x="3035300" y="2584450"/>
          <p14:tracePt t="34828" x="3098800" y="2520950"/>
          <p14:tracePt t="34845" x="3162300" y="2362200"/>
          <p14:tracePt t="34861" x="3187700" y="2209800"/>
          <p14:tracePt t="34878" x="3194050" y="2038350"/>
          <p14:tracePt t="34895" x="3187700" y="1847850"/>
          <p14:tracePt t="34912" x="3136900" y="1657350"/>
          <p14:tracePt t="34928" x="3073400" y="1530350"/>
          <p14:tracePt t="34945" x="2933700" y="1371600"/>
          <p14:tracePt t="34961" x="2825750" y="1295400"/>
          <p14:tracePt t="34978" x="2724150" y="1231900"/>
          <p14:tracePt t="34996" x="2609850" y="1174750"/>
          <p14:tracePt t="35012" x="2540000" y="1143000"/>
          <p14:tracePt t="35030" x="2438400" y="1104900"/>
          <p14:tracePt t="35058" x="2178050" y="1079500"/>
          <p14:tracePt t="35065" x="2089150" y="1098550"/>
          <p14:tracePt t="35078" x="1911350" y="1168400"/>
          <p14:tracePt t="35102" x="1771650" y="1263650"/>
          <p14:tracePt t="35112" x="1593850" y="1416050"/>
          <p14:tracePt t="35134" x="1365250" y="1689100"/>
          <p14:tracePt t="35145" x="1270000" y="1822450"/>
          <p14:tracePt t="35161" x="1162050" y="2012950"/>
          <p14:tracePt t="35178" x="1079500" y="2216150"/>
          <p14:tracePt t="35195" x="1035050" y="2514600"/>
          <p14:tracePt t="35212" x="1035050" y="2749550"/>
          <p14:tracePt t="35229" x="1104900" y="2946400"/>
          <p14:tracePt t="35245" x="1282700" y="3155950"/>
          <p14:tracePt t="35262" x="1473200" y="3295650"/>
          <p14:tracePt t="35290" x="1701800" y="3429000"/>
          <p14:tracePt t="35297" x="1739900" y="3441700"/>
          <p14:tracePt t="35312" x="1765300" y="3441700"/>
          <p14:tracePt t="35335" x="1911350" y="3365500"/>
          <p14:tracePt t="35345" x="2019300" y="3225800"/>
          <p14:tracePt t="35362" x="2114550" y="3048000"/>
          <p14:tracePt t="35379" x="2235200" y="2819400"/>
          <p14:tracePt t="35395" x="2374900" y="2571750"/>
          <p14:tracePt t="35414" x="2508250" y="2349500"/>
          <p14:tracePt t="35433" x="2635250" y="2133600"/>
          <p14:tracePt t="35445" x="2667000" y="2012950"/>
          <p14:tracePt t="35462" x="2686050" y="1854200"/>
          <p14:tracePt t="35478" x="2679700" y="1708150"/>
          <p14:tracePt t="35495" x="2647950" y="1549400"/>
          <p14:tracePt t="35520" x="2571750" y="1358900"/>
          <p14:tracePt t="35529" x="2540000" y="1301750"/>
          <p14:tracePt t="35545" x="2432050" y="1206500"/>
          <p14:tracePt t="35562" x="2254250" y="1149350"/>
          <p14:tracePt t="35579" x="2012950" y="1130300"/>
          <p14:tracePt t="35596" x="1885950" y="1168400"/>
          <p14:tracePt t="35612" x="1809750" y="1212850"/>
          <p14:tracePt t="35629" x="1727200" y="1276350"/>
          <p14:tracePt t="35645" x="1593850" y="1397000"/>
          <p14:tracePt t="35662" x="1479550" y="1530350"/>
          <p14:tracePt t="35679" x="1339850" y="1733550"/>
          <p14:tracePt t="35695" x="1238250" y="2000250"/>
          <p14:tracePt t="35712" x="1219200" y="2305050"/>
          <p14:tracePt t="35729" x="1270000" y="2616200"/>
          <p14:tracePt t="35746" x="1377950" y="2927350"/>
          <p14:tracePt t="35762" x="1543050" y="3238500"/>
          <p14:tracePt t="35781" x="1695450" y="3467100"/>
          <p14:tracePt t="35804" x="1911350" y="3695700"/>
          <p14:tracePt t="35813" x="1993900" y="3759200"/>
          <p14:tracePt t="35830" x="2152650" y="3829050"/>
          <p14:tracePt t="35850" x="2305050" y="3848100"/>
          <p14:tracePt t="35862" x="2324100" y="3835400"/>
          <p14:tracePt t="35879" x="2343150" y="3803650"/>
          <p14:tracePt t="35896" x="2349500" y="3771900"/>
          <p14:tracePt t="35912" x="2355850" y="3740150"/>
          <p14:tracePt t="35929" x="2355850" y="3721100"/>
          <p14:tracePt t="35945" x="2355850" y="3714750"/>
          <p14:tracePt t="35990" x="2362200" y="3714750"/>
          <p14:tracePt t="36181" x="2381250" y="3727450"/>
          <p14:tracePt t="36197" x="2425700" y="3759200"/>
          <p14:tracePt t="36213" x="2470150" y="3784600"/>
          <p14:tracePt t="36229" x="2501900" y="3803650"/>
          <p14:tracePt t="36246" x="2533650" y="3822700"/>
          <p14:tracePt t="36263" x="2559050" y="3829050"/>
          <p14:tracePt t="36283" x="2571750" y="3835400"/>
          <p14:tracePt t="36296" x="2578100" y="3841750"/>
          <p14:tracePt t="36313" x="2584450" y="3841750"/>
          <p14:tracePt t="36391" x="2590800" y="3841750"/>
          <p14:tracePt t="36557" x="2590800" y="3854450"/>
          <p14:tracePt t="36580" x="2590800" y="3860800"/>
          <p14:tracePt t="37013" x="2590800" y="3867150"/>
          <p14:tracePt t="37046" x="2590800" y="3873500"/>
          <p14:tracePt t="37063" x="2590800" y="3879850"/>
          <p14:tracePt t="37097" x="2590800" y="3886200"/>
          <p14:tracePt t="37233" x="2590800" y="3892550"/>
          <p14:tracePt t="37265" x="2590800" y="3898900"/>
          <p14:tracePt t="37280" x="2590800" y="3905250"/>
          <p14:tracePt t="37297" x="2590800" y="3911600"/>
          <p14:tracePt t="37414" x="2597150" y="3911600"/>
          <p14:tracePt t="37431" x="2635250" y="3911600"/>
          <p14:tracePt t="37456" x="2794000" y="3917950"/>
          <p14:tracePt t="37480" x="2978150" y="3898900"/>
          <p14:tracePt t="37500" x="3105150" y="3892550"/>
          <p14:tracePt t="37514" x="3219450" y="3879850"/>
          <p14:tracePt t="37531" x="3352800" y="3867150"/>
          <p14:tracePt t="37547" x="3530600" y="3848100"/>
          <p14:tracePt t="37564" x="3733800" y="3829050"/>
          <p14:tracePt t="37580" x="3962400" y="3810000"/>
          <p14:tracePt t="37597" x="4165600" y="3790950"/>
          <p14:tracePt t="37613" x="4349750" y="3778250"/>
          <p14:tracePt t="37630" x="4451350" y="3771900"/>
          <p14:tracePt t="37647" x="4527550" y="3759200"/>
          <p14:tracePt t="37664" x="4572000" y="3740150"/>
          <p14:tracePt t="37680" x="4635500" y="3727450"/>
          <p14:tracePt t="37697" x="4705350" y="3708400"/>
          <p14:tracePt t="37714" x="4794250" y="3695700"/>
          <p14:tracePt t="37717" x="4826000" y="3689350"/>
          <p14:tracePt t="37747" x="4921250" y="3651250"/>
          <p14:tracePt t="37765" x="4972050" y="3613150"/>
          <p14:tracePt t="37782" x="5016500" y="3581400"/>
          <p14:tracePt t="37797" x="5092700" y="3530600"/>
          <p14:tracePt t="37814" x="5187950" y="3479800"/>
          <p14:tracePt t="37830" x="5346700" y="3422650"/>
          <p14:tracePt t="37847" x="5473700" y="3390900"/>
          <p14:tracePt t="37864" x="5581650" y="3352800"/>
          <p14:tracePt t="37881" x="5676900" y="3282950"/>
          <p14:tracePt t="37897" x="5778500" y="3149600"/>
          <p14:tracePt t="37914" x="5835650" y="2997200"/>
          <p14:tracePt t="37931" x="5873750" y="2870200"/>
          <p14:tracePt t="37948" x="5918200" y="2743200"/>
          <p14:tracePt t="37974" x="5994400" y="2578100"/>
          <p14:tracePt t="37983" x="6007100" y="2540000"/>
          <p14:tracePt t="37999" x="6032500" y="2451100"/>
          <p14:tracePt t="38014" x="6038850" y="2368550"/>
          <p14:tracePt t="38031" x="6032500" y="2247900"/>
          <p14:tracePt t="38047" x="6007100" y="2152650"/>
          <p14:tracePt t="38064" x="5969000" y="2057400"/>
          <p14:tracePt t="38081" x="5905500" y="1930400"/>
          <p14:tracePt t="38097" x="5848350" y="1847850"/>
          <p14:tracePt t="38114" x="5810250" y="1809750"/>
          <p14:tracePt t="38131" x="5765800" y="1784350"/>
          <p14:tracePt t="38148" x="5727700" y="1771650"/>
          <p14:tracePt t="38165" x="5664200" y="1765300"/>
          <p14:tracePt t="38181" x="5562600" y="1765300"/>
          <p14:tracePt t="38198" x="5410200" y="1771650"/>
          <p14:tracePt t="38214" x="5175250" y="1822450"/>
          <p14:tracePt t="38231" x="5041900" y="1879600"/>
          <p14:tracePt t="38248" x="4972050" y="1924050"/>
          <p14:tracePt t="38264" x="4914900" y="1993900"/>
          <p14:tracePt t="38281" x="4864100" y="2089150"/>
          <p14:tracePt t="38298" x="4813300" y="2197100"/>
          <p14:tracePt t="38314" x="4743450" y="2336800"/>
          <p14:tracePt t="38331" x="4673600" y="2451100"/>
          <p14:tracePt t="38348" x="4610100" y="2559050"/>
          <p14:tracePt t="38364" x="4552950" y="2667000"/>
          <p14:tracePt t="38381" x="4521200" y="2730500"/>
          <p14:tracePt t="38398" x="4489450" y="2813050"/>
          <p14:tracePt t="38414" x="4457700" y="2901950"/>
          <p14:tracePt t="38431" x="4438650" y="2990850"/>
          <p14:tracePt t="38448" x="4406900" y="3143250"/>
          <p14:tracePt t="38465" x="4368800" y="3378200"/>
          <p14:tracePt t="38487" x="4356100" y="3562350"/>
          <p14:tracePt t="38498" x="4356100" y="3689350"/>
          <p14:tracePt t="38515" x="4368800" y="3822700"/>
          <p14:tracePt t="38532" x="4375150" y="3911600"/>
          <p14:tracePt t="38549" x="4387850" y="4032250"/>
          <p14:tracePt t="38565" x="4400550" y="4159250"/>
          <p14:tracePt t="38581" x="4413250" y="4286250"/>
          <p14:tracePt t="38598" x="4425950" y="4406900"/>
          <p14:tracePt t="38615" x="4445000" y="4508500"/>
          <p14:tracePt t="38617" x="4451350" y="4540250"/>
          <p14:tracePt t="38631" x="4464050" y="4584700"/>
          <p14:tracePt t="38648" x="4489450" y="4648200"/>
          <p14:tracePt t="38664" x="4521200" y="4730750"/>
          <p14:tracePt t="38681" x="4559300" y="4806950"/>
          <p14:tracePt t="38699" x="4610100" y="4902200"/>
          <p14:tracePt t="38723" x="4762500" y="5118100"/>
          <p14:tracePt t="38731" x="4800600" y="5168900"/>
          <p14:tracePt t="38748" x="4883150" y="5245100"/>
          <p14:tracePt t="38765" x="4940300" y="5295900"/>
          <p14:tracePt t="38781" x="5022850" y="5365750"/>
          <p14:tracePt t="38798" x="5073650" y="5410200"/>
          <p14:tracePt t="38815" x="5124450" y="5441950"/>
          <p14:tracePt t="38832" x="5168900" y="5461000"/>
          <p14:tracePt t="38848" x="5213350" y="5473700"/>
          <p14:tracePt t="38865" x="5270500" y="5486400"/>
          <p14:tracePt t="38882" x="5327650" y="5492750"/>
          <p14:tracePt t="38898" x="5441950" y="5511800"/>
          <p14:tracePt t="38915" x="5461000" y="5518150"/>
          <p14:tracePt t="38934" x="5530850" y="5543550"/>
          <p14:tracePt t="38955" x="5581650" y="5556250"/>
          <p14:tracePt t="38965" x="5594350" y="5562600"/>
          <p14:tracePt t="38982" x="5657850" y="5562600"/>
          <p14:tracePt t="39007" x="5708650" y="5543550"/>
          <p14:tracePt t="39015" x="5727700" y="5530850"/>
          <p14:tracePt t="39032" x="5803900" y="5505450"/>
          <p14:tracePt t="39052" x="5873750" y="5467350"/>
          <p14:tracePt t="39054" x="5905500" y="5448300"/>
          <p14:tracePt t="39065" x="5969000" y="5416550"/>
          <p14:tracePt t="39082" x="6070600" y="5372100"/>
          <p14:tracePt t="39099" x="6191250" y="5321300"/>
          <p14:tracePt t="39115" x="6356350" y="5276850"/>
          <p14:tracePt t="39132" x="6457950" y="5251450"/>
          <p14:tracePt t="39132" x="6483350" y="5238750"/>
          <p14:tracePt t="39156" x="6546850" y="5207000"/>
          <p14:tracePt t="39157" x="6565900" y="5194300"/>
          <p14:tracePt t="39165" x="6572250" y="5181600"/>
          <p14:tracePt t="39182" x="6584950" y="5168900"/>
          <p14:tracePt t="39201" x="6610350" y="5118100"/>
          <p14:tracePt t="39215" x="6680200" y="4997450"/>
          <p14:tracePt t="39232" x="6737350" y="4914900"/>
          <p14:tracePt t="39249" x="6800850" y="4838700"/>
          <p14:tracePt t="39265" x="6858000" y="4768850"/>
          <p14:tracePt t="39284" x="6908800" y="4699000"/>
          <p14:tracePt t="39298" x="6972300" y="4578350"/>
          <p14:tracePt t="39315" x="7029450" y="4438650"/>
          <p14:tracePt t="39333" x="7099300" y="4241800"/>
          <p14:tracePt t="39349" x="7188200" y="3981450"/>
          <p14:tracePt t="39350" x="7232650" y="3829050"/>
          <p14:tracePt t="39365" x="7270750" y="3702050"/>
          <p14:tracePt t="39382" x="7308850" y="3505200"/>
          <p14:tracePt t="39398" x="7340600" y="3289300"/>
          <p14:tracePt t="39422" x="7346950" y="3098800"/>
          <p14:tracePt t="39432" x="7340600" y="3041650"/>
          <p14:tracePt t="39449" x="7308850" y="2908300"/>
          <p14:tracePt t="39466" x="7245350" y="2736850"/>
          <p14:tracePt t="39482" x="7156450" y="2552700"/>
          <p14:tracePt t="39499" x="7092950" y="2419350"/>
          <p14:tracePt t="39516" x="7004050" y="2266950"/>
          <p14:tracePt t="39532" x="6940550" y="2171700"/>
          <p14:tracePt t="39549" x="6877050" y="2101850"/>
          <p14:tracePt t="39565" x="6819900" y="2038350"/>
          <p14:tracePt t="39582" x="6743700" y="1968500"/>
          <p14:tracePt t="39599" x="6673850" y="1911350"/>
          <p14:tracePt t="39616" x="6553200" y="1816100"/>
          <p14:tracePt t="39617" x="6521450" y="1790700"/>
          <p14:tracePt t="39632" x="6451600" y="1746250"/>
          <p14:tracePt t="39649" x="6318250" y="1657350"/>
          <p14:tracePt t="39666" x="6267450" y="1625600"/>
          <p14:tracePt t="39682" x="6223000" y="1606550"/>
          <p14:tracePt t="39699" x="6191250" y="1593850"/>
          <p14:tracePt t="39717" x="6159500" y="1593850"/>
          <p14:tracePt t="39733" x="6102350" y="1593850"/>
          <p14:tracePt t="39755" x="5981700" y="1593850"/>
          <p14:tracePt t="39766" x="5937250" y="1593850"/>
          <p14:tracePt t="39782" x="5861050" y="1606550"/>
          <p14:tracePt t="39799" x="5797550" y="1631950"/>
          <p14:tracePt t="39816" x="5734050" y="1676400"/>
          <p14:tracePt t="39832" x="5683250" y="1727200"/>
          <p14:tracePt t="39849" x="5613400" y="1790700"/>
          <p14:tracePt t="39866" x="5511800" y="1866900"/>
          <p14:tracePt t="39882" x="5302250" y="1974850"/>
          <p14:tracePt t="39899" x="5181600" y="2044700"/>
          <p14:tracePt t="39915" x="5099050" y="2101850"/>
          <p14:tracePt t="39932" x="5060950" y="2133600"/>
          <p14:tracePt t="39949" x="5035550" y="2159000"/>
          <p14:tracePt t="39966" x="5010150" y="2203450"/>
          <p14:tracePt t="39983" x="4965700" y="2273300"/>
          <p14:tracePt t="39999" x="4908550" y="2362200"/>
          <p14:tracePt t="40016" x="4845050" y="2457450"/>
          <p14:tracePt t="40032" x="4787900" y="2540000"/>
          <p14:tracePt t="40049" x="4749800" y="2584450"/>
          <p14:tracePt t="40066" x="4730750" y="2609850"/>
          <p14:tracePt t="40083" x="4711700" y="2654300"/>
          <p14:tracePt t="40099" x="4699000" y="2686050"/>
          <p14:tracePt t="40116" x="4686300" y="2743200"/>
          <p14:tracePt t="40134" x="4654550" y="2889250"/>
          <p14:tracePt t="40135" x="4641850" y="2940050"/>
          <p14:tracePt t="40149" x="4616450" y="3022600"/>
          <p14:tracePt t="40166" x="4559300" y="3225800"/>
          <p14:tracePt t="40183" x="4533900" y="3321050"/>
          <p14:tracePt t="40199" x="4521200" y="3403600"/>
          <p14:tracePt t="40216" x="4521200" y="3473450"/>
          <p14:tracePt t="40233" x="4533900" y="3549650"/>
          <p14:tracePt t="40249" x="4540250" y="3625850"/>
          <p14:tracePt t="40267" x="4552950" y="3721100"/>
          <p14:tracePt t="40283" x="4572000" y="3854450"/>
          <p14:tracePt t="40299" x="4591050" y="3924300"/>
          <p14:tracePt t="40321" x="4622800" y="4025900"/>
          <p14:tracePt t="40333" x="4635500" y="4051300"/>
          <p14:tracePt t="40350" x="4654550" y="4095750"/>
          <p14:tracePt t="40366" x="4686300" y="4146550"/>
          <p14:tracePt t="40383" x="4718050" y="4197350"/>
          <p14:tracePt t="40399" x="4756150" y="4235450"/>
          <p14:tracePt t="40416" x="4781550" y="4267200"/>
          <p14:tracePt t="40433" x="4832350" y="4305300"/>
          <p14:tracePt t="40449" x="4889500" y="4362450"/>
          <p14:tracePt t="40466" x="4959350" y="4419600"/>
          <p14:tracePt t="40483" x="4997450" y="4451350"/>
          <p14:tracePt t="40508" x="5092700" y="4514850"/>
          <p14:tracePt t="40517" x="5105400" y="4527550"/>
          <p14:tracePt t="40533" x="5143500" y="4552950"/>
          <p14:tracePt t="40551" x="5156200" y="4559300"/>
          <p14:tracePt t="40552" x="5162550" y="4565650"/>
          <p14:tracePt t="40583" x="5168900" y="4572000"/>
          <p14:tracePt t="40605" x="5187950" y="4578350"/>
          <p14:tracePt t="40616" x="5213350" y="4578350"/>
          <p14:tracePt t="40633" x="5238750" y="4578350"/>
          <p14:tracePt t="40649" x="5264150" y="4578350"/>
          <p14:tracePt t="40666" x="5276850" y="4578350"/>
          <p14:tracePt t="40683" x="5283200" y="4578350"/>
          <p14:tracePt t="40716" x="5295900" y="4578350"/>
          <p14:tracePt t="40766" x="5302250" y="4578350"/>
          <p14:tracePt t="41183" x="5308600" y="4565650"/>
          <p14:tracePt t="41200" x="5314950" y="4546600"/>
          <p14:tracePt t="41217" x="5314950" y="4540250"/>
          <p14:tracePt t="41352" x="5314950" y="4546600"/>
          <p14:tracePt t="41454" x="5308600" y="4546600"/>
          <p14:tracePt t="43737" x="5308600" y="4540250"/>
          <p14:tracePt t="43752" x="5334000" y="4457700"/>
          <p14:tracePt t="43769" x="5365750" y="4356100"/>
          <p14:tracePt t="43785" x="5397500" y="4273550"/>
          <p14:tracePt t="43802" x="5429250" y="4216400"/>
          <p14:tracePt t="43819" x="5448300" y="4140200"/>
          <p14:tracePt t="43843" x="5448300" y="4044950"/>
          <p14:tracePt t="43852" x="5448300" y="4006850"/>
          <p14:tracePt t="43869" x="5448300" y="3975100"/>
          <p14:tracePt t="43980" x="5448300" y="3949700"/>
          <p14:tracePt t="44003" x="5441950" y="3917950"/>
          <p14:tracePt t="44019" x="5441950" y="3905250"/>
          <p14:tracePt t="44037" x="5441950" y="3898900"/>
          <p14:tracePt t="44053" x="5441950" y="3892550"/>
          <p14:tracePt t="44070" x="5441950" y="3886200"/>
          <p14:tracePt t="44086" x="5448300" y="3879850"/>
          <p14:tracePt t="44103" x="5454650" y="3867150"/>
          <p14:tracePt t="44119" x="5467350" y="3848100"/>
          <p14:tracePt t="44136" x="5486400" y="3829050"/>
          <p14:tracePt t="44152" x="5492750" y="3816350"/>
          <p14:tracePt t="44169" x="5499100" y="3810000"/>
          <p14:tracePt t="44186" x="5499100" y="3797300"/>
          <p14:tracePt t="44202" x="5505450" y="3784600"/>
          <p14:tracePt t="44220" x="5505450" y="3778250"/>
          <p14:tracePt t="44221" x="5511800" y="3771900"/>
          <p14:tracePt t="44236" x="5511800" y="3765550"/>
          <p14:tracePt t="44270" x="5518150" y="3759200"/>
          <p14:tracePt t="44311" x="5537200" y="3759200"/>
          <p14:tracePt t="44319" x="5543550" y="3759200"/>
          <p14:tracePt t="44336" x="5568950" y="3765550"/>
          <p14:tracePt t="44486" x="5575300" y="3765550"/>
          <p14:tracePt t="44503" x="5581650" y="3759200"/>
          <p14:tracePt t="44520" x="5626100" y="3714750"/>
          <p14:tracePt t="44542" x="5664200" y="3670300"/>
          <p14:tracePt t="44553" x="5670550" y="3670300"/>
          <p14:tracePt t="44570" x="5676900" y="3657600"/>
          <p14:tracePt t="44653" x="5676900" y="3670300"/>
          <p14:tracePt t="44670" x="5695950" y="3702050"/>
          <p14:tracePt t="44686" x="5715000" y="3746500"/>
          <p14:tracePt t="44703" x="5740400" y="3797300"/>
          <p14:tracePt t="44730" x="5753100" y="3854450"/>
          <p14:tracePt t="44736" x="5759450" y="3867150"/>
          <p14:tracePt t="44753" x="5759450" y="3886200"/>
          <p14:tracePt t="44778" x="5778500" y="3949700"/>
          <p14:tracePt t="44786" x="5784850" y="3968750"/>
          <p14:tracePt t="44803" x="5816600" y="4013200"/>
          <p14:tracePt t="44820" x="5848350" y="4057650"/>
          <p14:tracePt t="44838" x="5873750" y="4083050"/>
          <p14:tracePt t="44853" x="5886450" y="4102100"/>
          <p14:tracePt t="44870" x="5892800" y="4114800"/>
          <p14:tracePt t="44903" x="5892800" y="4121150"/>
          <p14:tracePt t="44920" x="5899150" y="4133850"/>
          <p14:tracePt t="44936" x="5962650" y="4241800"/>
          <p14:tracePt t="44953" x="6019800" y="4305300"/>
          <p14:tracePt t="44970" x="6057900" y="4337050"/>
          <p14:tracePt t="44987" x="6083300" y="4362450"/>
          <p14:tracePt t="45019" x="6108700" y="4432300"/>
          <p14:tracePt t="45037" x="6115050" y="4470400"/>
          <p14:tracePt t="45054" x="6121400" y="4521200"/>
          <p14:tracePt t="45070" x="6140450" y="4578350"/>
          <p14:tracePt t="45087" x="6159500" y="4641850"/>
          <p14:tracePt t="45103" x="6178550" y="4699000"/>
          <p14:tracePt t="45120" x="6178550" y="4730750"/>
          <p14:tracePt t="45137" x="6184900" y="4749800"/>
          <p14:tracePt t="45154" x="6184900" y="4762500"/>
          <p14:tracePt t="45170" x="6184900" y="4768850"/>
          <p14:tracePt t="45187" x="6184900" y="4775200"/>
          <p14:tracePt t="45203" x="6191250" y="4794250"/>
          <p14:tracePt t="45221" x="6210300" y="4826000"/>
          <p14:tracePt t="45237" x="6216650" y="4857750"/>
          <p14:tracePt t="45254" x="6223000" y="4889500"/>
          <p14:tracePt t="45270" x="6229350" y="4914900"/>
          <p14:tracePt t="45293" x="6229350" y="4940300"/>
          <p14:tracePt t="45303" x="6229350" y="4946650"/>
          <p14:tracePt t="45320" x="6229350" y="4965700"/>
          <p14:tracePt t="45337" x="6223000" y="4978400"/>
          <p14:tracePt t="45354" x="6223000" y="5003800"/>
          <p14:tracePt t="45370" x="6235700" y="5048250"/>
          <p14:tracePt t="45387" x="6254750" y="5067300"/>
          <p14:tracePt t="45404" x="6267450" y="5092700"/>
          <p14:tracePt t="45405" x="6273800" y="5099050"/>
          <p14:tracePt t="45422" x="6286500" y="5111750"/>
          <p14:tracePt t="45437" x="6292850" y="5124450"/>
          <p14:tracePt t="45459" x="6299200" y="5130800"/>
          <p14:tracePt t="45487" x="6305550" y="5143500"/>
          <p14:tracePt t="45504" x="6311900" y="5156200"/>
          <p14:tracePt t="45587" x="6318250" y="5162550"/>
          <p14:tracePt t="45605" x="6318250" y="5175250"/>
          <p14:tracePt t="45621" x="6330950" y="5213350"/>
          <p14:tracePt t="45637" x="6337300" y="5245100"/>
          <p14:tracePt t="45638" x="6337300" y="5276850"/>
          <p14:tracePt t="45654" x="6337300" y="5295900"/>
          <p14:tracePt t="45670" x="6337300" y="5346700"/>
          <p14:tracePt t="45687" x="6337300" y="5365750"/>
          <p14:tracePt t="45704" x="6337300" y="5372100"/>
          <p14:tracePt t="45721" x="6337300" y="5378450"/>
          <p14:tracePt t="45737" x="6337300" y="5391150"/>
          <p14:tracePt t="45765" x="6337300" y="5422900"/>
          <p14:tracePt t="45771" x="6337300" y="5429250"/>
          <p14:tracePt t="45787" x="6337300" y="5435600"/>
          <p14:tracePt t="46131" x="6337300" y="5422900"/>
          <p14:tracePt t="46171" x="6337300" y="5416550"/>
          <p14:tracePt t="46473" x="6337300" y="5410200"/>
          <p14:tracePt t="46489" x="6330950" y="5410200"/>
          <p14:tracePt t="46505" x="6305550" y="5365750"/>
          <p14:tracePt t="46521" x="6280150" y="5321300"/>
          <p14:tracePt t="46538" x="6254750" y="5276850"/>
          <p14:tracePt t="46555" x="6229350" y="5226050"/>
          <p14:tracePt t="46572" x="6184900" y="5156200"/>
          <p14:tracePt t="46588" x="6146800" y="5099050"/>
          <p14:tracePt t="46605" x="6096000" y="5029200"/>
          <p14:tracePt t="46621" x="6032500" y="4965700"/>
          <p14:tracePt t="46638" x="5949950" y="4883150"/>
          <p14:tracePt t="46654" x="5873750" y="4806950"/>
          <p14:tracePt t="46672" x="5791200" y="4724400"/>
          <p14:tracePt t="46688" x="5715000" y="4635500"/>
          <p14:tracePt t="46705" x="5645150" y="4565650"/>
          <p14:tracePt t="46721" x="5594350" y="4514850"/>
          <p14:tracePt t="46745" x="5480050" y="4413250"/>
          <p14:tracePt t="46755" x="5391150" y="4356100"/>
          <p14:tracePt t="46771" x="5264150" y="4254500"/>
          <p14:tracePt t="46791" x="5156200" y="4159250"/>
          <p14:tracePt t="46806" x="5041900" y="4038600"/>
          <p14:tracePt t="46822" x="4921250" y="3911600"/>
          <p14:tracePt t="46838" x="4870450" y="3835400"/>
          <p14:tracePt t="46855" x="4838700" y="3784600"/>
          <p14:tracePt t="46872" x="4787900" y="3714750"/>
          <p14:tracePt t="46888" x="4724400" y="3625850"/>
          <p14:tracePt t="46907" x="4635500" y="3511550"/>
          <p14:tracePt t="46921" x="4572000" y="3416300"/>
          <p14:tracePt t="46938" x="4546600" y="3346450"/>
          <p14:tracePt t="46955" x="4540250" y="3321050"/>
          <p14:tracePt t="46956" x="4540250" y="3314700"/>
          <p14:tracePt t="46974" x="4540250" y="3302000"/>
          <p14:tracePt t="46988" x="4540250" y="3295650"/>
          <p14:tracePt t="47005" x="4540250" y="3282950"/>
          <p14:tracePt t="47022" x="4540250" y="3257550"/>
          <p14:tracePt t="47038" x="4540250" y="3219450"/>
          <p14:tracePt t="47055" x="4546600" y="3155950"/>
          <p14:tracePt t="47072" x="4559300" y="3105150"/>
          <p14:tracePt t="47088" x="4578350" y="3073400"/>
          <p14:tracePt t="47105" x="4584700" y="3073400"/>
          <p14:tracePt t="47122" x="4591050" y="3073400"/>
          <p14:tracePt t="47138" x="4603750" y="3073400"/>
          <p14:tracePt t="47162" x="4616450" y="3073400"/>
          <p14:tracePt t="47227" x="4622800" y="3073400"/>
          <p14:tracePt t="47239" x="4629150" y="3073400"/>
          <p14:tracePt t="47258" x="4679950" y="3067050"/>
          <p14:tracePt t="47272" x="4692650" y="3067050"/>
          <p14:tracePt t="47289" x="4711700" y="3067050"/>
          <p14:tracePt t="47290" x="4718050" y="3067050"/>
          <p14:tracePt t="47305" x="4730750" y="3067050"/>
          <p14:tracePt t="47322" x="4768850" y="3067050"/>
          <p14:tracePt t="47323" x="4781550" y="3067050"/>
          <p14:tracePt t="47338" x="4819650" y="3067050"/>
          <p14:tracePt t="47363" x="4864100" y="3067050"/>
          <p14:tracePt t="47372" x="4889500" y="3067050"/>
          <p14:tracePt t="47389" x="4914900" y="3067050"/>
          <p14:tracePt t="47405" x="4933950" y="3067050"/>
          <p14:tracePt t="47422" x="4965700" y="3086100"/>
          <p14:tracePt t="47439" x="5054600" y="3124200"/>
          <p14:tracePt t="47455" x="5181600" y="3162300"/>
          <p14:tracePt t="47472" x="5270500" y="3175000"/>
          <p14:tracePt t="47491" x="5321300" y="3175000"/>
          <p14:tracePt t="47505" x="5340350" y="3175000"/>
          <p14:tracePt t="47522" x="5359400" y="3168650"/>
          <p14:tracePt t="47539" x="5372100" y="3168650"/>
          <p14:tracePt t="47558" x="5435600" y="3175000"/>
          <p14:tracePt t="47573" x="5473700" y="3181350"/>
          <p14:tracePt t="47591" x="5600700" y="3219450"/>
          <p14:tracePt t="47605" x="5645150" y="3225800"/>
          <p14:tracePt t="47622" x="5664200" y="3225800"/>
          <p14:tracePt t="47639" x="5689600" y="3225800"/>
          <p14:tracePt t="47656" x="5702300" y="3225800"/>
          <p14:tracePt t="47672" x="5715000" y="3219450"/>
          <p14:tracePt t="47689" x="5721350" y="3219450"/>
          <p14:tracePt t="48049" x="5715000" y="3219450"/>
          <p14:tracePt t="48058" x="5708650" y="3219450"/>
          <p14:tracePt t="48072" x="5695950" y="3219450"/>
          <p14:tracePt t="48089" x="5676900" y="3219450"/>
          <p14:tracePt t="48106" x="5626100" y="3213100"/>
          <p14:tracePt t="48130" x="5499100" y="3194050"/>
          <p14:tracePt t="48139" x="5461000" y="3187700"/>
          <p14:tracePt t="48158" x="5391150" y="3175000"/>
          <p14:tracePt t="48172" x="5346700" y="3168650"/>
          <p14:tracePt t="48189" x="5327650" y="3168650"/>
          <p14:tracePt t="48223" x="5321300" y="3168650"/>
          <p14:tracePt t="48242" x="5314950" y="3168650"/>
          <p14:tracePt t="48256" x="5295900" y="3175000"/>
          <p14:tracePt t="48273" x="5264150" y="3200400"/>
          <p14:tracePt t="48289" x="5207000" y="3232150"/>
          <p14:tracePt t="48306" x="5130800" y="3276600"/>
          <p14:tracePt t="48332" x="5022850" y="3333750"/>
          <p14:tracePt t="48340" x="4991100" y="3352800"/>
          <p14:tracePt t="48358" x="4953000" y="3378200"/>
          <p14:tracePt t="48359" x="4933950" y="3390900"/>
          <p14:tracePt t="48385" x="4876800" y="3448050"/>
          <p14:tracePt t="48398" x="4838700" y="3479800"/>
          <p14:tracePt t="48409" x="4826000" y="3492500"/>
          <p14:tracePt t="48423" x="4794250" y="3524250"/>
          <p14:tracePt t="48439" x="4775200" y="3543300"/>
          <p14:tracePt t="48690" x="4781550" y="3543300"/>
          <p14:tracePt t="48707" x="4787900" y="3556000"/>
          <p14:tracePt t="48723" x="4787900" y="3562350"/>
          <p14:tracePt t="48757" x="4787900" y="3568700"/>
          <p14:tracePt t="48773" x="4787900" y="3575050"/>
          <p14:tracePt t="48790" x="4787900" y="3594100"/>
          <p14:tracePt t="48806" x="4787900" y="3657600"/>
          <p14:tracePt t="48823" x="4781550" y="3695700"/>
          <p14:tracePt t="48840" x="4775200" y="3721100"/>
          <p14:tracePt t="48857" x="4775200" y="3727450"/>
          <p14:tracePt t="48990" x="4775200" y="3733800"/>
          <p14:tracePt t="49040" x="4775200" y="3740150"/>
          <p14:tracePt t="49057" x="4775200" y="3746500"/>
          <p14:tracePt t="49074" x="4781550" y="3759200"/>
          <p14:tracePt t="49090" x="4787900" y="3765550"/>
          <p14:tracePt t="49157" x="4794250" y="3765550"/>
          <p14:tracePt t="49173" x="4806950" y="3765550"/>
          <p14:tracePt t="49190" x="4851400" y="3759200"/>
          <p14:tracePt t="49207" x="4914900" y="3759200"/>
          <p14:tracePt t="49230" x="4959350" y="3759200"/>
          <p14:tracePt t="49240" x="4965700" y="3759200"/>
          <p14:tracePt t="49390" x="4972050" y="3759200"/>
          <p14:tracePt t="49407" x="4991100" y="3746500"/>
          <p14:tracePt t="49426" x="5003800" y="3746500"/>
          <p14:tracePt t="49440" x="5010150" y="3746500"/>
          <p14:tracePt t="49507" x="5016500" y="3746500"/>
          <p14:tracePt t="49524" x="5048250" y="3752850"/>
          <p14:tracePt t="49541" x="5118100" y="3778250"/>
          <p14:tracePt t="49557" x="5168900" y="3790950"/>
          <p14:tracePt t="49574" x="5200650" y="3790950"/>
          <p14:tracePt t="49590" x="5238750" y="3797300"/>
          <p14:tracePt t="49607" x="5264150" y="3797300"/>
          <p14:tracePt t="49624" x="5283200" y="3797300"/>
          <p14:tracePt t="49647" x="5334000" y="3778250"/>
          <p14:tracePt t="49657" x="5372100" y="3771900"/>
          <p14:tracePt t="49674" x="5410200" y="3765550"/>
          <p14:tracePt t="49690" x="5429250" y="3765550"/>
          <p14:tracePt t="49707" x="5435600" y="3765550"/>
          <p14:tracePt t="49741" x="5448300" y="3759200"/>
          <p14:tracePt t="49757" x="5467350" y="3752850"/>
          <p14:tracePt t="49774" x="5492750" y="3746500"/>
          <p14:tracePt t="49791" x="5562600" y="3740150"/>
          <p14:tracePt t="49807" x="5632450" y="3740150"/>
          <p14:tracePt t="49824" x="5695950" y="3740150"/>
          <p14:tracePt t="49841" x="5715000" y="3733800"/>
          <p14:tracePt t="49857" x="5721350" y="3733800"/>
          <p14:tracePt t="49943" x="5721350" y="3740150"/>
          <p14:tracePt t="49958" x="5727700" y="3765550"/>
          <p14:tracePt t="49979" x="5740400" y="3816350"/>
          <p14:tracePt t="49991" x="5746750" y="3829050"/>
          <p14:tracePt t="50007" x="5746750" y="3835400"/>
          <p14:tracePt t="50024" x="5746750" y="3841750"/>
          <p14:tracePt t="50074" x="5753100" y="3867150"/>
          <p14:tracePt t="50091" x="5765800" y="3930650"/>
          <p14:tracePt t="50107" x="5778500" y="4006850"/>
          <p14:tracePt t="50124" x="5791200" y="4070350"/>
          <p14:tracePt t="50141" x="5803900" y="4133850"/>
          <p14:tracePt t="50163" x="5822950" y="4197350"/>
          <p14:tracePt t="50174" x="5829300" y="4216400"/>
          <p14:tracePt t="50191" x="5848350" y="4260850"/>
          <p14:tracePt t="50208" x="5886450" y="4305300"/>
          <p14:tracePt t="50224" x="5930900" y="4356100"/>
          <p14:tracePt t="50241" x="6000750" y="4445000"/>
          <p14:tracePt t="50258" x="6038850" y="4489450"/>
          <p14:tracePt t="50274" x="6064250" y="4546600"/>
          <p14:tracePt t="50297" x="6096000" y="4616450"/>
          <p14:tracePt t="50308" x="6115050" y="4673600"/>
          <p14:tracePt t="50325" x="6127750" y="4737100"/>
          <p14:tracePt t="50341" x="6146800" y="4794250"/>
          <p14:tracePt t="50358" x="6153150" y="4845050"/>
          <p14:tracePt t="50375" x="6165850" y="4895850"/>
          <p14:tracePt t="50393" x="6165850" y="4959350"/>
          <p14:tracePt t="50408" x="6159500" y="5003800"/>
          <p14:tracePt t="50432" x="6146800" y="5041900"/>
          <p14:tracePt t="50441" x="6140450" y="5048250"/>
          <p14:tracePt t="50458" x="6134100" y="5060950"/>
          <p14:tracePt t="50474" x="6127750" y="5080000"/>
          <p14:tracePt t="50491" x="6127750" y="5105400"/>
          <p14:tracePt t="50508" x="6140450" y="5130800"/>
          <p14:tracePt t="50524" x="6140450" y="5143500"/>
          <p14:tracePt t="50632" x="6153150" y="5162550"/>
          <p14:tracePt t="50646" x="6153150" y="5168900"/>
          <p14:tracePt t="50947" x="6146800" y="5168900"/>
          <p14:tracePt t="50958" x="6140450" y="5162550"/>
          <p14:tracePt t="50975" x="6096000" y="5118100"/>
          <p14:tracePt t="50992" x="6057900" y="5067300"/>
          <p14:tracePt t="51008" x="6019800" y="4984750"/>
          <p14:tracePt t="51025" x="5981700" y="4889500"/>
          <p14:tracePt t="51042" x="5930900" y="4762500"/>
          <p14:tracePt t="51058" x="5873750" y="4635500"/>
          <p14:tracePt t="51075" x="5797550" y="4476750"/>
          <p14:tracePt t="51092" x="5765800" y="4381500"/>
          <p14:tracePt t="51117" x="5753100" y="4279900"/>
          <p14:tracePt t="51125" x="5753100" y="4254500"/>
          <p14:tracePt t="51144" x="5753100" y="4203700"/>
          <p14:tracePt t="51158" x="5753100" y="4191000"/>
          <p14:tracePt t="51176" x="5759450" y="4165600"/>
          <p14:tracePt t="51192" x="5765800" y="4146550"/>
          <p14:tracePt t="51208" x="5765800" y="4108450"/>
          <p14:tracePt t="51225" x="5772150" y="4051300"/>
          <p14:tracePt t="51242" x="5772150" y="3994150"/>
          <p14:tracePt t="51258" x="5753100" y="3886200"/>
          <p14:tracePt t="51275" x="5734050" y="3810000"/>
          <p14:tracePt t="51292" x="5727700" y="3759200"/>
          <p14:tracePt t="51309" x="5721350" y="3733800"/>
          <p14:tracePt t="51325" x="5721350" y="3714750"/>
          <p14:tracePt t="51342" x="5721350" y="3695700"/>
          <p14:tracePt t="51359" x="5721350" y="3670300"/>
          <p14:tracePt t="51375" x="5721350" y="3651250"/>
          <p14:tracePt t="51392" x="5715000" y="3632200"/>
          <p14:tracePt t="51409" x="5715000" y="3625850"/>
          <p14:tracePt t="51442" x="5734050" y="3663950"/>
          <p14:tracePt t="51459" x="5778500" y="3714750"/>
          <p14:tracePt t="51488" x="5829300" y="3778250"/>
          <p14:tracePt t="51496" x="5835650" y="3790950"/>
          <p14:tracePt t="51509" x="5848350" y="3797300"/>
          <p14:tracePt t="51534" x="6013450" y="3867150"/>
          <p14:tracePt t="51544" x="6096000" y="3892550"/>
          <p14:tracePt t="51559" x="6311900" y="3930650"/>
          <p14:tracePt t="51575" x="6470650" y="3949700"/>
          <p14:tracePt t="51592" x="6572250" y="3949700"/>
          <p14:tracePt t="51609" x="6591300" y="3937000"/>
          <p14:tracePt t="51625" x="6597650" y="3898900"/>
          <p14:tracePt t="51642" x="6584950" y="3860800"/>
          <p14:tracePt t="51659" x="6565900" y="3835400"/>
          <p14:tracePt t="51676" x="6546850" y="3810000"/>
          <p14:tracePt t="51692" x="6534150" y="3784600"/>
          <p14:tracePt t="51709" x="6521450" y="3759200"/>
          <p14:tracePt t="51725" x="6515100" y="3746500"/>
          <p14:tracePt t="51742" x="6515100" y="3733800"/>
          <p14:tracePt t="51759" x="6489700" y="3714750"/>
          <p14:tracePt t="51776" x="6394450" y="3663950"/>
          <p14:tracePt t="51792" x="6286500" y="3632200"/>
          <p14:tracePt t="51793" x="6229350" y="3613150"/>
          <p14:tracePt t="51809" x="6184900" y="3600450"/>
          <p14:tracePt t="51826" x="6172200" y="3600450"/>
          <p14:tracePt t="51842" x="6165850" y="3600450"/>
          <p14:tracePt t="51899" x="6165850" y="3606800"/>
          <p14:tracePt t="51909" x="6159500" y="3619500"/>
          <p14:tracePt t="51926" x="6121400" y="3676650"/>
          <p14:tracePt t="51927" x="6096000" y="3721100"/>
          <p14:tracePt t="51953" x="6038850" y="3854450"/>
          <p14:tracePt t="51961" x="6026150" y="3886200"/>
          <p14:tracePt t="51981" x="6013450" y="3968750"/>
          <p14:tracePt t="51992" x="6013450" y="4032250"/>
          <p14:tracePt t="52009" x="6019800" y="4095750"/>
          <p14:tracePt t="52026" x="6026150" y="4171950"/>
          <p14:tracePt t="52043" x="6032500" y="4235450"/>
          <p14:tracePt t="52059" x="6032500" y="4311650"/>
          <p14:tracePt t="52076" x="6032500" y="4381500"/>
          <p14:tracePt t="52093" x="6032500" y="4438650"/>
          <p14:tracePt t="52109" x="6032500" y="4476750"/>
          <p14:tracePt t="52126" x="6032500" y="4508500"/>
          <p14:tracePt t="52127" x="6032500" y="4533900"/>
          <p14:tracePt t="52143" x="6032500" y="4559300"/>
          <p14:tracePt t="52168" x="6026150" y="4711700"/>
          <p14:tracePt t="52193" x="6013450" y="4864100"/>
          <p14:tracePt t="52209" x="6013450" y="4927600"/>
          <p14:tracePt t="52226" x="6013450" y="4984750"/>
          <p14:tracePt t="52243" x="6026150" y="5041900"/>
          <p14:tracePt t="52260" x="6032500" y="5086350"/>
          <p14:tracePt t="52277" x="6051550" y="5143500"/>
          <p14:tracePt t="52293" x="6076950" y="5213350"/>
          <p14:tracePt t="52309" x="6096000" y="5264150"/>
          <p14:tracePt t="52326" x="6108700" y="5302250"/>
          <p14:tracePt t="52343" x="6115050" y="5321300"/>
          <p14:tracePt t="52359" x="6127750" y="5334000"/>
          <p14:tracePt t="52376" x="6127750" y="5340350"/>
          <p14:tracePt t="52393" x="6140450" y="5346700"/>
          <p14:tracePt t="52419" x="6153150" y="5353050"/>
          <p14:tracePt t="52426" x="6159500" y="5359400"/>
          <p14:tracePt t="52443" x="6165850" y="5359400"/>
          <p14:tracePt t="52476" x="6172200" y="5365750"/>
          <p14:tracePt t="52601" x="6172200" y="5346700"/>
          <p14:tracePt t="52610" x="6172200" y="5340350"/>
          <p14:tracePt t="52626" x="6172200" y="5314950"/>
          <p14:tracePt t="52648" x="6172200" y="5264150"/>
          <p14:tracePt t="52660" x="6165850" y="5238750"/>
          <p14:tracePt t="52676" x="6146800" y="5181600"/>
          <p14:tracePt t="52693" x="6115050" y="5105400"/>
          <p14:tracePt t="52710" x="6083300" y="5022850"/>
          <p14:tracePt t="52726" x="6032500" y="4908550"/>
          <p14:tracePt t="52743" x="5994400" y="4832350"/>
          <p14:tracePt t="52760" x="5949950" y="4762500"/>
          <p14:tracePt t="52777" x="5854700" y="4629150"/>
          <p14:tracePt t="52794" x="5778500" y="4540250"/>
          <p14:tracePt t="52810" x="5651500" y="4394200"/>
          <p14:tracePt t="52827" x="5556250" y="4267200"/>
          <p14:tracePt t="52843" x="5454650" y="4127500"/>
          <p14:tracePt t="52860" x="5429250" y="4083050"/>
          <p14:tracePt t="52877" x="5416550" y="4057650"/>
          <p14:tracePt t="52893" x="5410200" y="4038600"/>
          <p14:tracePt t="52977" x="5416550" y="4032250"/>
          <p14:tracePt t="52993" x="5422900" y="4019550"/>
          <p14:tracePt t="53010" x="5441950" y="3994150"/>
          <p14:tracePt t="53033" x="5467350" y="3949700"/>
          <p14:tracePt t="53043" x="5473700" y="3924300"/>
          <p14:tracePt t="53061" x="5492750" y="3867150"/>
          <p14:tracePt t="53063" x="5505450" y="3829050"/>
          <p14:tracePt t="53077" x="5524500" y="3790950"/>
          <p14:tracePt t="53093" x="5556250" y="3740150"/>
          <p14:tracePt t="53094" x="5562600" y="3733800"/>
          <p14:tracePt t="53110" x="5575300" y="3721100"/>
          <p14:tracePt t="53127" x="5600700" y="3702050"/>
          <p14:tracePt t="53277" x="5607050" y="3708400"/>
          <p14:tracePt t="53308" x="5626100" y="3727450"/>
          <p14:tracePt t="53315" x="5626100" y="3733800"/>
          <p14:tracePt t="53327" x="5638800" y="3733800"/>
          <p14:tracePt t="53344" x="5645150" y="3733800"/>
          <p14:tracePt t="53402" x="5695950" y="3740150"/>
          <p14:tracePt t="53410" x="5715000" y="3746500"/>
          <p14:tracePt t="53427" x="5746750" y="3765550"/>
          <p14:tracePt t="53444" x="5772150" y="3771900"/>
          <p14:tracePt t="53461" x="5797550" y="3778250"/>
          <p14:tracePt t="53477" x="5810250" y="3778250"/>
          <p14:tracePt t="53494" x="5829300" y="3778250"/>
          <p14:tracePt t="53510" x="5861050" y="3752850"/>
          <p14:tracePt t="53527" x="5880100" y="3733800"/>
          <p14:tracePt t="53544" x="5892800" y="3695700"/>
          <p14:tracePt t="53560" x="5899150" y="3676650"/>
          <p14:tracePt t="53577" x="5899150" y="3670300"/>
          <p14:tracePt t="53677" x="5880100" y="3632200"/>
          <p14:tracePt t="53694" x="5854700" y="3606800"/>
          <p14:tracePt t="53710" x="5842000" y="3594100"/>
          <p14:tracePt t="53727" x="5835650" y="3587750"/>
          <p14:tracePt t="53760" x="5835650" y="3581400"/>
          <p14:tracePt t="53777" x="5810250" y="3581400"/>
          <p14:tracePt t="53794" x="5772150" y="3581400"/>
          <p14:tracePt t="53811" x="5740400" y="3581400"/>
          <p14:tracePt t="53827" x="5721350" y="3581400"/>
          <p14:tracePt t="53846" x="5702300" y="3581400"/>
          <p14:tracePt t="53870" x="5670550" y="3581400"/>
          <p14:tracePt t="53877" x="5670550" y="3587750"/>
          <p14:tracePt t="53915" x="5670550" y="3606800"/>
          <p14:tracePt t="53928" x="5670550" y="3632200"/>
          <p14:tracePt t="53944" x="5670550" y="3676650"/>
          <p14:tracePt t="53961" x="5676900" y="3752850"/>
          <p14:tracePt t="53977" x="5676900" y="3784600"/>
          <p14:tracePt t="53994" x="5683250" y="3790950"/>
          <p14:tracePt t="54060" x="5689600" y="3803650"/>
          <p14:tracePt t="54077" x="5708650" y="3835400"/>
          <p14:tracePt t="54097" x="5727700" y="3860800"/>
          <p14:tracePt t="54098" x="5740400" y="3873500"/>
          <p14:tracePt t="54111" x="5753100" y="3886200"/>
          <p14:tracePt t="54128" x="5765800" y="3898900"/>
          <p14:tracePt t="54150" x="5778500" y="3905250"/>
          <p14:tracePt t="54194" x="5778500" y="3911600"/>
          <p14:tracePt t="54211" x="5784850" y="3911600"/>
          <p14:tracePt t="54229" x="5791200" y="3917950"/>
          <p14:tracePt t="54245" x="5803900" y="3917950"/>
          <p14:tracePt t="54261" x="5810250" y="3917950"/>
          <p14:tracePt t="54278" x="5816600" y="3917950"/>
          <p14:tracePt t="54295" x="5829300" y="3917950"/>
          <p14:tracePt t="54311" x="5842000" y="3905250"/>
          <p14:tracePt t="54328" x="5861050" y="3879850"/>
          <p14:tracePt t="54344" x="5880100" y="3835400"/>
          <p14:tracePt t="54361" x="5886450" y="3790950"/>
          <p14:tracePt t="54390" x="5886450" y="3740150"/>
          <p14:tracePt t="54396" x="5886450" y="3733800"/>
          <p14:tracePt t="54411" x="5886450" y="3695700"/>
          <p14:tracePt t="54434" x="5867400" y="3638550"/>
          <p14:tracePt t="54444" x="5854700" y="3606800"/>
          <p14:tracePt t="54461" x="5829300" y="3568700"/>
          <p14:tracePt t="54478" x="5797550" y="3530600"/>
          <p14:tracePt t="54495" x="5740400" y="3486150"/>
          <p14:tracePt t="54511" x="5670550" y="3448050"/>
          <p14:tracePt t="54528" x="5657850" y="3441700"/>
          <p14:tracePt t="54561" x="5651500" y="3467100"/>
          <p14:tracePt t="54584" x="5632450" y="3562350"/>
          <p14:tracePt t="54594" x="5619750" y="3625850"/>
          <p14:tracePt t="54611" x="5600700" y="3689350"/>
          <p14:tracePt t="54629" x="5600700" y="3733800"/>
          <p14:tracePt t="54648" x="5600700" y="3740150"/>
          <p14:tracePt t="54695" x="5626100" y="3759200"/>
          <p14:tracePt t="54712" x="5689600" y="3790950"/>
          <p14:tracePt t="54728" x="5759450" y="3816350"/>
          <p14:tracePt t="54745" x="5810250" y="3829050"/>
          <p14:tracePt t="54761" x="5854700" y="3835400"/>
          <p14:tracePt t="54778" x="5873750" y="3835400"/>
          <p14:tracePt t="54794" x="5905500" y="3829050"/>
          <p14:tracePt t="54812" x="5924550" y="3816350"/>
          <p14:tracePt t="54828" x="5937250" y="3810000"/>
          <p14:tracePt t="54928" x="5943600" y="3810000"/>
          <p14:tracePt t="54947" x="5969000" y="3803650"/>
          <p14:tracePt t="54962" x="5994400" y="3803650"/>
          <p14:tracePt t="54978" x="6007100" y="3803650"/>
          <p14:tracePt t="54995" x="6038850" y="3803650"/>
          <p14:tracePt t="55013" x="6076950" y="3803650"/>
          <p14:tracePt t="55028" x="6102350" y="3803650"/>
          <p14:tracePt t="55045" x="6146800" y="3810000"/>
          <p14:tracePt t="55062" x="6165850" y="3810000"/>
          <p14:tracePt t="55078" x="6178550" y="3810000"/>
          <p14:tracePt t="55095" x="6184900" y="3810000"/>
          <p14:tracePt t="55512" x="6184900" y="3816350"/>
          <p14:tracePt t="55528" x="6184900" y="3822700"/>
          <p14:tracePt t="57730" x="6197600" y="3822700"/>
          <p14:tracePt t="57747" x="6216650" y="3822700"/>
          <p14:tracePt t="57765" x="6223000" y="3822700"/>
          <p14:tracePt t="57781" x="6235700" y="3822700"/>
          <p14:tracePt t="57797" x="6242050" y="3822700"/>
          <p14:tracePt t="57798" x="6248400" y="3822700"/>
          <p14:tracePt t="57814" x="6254750" y="3822700"/>
          <p14:tracePt t="57835" x="6280150" y="3797300"/>
          <p14:tracePt t="57847" x="6305550" y="3771900"/>
          <p14:tracePt t="57864" x="6324600" y="3733800"/>
          <p14:tracePt t="57881" x="6337300" y="3702050"/>
          <p14:tracePt t="57897" x="6350000" y="3663950"/>
          <p14:tracePt t="57915" x="6356350" y="3644900"/>
          <p14:tracePt t="57931" x="6362700" y="3619500"/>
          <p14:tracePt t="57947" x="6362700" y="3606800"/>
          <p14:tracePt t="57964" x="6369050" y="3600450"/>
          <p14:tracePt t="57981" x="6369050" y="3581400"/>
          <p14:tracePt t="57998" x="6350000" y="3536950"/>
          <p14:tracePt t="58014" x="6311900" y="3498850"/>
          <p14:tracePt t="58031" x="6254750" y="3448050"/>
          <p14:tracePt t="58047" x="6184900" y="3409950"/>
          <p14:tracePt t="58064" x="6127750" y="3390900"/>
          <p14:tracePt t="58081" x="6102350" y="3384550"/>
          <p14:tracePt t="58114" x="6089650" y="3384550"/>
          <p14:tracePt t="58131" x="6051550" y="3390900"/>
          <p14:tracePt t="58149" x="5969000" y="3422650"/>
          <p14:tracePt t="58165" x="5880100" y="3448050"/>
          <p14:tracePt t="58182" x="5784850" y="3467100"/>
          <p14:tracePt t="58198" x="5689600" y="3486150"/>
          <p14:tracePt t="58214" x="5607050" y="3486150"/>
          <p14:tracePt t="58231" x="5588000" y="3486150"/>
          <p14:tracePt t="58264" x="5588000" y="3492500"/>
          <p14:tracePt t="58281" x="5600700" y="3517900"/>
          <p14:tracePt t="58298" x="5657850" y="3575050"/>
          <p14:tracePt t="58314" x="5695950" y="3632200"/>
          <p14:tracePt t="58337" x="5721350" y="3676650"/>
          <p14:tracePt t="58348" x="5740400" y="3714750"/>
          <p14:tracePt t="58365" x="5765800" y="3759200"/>
          <p14:tracePt t="58387" x="5842000" y="3835400"/>
          <p14:tracePt t="58398" x="5892800" y="3867150"/>
          <p14:tracePt t="58415" x="5969000" y="3924300"/>
          <p14:tracePt t="58431" x="6019800" y="3962400"/>
          <p14:tracePt t="58448" x="6051550" y="3981450"/>
          <p14:tracePt t="58465" x="6083300" y="3987800"/>
          <p14:tracePt t="58481" x="6108700" y="3987800"/>
          <p14:tracePt t="58498" x="6140450" y="3981450"/>
          <p14:tracePt t="58514" x="6165850" y="3962400"/>
          <p14:tracePt t="58531" x="6184900" y="3943350"/>
          <p14:tracePt t="58549" x="6191250" y="3943350"/>
          <p14:tracePt t="58615" x="6197600" y="3937000"/>
          <p14:tracePt t="58631" x="6229350" y="3911600"/>
          <p14:tracePt t="58648" x="6261100" y="3873500"/>
          <p14:tracePt t="58664" x="6286500" y="3810000"/>
          <p14:tracePt t="58681" x="6299200" y="3765550"/>
          <p14:tracePt t="58698" x="6305550" y="3733800"/>
          <p14:tracePt t="58715" x="6305550" y="3708400"/>
          <p14:tracePt t="58731" x="6292850" y="3689350"/>
          <p14:tracePt t="58748" x="6267450" y="3657600"/>
          <p14:tracePt t="58765" x="6235700" y="3632200"/>
          <p14:tracePt t="58781" x="6197600" y="3613150"/>
          <p14:tracePt t="58798" x="6153150" y="3587750"/>
          <p14:tracePt t="58815" x="6089650" y="3562350"/>
          <p14:tracePt t="58832" x="6019800" y="3530600"/>
          <p14:tracePt t="58858" x="5918200" y="3505200"/>
          <p14:tracePt t="58882" x="5905500" y="3511550"/>
          <p14:tracePt t="58899" x="5867400" y="3581400"/>
          <p14:tracePt t="58915" x="5829300" y="3638550"/>
          <p14:tracePt t="58932" x="5797550" y="3689350"/>
          <p14:tracePt t="58949" x="5778500" y="3714750"/>
          <p14:tracePt t="58965" x="5772150" y="3727450"/>
          <p14:tracePt t="59990" x="5765800" y="3721100"/>
          <p14:tracePt t="59999" x="5759450" y="3721100"/>
          <p14:tracePt t="60016" x="5727700" y="3721100"/>
          <p14:tracePt t="60033" x="5676900" y="3733800"/>
          <p14:tracePt t="60049" x="5607050" y="3746500"/>
          <p14:tracePt t="60050" x="5562600" y="3746500"/>
          <p14:tracePt t="60066" x="5505450" y="3759200"/>
          <p14:tracePt t="60082" x="5264150" y="3759200"/>
          <p14:tracePt t="60099" x="5181600" y="3740150"/>
          <p14:tracePt t="60349" x="5308600" y="3746500"/>
          <p14:tracePt t="60366" x="5340350" y="3740150"/>
          <p14:tracePt t="60383" x="5397500" y="3702050"/>
          <p14:tracePt t="60399" x="5422900" y="3670300"/>
          <p14:tracePt t="60416" x="5480050" y="3625850"/>
          <p14:tracePt t="60433" x="5543550" y="3581400"/>
          <p14:tracePt t="60450" x="5632450" y="3517900"/>
          <p14:tracePt t="60466" x="5734050" y="3441700"/>
          <p14:tracePt t="60483" x="5816600" y="3384550"/>
          <p14:tracePt t="60499" x="5899150" y="3302000"/>
          <p14:tracePt t="60517" x="6013450" y="3181350"/>
          <p14:tracePt t="60538" x="6273800" y="2908300"/>
          <p14:tracePt t="60550" x="6394450" y="2800350"/>
          <p14:tracePt t="60566" x="6565900" y="2654300"/>
          <p14:tracePt t="60583" x="6705600" y="2527300"/>
          <p14:tracePt t="60600" x="6819900" y="2419350"/>
          <p14:tracePt t="60601" x="6864350" y="2381250"/>
          <p14:tracePt t="60616" x="6921500" y="2336800"/>
          <p14:tracePt t="60633" x="7042150" y="2222500"/>
          <p14:tracePt t="60650" x="7112000" y="2171700"/>
          <p14:tracePt t="60666" x="7175500" y="2133600"/>
          <p14:tracePt t="60683" x="7264400" y="2089150"/>
          <p14:tracePt t="60699" x="7378700" y="2038350"/>
          <p14:tracePt t="60718" x="7480300" y="2006600"/>
          <p14:tracePt t="60733" x="7537450" y="1993900"/>
          <p14:tracePt t="60750" x="7600950" y="1993900"/>
          <p14:tracePt t="60766" x="7689850" y="1993900"/>
          <p14:tracePt t="60783" x="7759700" y="2012950"/>
          <p14:tracePt t="60800" x="7829550" y="2051050"/>
          <p14:tracePt t="60821" x="7937500" y="2089150"/>
          <p14:tracePt t="60833" x="7969250" y="2095500"/>
          <p14:tracePt t="60853" x="8001000" y="2101850"/>
          <p14:tracePt t="60866" x="8039100" y="2101850"/>
          <p14:tracePt t="60883" x="8083550" y="2114550"/>
          <p14:tracePt t="60903" x="8134350" y="2133600"/>
          <p14:tracePt t="60917" x="8185150" y="2159000"/>
          <p14:tracePt t="60933" x="8235950" y="2184400"/>
          <p14:tracePt t="60950" x="8293100" y="2228850"/>
          <p14:tracePt t="60967" x="8331200" y="2260600"/>
          <p14:tracePt t="60983" x="8407400" y="2324100"/>
          <p14:tracePt t="61008" x="8623300" y="2419350"/>
          <p14:tracePt t="61016" x="8693150" y="2438400"/>
          <p14:tracePt t="61033" x="8890000" y="2489200"/>
          <p14:tracePt t="61050" x="9029700" y="2514600"/>
          <p14:tracePt t="61050" x="9093200" y="2520950"/>
          <p14:tracePt t="61067" x="9137650" y="2520950"/>
          <p14:tracePt t="61083" x="9150350" y="2520950"/>
          <p14:tracePt t="61100" x="9156700" y="2520950"/>
          <p14:tracePt t="61117" x="9169400" y="2520950"/>
          <p14:tracePt t="61133" x="9201150" y="2520950"/>
          <p14:tracePt t="61150" x="9309100" y="2540000"/>
          <p14:tracePt t="61166" x="9448800" y="2546350"/>
          <p14:tracePt t="61183" x="9620250" y="2546350"/>
          <p14:tracePt t="61200" x="9759950" y="2546350"/>
          <p14:tracePt t="61217" x="9836150" y="2540000"/>
          <p14:tracePt t="61241" x="9880600" y="2520950"/>
          <p14:tracePt t="61250" x="9893300" y="2520950"/>
          <p14:tracePt t="61267" x="9912350" y="2514600"/>
          <p14:tracePt t="61283" x="9969500" y="2508250"/>
          <p14:tracePt t="61301" x="10090150" y="2508250"/>
          <p14:tracePt t="61317" x="10166350" y="2501900"/>
          <p14:tracePt t="61334" x="10204450" y="2489200"/>
          <p14:tracePt t="61350" x="10267950" y="2451100"/>
          <p14:tracePt t="61367" x="10312400" y="2419350"/>
          <p14:tracePt t="61384" x="10344150" y="2374900"/>
          <p14:tracePt t="61400" x="10363200" y="2336800"/>
          <p14:tracePt t="61417" x="10382250" y="2298700"/>
          <p14:tracePt t="61434" x="10407650" y="2254250"/>
          <p14:tracePt t="61451" x="10414000" y="2228850"/>
          <p14:tracePt t="61476" x="10420350" y="2184400"/>
          <p14:tracePt t="61484" x="10420350" y="2165350"/>
          <p14:tracePt t="61500" x="10414000" y="2139950"/>
          <p14:tracePt t="61525" x="10375900" y="2082800"/>
          <p14:tracePt t="61534" x="10369550" y="2070100"/>
          <p14:tracePt t="61550" x="10325100" y="2025650"/>
          <p14:tracePt t="61567" x="10299700" y="2000250"/>
          <p14:tracePt t="61584" x="10236200" y="1962150"/>
          <p14:tracePt t="61600" x="10166350" y="1936750"/>
          <p14:tracePt t="61618" x="10058400" y="1911350"/>
          <p14:tracePt t="61634" x="9874250" y="1866900"/>
          <p14:tracePt t="61650" x="9715500" y="1841500"/>
          <p14:tracePt t="61667" x="9594850" y="1822450"/>
          <p14:tracePt t="61686" x="9461500" y="1797050"/>
          <p14:tracePt t="61701" x="9353550" y="1784350"/>
          <p14:tracePt t="61717" x="9271000" y="1771650"/>
          <p14:tracePt t="61734" x="9175750" y="1752600"/>
          <p14:tracePt t="61750" x="9036050" y="1739900"/>
          <p14:tracePt t="61767" x="8928100" y="1733550"/>
          <p14:tracePt t="61784" x="8832850" y="1733550"/>
          <p14:tracePt t="61801" x="8705850" y="1739900"/>
          <p14:tracePt t="61817" x="8623300" y="1752600"/>
          <p14:tracePt t="61834" x="8566150" y="1765300"/>
          <p14:tracePt t="61851" x="8464550" y="1790700"/>
          <p14:tracePt t="61867" x="8369300" y="1809750"/>
          <p14:tracePt t="61884" x="8280400" y="1816100"/>
          <p14:tracePt t="61901" x="8235950" y="1822450"/>
          <p14:tracePt t="61921" x="8191500" y="1828800"/>
          <p14:tracePt t="61934" x="8166100" y="1828800"/>
          <p14:tracePt t="61951" x="8128000" y="1835150"/>
          <p14:tracePt t="61967" x="8070850" y="1854200"/>
          <p14:tracePt t="61985" x="8007350" y="1873250"/>
          <p14:tracePt t="62001" x="7905750" y="1905000"/>
          <p14:tracePt t="62018" x="7848600" y="1930400"/>
          <p14:tracePt t="62019" x="7823200" y="1943100"/>
          <p14:tracePt t="62035" x="7797800" y="1962150"/>
          <p14:tracePt t="62051" x="7785100" y="1974850"/>
          <p14:tracePt t="62067" x="7772400" y="2000250"/>
          <p14:tracePt t="62086" x="7766050" y="2025650"/>
          <p14:tracePt t="62101" x="7766050" y="2076450"/>
          <p14:tracePt t="62117" x="7766050" y="2127250"/>
          <p14:tracePt t="62134" x="7766050" y="2216150"/>
          <p14:tracePt t="62151" x="7766050" y="2311400"/>
          <p14:tracePt t="62168" x="7766050" y="2381250"/>
          <p14:tracePt t="62184" x="7772400" y="2419350"/>
          <p14:tracePt t="62201" x="7772400" y="2425700"/>
          <p14:tracePt t="62225" x="7778750" y="2432050"/>
          <p14:tracePt t="62251" x="7778750" y="2438400"/>
          <p14:tracePt t="62268" x="7797800" y="2451100"/>
          <p14:tracePt t="62284" x="7829550" y="2463800"/>
          <p14:tracePt t="62301" x="7880350" y="2476500"/>
          <p14:tracePt t="62317" x="7969250" y="2489200"/>
          <p14:tracePt t="62335" x="8020050" y="2489200"/>
          <p14:tracePt t="62351" x="8083550" y="2495550"/>
          <p14:tracePt t="62368" x="8134350" y="2501900"/>
          <p14:tracePt t="62385" x="8172450" y="2508250"/>
          <p14:tracePt t="62401" x="8204200" y="2514600"/>
          <p14:tracePt t="62417" x="8210550" y="2514600"/>
          <p14:tracePt t="63198" x="8248650" y="2514600"/>
          <p14:tracePt t="63218" x="8274050" y="2508250"/>
          <p14:tracePt t="63235" x="8293100" y="2501900"/>
          <p14:tracePt t="63252" x="8299450" y="2501900"/>
          <p14:tracePt t="63269" x="8305800" y="2501900"/>
          <p14:tracePt t="63434" x="8343900" y="2476500"/>
          <p14:tracePt t="63452" x="8388350" y="2457450"/>
          <p14:tracePt t="63469" x="8439150" y="2432050"/>
          <p14:tracePt t="63494" x="8585200" y="2406650"/>
          <p14:tracePt t="63502" x="8667750" y="2393950"/>
          <p14:tracePt t="63525" x="8832850" y="2381250"/>
          <p14:tracePt t="63535" x="8870950" y="2374900"/>
          <p14:tracePt t="63552" x="8928100" y="2368550"/>
          <p14:tracePt t="63569" x="8953500" y="2362200"/>
          <p14:tracePt t="63586" x="8959850" y="2362200"/>
          <p14:tracePt t="63635" x="8959850" y="2355850"/>
          <p14:tracePt t="63686" x="8959850" y="2349500"/>
          <p14:tracePt t="63752" x="8972550" y="2349500"/>
          <p14:tracePt t="63769" x="8985250" y="2349500"/>
          <p14:tracePt t="63786" x="9010650" y="2349500"/>
          <p14:tracePt t="63802" x="9036050" y="2343150"/>
          <p14:tracePt t="63819" x="9099550" y="2324100"/>
          <p14:tracePt t="63836" x="9194800" y="2311400"/>
          <p14:tracePt t="63852" x="9296400" y="2305050"/>
          <p14:tracePt t="63869" x="9391650" y="2305050"/>
          <p14:tracePt t="63886" x="9461500" y="2305050"/>
          <p14:tracePt t="63902" x="9493250" y="2305050"/>
          <p14:tracePt t="63969" x="9512300" y="2305050"/>
          <p14:tracePt t="63986" x="9531350" y="2305050"/>
          <p14:tracePt t="64002" x="9569450" y="2311400"/>
          <p14:tracePt t="64019" x="9620250" y="2317750"/>
          <p14:tracePt t="64039" x="9639300" y="2317750"/>
          <p14:tracePt t="64103" x="9645650" y="2317750"/>
          <p14:tracePt t="64119" x="9652000" y="2317750"/>
          <p14:tracePt t="64153" x="9652000" y="2311400"/>
          <p14:tracePt t="64650" x="9671050" y="2330450"/>
          <p14:tracePt t="64654" x="9702800" y="2362200"/>
          <p14:tracePt t="64670" x="9734550" y="2387600"/>
          <p14:tracePt t="64687" x="9804400" y="2438400"/>
          <p14:tracePt t="64712" x="9804400" y="2444750"/>
          <p14:tracePt t="64803" x="9810750" y="2444750"/>
          <p14:tracePt t="64823" x="9874250" y="2425700"/>
          <p14:tracePt t="64847" x="9956800" y="2400300"/>
          <p14:tracePt t="64854" x="9969500" y="2393950"/>
          <p14:tracePt t="64870" x="9982200" y="2381250"/>
          <p14:tracePt t="64887" x="10007600" y="2362200"/>
          <p14:tracePt t="64903" x="10020300" y="2343150"/>
          <p14:tracePt t="64904" x="10026650" y="2324100"/>
          <p14:tracePt t="64920" x="10039350" y="2305050"/>
          <p14:tracePt t="64936" x="10058400" y="2247900"/>
          <p14:tracePt t="64953" x="10077450" y="2190750"/>
          <p14:tracePt t="64970" x="10083800" y="2146300"/>
          <p14:tracePt t="64987" x="10083800" y="2095500"/>
          <p14:tracePt t="65003" x="10077450" y="2038350"/>
          <p14:tracePt t="65020" x="10052050" y="1974850"/>
          <p14:tracePt t="65037" x="10020300" y="1911350"/>
          <p14:tracePt t="65054" x="9988550" y="1866900"/>
          <p14:tracePt t="65081" x="9912350" y="1790700"/>
          <p14:tracePt t="65087" x="9899650" y="1778000"/>
          <p14:tracePt t="65103" x="9836150" y="1733550"/>
          <p14:tracePt t="65125" x="9753600" y="1689100"/>
          <p14:tracePt t="65137" x="9696450" y="1663700"/>
          <p14:tracePt t="65153" x="9613900" y="1625600"/>
          <p14:tracePt t="65154" x="9556750" y="1600200"/>
          <p14:tracePt t="65170" x="9525000" y="1587500"/>
          <p14:tracePt t="65187" x="9372600" y="1536700"/>
          <p14:tracePt t="65204" x="9239250" y="1498600"/>
          <p14:tracePt t="65220" x="9131300" y="1479550"/>
          <p14:tracePt t="65237" x="9029700" y="1473200"/>
          <p14:tracePt t="65253" x="8953500" y="1479550"/>
          <p14:tracePt t="65270" x="8782050" y="1543050"/>
          <p14:tracePt t="65287" x="8642350" y="1600200"/>
          <p14:tracePt t="65303" x="8521700" y="1651000"/>
          <p14:tracePt t="65320" x="8426450" y="1695450"/>
          <p14:tracePt t="65337" x="8343900" y="1739900"/>
          <p14:tracePt t="65355" x="8293100" y="1784350"/>
          <p14:tracePt t="65370" x="8261350" y="1854200"/>
          <p14:tracePt t="65390" x="8229600" y="1955800"/>
          <p14:tracePt t="65404" x="8229600" y="1987550"/>
          <p14:tracePt t="65420" x="8229600" y="2070100"/>
          <p14:tracePt t="65421" x="8242300" y="2095500"/>
          <p14:tracePt t="65437" x="8261350" y="2127250"/>
          <p14:tracePt t="65453" x="8280400" y="2139950"/>
          <p14:tracePt t="65470" x="8286750" y="2146300"/>
          <p14:tracePt t="65543" x="8293100" y="2146300"/>
          <p14:tracePt t="65570" x="8299450" y="2146300"/>
          <p14:tracePt t="66571" x="8305800" y="2178050"/>
          <p14:tracePt t="66588" x="8318500" y="2209800"/>
          <p14:tracePt t="66605" x="8407400" y="2355850"/>
          <p14:tracePt t="66621" x="8553450" y="2527300"/>
          <p14:tracePt t="66638" x="8737600" y="2743200"/>
          <p14:tracePt t="66655" x="8934450" y="2965450"/>
          <p14:tracePt t="66671" x="9055100" y="3092450"/>
          <p14:tracePt t="66688" x="9112250" y="3136900"/>
          <p14:tracePt t="66704" x="9144000" y="3149600"/>
          <p14:tracePt t="66721" x="9150350" y="3149600"/>
          <p14:tracePt t="66738" x="9156700" y="3149600"/>
          <p14:tracePt t="66755" x="9163050" y="3155950"/>
          <p14:tracePt t="66772" x="9169400" y="3155950"/>
          <p14:tracePt t="66806" x="9175750" y="3162300"/>
          <p14:tracePt t="66822" x="9182100" y="3155950"/>
          <p14:tracePt t="66838" x="9182100" y="3149600"/>
          <p14:tracePt t="66855" x="9182100" y="3130550"/>
          <p14:tracePt t="66872" x="9169400" y="3124200"/>
          <p14:tracePt t="66888" x="9150350" y="3111500"/>
          <p14:tracePt t="66905" x="9118600" y="3105150"/>
          <p14:tracePt t="66922" x="9061450" y="3086100"/>
          <p14:tracePt t="66938" x="8959850" y="3060700"/>
          <p14:tracePt t="66962" x="8813800" y="3022600"/>
          <p14:tracePt t="66972" x="8763000" y="3009900"/>
          <p14:tracePt t="66988" x="8636000" y="3003550"/>
          <p14:tracePt t="67008" x="8394700" y="3022600"/>
          <p14:tracePt t="67022" x="8166100" y="3086100"/>
          <p14:tracePt t="67038" x="7950200" y="3194050"/>
          <p14:tracePt t="67055" x="7829550" y="3295650"/>
          <p14:tracePt t="67072" x="7753350" y="3422650"/>
          <p14:tracePt t="67098" x="7689850" y="3632200"/>
          <p14:tracePt t="67105" x="7677150" y="3708400"/>
          <p14:tracePt t="67122" x="7632700" y="3962400"/>
          <p14:tracePt t="67138" x="7613650" y="4279900"/>
          <p14:tracePt t="67155" x="7645400" y="4603750"/>
          <p14:tracePt t="67173" x="7753350" y="4908550"/>
          <p14:tracePt t="67190" x="7861300" y="5060950"/>
          <p14:tracePt t="67206" x="7950200" y="5143500"/>
          <p14:tracePt t="67223" x="8026400" y="5207000"/>
          <p14:tracePt t="67224" x="8070850" y="5238750"/>
          <p14:tracePt t="67245" x="8147050" y="5283200"/>
          <p14:tracePt t="67260" x="8216900" y="5321300"/>
          <p14:tracePt t="67272" x="8299450" y="5359400"/>
          <p14:tracePt t="67289" x="8401050" y="5397500"/>
          <p14:tracePt t="67305" x="8521700" y="5422900"/>
          <p14:tracePt t="67322" x="8667750" y="5454650"/>
          <p14:tracePt t="67339" x="8820150" y="5473700"/>
          <p14:tracePt t="67356" x="9023350" y="5499100"/>
          <p14:tracePt t="67373" x="9182100" y="5518150"/>
          <p14:tracePt t="67389" x="9315450" y="5530850"/>
          <p14:tracePt t="67391" x="9385300" y="5530850"/>
          <p14:tracePt t="67406" x="9455150" y="5537200"/>
          <p14:tracePt t="67429" x="9626600" y="5543550"/>
          <p14:tracePt t="67439" x="9766300" y="5543550"/>
          <p14:tracePt t="67455" x="9861550" y="5543550"/>
          <p14:tracePt t="67472" x="9918700" y="5543550"/>
          <p14:tracePt t="67489" x="10026650" y="5530850"/>
          <p14:tracePt t="67505" x="10083800" y="5518150"/>
          <p14:tracePt t="67522" x="10147300" y="5505450"/>
          <p14:tracePt t="67539" x="10261600" y="5505450"/>
          <p14:tracePt t="67556" x="10420350" y="5518150"/>
          <p14:tracePt t="67573" x="10560050" y="5537200"/>
          <p14:tracePt t="67589" x="10750550" y="5556250"/>
          <p14:tracePt t="67605" x="10858500" y="5556250"/>
          <p14:tracePt t="67622" x="10934700" y="5543550"/>
          <p14:tracePt t="67639" x="10953750" y="5530850"/>
          <p14:tracePt t="67662" x="10972800" y="5505450"/>
          <p14:tracePt t="67672" x="10979150" y="5499100"/>
          <p14:tracePt t="67689" x="11029950" y="5454650"/>
          <p14:tracePt t="67705" x="11106150" y="5435600"/>
          <p14:tracePt t="67722" x="11144250" y="5429250"/>
          <p14:tracePt t="67739" x="11322050" y="5403850"/>
          <p14:tracePt t="67755" x="11410950" y="5378450"/>
          <p14:tracePt t="67772" x="11474450" y="5340350"/>
          <p14:tracePt t="67789" x="11531600" y="5283200"/>
          <p14:tracePt t="67806" x="11582400" y="5200650"/>
          <p14:tracePt t="67823" x="11620500" y="5105400"/>
          <p14:tracePt t="67839" x="11671300" y="4991100"/>
          <p14:tracePt t="67856" x="11728450" y="4876800"/>
          <p14:tracePt t="67873" x="11753850" y="4826000"/>
          <p14:tracePt t="67889" x="11772900" y="4762500"/>
          <p14:tracePt t="67906" x="11779250" y="4705350"/>
          <p14:tracePt t="67930" x="11779250" y="4603750"/>
          <p14:tracePt t="67931" x="11772900" y="4533900"/>
          <p14:tracePt t="67939" x="11760200" y="4445000"/>
          <p14:tracePt t="67956" x="11728450" y="4248150"/>
          <p14:tracePt t="67972" x="11684000" y="4095750"/>
          <p14:tracePt t="67989" x="11664950" y="4051300"/>
          <p14:tracePt t="68006" x="11620500" y="3962400"/>
          <p14:tracePt t="68023" x="11607800" y="3943350"/>
          <p14:tracePt t="68056" x="11601450" y="3943350"/>
          <p14:tracePt t="68073" x="11595100" y="3937000"/>
          <p14:tracePt t="68089" x="11544300" y="3905250"/>
          <p14:tracePt t="68106" x="11474450" y="3860800"/>
          <p14:tracePt t="68123" x="11379200" y="3803650"/>
          <p14:tracePt t="68139" x="11271250" y="3733800"/>
          <p14:tracePt t="68156" x="11144250" y="3670300"/>
          <p14:tracePt t="68157" x="11087100" y="3644900"/>
          <p14:tracePt t="68173" x="11010900" y="3619500"/>
          <p14:tracePt t="68191" x="10941050" y="3606800"/>
          <p14:tracePt t="68206" x="10871200" y="3600450"/>
          <p14:tracePt t="68223" x="10706100" y="3600450"/>
          <p14:tracePt t="68239" x="10515600" y="3600450"/>
          <p14:tracePt t="68256" x="10293350" y="3594100"/>
          <p14:tracePt t="68283" x="10064750" y="3575050"/>
          <p14:tracePt t="68290" x="9988550" y="3562350"/>
          <p14:tracePt t="68306" x="9937750" y="3549650"/>
          <p14:tracePt t="68331" x="9925050" y="3549650"/>
          <p14:tracePt t="68359" x="9918700" y="3549650"/>
          <p14:tracePt t="68373" x="9906000" y="3549650"/>
          <p14:tracePt t="68389" x="9855200" y="3568700"/>
          <p14:tracePt t="68391" x="9817100" y="3581400"/>
          <p14:tracePt t="68406" x="9753600" y="3600450"/>
          <p14:tracePt t="68423" x="9645650" y="3632200"/>
          <p14:tracePt t="68443" x="9620250" y="3644900"/>
          <p14:tracePt t="68456" x="9613900" y="3651250"/>
          <p14:tracePt t="68473" x="9601200" y="3676650"/>
          <p14:tracePt t="68489" x="9588500" y="3695700"/>
          <p14:tracePt t="68506" x="9575800" y="3740150"/>
          <p14:tracePt t="68523" x="9556750" y="3778250"/>
          <p14:tracePt t="68540" x="9550400" y="3784600"/>
          <p14:tracePt t="68563" x="9544050" y="3784600"/>
          <p14:tracePt t="69779" x="9531350" y="3797300"/>
          <p14:tracePt t="69791" x="9493250" y="3841750"/>
          <p14:tracePt t="69807" x="9436100" y="3905250"/>
          <p14:tracePt t="69824" x="9404350" y="3937000"/>
          <p14:tracePt t="69825" x="9391650" y="3956050"/>
          <p14:tracePt t="69840" x="9378950" y="3968750"/>
          <p14:tracePt t="69859" x="9359900" y="3994150"/>
          <p14:tracePt t="69874" x="9340850" y="4006850"/>
          <p14:tracePt t="69891" x="9264650" y="4070350"/>
          <p14:tracePt t="69919" x="9144000" y="4203700"/>
          <p14:tracePt t="69925" x="9086850" y="4286250"/>
          <p14:tracePt t="69942" x="9023350" y="4394200"/>
          <p14:tracePt t="69965" x="8966200" y="4502150"/>
          <p14:tracePt t="69974" x="8959850" y="4508500"/>
          <p14:tracePt t="70055" x="8959850" y="4521200"/>
          <p14:tracePt t="70074" x="8966200" y="4552950"/>
          <p14:tracePt t="70076" x="8972550" y="4572000"/>
          <p14:tracePt t="70091" x="8985250" y="4597400"/>
          <p14:tracePt t="70108" x="9036050" y="4679950"/>
          <p14:tracePt t="70124" x="9099550" y="4775200"/>
          <p14:tracePt t="70141" x="9137650" y="4876800"/>
          <p14:tracePt t="70158" x="9144000" y="4959350"/>
          <p14:tracePt t="70174" x="9144000" y="5035550"/>
          <p14:tracePt t="70191" x="9124950" y="5156200"/>
          <p14:tracePt t="70208" x="9118600" y="5238750"/>
          <p14:tracePt t="70224" x="9105900" y="5308600"/>
          <p14:tracePt t="70241" x="9099550" y="5340350"/>
          <p14:tracePt t="70258" x="9099550" y="5359400"/>
          <p14:tracePt t="70274" x="9099550" y="5365750"/>
          <p14:tracePt t="70292" x="9099550" y="5372100"/>
          <p14:tracePt t="70310" x="9118600" y="5397500"/>
          <p14:tracePt t="70326" x="9131300" y="5422900"/>
          <p14:tracePt t="70341" x="9144000" y="5505450"/>
          <p14:tracePt t="70358" x="9144000" y="5588000"/>
          <p14:tracePt t="70375" x="9112250" y="5645150"/>
          <p14:tracePt t="70391" x="9105900" y="5645150"/>
          <p14:tracePt t="70471" x="9118600" y="5651500"/>
          <p14:tracePt t="70474" x="9144000" y="5670550"/>
          <p14:tracePt t="70491" x="9182100" y="5708650"/>
          <p14:tracePt t="70508" x="9213850" y="5746750"/>
          <p14:tracePt t="70528" x="9226550" y="5765800"/>
          <p14:tracePt t="70541" x="9239250" y="5778500"/>
          <p14:tracePt t="70559" x="9245600" y="5791200"/>
          <p14:tracePt t="70620" x="9283700" y="5816600"/>
          <p14:tracePt t="70626" x="9296400" y="5829300"/>
          <p14:tracePt t="70641" x="9315450" y="5848350"/>
          <p14:tracePt t="70666" x="9334500" y="5880100"/>
          <p14:tracePt t="70675" x="9334500" y="5886450"/>
          <p14:tracePt t="70695" x="9334500" y="5899150"/>
          <p14:tracePt t="70710" x="9334500" y="5911850"/>
          <p14:tracePt t="70725" x="9328150" y="5918200"/>
          <p14:tracePt t="70742" x="9315450" y="5937250"/>
          <p14:tracePt t="70758" x="9296400" y="5962650"/>
          <p14:tracePt t="70775" x="9271000" y="6000750"/>
          <p14:tracePt t="70792" x="9245600" y="6026150"/>
          <p14:tracePt t="70793" x="9226550" y="6045200"/>
          <p14:tracePt t="70814" x="9188450" y="6070600"/>
          <p14:tracePt t="70825" x="9137650" y="6102350"/>
          <p14:tracePt t="70842" x="9093200" y="6127750"/>
          <p14:tracePt t="70858" x="9055100" y="6146800"/>
          <p14:tracePt t="70875" x="8985250" y="6165850"/>
          <p14:tracePt t="70892" x="8934450" y="6184900"/>
          <p14:tracePt t="70909" x="8864600" y="6197600"/>
          <p14:tracePt t="70937" x="8813800" y="6216650"/>
          <p14:tracePt t="70947" x="8769350" y="6235700"/>
          <p14:tracePt t="70958" x="8763000" y="6242050"/>
          <p14:tracePt t="70975" x="8731250" y="6261100"/>
          <p14:tracePt t="71000" x="8674100" y="6286500"/>
          <p14:tracePt t="71008" x="8667750" y="6286500"/>
          <p14:tracePt t="71025" x="8629650" y="6299200"/>
          <p14:tracePt t="71042" x="8604250" y="6305550"/>
          <p14:tracePt t="71058" x="8591550" y="6305550"/>
          <p14:tracePt t="71075" x="8477250" y="6318250"/>
          <p14:tracePt t="71092" x="8369300" y="6337300"/>
          <p14:tracePt t="71110" x="8274050" y="6356350"/>
          <p14:tracePt t="71126" x="8223250" y="6375400"/>
          <p14:tracePt t="71147" x="8191500" y="6388100"/>
          <p14:tracePt t="71246" x="8191500" y="6381750"/>
          <p14:tracePt t="71297" x="8197850" y="6381750"/>
          <p14:tracePt t="71309" x="8204200" y="6381750"/>
          <p14:tracePt t="71325" x="8229600" y="6381750"/>
          <p14:tracePt t="71342" x="8274050" y="6381750"/>
          <p14:tracePt t="71359" x="8331200" y="6362700"/>
          <p14:tracePt t="71375" x="8401050" y="6343650"/>
          <p14:tracePt t="71392" x="8483600" y="6324600"/>
          <p14:tracePt t="71393" x="8509000" y="6311900"/>
          <p14:tracePt t="71418" x="8680450" y="6280150"/>
          <p14:tracePt t="71427" x="8712200" y="6273800"/>
          <p14:tracePt t="71442" x="8832850" y="6254750"/>
          <p14:tracePt t="71459" x="8864600" y="6242050"/>
          <p14:tracePt t="71475" x="8870950" y="6229350"/>
          <p14:tracePt t="71493" x="8877300" y="6216650"/>
          <p14:tracePt t="71510" x="8877300" y="6197600"/>
          <p14:tracePt t="71525" x="8896350" y="6172200"/>
          <p14:tracePt t="71542" x="8940800" y="6140450"/>
          <p14:tracePt t="71559" x="9023350" y="6127750"/>
          <p14:tracePt t="71576" x="9207500" y="6134100"/>
          <p14:tracePt t="71592" x="9366250" y="6140450"/>
          <p14:tracePt t="71610" x="9588500" y="6140450"/>
          <p14:tracePt t="71626" x="9626600" y="6140450"/>
          <p14:tracePt t="71642" x="9683750" y="6127750"/>
          <p14:tracePt t="71659" x="9721850" y="6108700"/>
          <p14:tracePt t="71675" x="9734550" y="6096000"/>
          <p14:tracePt t="71692" x="9740900" y="6096000"/>
          <p14:tracePt t="71709" x="9753600" y="6096000"/>
          <p14:tracePt t="71725" x="9759950" y="6096000"/>
          <p14:tracePt t="71742" x="9766300" y="6096000"/>
          <p14:tracePt t="71883" x="9779000" y="6121400"/>
          <p14:tracePt t="71894" x="9779000" y="6127750"/>
          <p14:tracePt t="71914" x="9753600" y="6172200"/>
          <p14:tracePt t="71926" x="9728200" y="6184900"/>
          <p14:tracePt t="71942" x="9702800" y="6197600"/>
          <p14:tracePt t="71959" x="9658350" y="6203950"/>
          <p14:tracePt t="71960" x="9626600" y="6203950"/>
          <p14:tracePt t="71976" x="9607550" y="6203950"/>
          <p14:tracePt t="71993" x="9525000" y="6203950"/>
          <p14:tracePt t="72009" x="9366250" y="6197600"/>
          <p14:tracePt t="72026" x="9232900" y="6184900"/>
          <p14:tracePt t="72042" x="9048750" y="6178550"/>
          <p14:tracePt t="72059" x="8966200" y="6172200"/>
          <p14:tracePt t="72076" x="8890000" y="6165850"/>
          <p14:tracePt t="72093" x="8851900" y="6165850"/>
          <p14:tracePt t="72109" x="8807450" y="6165850"/>
          <p14:tracePt t="72126" x="8737600" y="6165850"/>
          <p14:tracePt t="72143" x="8667750" y="6165850"/>
          <p14:tracePt t="72159" x="8572500" y="6159500"/>
          <p14:tracePt t="72176" x="8521700" y="6159500"/>
          <p14:tracePt t="72193" x="8477250" y="6153150"/>
          <p14:tracePt t="72209" x="8451850" y="6153150"/>
          <p14:tracePt t="72226" x="8420100" y="6153150"/>
          <p14:tracePt t="72243" x="8394700" y="6153150"/>
          <p14:tracePt t="72259" x="8369300" y="6159500"/>
          <p14:tracePt t="72276" x="8362950" y="6159500"/>
          <p14:tracePt t="72309" x="8362950" y="6172200"/>
          <p14:tracePt t="72326" x="8343900" y="6184900"/>
          <p14:tracePt t="72343" x="8312150" y="6216650"/>
          <p14:tracePt t="72360" x="8280400" y="6254750"/>
          <p14:tracePt t="72380" x="8255000" y="6273800"/>
          <p14:tracePt t="72393" x="8248650" y="6280150"/>
          <p14:tracePt t="72426" x="8248650" y="6292850"/>
          <p14:tracePt t="72443" x="8242300" y="6305550"/>
          <p14:tracePt t="72460" x="8242300" y="6324600"/>
          <p14:tracePt t="72476" x="8242300" y="6337300"/>
          <p14:tracePt t="72494" x="8242300" y="6350000"/>
          <p14:tracePt t="72510" x="8248650" y="6362700"/>
          <p14:tracePt t="72526" x="8267700" y="6369050"/>
          <p14:tracePt t="72543" x="8299450" y="6375400"/>
          <p14:tracePt t="72560" x="8356600" y="6381750"/>
          <p14:tracePt t="72576" x="8426450" y="6388100"/>
          <p14:tracePt t="72593" x="8515350" y="6388100"/>
          <p14:tracePt t="72594" x="8591550" y="6394450"/>
          <p14:tracePt t="72610" x="8629650" y="6394450"/>
          <p14:tracePt t="72626" x="8826500" y="6394450"/>
          <p14:tracePt t="72643" x="8959850" y="6394450"/>
          <p14:tracePt t="72660" x="9112250" y="6394450"/>
          <p14:tracePt t="72677" x="9258300" y="6394450"/>
          <p14:tracePt t="72693" x="9404350" y="6394450"/>
          <p14:tracePt t="72710" x="9537700" y="6400800"/>
          <p14:tracePt t="72726" x="9658350" y="6413500"/>
          <p14:tracePt t="72743" x="9747250" y="6419850"/>
          <p14:tracePt t="72760" x="9810750" y="6426200"/>
          <p14:tracePt t="72776" x="9829800" y="6426200"/>
          <p14:tracePt t="72793" x="9836150" y="6426200"/>
          <p14:tracePt t="72810" x="9848850" y="6426200"/>
          <p14:tracePt t="72827" x="9861550" y="6426200"/>
          <p14:tracePt t="72843" x="9886950" y="6413500"/>
          <p14:tracePt t="72860" x="9918700" y="6394450"/>
          <p14:tracePt t="72861" x="9931400" y="6381750"/>
          <p14:tracePt t="72877" x="9956800" y="6350000"/>
          <p14:tracePt t="72893" x="9969500" y="6311900"/>
          <p14:tracePt t="72910" x="9982200" y="6254750"/>
          <p14:tracePt t="72927" x="9982200" y="6210300"/>
          <p14:tracePt t="72943" x="9982200" y="6172200"/>
          <p14:tracePt t="72968" x="9969500" y="6127750"/>
          <p14:tracePt t="72977" x="9963150" y="6121400"/>
          <p14:tracePt t="72999" x="9950450" y="6102350"/>
          <p14:tracePt t="73010" x="9931400" y="6089650"/>
          <p14:tracePt t="73026" x="9899650" y="6070600"/>
          <p14:tracePt t="73043" x="9848850" y="6045200"/>
          <p14:tracePt t="73061" x="9785350" y="6019800"/>
          <p14:tracePt t="73062" x="9759950" y="6007100"/>
          <p14:tracePt t="73078" x="9715500" y="6000750"/>
          <p14:tracePt t="73094" x="9658350" y="5988050"/>
          <p14:tracePt t="73114" x="9531350" y="5969000"/>
          <p14:tracePt t="73127" x="9461500" y="5962650"/>
          <p14:tracePt t="73143" x="9347200" y="5949950"/>
          <p14:tracePt t="73160" x="9207500" y="5930900"/>
          <p14:tracePt t="73177" x="9067800" y="5924550"/>
          <p14:tracePt t="73199" x="8826500" y="5911850"/>
          <p14:tracePt t="73210" x="8756650" y="5911850"/>
          <p14:tracePt t="73231" x="8572500" y="5911850"/>
          <p14:tracePt t="73244" x="8515350" y="5911850"/>
          <p14:tracePt t="73260" x="8420100" y="5911850"/>
          <p14:tracePt t="73277" x="8337550" y="5911850"/>
          <p14:tracePt t="73293" x="8267700" y="5911850"/>
          <p14:tracePt t="73310" x="8166100" y="5911850"/>
          <p14:tracePt t="73327" x="8083550" y="5911850"/>
          <p14:tracePt t="73344" x="8013700" y="5911850"/>
          <p14:tracePt t="73360" x="7988300" y="5918200"/>
          <p14:tracePt t="73410" x="7988300" y="5930900"/>
          <p14:tracePt t="73427" x="7988300" y="5969000"/>
          <p14:tracePt t="73444" x="7988300" y="6026150"/>
          <p14:tracePt t="73461" x="7988300" y="6070600"/>
          <p14:tracePt t="73462" x="7981950" y="6102350"/>
          <p14:tracePt t="73483" x="7981950" y="6153150"/>
          <p14:tracePt t="73494" x="7981950" y="6191250"/>
          <p14:tracePt t="73510" x="7981950" y="6216650"/>
          <p14:tracePt t="73527" x="7981950" y="6223000"/>
          <p14:tracePt t="73594" x="7994650" y="6223000"/>
          <p14:tracePt t="73611" x="8007350" y="6229350"/>
          <p14:tracePt t="73677" x="8013700" y="6229350"/>
          <p14:tracePt t="73760" x="8039100" y="6223000"/>
          <p14:tracePt t="73777" x="8064500" y="6210300"/>
          <p14:tracePt t="73794" x="8083550" y="6203950"/>
          <p14:tracePt t="73811" x="8108950" y="6191250"/>
          <p14:tracePt t="73827" x="8134350" y="6172200"/>
          <p14:tracePt t="73845" x="8153400" y="6159500"/>
          <p14:tracePt t="73861" x="8166100" y="6153150"/>
          <p14:tracePt t="74030" x="8166100" y="6159500"/>
          <p14:tracePt t="74044" x="8166100" y="6165850"/>
          <p14:tracePt t="74063" x="8172450" y="6165850"/>
          <p14:tracePt t="74094" x="8172450" y="6172200"/>
          <p14:tracePt t="74278" x="8178800" y="6172200"/>
          <p14:tracePt t="74294" x="8185150" y="6165850"/>
          <p14:tracePt t="74311" x="8191500" y="6165850"/>
          <p14:tracePt t="74328" x="8197850" y="6159500"/>
          <p14:tracePt t="74344" x="8204200" y="6159500"/>
          <p14:tracePt t="74361" x="8216900" y="6153150"/>
          <p14:tracePt t="74378" x="8229600" y="6146800"/>
          <p14:tracePt t="74394" x="8242300" y="6140450"/>
          <p14:tracePt t="74411" x="8274050" y="6127750"/>
          <p14:tracePt t="74428" x="8305800" y="6102350"/>
          <p14:tracePt t="74444" x="8343900" y="6076950"/>
          <p14:tracePt t="74461" x="8413750" y="6007100"/>
          <p14:tracePt t="74478" x="8515350" y="5892800"/>
          <p14:tracePt t="74494" x="8616950" y="5778500"/>
          <p14:tracePt t="74511" x="8743950" y="5664200"/>
          <p14:tracePt t="74528" x="8915400" y="5505450"/>
          <p14:tracePt t="74544" x="9251950" y="5130800"/>
          <p14:tracePt t="74561" x="9410700" y="4921250"/>
          <p14:tracePt t="74578" x="9512300" y="4768850"/>
          <p14:tracePt t="74594" x="9556750" y="4667250"/>
          <p14:tracePt t="74611" x="9563100" y="4591050"/>
          <p14:tracePt t="74628" x="9563100" y="4527550"/>
          <p14:tracePt t="74645" x="9544050" y="4489450"/>
          <p14:tracePt t="74661" x="9537700" y="4470400"/>
          <p14:tracePt t="74678" x="9537700" y="4464050"/>
          <p14:tracePt t="74765" x="9550400" y="4464050"/>
          <p14:tracePt t="74779" x="9626600" y="4476750"/>
          <p14:tracePt t="74795" x="9791700" y="4502150"/>
          <p14:tracePt t="74811" x="10020300" y="4521200"/>
          <p14:tracePt t="74828" x="10147300" y="4533900"/>
          <p14:tracePt t="74845" x="10452100" y="4540250"/>
          <p14:tracePt t="74861" x="10623550" y="4540250"/>
          <p14:tracePt t="74878" x="10775950" y="4540250"/>
          <p14:tracePt t="74895" x="10896600" y="4508500"/>
          <p14:tracePt t="74911" x="11004550" y="4457700"/>
          <p14:tracePt t="74929" x="11087100" y="4387850"/>
          <p14:tracePt t="74945" x="11169650" y="4273550"/>
          <p14:tracePt t="74961" x="11207750" y="4146550"/>
          <p14:tracePt t="74978" x="11220450" y="4000500"/>
          <p14:tracePt t="74995" x="11220450" y="3892550"/>
          <p14:tracePt t="75012" x="11214100" y="3759200"/>
          <p14:tracePt t="75029" x="11182350" y="3644900"/>
          <p14:tracePt t="75045" x="11144250" y="3568700"/>
          <p14:tracePt t="75062" x="11023600" y="3441700"/>
          <p14:tracePt t="75078" x="10909300" y="3378200"/>
          <p14:tracePt t="75095" x="10763250" y="3302000"/>
          <p14:tracePt t="75112" x="10629900" y="3244850"/>
          <p14:tracePt t="75128" x="10420350" y="3168650"/>
          <p14:tracePt t="75145" x="10185400" y="3105150"/>
          <p14:tracePt t="75162" x="10033000" y="3067050"/>
          <p14:tracePt t="75178" x="9899650" y="3054350"/>
          <p14:tracePt t="75195" x="9848850" y="3054350"/>
          <p14:tracePt t="75212" x="9804400" y="3079750"/>
          <p14:tracePt t="75229" x="9721850" y="3124200"/>
          <p14:tracePt t="75245" x="9626600" y="3175000"/>
          <p14:tracePt t="75262" x="9486900" y="3244850"/>
          <p14:tracePt t="75262" x="9417050" y="3276600"/>
          <p14:tracePt t="75278" x="9283700" y="3333750"/>
          <p14:tracePt t="75295" x="9131300" y="3403600"/>
          <p14:tracePt t="75312" x="9029700" y="3467100"/>
          <p14:tracePt t="75329" x="8953500" y="3536950"/>
          <p14:tracePt t="75345" x="8870950" y="3663950"/>
          <p14:tracePt t="75362" x="8826500" y="3797300"/>
          <p14:tracePt t="75379" x="8807450" y="3937000"/>
          <p14:tracePt t="75396" x="8807450" y="4064000"/>
          <p14:tracePt t="75413" x="8839200" y="4178300"/>
          <p14:tracePt t="75429" x="8870950" y="4235450"/>
          <p14:tracePt t="75450" x="8928100" y="4292600"/>
          <p14:tracePt t="75462" x="8934450" y="4298950"/>
          <p14:tracePt t="75479" x="8972550" y="4318000"/>
          <p14:tracePt t="75495" x="9023350" y="4337050"/>
          <p14:tracePt t="75512" x="9080500" y="4349750"/>
          <p14:tracePt t="75529" x="9169400" y="4368800"/>
          <p14:tracePt t="75545" x="9213850" y="4381500"/>
          <p14:tracePt t="75562" x="9258300" y="4387850"/>
          <p14:tracePt t="75579" x="9283700" y="4394200"/>
          <p14:tracePt t="75595" x="9309100" y="4394200"/>
          <p14:tracePt t="75612" x="9321800" y="4394200"/>
          <p14:tracePt t="75634" x="9328150" y="4394200"/>
          <p14:tracePt t="75645" x="9334500" y="4394200"/>
          <p14:tracePt t="75662" x="9340850" y="4387850"/>
          <p14:tracePt t="75679" x="9347200" y="4381500"/>
          <p14:tracePt t="75696" x="9353550" y="4381500"/>
          <p14:tracePt t="76466" x="9366250" y="4375150"/>
          <p14:tracePt t="76480" x="9378950" y="4362450"/>
          <p14:tracePt t="76499" x="9442450" y="4318000"/>
          <p14:tracePt t="76513" x="9480550" y="4298950"/>
          <p14:tracePt t="76530" x="9518650" y="4267200"/>
          <p14:tracePt t="76546" x="9537700" y="4248150"/>
          <p14:tracePt t="76563" x="9556750" y="4229100"/>
          <p14:tracePt t="76579" x="9563100" y="4216400"/>
          <p14:tracePt t="76597" x="9563100" y="4203700"/>
          <p14:tracePt t="76613" x="9569450" y="4191000"/>
          <p14:tracePt t="77781" x="9556750" y="4191000"/>
          <p14:tracePt t="77797" x="9550400" y="4191000"/>
          <p14:tracePt t="77864" x="9544050" y="4191000"/>
          <p14:tracePt t="77887" x="9512300" y="4191000"/>
          <p14:tracePt t="77898" x="9499600" y="4191000"/>
          <p14:tracePt t="77914" x="9480550" y="4184650"/>
          <p14:tracePt t="77931" x="9436100" y="4178300"/>
          <p14:tracePt t="77947" x="9404350" y="4171950"/>
          <p14:tracePt t="77964" x="9378950" y="4171950"/>
          <p14:tracePt t="77981" x="9372600" y="4165600"/>
          <p14:tracePt t="80998" x="9417050" y="4178300"/>
          <p14:tracePt t="81003" x="9455150" y="4184650"/>
          <p14:tracePt t="81017" x="9486900" y="4191000"/>
          <p14:tracePt t="81033" x="9525000" y="4191000"/>
          <p14:tracePt t="81050" x="9563100" y="4178300"/>
          <p14:tracePt t="81067" x="9652000" y="4133850"/>
          <p14:tracePt t="81083" x="9715500" y="4095750"/>
          <p14:tracePt t="81100" x="9753600" y="4076700"/>
          <p14:tracePt t="81117" x="9817100" y="4025900"/>
          <p14:tracePt t="81133" x="9836150" y="4006850"/>
          <p14:tracePt t="81150" x="9855200" y="3987800"/>
          <p14:tracePt t="81167" x="9867900" y="3962400"/>
          <p14:tracePt t="81183" x="9886950" y="3937000"/>
          <p14:tracePt t="81200" x="9893300" y="3905250"/>
          <p14:tracePt t="81217" x="9899650" y="3873500"/>
          <p14:tracePt t="81234" x="9899650" y="3822700"/>
          <p14:tracePt t="81250" x="9899650" y="3778250"/>
          <p14:tracePt t="81274" x="9874250" y="3676650"/>
          <p14:tracePt t="81283" x="9874250" y="3663950"/>
          <p14:tracePt t="81301" x="9861550" y="3613150"/>
          <p14:tracePt t="81302" x="9861550" y="3600450"/>
          <p14:tracePt t="81319" x="9848850" y="3562350"/>
          <p14:tracePt t="81333" x="9848850" y="3556000"/>
          <p14:tracePt t="81350" x="9817100" y="3492500"/>
          <p14:tracePt t="81369" x="9779000" y="3435350"/>
          <p14:tracePt t="81384" x="9728200" y="3371850"/>
          <p14:tracePt t="81403" x="9664700" y="3314700"/>
          <p14:tracePt t="81404" x="9645650" y="3302000"/>
          <p14:tracePt t="81417" x="9613900" y="3282950"/>
          <p14:tracePt t="81433" x="9594850" y="3263900"/>
          <p14:tracePt t="81450" x="9582150" y="3257550"/>
          <p14:tracePt t="81467" x="9550400" y="3244850"/>
          <p14:tracePt t="81484" x="9518650" y="3238500"/>
          <p14:tracePt t="81510" x="9372600" y="3219450"/>
          <p14:tracePt t="81534" x="9239250" y="3206750"/>
          <p14:tracePt t="81551" x="9105900" y="3187700"/>
          <p14:tracePt t="81567" x="8947150" y="3181350"/>
          <p14:tracePt t="81584" x="8890000" y="3175000"/>
          <p14:tracePt t="81600" x="8858250" y="3168650"/>
          <p14:tracePt t="81617" x="8813800" y="3168650"/>
          <p14:tracePt t="81634" x="8775700" y="3168650"/>
          <p14:tracePt t="81651" x="8712200" y="3175000"/>
          <p14:tracePt t="81667" x="8661400" y="3194050"/>
          <p14:tracePt t="81685" x="8616950" y="3206750"/>
          <p14:tracePt t="81702" x="8585200" y="3219450"/>
          <p14:tracePt t="81703" x="8572500" y="3225800"/>
          <p14:tracePt t="81719" x="8566150" y="3225800"/>
          <p14:tracePt t="81734" x="8559800" y="3238500"/>
          <p14:tracePt t="81750" x="8547100" y="3263900"/>
          <p14:tracePt t="81767" x="8515350" y="3314700"/>
          <p14:tracePt t="81784" x="8464550" y="3371850"/>
          <p14:tracePt t="81801" x="8407400" y="3448050"/>
          <p14:tracePt t="81817" x="8388350" y="3498850"/>
          <p14:tracePt t="81834" x="8382000" y="3543300"/>
          <p14:tracePt t="81851" x="8382000" y="3600450"/>
          <p14:tracePt t="81867" x="8388350" y="3663950"/>
          <p14:tracePt t="81884" x="8388350" y="3727450"/>
          <p14:tracePt t="81901" x="8394700" y="3797300"/>
          <p14:tracePt t="81917" x="8401050" y="3867150"/>
          <p14:tracePt t="81934" x="8407400" y="3949700"/>
          <p14:tracePt t="81951" x="8432800" y="4032250"/>
          <p14:tracePt t="81968" x="8470900" y="4127500"/>
          <p14:tracePt t="81984" x="8509000" y="4222750"/>
          <p14:tracePt t="82001" x="8559800" y="4324350"/>
          <p14:tracePt t="82018" x="8591550" y="4387850"/>
          <p14:tracePt t="82034" x="8629650" y="4451350"/>
          <p14:tracePt t="82051" x="8680450" y="4521200"/>
          <p14:tracePt t="82076" x="8750300" y="4584700"/>
          <p14:tracePt t="82085" x="8769350" y="4597400"/>
          <p14:tracePt t="82102" x="8858250" y="4654550"/>
          <p14:tracePt t="82118" x="8928100" y="4692650"/>
          <p14:tracePt t="82134" x="8959850" y="4711700"/>
          <p14:tracePt t="82151" x="8985250" y="4724400"/>
          <p14:tracePt t="82167" x="9010650" y="4730750"/>
          <p14:tracePt t="82184" x="9029700" y="4743450"/>
          <p14:tracePt t="82201" x="9042400" y="4743450"/>
          <p14:tracePt t="82218" x="9067800" y="4743450"/>
          <p14:tracePt t="82234" x="9074150" y="4743450"/>
          <p14:tracePt t="82257" x="9093200" y="4749800"/>
          <p14:tracePt t="82268" x="9112250" y="4762500"/>
          <p14:tracePt t="82284" x="9175750" y="4800600"/>
          <p14:tracePt t="82307" x="9226550" y="4832350"/>
          <p14:tracePt t="82318" x="9283700" y="4857750"/>
          <p14:tracePt t="82334" x="9334500" y="4876800"/>
          <p14:tracePt t="82356" x="9391650" y="4895850"/>
          <p14:tracePt t="82369" x="9455150" y="4914900"/>
          <p14:tracePt t="82384" x="9518650" y="4927600"/>
          <p14:tracePt t="82401" x="9563100" y="4933950"/>
          <p14:tracePt t="82418" x="9620250" y="4940300"/>
          <p14:tracePt t="82437" x="9696450" y="4946650"/>
          <p14:tracePt t="82451" x="9715500" y="4946650"/>
          <p14:tracePt t="82468" x="9753600" y="4946650"/>
          <p14:tracePt t="82485" x="9779000" y="4946650"/>
          <p14:tracePt t="82501" x="9804400" y="4940300"/>
          <p14:tracePt t="82518" x="9817100" y="4927600"/>
          <p14:tracePt t="82543" x="9823450" y="4927600"/>
          <p14:tracePt t="82568" x="9823450" y="4921250"/>
          <p14:tracePt t="82584" x="9829800" y="4914900"/>
          <p14:tracePt t="82601" x="9829800" y="4902200"/>
          <p14:tracePt t="82618" x="9836150" y="4883150"/>
          <p14:tracePt t="82634" x="9836150" y="4832350"/>
          <p14:tracePt t="82651" x="9842500" y="4768850"/>
          <p14:tracePt t="82668" x="9886950" y="4667250"/>
          <p14:tracePt t="82689" x="9975850" y="4572000"/>
          <p14:tracePt t="82701" x="10052050" y="4489450"/>
          <p14:tracePt t="82718" x="10102850" y="4419600"/>
          <p14:tracePt t="82735" x="10128250" y="4356100"/>
          <p14:tracePt t="82751" x="10147300" y="4260850"/>
          <p14:tracePt t="82768" x="10147300" y="4146550"/>
          <p14:tracePt t="82785" x="10128250" y="4006850"/>
          <p14:tracePt t="82802" x="10096500" y="3879850"/>
          <p14:tracePt t="82818" x="10064750" y="3797300"/>
          <p14:tracePt t="82835" x="10026650" y="3702050"/>
          <p14:tracePt t="82851" x="9982200" y="3625850"/>
          <p14:tracePt t="82870" x="9925050" y="3549650"/>
          <p14:tracePt t="82886" x="9874250" y="3498850"/>
          <p14:tracePt t="82902" x="9810750" y="3448050"/>
          <p14:tracePt t="82920" x="9734550" y="3397250"/>
          <p14:tracePt t="82935" x="9652000" y="3378200"/>
          <p14:tracePt t="82952" x="9550400" y="3365500"/>
          <p14:tracePt t="82968" x="9423400" y="3359150"/>
          <p14:tracePt t="82985" x="9309100" y="3359150"/>
          <p14:tracePt t="83006" x="9163050" y="3359150"/>
          <p14:tracePt t="83018" x="9124950" y="3359150"/>
          <p14:tracePt t="83035" x="9074150" y="3359150"/>
          <p14:tracePt t="83052" x="9017000" y="3371850"/>
          <p14:tracePt t="83068" x="8985250" y="3384550"/>
          <p14:tracePt t="83085" x="8966200" y="3403600"/>
          <p14:tracePt t="83102" x="8947150" y="3435350"/>
          <p14:tracePt t="83118" x="8909050" y="3492500"/>
          <p14:tracePt t="83135" x="8883650" y="3556000"/>
          <p14:tracePt t="83151" x="8858250" y="3632200"/>
          <p14:tracePt t="83168" x="8851900" y="3708400"/>
          <p14:tracePt t="83185" x="8845550" y="3765550"/>
          <p14:tracePt t="83202" x="8845550" y="3797300"/>
          <p14:tracePt t="83218" x="8845550" y="3810000"/>
          <p14:tracePt t="83235" x="8845550" y="3829050"/>
          <p14:tracePt t="83252" x="8845550" y="3867150"/>
          <p14:tracePt t="83269" x="8870950" y="3968750"/>
          <p14:tracePt t="83285" x="8896350" y="4089400"/>
          <p14:tracePt t="83302" x="8921750" y="4203700"/>
          <p14:tracePt t="83318" x="8940800" y="4292600"/>
          <p14:tracePt t="83335" x="8947150" y="4337050"/>
          <p14:tracePt t="83352" x="8953500" y="4343400"/>
          <p14:tracePt t="83435" x="8966200" y="4349750"/>
          <p14:tracePt t="83452" x="8985250" y="4362450"/>
          <p14:tracePt t="83469" x="8997950" y="4381500"/>
          <p14:tracePt t="83485" x="9017000" y="4400550"/>
          <p14:tracePt t="83502" x="9055100" y="4451350"/>
          <p14:tracePt t="83527" x="9144000" y="4546600"/>
          <p14:tracePt t="83536" x="9163050" y="4565650"/>
          <p14:tracePt t="83552" x="9201150" y="4603750"/>
          <p14:tracePt t="83580" x="9239250" y="4629150"/>
          <p14:tracePt t="83669" x="9251950" y="4635500"/>
          <p14:tracePt t="83686" x="9283700" y="4635500"/>
          <p14:tracePt t="83707" x="9366250" y="4648200"/>
          <p14:tracePt t="83719" x="9372600" y="4648200"/>
          <p14:tracePt t="83736" x="9378950" y="4648200"/>
          <p14:tracePt t="83803" x="9391650" y="4648200"/>
          <p14:tracePt t="83819" x="9410700" y="4648200"/>
          <p14:tracePt t="83836" x="9429750" y="4648200"/>
          <p14:tracePt t="83853" x="9448800" y="4648200"/>
          <p14:tracePt t="83869" x="9461500" y="4648200"/>
          <p14:tracePt t="83969" x="9467850" y="4648200"/>
          <p14:tracePt t="83986" x="9480550" y="4641850"/>
          <p14:tracePt t="84003" x="9493250" y="4641850"/>
          <p14:tracePt t="84019" x="9505950" y="4635500"/>
          <p14:tracePt t="84037" x="9518650" y="4629150"/>
          <p14:tracePt t="84119" x="9525000" y="4629150"/>
          <p14:tracePt t="84242" x="9525000" y="4616450"/>
          <p14:tracePt t="84253" x="9531350" y="4610100"/>
          <p14:tracePt t="84273" x="9544050" y="4597400"/>
          <p14:tracePt t="84286" x="9544050" y="4591050"/>
          <p14:tracePt t="84303" x="9563100" y="4572000"/>
          <p14:tracePt t="84320" x="9575800" y="4559300"/>
          <p14:tracePt t="84336" x="9582150" y="4546600"/>
          <p14:tracePt t="84353" x="9594850" y="4527550"/>
          <p14:tracePt t="84369" x="9607550" y="4508500"/>
          <p14:tracePt t="84386" x="9613900" y="4489450"/>
          <p14:tracePt t="84403" x="9620250" y="4476750"/>
          <p14:tracePt t="85707" x="9626600" y="4451350"/>
          <p14:tracePt t="85720" x="9626600" y="4445000"/>
          <p14:tracePt t="85737" x="9632950" y="4425950"/>
          <p14:tracePt t="85739" x="9632950" y="4419600"/>
          <p14:tracePt t="85754" x="9639300" y="4406900"/>
          <p14:tracePt t="86004" x="9645650" y="4387850"/>
          <p14:tracePt t="86022" x="9652000" y="4356100"/>
          <p14:tracePt t="86022" x="9658350" y="4343400"/>
          <p14:tracePt t="86037" x="9664700" y="4324350"/>
          <p14:tracePt t="86054" x="9683750" y="4279900"/>
          <p14:tracePt t="86071" x="9696450" y="4260850"/>
          <p14:tracePt t="86088" x="9702800" y="4254500"/>
          <p14:tracePt t="86255" x="9677400" y="4241800"/>
          <p14:tracePt t="86271" x="9645650" y="4229100"/>
          <p14:tracePt t="86405" x="9639300" y="4229100"/>
          <p14:tracePt t="91171" x="9594850" y="4235450"/>
          <p14:tracePt t="91192" x="9423400" y="4273550"/>
          <p14:tracePt t="91209" x="9245600" y="4305300"/>
          <p14:tracePt t="91225" x="9175750" y="4311650"/>
          <p14:tracePt t="91242" x="9169400" y="4311650"/>
          <p14:tracePt t="91266" x="9163050" y="4305300"/>
          <p14:tracePt t="91342" x="9188450" y="4330700"/>
          <p14:tracePt t="91359" x="9328150" y="4445000"/>
          <p14:tracePt t="91376" x="9467850" y="4527550"/>
          <p14:tracePt t="91392" x="9499600" y="4552950"/>
          <p14:tracePt t="91412" x="9505950" y="4559300"/>
          <p14:tracePt t="91425" x="9556750" y="4552950"/>
          <p14:tracePt t="91442" x="9677400" y="4502150"/>
          <p14:tracePt t="91459" x="9823450" y="4419600"/>
          <p14:tracePt t="91475" x="9988550" y="4273550"/>
          <p14:tracePt t="91493" x="10090150" y="4159250"/>
          <p14:tracePt t="91509" x="10217150" y="4019550"/>
          <p14:tracePt t="91525" x="10318750" y="3911600"/>
          <p14:tracePt t="91542" x="10382250" y="3829050"/>
          <p14:tracePt t="91559" x="10414000" y="3759200"/>
          <p14:tracePt t="91575" x="10426700" y="3708400"/>
          <p14:tracePt t="91592" x="10426700" y="3651250"/>
          <p14:tracePt t="91609" x="10426700" y="3594100"/>
          <p14:tracePt t="91626" x="10407650" y="3517900"/>
          <p14:tracePt t="91645" x="10337800" y="3409950"/>
          <p14:tracePt t="91659" x="10236200" y="3346450"/>
          <p14:tracePt t="91676" x="10166350" y="3314700"/>
          <p14:tracePt t="91692" x="9975850" y="3225800"/>
          <p14:tracePt t="91709" x="9899650" y="3200400"/>
          <p14:tracePt t="91725" x="9804400" y="3175000"/>
          <p14:tracePt t="91742" x="9715500" y="3168650"/>
          <p14:tracePt t="91759" x="9550400" y="3168650"/>
          <p14:tracePt t="91776" x="9283700" y="3206750"/>
          <p14:tracePt t="91793" x="9029700" y="3257550"/>
          <p14:tracePt t="91809" x="8832850" y="3308350"/>
          <p14:tracePt t="91826" x="8642350" y="3352800"/>
          <p14:tracePt t="91842" x="8547100" y="3378200"/>
          <p14:tracePt t="91869" x="8439150" y="3473450"/>
          <p14:tracePt t="91880" x="8394700" y="3549650"/>
          <p14:tracePt t="91896" x="8324850" y="3676650"/>
          <p14:tracePt t="91909" x="8248650" y="3810000"/>
          <p14:tracePt t="91926" x="8204200" y="3924300"/>
          <p14:tracePt t="91943" x="8185150" y="4165600"/>
          <p14:tracePt t="91959" x="8235950" y="4311650"/>
          <p14:tracePt t="91976" x="8305800" y="4425950"/>
          <p14:tracePt t="91992" x="8382000" y="4502150"/>
          <p14:tracePt t="92009" x="8477250" y="4584700"/>
          <p14:tracePt t="92026" x="8597900" y="4679950"/>
          <p14:tracePt t="92043" x="8731250" y="4787900"/>
          <p14:tracePt t="92070" x="8953500" y="4940300"/>
          <p14:tracePt t="92083" x="9017000" y="4972050"/>
          <p14:tracePt t="92103" x="9118600" y="4997450"/>
          <p14:tracePt t="92127" x="9163050" y="4997450"/>
          <p14:tracePt t="92142" x="9175750" y="4997450"/>
          <p14:tracePt t="92160" x="9188450" y="4997450"/>
          <p14:tracePt t="92176" x="9207500" y="4991100"/>
          <p14:tracePt t="92193" x="9220200" y="4991100"/>
          <p14:tracePt t="92209" x="9245600" y="4991100"/>
          <p14:tracePt t="92227" x="9264650" y="4991100"/>
          <p14:tracePt t="92243" x="9283700" y="4991100"/>
          <p14:tracePt t="92259" x="9290050" y="4991100"/>
          <p14:tracePt t="92347" x="9290050" y="4997450"/>
          <p14:tracePt t="92676" x="9296400" y="4997450"/>
          <p14:tracePt t="92694" x="9302750" y="4991100"/>
          <p14:tracePt t="92695" x="9309100" y="4991100"/>
          <p14:tracePt t="92726" x="9315450" y="4984750"/>
          <p14:tracePt t="92760" x="9315450" y="4978400"/>
          <p14:tracePt t="92776" x="9328150" y="4978400"/>
          <p14:tracePt t="92793" x="9340850" y="4965700"/>
          <p14:tracePt t="92810" x="9359900" y="4959350"/>
          <p14:tracePt t="92827" x="9372600" y="4953000"/>
          <p14:tracePt t="92843" x="9378950" y="4946650"/>
          <p14:tracePt t="92860" x="9385300" y="4940300"/>
          <p14:tracePt t="92893" x="9391650" y="4940300"/>
          <p14:tracePt t="92977" x="9391650" y="4933950"/>
          <p14:tracePt t="92993" x="9398000" y="4908550"/>
          <p14:tracePt t="93010" x="9404350" y="4883150"/>
          <p14:tracePt t="93027" x="9410700" y="4851400"/>
          <p14:tracePt t="93056" x="9404350" y="4775200"/>
          <p14:tracePt t="93077" x="9391650" y="4749800"/>
          <p14:tracePt t="93094" x="9378950" y="4724400"/>
          <p14:tracePt t="93095" x="9372600" y="4711700"/>
          <p14:tracePt t="93110" x="9359900" y="4692650"/>
          <p14:tracePt t="93111" x="9353550" y="4686300"/>
          <p14:tracePt t="93130" x="9328150" y="4648200"/>
          <p14:tracePt t="93144" x="9290050" y="4603750"/>
          <p14:tracePt t="93160" x="9239250" y="4546600"/>
          <p14:tracePt t="93177" x="9131300" y="4464050"/>
          <p14:tracePt t="93193" x="9029700" y="4394200"/>
          <p14:tracePt t="93210" x="8909050" y="4318000"/>
          <p14:tracePt t="93227" x="8832850" y="4260850"/>
          <p14:tracePt t="93245" x="8782050" y="4229100"/>
          <p14:tracePt t="93260" x="8750300" y="4197350"/>
          <p14:tracePt t="93277" x="8724900" y="4165600"/>
          <p14:tracePt t="93293" x="8674100" y="4102100"/>
          <p14:tracePt t="93310" x="8629650" y="4013200"/>
          <p14:tracePt t="93311" x="8610600" y="3924300"/>
          <p14:tracePt t="93327" x="8610600" y="3810000"/>
          <p14:tracePt t="93344" x="8616950" y="3752850"/>
          <p14:tracePt t="93361" x="8616950" y="3708400"/>
          <p14:tracePt t="93385" x="8616950" y="3663950"/>
          <p14:tracePt t="93393" x="8616950" y="3657600"/>
          <p14:tracePt t="93411" x="8616950" y="3638550"/>
          <p14:tracePt t="93430" x="8616950" y="3594100"/>
          <p14:tracePt t="93444" x="8623300" y="3549650"/>
          <p14:tracePt t="93461" x="8636000" y="3467100"/>
          <p14:tracePt t="93478" x="8648700" y="3365500"/>
          <p14:tracePt t="93494" x="8648700" y="3289300"/>
          <p14:tracePt t="93510" x="8648700" y="3187700"/>
          <p14:tracePt t="93527" x="8648700" y="3111500"/>
          <p14:tracePt t="93544" x="8642350" y="3048000"/>
          <p14:tracePt t="93572" x="8629650" y="2978150"/>
          <p14:tracePt t="93582" x="8623300" y="2978150"/>
          <p14:tracePt t="93594" x="8623300" y="2971800"/>
          <p14:tracePt t="93611" x="8623300" y="2965450"/>
          <p14:tracePt t="93627" x="8623300" y="2959100"/>
          <p14:tracePt t="93644" x="8616950" y="2959100"/>
          <p14:tracePt t="93661" x="8616950" y="2940050"/>
          <p14:tracePt t="93677" x="8616950" y="2927350"/>
          <p14:tracePt t="94361" x="8636000" y="2927350"/>
          <p14:tracePt t="94378" x="8699500" y="2914650"/>
          <p14:tracePt t="94395" x="8845550" y="2838450"/>
          <p14:tracePt t="94411" x="8915400" y="2787650"/>
          <p14:tracePt t="94428" x="8934450" y="2774950"/>
          <p14:tracePt t="94429" x="8940800" y="2768600"/>
          <p14:tracePt t="94528" x="8940800" y="27559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446CE53-80D4-4C3E-99D8-21785D3E8753}"/>
              </a:ext>
            </a:extLst>
          </p:cNvPr>
          <p:cNvSpPr/>
          <p:nvPr/>
        </p:nvSpPr>
        <p:spPr>
          <a:xfrm>
            <a:off x="-27526" y="3345873"/>
            <a:ext cx="12219526" cy="35121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Millenniumveckan i Bibeln</a:t>
            </a:r>
            <a:endParaRPr lang="LID4096" dirty="0"/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33817261-628E-46BF-94FE-BECFBCA6CA59}"/>
              </a:ext>
            </a:extLst>
          </p:cNvPr>
          <p:cNvSpPr txBox="1"/>
          <p:nvPr/>
        </p:nvSpPr>
        <p:spPr>
          <a:xfrm>
            <a:off x="322801" y="4707735"/>
            <a:ext cx="4056896" cy="1846659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400" b="1" dirty="0"/>
              <a:t>Begrepp</a:t>
            </a:r>
          </a:p>
          <a:p>
            <a:pPr marL="361950" lvl="1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Millennialism</a:t>
            </a:r>
            <a:b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000" dirty="0"/>
              <a:t>Gudsriket är 1000 år</a:t>
            </a:r>
          </a:p>
          <a:p>
            <a:pPr marL="361950" lvl="1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Kiliasm</a:t>
            </a:r>
            <a:b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000" dirty="0"/>
              <a:t>Alla historieperioder är 1000 år</a:t>
            </a:r>
            <a:endParaRPr lang="sv-SE" sz="2000" dirty="0">
              <a:effectLst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59F9D6B-5E70-4E5A-9005-AAA88549E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94" y="3451208"/>
            <a:ext cx="5082117" cy="3379511"/>
          </a:xfrm>
          <a:prstGeom prst="rect">
            <a:avLst/>
          </a:prstGeom>
        </p:spPr>
      </p:pic>
      <p:sp>
        <p:nvSpPr>
          <p:cNvPr id="161" name="textruta 160">
            <a:extLst>
              <a:ext uri="{FF2B5EF4-FFF2-40B4-BE49-F238E27FC236}">
                <a16:creationId xmlns:a16="http://schemas.microsoft.com/office/drawing/2014/main" id="{FC5BF0B9-E138-4EBE-A752-01EF93B04EF4}"/>
              </a:ext>
            </a:extLst>
          </p:cNvPr>
          <p:cNvSpPr txBox="1"/>
          <p:nvPr/>
        </p:nvSpPr>
        <p:spPr>
          <a:xfrm>
            <a:off x="5050720" y="5755194"/>
            <a:ext cx="1991928" cy="1015663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algn="r">
              <a:spcBef>
                <a:spcPts val="1200"/>
              </a:spcBef>
            </a:pPr>
            <a:r>
              <a:rPr lang="sv-SE" sz="2000" b="1" dirty="0"/>
              <a:t>Cykeln 6 + 1 </a:t>
            </a:r>
            <a:br>
              <a:rPr lang="sv-SE" sz="2000" b="1" dirty="0"/>
            </a:br>
            <a:r>
              <a:rPr lang="sv-SE" sz="2000" b="1" dirty="0"/>
              <a:t>är ett mönster </a:t>
            </a:r>
            <a:br>
              <a:rPr lang="sv-SE" sz="2000" b="1" dirty="0"/>
            </a:br>
            <a:r>
              <a:rPr lang="sv-SE" sz="2000" b="1" dirty="0"/>
              <a:t>i Bibeln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75717AF-6F08-4CAA-B41C-230EEA211CD0}"/>
              </a:ext>
            </a:extLst>
          </p:cNvPr>
          <p:cNvSpPr txBox="1"/>
          <p:nvPr/>
        </p:nvSpPr>
        <p:spPr>
          <a:xfrm>
            <a:off x="27526" y="719130"/>
            <a:ext cx="10364474" cy="76095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72000" bIns="72000">
            <a:spAutoFit/>
          </a:bodyPr>
          <a:lstStyle/>
          <a:p>
            <a:r>
              <a:rPr lang="sv-SE" sz="2000" b="1" dirty="0">
                <a:solidFill>
                  <a:schemeClr val="tx1"/>
                </a:solidFill>
                <a:effectLst/>
              </a:rPr>
              <a:t>Skapelsedagarna är både historiska och profetiska</a:t>
            </a:r>
          </a:p>
          <a:p>
            <a:r>
              <a:rPr lang="sv-SE" sz="2000" dirty="0">
                <a:solidFill>
                  <a:srgbClr val="C00000"/>
                </a:solidFill>
                <a:effectLst/>
              </a:rPr>
              <a:t>Jag är Gud, och det finns ingen annan Gud. Jag förkunnar </a:t>
            </a:r>
            <a:r>
              <a:rPr lang="sv-SE" sz="2000" i="1" u="sng" dirty="0">
                <a:solidFill>
                  <a:srgbClr val="C00000"/>
                </a:solidFill>
                <a:effectLst/>
              </a:rPr>
              <a:t>från början</a:t>
            </a:r>
            <a:r>
              <a:rPr lang="sv-SE" sz="2000" dirty="0">
                <a:solidFill>
                  <a:srgbClr val="C00000"/>
                </a:solidFill>
                <a:effectLst/>
              </a:rPr>
              <a:t> vad som </a:t>
            </a:r>
            <a:r>
              <a:rPr lang="sv-SE" sz="2000" i="1" u="sng" dirty="0">
                <a:solidFill>
                  <a:srgbClr val="C00000"/>
                </a:solidFill>
                <a:effectLst/>
              </a:rPr>
              <a:t>ska komma</a:t>
            </a:r>
            <a:r>
              <a:rPr lang="sv-SE" sz="2000" dirty="0">
                <a:solidFill>
                  <a:srgbClr val="C00000"/>
                </a:solidFill>
                <a:effectLst/>
              </a:rPr>
              <a:t>.</a:t>
            </a:r>
            <a:r>
              <a:rPr lang="sv-SE" sz="2000" dirty="0">
                <a:effectLst/>
              </a:rPr>
              <a:t> </a:t>
            </a:r>
            <a:r>
              <a:rPr lang="sv-SE" sz="1600" dirty="0">
                <a:effectLst/>
              </a:rPr>
              <a:t>(Jes 46:9)</a:t>
            </a:r>
            <a:endParaRPr lang="sv-SE" sz="2000" dirty="0">
              <a:effectLst/>
            </a:endParaRP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2C8B1287-3246-485A-8286-DC79524E9DF2}"/>
              </a:ext>
            </a:extLst>
          </p:cNvPr>
          <p:cNvGrpSpPr/>
          <p:nvPr/>
        </p:nvGrpSpPr>
        <p:grpSpPr>
          <a:xfrm>
            <a:off x="220330" y="1489882"/>
            <a:ext cx="9951339" cy="1655279"/>
            <a:chOff x="220330" y="1670297"/>
            <a:chExt cx="9951339" cy="1655279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D4A274F4-1E29-4FF3-BE77-DA15DB26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330" y="1743568"/>
              <a:ext cx="9951339" cy="1582008"/>
            </a:xfrm>
            <a:prstGeom prst="rect">
              <a:avLst/>
            </a:prstGeom>
          </p:spPr>
        </p:pic>
        <p:sp>
          <p:nvSpPr>
            <p:cNvPr id="300" name="textruta 299">
              <a:extLst>
                <a:ext uri="{FF2B5EF4-FFF2-40B4-BE49-F238E27FC236}">
                  <a16:creationId xmlns:a16="http://schemas.microsoft.com/office/drawing/2014/main" id="{5C13FCA6-13F8-41D9-BC76-6CBBA082663D}"/>
                </a:ext>
              </a:extLst>
            </p:cNvPr>
            <p:cNvSpPr txBox="1"/>
            <p:nvPr/>
          </p:nvSpPr>
          <p:spPr>
            <a:xfrm>
              <a:off x="5396678" y="1796040"/>
              <a:ext cx="101060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sv-SE" dirty="0"/>
                <a:t>Arbete</a:t>
              </a:r>
            </a:p>
          </p:txBody>
        </p:sp>
        <p:sp>
          <p:nvSpPr>
            <p:cNvPr id="302" name="textruta 301">
              <a:extLst>
                <a:ext uri="{FF2B5EF4-FFF2-40B4-BE49-F238E27FC236}">
                  <a16:creationId xmlns:a16="http://schemas.microsoft.com/office/drawing/2014/main" id="{F891B958-4D99-41D0-B83F-54815A08A6BF}"/>
                </a:ext>
              </a:extLst>
            </p:cNvPr>
            <p:cNvSpPr txBox="1"/>
            <p:nvPr/>
          </p:nvSpPr>
          <p:spPr>
            <a:xfrm>
              <a:off x="8997885" y="1670297"/>
              <a:ext cx="1010603" cy="176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sv-SE" dirty="0"/>
                <a:t>Sabbats</a:t>
              </a:r>
            </a:p>
          </p:txBody>
        </p:sp>
        <p:sp>
          <p:nvSpPr>
            <p:cNvPr id="301" name="textruta 300">
              <a:extLst>
                <a:ext uri="{FF2B5EF4-FFF2-40B4-BE49-F238E27FC236}">
                  <a16:creationId xmlns:a16="http://schemas.microsoft.com/office/drawing/2014/main" id="{1A959A62-AD89-492C-8611-0C1D186A642A}"/>
                </a:ext>
              </a:extLst>
            </p:cNvPr>
            <p:cNvSpPr txBox="1"/>
            <p:nvPr/>
          </p:nvSpPr>
          <p:spPr>
            <a:xfrm>
              <a:off x="9275216" y="1862755"/>
              <a:ext cx="455943" cy="176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0" rIns="36000" bIns="0" rtlCol="0" anchor="b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sv-SE" dirty="0"/>
                <a:t>vila</a:t>
              </a:r>
            </a:p>
          </p:txBody>
        </p:sp>
      </p:grpSp>
      <p:sp>
        <p:nvSpPr>
          <p:cNvPr id="8" name="textruta 7">
            <a:extLst>
              <a:ext uri="{FF2B5EF4-FFF2-40B4-BE49-F238E27FC236}">
                <a16:creationId xmlns:a16="http://schemas.microsoft.com/office/drawing/2014/main" id="{ABAAE291-4712-B297-2CC8-91F1623CCAA3}"/>
              </a:ext>
            </a:extLst>
          </p:cNvPr>
          <p:cNvSpPr txBox="1"/>
          <p:nvPr/>
        </p:nvSpPr>
        <p:spPr>
          <a:xfrm>
            <a:off x="110083" y="3475609"/>
            <a:ext cx="528659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/>
              <a:t>Det är genom Jesus som Gud gjort millenniumdagarna: </a:t>
            </a:r>
            <a:r>
              <a:rPr lang="sv-SE" sz="2000" dirty="0">
                <a:solidFill>
                  <a:srgbClr val="C00000"/>
                </a:solidFill>
              </a:rPr>
              <a:t>Genom [Sonen] har han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också </a:t>
            </a:r>
            <a:r>
              <a:rPr lang="sv-SE" sz="2000" strike="sngStrike" dirty="0">
                <a:solidFill>
                  <a:srgbClr val="C00000"/>
                </a:solidFill>
              </a:rPr>
              <a:t>skapat universum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cap="small" dirty="0">
                <a:solidFill>
                  <a:srgbClr val="C00000"/>
                </a:solidFill>
              </a:rPr>
              <a:t>format tiderna </a:t>
            </a:r>
            <a:r>
              <a:rPr lang="sv-SE" sz="2000" dirty="0">
                <a:solidFill>
                  <a:srgbClr val="C00000"/>
                </a:solidFill>
              </a:rPr>
              <a:t>(</a:t>
            </a:r>
            <a:r>
              <a:rPr lang="sv-SE" sz="2000" i="1" dirty="0">
                <a:solidFill>
                  <a:srgbClr val="C00000"/>
                </a:solidFill>
              </a:rPr>
              <a:t>aion</a:t>
            </a:r>
            <a:r>
              <a:rPr lang="sv-SE" sz="2000" dirty="0">
                <a:solidFill>
                  <a:srgbClr val="C00000"/>
                </a:solidFill>
              </a:rPr>
              <a:t>).</a:t>
            </a:r>
            <a:r>
              <a:rPr lang="sv-SE" sz="2000" dirty="0"/>
              <a:t> </a:t>
            </a:r>
            <a:r>
              <a:rPr lang="sv-SE" sz="1600" dirty="0"/>
              <a:t>(Hebr.  1:2)</a:t>
            </a:r>
            <a:endParaRPr lang="LID4096" sz="2000"/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B02DC877-7D26-B3C2-E243-BB61F82DAD8F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063907"/>
      </p:ext>
    </p:extLst>
  </p:cSld>
  <p:clrMapOvr>
    <a:masterClrMapping/>
  </p:clrMapOvr>
  <p:transition advTm="2366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61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4485" x="7778750" y="673100"/>
          <p14:tracePt t="4503" x="7829550" y="660400"/>
          <p14:tracePt t="4520" x="7893050" y="654050"/>
          <p14:tracePt t="4536" x="7918450" y="647700"/>
          <p14:tracePt t="4553" x="7931150" y="647700"/>
          <p14:tracePt t="4571" x="7950200" y="647700"/>
          <p14:tracePt t="4586" x="7981950" y="647700"/>
          <p14:tracePt t="4603" x="8039100" y="647700"/>
          <p14:tracePt t="4622" x="8102600" y="666750"/>
          <p14:tracePt t="4622" x="8140700" y="679450"/>
          <p14:tracePt t="4636" x="8216900" y="711200"/>
          <p14:tracePt t="4661" x="8305800" y="812800"/>
          <p14:tracePt t="4669" x="8318500" y="850900"/>
          <p14:tracePt t="4686" x="8331200" y="908050"/>
          <p14:tracePt t="4703" x="8324850" y="958850"/>
          <p14:tracePt t="4720" x="8255000" y="984250"/>
          <p14:tracePt t="4736" x="8172450" y="1009650"/>
          <p14:tracePt t="4753" x="8070850" y="1047750"/>
          <p14:tracePt t="4770" x="7975600" y="1092200"/>
          <p14:tracePt t="4786" x="7912100" y="1104900"/>
          <p14:tracePt t="4878" x="7905750" y="1104900"/>
          <p14:tracePt t="4887" x="7867650" y="1104900"/>
          <p14:tracePt t="4906" x="7816850" y="1092200"/>
          <p14:tracePt t="4920" x="7804150" y="1073150"/>
          <p14:tracePt t="4941" x="7816850" y="1060450"/>
          <p14:tracePt t="4942" x="7829550" y="1054100"/>
          <p14:tracePt t="4954" x="7829550" y="1041400"/>
          <p14:tracePt t="4986" x="7835900" y="1041400"/>
          <p14:tracePt t="5003" x="7861300" y="1047750"/>
          <p14:tracePt t="5020" x="7899400" y="1028700"/>
          <p14:tracePt t="5042" x="8039100" y="977900"/>
          <p14:tracePt t="5054" x="8083550" y="971550"/>
          <p14:tracePt t="5070" x="8248650" y="952500"/>
          <p14:tracePt t="5097" x="8407400" y="939800"/>
          <p14:tracePt t="5120" x="8597900" y="933450"/>
          <p14:tracePt t="5136" x="8743950" y="933450"/>
          <p14:tracePt t="5153" x="8870950" y="933450"/>
          <p14:tracePt t="5170" x="8991600" y="927100"/>
          <p14:tracePt t="5187" x="9175750" y="933450"/>
          <p14:tracePt t="5203" x="9404350" y="965200"/>
          <p14:tracePt t="5220" x="9639300" y="996950"/>
          <p14:tracePt t="5236" x="9791700" y="1016000"/>
          <p14:tracePt t="5253" x="9874250" y="1022350"/>
          <p14:tracePt t="5270" x="9937750" y="1022350"/>
          <p14:tracePt t="5289" x="10007600" y="1022350"/>
          <p14:tracePt t="5306" x="10026650" y="1022350"/>
          <p14:tracePt t="5326" x="10045700" y="1022350"/>
          <p14:tracePt t="5339" x="10052050" y="1016000"/>
          <p14:tracePt t="5359" x="10071100" y="1016000"/>
          <p14:tracePt t="5370" x="10102850" y="1003300"/>
          <p14:tracePt t="5387" x="10147300" y="990600"/>
          <p14:tracePt t="5403" x="10223500" y="971550"/>
          <p14:tracePt t="5420" x="10299700" y="952500"/>
          <p14:tracePt t="5437" x="10369550" y="920750"/>
          <p14:tracePt t="5453" x="10433050" y="869950"/>
          <p14:tracePt t="5470" x="10464800" y="806450"/>
          <p14:tracePt t="5487" x="10490200" y="711200"/>
          <p14:tracePt t="5504" x="10490200" y="641350"/>
          <p14:tracePt t="5520" x="10502900" y="565150"/>
          <p14:tracePt t="5537" x="10521950" y="520700"/>
          <p14:tracePt t="5554" x="10585450" y="463550"/>
          <p14:tracePt t="5570" x="10610850" y="450850"/>
          <p14:tracePt t="5587" x="10629900" y="431800"/>
          <p14:tracePt t="5604" x="10642600" y="406400"/>
          <p14:tracePt t="5620" x="10655300" y="361950"/>
          <p14:tracePt t="5637" x="10661650" y="311150"/>
          <p14:tracePt t="5654" x="10661650" y="241300"/>
          <p14:tracePt t="5670" x="10661650" y="196850"/>
          <p14:tracePt t="5692" x="10648950" y="133350"/>
          <p14:tracePt t="5704" x="10642600" y="107950"/>
          <p14:tracePt t="5722" x="10636250" y="88900"/>
          <p14:tracePt t="5751" x="10591800" y="31750"/>
          <p14:tracePt t="5765" x="10553700" y="6350"/>
          <p14:tracePt t="5904" x="10121900" y="0"/>
          <p14:tracePt t="5928" x="10020300" y="12700"/>
          <p14:tracePt t="5937" x="9956800" y="31750"/>
          <p14:tracePt t="5954" x="9855200" y="63500"/>
          <p14:tracePt t="5977" x="9747250" y="107950"/>
          <p14:tracePt t="5990" x="9709150" y="127000"/>
          <p14:tracePt t="6005" x="9658350" y="171450"/>
          <p14:tracePt t="6021" x="9632950" y="196850"/>
          <p14:tracePt t="6037" x="9601200" y="247650"/>
          <p14:tracePt t="6038" x="9588500" y="266700"/>
          <p14:tracePt t="6054" x="9575800" y="336550"/>
          <p14:tracePt t="6079" x="9575800" y="431800"/>
          <p14:tracePt t="6087" x="9582150" y="457200"/>
          <p14:tracePt t="6104" x="9626600" y="552450"/>
          <p14:tracePt t="6122" x="9683750" y="641350"/>
          <p14:tracePt t="6138" x="9753600" y="730250"/>
          <p14:tracePt t="6154" x="9817100" y="800100"/>
          <p14:tracePt t="6172" x="9855200" y="857250"/>
          <p14:tracePt t="6187" x="9874250" y="889000"/>
          <p14:tracePt t="6204" x="9906000" y="901700"/>
          <p14:tracePt t="6221" x="9925050" y="908050"/>
          <p14:tracePt t="6238" x="9956800" y="908050"/>
          <p14:tracePt t="6254" x="9994900" y="908050"/>
          <p14:tracePt t="6271" x="10071100" y="908050"/>
          <p14:tracePt t="6287" x="10204450" y="901700"/>
          <p14:tracePt t="6304" x="10407650" y="857250"/>
          <p14:tracePt t="6321" x="10521950" y="800100"/>
          <p14:tracePt t="6337" x="10623550" y="711200"/>
          <p14:tracePt t="6354" x="10680700" y="628650"/>
          <p14:tracePt t="6371" x="10718800" y="501650"/>
          <p14:tracePt t="6388" x="10725150" y="438150"/>
          <p14:tracePt t="6405" x="10725150" y="381000"/>
          <p14:tracePt t="6421" x="10725150" y="317500"/>
          <p14:tracePt t="6438" x="10725150" y="266700"/>
          <p14:tracePt t="6454" x="10706100" y="196850"/>
          <p14:tracePt t="6471" x="10668000" y="114300"/>
          <p14:tracePt t="6488" x="10623550" y="38100"/>
          <p14:tracePt t="6654" x="9753600" y="6350"/>
          <p14:tracePt t="6671" x="9613900" y="69850"/>
          <p14:tracePt t="6688" x="9480550" y="152400"/>
          <p14:tracePt t="6704" x="9366250" y="241300"/>
          <p14:tracePt t="6721" x="9264650" y="336550"/>
          <p14:tracePt t="6738" x="9220200" y="387350"/>
          <p14:tracePt t="6741" x="9201150" y="419100"/>
          <p14:tracePt t="6755" x="9188450" y="457200"/>
          <p14:tracePt t="6783" x="9188450" y="571500"/>
          <p14:tracePt t="6788" x="9201150" y="603250"/>
          <p14:tracePt t="6805" x="9213850" y="635000"/>
          <p14:tracePt t="6823" x="9226550" y="660400"/>
          <p14:tracePt t="6838" x="9239250" y="679450"/>
          <p14:tracePt t="6855" x="9245600" y="692150"/>
          <p14:tracePt t="6871" x="9251950" y="692150"/>
          <p14:tracePt t="7023" x="9277350" y="692150"/>
          <p14:tracePt t="7038" x="9353550" y="679450"/>
          <p14:tracePt t="7055" x="9417050" y="673100"/>
          <p14:tracePt t="7072" x="9493250" y="654050"/>
          <p14:tracePt t="7088" x="9607550" y="635000"/>
          <p14:tracePt t="7113" x="9747250" y="615950"/>
          <p14:tracePt t="7122" x="9779000" y="609600"/>
          <p14:tracePt t="7138" x="9810750" y="590550"/>
          <p14:tracePt t="7155" x="9829800" y="577850"/>
          <p14:tracePt t="7172" x="9836150" y="558800"/>
          <p14:tracePt t="7191" x="9848850" y="539750"/>
          <p14:tracePt t="7205" x="9855200" y="533400"/>
          <p14:tracePt t="7221" x="9861550" y="527050"/>
          <p14:tracePt t="7238" x="9861550" y="520700"/>
          <p14:tracePt t="7255" x="9867900" y="514350"/>
          <p14:tracePt t="7272" x="9867900" y="508000"/>
          <p14:tracePt t="7290" x="9867900" y="501650"/>
          <p14:tracePt t="7306" x="9874250" y="501650"/>
          <p14:tracePt t="7322" x="9874250" y="495300"/>
          <p14:tracePt t="7343" x="9886950" y="488950"/>
          <p14:tracePt t="7355" x="9906000" y="476250"/>
          <p14:tracePt t="7372" x="9918700" y="476250"/>
          <p14:tracePt t="7421" x="9925050" y="476250"/>
          <p14:tracePt t="7439" x="9937750" y="482600"/>
          <p14:tracePt t="7455" x="9975850" y="501650"/>
          <p14:tracePt t="7472" x="10020300" y="514350"/>
          <p14:tracePt t="7489" x="10039350" y="520700"/>
          <p14:tracePt t="7505" x="10052050" y="520700"/>
          <p14:tracePt t="7528" x="10058400" y="520700"/>
          <p14:tracePt t="7542" x="10058400" y="514350"/>
          <p14:tracePt t="7558" x="10064750" y="508000"/>
          <p14:tracePt t="7589" x="10083800" y="508000"/>
          <p14:tracePt t="7606" x="10096500" y="514350"/>
          <p14:tracePt t="7607" x="10109200" y="520700"/>
          <p14:tracePt t="7622" x="10128250" y="520700"/>
          <p14:tracePt t="7639" x="10140950" y="520700"/>
          <p14:tracePt t="7709" x="10140950" y="514350"/>
          <p14:tracePt t="7722" x="10140950" y="508000"/>
          <p14:tracePt t="7762" x="10140950" y="501650"/>
          <p14:tracePt t="7772" x="10134600" y="508000"/>
          <p14:tracePt t="7789" x="10121900" y="520700"/>
          <p14:tracePt t="7815" x="10096500" y="539750"/>
          <p14:tracePt t="7825" x="10090150" y="539750"/>
          <p14:tracePt t="7839" x="10071100" y="552450"/>
          <p14:tracePt t="7857" x="10058400" y="552450"/>
          <p14:tracePt t="7872" x="10052050" y="558800"/>
          <p14:tracePt t="7889" x="10039350" y="558800"/>
          <p14:tracePt t="7922" x="10033000" y="558800"/>
          <p14:tracePt t="7972" x="10026650" y="558800"/>
          <p14:tracePt t="7989" x="10020300" y="558800"/>
          <p14:tracePt t="8006" x="10013950" y="565150"/>
          <p14:tracePt t="8024" x="10007600" y="565150"/>
          <p14:tracePt t="8039" x="10001250" y="565150"/>
          <p14:tracePt t="8055" x="9982200" y="571500"/>
          <p14:tracePt t="8073" x="9963150" y="584200"/>
          <p14:tracePt t="8090" x="9937750" y="590550"/>
          <p14:tracePt t="8107" x="9912350" y="609600"/>
          <p14:tracePt t="8123" x="9880600" y="635000"/>
          <p14:tracePt t="8140" x="9861550" y="654050"/>
          <p14:tracePt t="8156" x="9842500" y="673100"/>
          <p14:tracePt t="8173" x="9836150" y="685800"/>
          <p14:tracePt t="8189" x="9829800" y="692150"/>
          <p14:tracePt t="8206" x="9823450" y="698500"/>
          <p14:tracePt t="8222" x="9817100" y="704850"/>
          <p14:tracePt t="8239" x="9804400" y="717550"/>
          <p14:tracePt t="8256" x="9785350" y="730250"/>
          <p14:tracePt t="8273" x="9753600" y="749300"/>
          <p14:tracePt t="8289" x="9734550" y="755650"/>
          <p14:tracePt t="8306" x="9702800" y="768350"/>
          <p14:tracePt t="8323" x="9677400" y="768350"/>
          <p14:tracePt t="8340" x="9664700" y="774700"/>
          <p14:tracePt t="8340" x="9658350" y="774700"/>
          <p14:tracePt t="8356" x="9652000" y="774700"/>
          <p14:tracePt t="8373" x="9639300" y="774700"/>
          <p14:tracePt t="8389" x="9594850" y="781050"/>
          <p14:tracePt t="8406" x="9556750" y="787400"/>
          <p14:tracePt t="8431" x="9474200" y="800100"/>
          <p14:tracePt t="8439" x="9436100" y="800100"/>
          <p14:tracePt t="8456" x="9372600" y="800100"/>
          <p14:tracePt t="8473" x="9340850" y="800100"/>
          <p14:tracePt t="8489" x="9334500" y="800100"/>
          <p14:tracePt t="10591" x="9328150" y="800100"/>
          <p14:tracePt t="10608" x="9271000" y="825500"/>
          <p14:tracePt t="10624" x="9201150" y="857250"/>
          <p14:tracePt t="10641" x="9137650" y="889000"/>
          <p14:tracePt t="10658" x="9029700" y="914400"/>
          <p14:tracePt t="10675" x="8877300" y="939800"/>
          <p14:tracePt t="10704" x="8705850" y="952500"/>
          <p14:tracePt t="10710" x="8667750" y="952500"/>
          <p14:tracePt t="10724" x="8636000" y="958850"/>
          <p14:tracePt t="10741" x="8566150" y="965200"/>
          <p14:tracePt t="10742" x="8502650" y="977900"/>
          <p14:tracePt t="10758" x="8337550" y="1003300"/>
          <p14:tracePt t="10774" x="8045450" y="1035050"/>
          <p14:tracePt t="10791" x="7772400" y="1066800"/>
          <p14:tracePt t="10808" x="7486650" y="1092200"/>
          <p14:tracePt t="10826" x="7264400" y="1104900"/>
          <p14:tracePt t="10842" x="7080250" y="1123950"/>
          <p14:tracePt t="10858" x="6953250" y="1123950"/>
          <p14:tracePt t="10875" x="6889750" y="1130300"/>
          <p14:tracePt t="10891" x="6851650" y="1136650"/>
          <p14:tracePt t="10908" x="6775450" y="1149350"/>
          <p14:tracePt t="10934" x="6521450" y="1193800"/>
          <p14:tracePt t="10941" x="6394450" y="1206500"/>
          <p14:tracePt t="10958" x="6153150" y="1231900"/>
          <p14:tracePt t="10975" x="5956300" y="1244600"/>
          <p14:tracePt t="10992" x="5778500" y="1250950"/>
          <p14:tracePt t="11008" x="5613400" y="1250950"/>
          <p14:tracePt t="11025" x="5537200" y="1244600"/>
          <p14:tracePt t="11041" x="5480050" y="1244600"/>
          <p14:tracePt t="11058" x="5384800" y="1244600"/>
          <p14:tracePt t="11075" x="5213350" y="1263650"/>
          <p14:tracePt t="11092" x="4997450" y="1282700"/>
          <p14:tracePt t="11108" x="4794250" y="1295400"/>
          <p14:tracePt t="11125" x="4610100" y="1295400"/>
          <p14:tracePt t="11142" x="4489450" y="1289050"/>
          <p14:tracePt t="11170" x="4425950" y="1270000"/>
          <p14:tracePt t="11182" x="4419600" y="1263650"/>
          <p14:tracePt t="11198" x="4400550" y="1257300"/>
          <p14:tracePt t="11209" x="4387850" y="1250950"/>
          <p14:tracePt t="11226" x="4343400" y="1244600"/>
          <p14:tracePt t="11242" x="4273550" y="1231900"/>
          <p14:tracePt t="11262" x="4152900" y="1231900"/>
          <p14:tracePt t="11275" x="4076700" y="1231900"/>
          <p14:tracePt t="11292" x="4000500" y="1238250"/>
          <p14:tracePt t="11310" x="3886200" y="1250950"/>
          <p14:tracePt t="11325" x="3765550" y="1263650"/>
          <p14:tracePt t="11341" x="3619500" y="1282700"/>
          <p14:tracePt t="11358" x="3473450" y="1289050"/>
          <p14:tracePt t="11375" x="3333750" y="1295400"/>
          <p14:tracePt t="11392" x="3251200" y="1301750"/>
          <p14:tracePt t="11409" x="3149600" y="1301750"/>
          <p14:tracePt t="11426" x="3060700" y="1308100"/>
          <p14:tracePt t="11447" x="2762250" y="1333500"/>
          <p14:tracePt t="11458" x="2686050" y="1339850"/>
          <p14:tracePt t="11475" x="2495550" y="1339850"/>
          <p14:tracePt t="11492" x="2247900" y="1333500"/>
          <p14:tracePt t="11508" x="2139950" y="1320800"/>
          <p14:tracePt t="11525" x="2051050" y="1308100"/>
          <p14:tracePt t="11542" x="1962150" y="1295400"/>
          <p14:tracePt t="11559" x="1854200" y="1289050"/>
          <p14:tracePt t="11575" x="1720850" y="1276350"/>
          <p14:tracePt t="11592" x="1600200" y="1263650"/>
          <p14:tracePt t="11610" x="1422400" y="1231900"/>
          <p14:tracePt t="11626" x="1301750" y="1206500"/>
          <p14:tracePt t="11642" x="1200150" y="1187450"/>
          <p14:tracePt t="11658" x="1143000" y="1181100"/>
          <p14:tracePt t="11675" x="1066800" y="1181100"/>
          <p14:tracePt t="11676" x="1028700" y="1181100"/>
          <p14:tracePt t="11692" x="965200" y="1181100"/>
          <p14:tracePt t="11708" x="901700" y="1181100"/>
          <p14:tracePt t="11725" x="838200" y="1181100"/>
          <p14:tracePt t="11742" x="831850" y="1181100"/>
          <p14:tracePt t="11916" x="806450" y="1143000"/>
          <p14:tracePt t="11926" x="793750" y="1130300"/>
          <p14:tracePt t="13564" x="800100" y="1130300"/>
          <p14:tracePt t="13577" x="812800" y="1130300"/>
          <p14:tracePt t="13594" x="850900" y="1130300"/>
          <p14:tracePt t="13612" x="908050" y="1130300"/>
          <p14:tracePt t="13627" x="933450" y="1130300"/>
          <p14:tracePt t="13644" x="965200" y="1130300"/>
          <p14:tracePt t="13660" x="1009650" y="1123950"/>
          <p14:tracePt t="13677" x="1016000" y="1123950"/>
          <p14:tracePt t="13710" x="1022350" y="1123950"/>
          <p14:tracePt t="13727" x="1035050" y="1130300"/>
          <p14:tracePt t="13747" x="1073150" y="1136650"/>
          <p14:tracePt t="13760" x="1104900" y="1143000"/>
          <p14:tracePt t="13777" x="1149350" y="1143000"/>
          <p14:tracePt t="13794" x="1193800" y="1143000"/>
          <p14:tracePt t="13810" x="1238250" y="1136650"/>
          <p14:tracePt t="13827" x="1295400" y="1117600"/>
          <p14:tracePt t="13844" x="1339850" y="1111250"/>
          <p14:tracePt t="13860" x="1346200" y="1104900"/>
          <p14:tracePt t="13910" x="1358900" y="1104900"/>
          <p14:tracePt t="13927" x="1397000" y="1098550"/>
          <p14:tracePt t="13944" x="1441450" y="1092200"/>
          <p14:tracePt t="13962" x="1485900" y="1085850"/>
          <p14:tracePt t="13977" x="1536700" y="1073150"/>
          <p14:tracePt t="13994" x="1562100" y="1073150"/>
          <p14:tracePt t="14011" x="1593850" y="1066800"/>
          <p14:tracePt t="14027" x="1663700" y="1060450"/>
          <p14:tracePt t="14044" x="1733550" y="1054100"/>
          <p14:tracePt t="14060" x="1816100" y="1041400"/>
          <p14:tracePt t="14077" x="1911350" y="1035050"/>
          <p14:tracePt t="14078" x="1968500" y="1028700"/>
          <p14:tracePt t="14094" x="2070100" y="1022350"/>
          <p14:tracePt t="14110" x="2114550" y="1022350"/>
          <p14:tracePt t="14127" x="2133600" y="1022350"/>
          <p14:tracePt t="14145" x="2152650" y="1022350"/>
          <p14:tracePt t="14169" x="2190750" y="1035050"/>
          <p14:tracePt t="14177" x="2216150" y="1041400"/>
          <p14:tracePt t="14194" x="2254250" y="1047750"/>
          <p14:tracePt t="14210" x="2305050" y="1054100"/>
          <p14:tracePt t="14227" x="2368550" y="1060450"/>
          <p14:tracePt t="14244" x="2425700" y="1060450"/>
          <p14:tracePt t="14261" x="2495550" y="1054100"/>
          <p14:tracePt t="14278" x="2584450" y="1041400"/>
          <p14:tracePt t="14294" x="2686050" y="1022350"/>
          <p14:tracePt t="14311" x="2755900" y="1009650"/>
          <p14:tracePt t="14312" x="2819400" y="1009650"/>
          <p14:tracePt t="14327" x="2851150" y="1003300"/>
          <p14:tracePt t="14344" x="2952750" y="1003300"/>
          <p14:tracePt t="14362" x="2971800" y="1003300"/>
          <p14:tracePt t="14378" x="2978150" y="1003300"/>
          <p14:tracePt t="14400" x="2984500" y="1003300"/>
          <p14:tracePt t="14412" x="2990850" y="1003300"/>
          <p14:tracePt t="14433" x="3003550" y="1003300"/>
          <p14:tracePt t="14444" x="3016250" y="1009650"/>
          <p14:tracePt t="14461" x="3041650" y="1009650"/>
          <p14:tracePt t="14461" x="3067050" y="1009650"/>
          <p14:tracePt t="14477" x="3117850" y="1009650"/>
          <p14:tracePt t="14494" x="3181350" y="1009650"/>
          <p14:tracePt t="14511" x="3232150" y="1003300"/>
          <p14:tracePt t="14527" x="3289300" y="996950"/>
          <p14:tracePt t="14545" x="3321050" y="990600"/>
          <p14:tracePt t="14561" x="3340100" y="984250"/>
          <p14:tracePt t="14593" x="3371850" y="977900"/>
          <p14:tracePt t="14611" x="3378200" y="977900"/>
          <p14:tracePt t="14628" x="3378200" y="971550"/>
          <p14:tracePt t="14878" x="3378200" y="984250"/>
          <p14:tracePt t="14894" x="3378200" y="990600"/>
          <p14:tracePt t="14911" x="3378200" y="996950"/>
          <p14:tracePt t="14928" x="3378200" y="1009650"/>
          <p14:tracePt t="14945" x="3378200" y="1016000"/>
          <p14:tracePt t="14962" x="3371850" y="1022350"/>
          <p14:tracePt t="14978" x="3371850" y="1028700"/>
          <p14:tracePt t="15044" x="3371850" y="1035050"/>
          <p14:tracePt t="15078" x="3371850" y="1054100"/>
          <p14:tracePt t="15095" x="3397250" y="1085850"/>
          <p14:tracePt t="15112" x="3517900" y="1136650"/>
          <p14:tracePt t="15128" x="3651250" y="1149350"/>
          <p14:tracePt t="15145" x="3771900" y="1155700"/>
          <p14:tracePt t="15162" x="3879850" y="1168400"/>
          <p14:tracePt t="15178" x="3937000" y="1174750"/>
          <p14:tracePt t="15195" x="3968750" y="1174750"/>
          <p14:tracePt t="15212" x="3981450" y="1181100"/>
          <p14:tracePt t="15228" x="3987800" y="1181100"/>
          <p14:tracePt t="15295" x="4000500" y="1181100"/>
          <p14:tracePt t="15312" x="4095750" y="1162050"/>
          <p14:tracePt t="15338" x="4203700" y="1136650"/>
          <p14:tracePt t="15346" x="4222750" y="1136650"/>
          <p14:tracePt t="15362" x="4260850" y="1130300"/>
          <p14:tracePt t="15378" x="4286250" y="1123950"/>
          <p14:tracePt t="15395" x="4318000" y="1123950"/>
          <p14:tracePt t="15412" x="4343400" y="1117600"/>
          <p14:tracePt t="15428" x="4375150" y="1111250"/>
          <p14:tracePt t="15445" x="4406900" y="1104900"/>
          <p14:tracePt t="15461" x="4438650" y="1098550"/>
          <p14:tracePt t="15478" x="4476750" y="1098550"/>
          <p14:tracePt t="15495" x="4521200" y="1098550"/>
          <p14:tracePt t="15512" x="4559300" y="1098550"/>
          <p14:tracePt t="15530" x="4610100" y="1111250"/>
          <p14:tracePt t="15546" x="4660900" y="1123950"/>
          <p14:tracePt t="15562" x="4705350" y="1123950"/>
          <p14:tracePt t="15579" x="4730750" y="1130300"/>
          <p14:tracePt t="15595" x="4737100" y="1130300"/>
          <p14:tracePt t="15707" x="4743450" y="1130300"/>
          <p14:tracePt t="15718" x="4749800" y="1130300"/>
          <p14:tracePt t="15729" x="4756150" y="1123950"/>
          <p14:tracePt t="15746" x="4768850" y="1111250"/>
          <p14:tracePt t="15765" x="4781550" y="1098550"/>
          <p14:tracePt t="15779" x="4787900" y="1085850"/>
          <p14:tracePt t="15795" x="4794250" y="1073150"/>
          <p14:tracePt t="15812" x="4806950" y="1054100"/>
          <p14:tracePt t="15831" x="4813300" y="1035050"/>
          <p14:tracePt t="15845" x="4819650" y="1022350"/>
          <p14:tracePt t="15862" x="4826000" y="1016000"/>
          <p14:tracePt t="15879" x="4826000" y="1009650"/>
          <p14:tracePt t="15898" x="4826000" y="996950"/>
          <p14:tracePt t="15930" x="4826000" y="990600"/>
          <p14:tracePt t="15962" x="4826000" y="984250"/>
          <p14:tracePt t="15980" x="4826000" y="977900"/>
          <p14:tracePt t="16017" x="4819650" y="977900"/>
          <p14:tracePt t="16029" x="4819650" y="971550"/>
          <p14:tracePt t="16084" x="4806950" y="965200"/>
          <p14:tracePt t="16096" x="4800600" y="965200"/>
          <p14:tracePt t="16112" x="4787900" y="952500"/>
          <p14:tracePt t="16129" x="4768850" y="946150"/>
          <p14:tracePt t="16147" x="4762500" y="939800"/>
          <p14:tracePt t="16162" x="4749800" y="939800"/>
          <p14:tracePt t="16187" x="4749800" y="933450"/>
          <p14:tracePt t="16196" x="4743450" y="933450"/>
          <p14:tracePt t="16212" x="4743450" y="927100"/>
          <p14:tracePt t="16229" x="4737100" y="927100"/>
          <p14:tracePt t="16229" x="4730750" y="920750"/>
          <p14:tracePt t="16246" x="4724400" y="914400"/>
          <p14:tracePt t="16262" x="4718050" y="908050"/>
          <p14:tracePt t="16550" x="4692650" y="927100"/>
          <p14:tracePt t="16563" x="4686300" y="933450"/>
          <p14:tracePt t="16579" x="4667250" y="952500"/>
          <p14:tracePt t="16599" x="4654550" y="971550"/>
          <p14:tracePt t="16613" x="4648200" y="971550"/>
          <p14:tracePt t="16980" x="4641850" y="977900"/>
          <p14:tracePt t="16997" x="4641850" y="984250"/>
          <p14:tracePt t="17013" x="4635500" y="984250"/>
          <p14:tracePt t="17046" x="4635500" y="990600"/>
          <p14:tracePt t="17079" x="4629150" y="990600"/>
          <p14:tracePt t="17098" x="4629150" y="996950"/>
          <p14:tracePt t="17116" x="4622800" y="1003300"/>
          <p14:tracePt t="17130" x="4616450" y="1009650"/>
          <p14:tracePt t="17151" x="4610100" y="1016000"/>
          <p14:tracePt t="17180" x="4603750" y="1016000"/>
          <p14:tracePt t="17230" x="4603750" y="1022350"/>
          <p14:tracePt t="17247" x="4597400" y="1022350"/>
          <p14:tracePt t="17821" x="4578350" y="1028700"/>
          <p14:tracePt t="17831" x="4552950" y="1035050"/>
          <p14:tracePt t="17847" x="4540250" y="1035050"/>
          <p14:tracePt t="17865" x="4514850" y="1041400"/>
          <p14:tracePt t="17881" x="4476750" y="1047750"/>
          <p14:tracePt t="17898" x="4406900" y="1060450"/>
          <p14:tracePt t="17916" x="4324350" y="1073150"/>
          <p14:tracePt t="17930" x="4229100" y="1098550"/>
          <p14:tracePt t="17947" x="4133850" y="1123950"/>
          <p14:tracePt t="17964" x="4044950" y="1149350"/>
          <p14:tracePt t="17980" x="3981450" y="1162050"/>
          <p14:tracePt t="17997" x="3943350" y="1174750"/>
          <p14:tracePt t="18015" x="3829050" y="1174750"/>
          <p14:tracePt t="18030" x="3790950" y="1181100"/>
          <p14:tracePt t="18047" x="3702050" y="1187450"/>
          <p14:tracePt t="18047" x="3663950" y="1193800"/>
          <p14:tracePt t="18064" x="3505200" y="1219200"/>
          <p14:tracePt t="18081" x="3289300" y="1250950"/>
          <p14:tracePt t="18107" x="2965450" y="1301750"/>
          <p14:tracePt t="18114" x="2882900" y="1308100"/>
          <p14:tracePt t="18134" x="2755900" y="1320800"/>
          <p14:tracePt t="18147" x="2679700" y="1327150"/>
          <p14:tracePt t="18164" x="2660650" y="1333500"/>
          <p14:tracePt t="18181" x="2647950" y="1339850"/>
          <p14:tracePt t="18197" x="2616200" y="1365250"/>
          <p14:tracePt t="18214" x="2584450" y="1384300"/>
          <p14:tracePt t="18231" x="2552700" y="1409700"/>
          <p14:tracePt t="18247" x="2546350" y="1422400"/>
          <p14:tracePt t="18281" x="2546350" y="1428750"/>
          <p14:tracePt t="18298" x="2565400" y="1435100"/>
          <p14:tracePt t="18314" x="2597150" y="1454150"/>
          <p14:tracePt t="18331" x="2622550" y="1466850"/>
          <p14:tracePt t="18348" x="2654300" y="1485900"/>
          <p14:tracePt t="18364" x="2698750" y="1498600"/>
          <p14:tracePt t="18391" x="2736850" y="1511300"/>
          <p14:tracePt t="18400" x="2749550" y="1517650"/>
          <p14:tracePt t="18414" x="2787650" y="1524000"/>
          <p14:tracePt t="18431" x="2838450" y="1530350"/>
          <p14:tracePt t="18448" x="2921000" y="1543050"/>
          <p14:tracePt t="18466" x="3003550" y="1549400"/>
          <p14:tracePt t="18481" x="3092450" y="1555750"/>
          <p14:tracePt t="18498" x="3289300" y="1568450"/>
          <p14:tracePt t="18514" x="3625850" y="1587500"/>
          <p14:tracePt t="18531" x="4044950" y="1606550"/>
          <p14:tracePt t="18548" x="4768850" y="1619250"/>
          <p14:tracePt t="18564" x="5283200" y="1625600"/>
          <p14:tracePt t="18581" x="5740400" y="1631950"/>
          <p14:tracePt t="18598" x="6057900" y="1644650"/>
          <p14:tracePt t="18614" x="6280150" y="1651000"/>
          <p14:tracePt t="18631" x="6407150" y="1651000"/>
          <p14:tracePt t="18648" x="6534150" y="1663700"/>
          <p14:tracePt t="18665" x="6635750" y="1682750"/>
          <p14:tracePt t="18681" x="6737350" y="1708150"/>
          <p14:tracePt t="18698" x="6826250" y="1714500"/>
          <p14:tracePt t="18714" x="6902450" y="1720850"/>
          <p14:tracePt t="18731" x="6946900" y="1714500"/>
          <p14:tracePt t="18748" x="6978650" y="1708150"/>
          <p14:tracePt t="18766" x="7010400" y="1695450"/>
          <p14:tracePt t="18781" x="7016750" y="1689100"/>
          <p14:tracePt t="18798" x="7073900" y="1670050"/>
          <p14:tracePt t="18815" x="7112000" y="1657350"/>
          <p14:tracePt t="18831" x="7162800" y="1644650"/>
          <p14:tracePt t="18848" x="7200900" y="1638300"/>
          <p14:tracePt t="18864" x="7232650" y="1631950"/>
          <p14:tracePt t="18881" x="7251700" y="1625600"/>
          <p14:tracePt t="18898" x="7277100" y="1612900"/>
          <p14:tracePt t="18915" x="7302500" y="1606550"/>
          <p14:tracePt t="18931" x="7391400" y="1587500"/>
          <p14:tracePt t="18954" x="7575550" y="1555750"/>
          <p14:tracePt t="18965" x="7664450" y="1536700"/>
          <p14:tracePt t="18982" x="7829550" y="1498600"/>
          <p14:tracePt t="18983" x="7943850" y="1479550"/>
          <p14:tracePt t="18998" x="8020050" y="1466850"/>
          <p14:tracePt t="19015" x="8191500" y="1428750"/>
          <p14:tracePt t="19016" x="8248650" y="1409700"/>
          <p14:tracePt t="19031" x="8293100" y="1390650"/>
          <p14:tracePt t="19048" x="8407400" y="1339850"/>
          <p14:tracePt t="19066" x="8464550" y="1320800"/>
          <p14:tracePt t="19084" x="8540750" y="1301750"/>
          <p14:tracePt t="19098" x="8610600" y="1301750"/>
          <p14:tracePt t="19115" x="8693150" y="1289050"/>
          <p14:tracePt t="19134" x="8737600" y="1289050"/>
          <p14:tracePt t="19181" x="8743950" y="1289050"/>
          <p14:tracePt t="19198" x="8775700" y="1282700"/>
          <p14:tracePt t="19215" x="8883650" y="1276350"/>
          <p14:tracePt t="19233" x="9105900" y="1276350"/>
          <p14:tracePt t="19248" x="9359900" y="1276350"/>
          <p14:tracePt t="19265" x="9531350" y="1276350"/>
          <p14:tracePt t="19281" x="9677400" y="1282700"/>
          <p14:tracePt t="19298" x="9683750" y="1282700"/>
          <p14:tracePt t="19332" x="9690100" y="1282700"/>
          <p14:tracePt t="19349" x="9696450" y="1289050"/>
          <p14:tracePt t="19373" x="9753600" y="1314450"/>
          <p14:tracePt t="19374" x="9779000" y="1314450"/>
          <p14:tracePt t="19382" x="9804400" y="1314450"/>
          <p14:tracePt t="19398" x="9829800" y="1314450"/>
          <p14:tracePt t="19432" x="9836150" y="1308100"/>
          <p14:tracePt t="19451" x="9842500" y="1295400"/>
          <p14:tracePt t="19561" x="9842500" y="1282700"/>
          <p14:tracePt t="19582" x="9842500" y="1270000"/>
          <p14:tracePt t="19602" x="9842500" y="1257300"/>
          <p14:tracePt t="19615" x="9842500" y="1250950"/>
          <p14:tracePt t="19632" x="9842500" y="1219200"/>
          <p14:tracePt t="19649" x="9823450" y="1187450"/>
          <p14:tracePt t="19665" x="9798050" y="1149350"/>
          <p14:tracePt t="19682" x="9759950" y="1111250"/>
          <p14:tracePt t="19713" x="9702800" y="1079500"/>
          <p14:tracePt t="19732" x="9671050" y="1073150"/>
          <p14:tracePt t="19749" x="9639300" y="1073150"/>
          <p14:tracePt t="19765" x="9613900" y="1073150"/>
          <p14:tracePt t="19782" x="9556750" y="1073150"/>
          <p14:tracePt t="19799" x="9436100" y="1085850"/>
          <p14:tracePt t="19815" x="9315450" y="1098550"/>
          <p14:tracePt t="19832" x="9182100" y="1104900"/>
          <p14:tracePt t="19850" x="9061450" y="1123950"/>
          <p14:tracePt t="19866" x="8985250" y="1149350"/>
          <p14:tracePt t="19893" x="8953500" y="1212850"/>
          <p14:tracePt t="19900" x="8947150" y="1231900"/>
          <p14:tracePt t="19916" x="8947150" y="1263650"/>
          <p14:tracePt t="19938" x="8947150" y="1314450"/>
          <p14:tracePt t="19949" x="8953500" y="1320800"/>
          <p14:tracePt t="19966" x="8972550" y="1339850"/>
          <p14:tracePt t="19982" x="9017000" y="1371600"/>
          <p14:tracePt t="19999" x="9105900" y="1397000"/>
          <p14:tracePt t="20016" x="9201150" y="1422400"/>
          <p14:tracePt t="20032" x="9334500" y="1454150"/>
          <p14:tracePt t="20049" x="9436100" y="1460500"/>
          <p14:tracePt t="20065" x="9499600" y="1460500"/>
          <p14:tracePt t="20082" x="9525000" y="1454150"/>
          <p14:tracePt t="20099" x="9537700" y="1447800"/>
          <p14:tracePt t="20115" x="9639300" y="1473200"/>
          <p14:tracePt t="20132" x="9766300" y="1498600"/>
          <p14:tracePt t="20149" x="9912350" y="1524000"/>
          <p14:tracePt t="20173" x="10071100" y="1530350"/>
          <p14:tracePt t="20182" x="10109200" y="1530350"/>
          <p14:tracePt t="20199" x="10128250" y="1524000"/>
          <p14:tracePt t="20216" x="10140950" y="1498600"/>
          <p14:tracePt t="20233" x="10140950" y="1473200"/>
          <p14:tracePt t="20249" x="10140950" y="1441450"/>
          <p14:tracePt t="20266" x="10140950" y="1416050"/>
          <p14:tracePt t="20282" x="10147300" y="1390650"/>
          <p14:tracePt t="20299" x="10160000" y="1352550"/>
          <p14:tracePt t="20316" x="10160000" y="1327150"/>
          <p14:tracePt t="20333" x="10166350" y="1314450"/>
          <p14:tracePt t="20349" x="10166350" y="1308100"/>
          <p14:tracePt t="20366" x="10160000" y="1301750"/>
          <p14:tracePt t="20383" x="10140950" y="1289050"/>
          <p14:tracePt t="20400" x="10102850" y="1289050"/>
          <p14:tracePt t="20416" x="10045700" y="1282700"/>
          <p14:tracePt t="20432" x="10007600" y="1282700"/>
          <p14:tracePt t="20449" x="9969500" y="1282700"/>
          <p14:tracePt t="20466" x="9931400" y="1282700"/>
          <p14:tracePt t="20483" x="9906000" y="1282700"/>
          <p14:tracePt t="20500" x="9880600" y="1282700"/>
          <p14:tracePt t="20517" x="9867900" y="1282700"/>
          <p14:tracePt t="20540" x="9817100" y="1282700"/>
          <p14:tracePt t="20549" x="9791700" y="1282700"/>
          <p14:tracePt t="20566" x="9728200" y="1289050"/>
          <p14:tracePt t="20585" x="9613900" y="1301750"/>
          <p14:tracePt t="20600" x="9582150" y="1301750"/>
          <p14:tracePt t="20616" x="9334500" y="1327150"/>
          <p14:tracePt t="20642" x="9010650" y="1352550"/>
          <p14:tracePt t="20649" x="8883650" y="1358900"/>
          <p14:tracePt t="20666" x="8674100" y="1371600"/>
          <p14:tracePt t="20683" x="8464550" y="1377950"/>
          <p14:tracePt t="20700" x="8267700" y="1384300"/>
          <p14:tracePt t="20716" x="8077200" y="1397000"/>
          <p14:tracePt t="20739" x="7861300" y="1422400"/>
          <p14:tracePt t="20750" x="7791450" y="1435100"/>
          <p14:tracePt t="20766" x="7639050" y="1466850"/>
          <p14:tracePt t="20783" x="7448550" y="1498600"/>
          <p14:tracePt t="20800" x="7239000" y="1524000"/>
          <p14:tracePt t="20824" x="6985000" y="1543050"/>
          <p14:tracePt t="20833" x="6902450" y="1549400"/>
          <p14:tracePt t="20850" x="6750050" y="1549400"/>
          <p14:tracePt t="20866" x="6654800" y="1549400"/>
          <p14:tracePt t="20883" x="6489700" y="1555750"/>
          <p14:tracePt t="20899" x="6261100" y="1562100"/>
          <p14:tracePt t="20916" x="6051550" y="1562100"/>
          <p14:tracePt t="20933" x="5810250" y="1562100"/>
          <p14:tracePt t="20950" x="5638800" y="1568450"/>
          <p14:tracePt t="20967" x="5537200" y="1568450"/>
          <p14:tracePt t="20983" x="5441950" y="1568450"/>
          <p14:tracePt t="21000" x="5410200" y="1568450"/>
          <p14:tracePt t="21018" x="5365750" y="1574800"/>
          <p14:tracePt t="21034" x="5289550" y="1587500"/>
          <p14:tracePt t="21060" x="4927600" y="1625600"/>
          <p14:tracePt t="21084" x="4565650" y="1644650"/>
          <p14:tracePt t="21100" x="4406900" y="1644650"/>
          <p14:tracePt t="21117" x="4248150" y="1644650"/>
          <p14:tracePt t="21133" x="4152900" y="1644650"/>
          <p14:tracePt t="21158" x="4070350" y="1644650"/>
          <p14:tracePt t="21167" x="4025900" y="1651000"/>
          <p14:tracePt t="21183" x="3943350" y="1663700"/>
          <p14:tracePt t="21200" x="3810000" y="1682750"/>
          <p14:tracePt t="21216" x="3695700" y="1689100"/>
          <p14:tracePt t="21233" x="3606800" y="1695450"/>
          <p14:tracePt t="21250" x="3556000" y="1695450"/>
          <p14:tracePt t="21267" x="3543300" y="1695450"/>
          <p14:tracePt t="21284" x="3530600" y="1695450"/>
          <p14:tracePt t="21300" x="3422650" y="1701800"/>
          <p14:tracePt t="21317" x="3289300" y="1701800"/>
          <p14:tracePt t="21333" x="3194050" y="1708150"/>
          <p14:tracePt t="21350" x="2921000" y="1708150"/>
          <p14:tracePt t="21367" x="2762250" y="1708150"/>
          <p14:tracePt t="21389" x="2654300" y="1708150"/>
          <p14:tracePt t="21400" x="2590800" y="1708150"/>
          <p14:tracePt t="21417" x="2520950" y="1708150"/>
          <p14:tracePt t="21433" x="2400300" y="1708150"/>
          <p14:tracePt t="21450" x="2216150" y="1708150"/>
          <p14:tracePt t="21467" x="2044700" y="1701800"/>
          <p14:tracePt t="21484" x="1860550" y="1682750"/>
          <p14:tracePt t="21500" x="1752600" y="1670050"/>
          <p14:tracePt t="21517" x="1714500" y="1657350"/>
          <p14:tracePt t="21570" x="1695450" y="1651000"/>
          <p14:tracePt t="21583" x="1689100" y="1651000"/>
          <p14:tracePt t="21600" x="1625600" y="1625600"/>
          <p14:tracePt t="21617" x="1581150" y="1612900"/>
          <p14:tracePt t="21634" x="1562100" y="1600200"/>
          <p14:tracePt t="21650" x="1555750" y="1600200"/>
          <p14:tracePt t="21670" x="1543050" y="1593850"/>
          <p14:tracePt t="21684" x="1498600" y="1581150"/>
          <p14:tracePt t="21705" x="1333500" y="1562100"/>
          <p14:tracePt t="21717" x="1244600" y="1549400"/>
          <p14:tracePt t="21734" x="1117600" y="1536700"/>
          <p14:tracePt t="21755" x="958850" y="1517650"/>
          <p14:tracePt t="21767" x="933450" y="1517650"/>
          <p14:tracePt t="21808" x="901700" y="1517650"/>
          <p14:tracePt t="21817" x="882650" y="1524000"/>
          <p14:tracePt t="21834" x="812800" y="1530350"/>
          <p14:tracePt t="21850" x="749300" y="1536700"/>
          <p14:tracePt t="21867" x="704850" y="1536700"/>
          <p14:tracePt t="21884" x="698500" y="1536700"/>
          <p14:tracePt t="21917" x="698500" y="1530350"/>
          <p14:tracePt t="22251" x="730250" y="1524000"/>
          <p14:tracePt t="22267" x="914400" y="1485900"/>
          <p14:tracePt t="22268" x="1035050" y="1466850"/>
          <p14:tracePt t="22284" x="1225550" y="1441450"/>
          <p14:tracePt t="22301" x="1295400" y="1435100"/>
          <p14:tracePt t="22326" x="1333500" y="1428750"/>
          <p14:tracePt t="22334" x="1358900" y="1422400"/>
          <p14:tracePt t="22351" x="1416050" y="1416050"/>
          <p14:tracePt t="22374" x="1498600" y="1403350"/>
          <p14:tracePt t="22384" x="1530350" y="1390650"/>
          <p14:tracePt t="22401" x="1581150" y="1384300"/>
          <p14:tracePt t="22426" x="1625600" y="1377950"/>
          <p14:tracePt t="22556" x="1638300" y="1371600"/>
          <p14:tracePt t="22568" x="1644650" y="1371600"/>
          <p14:tracePt t="22587" x="1689100" y="1371600"/>
          <p14:tracePt t="22588" x="1714500" y="1371600"/>
          <p14:tracePt t="22607" x="1752600" y="1371600"/>
          <p14:tracePt t="22618" x="1765300" y="1371600"/>
          <p14:tracePt t="22634" x="1803400" y="1371600"/>
          <p14:tracePt t="22651" x="1847850" y="1371600"/>
          <p14:tracePt t="22668" x="1892300" y="1371600"/>
          <p14:tracePt t="22685" x="1949450" y="1365250"/>
          <p14:tracePt t="22701" x="2012950" y="1352550"/>
          <p14:tracePt t="22718" x="2044700" y="1352550"/>
          <p14:tracePt t="22838" x="2070100" y="1352550"/>
          <p14:tracePt t="22852" x="2095500" y="1346200"/>
          <p14:tracePt t="22868" x="2165350" y="1346200"/>
          <p14:tracePt t="22884" x="2178050" y="1346200"/>
          <p14:tracePt t="22918" x="2190750" y="1346200"/>
          <p14:tracePt t="22935" x="2203450" y="1346200"/>
          <p14:tracePt t="22952" x="2228850" y="1346200"/>
          <p14:tracePt t="22977" x="2330450" y="1339850"/>
          <p14:tracePt t="22985" x="2387600" y="1333500"/>
          <p14:tracePt t="23002" x="2546350" y="1314450"/>
          <p14:tracePt t="23018" x="2698750" y="1308100"/>
          <p14:tracePt t="23035" x="2781300" y="1308100"/>
          <p14:tracePt t="23052" x="2813050" y="1314450"/>
          <p14:tracePt t="23068" x="2819400" y="1314450"/>
          <p14:tracePt t="23176" x="2825750" y="1314450"/>
          <p14:tracePt t="23185" x="2832100" y="1314450"/>
          <p14:tracePt t="23202" x="2851150" y="1314450"/>
          <p14:tracePt t="23218" x="2870200" y="1308100"/>
          <p14:tracePt t="23235" x="2889250" y="1308100"/>
          <p14:tracePt t="23262" x="2940050" y="1295400"/>
          <p14:tracePt t="23268" x="2946400" y="1295400"/>
          <p14:tracePt t="23285" x="2984500" y="1282700"/>
          <p14:tracePt t="23302" x="3028950" y="1276350"/>
          <p14:tracePt t="23319" x="3079750" y="1270000"/>
          <p14:tracePt t="23336" x="3206750" y="1270000"/>
          <p14:tracePt t="23337" x="3282950" y="1276350"/>
          <p14:tracePt t="23352" x="3359150" y="1282700"/>
          <p14:tracePt t="23369" x="3505200" y="1301750"/>
          <p14:tracePt t="23385" x="3568700" y="1320800"/>
          <p14:tracePt t="23402" x="3606800" y="1327150"/>
          <p14:tracePt t="23419" x="3613150" y="1327150"/>
          <p14:tracePt t="23485" x="3625850" y="1327150"/>
          <p14:tracePt t="23502" x="3651250" y="1333500"/>
          <p14:tracePt t="23572" x="3657600" y="1333500"/>
          <p14:tracePt t="23602" x="3663950" y="1333500"/>
          <p14:tracePt t="23618" x="3689350" y="1333500"/>
          <p14:tracePt t="23635" x="3746500" y="1333500"/>
          <p14:tracePt t="23652" x="3829050" y="1333500"/>
          <p14:tracePt t="23669" x="3917950" y="1339850"/>
          <p14:tracePt t="23691" x="4083050" y="1346200"/>
          <p14:tracePt t="23702" x="4133850" y="1346200"/>
          <p14:tracePt t="23727" x="4279900" y="1346200"/>
          <p14:tracePt t="23735" x="4311650" y="1346200"/>
          <p14:tracePt t="23752" x="4362450" y="1352550"/>
          <p14:tracePt t="23769" x="4368800" y="1352550"/>
          <p14:tracePt t="23786" x="4375150" y="1352550"/>
          <p14:tracePt t="23991" x="4381500" y="1346200"/>
          <p14:tracePt t="24014" x="4445000" y="1339850"/>
          <p14:tracePt t="24035" x="4527550" y="1333500"/>
          <p14:tracePt t="24052" x="4591050" y="1339850"/>
          <p14:tracePt t="24069" x="4610100" y="1339850"/>
          <p14:tracePt t="24173" x="4616450" y="1339850"/>
          <p14:tracePt t="24186" x="4622800" y="1339850"/>
          <p14:tracePt t="24203" x="4686300" y="1333500"/>
          <p14:tracePt t="24219" x="4768850" y="1327150"/>
          <p14:tracePt t="24238" x="4832350" y="1320800"/>
          <p14:tracePt t="24253" x="4927600" y="1314450"/>
          <p14:tracePt t="24274" x="4984750" y="1308100"/>
          <p14:tracePt t="24286" x="5022850" y="1308100"/>
          <p14:tracePt t="24302" x="5029200" y="1308100"/>
          <p14:tracePt t="24586" x="5054600" y="1308100"/>
          <p14:tracePt t="24603" x="5124450" y="1308100"/>
          <p14:tracePt t="24620" x="5200650" y="1308100"/>
          <p14:tracePt t="24636" x="5238750" y="1308100"/>
          <p14:tracePt t="24653" x="5283200" y="1314450"/>
          <p14:tracePt t="24670" x="5346700" y="1314450"/>
          <p14:tracePt t="24686" x="5492750" y="1320800"/>
          <p14:tracePt t="24705" x="5619750" y="1327150"/>
          <p14:tracePt t="24719" x="5727700" y="1327150"/>
          <p14:tracePt t="24736" x="5810250" y="1327150"/>
          <p14:tracePt t="24770" x="5886450" y="1327150"/>
          <p14:tracePt t="24786" x="5930900" y="1327150"/>
          <p14:tracePt t="24803" x="5969000" y="1333500"/>
          <p14:tracePt t="24819" x="6000750" y="1333500"/>
          <p14:tracePt t="24836" x="6032500" y="1333500"/>
          <p14:tracePt t="24853" x="6064250" y="1333500"/>
          <p14:tracePt t="24870" x="6076950" y="1333500"/>
          <p14:tracePt t="24887" x="6089650" y="1333500"/>
          <p14:tracePt t="24970" x="6108700" y="1333500"/>
          <p14:tracePt t="24986" x="6172200" y="1333500"/>
          <p14:tracePt t="25003" x="6267450" y="1320800"/>
          <p14:tracePt t="25021" x="6324600" y="1320800"/>
          <p14:tracePt t="25038" x="6337300" y="1320800"/>
          <p14:tracePt t="25155" x="6343650" y="1320800"/>
          <p14:tracePt t="25180" x="6413500" y="1333500"/>
          <p14:tracePt t="25187" x="6438900" y="1333500"/>
          <p14:tracePt t="25203" x="6483350" y="1346200"/>
          <p14:tracePt t="25220" x="6496050" y="1352550"/>
          <p14:tracePt t="25320" x="6502400" y="1352550"/>
          <p14:tracePt t="25338" x="6521450" y="1352550"/>
          <p14:tracePt t="25354" x="6610350" y="1346200"/>
          <p14:tracePt t="25370" x="6756400" y="1339850"/>
          <p14:tracePt t="25372" x="6826250" y="1339850"/>
          <p14:tracePt t="25387" x="6896100" y="1339850"/>
          <p14:tracePt t="25388" x="6959600" y="1339850"/>
          <p14:tracePt t="25404" x="7004050" y="1346200"/>
          <p14:tracePt t="25420" x="7169150" y="1358900"/>
          <p14:tracePt t="25437" x="7296150" y="1365250"/>
          <p14:tracePt t="25462" x="7416800" y="1384300"/>
          <p14:tracePt t="25470" x="7454900" y="1384300"/>
          <p14:tracePt t="25487" x="7518400" y="1377950"/>
          <p14:tracePt t="25505" x="7562850" y="1365250"/>
          <p14:tracePt t="25520" x="7569200" y="1352550"/>
          <p14:tracePt t="25537" x="7569200" y="1339850"/>
          <p14:tracePt t="25559" x="7569200" y="1295400"/>
          <p14:tracePt t="25570" x="7562850" y="1270000"/>
          <p14:tracePt t="25587" x="7543800" y="1231900"/>
          <p14:tracePt t="25604" x="7493000" y="1174750"/>
          <p14:tracePt t="25620" x="7442200" y="1130300"/>
          <p14:tracePt t="25637" x="7340600" y="1054100"/>
          <p14:tracePt t="25654" x="7245350" y="996950"/>
          <p14:tracePt t="25670" x="7042150" y="889000"/>
          <p14:tracePt t="25688" x="6927850" y="844550"/>
          <p14:tracePt t="25704" x="6838950" y="819150"/>
          <p14:tracePt t="25722" x="6781800" y="806450"/>
          <p14:tracePt t="25738" x="6750050" y="806450"/>
          <p14:tracePt t="25754" x="6724650" y="806450"/>
          <p14:tracePt t="25770" x="6699250" y="806450"/>
          <p14:tracePt t="25787" x="6654800" y="819150"/>
          <p14:tracePt t="25804" x="6578600" y="844550"/>
          <p14:tracePt t="25821" x="6470650" y="882650"/>
          <p14:tracePt t="25838" x="6324600" y="927100"/>
          <p14:tracePt t="25853" x="6299200" y="939800"/>
          <p14:tracePt t="25873" x="6280150" y="946150"/>
          <p14:tracePt t="25904" x="6273800" y="958850"/>
          <p14:tracePt t="25932" x="6210300" y="1035050"/>
          <p14:tracePt t="25943" x="6184900" y="1060450"/>
          <p14:tracePt t="25961" x="6134100" y="1136650"/>
          <p14:tracePt t="25970" x="6121400" y="1162050"/>
          <p14:tracePt t="25987" x="6102350" y="1200150"/>
          <p14:tracePt t="26037" x="6108700" y="1225550"/>
          <p14:tracePt t="26054" x="6153150" y="1257300"/>
          <p14:tracePt t="26071" x="6203950" y="1308100"/>
          <p14:tracePt t="26087" x="6261100" y="1358900"/>
          <p14:tracePt t="26104" x="6318250" y="1409700"/>
          <p14:tracePt t="26121" x="6375400" y="1447800"/>
          <p14:tracePt t="26140" x="6407150" y="1460500"/>
          <p14:tracePt t="26154" x="6438900" y="1460500"/>
          <p14:tracePt t="26171" x="6470650" y="1460500"/>
          <p14:tracePt t="26187" x="6521450" y="1460500"/>
          <p14:tracePt t="26204" x="6616700" y="1460500"/>
          <p14:tracePt t="26221" x="6724650" y="1473200"/>
          <p14:tracePt t="26238" x="6826250" y="1498600"/>
          <p14:tracePt t="26255" x="6959600" y="1517650"/>
          <p14:tracePt t="26271" x="7042150" y="1517650"/>
          <p14:tracePt t="26287" x="7099300" y="1517650"/>
          <p14:tracePt t="26304" x="7118350" y="1511300"/>
          <p14:tracePt t="26321" x="7124700" y="1504950"/>
          <p14:tracePt t="26347" x="7131050" y="1498600"/>
          <p14:tracePt t="26388" x="7137400" y="1492250"/>
          <p14:tracePt t="27105" x="7143750" y="1498600"/>
          <p14:tracePt t="27122" x="7143750" y="1504950"/>
          <p14:tracePt t="27388" x="7181850" y="1504950"/>
          <p14:tracePt t="27405" x="7308850" y="1492250"/>
          <p14:tracePt t="27422" x="7486650" y="1473200"/>
          <p14:tracePt t="27439" x="7683500" y="1460500"/>
          <p14:tracePt t="27455" x="7874000" y="1447800"/>
          <p14:tracePt t="27472" x="8032750" y="1447800"/>
          <p14:tracePt t="27488" x="8077200" y="1447800"/>
          <p14:tracePt t="27538" x="8083550" y="1447800"/>
          <p14:tracePt t="27559" x="8089900" y="1447800"/>
          <p14:tracePt t="27572" x="8108950" y="1447800"/>
          <p14:tracePt t="27589" x="8140700" y="1441450"/>
          <p14:tracePt t="27608" x="8153400" y="1441450"/>
          <p14:tracePt t="27622" x="8153400" y="1435100"/>
          <p14:tracePt t="27638" x="8159750" y="1435100"/>
          <p14:tracePt t="27655" x="8159750" y="1422400"/>
          <p14:tracePt t="27672" x="8172450" y="1397000"/>
          <p14:tracePt t="27690" x="8210550" y="1352550"/>
          <p14:tracePt t="27706" x="8255000" y="1320800"/>
          <p14:tracePt t="27732" x="8350250" y="1270000"/>
          <p14:tracePt t="27739" x="8362950" y="1263650"/>
          <p14:tracePt t="27755" x="8413750" y="1250950"/>
          <p14:tracePt t="27772" x="8439150" y="1250950"/>
          <p14:tracePt t="27790" x="8451850" y="1250950"/>
          <p14:tracePt t="27806" x="8470900" y="1257300"/>
          <p14:tracePt t="27807" x="8483600" y="1257300"/>
          <p14:tracePt t="27822" x="8489950" y="1257300"/>
          <p14:tracePt t="27843" x="8509000" y="1263650"/>
          <p14:tracePt t="27855" x="8540750" y="1276350"/>
          <p14:tracePt t="27872" x="8559800" y="1276350"/>
          <p14:tracePt t="27889" x="8578850" y="1282700"/>
          <p14:tracePt t="27906" x="8604250" y="1289050"/>
          <p14:tracePt t="27923" x="8610600" y="1289050"/>
          <p14:tracePt t="27939" x="8616950" y="1289050"/>
          <p14:tracePt t="27956" x="8623300" y="1295400"/>
          <p14:tracePt t="27957" x="8629650" y="1301750"/>
          <p14:tracePt t="27972" x="8655050" y="1308100"/>
          <p14:tracePt t="27989" x="8693150" y="1314450"/>
          <p14:tracePt t="28016" x="8807450" y="1320800"/>
          <p14:tracePt t="28030" x="8851900" y="1320800"/>
          <p14:tracePt t="28048" x="8991600" y="1320800"/>
          <p14:tracePt t="28073" x="9118600" y="1308100"/>
          <p14:tracePt t="28090" x="9156700" y="1289050"/>
          <p14:tracePt t="28106" x="9156700" y="1282700"/>
          <p14:tracePt t="28139" x="9156700" y="1276350"/>
          <p14:tracePt t="28156" x="9131300" y="1263650"/>
          <p14:tracePt t="28172" x="9105900" y="1244600"/>
          <p14:tracePt t="28189" x="9086850" y="1219200"/>
          <p14:tracePt t="28213" x="9055100" y="1155700"/>
          <p14:tracePt t="28222" x="9042400" y="1136650"/>
          <p14:tracePt t="28246" x="9004300" y="1079500"/>
          <p14:tracePt t="28256" x="8991600" y="1066800"/>
          <p14:tracePt t="28272" x="8947150" y="1041400"/>
          <p14:tracePt t="28290" x="8909050" y="1035050"/>
          <p14:tracePt t="28306" x="8820150" y="1035050"/>
          <p14:tracePt t="28323" x="8756650" y="1041400"/>
          <p14:tracePt t="28339" x="8674100" y="1047750"/>
          <p14:tracePt t="28356" x="8572500" y="1054100"/>
          <p14:tracePt t="28373" x="8483600" y="1066800"/>
          <p14:tracePt t="28389" x="8382000" y="1073150"/>
          <p14:tracePt t="28406" x="8286750" y="1079500"/>
          <p14:tracePt t="28423" x="8178800" y="1098550"/>
          <p14:tracePt t="28439" x="8128000" y="1123950"/>
          <p14:tracePt t="28456" x="8096250" y="1162050"/>
          <p14:tracePt t="28474" x="8089900" y="1212850"/>
          <p14:tracePt t="28490" x="8108950" y="1270000"/>
          <p14:tracePt t="28506" x="8172450" y="1308100"/>
          <p14:tracePt t="28523" x="8248650" y="1346200"/>
          <p14:tracePt t="28539" x="8331200" y="1365250"/>
          <p14:tracePt t="28556" x="8477250" y="1390650"/>
          <p14:tracePt t="28573" x="8616950" y="1403350"/>
          <p14:tracePt t="28594" x="8763000" y="1403350"/>
          <p14:tracePt t="28606" x="8839200" y="1397000"/>
          <p14:tracePt t="28623" x="8858250" y="1390650"/>
          <p14:tracePt t="28639" x="8864600" y="1390650"/>
          <p14:tracePt t="28690" x="8864600" y="1384300"/>
          <p14:tracePt t="28730" x="8845550" y="1384300"/>
          <p14:tracePt t="28740" x="8832850" y="1384300"/>
          <p14:tracePt t="28758" x="8813800" y="1384300"/>
          <p14:tracePt t="33791" x="8616950" y="1238250"/>
          <p14:tracePt t="33802" x="8509000" y="1200150"/>
          <p14:tracePt t="33812" x="8375650" y="1181100"/>
          <p14:tracePt t="33813" x="8274050" y="1174750"/>
          <p14:tracePt t="33827" x="8204200" y="1174750"/>
          <p14:tracePt t="33844" x="8153400" y="1174750"/>
          <p14:tracePt t="34009" x="8159750" y="1181100"/>
          <p14:tracePt t="34015" x="8153400" y="1193800"/>
          <p14:tracePt t="34028" x="8140700" y="1206500"/>
          <p14:tracePt t="34044" x="7994650" y="1282700"/>
          <p14:tracePt t="34061" x="7740650" y="1346200"/>
          <p14:tracePt t="34084" x="7080250" y="1454150"/>
          <p14:tracePt t="34094" x="6870700" y="1473200"/>
          <p14:tracePt t="34110" x="6559550" y="1492250"/>
          <p14:tracePt t="34127" x="6343650" y="1492250"/>
          <p14:tracePt t="34144" x="6197600" y="1492250"/>
          <p14:tracePt t="34161" x="5994400" y="1492250"/>
          <p14:tracePt t="34177" x="5594350" y="1511300"/>
          <p14:tracePt t="34194" x="5124450" y="1524000"/>
          <p14:tracePt t="34211" x="4597400" y="1530350"/>
          <p14:tracePt t="34227" x="4146550" y="1517650"/>
          <p14:tracePt t="34244" x="3771900" y="1498600"/>
          <p14:tracePt t="34261" x="3562350" y="1479550"/>
          <p14:tracePt t="34278" x="3371850" y="1466850"/>
          <p14:tracePt t="34294" x="3162300" y="1447800"/>
          <p14:tracePt t="34311" x="2794000" y="1428750"/>
          <p14:tracePt t="34327" x="2489200" y="1422400"/>
          <p14:tracePt t="34345" x="2286000" y="1416050"/>
          <p14:tracePt t="34362" x="2165350" y="1416050"/>
          <p14:tracePt t="34389" x="2133600" y="1422400"/>
          <p14:tracePt t="34395" x="2120900" y="1435100"/>
          <p14:tracePt t="34411" x="2057400" y="1466850"/>
          <p14:tracePt t="34428" x="1943100" y="1536700"/>
          <p14:tracePt t="34444" x="1752600" y="1644650"/>
          <p14:tracePt t="34461" x="1543050" y="1758950"/>
          <p14:tracePt t="34477" x="1416050" y="1847850"/>
          <p14:tracePt t="34494" x="1397000" y="1892300"/>
          <p14:tracePt t="34511" x="1390650" y="1917700"/>
          <p14:tracePt t="34512" x="1390650" y="1930400"/>
          <p14:tracePt t="34528" x="1384300" y="1968500"/>
          <p14:tracePt t="34544" x="1371600" y="2012950"/>
          <p14:tracePt t="34561" x="1365250" y="2044700"/>
          <p14:tracePt t="34578" x="1339850" y="2127250"/>
          <p14:tracePt t="34595" x="1320800" y="2184400"/>
          <p14:tracePt t="34618" x="1295400" y="2216150"/>
          <p14:tracePt t="34628" x="1289050" y="2216150"/>
          <p14:tracePt t="34644" x="1263650" y="2216150"/>
          <p14:tracePt t="35012" x="1276350" y="2216150"/>
          <p14:tracePt t="35030" x="1301750" y="2228850"/>
          <p14:tracePt t="35045" x="1308100" y="2235200"/>
          <p14:tracePt t="35062" x="1308100" y="2247900"/>
          <p14:tracePt t="35083" x="1301750" y="2247900"/>
          <p14:tracePt t="35102" x="1314450" y="2241550"/>
          <p14:tracePt t="35112" x="1314450" y="2235200"/>
          <p14:tracePt t="35130" x="1352550" y="2178050"/>
          <p14:tracePt t="35146" x="1384300" y="2133600"/>
          <p14:tracePt t="35162" x="1397000" y="2095500"/>
          <p14:tracePt t="35178" x="1397000" y="2076450"/>
          <p14:tracePt t="35195" x="1365250" y="2051050"/>
          <p14:tracePt t="35212" x="1308100" y="2038350"/>
          <p14:tracePt t="35228" x="1238250" y="2032000"/>
          <p14:tracePt t="35245" x="1162050" y="2032000"/>
          <p14:tracePt t="35261" x="1143000" y="2032000"/>
          <p14:tracePt t="35278" x="1028700" y="2019300"/>
          <p14:tracePt t="35295" x="908050" y="2000250"/>
          <p14:tracePt t="35312" x="800100" y="1981200"/>
          <p14:tracePt t="35328" x="749300" y="1962150"/>
          <p14:tracePt t="35345" x="717550" y="1955800"/>
          <p14:tracePt t="35362" x="704850" y="1949450"/>
          <p14:tracePt t="35378" x="685800" y="1949450"/>
          <p14:tracePt t="35395" x="647700" y="1943100"/>
          <p14:tracePt t="35412" x="590550" y="1943100"/>
          <p14:tracePt t="35429" x="546100" y="1943100"/>
          <p14:tracePt t="35445" x="514350" y="1943100"/>
          <p14:tracePt t="35495" x="508000" y="1968500"/>
          <p14:tracePt t="35513" x="501650" y="2006600"/>
          <p14:tracePt t="35530" x="488950" y="2051050"/>
          <p14:tracePt t="35561" x="501650" y="2146300"/>
          <p14:tracePt t="35578" x="539750" y="2197100"/>
          <p14:tracePt t="35596" x="641350" y="2286000"/>
          <p14:tracePt t="35612" x="692150" y="2330450"/>
          <p14:tracePt t="35628" x="723900" y="2355850"/>
          <p14:tracePt t="35645" x="762000" y="2381250"/>
          <p14:tracePt t="35662" x="800100" y="2400300"/>
          <p14:tracePt t="35679" x="831850" y="2406650"/>
          <p14:tracePt t="35698" x="882650" y="2413000"/>
          <p14:tracePt t="35712" x="946150" y="2425700"/>
          <p14:tracePt t="35730" x="984250" y="2432050"/>
          <p14:tracePt t="35745" x="1028700" y="2438400"/>
          <p14:tracePt t="35762" x="1073150" y="2444750"/>
          <p14:tracePt t="35779" x="1130300" y="2451100"/>
          <p14:tracePt t="35795" x="1200150" y="2457450"/>
          <p14:tracePt t="35812" x="1289050" y="2457450"/>
          <p14:tracePt t="35835" x="1409700" y="2444750"/>
          <p14:tracePt t="35846" x="1441450" y="2438400"/>
          <p14:tracePt t="35862" x="1460500" y="2432050"/>
          <p14:tracePt t="35886" x="1485900" y="2425700"/>
          <p14:tracePt t="35895" x="1504950" y="2419350"/>
          <p14:tracePt t="35913" x="1530350" y="2406650"/>
          <p14:tracePt t="35929" x="1549400" y="2393950"/>
          <p14:tracePt t="35945" x="1568450" y="2368550"/>
          <p14:tracePt t="35963" x="1587500" y="2336800"/>
          <p14:tracePt t="35984" x="1600200" y="2286000"/>
          <p14:tracePt t="35995" x="1600200" y="2266950"/>
          <p14:tracePt t="36013" x="1581150" y="2235200"/>
          <p14:tracePt t="36029" x="1555750" y="2216150"/>
          <p14:tracePt t="36046" x="1536700" y="2190750"/>
          <p14:tracePt t="36062" x="1511300" y="2165350"/>
          <p14:tracePt t="36079" x="1492250" y="2139950"/>
          <p14:tracePt t="36096" x="1473200" y="2114550"/>
          <p14:tracePt t="36112" x="1428750" y="2057400"/>
          <p14:tracePt t="36129" x="1403350" y="2025650"/>
          <p14:tracePt t="36146" x="1365250" y="2000250"/>
          <p14:tracePt t="36167" x="1308100" y="1974850"/>
          <p14:tracePt t="36179" x="1231900" y="1962150"/>
          <p14:tracePt t="36196" x="1149350" y="1962150"/>
          <p14:tracePt t="36212" x="1073150" y="1962150"/>
          <p14:tracePt t="36229" x="1016000" y="1962150"/>
          <p14:tracePt t="36246" x="990600" y="1962150"/>
          <p14:tracePt t="36263" x="984250" y="1955800"/>
          <p14:tracePt t="36279" x="971550" y="1949450"/>
          <p14:tracePt t="36296" x="965200" y="1943100"/>
          <p14:tracePt t="36314" x="939800" y="1943100"/>
          <p14:tracePt t="36329" x="895350" y="1943100"/>
          <p14:tracePt t="36346" x="787400" y="1955800"/>
          <p14:tracePt t="36363" x="609600" y="1993900"/>
          <p14:tracePt t="36379" x="527050" y="2019300"/>
          <p14:tracePt t="36404" x="469900" y="2044700"/>
          <p14:tracePt t="36413" x="463550" y="2044700"/>
          <p14:tracePt t="36429" x="457200" y="2044700"/>
          <p14:tracePt t="36446" x="450850" y="2057400"/>
          <p14:tracePt t="36463" x="431800" y="2076450"/>
          <p14:tracePt t="36479" x="406400" y="2101850"/>
          <p14:tracePt t="36496" x="393700" y="2127250"/>
          <p14:tracePt t="36512" x="387350" y="2133600"/>
          <p14:tracePt t="36597" x="387350" y="2139950"/>
          <p14:tracePt t="36613" x="393700" y="2152650"/>
          <p14:tracePt t="36629" x="412750" y="2171700"/>
          <p14:tracePt t="36646" x="450850" y="2190750"/>
          <p14:tracePt t="36663" x="488950" y="2209800"/>
          <p14:tracePt t="36679" x="520700" y="2216150"/>
          <p14:tracePt t="36698" x="539750" y="2222500"/>
          <p14:tracePt t="36714" x="558800" y="2222500"/>
          <p14:tracePt t="36746" x="565150" y="2222500"/>
          <p14:tracePt t="36796" x="571500" y="2222500"/>
          <p14:tracePt t="36830" x="584200" y="2222500"/>
          <p14:tracePt t="36847" x="596900" y="2222500"/>
          <p14:tracePt t="36871" x="609600" y="2222500"/>
          <p14:tracePt t="36896" x="615950" y="2222500"/>
          <p14:tracePt t="37013" x="615950" y="2216150"/>
          <p14:tracePt t="37030" x="615950" y="2203450"/>
          <p14:tracePt t="37164" x="628650" y="2203450"/>
          <p14:tracePt t="37180" x="717550" y="2247900"/>
          <p14:tracePt t="37198" x="781050" y="2286000"/>
          <p14:tracePt t="37213" x="812800" y="2317750"/>
          <p14:tracePt t="37230" x="844550" y="2349500"/>
          <p14:tracePt t="37251" x="863600" y="2362200"/>
          <p14:tracePt t="37251" x="869950" y="2368550"/>
          <p14:tracePt t="37263" x="876300" y="2374900"/>
          <p14:tracePt t="37280" x="889000" y="2374900"/>
          <p14:tracePt t="37297" x="901700" y="2374900"/>
          <p14:tracePt t="37313" x="908050" y="2381250"/>
          <p14:tracePt t="37338" x="946150" y="2387600"/>
          <p14:tracePt t="37347" x="971550" y="2387600"/>
          <p14:tracePt t="37363" x="1022350" y="2393950"/>
          <p14:tracePt t="37380" x="1073150" y="2400300"/>
          <p14:tracePt t="37397" x="1117600" y="2400300"/>
          <p14:tracePt t="37414" x="1155700" y="2400300"/>
          <p14:tracePt t="37430" x="1231900" y="2393950"/>
          <p14:tracePt t="37447" x="1276350" y="2381250"/>
          <p14:tracePt t="37464" x="1289050" y="2381250"/>
          <p14:tracePt t="37498" x="1295400" y="2381250"/>
          <p14:tracePt t="37513" x="1308100" y="2387600"/>
          <p14:tracePt t="37530" x="1314450" y="2387600"/>
          <p14:tracePt t="37630" x="1320800" y="2381250"/>
          <p14:tracePt t="37653" x="1320800" y="2374900"/>
          <p14:tracePt t="37680" x="1327150" y="2368550"/>
          <p14:tracePt t="37697" x="1333500" y="2368550"/>
          <p14:tracePt t="37714" x="1333500" y="2362200"/>
          <p14:tracePt t="37730" x="1346200" y="2355850"/>
          <p14:tracePt t="37747" x="1352550" y="2343150"/>
          <p14:tracePt t="37866" x="1352550" y="2336800"/>
          <p14:tracePt t="37882" x="1352550" y="2330450"/>
          <p14:tracePt t="37899" x="1295400" y="2305050"/>
          <p14:tracePt t="37914" x="1282700" y="2298700"/>
          <p14:tracePt t="37942" x="1231900" y="2279650"/>
          <p14:tracePt t="37956" x="1219200" y="2273300"/>
          <p14:tracePt t="37973" x="1212850" y="2266950"/>
          <p14:tracePt t="37980" x="1206500" y="2260600"/>
          <p14:tracePt t="37997" x="1193800" y="2254250"/>
          <p14:tracePt t="38014" x="1155700" y="2241550"/>
          <p14:tracePt t="38031" x="1085850" y="2222500"/>
          <p14:tracePt t="38047" x="1028700" y="2216150"/>
          <p14:tracePt t="38064" x="1003300" y="2209800"/>
          <p14:tracePt t="38114" x="1003300" y="2216150"/>
          <p14:tracePt t="38135" x="1003300" y="2222500"/>
          <p14:tracePt t="38197" x="1003300" y="2228850"/>
          <p14:tracePt t="38214" x="1003300" y="2235200"/>
          <p14:tracePt t="38231" x="1003300" y="2254250"/>
          <p14:tracePt t="38247" x="1003300" y="2260600"/>
          <p14:tracePt t="38264" x="1003300" y="2266950"/>
          <p14:tracePt t="38281" x="1009650" y="2279650"/>
          <p14:tracePt t="38297" x="1022350" y="2298700"/>
          <p14:tracePt t="38315" x="1060450" y="2336800"/>
          <p14:tracePt t="38331" x="1079500" y="2349500"/>
          <p14:tracePt t="38348" x="1104900" y="2381250"/>
          <p14:tracePt t="38372" x="1155700" y="2425700"/>
          <p14:tracePt t="38381" x="1162050" y="2438400"/>
          <p14:tracePt t="38398" x="1187450" y="2457450"/>
          <p14:tracePt t="38414" x="1193800" y="2463800"/>
          <p14:tracePt t="38431" x="1200150" y="2470150"/>
          <p14:tracePt t="38464" x="1206500" y="2470150"/>
          <p14:tracePt t="38481" x="1225550" y="2476500"/>
          <p14:tracePt t="38498" x="1250950" y="2476500"/>
          <p14:tracePt t="38514" x="1263650" y="2476500"/>
          <p14:tracePt t="38606" x="1263650" y="2470150"/>
          <p14:tracePt t="38614" x="1270000" y="2470150"/>
          <p14:tracePt t="38631" x="1270000" y="2463800"/>
          <p14:tracePt t="38649" x="1270000" y="2457450"/>
          <p14:tracePt t="38698" x="1270000" y="2451100"/>
          <p14:tracePt t="38760" x="1289050" y="2451100"/>
          <p14:tracePt t="38781" x="1333500" y="2451100"/>
          <p14:tracePt t="38798" x="1409700" y="2444750"/>
          <p14:tracePt t="38815" x="1485900" y="2425700"/>
          <p14:tracePt t="38832" x="1555750" y="2387600"/>
          <p14:tracePt t="38848" x="1555750" y="2362200"/>
          <p14:tracePt t="38865" x="1543050" y="2330450"/>
          <p14:tracePt t="38887" x="1504950" y="2292350"/>
          <p14:tracePt t="38898" x="1454150" y="2254250"/>
          <p14:tracePt t="38919" x="1416050" y="2228850"/>
          <p14:tracePt t="38932" x="1397000" y="2216150"/>
          <p14:tracePt t="38948" x="1384300" y="2209800"/>
          <p14:tracePt t="38965" x="1365250" y="2197100"/>
          <p14:tracePt t="38981" x="1352550" y="2190750"/>
          <p14:tracePt t="38998" x="1308100" y="2178050"/>
          <p14:tracePt t="39015" x="1250950" y="2171700"/>
          <p14:tracePt t="39032" x="1200150" y="2165350"/>
          <p14:tracePt t="39048" x="1136650" y="2152650"/>
          <p14:tracePt t="39066" x="1117600" y="2152650"/>
          <p14:tracePt t="39165" x="1136650" y="2152650"/>
          <p14:tracePt t="39181" x="1162050" y="2159000"/>
          <p14:tracePt t="39198" x="1187450" y="2165350"/>
          <p14:tracePt t="39215" x="1206500" y="2178050"/>
          <p14:tracePt t="39232" x="1244600" y="2197100"/>
          <p14:tracePt t="39248" x="1289050" y="2216150"/>
          <p14:tracePt t="39265" x="1308100" y="2222500"/>
          <p14:tracePt t="39282" x="1314450" y="2228850"/>
          <p14:tracePt t="39734" x="1320800" y="2222500"/>
          <p14:tracePt t="39749" x="1327150" y="2216150"/>
          <p14:tracePt t="39765" x="1327150" y="2209800"/>
          <p14:tracePt t="42608" x="1339850" y="2203450"/>
          <p14:tracePt t="42618" x="1358900" y="2203450"/>
          <p14:tracePt t="42635" x="1441450" y="2197100"/>
          <p14:tracePt t="42651" x="1498600" y="2197100"/>
          <p14:tracePt t="42668" x="1511300" y="2190750"/>
          <p14:tracePt t="42686" x="1524000" y="2190750"/>
          <p14:tracePt t="42701" x="1530350" y="2190750"/>
          <p14:tracePt t="42718" x="1549400" y="2190750"/>
          <p14:tracePt t="42735" x="1555750" y="2190750"/>
          <p14:tracePt t="42751" x="1568450" y="2190750"/>
          <p14:tracePt t="42768" x="1581150" y="2190750"/>
          <p14:tracePt t="42785" x="1619250" y="2184400"/>
          <p14:tracePt t="42801" x="1657350" y="2178050"/>
          <p14:tracePt t="42818" x="1701800" y="2159000"/>
          <p14:tracePt t="42835" x="1752600" y="2146300"/>
          <p14:tracePt t="42851" x="1803400" y="2127250"/>
          <p14:tracePt t="42868" x="1854200" y="2114550"/>
          <p14:tracePt t="42885" x="1930400" y="2114550"/>
          <p14:tracePt t="42902" x="2038350" y="2114550"/>
          <p14:tracePt t="42918" x="2127250" y="2114550"/>
          <p14:tracePt t="42935" x="2190750" y="2120900"/>
          <p14:tracePt t="42969" x="2190750" y="2133600"/>
          <p14:tracePt t="42985" x="2184400" y="2146300"/>
          <p14:tracePt t="43002" x="2178050" y="2146300"/>
          <p14:tracePt t="43040" x="2178050" y="2152650"/>
          <p14:tracePt t="43051" x="2184400" y="2152650"/>
          <p14:tracePt t="43068" x="2228850" y="2184400"/>
          <p14:tracePt t="43085" x="2286000" y="2203450"/>
          <p14:tracePt t="43101" x="2330450" y="2209800"/>
          <p14:tracePt t="43118" x="2381250" y="2216150"/>
          <p14:tracePt t="43135" x="2419350" y="2216150"/>
          <p14:tracePt t="43164" x="2540000" y="2241550"/>
          <p14:tracePt t="43171" x="2584450" y="2247900"/>
          <p14:tracePt t="43185" x="2616200" y="2254250"/>
          <p14:tracePt t="43204" x="2813050" y="2292350"/>
          <p14:tracePt t="43218" x="2882900" y="2298700"/>
          <p14:tracePt t="43235" x="2914650" y="2298700"/>
          <p14:tracePt t="43252" x="2933700" y="2298700"/>
          <p14:tracePt t="43269" x="2946400" y="2298700"/>
          <p14:tracePt t="43288" x="2978150" y="2305050"/>
          <p14:tracePt t="43302" x="3022600" y="2311400"/>
          <p14:tracePt t="43318" x="3105150" y="2330450"/>
          <p14:tracePt t="43335" x="3162300" y="2343150"/>
          <p14:tracePt t="43352" x="3200400" y="2343150"/>
          <p14:tracePt t="43369" x="3219450" y="2343150"/>
          <p14:tracePt t="43488" x="3213100" y="2343150"/>
          <p14:tracePt t="43502" x="3200400" y="2343150"/>
          <p14:tracePt t="43518" x="3155950" y="2336800"/>
          <p14:tracePt t="43535" x="3105150" y="2336800"/>
          <p14:tracePt t="43552" x="3073400" y="2330450"/>
          <p14:tracePt t="43602" x="3067050" y="2330450"/>
          <p14:tracePt t="43619" x="3022600" y="2317750"/>
          <p14:tracePt t="43636" x="2851150" y="2311400"/>
          <p14:tracePt t="43652" x="2654300" y="2311400"/>
          <p14:tracePt t="43669" x="2470150" y="2311400"/>
          <p14:tracePt t="43685" x="2305050" y="2286000"/>
          <p14:tracePt t="43702" x="2178050" y="2260600"/>
          <p14:tracePt t="43723" x="2120900" y="2254250"/>
          <p14:tracePt t="43735" x="2082800" y="2247900"/>
          <p14:tracePt t="43754" x="1835150" y="2197100"/>
          <p14:tracePt t="43770" x="1733550" y="2171700"/>
          <p14:tracePt t="43786" x="1562100" y="2120900"/>
          <p14:tracePt t="43809" x="1339850" y="2051050"/>
          <p14:tracePt t="43819" x="1257300" y="2032000"/>
          <p14:tracePt t="43836" x="1238250" y="2025650"/>
          <p14:tracePt t="43862" x="1270000" y="2019300"/>
          <p14:tracePt t="43869" x="1282700" y="2012950"/>
          <p14:tracePt t="43889" x="1333500" y="2012950"/>
          <p14:tracePt t="43890" x="1339850" y="2012950"/>
          <p14:tracePt t="43902" x="1346200" y="2019300"/>
          <p14:tracePt t="43919" x="1365250" y="2025650"/>
          <p14:tracePt t="43935" x="1371600" y="2025650"/>
          <p14:tracePt t="43964" x="1377950" y="2025650"/>
          <p14:tracePt t="43971" x="1384300" y="2025650"/>
          <p14:tracePt t="43986" x="1403350" y="2025650"/>
          <p14:tracePt t="44005" x="1517650" y="2025650"/>
          <p14:tracePt t="44019" x="1555750" y="2025650"/>
          <p14:tracePt t="44036" x="1701800" y="2025650"/>
          <p14:tracePt t="44052" x="1943100" y="2070100"/>
          <p14:tracePt t="44069" x="2152650" y="2127250"/>
          <p14:tracePt t="44086" x="2368550" y="2184400"/>
          <p14:tracePt t="44102" x="2597150" y="2222500"/>
          <p14:tracePt t="44119" x="2838450" y="2254250"/>
          <p14:tracePt t="44139" x="3105150" y="2279650"/>
          <p14:tracePt t="44154" x="3390900" y="2305050"/>
          <p14:tracePt t="44171" x="3606800" y="2324100"/>
          <p14:tracePt t="44172" x="3790950" y="2343150"/>
          <p14:tracePt t="44186" x="3905250" y="2355850"/>
          <p14:tracePt t="44202" x="4133850" y="2374900"/>
          <p14:tracePt t="44219" x="4298950" y="2393950"/>
          <p14:tracePt t="44236" x="4616450" y="2413000"/>
          <p14:tracePt t="44253" x="4775200" y="2419350"/>
          <p14:tracePt t="44279" x="5016500" y="2419350"/>
          <p14:tracePt t="44286" x="5118100" y="2419350"/>
          <p14:tracePt t="44304" x="5264150" y="2425700"/>
          <p14:tracePt t="44319" x="5391150" y="2432050"/>
          <p14:tracePt t="44336" x="5511800" y="2444750"/>
          <p14:tracePt t="44353" x="5600700" y="2451100"/>
          <p14:tracePt t="44371" x="5664200" y="2451100"/>
          <p14:tracePt t="44386" x="5727700" y="2451100"/>
          <p14:tracePt t="44402" x="5829300" y="2451100"/>
          <p14:tracePt t="44419" x="5930900" y="2444750"/>
          <p14:tracePt t="44436" x="6083300" y="2438400"/>
          <p14:tracePt t="44453" x="6229350" y="2438400"/>
          <p14:tracePt t="44470" x="6419850" y="2438400"/>
          <p14:tracePt t="44486" x="6553200" y="2432050"/>
          <p14:tracePt t="44506" x="6635750" y="2425700"/>
          <p14:tracePt t="44520" x="6673850" y="2419350"/>
          <p14:tracePt t="44537" x="6826250" y="2406650"/>
          <p14:tracePt t="44554" x="6934200" y="2406650"/>
          <p14:tracePt t="44570" x="7099300" y="2406650"/>
          <p14:tracePt t="44586" x="7245350" y="2406650"/>
          <p14:tracePt t="44603" x="7321550" y="2413000"/>
          <p14:tracePt t="44620" x="7372350" y="2413000"/>
          <p14:tracePt t="44636" x="7404100" y="2413000"/>
          <p14:tracePt t="44653" x="7461250" y="2413000"/>
          <p14:tracePt t="44670" x="7543800" y="2413000"/>
          <p14:tracePt t="44686" x="7734300" y="2425700"/>
          <p14:tracePt t="44703" x="7931150" y="2444750"/>
          <p14:tracePt t="44719" x="8121650" y="2457450"/>
          <p14:tracePt t="44736" x="8312150" y="2463800"/>
          <p14:tracePt t="44753" x="8369300" y="2463800"/>
          <p14:tracePt t="44769" x="8394700" y="2463800"/>
          <p14:tracePt t="44786" x="8413750" y="2463800"/>
          <p14:tracePt t="44803" x="8432800" y="2463800"/>
          <p14:tracePt t="44820" x="8464550" y="2470150"/>
          <p14:tracePt t="44836" x="8515350" y="2482850"/>
          <p14:tracePt t="44853" x="8572500" y="2489200"/>
          <p14:tracePt t="44870" x="8597900" y="2489200"/>
          <p14:tracePt t="44886" x="8616950" y="2489200"/>
          <p14:tracePt t="44920" x="8623300" y="2489200"/>
          <p14:tracePt t="44937" x="8636000" y="2489200"/>
          <p14:tracePt t="44953" x="8674100" y="2476500"/>
          <p14:tracePt t="44970" x="8724900" y="2451100"/>
          <p14:tracePt t="44986" x="8756650" y="2425700"/>
          <p14:tracePt t="45003" x="8807450" y="2393950"/>
          <p14:tracePt t="45020" x="8839200" y="2368550"/>
          <p14:tracePt t="45036" x="8864600" y="2343150"/>
          <p14:tracePt t="45053" x="8877300" y="2324100"/>
          <p14:tracePt t="45070" x="8883650" y="2292350"/>
          <p14:tracePt t="45087" x="8883650" y="2266950"/>
          <p14:tracePt t="45103" x="8883650" y="2241550"/>
          <p14:tracePt t="45122" x="8877300" y="2222500"/>
          <p14:tracePt t="45137" x="8864600" y="2203450"/>
          <p14:tracePt t="45153" x="8851900" y="2190750"/>
          <p14:tracePt t="45170" x="8839200" y="2184400"/>
          <p14:tracePt t="45187" x="8813800" y="2171700"/>
          <p14:tracePt t="45203" x="8743950" y="2152650"/>
          <p14:tracePt t="45220" x="8667750" y="2133600"/>
          <p14:tracePt t="45237" x="8591550" y="2114550"/>
          <p14:tracePt t="45263" x="8464550" y="2095500"/>
          <p14:tracePt t="45270" x="8432800" y="2095500"/>
          <p14:tracePt t="45287" x="8343900" y="2089150"/>
          <p14:tracePt t="45303" x="8267700" y="2089150"/>
          <p14:tracePt t="45320" x="8204200" y="2089150"/>
          <p14:tracePt t="45337" x="8166100" y="2089150"/>
          <p14:tracePt t="45354" x="8121650" y="2089150"/>
          <p14:tracePt t="45370" x="8077200" y="2089150"/>
          <p14:tracePt t="45387" x="7937500" y="2095500"/>
          <p14:tracePt t="45404" x="7823200" y="2095500"/>
          <p14:tracePt t="45420" x="7708900" y="2095500"/>
          <p14:tracePt t="45437" x="7607300" y="2095500"/>
          <p14:tracePt t="45454" x="7505700" y="2082800"/>
          <p14:tracePt t="45470" x="7448550" y="2076450"/>
          <p14:tracePt t="45487" x="7410450" y="2076450"/>
          <p14:tracePt t="45504" x="7308850" y="2076450"/>
          <p14:tracePt t="45520" x="7156450" y="2076450"/>
          <p14:tracePt t="45538" x="6940550" y="2076450"/>
          <p14:tracePt t="45554" x="6724650" y="2063750"/>
          <p14:tracePt t="45570" x="6483350" y="2038350"/>
          <p14:tracePt t="45587" x="6267450" y="2012950"/>
          <p14:tracePt t="45604" x="6146800" y="1987550"/>
          <p14:tracePt t="45620" x="6057900" y="1968500"/>
          <p14:tracePt t="45637" x="5975350" y="1955800"/>
          <p14:tracePt t="45654" x="5784850" y="1936750"/>
          <p14:tracePt t="45670" x="5556250" y="1930400"/>
          <p14:tracePt t="45687" x="5276850" y="1917700"/>
          <p14:tracePt t="45704" x="5041900" y="1911350"/>
          <p14:tracePt t="45722" x="4718050" y="1905000"/>
          <p14:tracePt t="45738" x="4578350" y="1905000"/>
          <p14:tracePt t="45755" x="4521200" y="1905000"/>
          <p14:tracePt t="45772" x="4476750" y="1905000"/>
          <p14:tracePt t="45787" x="4413250" y="1905000"/>
          <p14:tracePt t="45804" x="4292600" y="1917700"/>
          <p14:tracePt t="45821" x="4140200" y="1924050"/>
          <p14:tracePt t="45837" x="3956050" y="1930400"/>
          <p14:tracePt t="45854" x="3803650" y="1930400"/>
          <p14:tracePt t="45877" x="3651250" y="1936750"/>
          <p14:tracePt t="45887" x="3606800" y="1936750"/>
          <p14:tracePt t="45905" x="3568700" y="1936750"/>
          <p14:tracePt t="45921" x="3536950" y="1936750"/>
          <p14:tracePt t="45945" x="3429000" y="1949450"/>
          <p14:tracePt t="45954" x="3397250" y="1955800"/>
          <p14:tracePt t="45971" x="3302000" y="1981200"/>
          <p14:tracePt t="45987" x="3289300" y="1993900"/>
          <p14:tracePt t="46004" x="3282950" y="2006600"/>
          <p14:tracePt t="46021" x="3282950" y="2025650"/>
          <p14:tracePt t="46038" x="3289300" y="2057400"/>
          <p14:tracePt t="46055" x="3321050" y="2095500"/>
          <p14:tracePt t="46071" x="3346450" y="2133600"/>
          <p14:tracePt t="46088" x="3378200" y="2171700"/>
          <p14:tracePt t="46105" x="3409950" y="2216150"/>
          <p14:tracePt t="46122" x="3454400" y="2260600"/>
          <p14:tracePt t="46140" x="3492500" y="2286000"/>
          <p14:tracePt t="46154" x="3505200" y="2292350"/>
          <p14:tracePt t="46171" x="3524250" y="2298700"/>
          <p14:tracePt t="46188" x="3600450" y="2317750"/>
          <p14:tracePt t="46207" x="3759200" y="2336800"/>
          <p14:tracePt t="46221" x="3898900" y="2349500"/>
          <p14:tracePt t="46238" x="4089400" y="2368550"/>
          <p14:tracePt t="46254" x="4260850" y="2374900"/>
          <p14:tracePt t="46271" x="4438650" y="2381250"/>
          <p14:tracePt t="46287" x="4622800" y="2387600"/>
          <p14:tracePt t="46304" x="4832350" y="2387600"/>
          <p14:tracePt t="46322" x="5086350" y="2393950"/>
          <p14:tracePt t="46338" x="5308600" y="2406650"/>
          <p14:tracePt t="46354" x="5530850" y="2425700"/>
          <p14:tracePt t="46372" x="5715000" y="2432050"/>
          <p14:tracePt t="46388" x="5848350" y="2438400"/>
          <p14:tracePt t="46404" x="6026150" y="2444750"/>
          <p14:tracePt t="46422" x="6108700" y="2444750"/>
          <p14:tracePt t="46438" x="6223000" y="2444750"/>
          <p14:tracePt t="46455" x="6419850" y="2451100"/>
          <p14:tracePt t="46471" x="6565900" y="2451100"/>
          <p14:tracePt t="46488" x="6705600" y="2457450"/>
          <p14:tracePt t="46505" x="6800850" y="2457450"/>
          <p14:tracePt t="46522" x="6838950" y="2457450"/>
          <p14:tracePt t="46538" x="6851650" y="2457450"/>
          <p14:tracePt t="46554" x="6858000" y="2457450"/>
          <p14:tracePt t="46578" x="6883400" y="2463800"/>
          <p14:tracePt t="46588" x="6908800" y="2476500"/>
          <p14:tracePt t="46604" x="6953250" y="2482850"/>
          <p14:tracePt t="46621" x="6991350" y="2489200"/>
          <p14:tracePt t="46638" x="7010400" y="2495550"/>
          <p14:tracePt t="46955" x="7016750" y="2495550"/>
          <p14:tracePt t="46973" x="7099300" y="2501900"/>
          <p14:tracePt t="46988" x="7283450" y="2514600"/>
          <p14:tracePt t="47005" x="7531100" y="2520950"/>
          <p14:tracePt t="47022" x="7766050" y="2527300"/>
          <p14:tracePt t="47038" x="8051800" y="2527300"/>
          <p14:tracePt t="47055" x="8267700" y="2527300"/>
          <p14:tracePt t="47071" x="8445500" y="2533650"/>
          <p14:tracePt t="47088" x="8578850" y="2533650"/>
          <p14:tracePt t="47105" x="8693150" y="2546350"/>
          <p14:tracePt t="47122" x="8826500" y="2552700"/>
          <p14:tracePt t="47139" x="9048750" y="2552700"/>
          <p14:tracePt t="47164" x="9150350" y="2546350"/>
          <p14:tracePt t="47171" x="9156700" y="2540000"/>
          <p14:tracePt t="47238" x="9163050" y="2540000"/>
          <p14:tracePt t="47255" x="9201150" y="2546350"/>
          <p14:tracePt t="47272" x="9258300" y="2552700"/>
          <p14:tracePt t="47290" x="9302750" y="2546350"/>
          <p14:tracePt t="47306" x="9315450" y="2533650"/>
          <p14:tracePt t="47322" x="9334500" y="2514600"/>
          <p14:tracePt t="47338" x="9353550" y="2501900"/>
          <p14:tracePt t="47356" x="9372600" y="2482850"/>
          <p14:tracePt t="47372" x="9391650" y="2476500"/>
          <p14:tracePt t="47388" x="9417050" y="2463800"/>
          <p14:tracePt t="47406" x="9429750" y="2463800"/>
          <p14:tracePt t="47422" x="9436100" y="2463800"/>
          <p14:tracePt t="47439" x="9461500" y="2451100"/>
          <p14:tracePt t="47464" x="9537700" y="2444750"/>
          <p14:tracePt t="47472" x="9569450" y="2438400"/>
          <p14:tracePt t="47489" x="9620250" y="2425700"/>
          <p14:tracePt t="47512" x="9683750" y="2413000"/>
          <p14:tracePt t="47522" x="9709150" y="2413000"/>
          <p14:tracePt t="47539" x="9753600" y="2406650"/>
          <p14:tracePt t="47555" x="9772650" y="2393950"/>
          <p14:tracePt t="47572" x="9798050" y="2387600"/>
          <p14:tracePt t="47589" x="9810750" y="2381250"/>
          <p14:tracePt t="47606" x="9823450" y="2374900"/>
          <p14:tracePt t="47622" x="9848850" y="2355850"/>
          <p14:tracePt t="47639" x="9874250" y="2336800"/>
          <p14:tracePt t="47655" x="9893300" y="2305050"/>
          <p14:tracePt t="47672" x="9912350" y="2279650"/>
          <p14:tracePt t="47690" x="9925050" y="2254250"/>
          <p14:tracePt t="47709" x="9931400" y="2241550"/>
          <p14:tracePt t="47722" x="9944100" y="2228850"/>
          <p14:tracePt t="47745" x="9963150" y="2190750"/>
          <p14:tracePt t="47757" x="9963150" y="2184400"/>
          <p14:tracePt t="47772" x="9963150" y="2171700"/>
          <p14:tracePt t="47789" x="9963150" y="2159000"/>
          <p14:tracePt t="47805" x="9963150" y="2133600"/>
          <p14:tracePt t="47822" x="9950450" y="2120900"/>
          <p14:tracePt t="47839" x="9931400" y="2101850"/>
          <p14:tracePt t="47856" x="9899650" y="2076450"/>
          <p14:tracePt t="47873" x="9855200" y="2057400"/>
          <p14:tracePt t="47889" x="9829800" y="2044700"/>
          <p14:tracePt t="47905" x="9810750" y="2032000"/>
          <p14:tracePt t="47922" x="9772650" y="2019300"/>
          <p14:tracePt t="47939" x="9747250" y="2006600"/>
          <p14:tracePt t="47956" x="9721850" y="2000250"/>
          <p14:tracePt t="47983" x="9671050" y="1987550"/>
          <p14:tracePt t="47994" x="9626600" y="1987550"/>
          <p14:tracePt t="48018" x="9582150" y="1974850"/>
          <p14:tracePt t="48048" x="9563100" y="1968500"/>
          <p14:tracePt t="48056" x="9556750" y="1962150"/>
          <p14:tracePt t="48074" x="9544050" y="1962150"/>
          <p14:tracePt t="48089" x="9537700" y="1962150"/>
          <p14:tracePt t="48106" x="9525000" y="1962150"/>
          <p14:tracePt t="48123" x="9505950" y="1962150"/>
          <p14:tracePt t="48139" x="9480550" y="1962150"/>
          <p14:tracePt t="48156" x="9461500" y="1962150"/>
          <p14:tracePt t="48172" x="9436100" y="1962150"/>
          <p14:tracePt t="48189" x="9391650" y="1968500"/>
          <p14:tracePt t="48206" x="9359900" y="1981200"/>
          <p14:tracePt t="48223" x="9309100" y="1987550"/>
          <p14:tracePt t="48240" x="9264650" y="1993900"/>
          <p14:tracePt t="48256" x="9226550" y="2000250"/>
          <p14:tracePt t="48273" x="9207500" y="2006600"/>
          <p14:tracePt t="48289" x="9201150" y="2006600"/>
          <p14:tracePt t="48310" x="9182100" y="2012950"/>
          <p14:tracePt t="48339" x="9163050" y="2025650"/>
          <p14:tracePt t="48356" x="9150350" y="2038350"/>
          <p14:tracePt t="48373" x="9137650" y="2051050"/>
          <p14:tracePt t="48390" x="9112250" y="2076450"/>
          <p14:tracePt t="48407" x="9099550" y="2089150"/>
          <p14:tracePt t="48423" x="9086850" y="2101850"/>
          <p14:tracePt t="48439" x="9080500" y="2114550"/>
          <p14:tracePt t="48456" x="9074150" y="2120900"/>
          <p14:tracePt t="48474" x="9074150" y="2133600"/>
          <p14:tracePt t="48489" x="9067800" y="2146300"/>
          <p14:tracePt t="48506" x="9067800" y="2165350"/>
          <p14:tracePt t="48524" x="9067800" y="2178050"/>
          <p14:tracePt t="48546" x="9067800" y="2190750"/>
          <p14:tracePt t="48566" x="9067800" y="2197100"/>
          <p14:tracePt t="48588" x="9080500" y="2216150"/>
          <p14:tracePt t="48606" x="9112250" y="2241550"/>
          <p14:tracePt t="48623" x="9137650" y="2260600"/>
          <p14:tracePt t="48640" x="9163050" y="2273300"/>
          <p14:tracePt t="48656" x="9188450" y="2279650"/>
          <p14:tracePt t="48673" x="9226550" y="2286000"/>
          <p14:tracePt t="48690" x="9251950" y="2286000"/>
          <p14:tracePt t="48706" x="9277350" y="2286000"/>
          <p14:tracePt t="48723" x="9309100" y="2292350"/>
          <p14:tracePt t="48740" x="9417050" y="2317750"/>
          <p14:tracePt t="48757" x="9544050" y="2349500"/>
          <p14:tracePt t="48782" x="9791700" y="2381250"/>
          <p14:tracePt t="48791" x="9817100" y="2381250"/>
          <p14:tracePt t="48807" x="9855200" y="2381250"/>
          <p14:tracePt t="48823" x="9886950" y="2374900"/>
          <p14:tracePt t="48841" x="9906000" y="2362200"/>
          <p14:tracePt t="48858" x="9931400" y="2355850"/>
          <p14:tracePt t="48874" x="9950450" y="2343150"/>
          <p14:tracePt t="48890" x="9975850" y="2336800"/>
          <p14:tracePt t="48907" x="10001250" y="2324100"/>
          <p14:tracePt t="48923" x="10013950" y="2317750"/>
          <p14:tracePt t="48940" x="10020300" y="2305050"/>
          <p14:tracePt t="48957" x="10020300" y="2298700"/>
          <p14:tracePt t="48973" x="10026650" y="2292350"/>
          <p14:tracePt t="48990" x="10026650" y="2279650"/>
          <p14:tracePt t="49006" x="10033000" y="2266950"/>
          <p14:tracePt t="49024" x="10039350" y="2247900"/>
          <p14:tracePt t="49040" x="10045700" y="2228850"/>
          <p14:tracePt t="49065" x="10039350" y="2190750"/>
          <p14:tracePt t="49074" x="10026650" y="2184400"/>
          <p14:tracePt t="49090" x="10020300" y="2171700"/>
          <p14:tracePt t="49108" x="10007600" y="2159000"/>
          <p14:tracePt t="49123" x="9994900" y="2152650"/>
          <p14:tracePt t="49145" x="9982200" y="2146300"/>
          <p14:tracePt t="49157" x="9963150" y="2133600"/>
          <p14:tracePt t="49174" x="9950450" y="2127250"/>
          <p14:tracePt t="49200" x="9931400" y="2114550"/>
          <p14:tracePt t="49207" x="9925050" y="2108200"/>
          <p14:tracePt t="49223" x="9899650" y="2089150"/>
          <p14:tracePt t="49250" x="9855200" y="2070100"/>
          <p14:tracePt t="49260" x="9848850" y="2063750"/>
          <p14:tracePt t="49277" x="9823450" y="2057400"/>
          <p14:tracePt t="49290" x="9798050" y="2051050"/>
          <p14:tracePt t="49307" x="9740900" y="2044700"/>
          <p14:tracePt t="49323" x="9696450" y="2044700"/>
          <p14:tracePt t="49340" x="9645650" y="2038350"/>
          <p14:tracePt t="49356" x="9588500" y="2038350"/>
          <p14:tracePt t="49373" x="9544050" y="2038350"/>
          <p14:tracePt t="49390" x="9474200" y="2032000"/>
          <p14:tracePt t="49407" x="9404350" y="2032000"/>
          <p14:tracePt t="49424" x="9334500" y="2038350"/>
          <p14:tracePt t="49440" x="9251950" y="2044700"/>
          <p14:tracePt t="49457" x="9188450" y="2057400"/>
          <p14:tracePt t="49474" x="9137650" y="2070100"/>
          <p14:tracePt t="49490" x="9124950" y="2076450"/>
          <p14:tracePt t="49765" x="9156700" y="2063750"/>
          <p14:tracePt t="49774" x="9194800" y="2038350"/>
          <p14:tracePt t="49790" x="9277350" y="1974850"/>
          <p14:tracePt t="49807" x="9315450" y="1911350"/>
          <p14:tracePt t="49824" x="9353550" y="1828800"/>
          <p14:tracePt t="49841" x="9391650" y="1746250"/>
          <p14:tracePt t="49858" x="9417050" y="1701800"/>
          <p14:tracePt t="49874" x="9423400" y="1689100"/>
          <p14:tracePt t="49924" x="9423400" y="1701800"/>
          <p14:tracePt t="49941" x="9404350" y="1727200"/>
          <p14:tracePt t="49957" x="9398000" y="1739900"/>
          <p14:tracePt t="49974" x="9398000" y="1752600"/>
          <p14:tracePt t="49990" x="9398000" y="1765300"/>
          <p14:tracePt t="50007" x="9398000" y="1778000"/>
          <p14:tracePt t="50024" x="9404350" y="1790700"/>
          <p14:tracePt t="50049" x="9442450" y="1822450"/>
          <p14:tracePt t="50058" x="9474200" y="1835150"/>
          <p14:tracePt t="50081" x="9575800" y="1854200"/>
          <p14:tracePt t="50090" x="9626600" y="1854200"/>
          <p14:tracePt t="50107" x="9721850" y="1854200"/>
          <p14:tracePt t="50108" x="9759950" y="1847850"/>
          <p14:tracePt t="50124" x="9791700" y="1835150"/>
          <p14:tracePt t="50141" x="9848850" y="1803400"/>
          <p14:tracePt t="50142" x="9861550" y="1790700"/>
          <p14:tracePt t="50158" x="9886950" y="1765300"/>
          <p14:tracePt t="50174" x="9912350" y="1701800"/>
          <p14:tracePt t="50191" x="9918700" y="1663700"/>
          <p14:tracePt t="50208" x="9912350" y="1631950"/>
          <p14:tracePt t="50224" x="9893300" y="1606550"/>
          <p14:tracePt t="50241" x="9874250" y="1581150"/>
          <p14:tracePt t="50258" x="9855200" y="1555750"/>
          <p14:tracePt t="50285" x="9817100" y="1530350"/>
          <p14:tracePt t="50292" x="9791700" y="1511300"/>
          <p14:tracePt t="50316" x="9747250" y="1498600"/>
          <p14:tracePt t="50324" x="9740900" y="1498600"/>
          <p14:tracePt t="50343" x="9696450" y="1492250"/>
          <p14:tracePt t="50357" x="9677400" y="1492250"/>
          <p14:tracePt t="50374" x="9632950" y="1492250"/>
          <p14:tracePt t="50391" x="9620250" y="1492250"/>
          <p14:tracePt t="50392" x="9607550" y="1492250"/>
          <p14:tracePt t="50410" x="9563100" y="1498600"/>
          <p14:tracePt t="50424" x="9537700" y="1504950"/>
          <p14:tracePt t="50442" x="9518650" y="1517650"/>
          <p14:tracePt t="50461" x="9505950" y="1524000"/>
          <p14:tracePt t="50474" x="9499600" y="1530350"/>
          <p14:tracePt t="50496" x="9493250" y="1549400"/>
          <p14:tracePt t="50508" x="9493250" y="1555750"/>
          <p14:tracePt t="50541" x="9486900" y="1555750"/>
          <p14:tracePt t="50575" x="9486900" y="1562100"/>
          <p14:tracePt t="50592" x="9486900" y="1619250"/>
          <p14:tracePt t="50610" x="9493250" y="1695450"/>
          <p14:tracePt t="50625" x="9505950" y="1778000"/>
          <p14:tracePt t="50641" x="9505950" y="1860550"/>
          <p14:tracePt t="50658" x="9505950" y="1892300"/>
          <p14:tracePt t="50675" x="9493250" y="1936750"/>
          <p14:tracePt t="50691" x="9493250" y="1943100"/>
          <p14:tracePt t="51359" x="9474200" y="1968500"/>
          <p14:tracePt t="51382" x="9442450" y="2012950"/>
          <p14:tracePt t="51392" x="9429750" y="2025650"/>
          <p14:tracePt t="51408" x="9417050" y="2051050"/>
          <p14:tracePt t="51425" x="9404350" y="2063750"/>
          <p14:tracePt t="51442" x="9398000" y="2070100"/>
          <p14:tracePt t="51768" x="9391650" y="2070100"/>
          <p14:tracePt t="51825" x="9391650" y="2076450"/>
          <p14:tracePt t="51905" x="9385300" y="2076450"/>
          <p14:tracePt t="52860" x="9378950" y="2082800"/>
          <p14:tracePt t="52877" x="9359900" y="2089150"/>
          <p14:tracePt t="52893" x="9353550" y="2095500"/>
          <p14:tracePt t="52910" x="9347200" y="2108200"/>
          <p14:tracePt t="52926" x="9328150" y="2127250"/>
          <p14:tracePt t="52943" x="9328150" y="2133600"/>
          <p14:tracePt t="52977" x="9321800" y="2133600"/>
          <p14:tracePt t="52993" x="9315450" y="2133600"/>
          <p14:tracePt t="53026" x="9309100" y="2133600"/>
          <p14:tracePt t="53077" x="9302750" y="2133600"/>
          <p14:tracePt t="53093" x="9296400" y="2133600"/>
          <p14:tracePt t="53110" x="9290050" y="2133600"/>
          <p14:tracePt t="53127" x="9277350" y="2133600"/>
          <p14:tracePt t="53144" x="9258300" y="2133600"/>
          <p14:tracePt t="53160" x="9226550" y="2120900"/>
          <p14:tracePt t="53177" x="9188450" y="2108200"/>
          <p14:tracePt t="53194" x="9144000" y="2095500"/>
          <p14:tracePt t="53210" x="9099550" y="2082800"/>
          <p14:tracePt t="53227" x="9061450" y="2070100"/>
          <p14:tracePt t="53244" x="9042400" y="2057400"/>
          <p14:tracePt t="53268" x="9017000" y="2044700"/>
          <p14:tracePt t="53277" x="9004300" y="2038350"/>
          <p14:tracePt t="53296" x="8928100" y="2012950"/>
          <p14:tracePt t="53310" x="8883650" y="2012950"/>
          <p14:tracePt t="53327" x="8769350" y="2000250"/>
          <p14:tracePt t="53328" x="8693150" y="1993900"/>
          <p14:tracePt t="53344" x="8642350" y="1993900"/>
          <p14:tracePt t="53360" x="8432800" y="1981200"/>
          <p14:tracePt t="53377" x="8394700" y="1981200"/>
          <p14:tracePt t="53378" x="8337550" y="1981200"/>
          <p14:tracePt t="53397" x="8274050" y="1981200"/>
          <p14:tracePt t="53410" x="8235950" y="1981200"/>
          <p14:tracePt t="53427" x="8204200" y="1981200"/>
          <p14:tracePt t="53455" x="8070850" y="1981200"/>
          <p14:tracePt t="53460" x="7988300" y="1981200"/>
          <p14:tracePt t="53477" x="7861300" y="1981200"/>
          <p14:tracePt t="53493" x="7696200" y="1987550"/>
          <p14:tracePt t="53510" x="7575550" y="1987550"/>
          <p14:tracePt t="53527" x="7461250" y="1987550"/>
          <p14:tracePt t="53544" x="7340600" y="1974850"/>
          <p14:tracePt t="53562" x="7080250" y="1930400"/>
          <p14:tracePt t="53578" x="6978650" y="1911350"/>
          <p14:tracePt t="53594" x="6731000" y="1866900"/>
          <p14:tracePt t="53594" x="6616700" y="1854200"/>
          <p14:tracePt t="53610" x="6343650" y="1835150"/>
          <p14:tracePt t="53627" x="6197600" y="1828800"/>
          <p14:tracePt t="53644" x="5911850" y="1809750"/>
          <p14:tracePt t="53660" x="5448300" y="1797050"/>
          <p14:tracePt t="53687" x="5137150" y="1790700"/>
          <p14:tracePt t="53694" x="5035550" y="1790700"/>
          <p14:tracePt t="53711" x="4762500" y="1790700"/>
          <p14:tracePt t="53727" x="4387850" y="1771650"/>
          <p14:tracePt t="53744" x="4013200" y="1752600"/>
          <p14:tracePt t="53761" x="3759200" y="1739900"/>
          <p14:tracePt t="53781" x="3448050" y="1727200"/>
          <p14:tracePt t="53794" x="3327400" y="1727200"/>
          <p14:tracePt t="53811" x="3168650" y="1727200"/>
          <p14:tracePt t="53829" x="2889250" y="1752600"/>
          <p14:tracePt t="53844" x="2730500" y="1765300"/>
          <p14:tracePt t="53865" x="2578100" y="1778000"/>
          <p14:tracePt t="53877" x="2476500" y="1790700"/>
          <p14:tracePt t="53894" x="2425700" y="1803400"/>
          <p14:tracePt t="53924" x="2406650" y="1809750"/>
          <p14:tracePt t="53930" x="2400300" y="1809750"/>
          <p14:tracePt t="53944" x="2381250" y="1816100"/>
          <p14:tracePt t="53961" x="2336800" y="1822450"/>
          <p14:tracePt t="53978" x="2273300" y="1822450"/>
          <p14:tracePt t="53994" x="2235200" y="1822450"/>
          <p14:tracePt t="54010" x="2228850" y="1822450"/>
          <p14:tracePt t="54061" x="2254250" y="1809750"/>
          <p14:tracePt t="54078" x="2273300" y="1803400"/>
          <p14:tracePt t="54099" x="2305050" y="1790700"/>
          <p14:tracePt t="54111" x="2317750" y="1784350"/>
          <p14:tracePt t="54127" x="2343150" y="1784350"/>
          <p14:tracePt t="54147" x="2374900" y="1771650"/>
          <p14:tracePt t="54161" x="2425700" y="1758950"/>
          <p14:tracePt t="54178" x="2482850" y="1746250"/>
          <p14:tracePt t="54203" x="2546350" y="1727200"/>
          <p14:tracePt t="54311" x="2552700" y="1727200"/>
          <p14:tracePt t="54328" x="2578100" y="1701800"/>
          <p14:tracePt t="54345" x="2609850" y="1663700"/>
          <p14:tracePt t="54362" x="2635250" y="1625600"/>
          <p14:tracePt t="54378" x="2660650" y="1581150"/>
          <p14:tracePt t="54394" x="2711450" y="1517650"/>
          <p14:tracePt t="54411" x="2762250" y="1435100"/>
          <p14:tracePt t="54433" x="2832100" y="1339850"/>
          <p14:tracePt t="54444" x="2844800" y="1314450"/>
          <p14:tracePt t="54461" x="2895600" y="1263650"/>
          <p14:tracePt t="54462" x="2908300" y="1238250"/>
          <p14:tracePt t="54477" x="2914650" y="1225550"/>
          <p14:tracePt t="54494" x="2927350" y="1206500"/>
          <p14:tracePt t="55028" x="2959100" y="1181100"/>
          <p14:tracePt t="55045" x="3016250" y="1123950"/>
          <p14:tracePt t="55062" x="3035300" y="1092200"/>
          <p14:tracePt t="55078" x="3041650" y="1066800"/>
          <p14:tracePt t="55095" x="3048000" y="1054100"/>
          <p14:tracePt t="55111" x="3054350" y="1047750"/>
          <p14:tracePt t="55184" x="3054350" y="1035050"/>
          <p14:tracePt t="55195" x="3060700" y="1028700"/>
          <p14:tracePt t="55212" x="3060700" y="1022350"/>
          <p14:tracePt t="55418" x="3035300" y="1066800"/>
          <p14:tracePt t="55428" x="3022600" y="1079500"/>
          <p14:tracePt t="55445" x="3016250" y="1085850"/>
          <p14:tracePt t="55462" x="3009900" y="1092200"/>
          <p14:tracePt t="55479" x="3003550" y="1092200"/>
          <p14:tracePt t="55495" x="2997200" y="1092200"/>
          <p14:tracePt t="55622" x="2990850" y="1092200"/>
          <p14:tracePt t="55652" x="2959100" y="1060450"/>
          <p14:tracePt t="55662" x="2927350" y="1035050"/>
          <p14:tracePt t="55954" x="2940050" y="1035050"/>
          <p14:tracePt t="55978" x="3022600" y="1066800"/>
          <p14:tracePt t="55996" x="3079750" y="1079500"/>
          <p14:tracePt t="56012" x="3130550" y="1085850"/>
          <p14:tracePt t="56029" x="3175000" y="1092200"/>
          <p14:tracePt t="56046" x="3194050" y="1098550"/>
          <p14:tracePt t="56062" x="3200400" y="1098550"/>
          <p14:tracePt t="56139" x="3206750" y="1098550"/>
          <p14:tracePt t="56169" x="3251200" y="1104900"/>
          <p14:tracePt t="56179" x="3308350" y="1111250"/>
          <p14:tracePt t="56196" x="3352800" y="1117600"/>
          <p14:tracePt t="56213" x="3416300" y="1123950"/>
          <p14:tracePt t="56229" x="3467100" y="1123950"/>
          <p14:tracePt t="56246" x="3505200" y="1123950"/>
          <p14:tracePt t="56266" x="3600450" y="1104900"/>
          <p14:tracePt t="56279" x="3765550" y="1073150"/>
          <p14:tracePt t="56299" x="4044950" y="1016000"/>
          <p14:tracePt t="56314" x="4089400" y="1009650"/>
          <p14:tracePt t="56329" x="4184650" y="984250"/>
          <p14:tracePt t="56346" x="4222750" y="971550"/>
          <p14:tracePt t="56363" x="4229100" y="965200"/>
          <p14:tracePt t="56763" x="4222750" y="965200"/>
          <p14:tracePt t="56780" x="4203700" y="965200"/>
          <p14:tracePt t="56796" x="4191000" y="971550"/>
          <p14:tracePt t="56813" x="4178300" y="984250"/>
          <p14:tracePt t="56830" x="4159250" y="990600"/>
          <p14:tracePt t="56846" x="4152900" y="990600"/>
          <p14:tracePt t="57239" x="4146550" y="996950"/>
          <p14:tracePt t="57246" x="4140200" y="996950"/>
          <p14:tracePt t="57297" x="4133850" y="1003300"/>
          <p14:tracePt t="57313" x="4121150" y="1003300"/>
          <p14:tracePt t="57330" x="4108450" y="1009650"/>
          <p14:tracePt t="57347" x="4102100" y="1016000"/>
          <p14:tracePt t="57363" x="4083050" y="1028700"/>
          <p14:tracePt t="57380" x="4070350" y="1035050"/>
          <p14:tracePt t="57397" x="4051300" y="1041400"/>
          <p14:tracePt t="57415" x="4038600" y="1054100"/>
          <p14:tracePt t="57430" x="4025900" y="1060450"/>
          <p14:tracePt t="57447" x="4019550" y="1073150"/>
          <p14:tracePt t="57448" x="4019550" y="1079500"/>
          <p14:tracePt t="57464" x="4019550" y="1092200"/>
          <p14:tracePt t="57480" x="4019550" y="1117600"/>
          <p14:tracePt t="57497" x="4025900" y="1136650"/>
          <p14:tracePt t="57513" x="4044950" y="1155700"/>
          <p14:tracePt t="57530" x="4057650" y="1162050"/>
          <p14:tracePt t="57547" x="4070350" y="1162050"/>
          <p14:tracePt t="57568" x="4083050" y="1162050"/>
          <p14:tracePt t="57597" x="4089400" y="1162050"/>
          <p14:tracePt t="57613" x="4095750" y="1162050"/>
          <p14:tracePt t="57766" x="4108450" y="1162050"/>
          <p14:tracePt t="57781" x="4114800" y="1162050"/>
          <p14:tracePt t="57804" x="4197350" y="1149350"/>
          <p14:tracePt t="57814" x="4222750" y="1143000"/>
          <p14:tracePt t="57831" x="4298950" y="1117600"/>
          <p14:tracePt t="57852" x="4349750" y="1098550"/>
          <p14:tracePt t="57864" x="4451350" y="1066800"/>
          <p14:tracePt t="57881" x="4540250" y="1054100"/>
          <p14:tracePt t="57897" x="4616450" y="1054100"/>
          <p14:tracePt t="57914" x="4667250" y="1054100"/>
          <p14:tracePt t="57934" x="4692650" y="1054100"/>
          <p14:tracePt t="58081" x="4673600" y="1054100"/>
          <p14:tracePt t="58097" x="4629150" y="1060450"/>
          <p14:tracePt t="58116" x="4578350" y="1079500"/>
          <p14:tracePt t="58131" x="4527550" y="1098550"/>
          <p14:tracePt t="58147" x="4489450" y="1117600"/>
          <p14:tracePt t="58164" x="4464050" y="1130300"/>
          <p14:tracePt t="58181" x="4445000" y="1136650"/>
          <p14:tracePt t="58197" x="4432300" y="1136650"/>
          <p14:tracePt t="58214" x="4400550" y="1155700"/>
          <p14:tracePt t="58231" x="4286250" y="1250950"/>
          <p14:tracePt t="58247" x="4121150" y="1397000"/>
          <p14:tracePt t="58264" x="3930650" y="1574800"/>
          <p14:tracePt t="58282" x="3727450" y="1778000"/>
          <p14:tracePt t="58298" x="3498850" y="2019300"/>
          <p14:tracePt t="58323" x="3270250" y="2235200"/>
          <p14:tracePt t="58331" x="3257550" y="2247900"/>
          <p14:tracePt t="58352" x="3238500" y="2266950"/>
          <p14:tracePt t="58364" x="3213100" y="2292350"/>
          <p14:tracePt t="58381" x="3181350" y="2330450"/>
          <p14:tracePt t="58397" x="3136900" y="2400300"/>
          <p14:tracePt t="58414" x="3079750" y="2463800"/>
          <p14:tracePt t="58431" x="2990850" y="2508250"/>
          <p14:tracePt t="58448" x="2933700" y="2527300"/>
          <p14:tracePt t="58465" x="2901950" y="2533650"/>
          <p14:tracePt t="58481" x="2857500" y="2527300"/>
          <p14:tracePt t="58502" x="2787650" y="2495550"/>
          <p14:tracePt t="58515" x="2781300" y="2482850"/>
          <p14:tracePt t="58531" x="2768600" y="2470150"/>
          <p14:tracePt t="58551" x="2743200" y="2463800"/>
          <p14:tracePt t="58564" x="2673350" y="2457450"/>
          <p14:tracePt t="58581" x="2565400" y="2451100"/>
          <p14:tracePt t="58598" x="2451100" y="2444750"/>
          <p14:tracePt t="58615" x="2362200" y="2438400"/>
          <p14:tracePt t="58631" x="2286000" y="2438400"/>
          <p14:tracePt t="58648" x="2190750" y="2444750"/>
          <p14:tracePt t="58665" x="2082800" y="2489200"/>
          <p14:tracePt t="58682" x="1936750" y="2565400"/>
          <p14:tracePt t="58698" x="1784350" y="2660650"/>
          <p14:tracePt t="58715" x="1657350" y="2736850"/>
          <p14:tracePt t="58737" x="1587500" y="2762250"/>
          <p14:tracePt t="58748" x="1581150" y="2762250"/>
          <p14:tracePt t="58750" x="1574800" y="2762250"/>
          <p14:tracePt t="58794" x="1574800" y="2755900"/>
          <p14:tracePt t="58799" x="1581150" y="2755900"/>
          <p14:tracePt t="58881" x="1581150" y="2736850"/>
          <p14:tracePt t="58898" x="1555750" y="2711450"/>
          <p14:tracePt t="58915" x="1466850" y="2660650"/>
          <p14:tracePt t="58938" x="1282700" y="2603500"/>
          <p14:tracePt t="58948" x="1206500" y="2584450"/>
          <p14:tracePt t="58966" x="1092200" y="2552700"/>
          <p14:tracePt t="58981" x="1028700" y="2533650"/>
          <p14:tracePt t="58998" x="958850" y="2508250"/>
          <p14:tracePt t="58999" x="933450" y="2495550"/>
          <p14:tracePt t="59016" x="876300" y="2495550"/>
          <p14:tracePt t="59032" x="838200" y="2495550"/>
          <p14:tracePt t="59048" x="698500" y="2501900"/>
          <p14:tracePt t="59065" x="641350" y="2520950"/>
          <p14:tracePt t="59082" x="622300" y="2533650"/>
          <p14:tracePt t="59098" x="584200" y="2565400"/>
          <p14:tracePt t="59115" x="520700" y="2609850"/>
          <p14:tracePt t="59132" x="444500" y="2667000"/>
          <p14:tracePt t="59154" x="361950" y="2730500"/>
          <p14:tracePt t="59165" x="336550" y="2755900"/>
          <p14:tracePt t="59182" x="311150" y="2794000"/>
          <p14:tracePt t="59198" x="304800" y="2832100"/>
          <p14:tracePt t="59215" x="317500" y="2857500"/>
          <p14:tracePt t="59232" x="381000" y="2908300"/>
          <p14:tracePt t="59254" x="488950" y="2971800"/>
          <p14:tracePt t="59265" x="520700" y="2990850"/>
          <p14:tracePt t="59282" x="641350" y="3028950"/>
          <p14:tracePt t="59298" x="711200" y="3048000"/>
          <p14:tracePt t="59315" x="768350" y="3054350"/>
          <p14:tracePt t="59332" x="863600" y="3073400"/>
          <p14:tracePt t="59348" x="958850" y="3086100"/>
          <p14:tracePt t="59365" x="1123950" y="3086100"/>
          <p14:tracePt t="59382" x="1257300" y="3079750"/>
          <p14:tracePt t="59398" x="1409700" y="3060700"/>
          <p14:tracePt t="59415" x="1447800" y="3048000"/>
          <p14:tracePt t="59466" x="1460500" y="3054350"/>
          <p14:tracePt t="59482" x="1466850" y="3060700"/>
          <p14:tracePt t="59498" x="1479550" y="3060700"/>
          <p14:tracePt t="59580" x="1479550" y="3054350"/>
          <p14:tracePt t="59584" x="1473200" y="3054350"/>
          <p14:tracePt t="59599" x="1473200" y="3048000"/>
          <p14:tracePt t="59616" x="1466850" y="3041650"/>
          <p14:tracePt t="59632" x="1460500" y="3035300"/>
          <p14:tracePt t="59666" x="1454150" y="3035300"/>
          <p14:tracePt t="59699" x="1454150" y="3028950"/>
          <p14:tracePt t="59724" x="1435100" y="3028950"/>
          <p14:tracePt t="59733" x="1428750" y="3028950"/>
          <p14:tracePt t="60183" x="1428750" y="3022600"/>
          <p14:tracePt t="60199" x="1422400" y="3022600"/>
          <p14:tracePt t="60216" x="1422400" y="3016250"/>
          <p14:tracePt t="60250" x="1416050" y="3016250"/>
          <p14:tracePt t="60266" x="1416050" y="3009900"/>
          <p14:tracePt t="60350" x="1422400" y="3009900"/>
          <p14:tracePt t="60358" x="1428750" y="3009900"/>
          <p14:tracePt t="60381" x="1447800" y="3009900"/>
          <p14:tracePt t="60386" x="1454150" y="3009900"/>
          <p14:tracePt t="60399" x="1479550" y="3009900"/>
          <p14:tracePt t="60424" x="1504950" y="3009900"/>
          <p14:tracePt t="60433" x="1524000" y="3009900"/>
          <p14:tracePt t="60450" x="1555750" y="3003550"/>
          <p14:tracePt t="60466" x="1670050" y="2997200"/>
          <p14:tracePt t="60483" x="1866900" y="2997200"/>
          <p14:tracePt t="60500" x="2127250" y="3009900"/>
          <p14:tracePt t="60516" x="2406650" y="3022600"/>
          <p14:tracePt t="60533" x="2717800" y="3022600"/>
          <p14:tracePt t="60550" x="3028950" y="3009900"/>
          <p14:tracePt t="60566" x="3105150" y="2984500"/>
          <p14:tracePt t="60583" x="3124200" y="2978150"/>
          <p14:tracePt t="60583" x="3130550" y="2971800"/>
          <p14:tracePt t="60600" x="3136900" y="2965450"/>
          <p14:tracePt t="60616" x="3143250" y="2959100"/>
          <p14:tracePt t="60704" x="3143250" y="2946400"/>
          <p14:tracePt t="60716" x="3143250" y="2940050"/>
          <p14:tracePt t="60854" x="3149600" y="2940050"/>
          <p14:tracePt t="60866" x="3155950" y="2933700"/>
          <p14:tracePt t="60883" x="3187700" y="2933700"/>
          <p14:tracePt t="60900" x="3206750" y="2933700"/>
          <p14:tracePt t="60917" x="3219450" y="2933700"/>
          <p14:tracePt t="60967" x="3232150" y="2933700"/>
          <p14:tracePt t="60986" x="3263900" y="2933700"/>
          <p14:tracePt t="61000" x="3346450" y="2940050"/>
          <p14:tracePt t="61018" x="3505200" y="2965450"/>
          <p14:tracePt t="61019" x="3594100" y="2971800"/>
          <p14:tracePt t="61034" x="3676650" y="2978150"/>
          <p14:tracePt t="61050" x="3854450" y="2990850"/>
          <p14:tracePt t="61066" x="3924300" y="2990850"/>
          <p14:tracePt t="61083" x="3949700" y="2990850"/>
          <p14:tracePt t="61100" x="3968750" y="2990850"/>
          <p14:tracePt t="61123" x="4038600" y="2984500"/>
          <p14:tracePt t="61133" x="4229100" y="2984500"/>
          <p14:tracePt t="61150" x="4464050" y="2984500"/>
          <p14:tracePt t="61167" x="4794250" y="2997200"/>
          <p14:tracePt t="61183" x="5073650" y="3003550"/>
          <p14:tracePt t="61200" x="5314950" y="3016250"/>
          <p14:tracePt t="61223" x="5543550" y="3016250"/>
          <p14:tracePt t="61233" x="5568950" y="3009900"/>
          <p14:tracePt t="61250" x="5600700" y="3009900"/>
          <p14:tracePt t="61267" x="5676900" y="3009900"/>
          <p14:tracePt t="61284" x="5861050" y="3028950"/>
          <p14:tracePt t="61300" x="6197600" y="3060700"/>
          <p14:tracePt t="61317" x="6432550" y="3079750"/>
          <p14:tracePt t="61333" x="6648450" y="3092450"/>
          <p14:tracePt t="61350" x="6813550" y="3092450"/>
          <p14:tracePt t="61367" x="6864350" y="3092450"/>
          <p14:tracePt t="61383" x="6870700" y="3092450"/>
          <p14:tracePt t="61400" x="6883400" y="3092450"/>
          <p14:tracePt t="61418" x="6946900" y="3092450"/>
          <p14:tracePt t="61434" x="7086600" y="3117850"/>
          <p14:tracePt t="61454" x="7340600" y="3149600"/>
          <p14:tracePt t="61467" x="7429500" y="3155950"/>
          <p14:tracePt t="61484" x="7550150" y="3155950"/>
          <p14:tracePt t="61500" x="7620000" y="3155950"/>
          <p14:tracePt t="61517" x="7645400" y="3155950"/>
          <p14:tracePt t="61534" x="7651750" y="3149600"/>
          <p14:tracePt t="61583" x="7670800" y="3149600"/>
          <p14:tracePt t="61600" x="7677150" y="3149600"/>
          <p14:tracePt t="61651" x="7708900" y="3143250"/>
          <p14:tracePt t="61667" x="7816850" y="3143250"/>
          <p14:tracePt t="61692" x="8039100" y="3143250"/>
          <p14:tracePt t="61701" x="8102600" y="3149600"/>
          <p14:tracePt t="61717" x="8159750" y="3149600"/>
          <p14:tracePt t="61738" x="8172450" y="3149600"/>
          <p14:tracePt t="61802" x="8191500" y="3149600"/>
          <p14:tracePt t="61817" x="8235950" y="3149600"/>
          <p14:tracePt t="61834" x="8305800" y="3162300"/>
          <p14:tracePt t="61851" x="8343900" y="3168650"/>
          <p14:tracePt t="61880" x="8369300" y="3168650"/>
          <p14:tracePt t="61887" x="8375650" y="3168650"/>
          <p14:tracePt t="61917" x="8382000" y="3168650"/>
          <p14:tracePt t="61934" x="8464550" y="3162300"/>
          <p14:tracePt t="61951" x="8655050" y="3200400"/>
          <p14:tracePt t="61969" x="8839200" y="3232150"/>
          <p14:tracePt t="61984" x="9099550" y="3270250"/>
          <p14:tracePt t="62001" x="9290050" y="3289300"/>
          <p14:tracePt t="62017" x="9334500" y="3282950"/>
          <p14:tracePt t="62034" x="9334500" y="3270250"/>
          <p14:tracePt t="62051" x="9321800" y="3251200"/>
          <p14:tracePt t="62068" x="9309100" y="3238500"/>
          <p14:tracePt t="62084" x="9302750" y="3238500"/>
          <p14:tracePt t="62101" x="9302750" y="3232150"/>
          <p14:tracePt t="62118" x="9315450" y="3213100"/>
          <p14:tracePt t="62118" x="9321800" y="3206750"/>
          <p14:tracePt t="62134" x="9321800" y="3194050"/>
          <p14:tracePt t="62162" x="9321800" y="3155950"/>
          <p14:tracePt t="62184" x="9271000" y="3073400"/>
          <p14:tracePt t="62201" x="9207500" y="2997200"/>
          <p14:tracePt t="62218" x="9150350" y="2940050"/>
          <p14:tracePt t="62234" x="9118600" y="2908300"/>
          <p14:tracePt t="62261" x="9061450" y="2870200"/>
          <p14:tracePt t="62267" x="9048750" y="2863850"/>
          <p14:tracePt t="62284" x="9010650" y="2838450"/>
          <p14:tracePt t="62301" x="8966200" y="2819400"/>
          <p14:tracePt t="62318" x="8883650" y="2787650"/>
          <p14:tracePt t="62334" x="8756650" y="2755900"/>
          <p14:tracePt t="62351" x="8559800" y="2730500"/>
          <p14:tracePt t="62368" x="8362950" y="2711450"/>
          <p14:tracePt t="62384" x="8140700" y="2692400"/>
          <p14:tracePt t="62401" x="8089900" y="2692400"/>
          <p14:tracePt t="62418" x="7981950" y="2679700"/>
          <p14:tracePt t="62435" x="7842250" y="2660650"/>
          <p14:tracePt t="62451" x="7702550" y="2654300"/>
          <p14:tracePt t="62468" x="7537450" y="2654300"/>
          <p14:tracePt t="62484" x="7308850" y="2654300"/>
          <p14:tracePt t="62502" x="7054850" y="2660650"/>
          <p14:tracePt t="62517" x="6877050" y="2667000"/>
          <p14:tracePt t="62535" x="6731000" y="2667000"/>
          <p14:tracePt t="62551" x="6642100" y="2667000"/>
          <p14:tracePt t="62568" x="6584950" y="2667000"/>
          <p14:tracePt t="62586" x="6540500" y="2667000"/>
          <p14:tracePt t="62602" x="6477000" y="2667000"/>
          <p14:tracePt t="62618" x="6375400" y="2667000"/>
          <p14:tracePt t="62635" x="6165850" y="2679700"/>
          <p14:tracePt t="62651" x="5994400" y="2679700"/>
          <p14:tracePt t="62676" x="5734050" y="2667000"/>
          <p14:tracePt t="62684" x="5689600" y="2660650"/>
          <p14:tracePt t="62701" x="5505450" y="2628900"/>
          <p14:tracePt t="62718" x="5359400" y="2609850"/>
          <p14:tracePt t="62735" x="5137150" y="2571750"/>
          <p14:tracePt t="62751" x="4965700" y="2552700"/>
          <p14:tracePt t="62772" x="4730750" y="2527300"/>
          <p14:tracePt t="62784" x="4610100" y="2520950"/>
          <p14:tracePt t="62802" x="4451350" y="2514600"/>
          <p14:tracePt t="62818" x="4298950" y="2508250"/>
          <p14:tracePt t="62835" x="4165600" y="2501900"/>
          <p14:tracePt t="62852" x="4076700" y="2495550"/>
          <p14:tracePt t="62853" x="3968750" y="2495550"/>
          <p14:tracePt t="62868" x="3803650" y="2489200"/>
          <p14:tracePt t="62885" x="3625850" y="2482850"/>
          <p14:tracePt t="62906" x="3397250" y="2470150"/>
          <p14:tracePt t="62918" x="3263900" y="2463800"/>
          <p14:tracePt t="62935" x="3194050" y="2457450"/>
          <p14:tracePt t="62964" x="3143250" y="2457450"/>
          <p14:tracePt t="62974" x="3124200" y="2457450"/>
          <p14:tracePt t="62986" x="3098800" y="2470150"/>
          <p14:tracePt t="63002" x="2997200" y="2501900"/>
          <p14:tracePt t="63018" x="2832100" y="2540000"/>
          <p14:tracePt t="63035" x="2635250" y="2571750"/>
          <p14:tracePt t="63056" x="2374900" y="2603500"/>
          <p14:tracePt t="63068" x="2330450" y="2609850"/>
          <p14:tracePt t="63085" x="2273300" y="2622550"/>
          <p14:tracePt t="63151" x="2273300" y="2635250"/>
          <p14:tracePt t="63168" x="2273300" y="2673350"/>
          <p14:tracePt t="63185" x="2279650" y="2705100"/>
          <p14:tracePt t="63202" x="2286000" y="2736850"/>
          <p14:tracePt t="63202" x="2292350" y="2755900"/>
          <p14:tracePt t="63218" x="2317750" y="2781300"/>
          <p14:tracePt t="63245" x="2387600" y="2832100"/>
          <p14:tracePt t="63253" x="2432050" y="2844800"/>
          <p14:tracePt t="63268" x="2546350" y="2870200"/>
          <p14:tracePt t="63294" x="2781300" y="2914650"/>
          <p14:tracePt t="63302" x="2851150" y="2927350"/>
          <p14:tracePt t="63319" x="2990850" y="2959100"/>
          <p14:tracePt t="63338" x="3149600" y="2990850"/>
          <p14:tracePt t="63352" x="3270250" y="3016250"/>
          <p14:tracePt t="63370" x="3416300" y="3048000"/>
          <p14:tracePt t="63386" x="3575050" y="3079750"/>
          <p14:tracePt t="63402" x="3727450" y="3105150"/>
          <p14:tracePt t="63418" x="3937000" y="3130550"/>
          <p14:tracePt t="63435" x="4235450" y="3162300"/>
          <p14:tracePt t="63452" x="4603750" y="3206750"/>
          <p14:tracePt t="63469" x="4851400" y="3232150"/>
          <p14:tracePt t="63485" x="5092700" y="3251200"/>
          <p14:tracePt t="63502" x="5321300" y="3257550"/>
          <p14:tracePt t="63518" x="5537200" y="3263900"/>
          <p14:tracePt t="63535" x="5695950" y="3270250"/>
          <p14:tracePt t="63552" x="5937250" y="3289300"/>
          <p14:tracePt t="63569" x="6108700" y="3302000"/>
          <p14:tracePt t="63585" x="6267450" y="3314700"/>
          <p14:tracePt t="63602" x="6318250" y="3321050"/>
          <p14:tracePt t="63705" x="6324600" y="3321050"/>
          <p14:tracePt t="63719" x="6343650" y="3321050"/>
          <p14:tracePt t="63739" x="6426200" y="3321050"/>
          <p14:tracePt t="63752" x="6540500" y="3302000"/>
          <p14:tracePt t="63770" x="6737350" y="3289300"/>
          <p14:tracePt t="63787" x="7048500" y="3289300"/>
          <p14:tracePt t="63802" x="7385050" y="3289300"/>
          <p14:tracePt t="63819" x="7785100" y="3295650"/>
          <p14:tracePt t="63836" x="8128000" y="3302000"/>
          <p14:tracePt t="63855" x="8420100" y="3295650"/>
          <p14:tracePt t="63856" x="8496300" y="3289300"/>
          <p14:tracePt t="63869" x="8604250" y="3282950"/>
          <p14:tracePt t="63885" x="8769350" y="3257550"/>
          <p14:tracePt t="63902" x="8890000" y="3232150"/>
          <p14:tracePt t="63919" x="9086850" y="3200400"/>
          <p14:tracePt t="63942" x="9309100" y="3168650"/>
          <p14:tracePt t="63952" x="9385300" y="3162300"/>
          <p14:tracePt t="63974" x="9391650" y="3155950"/>
          <p14:tracePt t="63986" x="9391650" y="3149600"/>
          <p14:tracePt t="64002" x="9398000" y="3143250"/>
          <p14:tracePt t="64019" x="9404350" y="3136900"/>
          <p14:tracePt t="64043" x="9448800" y="3124200"/>
          <p14:tracePt t="64052" x="9486900" y="3124200"/>
          <p14:tracePt t="64069" x="9607550" y="3111500"/>
          <p14:tracePt t="64086" x="9753600" y="3098800"/>
          <p14:tracePt t="64103" x="9867900" y="3086100"/>
          <p14:tracePt t="64119" x="9918700" y="3067050"/>
          <p14:tracePt t="64136" x="9950450" y="3054350"/>
          <p14:tracePt t="64154" x="9969500" y="3035300"/>
          <p14:tracePt t="64170" x="9975850" y="3028950"/>
          <p14:tracePt t="64186" x="9975850" y="3022600"/>
          <p14:tracePt t="64211" x="10001250" y="3003550"/>
          <p14:tracePt t="64219" x="10001250" y="2997200"/>
          <p14:tracePt t="64240" x="10013950" y="2978150"/>
          <p14:tracePt t="64252" x="10013950" y="2965450"/>
          <p14:tracePt t="64269" x="10013950" y="2933700"/>
          <p14:tracePt t="64286" x="10013950" y="2908300"/>
          <p14:tracePt t="64303" x="10001250" y="2870200"/>
          <p14:tracePt t="64319" x="9994900" y="2838450"/>
          <p14:tracePt t="64336" x="9994900" y="2806700"/>
          <p14:tracePt t="64353" x="9994900" y="2787650"/>
          <p14:tracePt t="64369" x="9988550" y="2768600"/>
          <p14:tracePt t="64386" x="9988550" y="2749550"/>
          <p14:tracePt t="64403" x="9982200" y="2730500"/>
          <p14:tracePt t="64420" x="9969500" y="2711450"/>
          <p14:tracePt t="64436" x="9937750" y="2667000"/>
          <p14:tracePt t="64458" x="9899650" y="2628900"/>
          <p14:tracePt t="64469" x="9867900" y="2597150"/>
          <p14:tracePt t="64486" x="9848850" y="2578100"/>
          <p14:tracePt t="64503" x="9829800" y="2565400"/>
          <p14:tracePt t="64520" x="9823450" y="2559050"/>
          <p14:tracePt t="64536" x="9810750" y="2559050"/>
          <p14:tracePt t="64554" x="9798050" y="2552700"/>
          <p14:tracePt t="64569" x="9772650" y="2552700"/>
          <p14:tracePt t="64586" x="9740900" y="2546350"/>
          <p14:tracePt t="64603" x="9696450" y="2546350"/>
          <p14:tracePt t="64619" x="9652000" y="2546350"/>
          <p14:tracePt t="64636" x="9601200" y="2546350"/>
          <p14:tracePt t="64653" x="9537700" y="2552700"/>
          <p14:tracePt t="64670" x="9474200" y="2552700"/>
          <p14:tracePt t="64686" x="9340850" y="2578100"/>
          <p14:tracePt t="64703" x="9264650" y="2597150"/>
          <p14:tracePt t="64720" x="9194800" y="2622550"/>
          <p14:tracePt t="64736" x="9156700" y="2628900"/>
          <p14:tracePt t="64753" x="9112250" y="2641600"/>
          <p14:tracePt t="64770" x="9093200" y="2647950"/>
          <p14:tracePt t="64786" x="9080500" y="2647950"/>
          <p14:tracePt t="64837" x="9074150" y="2654300"/>
          <p14:tracePt t="64854" x="9061450" y="2667000"/>
          <p14:tracePt t="64873" x="9036050" y="2679700"/>
          <p14:tracePt t="64886" x="9023350" y="2692400"/>
          <p14:tracePt t="64905" x="9017000" y="2705100"/>
          <p14:tracePt t="64920" x="9010650" y="2736850"/>
          <p14:tracePt t="64938" x="9023350" y="2762250"/>
          <p14:tracePt t="64954" x="9036050" y="2794000"/>
          <p14:tracePt t="64975" x="9061450" y="2825750"/>
          <p14:tracePt t="64986" x="9067800" y="2832100"/>
          <p14:tracePt t="65003" x="9080500" y="2851150"/>
          <p14:tracePt t="65020" x="9086850" y="2857500"/>
          <p14:tracePt t="65036" x="9099550" y="2863850"/>
          <p14:tracePt t="65053" x="9124950" y="2882900"/>
          <p14:tracePt t="65080" x="9169400" y="2908300"/>
          <p14:tracePt t="65086" x="9175750" y="2908300"/>
          <p14:tracePt t="65103" x="9201150" y="2921000"/>
          <p14:tracePt t="65120" x="9226550" y="2921000"/>
          <p14:tracePt t="65137" x="9251950" y="2921000"/>
          <p14:tracePt t="65153" x="9271000" y="2921000"/>
          <p14:tracePt t="65170" x="9315450" y="2927350"/>
          <p14:tracePt t="65187" x="9347200" y="2927350"/>
          <p14:tracePt t="65205" x="9398000" y="2933700"/>
          <p14:tracePt t="65220" x="9423400" y="2933700"/>
          <p14:tracePt t="65236" x="9423400" y="2940050"/>
          <p14:tracePt t="65304" x="9436100" y="2940050"/>
          <p14:tracePt t="65320" x="9448800" y="2940050"/>
          <p14:tracePt t="65339" x="9461500" y="2946400"/>
          <p14:tracePt t="65355" x="9474200" y="2946400"/>
          <p14:tracePt t="65370" x="9486900" y="2952750"/>
          <p14:tracePt t="65371" x="9493250" y="2952750"/>
          <p14:tracePt t="65400" x="9512300" y="2959100"/>
          <p14:tracePt t="65407" x="9518650" y="2959100"/>
          <p14:tracePt t="65420" x="9550400" y="2965450"/>
          <p14:tracePt t="65437" x="9575800" y="2971800"/>
          <p14:tracePt t="65454" x="9588500" y="2971800"/>
          <p14:tracePt t="65470" x="9588500" y="2978150"/>
          <p14:tracePt t="65627" x="9594850" y="2978150"/>
          <p14:tracePt t="65637" x="9601200" y="2978150"/>
          <p14:tracePt t="65663" x="9664700" y="2965450"/>
          <p14:tracePt t="65671" x="9709150" y="2959100"/>
          <p14:tracePt t="65687" x="9759950" y="2959100"/>
          <p14:tracePt t="65704" x="9804400" y="2946400"/>
          <p14:tracePt t="65723" x="9823450" y="2940050"/>
          <p14:tracePt t="65738" x="9829800" y="2933700"/>
          <p14:tracePt t="65755" x="9842500" y="2927350"/>
          <p14:tracePt t="65773" x="9861550" y="2921000"/>
          <p14:tracePt t="65774" x="9874250" y="2914650"/>
          <p14:tracePt t="65787" x="9886950" y="2908300"/>
          <p14:tracePt t="65804" x="9912350" y="2901950"/>
          <p14:tracePt t="65820" x="9937750" y="2895600"/>
          <p14:tracePt t="65837" x="9956800" y="2882900"/>
          <p14:tracePt t="65854" x="9969500" y="2876550"/>
          <p14:tracePt t="65871" x="9969500" y="2870200"/>
          <p14:tracePt t="65904" x="9969500" y="2863850"/>
          <p14:tracePt t="65921" x="9975850" y="2857500"/>
          <p14:tracePt t="65938" x="9975850" y="2844800"/>
          <p14:tracePt t="65964" x="9975850" y="2819400"/>
          <p14:tracePt t="65988" x="9969500" y="2800350"/>
          <p14:tracePt t="66006" x="9950450" y="2755900"/>
          <p14:tracePt t="66021" x="9925050" y="2692400"/>
          <p14:tracePt t="66037" x="9893300" y="2641600"/>
          <p14:tracePt t="66054" x="9855200" y="2584450"/>
          <p14:tracePt t="66071" x="9810750" y="2527300"/>
          <p14:tracePt t="66087" x="9772650" y="2489200"/>
          <p14:tracePt t="66104" x="9747250" y="2470150"/>
          <p14:tracePt t="66122" x="9728200" y="2457450"/>
          <p14:tracePt t="66138" x="9702800" y="2444750"/>
          <p14:tracePt t="66154" x="9690100" y="2438400"/>
          <p14:tracePt t="66171" x="9671050" y="2438400"/>
          <p14:tracePt t="66187" x="9639300" y="2438400"/>
          <p14:tracePt t="66204" x="9594850" y="2432050"/>
          <p14:tracePt t="66221" x="9556750" y="2432050"/>
          <p14:tracePt t="66238" x="9493250" y="2438400"/>
          <p14:tracePt t="66254" x="9436100" y="2457450"/>
          <p14:tracePt t="66271" x="9398000" y="2476500"/>
          <p14:tracePt t="66288" x="9334500" y="2508250"/>
          <p14:tracePt t="66304" x="9296400" y="2533650"/>
          <p14:tracePt t="66321" x="9258300" y="2552700"/>
          <p14:tracePt t="66337" x="9232900" y="2578100"/>
          <p14:tracePt t="66354" x="9213850" y="2590800"/>
          <p14:tracePt t="66378" x="9194800" y="2603500"/>
          <p14:tracePt t="66405" x="9182100" y="2609850"/>
          <p14:tracePt t="66421" x="9175750" y="2622550"/>
          <p14:tracePt t="66438" x="9169400" y="2641600"/>
          <p14:tracePt t="66455" x="9163050" y="2667000"/>
          <p14:tracePt t="66471" x="9156700" y="2711450"/>
          <p14:tracePt t="66490" x="9150350" y="2743200"/>
          <p14:tracePt t="66505" x="9131300" y="2825750"/>
          <p14:tracePt t="66522" x="9118600" y="2857500"/>
          <p14:tracePt t="66539" x="9099550" y="2882900"/>
          <p14:tracePt t="68132" x="9080500" y="2901950"/>
          <p14:tracePt t="68139" x="9074150" y="2908300"/>
          <p14:tracePt t="68156" x="9074150" y="2921000"/>
          <p14:tracePt t="68339" x="9074150" y="2914650"/>
          <p14:tracePt t="68356" x="9074150" y="2876550"/>
          <p14:tracePt t="68373" x="9093200" y="2794000"/>
          <p14:tracePt t="68389" x="9169400" y="2686050"/>
          <p14:tracePt t="68406" x="9251950" y="2578100"/>
          <p14:tracePt t="68423" x="9302750" y="2457450"/>
          <p14:tracePt t="68440" x="9340850" y="2292350"/>
          <p14:tracePt t="68456" x="9385300" y="2146300"/>
          <p14:tracePt t="68474" x="9436100" y="1981200"/>
          <p14:tracePt t="68491" x="9480550" y="1790700"/>
          <p14:tracePt t="68507" x="9486900" y="1765300"/>
          <p14:tracePt t="68523" x="9499600" y="1701800"/>
          <p14:tracePt t="68539" x="9499600" y="1695450"/>
          <p14:tracePt t="68607" x="9499600" y="1676400"/>
          <p14:tracePt t="68623" x="9499600" y="1657350"/>
          <p14:tracePt t="68639" x="9499600" y="1651000"/>
          <p14:tracePt t="68673" x="9499600" y="1676400"/>
          <p14:tracePt t="68690" x="9512300" y="1714500"/>
          <p14:tracePt t="68706" x="9518650" y="1758950"/>
          <p14:tracePt t="68723" x="9544050" y="1790700"/>
          <p14:tracePt t="68740" x="9575800" y="1816100"/>
          <p14:tracePt t="68759" x="9632950" y="1835150"/>
          <p14:tracePt t="68773" x="9652000" y="1835150"/>
          <p14:tracePt t="68797" x="9721850" y="1822450"/>
          <p14:tracePt t="68807" x="9766300" y="1790700"/>
          <p14:tracePt t="68823" x="9798050" y="1758950"/>
          <p14:tracePt t="68840" x="9817100" y="1727200"/>
          <p14:tracePt t="68856" x="9829800" y="1714500"/>
          <p14:tracePt t="68874" x="9829800" y="1708150"/>
          <p14:tracePt t="68890" x="9829800" y="1695450"/>
          <p14:tracePt t="68907" x="9829800" y="1682750"/>
          <p14:tracePt t="68923" x="9823450" y="1663700"/>
          <p14:tracePt t="68940" x="9798050" y="1619250"/>
          <p14:tracePt t="68960" x="9766300" y="1562100"/>
          <p14:tracePt t="68973" x="9759950" y="1549400"/>
          <p14:tracePt t="68990" x="9740900" y="1517650"/>
          <p14:tracePt t="69006" x="9715500" y="1498600"/>
          <p14:tracePt t="69027" x="9696450" y="1485900"/>
          <p14:tracePt t="69040" x="9671050" y="1473200"/>
          <p14:tracePt t="69056" x="9652000" y="1466850"/>
          <p14:tracePt t="69073" x="9620250" y="1466850"/>
          <p14:tracePt t="69090" x="9588500" y="1460500"/>
          <p14:tracePt t="69107" x="9575800" y="1460500"/>
          <p14:tracePt t="69123" x="9556750" y="1460500"/>
          <p14:tracePt t="69140" x="9531350" y="1460500"/>
          <p14:tracePt t="69157" x="9512300" y="1460500"/>
          <p14:tracePt t="69174" x="9474200" y="1479550"/>
          <p14:tracePt t="69190" x="9448800" y="1492250"/>
          <p14:tracePt t="69207" x="9417050" y="1530350"/>
          <p14:tracePt t="69226" x="9385300" y="1581150"/>
          <p14:tracePt t="69240" x="9347200" y="1638300"/>
          <p14:tracePt t="69258" x="9315450" y="1708150"/>
          <p14:tracePt t="69274" x="9283700" y="1784350"/>
          <p14:tracePt t="69291" x="9258300" y="1885950"/>
          <p14:tracePt t="69307" x="9239250" y="1962150"/>
          <p14:tracePt t="69328" x="9226550" y="2089150"/>
          <p14:tracePt t="69340" x="9226550" y="2114550"/>
          <p14:tracePt t="69357" x="9226550" y="2190750"/>
          <p14:tracePt t="69373" x="9226550" y="2254250"/>
          <p14:tracePt t="69390" x="9232900" y="2317750"/>
          <p14:tracePt t="69407" x="9251950" y="2457450"/>
          <p14:tracePt t="69424" x="9271000" y="2597150"/>
          <p14:tracePt t="69440" x="9283700" y="2749550"/>
          <p14:tracePt t="69457" x="9302750" y="2844800"/>
          <p14:tracePt t="69474" x="9321800" y="2914650"/>
          <p14:tracePt t="69490" x="9334500" y="2921000"/>
          <p14:tracePt t="69757" x="9340850" y="2921000"/>
          <p14:tracePt t="70041" x="9347200" y="2940050"/>
          <p14:tracePt t="70058" x="9347200" y="2952750"/>
          <p14:tracePt t="70074" x="9353550" y="2959100"/>
          <p14:tracePt t="70091" x="9353550" y="2965450"/>
          <p14:tracePt t="70775" x="9378950" y="2965450"/>
          <p14:tracePt t="70791" x="9410700" y="2971800"/>
          <p14:tracePt t="70810" x="9417050" y="2971800"/>
          <p14:tracePt t="70826" x="9429750" y="2971800"/>
          <p14:tracePt t="70842" x="9455150" y="2971800"/>
          <p14:tracePt t="70858" x="9499600" y="2971800"/>
          <p14:tracePt t="70875" x="9544050" y="2978150"/>
          <p14:tracePt t="70891" x="9575800" y="2984500"/>
          <p14:tracePt t="70908" x="9594850" y="2984500"/>
          <p14:tracePt t="70925" x="9620250" y="2984500"/>
          <p14:tracePt t="70942" x="9645650" y="2978150"/>
          <p14:tracePt t="70960" x="9677400" y="2971800"/>
          <p14:tracePt t="70975" x="9721850" y="2959100"/>
          <p14:tracePt t="70993" x="9779000" y="2952750"/>
          <p14:tracePt t="71008" x="9836150" y="2946400"/>
          <p14:tracePt t="71025" x="9861550" y="2946400"/>
          <p14:tracePt t="71026" x="9867900" y="2940050"/>
          <p14:tracePt t="71042" x="9874250" y="2940050"/>
          <p14:tracePt t="71058" x="9893300" y="2921000"/>
          <p14:tracePt t="71075" x="9906000" y="2895600"/>
          <p14:tracePt t="71092" x="9918700" y="2876550"/>
          <p14:tracePt t="71108" x="9925050" y="2844800"/>
          <p14:tracePt t="71125" x="9931400" y="2813050"/>
          <p14:tracePt t="71142" x="9931400" y="2781300"/>
          <p14:tracePt t="71158" x="9925050" y="2749550"/>
          <p14:tracePt t="71175" x="9912350" y="2724150"/>
          <p14:tracePt t="71199" x="9886950" y="2705100"/>
          <p14:tracePt t="71213" x="9874250" y="2698750"/>
          <p14:tracePt t="71235" x="9836150" y="2686050"/>
          <p14:tracePt t="71242" x="9823450" y="2686050"/>
          <p14:tracePt t="71258" x="9772650" y="2686050"/>
          <p14:tracePt t="71275" x="9734550" y="2679700"/>
          <p14:tracePt t="71292" x="9715500" y="2679700"/>
          <p14:tracePt t="71308" x="9683750" y="2667000"/>
          <p14:tracePt t="71325" x="9664700" y="2660650"/>
          <p14:tracePt t="71344" x="9620250" y="2654300"/>
          <p14:tracePt t="71359" x="9588500" y="2641600"/>
          <p14:tracePt t="71381" x="9486900" y="2622550"/>
          <p14:tracePt t="71392" x="9455150" y="2622550"/>
          <p14:tracePt t="71409" x="9404350" y="2622550"/>
          <p14:tracePt t="71425" x="9353550" y="2616200"/>
          <p14:tracePt t="71442" x="9315450" y="2616200"/>
          <p14:tracePt t="71459" x="9277350" y="2622550"/>
          <p14:tracePt t="71475" x="9251950" y="2635250"/>
          <p14:tracePt t="71492" x="9213850" y="2654300"/>
          <p14:tracePt t="71509" x="9163050" y="2686050"/>
          <p14:tracePt t="71525" x="9105900" y="2711450"/>
          <p14:tracePt t="71527" x="9080500" y="2730500"/>
          <p14:tracePt t="71542" x="9029700" y="2762250"/>
          <p14:tracePt t="71559" x="9017000" y="2768600"/>
          <p14:tracePt t="71575" x="9017000" y="2774950"/>
          <p14:tracePt t="71592" x="9017000" y="2794000"/>
          <p14:tracePt t="71611" x="9017000" y="2819400"/>
          <p14:tracePt t="71626" x="9036050" y="2851150"/>
          <p14:tracePt t="71642" x="9055100" y="2889250"/>
          <p14:tracePt t="71663" x="9105900" y="2959100"/>
          <p14:tracePt t="71676" x="9124950" y="2978150"/>
          <p14:tracePt t="71699" x="9277350" y="3048000"/>
          <p14:tracePt t="71709" x="9328150" y="3060700"/>
          <p14:tracePt t="71726" x="9505950" y="3098800"/>
          <p14:tracePt t="71742" x="9563100" y="3098800"/>
          <p14:tracePt t="71744" x="9588500" y="3098800"/>
          <p14:tracePt t="71759" x="9601200" y="3098800"/>
          <p14:tracePt t="71776" x="9620250" y="3086100"/>
          <p14:tracePt t="71792" x="9639300" y="3073400"/>
          <p14:tracePt t="71819" x="9671050" y="3048000"/>
          <p14:tracePt t="71826" x="9696450" y="3035300"/>
          <p14:tracePt t="71843" x="9740900" y="3009900"/>
          <p14:tracePt t="71859" x="9785350" y="2990850"/>
          <p14:tracePt t="71876" x="9804400" y="2978150"/>
          <p14:tracePt t="71897" x="9810750" y="2971800"/>
          <p14:tracePt t="71980" x="9810750" y="2952750"/>
          <p14:tracePt t="71993" x="9810750" y="2914650"/>
          <p14:tracePt t="72010" x="9804400" y="2876550"/>
          <p14:tracePt t="72026" x="9798050" y="2857500"/>
          <p14:tracePt t="72042" x="9785350" y="2819400"/>
          <p14:tracePt t="72059" x="9779000" y="2813050"/>
          <p14:tracePt t="72147" x="9772650" y="2813050"/>
          <p14:tracePt t="72163" x="9766300" y="2813050"/>
          <p14:tracePt t="72188" x="9715500" y="2819400"/>
          <p14:tracePt t="72194" x="9709150" y="2819400"/>
          <p14:tracePt t="72209" x="9702800" y="2819400"/>
          <p14:tracePt t="72226" x="9690100" y="2825750"/>
          <p14:tracePt t="72359" x="9683750" y="2825750"/>
          <p14:tracePt t="72459" x="9677400" y="2825750"/>
          <p14:tracePt t="72476" x="9664700" y="2825750"/>
          <p14:tracePt t="72493" x="9658350" y="2825750"/>
          <p14:tracePt t="72514" x="9652000" y="2825750"/>
          <p14:tracePt t="72611" x="9652000" y="2819400"/>
          <p14:tracePt t="72760" x="9645650" y="2806700"/>
          <p14:tracePt t="72779" x="9639300" y="2800350"/>
          <p14:tracePt t="72960" x="9632950" y="2800350"/>
          <p14:tracePt t="72977" x="9626600" y="2806700"/>
          <p14:tracePt t="73034" x="9626600" y="2813050"/>
          <p14:tracePt t="73043" x="9620250" y="2813050"/>
          <p14:tracePt t="73060" x="9613900" y="2825750"/>
          <p14:tracePt t="73079" x="9607550" y="2838450"/>
          <p14:tracePt t="73093" x="9601200" y="2838450"/>
          <p14:tracePt t="73127" x="9601200" y="2844800"/>
          <p14:tracePt t="73928" x="9601200" y="2838450"/>
          <p14:tracePt t="73945" x="9594850" y="2813050"/>
          <p14:tracePt t="73961" x="9594850" y="2806700"/>
          <p14:tracePt t="73994" x="9594850" y="2800350"/>
          <p14:tracePt t="74811" x="9588500" y="2800350"/>
          <p14:tracePt t="74828" x="9569450" y="2806700"/>
          <p14:tracePt t="74853" x="9556750" y="2806700"/>
          <p14:tracePt t="74878" x="9550400" y="2806700"/>
          <p14:tracePt t="74900" x="9544050" y="2813050"/>
          <p14:tracePt t="74935" x="9531350" y="2813050"/>
          <p14:tracePt t="74962" x="9525000" y="2813050"/>
          <p14:tracePt t="74978" x="9518650" y="2813050"/>
          <p14:tracePt t="75079" x="9512300" y="2813050"/>
          <p14:tracePt t="75241" x="9499600" y="2819400"/>
          <p14:tracePt t="75248" x="9486900" y="2825750"/>
          <p14:tracePt t="75262" x="9474200" y="2825750"/>
          <p14:tracePt t="75278" x="9429750" y="2844800"/>
          <p14:tracePt t="75295" x="9366250" y="2851150"/>
          <p14:tracePt t="75312" x="9321800" y="2863850"/>
          <p14:tracePt t="75328" x="9283700" y="2870200"/>
          <p14:tracePt t="75345" x="9226550" y="2889250"/>
          <p14:tracePt t="75365" x="9150350" y="2914650"/>
          <p14:tracePt t="75378" x="9093200" y="2946400"/>
          <p14:tracePt t="75395" x="9017000" y="2978150"/>
          <p14:tracePt t="75412" x="8978900" y="3003550"/>
          <p14:tracePt t="75429" x="8959850" y="3016250"/>
          <p14:tracePt t="75457" x="8947150" y="3028950"/>
          <p14:tracePt t="75467" x="8947150" y="3035300"/>
          <p14:tracePt t="75486" x="8947150" y="3048000"/>
          <p14:tracePt t="75513" x="8991600" y="3079750"/>
          <p14:tracePt t="75529" x="9036050" y="3111500"/>
          <p14:tracePt t="75545" x="9086850" y="3143250"/>
          <p14:tracePt t="75562" x="9169400" y="3175000"/>
          <p14:tracePt t="75582" x="9277350" y="3175000"/>
          <p14:tracePt t="75595" x="9398000" y="3162300"/>
          <p14:tracePt t="75612" x="9505950" y="3124200"/>
          <p14:tracePt t="75629" x="9575800" y="3079750"/>
          <p14:tracePt t="75645" x="9601200" y="3048000"/>
          <p14:tracePt t="75662" x="9620250" y="3022600"/>
          <p14:tracePt t="75679" x="9626600" y="3016250"/>
          <p14:tracePt t="75695" x="9632950" y="3016250"/>
          <p14:tracePt t="75851" x="9626600" y="3016250"/>
          <p14:tracePt t="75863" x="9620250" y="3022600"/>
          <p14:tracePt t="75884" x="9601200" y="3022600"/>
          <p14:tracePt t="75917" x="9588500" y="3022600"/>
          <p14:tracePt t="75930" x="9582150" y="3022600"/>
          <p14:tracePt t="76763" x="9582150" y="2997200"/>
          <p14:tracePt t="76780" x="9582150" y="2984500"/>
          <p14:tracePt t="76796" x="9582150" y="2978150"/>
          <p14:tracePt t="79354" x="9582150" y="2965450"/>
          <p14:tracePt t="79365" x="9582150" y="2959100"/>
          <p14:tracePt t="79404" x="9582150" y="2952750"/>
          <p14:tracePt t="80216" x="9575800" y="2952750"/>
          <p14:tracePt t="80249" x="9569450" y="2952750"/>
          <p14:tracePt t="80283" x="9563100" y="2959100"/>
          <p14:tracePt t="80339" x="9556750" y="2959100"/>
          <p14:tracePt t="80349" x="9556750" y="2965450"/>
          <p14:tracePt t="80634" x="9550400" y="2965450"/>
          <p14:tracePt t="96516" x="9563100" y="2959100"/>
          <p14:tracePt t="96546" x="9563100" y="2952750"/>
          <p14:tracePt t="96563" x="9569450" y="2946400"/>
          <p14:tracePt t="96579" x="9569450" y="2940050"/>
          <p14:tracePt t="96596" x="9569450" y="2914650"/>
          <p14:tracePt t="96613" x="9569450" y="2889250"/>
          <p14:tracePt t="96630" x="9563100" y="2863850"/>
          <p14:tracePt t="96649" x="9544050" y="2838450"/>
          <p14:tracePt t="96663" x="9525000" y="2813050"/>
          <p14:tracePt t="96679" x="9512300" y="2800350"/>
          <p14:tracePt t="96696" x="9499600" y="2787650"/>
          <p14:tracePt t="96714" x="9493250" y="2781300"/>
          <p14:tracePt t="96730" x="9486900" y="2781300"/>
          <p14:tracePt t="96746" x="9467850" y="2774950"/>
          <p14:tracePt t="96763" x="9429750" y="2768600"/>
          <p14:tracePt t="96780" x="9404350" y="2768600"/>
          <p14:tracePt t="96796" x="9366250" y="2755900"/>
          <p14:tracePt t="96813" x="9328150" y="2749550"/>
          <p14:tracePt t="96830" x="9309100" y="2743200"/>
          <p14:tracePt t="96846" x="9302750" y="2743200"/>
          <p14:tracePt t="96901" x="9296400" y="2743200"/>
          <p14:tracePt t="96913" x="9296400" y="2749550"/>
          <p14:tracePt t="96930" x="9296400" y="2774950"/>
          <p14:tracePt t="96930" x="9296400" y="2806700"/>
          <p14:tracePt t="96946" x="9296400" y="2838450"/>
          <p14:tracePt t="96963" x="9321800" y="2901950"/>
          <p14:tracePt t="96980" x="9328150" y="2914650"/>
          <p14:tracePt t="96980" x="9359900" y="2946400"/>
          <p14:tracePt t="96997" x="9398000" y="2965450"/>
          <p14:tracePt t="97013" x="9442450" y="2990850"/>
          <p14:tracePt t="97030" x="9467850" y="2997200"/>
          <p14:tracePt t="97046" x="9480550" y="3003550"/>
          <p14:tracePt t="97063" x="9480550" y="3009900"/>
          <p14:tracePt t="97082" x="9486900" y="3009900"/>
          <p14:tracePt t="97099" x="9499600" y="3009900"/>
          <p14:tracePt t="97114" x="9531350" y="3009900"/>
          <p14:tracePt t="97130" x="9569450" y="3009900"/>
          <p14:tracePt t="97147" x="9594850" y="3009900"/>
          <p14:tracePt t="97163" x="9607550" y="3009900"/>
          <p14:tracePt t="97292" x="9607550" y="3022600"/>
          <p14:tracePt t="97297" x="9607550" y="3028950"/>
          <p14:tracePt t="97314" x="9613900" y="3048000"/>
          <p14:tracePt t="97330" x="9696450" y="3117850"/>
          <p14:tracePt t="97347" x="9785350" y="3162300"/>
          <p14:tracePt t="97363" x="9823450" y="3187700"/>
          <p14:tracePt t="97380" x="9829800" y="3187700"/>
          <p14:tracePt t="97414" x="9836150" y="3187700"/>
          <p14:tracePt t="97430" x="9836150" y="3175000"/>
          <p14:tracePt t="97447" x="9836150" y="3168650"/>
          <p14:tracePt t="101300" x="9836150" y="3155950"/>
          <p14:tracePt t="101317" x="9842500" y="3149600"/>
          <p14:tracePt t="101752" x="9842500" y="3130550"/>
          <p14:tracePt t="101768" x="9842500" y="3117850"/>
          <p14:tracePt t="101790" x="9842500" y="3111500"/>
          <p14:tracePt t="101818" x="9836150" y="3105150"/>
          <p14:tracePt t="101834" x="9836150" y="3098800"/>
          <p14:tracePt t="101850" x="9836150" y="3086100"/>
          <p14:tracePt t="101867" x="9836150" y="3067050"/>
          <p14:tracePt t="101884" x="9836150" y="3041650"/>
          <p14:tracePt t="101900" x="9855200" y="2971800"/>
          <p14:tracePt t="101917" x="9893300" y="2876550"/>
          <p14:tracePt t="101937" x="9918700" y="2819400"/>
          <p14:tracePt t="101951" x="9944100" y="2768600"/>
          <p14:tracePt t="101968" x="9963150" y="2749550"/>
          <p14:tracePt t="102156" x="9963150" y="2736850"/>
          <p14:tracePt t="102168" x="9956800" y="2724150"/>
          <p14:tracePt t="102184" x="9944100" y="2724150"/>
          <p14:tracePt t="102202" x="9937750" y="2724150"/>
          <p14:tracePt t="105220" x="9944100" y="2724150"/>
          <p14:tracePt t="105237" x="9994900" y="2762250"/>
          <p14:tracePt t="105254" x="9994900" y="2774950"/>
          <p14:tracePt t="105270" x="9975850" y="2851150"/>
          <p14:tracePt t="105287" x="9975850" y="2927350"/>
          <p14:tracePt t="105304" x="9975850" y="2984500"/>
          <p14:tracePt t="105320" x="9988550" y="3035300"/>
          <p14:tracePt t="105339" x="9988550" y="3073400"/>
          <p14:tracePt t="105356" x="9988550" y="3098800"/>
          <p14:tracePt t="105370" x="9988550" y="3130550"/>
          <p14:tracePt t="105387" x="9982200" y="3149600"/>
          <p14:tracePt t="105404" x="9975850" y="3168650"/>
          <p14:tracePt t="105420" x="9963150" y="3213100"/>
          <p14:tracePt t="105437" x="9950450" y="3257550"/>
          <p14:tracePt t="105454" x="9931400" y="3295650"/>
          <p14:tracePt t="105455" x="9918700" y="3314700"/>
          <p14:tracePt t="105470" x="9906000" y="3340100"/>
          <p14:tracePt t="105496" x="9874250" y="3390900"/>
          <p14:tracePt t="105503" x="9874250" y="3397250"/>
          <p14:tracePt t="105520" x="9867900" y="3403600"/>
          <p14:tracePt t="105537" x="9867900" y="3409950"/>
          <p14:tracePt t="105554" x="9861550" y="3416300"/>
          <p14:tracePt t="105570" x="9848850" y="3448050"/>
          <p14:tracePt t="105587" x="9817100" y="3543300"/>
          <p14:tracePt t="105604" x="9779000" y="3657600"/>
          <p14:tracePt t="105621" x="9734550" y="3752850"/>
          <p14:tracePt t="105643" x="9639300" y="3917950"/>
          <p14:tracePt t="105655" x="9613900" y="3956050"/>
          <p14:tracePt t="105675" x="9544050" y="4076700"/>
          <p14:tracePt t="105687" x="9537700" y="4102100"/>
          <p14:tracePt t="105708" x="9512300" y="4152900"/>
          <p14:tracePt t="105721" x="9461500" y="4222750"/>
          <p14:tracePt t="105737" x="9353550" y="4311650"/>
          <p14:tracePt t="105754" x="9188450" y="4375150"/>
          <p14:tracePt t="105771" x="8972550" y="4432300"/>
          <p14:tracePt t="105787" x="8782050" y="4470400"/>
          <p14:tracePt t="105804" x="8629650" y="4502150"/>
          <p14:tracePt t="105820" x="8534400" y="4521200"/>
          <p14:tracePt t="105837" x="8451850" y="4552950"/>
          <p14:tracePt t="105854" x="8350250" y="4603750"/>
          <p14:tracePt t="105871" x="8172450" y="4699000"/>
          <p14:tracePt t="105887" x="7962900" y="4775200"/>
          <p14:tracePt t="105904" x="7785100" y="4832350"/>
          <p14:tracePt t="105922" x="7651750" y="4857750"/>
          <p14:tracePt t="105937" x="7645400" y="4864100"/>
          <p14:tracePt t="105971" x="7632700" y="4870450"/>
          <p14:tracePt t="105987" x="7575550" y="4889500"/>
          <p14:tracePt t="106004" x="7493000" y="4921250"/>
          <p14:tracePt t="106021" x="7391400" y="4959350"/>
          <p14:tracePt t="106038" x="7302500" y="4984750"/>
          <p14:tracePt t="106054" x="7232650" y="5003800"/>
          <p14:tracePt t="106071" x="7194550" y="5010150"/>
          <p14:tracePt t="106088" x="7181850" y="5016500"/>
          <p14:tracePt t="106104" x="7162800" y="5022850"/>
          <p14:tracePt t="106105" x="7150100" y="5029200"/>
          <p14:tracePt t="106121" x="7118350" y="5054600"/>
          <p14:tracePt t="106138" x="7067550" y="5092700"/>
          <p14:tracePt t="106154" x="7010400" y="5137150"/>
          <p14:tracePt t="106171" x="6978650" y="5156200"/>
          <p14:tracePt t="106192" x="6965950" y="5162550"/>
          <p14:tracePt t="106426" x="6934200" y="5213350"/>
          <p14:tracePt t="106438" x="6915150" y="5238750"/>
          <p14:tracePt t="106461" x="6858000" y="5359400"/>
          <p14:tracePt t="106462" x="6845300" y="5397500"/>
          <p14:tracePt t="106474" x="6838950" y="5435600"/>
          <p14:tracePt t="106488" x="6838950" y="5461000"/>
          <p14:tracePt t="106505" x="6838950" y="5473700"/>
          <p14:tracePt t="106522" x="6838950" y="5480050"/>
          <p14:tracePt t="106538" x="6832600" y="5486400"/>
          <p14:tracePt t="106555" x="6826250" y="5505450"/>
          <p14:tracePt t="106574" x="6813550" y="5537200"/>
          <p14:tracePt t="106588" x="6807200" y="5549900"/>
          <p14:tracePt t="106605" x="6807200" y="5556250"/>
          <p14:tracePt t="106701" x="6800850" y="5556250"/>
          <p14:tracePt t="106705" x="6781800" y="5556250"/>
          <p14:tracePt t="106721" x="6743700" y="5556250"/>
          <p14:tracePt t="106739" x="6699250" y="5543550"/>
          <p14:tracePt t="106755" x="6680200" y="5537200"/>
          <p14:tracePt t="106771" x="6673850" y="5530850"/>
          <p14:tracePt t="106788" x="6667500" y="5530850"/>
          <p14:tracePt t="106805" x="6648450" y="5524500"/>
          <p14:tracePt t="106821" x="6553200" y="5524500"/>
          <p14:tracePt t="106838" x="6375400" y="5562600"/>
          <p14:tracePt t="106855" x="6197600" y="5651500"/>
          <p14:tracePt t="106872" x="6038850" y="5759450"/>
          <p14:tracePt t="106889" x="5949950" y="5829300"/>
          <p14:tracePt t="106890" x="5943600" y="5835650"/>
          <p14:tracePt t="106955" x="5943600" y="5842000"/>
          <p14:tracePt t="106972" x="5930900" y="5861050"/>
          <p14:tracePt t="106988" x="5911850" y="5886450"/>
          <p14:tracePt t="107005" x="5899150" y="5911850"/>
          <p14:tracePt t="107022" x="5886450" y="5930900"/>
          <p14:tracePt t="107055" x="5880100" y="5937250"/>
          <p14:tracePt t="107071" x="5867400" y="5956300"/>
          <p14:tracePt t="107089" x="5810250" y="6013450"/>
          <p14:tracePt t="107105" x="5727700" y="6089650"/>
          <p14:tracePt t="107126" x="5619750" y="6197600"/>
          <p14:tracePt t="107138" x="5600700" y="6229350"/>
          <p14:tracePt t="107155" x="5594350" y="6267450"/>
          <p14:tracePt t="107156" x="5594350" y="6286500"/>
          <p14:tracePt t="107177" x="5613400" y="6311900"/>
          <p14:tracePt t="107188" x="5619750" y="6318250"/>
          <p14:tracePt t="107238" x="5638800" y="6318250"/>
          <p14:tracePt t="107255" x="5651500" y="6324600"/>
          <p14:tracePt t="107275" x="5708650" y="6330950"/>
          <p14:tracePt t="107290" x="5740400" y="6330950"/>
          <p14:tracePt t="107306" x="5765800" y="6330950"/>
          <p14:tracePt t="107323" x="5778500" y="6330950"/>
          <p14:tracePt t="107338" x="5784850" y="6330950"/>
          <p14:tracePt t="107355" x="5791200" y="6337300"/>
          <p14:tracePt t="107372" x="5803900" y="6337300"/>
          <p14:tracePt t="107389" x="5835650" y="6343650"/>
          <p14:tracePt t="107405" x="5873750" y="6350000"/>
          <p14:tracePt t="107422" x="5930900" y="6350000"/>
          <p14:tracePt t="107439" x="6070600" y="6337300"/>
          <p14:tracePt t="107465" x="6280150" y="6318250"/>
          <p14:tracePt t="107472" x="6343650" y="6311900"/>
          <p14:tracePt t="107489" x="6413500" y="6299200"/>
          <p14:tracePt t="107506" x="6451600" y="6286500"/>
          <p14:tracePt t="107523" x="6470650" y="6280150"/>
          <p14:tracePt t="107539" x="6489700" y="6261100"/>
          <p14:tracePt t="107555" x="6508750" y="6229350"/>
          <p14:tracePt t="107572" x="6521450" y="6210300"/>
          <p14:tracePt t="107589" x="6527800" y="6184900"/>
          <p14:tracePt t="107605" x="6534150" y="6178550"/>
          <p14:tracePt t="107691" x="6540500" y="6172200"/>
          <p14:tracePt t="107706" x="6540500" y="6165850"/>
          <p14:tracePt t="107731" x="6559550" y="6153150"/>
          <p14:tracePt t="107739" x="6565900" y="6153150"/>
          <p14:tracePt t="107756" x="6591300" y="6146800"/>
          <p14:tracePt t="107772" x="6623050" y="6140450"/>
          <p14:tracePt t="107789" x="6642100" y="6127750"/>
          <p14:tracePt t="107805" x="6661150" y="6121400"/>
          <p14:tracePt t="107822" x="6673850" y="6102350"/>
          <p14:tracePt t="107839" x="6692900" y="6076950"/>
          <p14:tracePt t="107856" x="6705600" y="6038850"/>
          <p14:tracePt t="107879" x="6711950" y="5988050"/>
          <p14:tracePt t="107889" x="6711950" y="5975350"/>
          <p14:tracePt t="107909" x="6705600" y="5937250"/>
          <p14:tracePt t="107923" x="6692900" y="5905500"/>
          <p14:tracePt t="107939" x="6667500" y="5861050"/>
          <p14:tracePt t="107956" x="6642100" y="5822950"/>
          <p14:tracePt t="107973" x="6610350" y="5772150"/>
          <p14:tracePt t="107989" x="6597650" y="5746750"/>
          <p14:tracePt t="108006" x="6591300" y="5734050"/>
          <p14:tracePt t="108039" x="6578600" y="5734050"/>
          <p14:tracePt t="108056" x="6540500" y="5734050"/>
          <p14:tracePt t="108073" x="6489700" y="5734050"/>
          <p14:tracePt t="108090" x="6438900" y="5734050"/>
          <p14:tracePt t="108106" x="6419850" y="5734050"/>
          <p14:tracePt t="108122" x="6400800" y="5740400"/>
          <p14:tracePt t="108139" x="6394450" y="5753100"/>
          <p14:tracePt t="108156" x="6375400" y="5784850"/>
          <p14:tracePt t="108173" x="6375400" y="5829300"/>
          <p14:tracePt t="108190" x="6388100" y="5886450"/>
          <p14:tracePt t="108217" x="6438900" y="5949950"/>
          <p14:tracePt t="108227" x="6445250" y="5956300"/>
          <p14:tracePt t="108240" x="6457950" y="5969000"/>
          <p14:tracePt t="108267" x="6477000" y="5975350"/>
          <p14:tracePt t="108274" x="6489700" y="5975350"/>
          <p14:tracePt t="108290" x="6515100" y="5975350"/>
          <p14:tracePt t="108306" x="6540500" y="5975350"/>
          <p14:tracePt t="108323" x="6559550" y="5969000"/>
          <p14:tracePt t="108339" x="6591300" y="5969000"/>
          <p14:tracePt t="108356" x="6623050" y="5975350"/>
          <p14:tracePt t="108373" x="6692900" y="6000750"/>
          <p14:tracePt t="108390" x="6781800" y="6019800"/>
          <p14:tracePt t="108406" x="6858000" y="6032500"/>
          <p14:tracePt t="108423" x="6921500" y="6032500"/>
          <p14:tracePt t="108439" x="6940550" y="6038850"/>
          <p14:tracePt t="108456" x="6953250" y="6038850"/>
          <p14:tracePt t="108475" x="6972300" y="6038850"/>
          <p14:tracePt t="108491" x="7004050" y="6032500"/>
          <p14:tracePt t="108491" x="7023100" y="6026150"/>
          <p14:tracePt t="108507" x="7035800" y="6026150"/>
          <p14:tracePt t="108524" x="7067550" y="6007100"/>
          <p14:tracePt t="108539" x="7105650" y="5969000"/>
          <p14:tracePt t="108557" x="7118350" y="5937250"/>
          <p14:tracePt t="108573" x="7124700" y="5911850"/>
          <p14:tracePt t="108597" x="7131050" y="5892800"/>
          <p14:tracePt t="108623" x="7131050" y="5886450"/>
          <p14:tracePt t="108639" x="7131050" y="5880100"/>
          <p14:tracePt t="108657" x="7124700" y="5873750"/>
          <p14:tracePt t="108658" x="7118350" y="5867400"/>
          <p14:tracePt t="108673" x="7112000" y="5867400"/>
          <p14:tracePt t="108690" x="7080250" y="5848350"/>
          <p14:tracePt t="108706" x="7029450" y="5822950"/>
          <p14:tracePt t="108723" x="6965950" y="5797550"/>
          <p14:tracePt t="108740" x="6864350" y="5765800"/>
          <p14:tracePt t="108756" x="6788150" y="5753100"/>
          <p14:tracePt t="108773" x="6788150" y="5746750"/>
          <p14:tracePt t="108875" x="6781800" y="5746750"/>
          <p14:tracePt t="108891" x="6762750" y="5772150"/>
          <p14:tracePt t="108907" x="6743700" y="5810250"/>
          <p14:tracePt t="108908" x="6743700" y="5829300"/>
          <p14:tracePt t="108923" x="6743700" y="5848350"/>
          <p14:tracePt t="108940" x="6743700" y="5892800"/>
          <p14:tracePt t="108941" x="6743700" y="5911850"/>
          <p14:tracePt t="108961" x="6743700" y="5937250"/>
          <p14:tracePt t="108974" x="6743700" y="5943600"/>
          <p14:tracePt t="108990" x="6750050" y="5956300"/>
          <p14:tracePt t="108991" x="6750050" y="5962650"/>
          <p14:tracePt t="109007" x="6762750" y="5981700"/>
          <p14:tracePt t="109023" x="6769100" y="6000750"/>
          <p14:tracePt t="109040" x="6781800" y="6019800"/>
          <p14:tracePt t="109057" x="6813550" y="6057900"/>
          <p14:tracePt t="109073" x="6832600" y="6083300"/>
          <p14:tracePt t="109090" x="6851650" y="6108700"/>
          <p14:tracePt t="109107" x="6870700" y="6121400"/>
          <p14:tracePt t="109124" x="6883400" y="6127750"/>
          <p14:tracePt t="109140" x="6921500" y="6134100"/>
          <p14:tracePt t="109161" x="6965950" y="6134100"/>
          <p14:tracePt t="109182" x="7042150" y="6127750"/>
          <p14:tracePt t="109190" x="7067550" y="6121400"/>
          <p14:tracePt t="109207" x="7092950" y="6115050"/>
          <p14:tracePt t="109224" x="7131050" y="6102350"/>
          <p14:tracePt t="109225" x="7143750" y="6096000"/>
          <p14:tracePt t="109240" x="7156450" y="6089650"/>
          <p14:tracePt t="109258" x="7162800" y="6076950"/>
          <p14:tracePt t="109274" x="7162800" y="6064250"/>
          <p14:tracePt t="109290" x="7162800" y="6045200"/>
          <p14:tracePt t="109307" x="7156450" y="6032500"/>
          <p14:tracePt t="109324" x="7150100" y="6019800"/>
          <p14:tracePt t="109340" x="7150100" y="6013450"/>
          <p14:tracePt t="109585" x="7150100" y="6007100"/>
          <p14:tracePt t="109590" x="7143750" y="6007100"/>
          <p14:tracePt t="109624" x="7137400" y="6007100"/>
          <p14:tracePt t="109696" x="7131050" y="6000750"/>
          <p14:tracePt t="109708" x="7124700" y="6000750"/>
          <p14:tracePt t="109724" x="7118350" y="6000750"/>
          <p14:tracePt t="109741" x="7112000" y="5994400"/>
          <p14:tracePt t="109763" x="7105650" y="5994400"/>
          <p14:tracePt t="109774" x="7099300" y="5988050"/>
          <p14:tracePt t="109791" x="7086600" y="5981700"/>
          <p14:tracePt t="109808" x="7080250" y="5975350"/>
          <p14:tracePt t="109824" x="7073900" y="5969000"/>
          <p14:tracePt t="109825" x="7067550" y="5969000"/>
          <p14:tracePt t="109841" x="7061200" y="5962650"/>
          <p14:tracePt t="109874" x="7054850" y="5956300"/>
          <p14:tracePt t="109909" x="7048500" y="5956300"/>
          <p14:tracePt t="109942" x="7048500" y="5949950"/>
          <p14:tracePt t="109974" x="7035800" y="5949950"/>
          <p14:tracePt t="109991" x="7016750" y="5949950"/>
          <p14:tracePt t="110007" x="7004050" y="5949950"/>
          <p14:tracePt t="110026" x="6997700" y="5949950"/>
          <p14:tracePt t="110042" x="6991350" y="5949950"/>
          <p14:tracePt t="110379" x="6985000" y="5949950"/>
          <p14:tracePt t="110391" x="6972300" y="5956300"/>
          <p14:tracePt t="110415" x="6934200" y="5981700"/>
          <p14:tracePt t="110424" x="6908800" y="6000750"/>
          <p14:tracePt t="110443" x="6889750" y="6013450"/>
          <p14:tracePt t="110468" x="6877050" y="6019800"/>
          <p14:tracePt t="110606" x="6858000" y="6019800"/>
          <p14:tracePt t="110625" x="6851650" y="6026150"/>
          <p14:tracePt t="111301" x="6845300" y="6000750"/>
          <p14:tracePt t="111309" x="6845300" y="5994400"/>
          <p14:tracePt t="111325" x="6838950" y="5975350"/>
          <p14:tracePt t="111342" x="6838950" y="5956300"/>
          <p14:tracePt t="111359" x="6838950" y="5943600"/>
          <p14:tracePt t="111376" x="6832600" y="5943600"/>
          <p14:tracePt t="111570" x="6819900" y="5943600"/>
          <p14:tracePt t="111592" x="6807200" y="5949950"/>
          <p14:tracePt t="111611" x="6781800" y="5962650"/>
          <p14:tracePt t="111611" x="6775450" y="5969000"/>
          <p14:tracePt t="111637" x="6743700" y="5994400"/>
          <p14:tracePt t="111659" x="6724650" y="6013450"/>
          <p14:tracePt t="111676" x="6724650" y="6019800"/>
          <p14:tracePt t="111692" x="6718300" y="6032500"/>
          <p14:tracePt t="111709" x="6718300" y="6051550"/>
          <p14:tracePt t="111725" x="6731000" y="6089650"/>
          <p14:tracePt t="111742" x="6737350" y="6127750"/>
          <p14:tracePt t="111759" x="6737350" y="6165850"/>
          <p14:tracePt t="111776" x="6743700" y="6178550"/>
          <p14:tracePt t="111792" x="6743700" y="6184900"/>
          <p14:tracePt t="112099" x="6743700" y="6172200"/>
          <p14:tracePt t="112109" x="6743700" y="6165850"/>
          <p14:tracePt t="112143" x="6743700" y="6159500"/>
          <p14:tracePt t="112660" x="6743700" y="6153150"/>
          <p14:tracePt t="112676" x="6743700" y="6140450"/>
          <p14:tracePt t="112693" x="6743700" y="6134100"/>
          <p14:tracePt t="112726" x="6743700" y="6127750"/>
          <p14:tracePt t="113318" x="6756400" y="6064250"/>
          <p14:tracePt t="113327" x="6762750" y="6045200"/>
          <p14:tracePt t="113344" x="6769100" y="6013450"/>
          <p14:tracePt t="113360" x="6775450" y="5981700"/>
          <p14:tracePt t="113377" x="6781800" y="5962650"/>
          <p14:tracePt t="113394" x="6781800" y="5956300"/>
          <p14:tracePt t="113444" x="6794500" y="5937250"/>
          <p14:tracePt t="113460" x="6807200" y="5880100"/>
          <p14:tracePt t="113477" x="6845300" y="5753100"/>
          <p14:tracePt t="113494" x="6902450" y="5581650"/>
          <p14:tracePt t="113511" x="6946900" y="5422900"/>
          <p14:tracePt t="113527" x="6991350" y="5276850"/>
          <p14:tracePt t="113549" x="7029450" y="5130800"/>
          <p14:tracePt t="113561" x="7048500" y="5073650"/>
          <p14:tracePt t="113578" x="7092950" y="4953000"/>
          <p14:tracePt t="113594" x="7194550" y="4813300"/>
          <p14:tracePt t="113610" x="7296150" y="4692650"/>
          <p14:tracePt t="113627" x="7397750" y="4578350"/>
          <p14:tracePt t="113644" x="7493000" y="4457700"/>
          <p14:tracePt t="113661" x="7562850" y="4375150"/>
          <p14:tracePt t="113678" x="7600950" y="4343400"/>
          <p14:tracePt t="113700" x="7607300" y="4337050"/>
          <p14:tracePt t="113952" x="7607300" y="4349750"/>
          <p14:tracePt t="113978" x="7613650" y="4337050"/>
          <p14:tracePt t="113994" x="7607300" y="4318000"/>
          <p14:tracePt t="114015" x="7581900" y="4324350"/>
          <p14:tracePt t="114027" x="7581900" y="4368800"/>
          <p14:tracePt t="114044" x="7575550" y="4368800"/>
          <p14:tracePt t="114645" x="7588250" y="4330700"/>
          <p14:tracePt t="114661" x="7620000" y="4298950"/>
          <p14:tracePt t="114678" x="7670800" y="4279900"/>
          <p14:tracePt t="114695" x="7715250" y="4279900"/>
          <p14:tracePt t="114711" x="7740650" y="4286250"/>
          <p14:tracePt t="114728" x="7766050" y="4292600"/>
          <p14:tracePt t="114746" x="7797800" y="4292600"/>
          <p14:tracePt t="114770" x="7867650" y="4292600"/>
          <p14:tracePt t="114778" x="7893050" y="4286250"/>
          <p14:tracePt t="114795" x="7950200" y="4267200"/>
          <p14:tracePt t="114811" x="8051800" y="4241800"/>
          <p14:tracePt t="114828" x="8280400" y="4229100"/>
          <p14:tracePt t="114845" x="8369300" y="4229100"/>
          <p14:tracePt t="114862" x="8553450" y="4248150"/>
          <p14:tracePt t="114878" x="8782050" y="4292600"/>
          <p14:tracePt t="114895" x="8902700" y="4311650"/>
          <p14:tracePt t="114911" x="8985250" y="4318000"/>
          <p14:tracePt t="114928" x="9067800" y="4330700"/>
          <p14:tracePt t="114945" x="9156700" y="4349750"/>
          <p14:tracePt t="114962" x="9245600" y="4362450"/>
          <p14:tracePt t="114979" x="9359900" y="4387850"/>
          <p14:tracePt t="115007" x="9607550" y="4432300"/>
          <p14:tracePt t="115015" x="9658350" y="4438650"/>
          <p14:tracePt t="115029" x="9702800" y="4445000"/>
          <p14:tracePt t="115050" x="9829800" y="4464050"/>
          <p14:tracePt t="115062" x="9880600" y="4470400"/>
          <p14:tracePt t="115078" x="10020300" y="4483100"/>
          <p14:tracePt t="115095" x="10337800" y="4508500"/>
          <p14:tracePt t="115112" x="10433050" y="4514850"/>
          <p14:tracePt t="115129" x="10706100" y="4514850"/>
          <p14:tracePt t="115146" x="10845800" y="4514850"/>
          <p14:tracePt t="115162" x="10947400" y="4508500"/>
          <p14:tracePt t="115178" x="11049000" y="4489450"/>
          <p14:tracePt t="115195" x="11220450" y="4470400"/>
          <p14:tracePt t="115212" x="11410950" y="4451350"/>
          <p14:tracePt t="115228" x="11620500" y="4445000"/>
          <p14:tracePt t="115245" x="11779250" y="4438650"/>
          <p14:tracePt t="115262" x="11868150" y="4413250"/>
          <p14:tracePt t="115279" x="11899900" y="4381500"/>
          <p14:tracePt t="115295" x="11925300" y="4362450"/>
          <p14:tracePt t="115312" x="11963400" y="4318000"/>
          <p14:tracePt t="115313" x="11988800" y="4286250"/>
          <p14:tracePt t="115329" x="12045950" y="4241800"/>
          <p14:tracePt t="115345" x="12077700" y="4222750"/>
          <p14:tracePt t="115362" x="12160250" y="4178300"/>
          <p14:tracePt t="115378" x="12185650" y="4133850"/>
          <p14:tracePt t="115395" x="12185650" y="4095750"/>
          <p14:tracePt t="115412" x="12185650" y="4064000"/>
          <p14:tracePt t="115431" x="12185650" y="4019550"/>
          <p14:tracePt t="115445" x="12185650" y="3981450"/>
          <p14:tracePt t="115462" x="12185650" y="3930650"/>
          <p14:tracePt t="115479" x="12185650" y="3905250"/>
          <p14:tracePt t="115495" x="12185650" y="3886200"/>
          <p14:tracePt t="115512" x="12172950" y="3854450"/>
          <p14:tracePt t="115530" x="12128500" y="3822700"/>
          <p14:tracePt t="115546" x="12052300" y="3790950"/>
          <p14:tracePt t="115570" x="11906250" y="3721100"/>
          <p14:tracePt t="115579" x="11874500" y="3708400"/>
          <p14:tracePt t="115596" x="11811000" y="3689350"/>
          <p14:tracePt t="115613" x="11747500" y="3676650"/>
          <p14:tracePt t="115628" x="11703050" y="3676650"/>
          <p14:tracePt t="115646" x="11588750" y="3670300"/>
          <p14:tracePt t="115662" x="11468100" y="3663950"/>
          <p14:tracePt t="115679" x="11315700" y="3663950"/>
          <p14:tracePt t="115696" x="11195050" y="3657600"/>
          <p14:tracePt t="115712" x="11093450" y="3644900"/>
          <p14:tracePt t="115729" x="11029950" y="3638550"/>
          <p14:tracePt t="115746" x="11010900" y="3632200"/>
          <p14:tracePt t="115762" x="11004550" y="3632200"/>
          <p14:tracePt t="115779" x="10998200" y="3625850"/>
          <p14:tracePt t="115798" x="10890250" y="3613150"/>
          <p14:tracePt t="115812" x="10680700" y="3606800"/>
          <p14:tracePt t="115829" x="10426700" y="3594100"/>
          <p14:tracePt t="115845" x="10191750" y="3581400"/>
          <p14:tracePt t="115862" x="9956800" y="3562350"/>
          <p14:tracePt t="115879" x="9810750" y="3549650"/>
          <p14:tracePt t="115898" x="9747250" y="3549650"/>
          <p14:tracePt t="115912" x="9721850" y="3549650"/>
          <p14:tracePt t="115929" x="9658350" y="3556000"/>
          <p14:tracePt t="115946" x="9537700" y="3575050"/>
          <p14:tracePt t="115962" x="9347200" y="3606800"/>
          <p14:tracePt t="115979" x="9118600" y="3632200"/>
          <p14:tracePt t="116000" x="8870950" y="3638550"/>
          <p14:tracePt t="116012" x="8788400" y="3638550"/>
          <p14:tracePt t="116029" x="8693150" y="3638550"/>
          <p14:tracePt t="116045" x="8661400" y="3638550"/>
          <p14:tracePt t="116062" x="8623300" y="3638550"/>
          <p14:tracePt t="116079" x="8566150" y="3638550"/>
          <p14:tracePt t="116096" x="8470900" y="3657600"/>
          <p14:tracePt t="116113" x="8356600" y="3676650"/>
          <p14:tracePt t="116135" x="8255000" y="3689350"/>
          <p14:tracePt t="116147" x="8223250" y="3695700"/>
          <p14:tracePt t="116169" x="8191500" y="3695700"/>
          <p14:tracePt t="116179" x="8178800" y="3695700"/>
          <p14:tracePt t="116196" x="8140700" y="3702050"/>
          <p14:tracePt t="116213" x="8039100" y="3714750"/>
          <p14:tracePt t="116229" x="7874000" y="3746500"/>
          <p14:tracePt t="116246" x="7696200" y="3771900"/>
          <p14:tracePt t="116263" x="7473950" y="3810000"/>
          <p14:tracePt t="116280" x="7359650" y="3822700"/>
          <p14:tracePt t="116296" x="7327900" y="3829050"/>
          <p14:tracePt t="116368" x="7327900" y="3841750"/>
          <p14:tracePt t="116380" x="7334250" y="3867150"/>
          <p14:tracePt t="116401" x="7353300" y="3968750"/>
          <p14:tracePt t="116413" x="7366000" y="4025900"/>
          <p14:tracePt t="116430" x="7372350" y="4051300"/>
          <p14:tracePt t="116430" x="7378700" y="4064000"/>
          <p14:tracePt t="116446" x="7385050" y="4076700"/>
          <p14:tracePt t="116511" x="7385050" y="4083050"/>
          <p14:tracePt t="116519" x="7391400" y="4089400"/>
          <p14:tracePt t="116530" x="7397750" y="4102100"/>
          <p14:tracePt t="116553" x="7435850" y="4171950"/>
          <p14:tracePt t="116563" x="7448550" y="4197350"/>
          <p14:tracePt t="116580" x="7499350" y="4248150"/>
          <p14:tracePt t="116604" x="7562850" y="4305300"/>
          <p14:tracePt t="116613" x="7581900" y="4318000"/>
          <p14:tracePt t="116640" x="7632700" y="4343400"/>
          <p14:tracePt t="116646" x="7639050" y="4349750"/>
          <p14:tracePt t="116696" x="7645400" y="4349750"/>
          <p14:tracePt t="116746" x="7651750" y="4349750"/>
          <p14:tracePt t="117492" x="7645400" y="4394200"/>
          <p14:tracePt t="117499" x="7639050" y="4419600"/>
          <p14:tracePt t="117515" x="7632700" y="4445000"/>
          <p14:tracePt t="117541" x="7632700" y="4502150"/>
          <p14:tracePt t="117547" x="7639050" y="4508500"/>
          <p14:tracePt t="117564" x="7651750" y="4533900"/>
          <p14:tracePt t="117580" x="7664450" y="4552950"/>
          <p14:tracePt t="117597" x="7683500" y="4584700"/>
          <p14:tracePt t="117614" x="7702550" y="4622800"/>
          <p14:tracePt t="117637" x="7747000" y="4692650"/>
          <p14:tracePt t="117647" x="7766050" y="4711700"/>
          <p14:tracePt t="117664" x="7785100" y="4730750"/>
          <p14:tracePt t="117680" x="7804150" y="4730750"/>
          <p14:tracePt t="117697" x="7816850" y="4730750"/>
          <p14:tracePt t="117714" x="7861300" y="4730750"/>
          <p14:tracePt t="117714" x="7899400" y="4724400"/>
          <p14:tracePt t="117730" x="8026400" y="4718050"/>
          <p14:tracePt t="117747" x="8102600" y="4718050"/>
          <p14:tracePt t="117764" x="8274050" y="4711700"/>
          <p14:tracePt t="117781" x="8464550" y="4711700"/>
          <p14:tracePt t="117797" x="8509000" y="4711700"/>
          <p14:tracePt t="117914" x="8509000" y="4705350"/>
          <p14:tracePt t="117931" x="8483600" y="4705350"/>
          <p14:tracePt t="117948" x="8407400" y="4692650"/>
          <p14:tracePt t="117964" x="8331200" y="4673600"/>
          <p14:tracePt t="117981" x="8204200" y="4648200"/>
          <p14:tracePt t="118005" x="8096250" y="4622800"/>
          <p14:tracePt t="118031" x="7962900" y="4597400"/>
          <p14:tracePt t="118055" x="7797800" y="4584700"/>
          <p14:tracePt t="118067" x="7721600" y="4578350"/>
          <p14:tracePt t="118080" x="7594600" y="4565650"/>
          <p14:tracePt t="118097" x="7416800" y="4552950"/>
          <p14:tracePt t="118114" x="7308850" y="4546600"/>
          <p14:tracePt t="118131" x="7232650" y="4546600"/>
          <p14:tracePt t="118148" x="7213600" y="4546600"/>
          <p14:tracePt t="118164" x="7200900" y="4546600"/>
          <p14:tracePt t="118181" x="7175500" y="4572000"/>
          <p14:tracePt t="118198" x="7150100" y="4616450"/>
          <p14:tracePt t="118214" x="7124700" y="4699000"/>
          <p14:tracePt t="118231" x="7124700" y="4749800"/>
          <p14:tracePt t="118247" x="7124700" y="4806950"/>
          <p14:tracePt t="118264" x="7131050" y="4864100"/>
          <p14:tracePt t="118281" x="7162800" y="4902200"/>
          <p14:tracePt t="118298" x="7207250" y="4940300"/>
          <p14:tracePt t="118314" x="7251700" y="4972050"/>
          <p14:tracePt t="118333" x="7296150" y="4997450"/>
          <p14:tracePt t="118348" x="7366000" y="5022850"/>
          <p14:tracePt t="118365" x="7435850" y="5035550"/>
          <p14:tracePt t="118381" x="7537450" y="5048250"/>
          <p14:tracePt t="118398" x="7626350" y="5054600"/>
          <p14:tracePt t="118414" x="7772400" y="5054600"/>
          <p14:tracePt t="118431" x="7899400" y="5048250"/>
          <p14:tracePt t="118448" x="8045450" y="5048250"/>
          <p14:tracePt t="118465" x="8331200" y="5048250"/>
          <p14:tracePt t="118484" x="8597900" y="5060950"/>
          <p14:tracePt t="118498" x="8801100" y="5073650"/>
          <p14:tracePt t="118522" x="9201150" y="5080000"/>
          <p14:tracePt t="118531" x="9328150" y="5080000"/>
          <p14:tracePt t="118548" x="9505950" y="5080000"/>
          <p14:tracePt t="118565" x="9740900" y="5080000"/>
          <p14:tracePt t="118581" x="9944100" y="5080000"/>
          <p14:tracePt t="118598" x="10077450" y="5092700"/>
          <p14:tracePt t="118615" x="10229850" y="5099050"/>
          <p14:tracePt t="118631" x="10369550" y="5105400"/>
          <p14:tracePt t="118648" x="10534650" y="5111750"/>
          <p14:tracePt t="118665" x="10712450" y="5111750"/>
          <p14:tracePt t="118681" x="10839450" y="5111750"/>
          <p14:tracePt t="118698" x="10922000" y="5099050"/>
          <p14:tracePt t="118715" x="10953750" y="5092700"/>
          <p14:tracePt t="118731" x="10966450" y="5086350"/>
          <p14:tracePt t="118748" x="10979150" y="5086350"/>
          <p14:tracePt t="118765" x="11017250" y="5086350"/>
          <p14:tracePt t="118781" x="11055350" y="5092700"/>
          <p14:tracePt t="118803" x="11074400" y="5092700"/>
          <p14:tracePt t="118821" x="11080750" y="5092700"/>
          <p14:tracePt t="118852" x="11087100" y="5092700"/>
          <p14:tracePt t="118865" x="11093450" y="5092700"/>
          <p14:tracePt t="118881" x="11131550" y="5092700"/>
          <p14:tracePt t="118898" x="11226800" y="5092700"/>
          <p14:tracePt t="118915" x="11328400" y="5092700"/>
          <p14:tracePt t="118932" x="11391900" y="5092700"/>
          <p14:tracePt t="118948" x="11417300" y="5086350"/>
          <p14:tracePt t="118965" x="11430000" y="5080000"/>
          <p14:tracePt t="118986" x="11468100" y="5054600"/>
          <p14:tracePt t="118998" x="11493500" y="5048250"/>
          <p14:tracePt t="119015" x="11531600" y="5035550"/>
          <p14:tracePt t="119037" x="11645900" y="5022850"/>
          <p14:tracePt t="119050" x="11728450" y="5016500"/>
          <p14:tracePt t="119066" x="11741150" y="5016500"/>
          <p14:tracePt t="119081" x="11753850" y="5010150"/>
          <p14:tracePt t="119098" x="11760200" y="5003800"/>
          <p14:tracePt t="119115" x="11766550" y="4997450"/>
          <p14:tracePt t="119132" x="11785600" y="4991100"/>
          <p14:tracePt t="119148" x="11811000" y="4978400"/>
          <p14:tracePt t="119165" x="11842750" y="4965700"/>
          <p14:tracePt t="119182" x="11861800" y="4959350"/>
          <p14:tracePt t="119198" x="11868150" y="4946650"/>
          <p14:tracePt t="119221" x="11874500" y="4946650"/>
          <p14:tracePt t="119236" x="11874500" y="4940300"/>
          <p14:tracePt t="119282" x="11874500" y="4933950"/>
          <p14:tracePt t="119298" x="11868150" y="4921250"/>
          <p14:tracePt t="119315" x="11855450" y="4908550"/>
          <p14:tracePt t="119332" x="11823700" y="4876800"/>
          <p14:tracePt t="119348" x="11804650" y="4870450"/>
          <p14:tracePt t="119365" x="11791950" y="4857750"/>
          <p14:tracePt t="119382" x="11785600" y="4857750"/>
          <p14:tracePt t="119399" x="11772900" y="4851400"/>
          <p14:tracePt t="119415" x="11760200" y="4845050"/>
          <p14:tracePt t="119416" x="11753850" y="4838700"/>
          <p14:tracePt t="119433" x="11747500" y="4838700"/>
          <p14:tracePt t="119434" x="11741150" y="4832350"/>
          <p14:tracePt t="119450" x="11722100" y="4832350"/>
          <p14:tracePt t="119466" x="11690350" y="4819650"/>
          <p14:tracePt t="119482" x="11664950" y="4806950"/>
          <p14:tracePt t="119499" x="11639550" y="4800600"/>
          <p14:tracePt t="119515" x="11620500" y="4800600"/>
          <p14:tracePt t="119532" x="11601450" y="4794250"/>
          <p14:tracePt t="119549" x="11563350" y="4787900"/>
          <p14:tracePt t="119565" x="11537950" y="4787900"/>
          <p14:tracePt t="119582" x="11518900" y="4781550"/>
          <p14:tracePt t="119601" x="11506200" y="4781550"/>
          <p14:tracePt t="119632" x="11493500" y="4781550"/>
          <p14:tracePt t="119649" x="11480800" y="4781550"/>
          <p14:tracePt t="119666" x="11468100" y="4787900"/>
          <p14:tracePt t="119682" x="11449050" y="4800600"/>
          <p14:tracePt t="119982" x="11442700" y="4800600"/>
          <p14:tracePt t="119999" x="11417300" y="4800600"/>
          <p14:tracePt t="120016" x="11385550" y="4806950"/>
          <p14:tracePt t="120032" x="11353800" y="4806950"/>
          <p14:tracePt t="120049" x="11315700" y="4813300"/>
          <p14:tracePt t="120066" x="11220450" y="4800600"/>
          <p14:tracePt t="120083" x="11137900" y="4781550"/>
          <p14:tracePt t="120099" x="11061700" y="4756150"/>
          <p14:tracePt t="120116" x="10979150" y="4730750"/>
          <p14:tracePt t="120132" x="10902950" y="4705350"/>
          <p14:tracePt t="120149" x="10890250" y="4705350"/>
          <p14:tracePt t="120166" x="10871200" y="4699000"/>
          <p14:tracePt t="120182" x="10852150" y="4699000"/>
          <p14:tracePt t="120199" x="10833100" y="4699000"/>
          <p14:tracePt t="120219" x="10775950" y="4692650"/>
          <p14:tracePt t="120234" x="10693400" y="4686300"/>
          <p14:tracePt t="120249" x="10604500" y="4679950"/>
          <p14:tracePt t="120266" x="10534650" y="4673600"/>
          <p14:tracePt t="120283" x="10433050" y="4660900"/>
          <p14:tracePt t="120299" x="10356850" y="4654550"/>
          <p14:tracePt t="120316" x="10274300" y="4648200"/>
          <p14:tracePt t="120333" x="10191750" y="4641850"/>
          <p14:tracePt t="120350" x="10090150" y="4635500"/>
          <p14:tracePt t="120367" x="9912350" y="4616450"/>
          <p14:tracePt t="120383" x="9823450" y="4610100"/>
          <p14:tracePt t="120406" x="9734550" y="4597400"/>
          <p14:tracePt t="120433" x="9645650" y="4591050"/>
          <p14:tracePt t="120450" x="9556750" y="4591050"/>
          <p14:tracePt t="120466" x="9486900" y="4591050"/>
          <p14:tracePt t="120483" x="9404350" y="4591050"/>
          <p14:tracePt t="120499" x="9340850" y="4584700"/>
          <p14:tracePt t="120516" x="9302750" y="4584700"/>
          <p14:tracePt t="120533" x="9283700" y="4584700"/>
          <p14:tracePt t="120549" x="9245600" y="4597400"/>
          <p14:tracePt t="120566" x="9150350" y="4622800"/>
          <p14:tracePt t="120583" x="8991600" y="4648200"/>
          <p14:tracePt t="120600" x="8851900" y="4673600"/>
          <p14:tracePt t="120616" x="8636000" y="4705350"/>
          <p14:tracePt t="120633" x="8540750" y="4711700"/>
          <p14:tracePt t="120650" x="8509000" y="4711700"/>
          <p14:tracePt t="120703" x="8502650" y="4718050"/>
          <p14:tracePt t="120716" x="8496300" y="4718050"/>
          <p14:tracePt t="120733" x="8445500" y="4749800"/>
          <p14:tracePt t="120750" x="8375650" y="4787900"/>
          <p14:tracePt t="120766" x="8343900" y="4806950"/>
          <p14:tracePt t="120783" x="8337550" y="4813300"/>
          <p14:tracePt t="120866" x="8394700" y="4813300"/>
          <p14:tracePt t="120883" x="8496300" y="4826000"/>
          <p14:tracePt t="120900" x="8629650" y="4838700"/>
          <p14:tracePt t="120927" x="8921750" y="4864100"/>
          <p14:tracePt t="120934" x="9010650" y="4864100"/>
          <p14:tracePt t="120950" x="9175750" y="4864100"/>
          <p14:tracePt t="120967" x="9296400" y="4857750"/>
          <p14:tracePt t="120983" x="9366250" y="4845050"/>
          <p14:tracePt t="121000" x="9423400" y="4838700"/>
          <p14:tracePt t="121018" x="9493250" y="4832350"/>
          <p14:tracePt t="121034" x="9575800" y="4832350"/>
          <p14:tracePt t="121054" x="9709150" y="4838700"/>
          <p14:tracePt t="121067" x="9740900" y="4845050"/>
          <p14:tracePt t="121083" x="9779000" y="4845050"/>
          <p14:tracePt t="121108" x="9785350" y="4845050"/>
          <p14:tracePt t="121116" x="9791700" y="4845050"/>
          <p14:tracePt t="121152" x="9804400" y="4845050"/>
          <p14:tracePt t="121167" x="9855200" y="4845050"/>
          <p14:tracePt t="121183" x="9994900" y="4864100"/>
          <p14:tracePt t="121200" x="10261600" y="4921250"/>
          <p14:tracePt t="121217" x="10572750" y="4959350"/>
          <p14:tracePt t="121234" x="10902950" y="4984750"/>
          <p14:tracePt t="121250" x="11118850" y="4997450"/>
          <p14:tracePt t="121267" x="11169650" y="4997450"/>
          <p14:tracePt t="121283" x="11176000" y="4997450"/>
          <p14:tracePt t="121300" x="11176000" y="4991100"/>
          <p14:tracePt t="121385" x="11182350" y="4997450"/>
          <p14:tracePt t="121434" x="11188700" y="4997450"/>
          <p14:tracePt t="121480" x="11201400" y="4997450"/>
          <p14:tracePt t="121486" x="11207750" y="4991100"/>
          <p14:tracePt t="121500" x="11239500" y="4984750"/>
          <p14:tracePt t="121517" x="11258550" y="4984750"/>
          <p14:tracePt t="121578" x="11283950" y="4984750"/>
          <p14:tracePt t="121600" x="11379200" y="4972050"/>
          <p14:tracePt t="121617" x="11455400" y="4965700"/>
          <p14:tracePt t="121634" x="11550650" y="4946650"/>
          <p14:tracePt t="121650" x="11620500" y="4933950"/>
          <p14:tracePt t="121667" x="11671300" y="4921250"/>
          <p14:tracePt t="121684" x="11690350" y="4914900"/>
          <p14:tracePt t="121701" x="11696700" y="4914900"/>
          <p14:tracePt t="121867" x="11703050" y="4914900"/>
          <p14:tracePt t="121884" x="11715750" y="4908550"/>
          <p14:tracePt t="121901" x="11741150" y="4902200"/>
          <p14:tracePt t="121917" x="11753850" y="4902200"/>
          <p14:tracePt t="121934" x="11766550" y="4895850"/>
          <p14:tracePt t="122057" x="11772900" y="4895850"/>
          <p14:tracePt t="122068" x="11779250" y="4895850"/>
          <p14:tracePt t="122087" x="11798300" y="4902200"/>
          <p14:tracePt t="122101" x="11811000" y="4902200"/>
          <p14:tracePt t="122118" x="11823700" y="4908550"/>
          <p14:tracePt t="122135" x="11849100" y="4908550"/>
          <p14:tracePt t="122151" x="11868150" y="4902200"/>
          <p14:tracePt t="122168" x="11887200" y="4895850"/>
          <p14:tracePt t="122184" x="11893550" y="4889500"/>
          <p14:tracePt t="122202" x="11893550" y="4883150"/>
          <p14:tracePt t="122237" x="11893550" y="4876800"/>
          <p14:tracePt t="122339" x="11887200" y="4876800"/>
          <p14:tracePt t="122351" x="11880850" y="4876800"/>
          <p14:tracePt t="122368" x="11868150" y="4876800"/>
          <p14:tracePt t="122384" x="11861800" y="4876800"/>
          <p14:tracePt t="122401" x="11836400" y="4876800"/>
          <p14:tracePt t="122418" x="11817350" y="4876800"/>
          <p14:tracePt t="122434" x="11785600" y="4876800"/>
          <p14:tracePt t="122451" x="11772900" y="4876800"/>
          <p14:tracePt t="122468" x="11766550" y="4876800"/>
          <p14:tracePt t="122484" x="11760200" y="4876800"/>
          <p14:tracePt t="122560" x="11728450" y="4883150"/>
          <p14:tracePt t="122595" x="11690350" y="4883150"/>
          <p14:tracePt t="122601" x="11684000" y="4883150"/>
          <p14:tracePt t="122618" x="11677650" y="4883150"/>
          <p14:tracePt t="122651" x="11671300" y="4883150"/>
          <p14:tracePt t="122735" x="11658600" y="4883150"/>
          <p14:tracePt t="122752" x="11620500" y="4889500"/>
          <p14:tracePt t="122768" x="11595100" y="4889500"/>
          <p14:tracePt t="122785" x="11563350" y="4895850"/>
          <p14:tracePt t="122801" x="11550650" y="4895850"/>
          <p14:tracePt t="122997" x="11544300" y="4902200"/>
          <p14:tracePt t="123008" x="11537950" y="4902200"/>
          <p14:tracePt t="123023" x="11518900" y="4908550"/>
          <p14:tracePt t="123035" x="11506200" y="4908550"/>
          <p14:tracePt t="123052" x="11499850" y="4914900"/>
          <p14:tracePt t="123070" x="11493500" y="4914900"/>
          <p14:tracePt t="123168" x="11487150" y="4914900"/>
          <p14:tracePt t="123185" x="11474450" y="4921250"/>
          <p14:tracePt t="123202" x="11449050" y="4927600"/>
          <p14:tracePt t="123218" x="11442700" y="4927600"/>
          <p14:tracePt t="123260" x="11436350" y="4927600"/>
          <p14:tracePt t="123302" x="11436350" y="4933950"/>
          <p14:tracePt t="123319" x="11430000" y="4933950"/>
          <p14:tracePt t="123335" x="11410950" y="4940300"/>
          <p14:tracePt t="123352" x="11385550" y="4953000"/>
          <p14:tracePt t="123368" x="11360150" y="4959350"/>
          <p14:tracePt t="123402" x="11360150" y="4965700"/>
          <p14:tracePt t="123418" x="11347450" y="4965700"/>
          <p14:tracePt t="123435" x="11334750" y="4972050"/>
          <p14:tracePt t="123452" x="11322050" y="4978400"/>
          <p14:tracePt t="123469" x="11315700" y="4978400"/>
          <p14:tracePt t="123497" x="11303000" y="4984750"/>
          <p14:tracePt t="123581" x="11296650" y="4984750"/>
          <p14:tracePt t="123856" x="11290300" y="4991100"/>
          <p14:tracePt t="123869" x="11264900" y="4991100"/>
          <p14:tracePt t="123886" x="11258550" y="4991100"/>
          <p14:tracePt t="123903" x="11252200" y="4991100"/>
          <p14:tracePt t="123919" x="11245850" y="4991100"/>
          <p14:tracePt t="123936" x="11226800" y="4991100"/>
          <p14:tracePt t="123952" x="11176000" y="5003800"/>
          <p14:tracePt t="123969" x="11093450" y="5016500"/>
          <p14:tracePt t="123986" x="11017250" y="5029200"/>
          <p14:tracePt t="124002" x="10947400" y="5041900"/>
          <p14:tracePt t="124019" x="10839450" y="5048250"/>
          <p14:tracePt t="124036" x="10718800" y="5054600"/>
          <p14:tracePt t="124053" x="10553700" y="5054600"/>
          <p14:tracePt t="124069" x="10420350" y="5054600"/>
          <p14:tracePt t="124086" x="10312400" y="5067300"/>
          <p14:tracePt t="124102" x="10204450" y="5086350"/>
          <p14:tracePt t="124119" x="10090150" y="5111750"/>
          <p14:tracePt t="124136" x="9975850" y="5130800"/>
          <p14:tracePt t="124153" x="9836150" y="5162550"/>
          <p14:tracePt t="124170" x="9753600" y="5175250"/>
          <p14:tracePt t="124187" x="9734550" y="5181600"/>
          <p14:tracePt t="124203" x="9728200" y="5187950"/>
          <p14:tracePt t="124219" x="9715500" y="5194300"/>
          <p14:tracePt t="124242" x="9677400" y="5232400"/>
          <p14:tracePt t="124253" x="9652000" y="5257800"/>
          <p14:tracePt t="124269" x="9607550" y="5314950"/>
          <p14:tracePt t="124286" x="9550400" y="5365750"/>
          <p14:tracePt t="124303" x="9518650" y="5391150"/>
          <p14:tracePt t="124326" x="9486900" y="5410200"/>
          <p14:tracePt t="124336" x="9480550" y="5416550"/>
          <p14:tracePt t="124369" x="9467850" y="5416550"/>
          <p14:tracePt t="124386" x="9461500" y="5416550"/>
          <p14:tracePt t="124460" x="9455150" y="5416550"/>
          <p14:tracePt t="124503" x="9448800" y="5416550"/>
          <p14:tracePt t="124520" x="9429750" y="5416550"/>
          <p14:tracePt t="124536" x="9417050" y="5416550"/>
          <p14:tracePt t="124553" x="9385300" y="5410200"/>
          <p14:tracePt t="124576" x="9347200" y="5397500"/>
          <p14:tracePt t="124586" x="9321800" y="5391150"/>
          <p14:tracePt t="124603" x="9258300" y="5384800"/>
          <p14:tracePt t="124620" x="9194800" y="5372100"/>
          <p14:tracePt t="124637" x="9137650" y="5365750"/>
          <p14:tracePt t="124653" x="9105900" y="5359400"/>
          <p14:tracePt t="124670" x="9086850" y="5359400"/>
          <p14:tracePt t="124753" x="9074150" y="5359400"/>
          <p14:tracePt t="124770" x="9048750" y="5359400"/>
          <p14:tracePt t="124787" x="9010650" y="5359400"/>
          <p14:tracePt t="124804" x="8972550" y="5359400"/>
          <p14:tracePt t="124820" x="8921750" y="5359400"/>
          <p14:tracePt t="124836" x="8883650" y="5353050"/>
          <p14:tracePt t="124853" x="8832850" y="5340350"/>
          <p14:tracePt t="124870" x="8807450" y="5334000"/>
          <p14:tracePt t="124887" x="8801100" y="5334000"/>
          <p14:tracePt t="124903" x="8788400" y="5334000"/>
          <p14:tracePt t="124920" x="8769350" y="5334000"/>
          <p14:tracePt t="124938" x="8667750" y="5327650"/>
          <p14:tracePt t="124955" x="8604250" y="5321300"/>
          <p14:tracePt t="124971" x="8585200" y="5314950"/>
          <p14:tracePt t="124993" x="8547100" y="5308600"/>
          <p14:tracePt t="125003" x="8534400" y="5302250"/>
          <p14:tracePt t="125173" x="8509000" y="5302250"/>
          <p14:tracePt t="125187" x="8445500" y="5314950"/>
          <p14:tracePt t="125204" x="8401050" y="5321300"/>
          <p14:tracePt t="125220" x="8369300" y="5321300"/>
          <p14:tracePt t="125237" x="8350250" y="5321300"/>
          <p14:tracePt t="125254" x="8331200" y="5321300"/>
          <p14:tracePt t="125274" x="8293100" y="5321300"/>
          <p14:tracePt t="125287" x="8235950" y="5321300"/>
          <p14:tracePt t="125303" x="8172450" y="5321300"/>
          <p14:tracePt t="125320" x="8115300" y="5321300"/>
          <p14:tracePt t="125337" x="8032750" y="5321300"/>
          <p14:tracePt t="125354" x="7969250" y="5314950"/>
          <p14:tracePt t="125371" x="7918450" y="5314950"/>
          <p14:tracePt t="125387" x="7874000" y="5314950"/>
          <p14:tracePt t="125388" x="7861300" y="5314950"/>
          <p14:tracePt t="125407" x="7829550" y="5314950"/>
          <p14:tracePt t="125420" x="7785100" y="5321300"/>
          <p14:tracePt t="125437" x="7753350" y="5327650"/>
          <p14:tracePt t="125458" x="7715250" y="5327650"/>
          <p14:tracePt t="125470" x="7696200" y="5327650"/>
          <p14:tracePt t="125487" x="7683500" y="5327650"/>
          <p14:tracePt t="125504" x="7670800" y="5327650"/>
          <p14:tracePt t="125520" x="7639050" y="5327650"/>
          <p14:tracePt t="125537" x="7594600" y="5334000"/>
          <p14:tracePt t="125554" x="7543800" y="5334000"/>
          <p14:tracePt t="125570" x="7505700" y="5334000"/>
          <p14:tracePt t="125587" x="7480300" y="5334000"/>
          <p14:tracePt t="125604" x="7454900" y="5327650"/>
          <p14:tracePt t="125620" x="7429500" y="5308600"/>
          <p14:tracePt t="125642" x="7340600" y="5270500"/>
          <p14:tracePt t="125654" x="7308850" y="5257800"/>
          <p14:tracePt t="125672" x="7188200" y="5213350"/>
          <p14:tracePt t="125687" x="7099300" y="5181600"/>
          <p14:tracePt t="125704" x="7048500" y="5168900"/>
          <p14:tracePt t="125721" x="6978650" y="5156200"/>
          <p14:tracePt t="125739" x="6927850" y="5156200"/>
          <p14:tracePt t="125754" x="6877050" y="5156200"/>
          <p14:tracePt t="125759" x="6832600" y="5156200"/>
          <p14:tracePt t="125783" x="6794500" y="5168900"/>
          <p14:tracePt t="125791" x="6769100" y="5181600"/>
          <p14:tracePt t="125804" x="6724650" y="5207000"/>
          <p14:tracePt t="125821" x="6654800" y="5232400"/>
          <p14:tracePt t="125837" x="6546850" y="5257800"/>
          <p14:tracePt t="125854" x="6483350" y="5276850"/>
          <p14:tracePt t="125872" x="6432550" y="5289550"/>
          <p14:tracePt t="125904" x="6432550" y="5295900"/>
          <p14:tracePt t="125921" x="6413500" y="5314950"/>
          <p14:tracePt t="125939" x="6407150" y="5327650"/>
          <p14:tracePt t="125963" x="6400800" y="5359400"/>
          <p14:tracePt t="126037" x="6413500" y="5378450"/>
          <p14:tracePt t="126054" x="6477000" y="5429250"/>
          <p14:tracePt t="126079" x="6553200" y="5492750"/>
          <p14:tracePt t="126087" x="6565900" y="5518150"/>
          <p14:tracePt t="126104" x="6597650" y="5556250"/>
          <p14:tracePt t="126122" x="6629400" y="5588000"/>
          <p14:tracePt t="126138" x="6654800" y="5613400"/>
          <p14:tracePt t="126155" x="6673850" y="5626100"/>
          <p14:tracePt t="126212" x="6686550" y="5626100"/>
          <p14:tracePt t="126221" x="6711950" y="5626100"/>
          <p14:tracePt t="126238" x="6743700" y="5626100"/>
          <p14:tracePt t="126260" x="6762750" y="5626100"/>
          <p14:tracePt t="126400" x="6794500" y="5664200"/>
          <p14:tracePt t="126405" x="6807200" y="5676900"/>
          <p14:tracePt t="126421" x="6826250" y="5695950"/>
          <p14:tracePt t="126439" x="6838950" y="5702300"/>
          <p14:tracePt t="126455" x="6858000" y="5721350"/>
          <p14:tracePt t="126471" x="6908800" y="5759450"/>
          <p14:tracePt t="126492" x="7042150" y="5816600"/>
          <p14:tracePt t="126504" x="7105650" y="5835650"/>
          <p14:tracePt t="126522" x="7181850" y="5867400"/>
          <p14:tracePt t="126542" x="7219950" y="5880100"/>
          <p14:tracePt t="126638" x="7226300" y="5880100"/>
          <p14:tracePt t="126655" x="7258050" y="5880100"/>
          <p14:tracePt t="126680" x="7283450" y="5880100"/>
          <p14:tracePt t="126688" x="7283450" y="5886450"/>
          <p14:tracePt t="126705" x="7289800" y="5886450"/>
          <p14:tracePt t="126722" x="7296150" y="5886450"/>
          <p14:tracePt t="126838" x="7302500" y="5892800"/>
          <p14:tracePt t="126855" x="7327900" y="5911850"/>
          <p14:tracePt t="126871" x="7372350" y="5918200"/>
          <p14:tracePt t="126888" x="7404100" y="5924550"/>
          <p14:tracePt t="126905" x="7429500" y="5924550"/>
          <p14:tracePt t="126922" x="7448550" y="5924550"/>
          <p14:tracePt t="126938" x="7467600" y="5924550"/>
          <p14:tracePt t="126955" x="7493000" y="5924550"/>
          <p14:tracePt t="126972" x="7543800" y="5918200"/>
          <p14:tracePt t="126989" x="7670800" y="5905500"/>
          <p14:tracePt t="127010" x="7715250" y="5892800"/>
          <p14:tracePt t="127022" x="7721600" y="5892800"/>
          <p14:tracePt t="127056" x="7727950" y="5886450"/>
          <p14:tracePt t="127072" x="7734300" y="5880100"/>
          <p14:tracePt t="127088" x="7747000" y="5854700"/>
          <p14:tracePt t="127105" x="7759700" y="5835650"/>
          <p14:tracePt t="127122" x="7759700" y="5816600"/>
          <p14:tracePt t="127122" x="7759700" y="5803900"/>
          <p14:tracePt t="127138" x="7753350" y="5778500"/>
          <p14:tracePt t="127155" x="7740650" y="5753100"/>
          <p14:tracePt t="127177" x="7734300" y="5746750"/>
          <p14:tracePt t="127222" x="7727950" y="5746750"/>
          <p14:tracePt t="127239" x="7708900" y="5740400"/>
          <p14:tracePt t="127255" x="7651750" y="5734050"/>
          <p14:tracePt t="127272" x="7588250" y="5727700"/>
          <p14:tracePt t="127289" x="7543800" y="5721350"/>
          <p14:tracePt t="127306" x="7512050" y="5721350"/>
          <p14:tracePt t="127322" x="7505700" y="5715000"/>
          <p14:tracePt t="127389" x="7499350" y="5715000"/>
          <p14:tracePt t="128356" x="7512050" y="5727700"/>
          <p14:tracePt t="128373" x="7512050" y="5734050"/>
          <p14:tracePt t="128390" x="7518400" y="5734050"/>
          <p14:tracePt t="128415" x="7518400" y="5740400"/>
          <p14:tracePt t="128550" x="7531100" y="5753100"/>
          <p14:tracePt t="128556" x="7543800" y="5765800"/>
          <p14:tracePt t="128573" x="7550150" y="5784850"/>
          <p14:tracePt t="128595" x="7556500" y="5784850"/>
          <p14:tracePt t="128692" x="7607300" y="5797550"/>
          <p14:tracePt t="128706" x="7613650" y="5797550"/>
          <p14:tracePt t="128723" x="7620000" y="5797550"/>
          <p14:tracePt t="128759" x="7632700" y="5797550"/>
          <p14:tracePt t="128775" x="7658100" y="5791200"/>
          <p14:tracePt t="128790" x="7702550" y="5778500"/>
          <p14:tracePt t="128807" x="7766050" y="5772150"/>
          <p14:tracePt t="128823" x="7823200" y="5765800"/>
          <p14:tracePt t="128840" x="7893050" y="5753100"/>
          <p14:tracePt t="128856" x="7931150" y="5746750"/>
          <p14:tracePt t="128877" x="7956550" y="5740400"/>
          <p14:tracePt t="128891" x="7962900" y="5734050"/>
          <p14:tracePt t="128907" x="7988300" y="5727700"/>
          <p14:tracePt t="128923" x="8007350" y="5727700"/>
          <p14:tracePt t="129092" x="8032750" y="5727700"/>
          <p14:tracePt t="129106" x="8089900" y="5727700"/>
          <p14:tracePt t="129123" x="8172450" y="5721350"/>
          <p14:tracePt t="129140" x="8235950" y="5715000"/>
          <p14:tracePt t="129157" x="8274050" y="5702300"/>
          <p14:tracePt t="129173" x="8299450" y="5695950"/>
          <p14:tracePt t="129190" x="8318500" y="5689600"/>
          <p14:tracePt t="129216" x="8337550" y="5689600"/>
          <p14:tracePt t="129347" x="8337550" y="5727700"/>
          <p14:tracePt t="129357" x="8331200" y="5746750"/>
          <p14:tracePt t="129373" x="8312150" y="5765800"/>
          <p14:tracePt t="129390" x="8305800" y="5784850"/>
          <p14:tracePt t="129407" x="8299450" y="5784850"/>
          <p14:tracePt t="129541" x="8305800" y="5784850"/>
          <p14:tracePt t="129557" x="8343900" y="5784850"/>
          <p14:tracePt t="129574" x="8394700" y="5784850"/>
          <p14:tracePt t="129591" x="8464550" y="5765800"/>
          <p14:tracePt t="129607" x="8528050" y="5753100"/>
          <p14:tracePt t="129626" x="8616950" y="5734050"/>
          <p14:tracePt t="129645" x="8712200" y="5721350"/>
          <p14:tracePt t="129659" x="8724900" y="5721350"/>
          <p14:tracePt t="129675" x="8763000" y="5715000"/>
          <p14:tracePt t="129691" x="8807450" y="5708650"/>
          <p14:tracePt t="129711" x="8953500" y="5708650"/>
          <p14:tracePt t="129724" x="9004300" y="5715000"/>
          <p14:tracePt t="129741" x="9150350" y="5721350"/>
          <p14:tracePt t="129757" x="9213850" y="5727700"/>
          <p14:tracePt t="129774" x="9226550" y="5727700"/>
          <p14:tracePt t="129790" x="9271000" y="5727700"/>
          <p14:tracePt t="129807" x="9283700" y="5727700"/>
          <p14:tracePt t="129824" x="9315450" y="5721350"/>
          <p14:tracePt t="129841" x="9359900" y="5708650"/>
          <p14:tracePt t="129858" x="9429750" y="5683250"/>
          <p14:tracePt t="129874" x="9474200" y="5664200"/>
          <p14:tracePt t="129891" x="9486900" y="5645150"/>
          <p14:tracePt t="129908" x="9493250" y="5632450"/>
          <p14:tracePt t="129931" x="9480550" y="5594350"/>
          <p14:tracePt t="129941" x="9474200" y="5581650"/>
          <p14:tracePt t="129958" x="9429750" y="5524500"/>
          <p14:tracePt t="129974" x="9378950" y="5467350"/>
          <p14:tracePt t="129991" x="9315450" y="5403850"/>
          <p14:tracePt t="130021" x="9271000" y="5372100"/>
          <p14:tracePt t="130022" x="9239250" y="5353050"/>
          <p14:tracePt t="130034" x="9220200" y="5340350"/>
          <p14:tracePt t="130046" x="9175750" y="5321300"/>
          <p14:tracePt t="130063" x="9055100" y="5289550"/>
          <p14:tracePt t="130074" x="8915400" y="5264150"/>
          <p14:tracePt t="130091" x="8794750" y="5251450"/>
          <p14:tracePt t="130108" x="8680450" y="5232400"/>
          <p14:tracePt t="130124" x="8566150" y="5219700"/>
          <p14:tracePt t="130141" x="8509000" y="5213350"/>
          <p14:tracePt t="130158" x="8483600" y="5213350"/>
          <p14:tracePt t="130175" x="8439150" y="5213350"/>
          <p14:tracePt t="130196" x="8356600" y="5232400"/>
          <p14:tracePt t="130207" x="8324850" y="5238750"/>
          <p14:tracePt t="130224" x="8242300" y="5276850"/>
          <p14:tracePt t="130241" x="8197850" y="5308600"/>
          <p14:tracePt t="130258" x="8153400" y="5346700"/>
          <p14:tracePt t="130275" x="8128000" y="5372100"/>
          <p14:tracePt t="130293" x="8121650" y="5391150"/>
          <p14:tracePt t="130308" x="8121650" y="5422900"/>
          <p14:tracePt t="130325" x="8121650" y="5441950"/>
          <p14:tracePt t="130341" x="8121650" y="5473700"/>
          <p14:tracePt t="130358" x="8121650" y="5492750"/>
          <p14:tracePt t="130375" x="8134350" y="5511800"/>
          <p14:tracePt t="130391" x="8172450" y="5549900"/>
          <p14:tracePt t="130408" x="8223250" y="5588000"/>
          <p14:tracePt t="130424" x="8293100" y="5626100"/>
          <p14:tracePt t="130442" x="8382000" y="5670550"/>
          <p14:tracePt t="130459" x="8464550" y="5708650"/>
          <p14:tracePt t="130483" x="8661400" y="5753100"/>
          <p14:tracePt t="130491" x="8743950" y="5765800"/>
          <p14:tracePt t="130513" x="8909050" y="5791200"/>
          <p14:tracePt t="130514" x="9055100" y="5803900"/>
          <p14:tracePt t="130525" x="9156700" y="5810250"/>
          <p14:tracePt t="130542" x="9385300" y="5822950"/>
          <p14:tracePt t="130558" x="9607550" y="5835650"/>
          <p14:tracePt t="130575" x="9817100" y="5848350"/>
          <p14:tracePt t="130591" x="9950450" y="5854700"/>
          <p14:tracePt t="130608" x="10115550" y="5861050"/>
          <p14:tracePt t="130625" x="10223500" y="5867400"/>
          <p14:tracePt t="130641" x="10331450" y="5873750"/>
          <p14:tracePt t="130658" x="10433050" y="5880100"/>
          <p14:tracePt t="130675" x="10534650" y="5886450"/>
          <p14:tracePt t="130691" x="10642600" y="5886450"/>
          <p14:tracePt t="130708" x="10737850" y="5892800"/>
          <p14:tracePt t="130725" x="10807700" y="5886450"/>
          <p14:tracePt t="130741" x="10839450" y="5886450"/>
          <p14:tracePt t="130759" x="10890250" y="5886450"/>
          <p14:tracePt t="130775" x="10934700" y="5892800"/>
          <p14:tracePt t="130793" x="10998200" y="5892800"/>
          <p14:tracePt t="130808" x="11055350" y="5892800"/>
          <p14:tracePt t="130827" x="11112500" y="5892800"/>
          <p14:tracePt t="130843" x="11150600" y="5886450"/>
          <p14:tracePt t="130858" x="11182350" y="5873750"/>
          <p14:tracePt t="130875" x="11188700" y="5873750"/>
          <p14:tracePt t="130897" x="11201400" y="5867400"/>
          <p14:tracePt t="130908" x="11201400" y="5861050"/>
          <p14:tracePt t="130933" x="11277600" y="5835650"/>
          <p14:tracePt t="130942" x="11303000" y="5822950"/>
          <p14:tracePt t="130961" x="11366500" y="5791200"/>
          <p14:tracePt t="130975" x="11379200" y="5778500"/>
          <p14:tracePt t="130992" x="11391900" y="5753100"/>
          <p14:tracePt t="131008" x="11404600" y="5727700"/>
          <p14:tracePt t="131025" x="11417300" y="5695950"/>
          <p14:tracePt t="131043" x="11417300" y="5670550"/>
          <p14:tracePt t="131058" x="11417300" y="5632450"/>
          <p14:tracePt t="131075" x="11398250" y="5556250"/>
          <p14:tracePt t="131092" x="11366500" y="5486400"/>
          <p14:tracePt t="131108" x="11322050" y="5410200"/>
          <p14:tracePt t="131125" x="11290300" y="5359400"/>
          <p14:tracePt t="131142" x="11271250" y="5327650"/>
          <p14:tracePt t="131159" x="11264900" y="5321300"/>
          <p14:tracePt t="131162" x="11258550" y="5321300"/>
          <p14:tracePt t="131186" x="11233150" y="5314950"/>
          <p14:tracePt t="131195" x="11214100" y="5308600"/>
          <p14:tracePt t="131210" x="11176000" y="5308600"/>
          <p14:tracePt t="131226" x="11080750" y="5314950"/>
          <p14:tracePt t="131242" x="10953750" y="5327650"/>
          <p14:tracePt t="131258" x="10788650" y="5340350"/>
          <p14:tracePt t="131275" x="10661650" y="5346700"/>
          <p14:tracePt t="131292" x="10528300" y="5346700"/>
          <p14:tracePt t="131309" x="10401300" y="5334000"/>
          <p14:tracePt t="131329" x="10236200" y="5314950"/>
          <p14:tracePt t="131342" x="10191750" y="5314950"/>
          <p14:tracePt t="131360" x="10090150" y="5308600"/>
          <p14:tracePt t="131376" x="10039350" y="5308600"/>
          <p14:tracePt t="131392" x="9899650" y="5308600"/>
          <p14:tracePt t="131409" x="9766300" y="5308600"/>
          <p14:tracePt t="131426" x="9607550" y="5314950"/>
          <p14:tracePt t="131449" x="9296400" y="5314950"/>
          <p14:tracePt t="131459" x="9156700" y="5302250"/>
          <p14:tracePt t="131475" x="9074150" y="5295900"/>
          <p14:tracePt t="131492" x="9017000" y="5289550"/>
          <p14:tracePt t="131509" x="8947150" y="5289550"/>
          <p14:tracePt t="131525" x="8845550" y="5295900"/>
          <p14:tracePt t="131542" x="8718550" y="5308600"/>
          <p14:tracePt t="131559" x="8629650" y="5321300"/>
          <p14:tracePt t="131575" x="8566150" y="5334000"/>
          <p14:tracePt t="131592" x="8528050" y="5353050"/>
          <p14:tracePt t="131610" x="8521700" y="5359400"/>
          <p14:tracePt t="131626" x="8521700" y="5384800"/>
          <p14:tracePt t="131652" x="8521700" y="5473700"/>
          <p14:tracePt t="131661" x="8521700" y="5492750"/>
          <p14:tracePt t="131676" x="8534400" y="5530850"/>
          <p14:tracePt t="131697" x="8547100" y="5556250"/>
          <p14:tracePt t="131709" x="8572500" y="5588000"/>
          <p14:tracePt t="131726" x="8604250" y="5607050"/>
          <p14:tracePt t="131742" x="8655050" y="5632450"/>
          <p14:tracePt t="131759" x="8731250" y="5651500"/>
          <p14:tracePt t="131776" x="8839200" y="5676900"/>
          <p14:tracePt t="131796" x="8934450" y="5708650"/>
          <p14:tracePt t="131809" x="9029700" y="5734050"/>
          <p14:tracePt t="131826" x="9118600" y="5759450"/>
          <p14:tracePt t="131852" x="9232900" y="5797550"/>
          <p14:tracePt t="131859" x="9283700" y="5810250"/>
          <p14:tracePt t="131876" x="9391650" y="5829300"/>
          <p14:tracePt t="131892" x="9499600" y="5848350"/>
          <p14:tracePt t="131910" x="9518650" y="5854700"/>
          <p14:tracePt t="131934" x="9652000" y="5873750"/>
          <p14:tracePt t="131942" x="9671050" y="5873750"/>
          <p14:tracePt t="131965" x="9721850" y="5880100"/>
          <p14:tracePt t="131966" x="9766300" y="5886450"/>
          <p14:tracePt t="131978" x="9791700" y="5892800"/>
          <p14:tracePt t="131993" x="9886950" y="5899150"/>
          <p14:tracePt t="132010" x="10001250" y="5911850"/>
          <p14:tracePt t="132027" x="10134600" y="5924550"/>
          <p14:tracePt t="132043" x="10274300" y="5930900"/>
          <p14:tracePt t="132059" x="10375900" y="5937250"/>
          <p14:tracePt t="132077" x="10560050" y="5956300"/>
          <p14:tracePt t="132093" x="10687050" y="5969000"/>
          <p14:tracePt t="132109" x="10883900" y="5981700"/>
          <p14:tracePt t="132128" x="11112500" y="5988050"/>
          <p14:tracePt t="132143" x="11201400" y="5988050"/>
          <p14:tracePt t="132159" x="11226800" y="5981700"/>
          <p14:tracePt t="132250" x="11233150" y="5981700"/>
          <p14:tracePt t="132276" x="11233150" y="5975350"/>
          <p14:tracePt t="132293" x="11239500" y="5969000"/>
          <p14:tracePt t="132309" x="11245850" y="5962650"/>
          <p14:tracePt t="132326" x="11252200" y="5962650"/>
          <p14:tracePt t="132345" x="11258550" y="5956300"/>
          <p14:tracePt t="132643" x="11283950" y="5956300"/>
          <p14:tracePt t="132660" x="11334750" y="5962650"/>
          <p14:tracePt t="132676" x="11391900" y="5962650"/>
          <p14:tracePt t="132693" x="11430000" y="5956300"/>
          <p14:tracePt t="132710" x="11461750" y="5949950"/>
          <p14:tracePt t="132726" x="11480800" y="5949950"/>
          <p14:tracePt t="132743" x="11525250" y="5949950"/>
          <p14:tracePt t="132760" x="11614150" y="5949950"/>
          <p14:tracePt t="132782" x="11753850" y="5962650"/>
          <p14:tracePt t="132794" x="11855450" y="5975350"/>
          <p14:tracePt t="132814" x="11931650" y="5975350"/>
          <p14:tracePt t="132826" x="11957050" y="5975350"/>
          <p14:tracePt t="132844" x="11969750" y="5975350"/>
          <p14:tracePt t="132868" x="11982450" y="5975350"/>
          <p14:tracePt t="132877" x="11988800" y="5975350"/>
          <p14:tracePt t="132894" x="12033250" y="5975350"/>
          <p14:tracePt t="132915" x="12103100" y="5975350"/>
          <p14:tracePt t="132927" x="12141200" y="5969000"/>
          <p14:tracePt t="132943" x="12185650" y="5956300"/>
          <p14:tracePt t="132960" x="12185650" y="5943600"/>
          <p14:tracePt t="132977" x="12185650" y="5924550"/>
          <p14:tracePt t="132994" x="12185650" y="5911850"/>
          <p14:tracePt t="133010" x="12185650" y="5892800"/>
          <p14:tracePt t="133027" x="12185650" y="5861050"/>
          <p14:tracePt t="133044" x="12179300" y="5810250"/>
          <p14:tracePt t="133060" x="12166600" y="5753100"/>
          <p14:tracePt t="133077" x="12134850" y="5670550"/>
          <p14:tracePt t="133093" x="12096750" y="5600700"/>
          <p14:tracePt t="133110" x="12071350" y="5537200"/>
          <p14:tracePt t="133127" x="12045950" y="5480050"/>
          <p14:tracePt t="133152" x="12033250" y="5429250"/>
          <p14:tracePt t="133164" x="12020550" y="5403850"/>
          <p14:tracePt t="133188" x="12001500" y="5346700"/>
          <p14:tracePt t="133210" x="12001500" y="5321300"/>
          <p14:tracePt t="133227" x="11988800" y="5302250"/>
          <p14:tracePt t="133244" x="11969750" y="5283200"/>
          <p14:tracePt t="133260" x="11963400" y="5276850"/>
          <p14:tracePt t="133277" x="11950700" y="5270500"/>
          <p14:tracePt t="133294" x="11944350" y="5264150"/>
          <p14:tracePt t="133310" x="11918950" y="5264150"/>
          <p14:tracePt t="133338" x="11874500" y="5264150"/>
          <p14:tracePt t="133343" x="11842750" y="5264150"/>
          <p14:tracePt t="133360" x="11817350" y="5264150"/>
          <p14:tracePt t="133377" x="11785600" y="5276850"/>
          <p14:tracePt t="133393" x="11760200" y="5289550"/>
          <p14:tracePt t="133410" x="11747500" y="5302250"/>
          <p14:tracePt t="133428" x="11728450" y="5314950"/>
          <p14:tracePt t="133444" x="11684000" y="5340350"/>
          <p14:tracePt t="133461" x="11664950" y="5353050"/>
          <p14:tracePt t="133484" x="11639550" y="5372100"/>
          <p14:tracePt t="133495" x="11620500" y="5384800"/>
          <p14:tracePt t="133511" x="11601450" y="5403850"/>
          <p14:tracePt t="133527" x="11582400" y="5435600"/>
          <p14:tracePt t="133544" x="11576050" y="5461000"/>
          <p14:tracePt t="133561" x="11576050" y="5492750"/>
          <p14:tracePt t="133579" x="11569700" y="5537200"/>
          <p14:tracePt t="133594" x="11569700" y="5562600"/>
          <p14:tracePt t="133628" x="11569700" y="5613400"/>
          <p14:tracePt t="133644" x="11582400" y="5632450"/>
          <p14:tracePt t="133660" x="11595100" y="5670550"/>
          <p14:tracePt t="133677" x="11607800" y="5702300"/>
          <p14:tracePt t="133694" x="11620500" y="5740400"/>
          <p14:tracePt t="133711" x="11639550" y="5784850"/>
          <p14:tracePt t="133727" x="11652250" y="5810250"/>
          <p14:tracePt t="133744" x="11664950" y="5822950"/>
          <p14:tracePt t="133764" x="11684000" y="5822950"/>
          <p14:tracePt t="133777" x="11722100" y="5829300"/>
          <p14:tracePt t="133801" x="11791950" y="5829300"/>
          <p14:tracePt t="133811" x="11804650" y="5829300"/>
          <p14:tracePt t="133828" x="11849100" y="5829300"/>
          <p14:tracePt t="133852" x="11925300" y="5822950"/>
          <p14:tracePt t="133861" x="11944350" y="5816600"/>
          <p14:tracePt t="133882" x="12026900" y="5791200"/>
          <p14:tracePt t="133894" x="12058650" y="5778500"/>
          <p14:tracePt t="133911" x="12077700" y="5759450"/>
          <p14:tracePt t="133927" x="12096750" y="5721350"/>
          <p14:tracePt t="133944" x="12096750" y="5683250"/>
          <p14:tracePt t="133962" x="12103100" y="5619750"/>
          <p14:tracePt t="133978" x="12103100" y="5581650"/>
          <p14:tracePt t="133994" x="12103100" y="5556250"/>
          <p14:tracePt t="134011" x="12103100" y="5524500"/>
          <p14:tracePt t="134028" x="12096750" y="5473700"/>
          <p14:tracePt t="134044" x="12090400" y="5435600"/>
          <p14:tracePt t="134061" x="12071350" y="5397500"/>
          <p14:tracePt t="134077" x="12052300" y="5359400"/>
          <p14:tracePt t="134094" x="12020550" y="5314950"/>
          <p14:tracePt t="134120" x="11995150" y="5295900"/>
          <p14:tracePt t="134128" x="11995150" y="5289550"/>
          <p14:tracePt t="134148" x="11982450" y="5283200"/>
          <p14:tracePt t="134161" x="11982450" y="5276850"/>
          <p14:tracePt t="134178" x="11969750" y="5270500"/>
          <p14:tracePt t="134194" x="11950700" y="5264150"/>
          <p14:tracePt t="134211" x="11918950" y="5257800"/>
          <p14:tracePt t="134228" x="11880850" y="5251450"/>
          <p14:tracePt t="134244" x="11836400" y="5251450"/>
          <p14:tracePt t="134261" x="11811000" y="5251450"/>
          <p14:tracePt t="134278" x="11772900" y="5257800"/>
          <p14:tracePt t="134294" x="11747500" y="5264150"/>
          <p14:tracePt t="134322" x="11703050" y="5276850"/>
          <p14:tracePt t="134335" x="11684000" y="5283200"/>
          <p14:tracePt t="134351" x="11671300" y="5289550"/>
          <p14:tracePt t="134362" x="11658600" y="5295900"/>
          <p14:tracePt t="134378" x="11633200" y="5308600"/>
          <p14:tracePt t="134394" x="11601450" y="5321300"/>
          <p14:tracePt t="134411" x="11557000" y="5340350"/>
          <p14:tracePt t="134428" x="11525250" y="5365750"/>
          <p14:tracePt t="134429" x="11518900" y="5365750"/>
          <p14:tracePt t="134445" x="11512550" y="5378450"/>
          <p14:tracePt t="134469" x="11506200" y="5391150"/>
          <p14:tracePt t="134478" x="11499850" y="5397500"/>
          <p14:tracePt t="134495" x="11493500" y="5410200"/>
          <p14:tracePt t="134516" x="11480800" y="5448300"/>
          <p14:tracePt t="134528" x="11474450" y="5461000"/>
          <p14:tracePt t="134547" x="11455400" y="5492750"/>
          <p14:tracePt t="134548" x="11449050" y="5511800"/>
          <p14:tracePt t="134561" x="11442700" y="5537200"/>
          <p14:tracePt t="134578" x="11436350" y="5594350"/>
          <p14:tracePt t="134595" x="11436350" y="5626100"/>
          <p14:tracePt t="134611" x="11436350" y="5651500"/>
          <p14:tracePt t="134628" x="11436350" y="5664200"/>
          <p14:tracePt t="134661" x="11436350" y="5670550"/>
          <p14:tracePt t="134678" x="11442700" y="5689600"/>
          <p14:tracePt t="134695" x="11461750" y="5715000"/>
          <p14:tracePt t="134711" x="11493500" y="5740400"/>
          <p14:tracePt t="134728" x="11525250" y="5772150"/>
          <p14:tracePt t="134747" x="11544300" y="5791200"/>
          <p14:tracePt t="134762" x="11563350" y="5810250"/>
          <p14:tracePt t="134787" x="11576050" y="5822950"/>
          <p14:tracePt t="134812" x="11601450" y="5842000"/>
          <p14:tracePt t="134833" x="11620500" y="5848350"/>
          <p14:tracePt t="134845" x="11652250" y="5861050"/>
          <p14:tracePt t="134861" x="11671300" y="5861050"/>
          <p14:tracePt t="134878" x="11696700" y="5861050"/>
          <p14:tracePt t="134895" x="11709400" y="5861050"/>
          <p14:tracePt t="134912" x="11722100" y="5854700"/>
          <p14:tracePt t="134928" x="11741150" y="5848350"/>
          <p14:tracePt t="134945" x="11753850" y="5842000"/>
          <p14:tracePt t="134965" x="11766550" y="5829300"/>
          <p14:tracePt t="134978" x="11772900" y="5829300"/>
          <p14:tracePt t="135312" x="11779250" y="5835650"/>
          <p14:tracePt t="135328" x="11804650" y="5848350"/>
          <p14:tracePt t="135345" x="11817350" y="5854700"/>
          <p14:tracePt t="135362" x="11830050" y="5854700"/>
          <p14:tracePt t="135379" x="11855450" y="5854700"/>
          <p14:tracePt t="135395" x="11899900" y="5842000"/>
          <p14:tracePt t="135412" x="11944350" y="5816600"/>
          <p14:tracePt t="135429" x="11969750" y="5791200"/>
          <p14:tracePt t="135445" x="11995150" y="5759450"/>
          <p14:tracePt t="135462" x="12007850" y="5727700"/>
          <p14:tracePt t="135478" x="12014200" y="5689600"/>
          <p14:tracePt t="135496" x="12014200" y="5657850"/>
          <p14:tracePt t="135512" x="12014200" y="5638800"/>
          <p14:tracePt t="135529" x="12014200" y="5626100"/>
          <p14:tracePt t="135547" x="12014200" y="5619750"/>
          <p14:tracePt t="135596" x="12007850" y="5613400"/>
          <p14:tracePt t="135612" x="12001500" y="5607050"/>
          <p14:tracePt t="135629" x="11995150" y="5600700"/>
          <p14:tracePt t="135679" x="11988800" y="5594350"/>
          <p14:tracePt t="135695" x="11976100" y="5594350"/>
          <p14:tracePt t="135712" x="11969750" y="5594350"/>
          <p14:tracePt t="135729" x="11963400" y="5594350"/>
          <p14:tracePt t="135772" x="11944350" y="5594350"/>
          <p14:tracePt t="135779" x="11938000" y="5594350"/>
          <p14:tracePt t="135796" x="11938000" y="5600700"/>
          <p14:tracePt t="135812" x="11931650" y="5600700"/>
          <p14:tracePt t="135845" x="11925300" y="5607050"/>
          <p14:tracePt t="136080" x="11893550" y="5626100"/>
          <p14:tracePt t="136096" x="11887200" y="5626100"/>
          <p14:tracePt t="136112" x="11880850" y="5632450"/>
          <p14:tracePt t="136146" x="11874500" y="5638800"/>
          <p14:tracePt t="136416" x="11861800" y="5632450"/>
          <p14:tracePt t="136429" x="11842750" y="5607050"/>
          <p14:tracePt t="136446" x="11836400" y="5594350"/>
          <p14:tracePt t="136474" x="11817350" y="5575300"/>
          <p14:tracePt t="136481" x="11811000" y="5568950"/>
          <p14:tracePt t="136496" x="11804650" y="5556250"/>
          <p14:tracePt t="136513" x="11798300" y="5549900"/>
          <p14:tracePt t="136529" x="11791950" y="5549900"/>
          <p14:tracePt t="136546" x="11785600" y="5543550"/>
          <p14:tracePt t="136564" x="11779250" y="5543550"/>
          <p14:tracePt t="136580" x="11772900" y="5543550"/>
          <p14:tracePt t="136597" x="11747500" y="5588000"/>
          <p14:tracePt t="136613" x="11734800" y="5619750"/>
          <p14:tracePt t="136630" x="11722100" y="5645150"/>
          <p14:tracePt t="136646" x="11709400" y="5664200"/>
          <p14:tracePt t="136669" x="11696700" y="5715000"/>
          <p14:tracePt t="136682" x="11696700" y="5734050"/>
          <p14:tracePt t="136697" x="11696700" y="5765800"/>
          <p14:tracePt t="136714" x="11703050" y="5810250"/>
          <p14:tracePt t="136730" x="11715750" y="5842000"/>
          <p14:tracePt t="136746" x="11728450" y="5873750"/>
          <p14:tracePt t="136763" x="11734800" y="5905500"/>
          <p14:tracePt t="136780" x="11741150" y="5924550"/>
          <p14:tracePt t="136797" x="11753850" y="5930900"/>
          <p14:tracePt t="136813" x="11760200" y="5937250"/>
          <p14:tracePt t="136830" x="11772900" y="5943600"/>
          <p14:tracePt t="136846" x="11830050" y="5962650"/>
          <p14:tracePt t="136863" x="11880850" y="5975350"/>
          <p14:tracePt t="136880" x="11931650" y="5975350"/>
          <p14:tracePt t="136897" x="11969750" y="5975350"/>
          <p14:tracePt t="136913" x="12020550" y="5956300"/>
          <p14:tracePt t="136930" x="12065000" y="5924550"/>
          <p14:tracePt t="136947" x="12090400" y="5905500"/>
          <p14:tracePt t="136963" x="12122150" y="5848350"/>
          <p14:tracePt t="136980" x="12134850" y="5803900"/>
          <p14:tracePt t="136996" x="12147550" y="5759450"/>
          <p14:tracePt t="137013" x="12153900" y="5715000"/>
          <p14:tracePt t="137030" x="12160250" y="5702300"/>
          <p14:tracePt t="137047" x="12166600" y="5683250"/>
          <p14:tracePt t="137064" x="12166600" y="5664200"/>
          <p14:tracePt t="137080" x="12166600" y="5651500"/>
          <p14:tracePt t="137097" x="12153900" y="5619750"/>
          <p14:tracePt t="137115" x="12128500" y="5588000"/>
          <p14:tracePt t="137130" x="12084050" y="5543550"/>
          <p14:tracePt t="137147" x="12052300" y="5518150"/>
          <p14:tracePt t="137163" x="12001500" y="5480050"/>
          <p14:tracePt t="137182" x="11969750" y="5454650"/>
          <p14:tracePt t="137197" x="11938000" y="5435600"/>
          <p14:tracePt t="137215" x="11918950" y="5422900"/>
          <p14:tracePt t="137230" x="11899900" y="5410200"/>
          <p14:tracePt t="137247" x="11880850" y="5397500"/>
          <p14:tracePt t="137263" x="11861800" y="5391150"/>
          <p14:tracePt t="137280" x="11823700" y="5372100"/>
          <p14:tracePt t="137297" x="11791950" y="5372100"/>
          <p14:tracePt t="137314" x="11760200" y="5365750"/>
          <p14:tracePt t="137330" x="11671300" y="5359400"/>
          <p14:tracePt t="137349" x="11633200" y="5353050"/>
          <p14:tracePt t="137364" x="11607800" y="5353050"/>
          <p14:tracePt t="137380" x="11595100" y="5353050"/>
          <p14:tracePt t="137397" x="11582400" y="5378450"/>
          <p14:tracePt t="137414" x="11569700" y="5435600"/>
          <p14:tracePt t="137430" x="11569700" y="5524500"/>
          <p14:tracePt t="137447" x="11569700" y="5600700"/>
          <p14:tracePt t="137464" x="11569700" y="5664200"/>
          <p14:tracePt t="137480" x="11582400" y="5715000"/>
          <p14:tracePt t="137499" x="11582400" y="5734050"/>
          <p14:tracePt t="137514" x="11588750" y="5740400"/>
          <p14:tracePt t="137531" x="11588750" y="5746750"/>
          <p14:tracePt t="137564" x="11595100" y="5746750"/>
          <p14:tracePt t="137581" x="11607800" y="5765800"/>
          <p14:tracePt t="137597" x="11639550" y="5797550"/>
          <p14:tracePt t="137614" x="11664950" y="5822950"/>
          <p14:tracePt t="137630" x="11677650" y="5835650"/>
          <p14:tracePt t="137647" x="11677650" y="5848350"/>
          <p14:tracePt t="137664" x="11684000" y="5848350"/>
          <p14:tracePt t="138026" x="11684000" y="5854700"/>
          <p14:tracePt t="138348" x="11684000" y="5861050"/>
          <p14:tracePt t="138380" x="11677650" y="5861050"/>
          <p14:tracePt t="138448" x="11664950" y="5867400"/>
          <p14:tracePt t="138468" x="11652250" y="5867400"/>
          <p14:tracePt t="138482" x="11639550" y="5873750"/>
          <p14:tracePt t="138498" x="11626850" y="5880100"/>
          <p14:tracePt t="138514" x="11595100" y="5886450"/>
          <p14:tracePt t="138531" x="11563350" y="5892800"/>
          <p14:tracePt t="138548" x="11525250" y="5899150"/>
          <p14:tracePt t="138571" x="11449050" y="5905500"/>
          <p14:tracePt t="138581" x="11417300" y="5911850"/>
          <p14:tracePt t="138598" x="11366500" y="5918200"/>
          <p14:tracePt t="138623" x="11214100" y="5924550"/>
          <p14:tracePt t="138625" x="11182350" y="5930900"/>
          <p14:tracePt t="138638" x="11118850" y="5930900"/>
          <p14:tracePt t="138656" x="10953750" y="5930900"/>
          <p14:tracePt t="138665" x="10890250" y="5930900"/>
          <p14:tracePt t="138681" x="10795000" y="5924550"/>
          <p14:tracePt t="138698" x="10693400" y="5918200"/>
          <p14:tracePt t="138715" x="10560050" y="5918200"/>
          <p14:tracePt t="138731" x="10407650" y="5918200"/>
          <p14:tracePt t="138748" x="10229850" y="5937250"/>
          <p14:tracePt t="138765" x="10064750" y="5956300"/>
          <p14:tracePt t="138781" x="9918700" y="5981700"/>
          <p14:tracePt t="138805" x="9759950" y="5994400"/>
          <p14:tracePt t="138815" x="9709150" y="5994400"/>
          <p14:tracePt t="138831" x="9639300" y="5994400"/>
          <p14:tracePt t="138848" x="9544050" y="5994400"/>
          <p14:tracePt t="138864" x="9518650" y="5994400"/>
          <p14:tracePt t="138881" x="9499600" y="5988050"/>
          <p14:tracePt t="138898" x="9480550" y="5988050"/>
          <p14:tracePt t="138915" x="9429750" y="5969000"/>
          <p14:tracePt t="138932" x="9366250" y="5949950"/>
          <p14:tracePt t="138948" x="9309100" y="5937250"/>
          <p14:tracePt t="138965" x="9258300" y="5930900"/>
          <p14:tracePt t="138982" x="9220200" y="5930900"/>
          <p14:tracePt t="138998" x="9156700" y="5930900"/>
          <p14:tracePt t="139015" x="9093200" y="5930900"/>
          <p14:tracePt t="139032" x="9048750" y="5930900"/>
          <p14:tracePt t="139048" x="8972550" y="5930900"/>
          <p14:tracePt t="139067" x="8851900" y="5930900"/>
          <p14:tracePt t="139082" x="8705850" y="5924550"/>
          <p14:tracePt t="139098" x="8528050" y="5918200"/>
          <p14:tracePt t="139115" x="8305800" y="5918200"/>
          <p14:tracePt t="139140" x="8128000" y="5918200"/>
          <p14:tracePt t="139148" x="8089900" y="5918200"/>
          <p14:tracePt t="139165" x="8026400" y="5930900"/>
          <p14:tracePt t="139182" x="7962900" y="5962650"/>
          <p14:tracePt t="139198" x="7905750" y="6007100"/>
          <p14:tracePt t="139215" x="7823200" y="6057900"/>
          <p14:tracePt t="139232" x="7772400" y="6096000"/>
          <p14:tracePt t="139248" x="7734300" y="6146800"/>
          <p14:tracePt t="139265" x="7708900" y="6191250"/>
          <p14:tracePt t="139282" x="7696200" y="6248400"/>
          <p14:tracePt t="139299" x="7683500" y="6318250"/>
          <p14:tracePt t="139328" x="7670800" y="6515100"/>
          <p14:tracePt t="139335" x="7670800" y="6546850"/>
          <p14:tracePt t="139349" x="7689850" y="6635750"/>
          <p14:tracePt t="139365" x="7715250" y="6680200"/>
          <p14:tracePt t="139382" x="7727950" y="6686550"/>
          <p14:tracePt t="139398" x="7747000" y="6686550"/>
          <p14:tracePt t="139415" x="7772400" y="6680200"/>
          <p14:tracePt t="139432" x="7810500" y="6661150"/>
          <p14:tracePt t="139449" x="7854950" y="6642100"/>
          <p14:tracePt t="139466" x="7931150" y="6616700"/>
          <p14:tracePt t="139482" x="8013700" y="6604000"/>
          <p14:tracePt t="139499" x="8096250" y="6591300"/>
          <p14:tracePt t="139515" x="8166100" y="6584950"/>
          <p14:tracePt t="139532" x="8274050" y="6572250"/>
          <p14:tracePt t="139551" x="8458200" y="6559550"/>
          <p14:tracePt t="139566" x="8534400" y="6559550"/>
          <p14:tracePt t="139582" x="8712200" y="6553200"/>
          <p14:tracePt t="139600" x="8953500" y="6559550"/>
          <p14:tracePt t="139616" x="9144000" y="6578600"/>
          <p14:tracePt t="139633" x="9277350" y="6591300"/>
          <p14:tracePt t="139649" x="9448800" y="6610350"/>
          <p14:tracePt t="139665" x="9620250" y="6629400"/>
          <p14:tracePt t="139682" x="9848850" y="6667500"/>
          <p14:tracePt t="139699" x="10013950" y="6686550"/>
          <p14:tracePt t="139715" x="10204450" y="6705600"/>
          <p14:tracePt t="139733" x="10337800" y="6711950"/>
          <p14:tracePt t="139749" x="10477500" y="6711950"/>
          <p14:tracePt t="139766" x="10528300" y="6711950"/>
          <p14:tracePt t="139788" x="10553700" y="6705600"/>
          <p14:tracePt t="139935" x="10560050" y="6699250"/>
          <p14:tracePt t="139949" x="10566400" y="6686550"/>
          <p14:tracePt t="139969" x="10598150" y="6623050"/>
          <p14:tracePt t="139983" x="10617200" y="6584950"/>
          <p14:tracePt t="140003" x="10636250" y="6559550"/>
          <p14:tracePt t="140016" x="10655300" y="6540500"/>
          <p14:tracePt t="140093" x="10661650" y="6540500"/>
          <p14:tracePt t="140102" x="10661650" y="6534150"/>
          <p14:tracePt t="140117" x="10699750" y="6502400"/>
          <p14:tracePt t="140133" x="10756900" y="6426200"/>
          <p14:tracePt t="140149" x="10795000" y="6337300"/>
          <p14:tracePt t="140166" x="10807700" y="6267450"/>
          <p14:tracePt t="140183" x="10807700" y="6242050"/>
          <p14:tracePt t="140199" x="10795000" y="6229350"/>
          <p14:tracePt t="140216" x="10788650" y="6229350"/>
          <p14:tracePt t="140233" x="10763250" y="6223000"/>
          <p14:tracePt t="140250" x="10718800" y="6223000"/>
          <p14:tracePt t="140266" x="10636250" y="6210300"/>
          <p14:tracePt t="140283" x="10458450" y="6197600"/>
          <p14:tracePt t="140314" x="9982200" y="6184900"/>
          <p14:tracePt t="140323" x="9886950" y="6178550"/>
          <p14:tracePt t="140351" x="9486900" y="6146800"/>
          <p14:tracePt t="140366" x="9340850" y="6127750"/>
          <p14:tracePt t="140383" x="9239250" y="6108700"/>
          <p14:tracePt t="140399" x="9156700" y="6089650"/>
          <p14:tracePt t="140416" x="9080500" y="6083300"/>
          <p14:tracePt t="140433" x="8972550" y="6076950"/>
          <p14:tracePt t="140449" x="8813800" y="6076950"/>
          <p14:tracePt t="140466" x="8604250" y="6070600"/>
          <p14:tracePt t="140483" x="8432800" y="6057900"/>
          <p14:tracePt t="140499" x="8286750" y="6045200"/>
          <p14:tracePt t="140516" x="8172450" y="6032500"/>
          <p14:tracePt t="140540" x="8121650" y="6026150"/>
          <p14:tracePt t="140550" x="8115300" y="6026150"/>
          <p14:tracePt t="140567" x="8089900" y="6045200"/>
          <p14:tracePt t="140586" x="8070850" y="6096000"/>
          <p14:tracePt t="140600" x="8064500" y="6153150"/>
          <p14:tracePt t="140616" x="8064500" y="6191250"/>
          <p14:tracePt t="140634" x="8083550" y="6229350"/>
          <p14:tracePt t="140651" x="8128000" y="6292850"/>
          <p14:tracePt t="140667" x="8166100" y="6350000"/>
          <p14:tracePt t="140686" x="8197850" y="6419850"/>
          <p14:tracePt t="140700" x="8204200" y="6451600"/>
          <p14:tracePt t="140716" x="8223250" y="6508750"/>
          <p14:tracePt t="140733" x="8242300" y="6553200"/>
          <p14:tracePt t="140750" x="8299450" y="6610350"/>
          <p14:tracePt t="140766" x="8350250" y="6642100"/>
          <p14:tracePt t="140783" x="8394700" y="6661150"/>
          <p14:tracePt t="140800" x="8420100" y="6661150"/>
          <p14:tracePt t="140867" x="8426450" y="6661150"/>
          <p14:tracePt t="140883" x="8432800" y="6661150"/>
          <p14:tracePt t="140905" x="8451850" y="6667500"/>
          <p14:tracePt t="140917" x="8458200" y="6667500"/>
          <p14:tracePt t="140933" x="8496300" y="6667500"/>
          <p14:tracePt t="140950" x="8547100" y="6673850"/>
          <p14:tracePt t="140967" x="8629650" y="6673850"/>
          <p14:tracePt t="140983" x="8750300" y="6680200"/>
          <p14:tracePt t="141000" x="8915400" y="6692900"/>
          <p14:tracePt t="141017" x="9156700" y="6705600"/>
          <p14:tracePt t="141034" x="9436100" y="6731000"/>
          <p14:tracePt t="141035" x="9632950" y="6750050"/>
          <p14:tracePt t="141052" x="10064750" y="6807200"/>
          <p14:tracePt t="141067" x="10426700" y="6845300"/>
          <p14:tracePt t="141200" x="11239500" y="6845300"/>
          <p14:tracePt t="141218" x="11264900" y="6838950"/>
          <p14:tracePt t="141233" x="11271250" y="6832600"/>
          <p14:tracePt t="141250" x="11290300" y="6819900"/>
          <p14:tracePt t="141267" x="11296650" y="6813550"/>
          <p14:tracePt t="141317" x="11303000" y="6807200"/>
          <p14:tracePt t="141333" x="11315700" y="6800850"/>
          <p14:tracePt t="141350" x="11322050" y="6781800"/>
          <p14:tracePt t="141367" x="11328400" y="6775450"/>
          <p14:tracePt t="141387" x="11334750" y="6756400"/>
          <p14:tracePt t="141400" x="11341100" y="6737350"/>
          <p14:tracePt t="141418" x="11353800" y="6705600"/>
          <p14:tracePt t="141434" x="11366500" y="6648450"/>
          <p14:tracePt t="141450" x="11366500" y="6610350"/>
          <p14:tracePt t="141467" x="11366500" y="6584950"/>
          <p14:tracePt t="141484" x="11366500" y="6559550"/>
          <p14:tracePt t="141500" x="11360150" y="6540500"/>
          <p14:tracePt t="141517" x="11360150" y="6527800"/>
          <p14:tracePt t="141534" x="11353800" y="6508750"/>
          <p14:tracePt t="141551" x="11341100" y="6464300"/>
          <p14:tracePt t="141575" x="11322050" y="6400800"/>
          <p14:tracePt t="141584" x="11309350" y="6362700"/>
          <p14:tracePt t="141601" x="11296650" y="6337300"/>
          <p14:tracePt t="141617" x="11283950" y="6299200"/>
          <p14:tracePt t="141634" x="11277600" y="6286500"/>
          <p14:tracePt t="141650" x="11271250" y="6267450"/>
          <p14:tracePt t="141728" x="11264900" y="6267450"/>
          <p14:tracePt t="141752" x="11252200" y="6267450"/>
          <p14:tracePt t="141767" x="11233150" y="6267450"/>
          <p14:tracePt t="141784" x="11220450" y="6267450"/>
          <p14:tracePt t="141803" x="11176000" y="6267450"/>
          <p14:tracePt t="141818" x="11087100" y="6254750"/>
          <p14:tracePt t="141834" x="10972800" y="6242050"/>
          <p14:tracePt t="141851" x="10826750" y="6223000"/>
          <p14:tracePt t="141867" x="10699750" y="6210300"/>
          <p14:tracePt t="141884" x="10553700" y="6197600"/>
          <p14:tracePt t="141901" x="10407650" y="6184900"/>
          <p14:tracePt t="141917" x="10242550" y="6165850"/>
          <p14:tracePt t="141934" x="10096500" y="6146800"/>
          <p14:tracePt t="141951" x="9848850" y="6127750"/>
          <p14:tracePt t="141972" x="9512300" y="6089650"/>
          <p14:tracePt t="141984" x="9391650" y="6083300"/>
          <p14:tracePt t="142001" x="9124950" y="6057900"/>
          <p14:tracePt t="142018" x="9004300" y="6051550"/>
          <p14:tracePt t="142036" x="8858250" y="6045200"/>
          <p14:tracePt t="142051" x="8737600" y="6045200"/>
          <p14:tracePt t="142069" x="8623300" y="6045200"/>
          <p14:tracePt t="142084" x="8451850" y="6045200"/>
          <p14:tracePt t="142101" x="8267700" y="6045200"/>
          <p14:tracePt t="142117" x="8147050" y="6045200"/>
          <p14:tracePt t="142134" x="8026400" y="6045200"/>
          <p14:tracePt t="142151" x="7969250" y="6045200"/>
          <p14:tracePt t="142167" x="7956550" y="6051550"/>
          <p14:tracePt t="142184" x="7937500" y="6057900"/>
          <p14:tracePt t="142202" x="7899400" y="6083300"/>
          <p14:tracePt t="142229" x="7797800" y="6165850"/>
          <p14:tracePt t="142238" x="7791450" y="6184900"/>
          <p14:tracePt t="142251" x="7778750" y="6248400"/>
          <p14:tracePt t="142273" x="7804150" y="6343650"/>
          <p14:tracePt t="142284" x="7842250" y="6419850"/>
          <p14:tracePt t="142301" x="7867650" y="6483350"/>
          <p14:tracePt t="142318" x="7886700" y="6527800"/>
          <p14:tracePt t="142334" x="7905750" y="6546850"/>
          <p14:tracePt t="142358" x="7912100" y="6559550"/>
          <p14:tracePt t="142368" x="7918450" y="6559550"/>
          <p14:tracePt t="142385" x="7937500" y="6565900"/>
          <p14:tracePt t="142409" x="7988300" y="6578600"/>
          <p14:tracePt t="142418" x="8007350" y="6578600"/>
          <p14:tracePt t="142434" x="8064500" y="6584950"/>
          <p14:tracePt t="142451" x="8096250" y="6584950"/>
          <p14:tracePt t="142452" x="8108950" y="6584950"/>
          <p14:tracePt t="142468" x="8115300" y="6584950"/>
          <p14:tracePt t="142575" x="8128000" y="6584950"/>
          <p14:tracePt t="142805" x="8140700" y="6584950"/>
          <p14:tracePt t="142818" x="8147050" y="6584950"/>
          <p14:tracePt t="142836" x="8242300" y="6591300"/>
          <p14:tracePt t="142852" x="8312150" y="6591300"/>
          <p14:tracePt t="142868" x="8356600" y="6597650"/>
          <p14:tracePt t="142885" x="8483600" y="6597650"/>
          <p14:tracePt t="142901" x="8604250" y="6597650"/>
          <p14:tracePt t="142918" x="8775700" y="6597650"/>
          <p14:tracePt t="142935" x="8978900" y="6597650"/>
          <p14:tracePt t="142952" x="9169400" y="6610350"/>
          <p14:tracePt t="142976" x="9480550" y="6635750"/>
          <p14:tracePt t="142986" x="9563100" y="6648450"/>
          <p14:tracePt t="143001" x="9759950" y="6673850"/>
          <p14:tracePt t="143018" x="9944100" y="6699250"/>
          <p14:tracePt t="143035" x="10052050" y="6705600"/>
          <p14:tracePt t="143054" x="10160000" y="6711950"/>
          <p14:tracePt t="143068" x="10198100" y="6711950"/>
          <p14:tracePt t="143085" x="10248900" y="6711950"/>
          <p14:tracePt t="143102" x="10318750" y="6718300"/>
          <p14:tracePt t="143118" x="10388600" y="6718300"/>
          <p14:tracePt t="143135" x="10477500" y="6718300"/>
          <p14:tracePt t="143152" x="10528300" y="6711950"/>
          <p14:tracePt t="143170" x="10579100" y="6699250"/>
          <p14:tracePt t="143185" x="10642600" y="6680200"/>
          <p14:tracePt t="143202" x="10731500" y="6673850"/>
          <p14:tracePt t="143218" x="10871200" y="6667500"/>
          <p14:tracePt t="143235" x="11010900" y="6661150"/>
          <p14:tracePt t="143252" x="11112500" y="6648450"/>
          <p14:tracePt t="143268" x="11156950" y="6629400"/>
          <p14:tracePt t="143285" x="11169650" y="6604000"/>
          <p14:tracePt t="143302" x="11169650" y="6578600"/>
          <p14:tracePt t="143319" x="11169650" y="6540500"/>
          <p14:tracePt t="143338" x="11169650" y="6534150"/>
          <p14:tracePt t="143352" x="11176000" y="6534150"/>
          <p14:tracePt t="143369" x="11188700" y="6521450"/>
          <p14:tracePt t="143391" x="11239500" y="6502400"/>
          <p14:tracePt t="143402" x="11252200" y="6502400"/>
          <p14:tracePt t="143419" x="11290300" y="6477000"/>
          <p14:tracePt t="143435" x="11328400" y="6457950"/>
          <p14:tracePt t="143452" x="11366500" y="6438900"/>
          <p14:tracePt t="143469" x="11404600" y="6407150"/>
          <p14:tracePt t="143485" x="11430000" y="6375400"/>
          <p14:tracePt t="143502" x="11455400" y="6343650"/>
          <p14:tracePt t="143519" x="11468100" y="6311900"/>
          <p14:tracePt t="143535" x="11468100" y="6299200"/>
          <p14:tracePt t="143552" x="11468100" y="6286500"/>
          <p14:tracePt t="143569" x="11468100" y="6280150"/>
          <p14:tracePt t="143602" x="11449050" y="6273800"/>
          <p14:tracePt t="143625" x="11391900" y="6261100"/>
          <p14:tracePt t="143635" x="11372850" y="6254750"/>
          <p14:tracePt t="143652" x="11283950" y="6229350"/>
          <p14:tracePt t="143674" x="11074400" y="6153150"/>
          <p14:tracePt t="143686" x="10972800" y="6121400"/>
          <p14:tracePt t="143702" x="10807700" y="6064250"/>
          <p14:tracePt t="143719" x="10674350" y="6026150"/>
          <p14:tracePt t="143735" x="10515600" y="5981700"/>
          <p14:tracePt t="143754" x="10293350" y="5949950"/>
          <p14:tracePt t="143771" x="10210800" y="5943600"/>
          <p14:tracePt t="143786" x="10013950" y="5937250"/>
          <p14:tracePt t="143815" x="9645650" y="5930900"/>
          <p14:tracePt t="143822" x="9544050" y="5930900"/>
          <p14:tracePt t="143838" x="9410700" y="5930900"/>
          <p14:tracePt t="143852" x="9251950" y="5930900"/>
          <p14:tracePt t="143869" x="9137650" y="5930900"/>
          <p14:tracePt t="143886" x="9010650" y="5930900"/>
          <p14:tracePt t="143902" x="8839200" y="5930900"/>
          <p14:tracePt t="143919" x="8674100" y="5924550"/>
          <p14:tracePt t="143936" x="8559800" y="5924550"/>
          <p14:tracePt t="143952" x="8445500" y="5918200"/>
          <p14:tracePt t="143969" x="8413750" y="5918200"/>
          <p14:tracePt t="144019" x="8407400" y="5918200"/>
          <p14:tracePt t="144036" x="8401050" y="5937250"/>
          <p14:tracePt t="144053" x="8356600" y="5994400"/>
          <p14:tracePt t="144070" x="8343900" y="6032500"/>
          <p14:tracePt t="144086" x="8331200" y="6051550"/>
          <p14:tracePt t="144103" x="8331200" y="6064250"/>
          <p14:tracePt t="144120" x="8331200" y="6070600"/>
          <p14:tracePt t="144152" x="8331200" y="6089650"/>
          <p14:tracePt t="144169" x="8331200" y="6115050"/>
          <p14:tracePt t="144186" x="8337550" y="6146800"/>
          <p14:tracePt t="144203" x="8337550" y="6165850"/>
          <p14:tracePt t="144219" x="8343900" y="6184900"/>
          <p14:tracePt t="144242" x="8343900" y="6191250"/>
          <p14:tracePt t="144288" x="8343900" y="6197600"/>
          <p14:tracePt t="144312" x="8356600" y="6216650"/>
          <p14:tracePt t="144319" x="8362950" y="6229350"/>
          <p14:tracePt t="144336" x="8369300" y="6242050"/>
          <p14:tracePt t="144353" x="8375650" y="6254750"/>
          <p14:tracePt t="144376" x="8382000" y="6261100"/>
          <p14:tracePt t="144386" x="8382000" y="6267450"/>
          <p14:tracePt t="144403" x="8394700" y="6280150"/>
          <p14:tracePt t="144420" x="8407400" y="6299200"/>
          <p14:tracePt t="144436" x="8445500" y="6330950"/>
          <p14:tracePt t="144453" x="8509000" y="6369050"/>
          <p14:tracePt t="144469" x="8591550" y="6388100"/>
          <p14:tracePt t="144486" x="8680450" y="6394450"/>
          <p14:tracePt t="144503" x="8782050" y="6400800"/>
          <p14:tracePt t="144520" x="8883650" y="6394450"/>
          <p14:tracePt t="144536" x="8972550" y="6381750"/>
          <p14:tracePt t="144564" x="9074150" y="6362700"/>
          <p14:tracePt t="144570" x="9080500" y="6362700"/>
          <p14:tracePt t="144587" x="9093200" y="6356350"/>
          <p14:tracePt t="144807" x="9093200" y="6362700"/>
          <p14:tracePt t="144832" x="9131300" y="6394450"/>
          <p14:tracePt t="144853" x="9188450" y="6419850"/>
          <p14:tracePt t="144854" x="9258300" y="6432550"/>
          <p14:tracePt t="144873" x="9467850" y="6451600"/>
          <p14:tracePt t="144887" x="9734550" y="6457950"/>
          <p14:tracePt t="144903" x="10064750" y="6457950"/>
          <p14:tracePt t="144920" x="10356850" y="6445250"/>
          <p14:tracePt t="144937" x="10648950" y="6432550"/>
          <p14:tracePt t="144955" x="10928350" y="6419850"/>
          <p14:tracePt t="144974" x="11207750" y="6426200"/>
          <p14:tracePt t="144987" x="11290300" y="6445250"/>
          <p14:tracePt t="145003" x="11449050" y="6477000"/>
          <p14:tracePt t="145020" x="11525250" y="6489700"/>
          <p14:tracePt t="145037" x="11531600" y="6489700"/>
          <p14:tracePt t="145073" x="11531600" y="6483350"/>
          <p14:tracePt t="145087" x="11537950" y="6477000"/>
          <p14:tracePt t="145104" x="11544300" y="6477000"/>
          <p14:tracePt t="145120" x="11557000" y="6477000"/>
          <p14:tracePt t="145137" x="11588750" y="6477000"/>
          <p14:tracePt t="145154" x="11614150" y="6477000"/>
          <p14:tracePt t="145170" x="11645900" y="6483350"/>
          <p14:tracePt t="145187" x="11671300" y="6483350"/>
          <p14:tracePt t="145203" x="11696700" y="6483350"/>
          <p14:tracePt t="145220" x="11747500" y="6489700"/>
          <p14:tracePt t="145237" x="11849100" y="6496050"/>
          <p14:tracePt t="145258" x="12077700" y="6502400"/>
          <p14:tracePt t="145270" x="12115800" y="6502400"/>
          <p14:tracePt t="145287" x="12160250" y="6496050"/>
          <p14:tracePt t="145303" x="12166600" y="6489700"/>
          <p14:tracePt t="145338" x="12166600" y="6477000"/>
          <p14:tracePt t="145354" x="12166600" y="6457950"/>
          <p14:tracePt t="145370" x="12166600" y="6445250"/>
          <p14:tracePt t="145387" x="12166600" y="6400800"/>
          <p14:tracePt t="145406" x="12160250" y="6350000"/>
          <p14:tracePt t="145420" x="12153900" y="6311900"/>
          <p14:tracePt t="145437" x="12134850" y="6261100"/>
          <p14:tracePt t="145454" x="12128500" y="6235700"/>
          <p14:tracePt t="145470" x="12115800" y="6216650"/>
          <p14:tracePt t="145487" x="12090400" y="6197600"/>
          <p14:tracePt t="145504" x="12052300" y="6172200"/>
          <p14:tracePt t="145520" x="12014200" y="6159500"/>
          <p14:tracePt t="145537" x="11982450" y="6146800"/>
          <p14:tracePt t="145554" x="11944350" y="6140450"/>
          <p14:tracePt t="145571" x="11931650" y="6134100"/>
          <p14:tracePt t="145593" x="11918950" y="6134100"/>
          <p14:tracePt t="145604" x="11906250" y="6134100"/>
          <p14:tracePt t="145620" x="11849100" y="6134100"/>
          <p14:tracePt t="145638" x="11753850" y="6108700"/>
          <p14:tracePt t="145654" x="11703050" y="6102350"/>
          <p14:tracePt t="145671" x="11696700" y="6102350"/>
          <p14:tracePt t="145704" x="11696700" y="6108700"/>
          <p14:tracePt t="145724" x="11690350" y="6127750"/>
          <p14:tracePt t="145737" x="11684000" y="6146800"/>
          <p14:tracePt t="145755" x="11664950" y="6178550"/>
          <p14:tracePt t="145771" x="11633200" y="6242050"/>
          <p14:tracePt t="145787" x="11588750" y="6305550"/>
          <p14:tracePt t="145804" x="11525250" y="6388100"/>
          <p14:tracePt t="145820" x="11461750" y="6457950"/>
          <p14:tracePt t="145837" x="11430000" y="6489700"/>
          <p14:tracePt t="145838" x="11423650" y="6502400"/>
          <p14:tracePt t="145913" x="11423650" y="6521450"/>
          <p14:tracePt t="145921" x="11423650" y="6540500"/>
          <p14:tracePt t="145938" x="11430000" y="6572250"/>
          <p14:tracePt t="145958" x="11461750" y="6667500"/>
          <p14:tracePt t="145971" x="11468100" y="6699250"/>
          <p14:tracePt t="145987" x="11480800" y="6711950"/>
          <p14:tracePt t="146004" x="11480800" y="6718300"/>
          <p14:tracePt t="146021" x="11499850" y="6718300"/>
          <p14:tracePt t="146038" x="11550650" y="6724650"/>
          <p14:tracePt t="146063" x="11671300" y="6731000"/>
          <p14:tracePt t="146071" x="11715750" y="6737350"/>
          <p14:tracePt t="146088" x="11811000" y="6737350"/>
          <p14:tracePt t="146104" x="11880850" y="6737350"/>
          <p14:tracePt t="146122" x="11944350" y="6731000"/>
          <p14:tracePt t="146138" x="11995150" y="6705600"/>
          <p14:tracePt t="146155" x="12039600" y="6673850"/>
          <p14:tracePt t="146171" x="12065000" y="6635750"/>
          <p14:tracePt t="146188" x="12103100" y="6584950"/>
          <p14:tracePt t="146204" x="12128500" y="6540500"/>
          <p14:tracePt t="146221" x="12134850" y="6502400"/>
          <p14:tracePt t="146238" x="12134850" y="6470650"/>
          <p14:tracePt t="146254" x="12134850" y="6451600"/>
          <p14:tracePt t="146271" x="12134850" y="6438900"/>
          <p14:tracePt t="146288" x="12134850" y="6426200"/>
          <p14:tracePt t="146304" x="12109450" y="6400800"/>
          <p14:tracePt t="146321" x="12084050" y="6375400"/>
          <p14:tracePt t="146343" x="12020550" y="6318250"/>
          <p14:tracePt t="146355" x="12001500" y="6305550"/>
          <p14:tracePt t="146371" x="11944350" y="6273800"/>
          <p14:tracePt t="146391" x="11880850" y="6248400"/>
          <p14:tracePt t="146405" x="11874500" y="6248400"/>
          <p14:tracePt t="146421" x="11868150" y="6248400"/>
          <p14:tracePt t="146439" x="11842750" y="6242050"/>
          <p14:tracePt t="146455" x="11817350" y="6242050"/>
          <p14:tracePt t="146475" x="11791950" y="6242050"/>
          <p14:tracePt t="146488" x="11747500" y="6242050"/>
          <p14:tracePt t="146505" x="11696700" y="6254750"/>
          <p14:tracePt t="146531" x="11639550" y="6267450"/>
          <p14:tracePt t="146538" x="11633200" y="6267450"/>
          <p14:tracePt t="146556" x="11607800" y="6273800"/>
          <p14:tracePt t="146571" x="11588750" y="6273800"/>
          <p14:tracePt t="146588" x="11576050" y="6280150"/>
          <p14:tracePt t="146605" x="11563350" y="6292850"/>
          <p14:tracePt t="146621" x="11557000" y="6311900"/>
          <p14:tracePt t="146638" x="11550650" y="6356350"/>
          <p14:tracePt t="146655" x="11557000" y="6419850"/>
          <p14:tracePt t="146671" x="11569700" y="6470650"/>
          <p14:tracePt t="146688" x="11588750" y="6502400"/>
          <p14:tracePt t="146705" x="11607800" y="6534150"/>
          <p14:tracePt t="146721" x="11620500" y="6546850"/>
          <p14:tracePt t="146738" x="11626850" y="6553200"/>
          <p14:tracePt t="146755" x="11639550" y="6565900"/>
          <p14:tracePt t="146771" x="11664950" y="6584950"/>
          <p14:tracePt t="146788" x="11709400" y="6610350"/>
          <p14:tracePt t="146805" x="11741150" y="6629400"/>
          <p14:tracePt t="146822" x="11772900" y="6642100"/>
          <p14:tracePt t="146838" x="11785600" y="6642100"/>
          <p14:tracePt t="146906" x="11791950" y="6642100"/>
          <p14:tracePt t="146948" x="11811000" y="6661150"/>
          <p14:tracePt t="146972" x="11817350" y="6673850"/>
          <p14:tracePt t="146988" x="11823700" y="6680200"/>
          <p14:tracePt t="147005" x="11823700" y="6686550"/>
          <p14:tracePt t="147022" x="11836400" y="6686550"/>
          <p14:tracePt t="147038" x="11855450" y="6692900"/>
          <p14:tracePt t="147055" x="11880850" y="6686550"/>
          <p14:tracePt t="147074" x="11893550" y="6661150"/>
          <p14:tracePt t="147088" x="11893550" y="6648450"/>
          <p14:tracePt t="147105" x="11893550" y="6616700"/>
          <p14:tracePt t="147122" x="11887200" y="6565900"/>
          <p14:tracePt t="147139" x="11855450" y="6527800"/>
          <p14:tracePt t="147155" x="11817350" y="6496050"/>
          <p14:tracePt t="147172" x="11798300" y="6483350"/>
          <p14:tracePt t="147188" x="11734800" y="6470650"/>
          <p14:tracePt t="147205" x="11709400" y="6470650"/>
          <p14:tracePt t="147222" x="11690350" y="6464300"/>
          <p14:tracePt t="147239" x="11684000" y="6464300"/>
          <p14:tracePt t="147255" x="11677650" y="6464300"/>
          <p14:tracePt t="147307" x="11671300" y="6464300"/>
          <p14:tracePt t="147323" x="11652250" y="6464300"/>
          <p14:tracePt t="147339" x="11639550" y="6457950"/>
          <p14:tracePt t="147438" x="11633200" y="6445250"/>
          <p14:tracePt t="147453" x="11633200" y="6438900"/>
          <p14:tracePt t="147459" x="11626850" y="6426200"/>
          <p14:tracePt t="147472" x="11620500" y="6407150"/>
          <p14:tracePt t="147489" x="11614150" y="6388100"/>
          <p14:tracePt t="147509" x="11614150" y="6375400"/>
          <p14:tracePt t="147510" x="11607800" y="6369050"/>
          <p14:tracePt t="147522" x="11607800" y="6362700"/>
          <p14:tracePt t="147557" x="11607800" y="6356350"/>
          <p14:tracePt t="147572" x="11588750" y="6350000"/>
          <p14:tracePt t="147589" x="11525250" y="6324600"/>
          <p14:tracePt t="147605" x="11442700" y="6299200"/>
          <p14:tracePt t="147622" x="11277600" y="6223000"/>
          <p14:tracePt t="147639" x="11055350" y="6115050"/>
          <p14:tracePt t="147655" x="10833100" y="6026150"/>
          <p14:tracePt t="147672" x="10610850" y="5962650"/>
          <p14:tracePt t="147691" x="10261600" y="5854700"/>
          <p14:tracePt t="147716" x="9740900" y="5695950"/>
          <p14:tracePt t="147722" x="9550400" y="5632450"/>
          <p14:tracePt t="147742" x="9251950" y="5505450"/>
          <p14:tracePt t="147755" x="8915400" y="5346700"/>
          <p14:tracePt t="147772" x="8661400" y="5213350"/>
          <p14:tracePt t="147789" x="8470900" y="5105400"/>
          <p14:tracePt t="147806" x="8242300" y="4972050"/>
          <p14:tracePt t="147822" x="8083550" y="4870450"/>
          <p14:tracePt t="147845" x="7918450" y="4756150"/>
          <p14:tracePt t="147856" x="7893050" y="4730750"/>
          <p14:tracePt t="147873" x="7835900" y="4660900"/>
          <p14:tracePt t="147889" x="7810500" y="4622800"/>
          <p14:tracePt t="147906" x="7778750" y="4597400"/>
          <p14:tracePt t="147922" x="7740650" y="4565650"/>
          <p14:tracePt t="147940" x="7715250" y="4546600"/>
          <p14:tracePt t="147956" x="7696200" y="4533900"/>
          <p14:tracePt t="147973" x="7683500" y="4521200"/>
          <p14:tracePt t="147989" x="7677150" y="4514850"/>
          <p14:tracePt t="148006" x="7670800" y="4502150"/>
          <p14:tracePt t="148022" x="7664450" y="4489450"/>
          <p14:tracePt t="148039" x="7645400" y="4457700"/>
          <p14:tracePt t="148056" x="7613650" y="4432300"/>
          <p14:tracePt t="148079" x="7588250" y="4394200"/>
          <p14:tracePt t="148091" x="7575550" y="4381500"/>
          <p14:tracePt t="148113" x="7562850" y="4349750"/>
          <p14:tracePt t="148123" x="7562850" y="4343400"/>
          <p14:tracePt t="148140" x="7556500" y="4286250"/>
          <p14:tracePt t="148157" x="7550150" y="4260850"/>
          <p14:tracePt t="148173" x="7537450" y="4235450"/>
          <p14:tracePt t="148189" x="7531100" y="4222750"/>
          <p14:tracePt t="148206" x="7531100" y="4216400"/>
          <p14:tracePt t="148222" x="7531100" y="4210050"/>
          <p14:tracePt t="148239" x="7531100" y="4191000"/>
          <p14:tracePt t="148256" x="7524750" y="4178300"/>
          <p14:tracePt t="148611" x="7524750" y="4184650"/>
          <p14:tracePt t="148623" x="7524750" y="4191000"/>
          <p14:tracePt t="148640" x="7550150" y="4203700"/>
          <p14:tracePt t="148657" x="7575550" y="4210050"/>
          <p14:tracePt t="148673" x="7594600" y="4216400"/>
          <p14:tracePt t="148790" x="7594600" y="4203700"/>
          <p14:tracePt t="148807" x="7594600" y="4191000"/>
          <p14:tracePt t="148823" x="7594600" y="4178300"/>
          <p14:tracePt t="148856" x="7594600" y="4171950"/>
          <p14:tracePt t="149059" x="7569200" y="4165600"/>
          <p14:tracePt t="149074" x="7531100" y="4159250"/>
          <p14:tracePt t="149099" x="7397750" y="4146550"/>
          <p14:tracePt t="149107" x="7346950" y="4146550"/>
          <p14:tracePt t="149123" x="7251700" y="4159250"/>
          <p14:tracePt t="149140" x="7181850" y="4171950"/>
          <p14:tracePt t="149157" x="7162800" y="4178300"/>
          <p14:tracePt t="149207" x="7162800" y="4184650"/>
          <p14:tracePt t="149224" x="7162800" y="4197350"/>
          <p14:tracePt t="149240" x="7162800" y="4222750"/>
          <p14:tracePt t="149258" x="7162800" y="4248150"/>
          <p14:tracePt t="149274" x="7169150" y="4279900"/>
          <p14:tracePt t="149290" x="7169150" y="4311650"/>
          <p14:tracePt t="149307" x="7169150" y="4330700"/>
          <p14:tracePt t="149324" x="7169150" y="4337050"/>
          <p14:tracePt t="149361" x="7169150" y="4343400"/>
          <p14:tracePt t="149374" x="7162800" y="4349750"/>
          <p14:tracePt t="149390" x="7137400" y="4368800"/>
          <p14:tracePt t="149407" x="7124700" y="4381500"/>
          <p14:tracePt t="149474" x="7112000" y="4381500"/>
          <p14:tracePt t="149491" x="7086600" y="4381500"/>
          <p14:tracePt t="149507" x="7080250" y="4381500"/>
          <p14:tracePt t="151892" x="7029450" y="4356100"/>
          <p14:tracePt t="151909" x="6985000" y="4349750"/>
          <p14:tracePt t="151926" x="6946900" y="4349750"/>
          <p14:tracePt t="151942" x="6908800" y="4349750"/>
          <p14:tracePt t="151969" x="6877050" y="4343400"/>
          <p14:tracePt t="151976" x="6845300" y="4343400"/>
          <p14:tracePt t="151993" x="6775450" y="4337050"/>
          <p14:tracePt t="152010" x="6661150" y="4337050"/>
          <p14:tracePt t="152027" x="6540500" y="4337050"/>
          <p14:tracePt t="152043" x="6445250" y="4337050"/>
          <p14:tracePt t="152044" x="6413500" y="4337050"/>
          <p14:tracePt t="152062" x="6356350" y="4337050"/>
          <p14:tracePt t="152076" x="6330950" y="4337050"/>
          <p14:tracePt t="152093" x="6165850" y="4337050"/>
          <p14:tracePt t="152109" x="5994400" y="4337050"/>
          <p14:tracePt t="152126" x="5784850" y="4337050"/>
          <p14:tracePt t="152142" x="5632450" y="4324350"/>
          <p14:tracePt t="152159" x="5518150" y="4305300"/>
          <p14:tracePt t="152176" x="5441950" y="4292600"/>
          <p14:tracePt t="152193" x="5378450" y="4286250"/>
          <p14:tracePt t="152210" x="5314950" y="4279900"/>
          <p14:tracePt t="152226" x="5213350" y="4279900"/>
          <p14:tracePt t="152243" x="5080000" y="4267200"/>
          <p14:tracePt t="152260" x="4876800" y="4260850"/>
          <p14:tracePt t="152276" x="4667250" y="4248150"/>
          <p14:tracePt t="152294" x="4432300" y="4222750"/>
          <p14:tracePt t="152309" x="4406900" y="4222750"/>
          <p14:tracePt t="152326" x="4394200" y="4216400"/>
          <p14:tracePt t="152343" x="4318000" y="4216400"/>
          <p14:tracePt t="152359" x="4133850" y="4241800"/>
          <p14:tracePt t="152376" x="3835400" y="4254500"/>
          <p14:tracePt t="152394" x="3543300" y="4260850"/>
          <p14:tracePt t="152410" x="3308350" y="4260850"/>
          <p14:tracePt t="152427" x="3194050" y="4241800"/>
          <p14:tracePt t="152443" x="3181350" y="4241800"/>
          <p14:tracePt t="152459" x="3181350" y="4235450"/>
          <p14:tracePt t="152476" x="3206750" y="4229100"/>
          <p14:tracePt t="152493" x="3238500" y="4222750"/>
          <p14:tracePt t="152510" x="3251200" y="4216400"/>
          <p14:tracePt t="153360" x="3238500" y="4222750"/>
          <p14:tracePt t="153377" x="3187700" y="4241800"/>
          <p14:tracePt t="153394" x="3079750" y="4267200"/>
          <p14:tracePt t="153410" x="2914650" y="4305300"/>
          <p14:tracePt t="153427" x="2755900" y="4349750"/>
          <p14:tracePt t="153444" x="2660650" y="4375150"/>
          <p14:tracePt t="153467" x="2616200" y="4381500"/>
          <p14:tracePt t="153481" x="2609850" y="4381500"/>
          <p14:tracePt t="153494" x="2597150" y="4381500"/>
          <p14:tracePt t="153510" x="2533650" y="4368800"/>
          <p14:tracePt t="153527" x="2413000" y="4349750"/>
          <p14:tracePt t="153544" x="2209800" y="4337050"/>
          <p14:tracePt t="153560" x="2006600" y="4324350"/>
          <p14:tracePt t="153578" x="1816100" y="4305300"/>
          <p14:tracePt t="153594" x="1682750" y="4279900"/>
          <p14:tracePt t="153610" x="1663700" y="4279900"/>
          <p14:tracePt t="153627" x="1670050" y="4273550"/>
          <p14:tracePt t="153644" x="1695450" y="4273550"/>
          <p14:tracePt t="153661" x="1727200" y="4267200"/>
          <p14:tracePt t="153711" x="1720850" y="4267200"/>
          <p14:tracePt t="153768" x="1720850" y="4260850"/>
          <p14:tracePt t="153778" x="1727200" y="4254500"/>
          <p14:tracePt t="153794" x="1746250" y="4241800"/>
          <p14:tracePt t="153810" x="1803400" y="4197350"/>
          <p14:tracePt t="153827" x="1860550" y="4159250"/>
          <p14:tracePt t="153844" x="1930400" y="4127500"/>
          <p14:tracePt t="153861" x="1968500" y="4095750"/>
          <p14:tracePt t="153877" x="1974850" y="4095750"/>
          <p14:tracePt t="153879" x="1974850" y="4089400"/>
          <p14:tracePt t="153932" x="1974850" y="4070350"/>
          <p14:tracePt t="153945" x="1974850" y="4064000"/>
          <p14:tracePt t="153962" x="1987550" y="4044950"/>
          <p14:tracePt t="153978" x="1993900" y="4032250"/>
          <p14:tracePt t="153995" x="1993900" y="4025900"/>
          <p14:tracePt t="156654" x="1987550" y="4032250"/>
          <p14:tracePt t="156686" x="1974850" y="4038600"/>
          <p14:tracePt t="156714" x="1968500" y="4038600"/>
          <p14:tracePt t="156730" x="1962150" y="4038600"/>
          <p14:tracePt t="157559" x="1962150" y="4051300"/>
          <p14:tracePt t="157565" x="1962150" y="4057650"/>
          <p14:tracePt t="157580" x="1962150" y="4070350"/>
          <p14:tracePt t="157597" x="1962150" y="4089400"/>
          <p14:tracePt t="157614" x="1962150" y="4102100"/>
          <p14:tracePt t="157685" x="1968500" y="4102100"/>
          <p14:tracePt t="157697" x="1981200" y="4102100"/>
          <p14:tracePt t="157722" x="2006600" y="4108450"/>
          <p14:tracePt t="157851" x="2012950" y="4108450"/>
          <p14:tracePt t="158339" x="2019300" y="4114800"/>
          <p14:tracePt t="158348" x="2025650" y="4114800"/>
          <p14:tracePt t="158365" x="2032000" y="4121150"/>
          <p14:tracePt t="158386" x="2051050" y="4127500"/>
          <p14:tracePt t="158398" x="2063750" y="4127500"/>
          <p14:tracePt t="158415" x="2082800" y="4140200"/>
          <p14:tracePt t="158431" x="2108200" y="4152900"/>
          <p14:tracePt t="158448" x="2120900" y="4165600"/>
          <p14:tracePt t="158464" x="2139950" y="4165600"/>
          <p14:tracePt t="158481" x="2152650" y="4171950"/>
          <p14:tracePt t="158498" x="2178050" y="4171950"/>
          <p14:tracePt t="158528" x="2216150" y="4171950"/>
          <p14:tracePt t="158548" x="2222500" y="4171950"/>
          <p14:tracePt t="158565" x="2235200" y="4171950"/>
          <p14:tracePt t="158581" x="2247900" y="4178300"/>
          <p14:tracePt t="158598" x="2286000" y="4178300"/>
          <p14:tracePt t="158615" x="2324100" y="4184650"/>
          <p14:tracePt t="158631" x="2362200" y="4184650"/>
          <p14:tracePt t="158648" x="2406650" y="4197350"/>
          <p14:tracePt t="158665" x="2432050" y="4216400"/>
          <p14:tracePt t="158681" x="2451100" y="4241800"/>
          <p14:tracePt t="158698" x="2463800" y="4260850"/>
          <p14:tracePt t="158715" x="2476500" y="4273550"/>
          <p14:tracePt t="158748" x="2476500" y="4279900"/>
          <p14:tracePt t="158765" x="2463800" y="4292600"/>
          <p14:tracePt t="158782" x="2451100" y="4305300"/>
          <p14:tracePt t="158799" x="2438400" y="4311650"/>
          <p14:tracePt t="158815" x="2438400" y="4318000"/>
          <p14:tracePt t="158832" x="2432050" y="4318000"/>
          <p14:tracePt t="158865" x="2425700" y="4324350"/>
          <p14:tracePt t="158905" x="2425700" y="4330700"/>
          <p14:tracePt t="158948" x="2425700" y="4337050"/>
          <p14:tracePt t="158998" x="2438400" y="4343400"/>
          <p14:tracePt t="159015" x="2451100" y="4343400"/>
          <p14:tracePt t="159032" x="2495550" y="4337050"/>
          <p14:tracePt t="159048" x="2546350" y="4330700"/>
          <p14:tracePt t="159066" x="2597150" y="4324350"/>
          <p14:tracePt t="159082" x="2628900" y="4311650"/>
          <p14:tracePt t="159098" x="2647950" y="4298950"/>
          <p14:tracePt t="159115" x="2654300" y="4292600"/>
          <p14:tracePt t="159135" x="2654300" y="4286250"/>
          <p14:tracePt t="159149" x="2667000" y="4279900"/>
          <p14:tracePt t="159165" x="2711450" y="4267200"/>
          <p14:tracePt t="159182" x="2774950" y="4254500"/>
          <p14:tracePt t="159198" x="2844800" y="4241800"/>
          <p14:tracePt t="159215" x="2901950" y="4222750"/>
          <p14:tracePt t="159232" x="2933700" y="4216400"/>
          <p14:tracePt t="159248" x="2971800" y="4210050"/>
          <p14:tracePt t="159265" x="3003550" y="4203700"/>
          <p14:tracePt t="159282" x="3022600" y="4197350"/>
          <p14:tracePt t="159299" x="3028950" y="4197350"/>
          <p14:tracePt t="159382" x="3022600" y="4197350"/>
          <p14:tracePt t="159399" x="3003550" y="4203700"/>
          <p14:tracePt t="159415" x="2965450" y="4216400"/>
          <p14:tracePt t="159432" x="2908300" y="4229100"/>
          <p14:tracePt t="159449" x="2870200" y="4241800"/>
          <p14:tracePt t="159466" x="2832100" y="4248150"/>
          <p14:tracePt t="159599" x="2825750" y="4248150"/>
          <p14:tracePt t="159615" x="2819400" y="4248150"/>
          <p14:tracePt t="159632" x="2806700" y="4235450"/>
          <p14:tracePt t="159649" x="2800350" y="4235450"/>
          <p14:tracePt t="159699" x="2800350" y="4229100"/>
          <p14:tracePt t="159715" x="2800350" y="4222750"/>
          <p14:tracePt t="159749" x="2800350" y="4216400"/>
          <p14:tracePt t="159767" x="2800350" y="4203700"/>
          <p14:tracePt t="159767" x="2819400" y="4191000"/>
          <p14:tracePt t="159789" x="2838450" y="4165600"/>
          <p14:tracePt t="159799" x="2882900" y="4127500"/>
          <p14:tracePt t="159816" x="2908300" y="4102100"/>
          <p14:tracePt t="159839" x="2933700" y="4076700"/>
          <p14:tracePt t="159850" x="2933700" y="4070350"/>
          <p14:tracePt t="159869" x="2933700" y="4064000"/>
          <p14:tracePt t="159941" x="2933700" y="4057650"/>
          <p14:tracePt t="159980" x="2933700" y="4044950"/>
          <p14:tracePt t="160222" x="2940050" y="4044950"/>
          <p14:tracePt t="160252" x="2959100" y="4051300"/>
          <p14:tracePt t="160266" x="2997200" y="4057650"/>
          <p14:tracePt t="160283" x="3041650" y="4064000"/>
          <p14:tracePt t="160309" x="3117850" y="4064000"/>
          <p14:tracePt t="160320" x="3187700" y="4070350"/>
          <p14:tracePt t="160335" x="3302000" y="4070350"/>
          <p14:tracePt t="160350" x="3346450" y="4070350"/>
          <p14:tracePt t="160366" x="3429000" y="4064000"/>
          <p14:tracePt t="160367" x="3473450" y="4057650"/>
          <p14:tracePt t="160383" x="3511550" y="4057650"/>
          <p14:tracePt t="160399" x="3530600" y="4057650"/>
          <p14:tracePt t="160416" x="3556000" y="4057650"/>
          <p14:tracePt t="160437" x="3594100" y="4057650"/>
          <p14:tracePt t="160450" x="3638550" y="4057650"/>
          <p14:tracePt t="160466" x="3689350" y="4057650"/>
          <p14:tracePt t="160494" x="3810000" y="4057650"/>
          <p14:tracePt t="160517" x="3867150" y="4057650"/>
          <p14:tracePt t="160535" x="3905250" y="4057650"/>
          <p14:tracePt t="160550" x="3956050" y="4057650"/>
          <p14:tracePt t="160566" x="4013200" y="4064000"/>
          <p14:tracePt t="160585" x="4095750" y="4076700"/>
          <p14:tracePt t="160602" x="4102100" y="4076700"/>
          <p14:tracePt t="160617" x="4127500" y="4083050"/>
          <p14:tracePt t="160666" x="4133850" y="4083050"/>
          <p14:tracePt t="160700" x="4140200" y="4083050"/>
          <p14:tracePt t="160716" x="4152900" y="4083050"/>
          <p14:tracePt t="160733" x="4159250" y="4076700"/>
          <p14:tracePt t="160750" x="4171950" y="4070350"/>
          <p14:tracePt t="160766" x="4184650" y="4070350"/>
          <p14:tracePt t="160783" x="4197350" y="4064000"/>
          <p14:tracePt t="160800" x="4216400" y="4057650"/>
          <p14:tracePt t="160819" x="4248150" y="4044950"/>
          <p14:tracePt t="160833" x="4292600" y="4032250"/>
          <p14:tracePt t="160852" x="4330700" y="4025900"/>
          <p14:tracePt t="160866" x="4368800" y="4025900"/>
          <p14:tracePt t="160883" x="4413250" y="4025900"/>
          <p14:tracePt t="160900" x="4451350" y="4032250"/>
          <p14:tracePt t="160917" x="4464050" y="4038600"/>
          <p14:tracePt t="160933" x="4489450" y="4038600"/>
          <p14:tracePt t="160957" x="4521200" y="4038600"/>
          <p14:tracePt t="160967" x="4540250" y="4038600"/>
          <p14:tracePt t="160983" x="4552950" y="4025900"/>
          <p14:tracePt t="161002" x="4572000" y="4019550"/>
          <p14:tracePt t="161017" x="4578350" y="4019550"/>
          <p14:tracePt t="161034" x="4584700" y="4019550"/>
          <p14:tracePt t="161051" x="4591050" y="4019550"/>
          <p14:tracePt t="161150" x="4597400" y="4019550"/>
          <p14:tracePt t="161208" x="4584700" y="4019550"/>
          <p14:tracePt t="161217" x="4578350" y="4025900"/>
          <p14:tracePt t="161242" x="4521200" y="4038600"/>
          <p14:tracePt t="161250" x="4502150" y="4038600"/>
          <p14:tracePt t="161267" x="4470400" y="4044950"/>
          <p14:tracePt t="161284" x="4451350" y="4044950"/>
          <p14:tracePt t="161300" x="4438650" y="4044950"/>
          <p14:tracePt t="161317" x="4432300" y="4044950"/>
          <p14:tracePt t="161367" x="4425950" y="4044950"/>
          <p14:tracePt t="161384" x="4406900" y="4044950"/>
          <p14:tracePt t="161401" x="4343400" y="4051300"/>
          <p14:tracePt t="161418" x="4248150" y="4070350"/>
          <p14:tracePt t="161434" x="4140200" y="4083050"/>
          <p14:tracePt t="161451" x="4013200" y="4095750"/>
          <p14:tracePt t="161467" x="3981450" y="4095750"/>
          <p14:tracePt t="161484" x="3937000" y="4095750"/>
          <p14:tracePt t="161501" x="3816350" y="4108450"/>
          <p14:tracePt t="161517" x="3581400" y="4133850"/>
          <p14:tracePt t="161534" x="3276600" y="4152900"/>
          <p14:tracePt t="161550" x="2857500" y="4159250"/>
          <p14:tracePt t="161567" x="2489200" y="4121150"/>
          <p14:tracePt t="161584" x="2076450" y="4076700"/>
          <p14:tracePt t="161600" x="1714500" y="4032250"/>
          <p14:tracePt t="161617" x="1536700" y="4019550"/>
          <p14:tracePt t="161634" x="1511300" y="4019550"/>
          <p14:tracePt t="161668" x="1517650" y="4038600"/>
          <p14:tracePt t="161684" x="1536700" y="4057650"/>
          <p14:tracePt t="161705" x="1555750" y="4076700"/>
          <p14:tracePt t="161723" x="1555750" y="4083050"/>
          <p14:tracePt t="161767" x="1555750" y="4095750"/>
          <p14:tracePt t="161784" x="1562100" y="4114800"/>
          <p14:tracePt t="161801" x="1562100" y="4140200"/>
          <p14:tracePt t="161818" x="1562100" y="4184650"/>
          <p14:tracePt t="161834" x="1562100" y="4210050"/>
          <p14:tracePt t="161851" x="1562100" y="4229100"/>
          <p14:tracePt t="161868" x="1581150" y="4248150"/>
          <p14:tracePt t="161884" x="1606550" y="4260850"/>
          <p14:tracePt t="161901" x="1644650" y="4279900"/>
          <p14:tracePt t="161918" x="1670050" y="4298950"/>
          <p14:tracePt t="161941" x="1739900" y="4349750"/>
          <p14:tracePt t="161951" x="1790700" y="4381500"/>
          <p14:tracePt t="161968" x="1835150" y="4406900"/>
          <p14:tracePt t="161994" x="1860550" y="4419600"/>
          <p14:tracePt t="162316" x="1879600" y="4419600"/>
          <p14:tracePt t="162334" x="1936750" y="4419600"/>
          <p14:tracePt t="162351" x="1974850" y="4425950"/>
          <p14:tracePt t="162368" x="1993900" y="4425950"/>
          <p14:tracePt t="162384" x="2019300" y="4425950"/>
          <p14:tracePt t="162401" x="2038350" y="4432300"/>
          <p14:tracePt t="162418" x="2063750" y="4438650"/>
          <p14:tracePt t="162435" x="2108200" y="4451350"/>
          <p14:tracePt t="162455" x="2152650" y="4457700"/>
          <p14:tracePt t="162468" x="2222500" y="4457700"/>
          <p14:tracePt t="162484" x="2260600" y="4457700"/>
          <p14:tracePt t="162501" x="2266950" y="4457700"/>
          <p14:tracePt t="162619" x="2279650" y="4457700"/>
          <p14:tracePt t="162635" x="2336800" y="4457700"/>
          <p14:tracePt t="162651" x="2425700" y="4451350"/>
          <p14:tracePt t="162652" x="2476500" y="4445000"/>
          <p14:tracePt t="162668" x="2559050" y="4438650"/>
          <p14:tracePt t="162692" x="2813050" y="4413250"/>
          <p14:tracePt t="162701" x="2870200" y="4406900"/>
          <p14:tracePt t="162718" x="2959100" y="4394200"/>
          <p14:tracePt t="162738" x="3041650" y="4381500"/>
          <p14:tracePt t="162751" x="3105150" y="4375150"/>
          <p14:tracePt t="162768" x="3124200" y="4375150"/>
          <p14:tracePt t="162834" x="3130550" y="4375150"/>
          <p14:tracePt t="162986" x="3155950" y="4387850"/>
          <p14:tracePt t="163003" x="3213100" y="4413250"/>
          <p14:tracePt t="163004" x="3244850" y="4425950"/>
          <p14:tracePt t="163026" x="3346450" y="4457700"/>
          <p14:tracePt t="163035" x="3384550" y="4470400"/>
          <p14:tracePt t="163052" x="3460750" y="4476750"/>
          <p14:tracePt t="163069" x="3517900" y="4476750"/>
          <p14:tracePt t="163085" x="3587750" y="4476750"/>
          <p14:tracePt t="163102" x="3651250" y="4476750"/>
          <p14:tracePt t="163118" x="3689350" y="4476750"/>
          <p14:tracePt t="163135" x="3721100" y="4476750"/>
          <p14:tracePt t="163152" x="3746500" y="4470400"/>
          <p14:tracePt t="163169" x="3759200" y="4470400"/>
          <p14:tracePt t="163212" x="3765550" y="4470400"/>
          <p14:tracePt t="163815" x="3759200" y="4470400"/>
          <p14:tracePt t="163821" x="3740150" y="4470400"/>
          <p14:tracePt t="163836" x="3702050" y="4470400"/>
          <p14:tracePt t="163852" x="3587750" y="4476750"/>
          <p14:tracePt t="163869" x="3473450" y="4489450"/>
          <p14:tracePt t="163886" x="3352800" y="4495800"/>
          <p14:tracePt t="163909" x="3175000" y="4514850"/>
          <p14:tracePt t="163919" x="3111500" y="4521200"/>
          <p14:tracePt t="163936" x="2978150" y="4540250"/>
          <p14:tracePt t="163958" x="2755900" y="4559300"/>
          <p14:tracePt t="163969" x="2679700" y="4565650"/>
          <p14:tracePt t="163986" x="2578100" y="4565650"/>
          <p14:tracePt t="164002" x="2470150" y="4559300"/>
          <p14:tracePt t="164019" x="2413000" y="4552950"/>
          <p14:tracePt t="164036" x="2362200" y="4552950"/>
          <p14:tracePt t="164053" x="2292350" y="4552950"/>
          <p14:tracePt t="164070" x="2159000" y="4546600"/>
          <p14:tracePt t="164086" x="2139950" y="4546600"/>
          <p14:tracePt t="164103" x="2095500" y="4546600"/>
          <p14:tracePt t="164239" x="2159000" y="4540250"/>
          <p14:tracePt t="164253" x="2247900" y="4527550"/>
          <p14:tracePt t="164269" x="2362200" y="4502150"/>
          <p14:tracePt t="164290" x="2501900" y="4470400"/>
          <p14:tracePt t="164303" x="2597150" y="4438650"/>
          <p14:tracePt t="164321" x="2597150" y="4425950"/>
          <p14:tracePt t="164336" x="2571750" y="4394200"/>
          <p14:tracePt t="164353" x="2501900" y="4343400"/>
          <p14:tracePt t="164369" x="2419350" y="4286250"/>
          <p14:tracePt t="164386" x="2355850" y="4248150"/>
          <p14:tracePt t="164403" x="2298700" y="4210050"/>
          <p14:tracePt t="164430" x="2254250" y="4184650"/>
          <p14:tracePt t="164453" x="2209800" y="4165600"/>
          <p14:tracePt t="164472" x="2133600" y="4146550"/>
          <p14:tracePt t="164486" x="2006600" y="4114800"/>
          <p14:tracePt t="164503" x="1885950" y="4083050"/>
          <p14:tracePt t="164519" x="1778000" y="4044950"/>
          <p14:tracePt t="164537" x="1714500" y="4013200"/>
          <p14:tracePt t="164553" x="1657350" y="3975100"/>
          <p14:tracePt t="164570" x="1619250" y="3962400"/>
          <p14:tracePt t="164586" x="1574800" y="3962400"/>
          <p14:tracePt t="164603" x="1498600" y="3968750"/>
          <p14:tracePt t="164620" x="1397000" y="3987800"/>
          <p14:tracePt t="164636" x="1352550" y="4000500"/>
          <p14:tracePt t="164707" x="1352550" y="4013200"/>
          <p14:tracePt t="164720" x="1346200" y="4019550"/>
          <p14:tracePt t="164744" x="1346200" y="4064000"/>
          <p14:tracePt t="164753" x="1358900" y="4083050"/>
          <p14:tracePt t="164756" x="1377950" y="4102100"/>
          <p14:tracePt t="164770" x="1397000" y="4127500"/>
          <p14:tracePt t="164787" x="1498600" y="4210050"/>
          <p14:tracePt t="164803" x="1511300" y="4222750"/>
          <p14:tracePt t="164820" x="1568450" y="4267200"/>
          <p14:tracePt t="164821" x="1593850" y="4286250"/>
          <p14:tracePt t="164836" x="1619250" y="4305300"/>
          <p14:tracePt t="164853" x="1644650" y="4311650"/>
          <p14:tracePt t="164870" x="1657350" y="4311650"/>
          <p14:tracePt t="164890" x="1670050" y="4311650"/>
          <p14:tracePt t="164904" x="1720850" y="4311650"/>
          <p14:tracePt t="164921" x="1778000" y="4305300"/>
          <p14:tracePt t="164937" x="1797050" y="4305300"/>
          <p14:tracePt t="164987" x="1803400" y="4311650"/>
          <p14:tracePt t="165021" x="1803400" y="4318000"/>
          <p14:tracePt t="165037" x="1822450" y="4324350"/>
          <p14:tracePt t="165053" x="1828800" y="4324350"/>
          <p14:tracePt t="165087" x="1835150" y="4324350"/>
          <p14:tracePt t="165103" x="1879600" y="4356100"/>
          <p14:tracePt t="165120" x="1949450" y="4394200"/>
          <p14:tracePt t="165137" x="1987550" y="4406900"/>
          <p14:tracePt t="165154" x="2019300" y="4419600"/>
          <p14:tracePt t="165173" x="2089150" y="4419600"/>
          <p14:tracePt t="165187" x="2101850" y="4425950"/>
          <p14:tracePt t="165621" x="2095500" y="4419600"/>
          <p14:tracePt t="166071" x="2089150" y="4413250"/>
          <p14:tracePt t="166088" x="2070100" y="4387850"/>
          <p14:tracePt t="166104" x="2038350" y="4349750"/>
          <p14:tracePt t="166122" x="2012950" y="4324350"/>
          <p14:tracePt t="166138" x="1949450" y="4273550"/>
          <p14:tracePt t="166154" x="1860550" y="4222750"/>
          <p14:tracePt t="166171" x="1758950" y="4171950"/>
          <p14:tracePt t="166189" x="1689100" y="4133850"/>
          <p14:tracePt t="166206" x="1670050" y="4127500"/>
          <p14:tracePt t="166308" x="1676400" y="4133850"/>
          <p14:tracePt t="166321" x="1689100" y="4165600"/>
          <p14:tracePt t="166338" x="1720850" y="4203700"/>
          <p14:tracePt t="166355" x="1758950" y="4235450"/>
          <p14:tracePt t="166371" x="1828800" y="4279900"/>
          <p14:tracePt t="166388" x="1917700" y="4318000"/>
          <p14:tracePt t="166408" x="2082800" y="4349750"/>
          <p14:tracePt t="166421" x="2165350" y="4349750"/>
          <p14:tracePt t="166438" x="2273300" y="4337050"/>
          <p14:tracePt t="166455" x="2381250" y="4286250"/>
          <p14:tracePt t="166472" x="2438400" y="4197350"/>
          <p14:tracePt t="166488" x="2432050" y="4127500"/>
          <p14:tracePt t="166505" x="2355850" y="4025900"/>
          <p14:tracePt t="166522" x="2324100" y="4000500"/>
          <p14:tracePt t="166539" x="2292350" y="3981450"/>
          <p14:tracePt t="166555" x="2228850" y="3962400"/>
          <p14:tracePt t="166571" x="2171700" y="3949700"/>
          <p14:tracePt t="166588" x="2108200" y="3949700"/>
          <p14:tracePt t="166605" x="1955800" y="3949700"/>
          <p14:tracePt t="166621" x="1771650" y="3962400"/>
          <p14:tracePt t="166638" x="1568450" y="3968750"/>
          <p14:tracePt t="166655" x="1435100" y="3968750"/>
          <p14:tracePt t="166673" x="1333500" y="3962400"/>
          <p14:tracePt t="166688" x="1295400" y="3962400"/>
          <p14:tracePt t="166721" x="1314450" y="3962400"/>
          <p14:tracePt t="166738" x="1390650" y="3981450"/>
          <p14:tracePt t="166755" x="1504950" y="4013200"/>
          <p14:tracePt t="166780" x="1568450" y="4064000"/>
          <p14:tracePt t="166788" x="1568450" y="4076700"/>
          <p14:tracePt t="166805" x="1568450" y="4095750"/>
          <p14:tracePt t="166822" x="1555750" y="4114800"/>
          <p14:tracePt t="166838" x="1536700" y="4127500"/>
          <p14:tracePt t="166923" x="1549400" y="4127500"/>
          <p14:tracePt t="166938" x="1625600" y="4140200"/>
          <p14:tracePt t="166955" x="1638300" y="4146550"/>
          <p14:tracePt t="166972" x="1689100" y="4159250"/>
          <p14:tracePt t="166973" x="1714500" y="4165600"/>
          <p14:tracePt t="166989" x="1746250" y="4178300"/>
          <p14:tracePt t="167019" x="1803400" y="4197350"/>
          <p14:tracePt t="167029" x="1835150" y="4210050"/>
          <p14:tracePt t="167044" x="1854200" y="4216400"/>
          <p14:tracePt t="167055" x="1860550" y="4222750"/>
          <p14:tracePt t="167072" x="1866900" y="4229100"/>
          <p14:tracePt t="167556" x="1905000" y="4241800"/>
          <p14:tracePt t="167572" x="2044700" y="4286250"/>
          <p14:tracePt t="167589" x="2203450" y="4330700"/>
          <p14:tracePt t="167605" x="2324100" y="4368800"/>
          <p14:tracePt t="167622" x="2451100" y="4413250"/>
          <p14:tracePt t="167639" x="2603500" y="4451350"/>
          <p14:tracePt t="167656" x="2749550" y="4476750"/>
          <p14:tracePt t="167673" x="2870200" y="4489450"/>
          <p14:tracePt t="167691" x="2965450" y="4495800"/>
          <p14:tracePt t="167707" x="3009900" y="4502150"/>
          <p14:tracePt t="167723" x="3022600" y="4502150"/>
          <p14:tracePt t="167739" x="3067050" y="4502150"/>
          <p14:tracePt t="167756" x="3086100" y="4495800"/>
          <p14:tracePt t="167772" x="3098800" y="4495800"/>
          <p14:tracePt t="167863" x="3111500" y="4489450"/>
          <p14:tracePt t="167873" x="3124200" y="4489450"/>
          <p14:tracePt t="167895" x="3124200" y="4483100"/>
          <p14:tracePt t="167956" x="3130550" y="4476750"/>
          <p14:tracePt t="167972" x="3143250" y="4464050"/>
          <p14:tracePt t="167990" x="3162300" y="4451350"/>
          <p14:tracePt t="168006" x="3200400" y="4432300"/>
          <p14:tracePt t="168023" x="3276600" y="4413250"/>
          <p14:tracePt t="168040" x="3352800" y="4406900"/>
          <p14:tracePt t="168056" x="3390900" y="4406900"/>
          <p14:tracePt t="168090" x="3397250" y="4406900"/>
          <p14:tracePt t="168106" x="3441700" y="4413250"/>
          <p14:tracePt t="168123" x="3511550" y="4425950"/>
          <p14:tracePt t="168143" x="3670300" y="4432300"/>
          <p14:tracePt t="168156" x="3708400" y="4432300"/>
          <p14:tracePt t="168173" x="3810000" y="4425950"/>
          <p14:tracePt t="168206" x="3816350" y="4425950"/>
          <p14:tracePt t="168223" x="3835400" y="4432300"/>
          <p14:tracePt t="168239" x="3879850" y="4438650"/>
          <p14:tracePt t="168256" x="3905250" y="4438650"/>
          <p14:tracePt t="168279" x="3956050" y="4438650"/>
          <p14:tracePt t="168289" x="3975100" y="4438650"/>
          <p14:tracePt t="168306" x="4006850" y="4432300"/>
          <p14:tracePt t="168323" x="4013200" y="4425950"/>
          <p14:tracePt t="168340" x="4019550" y="4425950"/>
          <p14:tracePt t="168373" x="4025900" y="4419600"/>
          <p14:tracePt t="168390" x="4032250" y="4406900"/>
          <p14:tracePt t="168406" x="4051300" y="4387850"/>
          <p14:tracePt t="168423" x="4076700" y="4349750"/>
          <p14:tracePt t="168440" x="4089400" y="4337050"/>
          <p14:tracePt t="168458" x="4095750" y="4324350"/>
          <p14:tracePt t="168476" x="4102100" y="4311650"/>
          <p14:tracePt t="168491" x="4102100" y="4305300"/>
          <p14:tracePt t="168507" x="4083050" y="4292600"/>
          <p14:tracePt t="168523" x="4057650" y="4279900"/>
          <p14:tracePt t="168540" x="4025900" y="4260850"/>
          <p14:tracePt t="168556" x="3975100" y="4241800"/>
          <p14:tracePt t="168573" x="3905250" y="4222750"/>
          <p14:tracePt t="168590" x="3822700" y="4203700"/>
          <p14:tracePt t="168612" x="3746500" y="4184650"/>
          <p14:tracePt t="168623" x="3740150" y="4184650"/>
          <p14:tracePt t="168645" x="3721100" y="4178300"/>
          <p14:tracePt t="168656" x="3695700" y="4165600"/>
          <p14:tracePt t="168673" x="3619500" y="4146550"/>
          <p14:tracePt t="168690" x="3530600" y="4133850"/>
          <p14:tracePt t="168707" x="3448050" y="4121150"/>
          <p14:tracePt t="168723" x="3365500" y="4102100"/>
          <p14:tracePt t="168751" x="3321050" y="4095750"/>
          <p14:tracePt t="168783" x="3314700" y="4095750"/>
          <p14:tracePt t="168790" x="3308350" y="4095750"/>
          <p14:tracePt t="168806" x="3257550" y="4095750"/>
          <p14:tracePt t="168823" x="3162300" y="4108450"/>
          <p14:tracePt t="168840" x="3054350" y="4127500"/>
          <p14:tracePt t="168857" x="2959100" y="4133850"/>
          <p14:tracePt t="168878" x="2870200" y="4140200"/>
          <p14:tracePt t="168892" x="2857500" y="4146550"/>
          <p14:tracePt t="168940" x="2844800" y="4146550"/>
          <p14:tracePt t="168957" x="2806700" y="4171950"/>
          <p14:tracePt t="168973" x="2781300" y="4191000"/>
          <p14:tracePt t="168990" x="2749550" y="4210050"/>
          <p14:tracePt t="169007" x="2743200" y="4222750"/>
          <p14:tracePt t="169073" x="2743200" y="4229100"/>
          <p14:tracePt t="169090" x="2743200" y="4273550"/>
          <p14:tracePt t="169107" x="2743200" y="4318000"/>
          <p14:tracePt t="169124" x="2743200" y="4356100"/>
          <p14:tracePt t="169140" x="2749550" y="4387850"/>
          <p14:tracePt t="169157" x="2762250" y="4400550"/>
          <p14:tracePt t="169174" x="2762250" y="4406900"/>
          <p14:tracePt t="169195" x="2768600" y="4406900"/>
          <p14:tracePt t="169223" x="2781300" y="4413250"/>
          <p14:tracePt t="169240" x="2825750" y="4432300"/>
          <p14:tracePt t="169259" x="2921000" y="4464050"/>
          <p14:tracePt t="169275" x="3067050" y="4495800"/>
          <p14:tracePt t="169291" x="3213100" y="4514850"/>
          <p14:tracePt t="169310" x="3441700" y="4533900"/>
          <p14:tracePt t="169324" x="3505200" y="4540250"/>
          <p14:tracePt t="169340" x="3549650" y="4533900"/>
          <p14:tracePt t="169357" x="3568700" y="4521200"/>
          <p14:tracePt t="169374" x="3606800" y="4508500"/>
          <p14:tracePt t="169390" x="3708400" y="4489450"/>
          <p14:tracePt t="169407" x="3797300" y="4476750"/>
          <p14:tracePt t="169424" x="3867150" y="4457700"/>
          <p14:tracePt t="169441" x="3930650" y="4445000"/>
          <p14:tracePt t="169457" x="3975100" y="4438650"/>
          <p14:tracePt t="169474" x="4000500" y="4432300"/>
          <p14:tracePt t="169490" x="4019550" y="4432300"/>
          <p14:tracePt t="169507" x="4044950" y="4425950"/>
          <p14:tracePt t="169524" x="4083050" y="4419600"/>
          <p14:tracePt t="169541" x="4127500" y="4406900"/>
          <p14:tracePt t="169558" x="4171950" y="4400550"/>
          <p14:tracePt t="169574" x="4191000" y="4400550"/>
          <p14:tracePt t="169607" x="4191000" y="4394200"/>
          <p14:tracePt t="169641" x="4178300" y="4375150"/>
          <p14:tracePt t="169659" x="4152900" y="4349750"/>
          <p14:tracePt t="169690" x="4025900" y="4273550"/>
          <p14:tracePt t="169707" x="3962400" y="4248150"/>
          <p14:tracePt t="169724" x="3898900" y="4229100"/>
          <p14:tracePt t="169724" x="3873500" y="4216400"/>
          <p14:tracePt t="169740" x="3841750" y="4203700"/>
          <p14:tracePt t="169757" x="3816350" y="4191000"/>
          <p14:tracePt t="169774" x="3803650" y="4184650"/>
          <p14:tracePt t="169791" x="3765550" y="4165600"/>
          <p14:tracePt t="169808" x="3689350" y="4152900"/>
          <p14:tracePt t="169833" x="3467100" y="4140200"/>
          <p14:tracePt t="169842" x="3365500" y="4133850"/>
          <p14:tracePt t="169861" x="3213100" y="4121150"/>
          <p14:tracePt t="169874" x="3117850" y="4102100"/>
          <p14:tracePt t="169891" x="3073400" y="4083050"/>
          <p14:tracePt t="169907" x="3067050" y="4083050"/>
          <p14:tracePt t="169974" x="3016250" y="4095750"/>
          <p14:tracePt t="169991" x="2794000" y="4171950"/>
          <p14:tracePt t="170009" x="2641600" y="4216400"/>
          <p14:tracePt t="170024" x="2559050" y="4235450"/>
          <p14:tracePt t="170042" x="2546350" y="4241800"/>
          <p14:tracePt t="170075" x="2552700" y="4241800"/>
          <p14:tracePt t="170091" x="2654300" y="4241800"/>
          <p14:tracePt t="170108" x="2749550" y="4254500"/>
          <p14:tracePt t="170124" x="2787650" y="4254500"/>
          <p14:tracePt t="170141" x="2819400" y="4267200"/>
          <p14:tracePt t="170191" x="2819400" y="4273550"/>
          <p14:tracePt t="170208" x="2825750" y="4273550"/>
          <p14:tracePt t="170225" x="2825750" y="4279900"/>
          <p14:tracePt t="170241" x="2844800" y="4286250"/>
          <p14:tracePt t="170258" x="2870200" y="4292600"/>
          <p14:tracePt t="170275" x="2914650" y="4298950"/>
          <p14:tracePt t="170291" x="2946400" y="4305300"/>
          <p14:tracePt t="170308" x="2965450" y="4318000"/>
          <p14:tracePt t="170324" x="3048000" y="4337050"/>
          <p14:tracePt t="170341" x="3136900" y="4349750"/>
          <p14:tracePt t="170358" x="3270250" y="4362450"/>
          <p14:tracePt t="170374" x="3371850" y="4368800"/>
          <p14:tracePt t="170391" x="3479800" y="4368800"/>
          <p14:tracePt t="170408" x="3562350" y="4368800"/>
          <p14:tracePt t="170429" x="3657600" y="4368800"/>
          <p14:tracePt t="170442" x="3746500" y="4362450"/>
          <p14:tracePt t="170465" x="3803650" y="4362450"/>
          <p14:tracePt t="170475" x="3810000" y="4362450"/>
          <p14:tracePt t="170669" x="3765550" y="4362450"/>
          <p14:tracePt t="170675" x="3746500" y="4368800"/>
          <p14:tracePt t="170691" x="3708400" y="4375150"/>
          <p14:tracePt t="170708" x="3683000" y="4375150"/>
          <p14:tracePt t="170725" x="3670300" y="4375150"/>
          <p14:tracePt t="173260" x="3683000" y="4375150"/>
          <p14:tracePt t="173277" x="3714750" y="4381500"/>
          <p14:tracePt t="173294" x="3740150" y="4387850"/>
          <p14:tracePt t="173310" x="3746500" y="4387850"/>
          <p14:tracePt t="173344" x="3752850" y="4387850"/>
          <p14:tracePt t="173532" x="3746500" y="4394200"/>
          <p14:tracePt t="173544" x="3733800" y="4406900"/>
          <p14:tracePt t="173562" x="3600450" y="4451350"/>
          <p14:tracePt t="173578" x="3505200" y="4476750"/>
          <p14:tracePt t="173594" x="3416300" y="4489450"/>
          <p14:tracePt t="173610" x="3384550" y="4495800"/>
          <p14:tracePt t="173627" x="3327400" y="4495800"/>
          <p14:tracePt t="173645" x="3321050" y="4495800"/>
          <p14:tracePt t="173662" x="3314700" y="4495800"/>
          <p14:tracePt t="173677" x="3302000" y="4502150"/>
          <p14:tracePt t="173694" x="3289300" y="4502150"/>
          <p14:tracePt t="173716" x="3251200" y="4508500"/>
          <p14:tracePt t="173727" x="3244850" y="4508500"/>
          <p14:tracePt t="173744" x="3238500" y="4514850"/>
          <p14:tracePt t="173777" x="3244850" y="4521200"/>
          <p14:tracePt t="173794" x="3270250" y="4527550"/>
          <p14:tracePt t="173811" x="3403600" y="4527550"/>
          <p14:tracePt t="173828" x="3467100" y="4521200"/>
          <p14:tracePt t="173852" x="3536950" y="4514850"/>
          <p14:tracePt t="173861" x="3562350" y="4514850"/>
          <p14:tracePt t="173878" x="3632200" y="4502150"/>
          <p14:tracePt t="173894" x="3721100" y="4489450"/>
          <p14:tracePt t="173911" x="3790950" y="4483100"/>
          <p14:tracePt t="173928" x="3879850" y="4476750"/>
          <p14:tracePt t="173944" x="3924300" y="4476750"/>
          <p14:tracePt t="174161" x="3924300" y="4470400"/>
          <p14:tracePt t="174178" x="3917950" y="4445000"/>
          <p14:tracePt t="174194" x="3867150" y="4387850"/>
          <p14:tracePt t="174211" x="3816350" y="4337050"/>
          <p14:tracePt t="174228" x="3752850" y="4292600"/>
          <p14:tracePt t="174245" x="3708400" y="4267200"/>
          <p14:tracePt t="174266" x="3689350" y="4254500"/>
          <p14:tracePt t="174278" x="3689350" y="4248150"/>
          <p14:tracePt t="174395" x="3702050" y="4279900"/>
          <p14:tracePt t="174411" x="3708400" y="4286250"/>
          <p14:tracePt t="174428" x="3740150" y="4305300"/>
          <p14:tracePt t="174429" x="3752850" y="4318000"/>
          <p14:tracePt t="174445" x="3765550" y="4324350"/>
          <p14:tracePt t="174461" x="3790950" y="4343400"/>
          <p14:tracePt t="174478" x="3810000" y="4356100"/>
          <p14:tracePt t="174495" x="3835400" y="4362450"/>
          <p14:tracePt t="174511" x="3879850" y="4368800"/>
          <p14:tracePt t="174528" x="3943350" y="4368800"/>
          <p14:tracePt t="174545" x="4032250" y="4368800"/>
          <p14:tracePt t="174561" x="4140200" y="4368800"/>
          <p14:tracePt t="174578" x="4216400" y="4375150"/>
          <p14:tracePt t="174596" x="4273550" y="4375150"/>
          <p14:tracePt t="174628" x="4279900" y="4375150"/>
          <p14:tracePt t="174645" x="4292600" y="4368800"/>
          <p14:tracePt t="174661" x="4298950" y="4362450"/>
          <p14:tracePt t="174678" x="4311650" y="4343400"/>
          <p14:tracePt t="174679" x="4318000" y="4330700"/>
          <p14:tracePt t="174695" x="4324350" y="4305300"/>
          <p14:tracePt t="174711" x="4324350" y="4286250"/>
          <p14:tracePt t="174728" x="4324350" y="4260850"/>
          <p14:tracePt t="174746" x="4324350" y="4229100"/>
          <p14:tracePt t="174762" x="4305300" y="4197350"/>
          <p14:tracePt t="174783" x="4279900" y="4159250"/>
          <p14:tracePt t="174795" x="4273550" y="4152900"/>
          <p14:tracePt t="174812" x="4260850" y="4140200"/>
          <p14:tracePt t="174838" x="4203700" y="4127500"/>
          <p14:tracePt t="174867" x="4089400" y="4127500"/>
          <p14:tracePt t="174878" x="4019550" y="4127500"/>
          <p14:tracePt t="174895" x="3873500" y="4127500"/>
          <p14:tracePt t="174912" x="3790950" y="4127500"/>
          <p14:tracePt t="174928" x="3740150" y="4127500"/>
          <p14:tracePt t="174929" x="3714750" y="4127500"/>
          <p14:tracePt t="174945" x="3695700" y="4127500"/>
          <p14:tracePt t="174962" x="3683000" y="4127500"/>
          <p14:tracePt t="174995" x="3670300" y="4133850"/>
          <p14:tracePt t="175012" x="3613150" y="4159250"/>
          <p14:tracePt t="175029" x="3556000" y="4191000"/>
          <p14:tracePt t="175045" x="3511550" y="4210050"/>
          <p14:tracePt t="175062" x="3479800" y="4229100"/>
          <p14:tracePt t="175078" x="3467100" y="4241800"/>
          <p14:tracePt t="175097" x="3460750" y="4248150"/>
          <p14:tracePt t="175112" x="3492500" y="4273550"/>
          <p14:tracePt t="175128" x="3556000" y="4311650"/>
          <p14:tracePt t="175146" x="3625850" y="4343400"/>
          <p14:tracePt t="175165" x="3657600" y="4362450"/>
          <p14:tracePt t="175179" x="3695700" y="4381500"/>
          <p14:tracePt t="175195" x="3752850" y="4394200"/>
          <p14:tracePt t="175212" x="3873500" y="4394200"/>
          <p14:tracePt t="175229" x="4025900" y="4394200"/>
          <p14:tracePt t="175246" x="4159250" y="4400550"/>
          <p14:tracePt t="175264" x="4311650" y="4400550"/>
          <p14:tracePt t="175279" x="4406900" y="4400550"/>
          <p14:tracePt t="175295" x="4445000" y="4400550"/>
          <p14:tracePt t="175330" x="4451350" y="4400550"/>
          <p14:tracePt t="175346" x="4457700" y="4400550"/>
          <p14:tracePt t="175362" x="4470400" y="4400550"/>
          <p14:tracePt t="175495" x="4470400" y="4406900"/>
          <p14:tracePt t="175512" x="4489450" y="4400550"/>
          <p14:tracePt t="175531" x="4533900" y="4394200"/>
          <p14:tracePt t="175546" x="4591050" y="4394200"/>
          <p14:tracePt t="175562" x="4654550" y="4387850"/>
          <p14:tracePt t="175581" x="4749800" y="4381500"/>
          <p14:tracePt t="175596" x="4775200" y="4375150"/>
          <p14:tracePt t="175615" x="4800600" y="4362450"/>
          <p14:tracePt t="175646" x="4800600" y="4356100"/>
          <p14:tracePt t="175679" x="4794250" y="4337050"/>
          <p14:tracePt t="175696" x="4775200" y="4311650"/>
          <p14:tracePt t="175712" x="4768850" y="4292600"/>
          <p14:tracePt t="175729" x="4762500" y="4273550"/>
          <p14:tracePt t="175746" x="4756150" y="4254500"/>
          <p14:tracePt t="175762" x="4743450" y="4235450"/>
          <p14:tracePt t="175779" x="4718050" y="4216400"/>
          <p14:tracePt t="175796" x="4699000" y="4203700"/>
          <p14:tracePt t="175813" x="4679950" y="4197350"/>
          <p14:tracePt t="175829" x="4660900" y="4191000"/>
          <p14:tracePt t="175846" x="4641850" y="4191000"/>
          <p14:tracePt t="175864" x="4622800" y="4184650"/>
          <p14:tracePt t="175879" x="4616450" y="4184650"/>
          <p14:tracePt t="175896" x="4584700" y="4178300"/>
          <p14:tracePt t="175912" x="4527550" y="4171950"/>
          <p14:tracePt t="175930" x="4438650" y="4171950"/>
          <p14:tracePt t="175946" x="4343400" y="4191000"/>
          <p14:tracePt t="175963" x="4260850" y="4203700"/>
          <p14:tracePt t="175979" x="4216400" y="4222750"/>
          <p14:tracePt t="175996" x="4203700" y="4229100"/>
          <p14:tracePt t="176013" x="4203700" y="4235450"/>
          <p14:tracePt t="176029" x="4229100" y="4279900"/>
          <p14:tracePt t="176046" x="4279900" y="4318000"/>
          <p14:tracePt t="176063" x="4311650" y="4356100"/>
          <p14:tracePt t="176080" x="4330700" y="4381500"/>
          <p14:tracePt t="176104" x="4356100" y="4425950"/>
          <p14:tracePt t="176105" x="4368800" y="4432300"/>
          <p14:tracePt t="176117" x="4381500" y="4445000"/>
          <p14:tracePt t="176129" x="4406900" y="4464050"/>
          <p14:tracePt t="176146" x="4438650" y="4476750"/>
          <p14:tracePt t="176162" x="4470400" y="4483100"/>
          <p14:tracePt t="176179" x="4527550" y="4483100"/>
          <p14:tracePt t="176196" x="4578350" y="4483100"/>
          <p14:tracePt t="176213" x="4616450" y="4483100"/>
          <p14:tracePt t="176237" x="4641850" y="4476750"/>
          <p14:tracePt t="176246" x="4648200" y="4476750"/>
          <p14:tracePt t="176563" x="4648200" y="4470400"/>
          <p14:tracePt t="176580" x="4648200" y="4464050"/>
          <p14:tracePt t="176597" x="4648200" y="4457700"/>
          <p14:tracePt t="176847" x="4641850" y="4451350"/>
          <p14:tracePt t="176863" x="4641850" y="4445000"/>
          <p14:tracePt t="178217" x="4635500" y="4445000"/>
          <p14:tracePt t="178231" x="4616450" y="4445000"/>
          <p14:tracePt t="178248" x="4552950" y="4432300"/>
          <p14:tracePt t="178264" x="4514850" y="4419600"/>
          <p14:tracePt t="178282" x="4502150" y="4413250"/>
          <p14:tracePt t="178782" x="4514850" y="4413250"/>
          <p14:tracePt t="178803" x="4584700" y="4419600"/>
          <p14:tracePt t="178815" x="4692650" y="4432300"/>
          <p14:tracePt t="178832" x="4768850" y="4438650"/>
          <p14:tracePt t="178848" x="4781550" y="4445000"/>
          <p14:tracePt t="179015" x="4775200" y="4451350"/>
          <p14:tracePt t="179033" x="4756150" y="4464050"/>
          <p14:tracePt t="179048" x="4737100" y="4470400"/>
          <p14:tracePt t="179066" x="4724400" y="4483100"/>
          <p14:tracePt t="179082" x="4718050" y="4483100"/>
          <p14:tracePt t="179850" x="4711700" y="4483100"/>
          <p14:tracePt t="179866" x="4673600" y="4451350"/>
          <p14:tracePt t="179889" x="4654550" y="4445000"/>
          <p14:tracePt t="181000" x="4648200" y="4445000"/>
          <p14:tracePt t="181017" x="4616450" y="4445000"/>
          <p14:tracePt t="181034" x="4578350" y="4445000"/>
          <p14:tracePt t="181050" x="4546600" y="4438650"/>
          <p14:tracePt t="181069" x="4489450" y="4438650"/>
          <p14:tracePt t="181084" x="4483100" y="4438650"/>
          <p14:tracePt t="181100" x="4451350" y="4438650"/>
          <p14:tracePt t="181117" x="4362450" y="4451350"/>
          <p14:tracePt t="181134" x="4241800" y="4464050"/>
          <p14:tracePt t="181150" x="4083050" y="4464050"/>
          <p14:tracePt t="181167" x="3867150" y="4457700"/>
          <p14:tracePt t="181184" x="3727450" y="4438650"/>
          <p14:tracePt t="181200" x="3632200" y="4419600"/>
          <p14:tracePt t="181217" x="3568700" y="4400550"/>
          <p14:tracePt t="181233" x="3530600" y="4394200"/>
          <p14:tracePt t="181250" x="3492500" y="4394200"/>
          <p14:tracePt t="181267" x="3429000" y="4387850"/>
          <p14:tracePt t="181284" x="3289300" y="4356100"/>
          <p14:tracePt t="181313" x="2997200" y="4298950"/>
          <p14:tracePt t="181323" x="2952750" y="4286250"/>
          <p14:tracePt t="181334" x="2933700" y="4273550"/>
          <p14:tracePt t="181551" x="2965450" y="4273550"/>
          <p14:tracePt t="181567" x="3060700" y="4273550"/>
          <p14:tracePt t="181585" x="3333750" y="4305300"/>
          <p14:tracePt t="181601" x="3606800" y="4330700"/>
          <p14:tracePt t="181617" x="3702050" y="4337050"/>
          <p14:tracePt t="181634" x="3860800" y="4356100"/>
          <p14:tracePt t="181634" x="3867150" y="4356100"/>
          <p14:tracePt t="181695" x="3873500" y="4349750"/>
          <p14:tracePt t="181703" x="3879850" y="4343400"/>
          <p14:tracePt t="181733" x="3917950" y="4298950"/>
          <p14:tracePt t="181751" x="3968750" y="4254500"/>
          <p14:tracePt t="181767" x="4025900" y="4210050"/>
          <p14:tracePt t="181784" x="4051300" y="4191000"/>
          <p14:tracePt t="181801" x="4057650" y="4171950"/>
          <p14:tracePt t="181818" x="4057650" y="4165600"/>
          <p14:tracePt t="181834" x="4057650" y="4152900"/>
          <p14:tracePt t="181851" x="4057650" y="4140200"/>
          <p14:tracePt t="181867" x="4057650" y="4121150"/>
          <p14:tracePt t="181884" x="4057650" y="4102100"/>
          <p14:tracePt t="181901" x="4057650" y="4070350"/>
          <p14:tracePt t="181918" x="4064000" y="4038600"/>
          <p14:tracePt t="181934" x="4070350" y="4000500"/>
          <p14:tracePt t="181967" x="4044950" y="3943350"/>
          <p14:tracePt t="181984" x="4019550" y="3930650"/>
          <p14:tracePt t="181985" x="4006850" y="3930650"/>
          <p14:tracePt t="182001" x="3994150" y="3924300"/>
          <p14:tracePt t="182018" x="3987800" y="3924300"/>
          <p14:tracePt t="182035" x="3981450" y="3924300"/>
          <p14:tracePt t="182051" x="3968750" y="3917950"/>
          <p14:tracePt t="182068" x="3917950" y="3911600"/>
          <p14:tracePt t="182084" x="3816350" y="3892550"/>
          <p14:tracePt t="182102" x="3663950" y="3848100"/>
          <p14:tracePt t="182117" x="3473450" y="3784600"/>
          <p14:tracePt t="182134" x="3321050" y="3740150"/>
          <p14:tracePt t="182151" x="3238500" y="3714750"/>
          <p14:tracePt t="182168" x="3206750" y="3708400"/>
          <p14:tracePt t="182203" x="3206750" y="3714750"/>
          <p14:tracePt t="182218" x="3206750" y="3727450"/>
          <p14:tracePt t="182234" x="3187700" y="3765550"/>
          <p14:tracePt t="182251" x="3143250" y="3848100"/>
          <p14:tracePt t="182268" x="3124200" y="3879850"/>
          <p14:tracePt t="182284" x="3111500" y="3917950"/>
          <p14:tracePt t="182301" x="3111500" y="3937000"/>
          <p14:tracePt t="182318" x="3143250" y="3968750"/>
          <p14:tracePt t="182334" x="3219450" y="4025900"/>
          <p14:tracePt t="182351" x="3289300" y="4083050"/>
          <p14:tracePt t="182368" x="3359150" y="4152900"/>
          <p14:tracePt t="182384" x="3441700" y="4216400"/>
          <p14:tracePt t="182401" x="3517900" y="4273550"/>
          <p14:tracePt t="182422" x="3606800" y="4330700"/>
          <p14:tracePt t="182435" x="3632200" y="4343400"/>
          <p14:tracePt t="182451" x="3689350" y="4368800"/>
          <p14:tracePt t="182452" x="3727450" y="4381500"/>
          <p14:tracePt t="182472" x="3797300" y="4387850"/>
          <p14:tracePt t="182484" x="3873500" y="4394200"/>
          <p14:tracePt t="182502" x="3962400" y="4394200"/>
          <p14:tracePt t="182519" x="4019550" y="4387850"/>
          <p14:tracePt t="182535" x="4032250" y="4381500"/>
          <p14:tracePt t="182658" x="4051300" y="4362450"/>
          <p14:tracePt t="182668" x="4076700" y="4343400"/>
          <p14:tracePt t="182685" x="4102100" y="4324350"/>
          <p14:tracePt t="182702" x="4121150" y="4305300"/>
          <p14:tracePt t="182718" x="4133850" y="4298950"/>
          <p14:tracePt t="183752" x="4127500" y="4298950"/>
          <p14:tracePt t="183771" x="4114800" y="4292600"/>
          <p14:tracePt t="183787" x="4095750" y="4286250"/>
          <p14:tracePt t="183802" x="4070350" y="4273550"/>
          <p14:tracePt t="183986" x="4083050" y="4273550"/>
          <p14:tracePt t="184007" x="4159250" y="4273550"/>
          <p14:tracePt t="184019" x="4381500" y="4273550"/>
          <p14:tracePt t="184036" x="4635500" y="4203700"/>
          <p14:tracePt t="184052" x="4870450" y="4076700"/>
          <p14:tracePt t="184069" x="5111750" y="3962400"/>
          <p14:tracePt t="184086" x="5410200" y="3867150"/>
          <p14:tracePt t="184103" x="5664200" y="3803650"/>
          <p14:tracePt t="184119" x="5924550" y="3727450"/>
          <p14:tracePt t="184137" x="6184900" y="3638550"/>
          <p14:tracePt t="184137" x="6286500" y="3606800"/>
          <p14:tracePt t="184161" x="6578600" y="3511550"/>
          <p14:tracePt t="184170" x="6680200" y="3486150"/>
          <p14:tracePt t="184186" x="6940550" y="3429000"/>
          <p14:tracePt t="184213" x="7162800" y="3403600"/>
          <p14:tracePt t="184220" x="7239000" y="3403600"/>
          <p14:tracePt t="184236" x="7321550" y="3397250"/>
          <p14:tracePt t="184253" x="7378700" y="3384550"/>
          <p14:tracePt t="184269" x="7454900" y="3371850"/>
          <p14:tracePt t="184287" x="7505700" y="3346450"/>
          <p14:tracePt t="184303" x="7524750" y="3321050"/>
          <p14:tracePt t="184319" x="7518400" y="3282950"/>
          <p14:tracePt t="184344" x="7442200" y="3175000"/>
          <p14:tracePt t="184353" x="7397750" y="3124200"/>
          <p14:tracePt t="184370" x="7315200" y="3041650"/>
          <p14:tracePt t="184370" x="7239000" y="2971800"/>
          <p14:tracePt t="184386" x="7181850" y="2914650"/>
          <p14:tracePt t="184403" x="6946900" y="2743200"/>
          <p14:tracePt t="184420" x="6762750" y="2635250"/>
          <p14:tracePt t="184436" x="6597650" y="2565400"/>
          <p14:tracePt t="184453" x="6457950" y="2527300"/>
          <p14:tracePt t="184469" x="6375400" y="2514600"/>
          <p14:tracePt t="184486" x="6280150" y="2514600"/>
          <p14:tracePt t="184503" x="6165850" y="2527300"/>
          <p14:tracePt t="184520" x="5988050" y="2533650"/>
          <p14:tracePt t="184546" x="5670550" y="2520950"/>
          <p14:tracePt t="184558" x="5581650" y="2514600"/>
          <p14:tracePt t="184574" x="5314950" y="2489200"/>
          <p14:tracePt t="184586" x="5207000" y="2476500"/>
          <p14:tracePt t="184603" x="5092700" y="2470150"/>
          <p14:tracePt t="184620" x="5003800" y="2470150"/>
          <p14:tracePt t="184636" x="4845050" y="2476500"/>
          <p14:tracePt t="184653" x="4489450" y="2501900"/>
          <p14:tracePt t="184670" x="4235450" y="2508250"/>
          <p14:tracePt t="184686" x="4000500" y="2501900"/>
          <p14:tracePt t="184703" x="3810000" y="2482850"/>
          <p14:tracePt t="184720" x="3695700" y="2463800"/>
          <p14:tracePt t="184737" x="3556000" y="2457450"/>
          <p14:tracePt t="184766" x="3295650" y="2489200"/>
          <p14:tracePt t="184787" x="3168650" y="2514600"/>
          <p14:tracePt t="184804" x="3009900" y="2546350"/>
          <p14:tracePt t="184820" x="2895600" y="2571750"/>
          <p14:tracePt t="184837" x="2870200" y="2578100"/>
          <p14:tracePt t="184854" x="2863850" y="2616200"/>
          <p14:tracePt t="184870" x="2857500" y="2635250"/>
          <p14:tracePt t="184887" x="2851150" y="2743200"/>
          <p14:tracePt t="184903" x="2851150" y="2825750"/>
          <p14:tracePt t="184920" x="2876550" y="2914650"/>
          <p14:tracePt t="184937" x="2921000" y="3003550"/>
          <p14:tracePt t="184954" x="2997200" y="3086100"/>
          <p14:tracePt t="184970" x="3092450" y="3143250"/>
          <p14:tracePt t="184987" x="3244850" y="3194050"/>
          <p14:tracePt t="185003" x="3397250" y="3225800"/>
          <p14:tracePt t="185021" x="3644900" y="3270250"/>
          <p14:tracePt t="185037" x="3867150" y="3302000"/>
          <p14:tracePt t="185053" x="4095750" y="3333750"/>
          <p14:tracePt t="185071" x="4394200" y="3352800"/>
          <p14:tracePt t="185087" x="4641850" y="3340100"/>
          <p14:tracePt t="185104" x="4895850" y="3314700"/>
          <p14:tracePt t="185120" x="5162550" y="3295650"/>
          <p14:tracePt t="185121" x="5302250" y="3295650"/>
          <p14:tracePt t="185137" x="5588000" y="3295650"/>
          <p14:tracePt t="185154" x="5930900" y="3314700"/>
          <p14:tracePt t="185171" x="6191250" y="3340100"/>
          <p14:tracePt t="185187" x="6477000" y="3365500"/>
          <p14:tracePt t="185203" x="6667500" y="3384550"/>
          <p14:tracePt t="185220" x="6870700" y="3384550"/>
          <p14:tracePt t="185237" x="7162800" y="3384550"/>
          <p14:tracePt t="185254" x="7531100" y="3378200"/>
          <p14:tracePt t="185279" x="8191500" y="3409950"/>
          <p14:tracePt t="185287" x="8388350" y="3435350"/>
          <p14:tracePt t="185312" x="9144000" y="3536950"/>
          <p14:tracePt t="185337" x="9455150" y="3556000"/>
          <p14:tracePt t="185354" x="9525000" y="3543300"/>
          <p14:tracePt t="185371" x="9601200" y="3517900"/>
          <p14:tracePt t="185387" x="9664700" y="3460750"/>
          <p14:tracePt t="185404" x="9677400" y="3409950"/>
          <p14:tracePt t="185420" x="9683750" y="3346450"/>
          <p14:tracePt t="185437" x="9683750" y="3257550"/>
          <p14:tracePt t="185454" x="9658350" y="3168650"/>
          <p14:tracePt t="185470" x="9607550" y="3067050"/>
          <p14:tracePt t="185487" x="9525000" y="2965450"/>
          <p14:tracePt t="185510" x="9378950" y="2851150"/>
          <p14:tracePt t="185520" x="9309100" y="2819400"/>
          <p14:tracePt t="185537" x="9188450" y="2787650"/>
          <p14:tracePt t="185554" x="9048750" y="2768600"/>
          <p14:tracePt t="185554" x="8966200" y="2762250"/>
          <p14:tracePt t="185570" x="8737600" y="2743200"/>
          <p14:tracePt t="185587" x="8559800" y="2730500"/>
          <p14:tracePt t="185604" x="8242300" y="2692400"/>
          <p14:tracePt t="185605" x="8128000" y="2679700"/>
          <p14:tracePt t="185621" x="7829550" y="2635250"/>
          <p14:tracePt t="185637" x="7651750" y="2603500"/>
          <p14:tracePt t="185654" x="7518400" y="2590800"/>
          <p14:tracePt t="185671" x="7429500" y="2578100"/>
          <p14:tracePt t="185687" x="7245350" y="2578100"/>
          <p14:tracePt t="185704" x="6953250" y="2578100"/>
          <p14:tracePt t="185720" x="6661150" y="2578100"/>
          <p14:tracePt t="185739" x="6337300" y="2565400"/>
          <p14:tracePt t="185741" x="6210300" y="2552700"/>
          <p14:tracePt t="185754" x="6083300" y="2546350"/>
          <p14:tracePt t="185771" x="5854700" y="2520950"/>
          <p14:tracePt t="185787" x="5702300" y="2514600"/>
          <p14:tracePt t="185788" x="5645150" y="2508250"/>
          <p14:tracePt t="185804" x="5537200" y="2501900"/>
          <p14:tracePt t="185821" x="5194300" y="2495550"/>
          <p14:tracePt t="185838" x="4914900" y="2489200"/>
          <p14:tracePt t="185854" x="4743450" y="2482850"/>
          <p14:tracePt t="185855" x="4622800" y="2476500"/>
          <p14:tracePt t="185874" x="4337050" y="2444750"/>
          <p14:tracePt t="185887" x="4159250" y="2425700"/>
          <p14:tracePt t="185904" x="4064000" y="2413000"/>
          <p14:tracePt t="185933" x="4032250" y="2413000"/>
          <p14:tracePt t="185939" x="4013200" y="2413000"/>
          <p14:tracePt t="185954" x="3943350" y="2413000"/>
          <p14:tracePt t="185972" x="3816350" y="2425700"/>
          <p14:tracePt t="185988" x="3625850" y="2432050"/>
          <p14:tracePt t="186010" x="3371850" y="2438400"/>
          <p14:tracePt t="186021" x="3282950" y="2438400"/>
          <p14:tracePt t="186038" x="3238500" y="2432050"/>
          <p14:tracePt t="186093" x="3225800" y="2438400"/>
          <p14:tracePt t="186120" x="3149600" y="2514600"/>
          <p14:tracePt t="186139" x="3079750" y="2584450"/>
          <p14:tracePt t="186155" x="3035300" y="2635250"/>
          <p14:tracePt t="186171" x="3016250" y="2686050"/>
          <p14:tracePt t="186191" x="3022600" y="2743200"/>
          <p14:tracePt t="186206" x="3086100" y="2832100"/>
          <p14:tracePt t="186221" x="3124200" y="2882900"/>
          <p14:tracePt t="186238" x="3149600" y="2946400"/>
          <p14:tracePt t="186257" x="3168650" y="2990850"/>
          <p14:tracePt t="186271" x="3206750" y="3054350"/>
          <p14:tracePt t="186288" x="3251200" y="3105150"/>
          <p14:tracePt t="186304" x="3289300" y="3143250"/>
          <p14:tracePt t="186321" x="3359150" y="3175000"/>
          <p14:tracePt t="186338" x="3435350" y="3200400"/>
          <p14:tracePt t="186355" x="3536950" y="3225800"/>
          <p14:tracePt t="186371" x="3644900" y="3251200"/>
          <p14:tracePt t="186402" x="3835400" y="3289300"/>
          <p14:tracePt t="186415" x="3924300" y="3308350"/>
          <p14:tracePt t="186433" x="4019550" y="3308350"/>
          <p14:tracePt t="186455" x="4152900" y="3308350"/>
          <p14:tracePt t="186471" x="4330700" y="3314700"/>
          <p14:tracePt t="186488" x="4508500" y="3327400"/>
          <p14:tracePt t="186505" x="4711700" y="3340100"/>
          <p14:tracePt t="186522" x="4953000" y="3359150"/>
          <p14:tracePt t="186539" x="5124450" y="3371850"/>
          <p14:tracePt t="186555" x="5365750" y="3390900"/>
          <p14:tracePt t="186572" x="5556250" y="3403600"/>
          <p14:tracePt t="186588" x="5822950" y="3416300"/>
          <p14:tracePt t="186605" x="6108700" y="3429000"/>
          <p14:tracePt t="186621" x="6464300" y="3429000"/>
          <p14:tracePt t="186638" x="6743700" y="3429000"/>
          <p14:tracePt t="186655" x="7194550" y="3390900"/>
          <p14:tracePt t="186672" x="7296150" y="3378200"/>
          <p14:tracePt t="186688" x="7543800" y="3333750"/>
          <p14:tracePt t="186705" x="7753350" y="3276600"/>
          <p14:tracePt t="186722" x="7804150" y="3232150"/>
          <p14:tracePt t="186738" x="7816850" y="3194050"/>
          <p14:tracePt t="186755" x="7816850" y="3162300"/>
          <p14:tracePt t="186772" x="7804150" y="3130550"/>
          <p14:tracePt t="186788" x="7772400" y="3098800"/>
          <p14:tracePt t="186805" x="7677150" y="3054350"/>
          <p14:tracePt t="186822" x="7537450" y="3009900"/>
          <p14:tracePt t="186839" x="7372350" y="2965450"/>
          <p14:tracePt t="186865" x="6978650" y="2870200"/>
          <p14:tracePt t="186888" x="6756400" y="2844800"/>
          <p14:tracePt t="186906" x="6375400" y="2844800"/>
          <p14:tracePt t="186923" x="6172200" y="2889250"/>
          <p14:tracePt t="186939" x="5899150" y="2984500"/>
          <p14:tracePt t="186960" x="5657850" y="3111500"/>
          <p14:tracePt t="186972" x="5422900" y="3244850"/>
          <p14:tracePt t="186988" x="5207000" y="3397250"/>
          <p14:tracePt t="187005" x="5041900" y="3543300"/>
          <p14:tracePt t="187022" x="4889500" y="3702050"/>
          <p14:tracePt t="187038" x="4768850" y="3829050"/>
          <p14:tracePt t="187055" x="4667250" y="3949700"/>
          <p14:tracePt t="187072" x="4597400" y="4064000"/>
          <p14:tracePt t="187089" x="4578350" y="4165600"/>
          <p14:tracePt t="187105" x="4597400" y="4222750"/>
          <p14:tracePt t="187122" x="4648200" y="4267200"/>
          <p14:tracePt t="187138" x="4768850" y="4292600"/>
          <p14:tracePt t="187155" x="4806950" y="4292600"/>
          <p14:tracePt t="187172" x="4832350" y="4292600"/>
          <p14:tracePt t="187189" x="4845050" y="4292600"/>
          <p14:tracePt t="187422" x="4946650" y="4305300"/>
          <p14:tracePt t="187439" x="5168900" y="4337050"/>
          <p14:tracePt t="187455" x="5403850" y="4362450"/>
          <p14:tracePt t="187472" x="5607050" y="4368800"/>
          <p14:tracePt t="187489" x="5778500" y="4362450"/>
          <p14:tracePt t="187506" x="5943600" y="4343400"/>
          <p14:tracePt t="187523" x="6070600" y="4298950"/>
          <p14:tracePt t="187539" x="6115050" y="4273550"/>
          <p14:tracePt t="190391" x="6102350" y="4279900"/>
          <p14:tracePt t="190408" x="6026150" y="4356100"/>
          <p14:tracePt t="190428" x="5994400" y="4400550"/>
          <p14:tracePt t="190443" x="5988050" y="4413250"/>
          <p14:tracePt t="190459" x="5981700" y="4413250"/>
          <p14:tracePt t="190475" x="5969000" y="4425950"/>
          <p14:tracePt t="190477" x="5956300" y="4432300"/>
          <p14:tracePt t="190495" x="5911850" y="4470400"/>
          <p14:tracePt t="190508" x="5873750" y="4502150"/>
          <p14:tracePt t="190525" x="5715000" y="4565650"/>
          <p14:tracePt t="190541" x="5613400" y="4578350"/>
          <p14:tracePt t="190558" x="5581650" y="4578350"/>
          <p14:tracePt t="190575" x="5505450" y="4578350"/>
          <p14:tracePt t="190591" x="5486400" y="4578350"/>
          <p14:tracePt t="190608" x="5467350" y="4591050"/>
          <p14:tracePt t="190625" x="5397500" y="4622800"/>
          <p14:tracePt t="190641" x="5264150" y="4660900"/>
          <p14:tracePt t="190658" x="5099050" y="4686300"/>
          <p14:tracePt t="190675" x="4959350" y="4686300"/>
          <p14:tracePt t="190704" x="4711700" y="4692650"/>
          <p14:tracePt t="190725" x="4660900" y="4699000"/>
          <p14:tracePt t="190741" x="4641850" y="4699000"/>
          <p14:tracePt t="190758" x="4622800" y="4711700"/>
          <p14:tracePt t="190775" x="4565650" y="4730750"/>
          <p14:tracePt t="190791" x="4527550" y="4743450"/>
          <p14:tracePt t="190808" x="4495800" y="4749800"/>
          <p14:tracePt t="190827" x="4483100" y="4749800"/>
          <p14:tracePt t="193931" x="4438650" y="4768850"/>
          <p14:tracePt t="193946" x="4375150" y="4781550"/>
          <p14:tracePt t="193966" x="4362450" y="4787900"/>
          <p14:tracePt t="193979" x="4356100" y="4787900"/>
          <p14:tracePt t="194011" x="4330700" y="4794250"/>
          <p14:tracePt t="194030" x="4254500" y="4813300"/>
          <p14:tracePt t="194044" x="4095750" y="4851400"/>
          <p14:tracePt t="194062" x="3898900" y="4883150"/>
          <p14:tracePt t="194062" x="3816350" y="4895850"/>
          <p14:tracePt t="194078" x="3695700" y="4914900"/>
          <p14:tracePt t="194103" x="3454400" y="4940300"/>
          <p14:tracePt t="194114" x="3365500" y="4946650"/>
          <p14:tracePt t="194132" x="3321050" y="4953000"/>
          <p14:tracePt t="194144" x="3302000" y="4959350"/>
          <p14:tracePt t="194168" x="3194050" y="4991100"/>
          <p14:tracePt t="194179" x="3092450" y="5029200"/>
          <p14:tracePt t="194195" x="2940050" y="5067300"/>
          <p14:tracePt t="194211" x="2819400" y="5086350"/>
          <p14:tracePt t="194228" x="2755900" y="5092700"/>
          <p14:tracePt t="194245" x="2736850" y="5092700"/>
          <p14:tracePt t="194282" x="2730500" y="5092700"/>
          <p14:tracePt t="194295" x="2730500" y="5099050"/>
          <p14:tracePt t="194311" x="2705100" y="5105400"/>
          <p14:tracePt t="194330" x="2654300" y="5130800"/>
          <p14:tracePt t="194359" x="2578100" y="5156200"/>
          <p14:tracePt t="194767" x="2597150" y="5137150"/>
          <p14:tracePt t="194779" x="2603500" y="5137150"/>
          <p14:tracePt t="194963" x="2597150" y="5137150"/>
          <p14:tracePt t="194978" x="2584450" y="5143500"/>
          <p14:tracePt t="194996" x="2552700" y="5149850"/>
          <p14:tracePt t="195013" x="2540000" y="5156200"/>
          <p14:tracePt t="195028" x="2527300" y="5156200"/>
          <p14:tracePt t="195045" x="2520950" y="5156200"/>
          <p14:tracePt t="195062" x="2508250" y="5156200"/>
          <p14:tracePt t="195078" x="2482850" y="5156200"/>
          <p14:tracePt t="195095" x="2457450" y="5156200"/>
          <p14:tracePt t="195112" x="2432050" y="5156200"/>
          <p14:tracePt t="195129" x="2419350" y="5156200"/>
          <p14:tracePt t="195152" x="2393950" y="5156200"/>
          <p14:tracePt t="195163" x="2381250" y="5156200"/>
          <p14:tracePt t="195178" x="2362200" y="5156200"/>
          <p14:tracePt t="195195" x="2349500" y="5156200"/>
          <p14:tracePt t="195212" x="2324100" y="5156200"/>
          <p14:tracePt t="195213" x="2305050" y="5156200"/>
          <p14:tracePt t="195229" x="2286000" y="5156200"/>
          <p14:tracePt t="195250" x="2260600" y="5156200"/>
          <p14:tracePt t="195262" x="2247900" y="5156200"/>
          <p14:tracePt t="195279" x="2235200" y="5156200"/>
          <p14:tracePt t="195295" x="2228850" y="5149850"/>
          <p14:tracePt t="195332" x="2209800" y="5149850"/>
          <p14:tracePt t="195345" x="2203450" y="5149850"/>
          <p14:tracePt t="195362" x="2190750" y="5143500"/>
          <p14:tracePt t="195390" x="2165350" y="5143500"/>
          <p14:tracePt t="195529" x="2152650" y="5137150"/>
          <p14:tracePt t="195581" x="2159000" y="5143500"/>
          <p14:tracePt t="195596" x="2184400" y="5175250"/>
          <p14:tracePt t="195612" x="2203450" y="5200650"/>
          <p14:tracePt t="195629" x="2222500" y="5226050"/>
          <p14:tracePt t="195646" x="2228850" y="5251450"/>
          <p14:tracePt t="195662" x="2235200" y="5264150"/>
          <p14:tracePt t="195679" x="2235200" y="5270500"/>
          <p14:tracePt t="195696" x="2241550" y="5276850"/>
          <p14:tracePt t="195930" x="2228850" y="5289550"/>
          <p14:tracePt t="195946" x="2209800" y="5295900"/>
          <p14:tracePt t="195963" x="2190750" y="5308600"/>
          <p14:tracePt t="195980" x="2152650" y="5327650"/>
          <p14:tracePt t="196000" x="2076450" y="5372100"/>
          <p14:tracePt t="196013" x="2044700" y="5391150"/>
          <p14:tracePt t="196015" x="2012950" y="5410200"/>
          <p14:tracePt t="196037" x="1955800" y="5441950"/>
          <p14:tracePt t="196047" x="1917700" y="5467350"/>
          <p14:tracePt t="196062" x="1898650" y="5473700"/>
          <p14:tracePt t="196079" x="1892300" y="5480050"/>
          <p14:tracePt t="196096" x="1879600" y="5492750"/>
          <p14:tracePt t="196113" x="1854200" y="5524500"/>
          <p14:tracePt t="196129" x="1816100" y="5575300"/>
          <p14:tracePt t="196146" x="1758950" y="5638800"/>
          <p14:tracePt t="196163" x="1714500" y="5689600"/>
          <p14:tracePt t="196194" x="1695450" y="5708650"/>
          <p14:tracePt t="196246" x="1695450" y="5721350"/>
          <p14:tracePt t="196263" x="1695450" y="5759450"/>
          <p14:tracePt t="196279" x="1689100" y="5797550"/>
          <p14:tracePt t="196296" x="1682750" y="5822950"/>
          <p14:tracePt t="196313" x="1682750" y="5842000"/>
          <p14:tracePt t="196331" x="1682750" y="5854700"/>
          <p14:tracePt t="196346" x="1695450" y="5861050"/>
          <p14:tracePt t="196363" x="1720850" y="5880100"/>
          <p14:tracePt t="196379" x="1739900" y="5905500"/>
          <p14:tracePt t="196396" x="1746250" y="5930900"/>
          <p14:tracePt t="196413" x="1739900" y="5962650"/>
          <p14:tracePt t="196430" x="1733550" y="5981700"/>
          <p14:tracePt t="196446" x="1727200" y="5981700"/>
          <p14:tracePt t="196513" x="1739900" y="5981700"/>
          <p14:tracePt t="196530" x="1746250" y="5981700"/>
          <p14:tracePt t="196546" x="1752600" y="5981700"/>
          <p14:tracePt t="196563" x="1758950" y="5981700"/>
          <p14:tracePt t="196813" x="1758950" y="5969000"/>
          <p14:tracePt t="196838" x="1765300" y="5937250"/>
          <p14:tracePt t="196847" x="1765300" y="5930900"/>
          <p14:tracePt t="196863" x="1771650" y="5911850"/>
          <p14:tracePt t="196880" x="1778000" y="5899150"/>
          <p14:tracePt t="197247" x="1784350" y="5892800"/>
          <p14:tracePt t="197297" x="1784350" y="5886450"/>
          <p14:tracePt t="197414" x="1790700" y="5886450"/>
          <p14:tracePt t="197430" x="1790700" y="5880100"/>
          <p14:tracePt t="197447" x="1790700" y="5873750"/>
          <p14:tracePt t="197464" x="1797050" y="5873750"/>
          <p14:tracePt t="197680" x="1816100" y="5861050"/>
          <p14:tracePt t="197697" x="1885950" y="5816600"/>
          <p14:tracePt t="197714" x="1981200" y="5753100"/>
          <p14:tracePt t="197731" x="2063750" y="5695950"/>
          <p14:tracePt t="197748" x="2139950" y="5626100"/>
          <p14:tracePt t="197764" x="2178050" y="5581650"/>
          <p14:tracePt t="197781" x="2203450" y="5543550"/>
          <p14:tracePt t="197797" x="2216150" y="5524500"/>
          <p14:tracePt t="197814" x="2222500" y="5499100"/>
          <p14:tracePt t="197815" x="2228850" y="5486400"/>
          <p14:tracePt t="197831" x="2228850" y="5480050"/>
          <p14:tracePt t="197847" x="2235200" y="5454650"/>
          <p14:tracePt t="197848" x="2235200" y="5448300"/>
          <p14:tracePt t="197864" x="2241550" y="5435600"/>
          <p14:tracePt t="197881" x="2241550" y="5410200"/>
          <p14:tracePt t="197898" x="2241550" y="5397500"/>
          <p14:tracePt t="197914" x="2235200" y="5378450"/>
          <p14:tracePt t="197931" x="2209800" y="5359400"/>
          <p14:tracePt t="197947" x="2178050" y="5334000"/>
          <p14:tracePt t="197964" x="2133600" y="5314950"/>
          <p14:tracePt t="197981" x="2101850" y="5295900"/>
          <p14:tracePt t="197998" x="2070100" y="5283200"/>
          <p14:tracePt t="198015" x="2019300" y="5270500"/>
          <p14:tracePt t="198031" x="1943100" y="5264150"/>
          <p14:tracePt t="198052" x="1778000" y="5251450"/>
          <p14:tracePt t="198065" x="1746250" y="5251450"/>
          <p14:tracePt t="198084" x="1644650" y="5245100"/>
          <p14:tracePt t="198098" x="1612900" y="5238750"/>
          <p14:tracePt t="198114" x="1606550" y="5238750"/>
          <p14:tracePt t="198131" x="1536700" y="5226050"/>
          <p14:tracePt t="198150" x="1473200" y="5213350"/>
          <p14:tracePt t="198164" x="1422400" y="5207000"/>
          <p14:tracePt t="198181" x="1365250" y="5200650"/>
          <p14:tracePt t="198198" x="1327150" y="5200650"/>
          <p14:tracePt t="198214" x="1308100" y="5200650"/>
          <p14:tracePt t="198248" x="1301750" y="5200650"/>
          <p14:tracePt t="198265" x="1289050" y="5219700"/>
          <p14:tracePt t="198288" x="1276350" y="5270500"/>
          <p14:tracePt t="198298" x="1276350" y="5295900"/>
          <p14:tracePt t="198322" x="1295400" y="5384800"/>
          <p14:tracePt t="198332" x="1320800" y="5429250"/>
          <p14:tracePt t="198356" x="1365250" y="5473700"/>
          <p14:tracePt t="198365" x="1390650" y="5492750"/>
          <p14:tracePt t="198383" x="1422400" y="5511800"/>
          <p14:tracePt t="198398" x="1447800" y="5524500"/>
          <p14:tracePt t="198415" x="1466850" y="5530850"/>
          <p14:tracePt t="198431" x="1485900" y="5537200"/>
          <p14:tracePt t="198448" x="1574800" y="5562600"/>
          <p14:tracePt t="198467" x="1689100" y="5600700"/>
          <p14:tracePt t="198481" x="1854200" y="5645150"/>
          <p14:tracePt t="198498" x="2006600" y="5676900"/>
          <p14:tracePt t="198515" x="2120900" y="5689600"/>
          <p14:tracePt t="198531" x="2133600" y="5689600"/>
          <p14:tracePt t="198700" x="2095500" y="5721350"/>
          <p14:tracePt t="198715" x="2089150" y="5721350"/>
          <p14:tracePt t="198831" x="2082800" y="5727700"/>
          <p14:tracePt t="198848" x="2063750" y="5727700"/>
          <p14:tracePt t="198865" x="2051050" y="5727700"/>
          <p14:tracePt t="198882" x="2038350" y="5727700"/>
          <p14:tracePt t="198898" x="2032000" y="5734050"/>
          <p14:tracePt t="198915" x="2025650" y="5734050"/>
          <p14:tracePt t="198945" x="2006600" y="5734050"/>
          <p14:tracePt t="199079" x="1993900" y="5734050"/>
          <p14:tracePt t="199087" x="1993900" y="5740400"/>
          <p14:tracePt t="199125" x="1981200" y="5740400"/>
          <p14:tracePt t="199132" x="1974850" y="5746750"/>
          <p14:tracePt t="199148" x="1962150" y="5753100"/>
          <p14:tracePt t="199166" x="1936750" y="5765800"/>
          <p14:tracePt t="199182" x="1911350" y="5784850"/>
          <p14:tracePt t="199198" x="1892300" y="5797550"/>
          <p14:tracePt t="199215" x="1879600" y="5803900"/>
          <p14:tracePt t="199282" x="1892300" y="5803900"/>
          <p14:tracePt t="199299" x="1955800" y="5810250"/>
          <p14:tracePt t="199315" x="2012950" y="5810250"/>
          <p14:tracePt t="199332" x="2070100" y="5810250"/>
          <p14:tracePt t="199349" x="2127250" y="5810250"/>
          <p14:tracePt t="199365" x="2190750" y="5810250"/>
          <p14:tracePt t="199382" x="2254250" y="5803900"/>
          <p14:tracePt t="199399" x="2311400" y="5791200"/>
          <p14:tracePt t="199416" x="2362200" y="5791200"/>
          <p14:tracePt t="199432" x="2387600" y="5784850"/>
          <p14:tracePt t="199449" x="2400300" y="5778500"/>
          <p14:tracePt t="199467" x="2419350" y="5772150"/>
          <p14:tracePt t="199483" x="2425700" y="5772150"/>
          <p14:tracePt t="199553" x="2432050" y="5772150"/>
          <p14:tracePt t="199599" x="2463800" y="5765800"/>
          <p14:tracePt t="199616" x="2501900" y="5753100"/>
          <p14:tracePt t="199642" x="2597150" y="5740400"/>
          <p14:tracePt t="199649" x="2628900" y="5740400"/>
          <p14:tracePt t="199666" x="2711450" y="5727700"/>
          <p14:tracePt t="199683" x="2813050" y="5715000"/>
          <p14:tracePt t="199699" x="2889250" y="5708650"/>
          <p14:tracePt t="199716" x="2946400" y="5702300"/>
          <p14:tracePt t="199732" x="2959100" y="5702300"/>
          <p14:tracePt t="199816" x="2959100" y="5695950"/>
          <p14:tracePt t="199833" x="2965450" y="5683250"/>
          <p14:tracePt t="199850" x="2971800" y="5657850"/>
          <p14:tracePt t="199867" x="2959100" y="5600700"/>
          <p14:tracePt t="199882" x="2933700" y="5549900"/>
          <p14:tracePt t="199899" x="2889250" y="5499100"/>
          <p14:tracePt t="199916" x="2863850" y="5461000"/>
          <p14:tracePt t="199932" x="2851150" y="5448300"/>
          <p14:tracePt t="199949" x="2844800" y="5441950"/>
          <p14:tracePt t="199966" x="2838450" y="5429250"/>
          <p14:tracePt t="199982" x="2832100" y="5422900"/>
          <p14:tracePt t="199999" x="2806700" y="5416550"/>
          <p14:tracePt t="200024" x="2768600" y="5403850"/>
          <p14:tracePt t="200037" x="2730500" y="5391150"/>
          <p14:tracePt t="200056" x="2686050" y="5378450"/>
          <p14:tracePt t="200066" x="2673350" y="5378450"/>
          <p14:tracePt t="200090" x="2647950" y="5365750"/>
          <p14:tracePt t="200099" x="2635250" y="5365750"/>
          <p14:tracePt t="200116" x="2597150" y="5359400"/>
          <p14:tracePt t="200117" x="2578100" y="5359400"/>
          <p14:tracePt t="200132" x="2552700" y="5359400"/>
          <p14:tracePt t="200149" x="2540000" y="5353050"/>
          <p14:tracePt t="200166" x="2527300" y="5353050"/>
          <p14:tracePt t="200188" x="2508250" y="5353050"/>
          <p14:tracePt t="200206" x="2419350" y="5353050"/>
          <p14:tracePt t="200216" x="2381250" y="5353050"/>
          <p14:tracePt t="200233" x="2330450" y="5365750"/>
          <p14:tracePt t="200250" x="2298700" y="5372100"/>
          <p14:tracePt t="200266" x="2279650" y="5378450"/>
          <p14:tracePt t="200283" x="2273300" y="5391150"/>
          <p14:tracePt t="200299" x="2266950" y="5403850"/>
          <p14:tracePt t="200316" x="2260600" y="5429250"/>
          <p14:tracePt t="200333" x="2254250" y="5461000"/>
          <p14:tracePt t="200352" x="2247900" y="5505450"/>
          <p14:tracePt t="200366" x="2247900" y="5518150"/>
          <p14:tracePt t="200383" x="2254250" y="5568950"/>
          <p14:tracePt t="200399" x="2273300" y="5613400"/>
          <p14:tracePt t="200416" x="2292350" y="5638800"/>
          <p14:tracePt t="200442" x="2311400" y="5664200"/>
          <p14:tracePt t="200450" x="2317750" y="5664200"/>
          <p14:tracePt t="200467" x="2324100" y="5676900"/>
          <p14:tracePt t="200485" x="2324100" y="5683250"/>
          <p14:tracePt t="200499" x="2330450" y="5689600"/>
          <p14:tracePt t="200516" x="2381250" y="5702300"/>
          <p14:tracePt t="200536" x="2444750" y="5708650"/>
          <p14:tracePt t="200550" x="2514600" y="5708650"/>
          <p14:tracePt t="200567" x="2565400" y="5708650"/>
          <p14:tracePt t="200583" x="2628900" y="5695950"/>
          <p14:tracePt t="200600" x="2717800" y="5670550"/>
          <p14:tracePt t="200616" x="2851150" y="5632450"/>
          <p14:tracePt t="200634" x="2921000" y="5619750"/>
          <p14:tracePt t="200650" x="2990850" y="5613400"/>
          <p14:tracePt t="200670" x="3028950" y="5600700"/>
          <p14:tracePt t="200683" x="3098800" y="5568950"/>
          <p14:tracePt t="200700" x="3206750" y="5524500"/>
          <p14:tracePt t="200716" x="3365500" y="5441950"/>
          <p14:tracePt t="200733" x="3536950" y="5359400"/>
          <p14:tracePt t="200750" x="3733800" y="5283200"/>
          <p14:tracePt t="200767" x="4051300" y="5194300"/>
          <p14:tracePt t="200783" x="4483100" y="5099050"/>
          <p14:tracePt t="200800" x="5092700" y="4902200"/>
          <p14:tracePt t="200817" x="5778500" y="4622800"/>
          <p14:tracePt t="200833" x="6597650" y="4222750"/>
          <p14:tracePt t="200850" x="7708900" y="3644900"/>
          <p14:tracePt t="200867" x="8293100" y="3460750"/>
          <p14:tracePt t="200883" x="8705850" y="3422650"/>
          <p14:tracePt t="200902" x="9099550" y="3479800"/>
          <p14:tracePt t="200917" x="9417050" y="3556000"/>
          <p14:tracePt t="200933" x="9721850" y="3594100"/>
          <p14:tracePt t="200950" x="9925050" y="3549650"/>
          <p14:tracePt t="200967" x="10052050" y="3460750"/>
          <p14:tracePt t="200984" x="10115550" y="3378200"/>
          <p14:tracePt t="201002" x="10147300" y="3314700"/>
          <p14:tracePt t="201017" x="10153650" y="3289300"/>
          <p14:tracePt t="201034" x="10160000" y="3289300"/>
          <p14:tracePt t="201050" x="10147300" y="3295650"/>
          <p14:tracePt t="201067" x="10128250" y="3314700"/>
          <p14:tracePt t="201083" x="10115550" y="3327400"/>
          <p14:tracePt t="201100" x="10109200" y="3327400"/>
          <p14:tracePt t="201200" x="10109200" y="3302000"/>
          <p14:tracePt t="201217" x="10090150" y="3244850"/>
          <p14:tracePt t="201234" x="10052050" y="3149600"/>
          <p14:tracePt t="201250" x="10013950" y="3067050"/>
          <p14:tracePt t="201267" x="9982200" y="3016250"/>
          <p14:tracePt t="201283" x="9975850" y="2990850"/>
          <p14:tracePt t="201301" x="9963150" y="2971800"/>
          <p14:tracePt t="201301" x="9950450" y="2959100"/>
          <p14:tracePt t="201317" x="9937750" y="2946400"/>
          <p14:tracePt t="201334" x="9906000" y="2914650"/>
          <p14:tracePt t="201335" x="9886950" y="2901950"/>
          <p14:tracePt t="201350" x="9861550" y="2889250"/>
          <p14:tracePt t="201351" x="9817100" y="2863850"/>
          <p14:tracePt t="201367" x="9740900" y="2832100"/>
          <p14:tracePt t="201384" x="9645650" y="2806700"/>
          <p14:tracePt t="201401" x="9550400" y="2787650"/>
          <p14:tracePt t="201418" x="9474200" y="2787650"/>
          <p14:tracePt t="201434" x="9423400" y="2787650"/>
          <p14:tracePt t="201451" x="9347200" y="2787650"/>
          <p14:tracePt t="201475" x="9201150" y="2781300"/>
          <p14:tracePt t="201484" x="9175750" y="2774950"/>
          <p14:tracePt t="201507" x="9036050" y="2743200"/>
          <p14:tracePt t="201517" x="9023350" y="2736850"/>
          <p14:tracePt t="201534" x="9017000" y="2736850"/>
          <p14:tracePt t="201567" x="9010650" y="2749550"/>
          <p14:tracePt t="201584" x="9010650" y="2762250"/>
          <p14:tracePt t="201600" x="9004300" y="2768600"/>
          <p14:tracePt t="201617" x="8997950" y="2781300"/>
          <p14:tracePt t="201634" x="8991600" y="2794000"/>
          <p14:tracePt t="201660" x="8991600" y="2813050"/>
          <p14:tracePt t="201667" x="8991600" y="2819400"/>
          <p14:tracePt t="201684" x="8991600" y="2838450"/>
          <p14:tracePt t="201703" x="9010650" y="2857500"/>
          <p14:tracePt t="201717" x="9029700" y="2889250"/>
          <p14:tracePt t="201736" x="9067800" y="2914650"/>
          <p14:tracePt t="201751" x="9074150" y="2914650"/>
          <p14:tracePt t="201767" x="9124950" y="2921000"/>
          <p14:tracePt t="201768" x="9169400" y="2927350"/>
          <p14:tracePt t="201784" x="9213850" y="2927350"/>
          <p14:tracePt t="201800" x="9378950" y="2927350"/>
          <p14:tracePt t="201818" x="9467850" y="2921000"/>
          <p14:tracePt t="201834" x="9525000" y="2921000"/>
          <p14:tracePt t="201851" x="9550400" y="2914650"/>
          <p14:tracePt t="201867" x="9569450" y="2914650"/>
          <p14:tracePt t="201884" x="9594850" y="2914650"/>
          <p14:tracePt t="201901" x="9652000" y="2914650"/>
          <p14:tracePt t="201917" x="9696450" y="2914650"/>
          <p14:tracePt t="201936" x="9734550" y="2914650"/>
          <p14:tracePt t="201951" x="9759950" y="2908300"/>
          <p14:tracePt t="201968" x="9772650" y="2901950"/>
          <p14:tracePt t="201984" x="9785350" y="2901950"/>
          <p14:tracePt t="202001" x="9798050" y="2895600"/>
          <p14:tracePt t="202018" x="9810750" y="2889250"/>
          <p14:tracePt t="202019" x="9817100" y="2882900"/>
          <p14:tracePt t="202042" x="9836150" y="2876550"/>
          <p14:tracePt t="202054" x="9855200" y="2857500"/>
          <p14:tracePt t="202068" x="9874250" y="2838450"/>
          <p14:tracePt t="202084" x="9886950" y="2819400"/>
          <p14:tracePt t="202101" x="9893300" y="2806700"/>
          <p14:tracePt t="202134" x="9893300" y="2800350"/>
          <p14:tracePt t="202168" x="9880600" y="2794000"/>
          <p14:tracePt t="202188" x="9867900" y="2787650"/>
          <p14:tracePt t="202201" x="9842500" y="2781300"/>
          <p14:tracePt t="202218" x="9823450" y="2774950"/>
          <p14:tracePt t="202234" x="9791700" y="2762250"/>
          <p14:tracePt t="202251" x="9772650" y="2755900"/>
          <p14:tracePt t="202268" x="9740900" y="2749550"/>
          <p14:tracePt t="202285" x="9690100" y="2730500"/>
          <p14:tracePt t="202285" x="9658350" y="2724150"/>
          <p14:tracePt t="202302" x="9588500" y="2711450"/>
          <p14:tracePt t="202318" x="9505950" y="2692400"/>
          <p14:tracePt t="202334" x="9442450" y="2673350"/>
          <p14:tracePt t="202351" x="9385300" y="2654300"/>
          <p14:tracePt t="202368" x="9366250" y="2647950"/>
          <p14:tracePt t="202385" x="9353550" y="2647950"/>
          <p14:tracePt t="202518" x="9353550" y="2667000"/>
          <p14:tracePt t="202535" x="9366250" y="2698750"/>
          <p14:tracePt t="202602" x="9372600" y="2698750"/>
          <p14:tracePt t="203105" x="9372600" y="2705100"/>
          <p14:tracePt t="203118" x="9359900" y="2749550"/>
          <p14:tracePt t="203135" x="9353550" y="2762250"/>
          <p14:tracePt t="203452" x="9353550" y="2768600"/>
          <p14:tracePt t="203469" x="9340850" y="2781300"/>
          <p14:tracePt t="203485" x="9321800" y="2800350"/>
          <p14:tracePt t="203502" x="9315450" y="2813050"/>
          <p14:tracePt t="203569" x="9309100" y="2819400"/>
          <p14:tracePt t="203586" x="9309100" y="2844800"/>
          <p14:tracePt t="203602" x="9309100" y="2870200"/>
          <p14:tracePt t="203619" x="9309100" y="2895600"/>
          <p14:tracePt t="203636" x="9309100" y="2908300"/>
          <p14:tracePt t="203652" x="9309100" y="2914650"/>
          <p14:tracePt t="203685" x="9315450" y="2921000"/>
          <p14:tracePt t="203703" x="9315450" y="2933700"/>
          <p14:tracePt t="203719" x="9321800" y="2946400"/>
          <p14:tracePt t="203736" x="9340850" y="2984500"/>
          <p14:tracePt t="203753" x="9353550" y="3022600"/>
          <p14:tracePt t="203770" x="9398000" y="3073400"/>
          <p14:tracePt t="203773" x="9404350" y="3086100"/>
          <p14:tracePt t="203786" x="9423400" y="3098800"/>
          <p14:tracePt t="203802" x="9448800" y="3111500"/>
          <p14:tracePt t="203819" x="9461500" y="3117850"/>
          <p14:tracePt t="203836" x="9461500" y="3124200"/>
          <p14:tracePt t="203869" x="9505950" y="3136900"/>
          <p14:tracePt t="203886" x="9594850" y="3149600"/>
          <p14:tracePt t="203902" x="9747250" y="3149600"/>
          <p14:tracePt t="203919" x="9893300" y="3149600"/>
          <p14:tracePt t="203936" x="9975850" y="3136900"/>
          <p14:tracePt t="203958" x="10001250" y="3124200"/>
          <p14:tracePt t="203969" x="10020300" y="3111500"/>
          <p14:tracePt t="203986" x="10020300" y="3105150"/>
          <p14:tracePt t="204004" x="10026650" y="3098800"/>
          <p14:tracePt t="204019" x="10039350" y="3086100"/>
          <p14:tracePt t="204036" x="10052050" y="3060700"/>
          <p14:tracePt t="204053" x="10083800" y="3016250"/>
          <p14:tracePt t="204069" x="10096500" y="2984500"/>
          <p14:tracePt t="204086" x="10096500" y="2946400"/>
          <p14:tracePt t="204102" x="10090150" y="2895600"/>
          <p14:tracePt t="204119" x="10090150" y="2882900"/>
          <p14:tracePt t="204136" x="10090150" y="2851150"/>
          <p14:tracePt t="204153" x="10083800" y="2832100"/>
          <p14:tracePt t="204170" x="10077450" y="2819400"/>
          <p14:tracePt t="204187" x="10077450" y="2806700"/>
          <p14:tracePt t="204203" x="10064750" y="2787650"/>
          <p14:tracePt t="204219" x="10052050" y="2774950"/>
          <p14:tracePt t="204236" x="10033000" y="2749550"/>
          <p14:tracePt t="204253" x="9982200" y="2686050"/>
          <p14:tracePt t="204270" x="9925050" y="2635250"/>
          <p14:tracePt t="204286" x="9848850" y="2578100"/>
          <p14:tracePt t="204303" x="9785350" y="2540000"/>
          <p14:tracePt t="204320" x="9734550" y="2514600"/>
          <p14:tracePt t="204336" x="9690100" y="2495550"/>
          <p14:tracePt t="204353" x="9632950" y="2470150"/>
          <p14:tracePt t="204379" x="9601200" y="2463800"/>
          <p14:tracePt t="204403" x="9582150" y="2463800"/>
          <p14:tracePt t="204420" x="9556750" y="2463800"/>
          <p14:tracePt t="204437" x="9505950" y="2476500"/>
          <p14:tracePt t="204455" x="9474200" y="2489200"/>
          <p14:tracePt t="204470" x="9436100" y="2501900"/>
          <p14:tracePt t="204486" x="9410700" y="2514600"/>
          <p14:tracePt t="204503" x="9385300" y="2527300"/>
          <p14:tracePt t="204522" x="9359900" y="2533650"/>
          <p14:tracePt t="204536" x="9340850" y="2546350"/>
          <p14:tracePt t="204555" x="9328150" y="2546350"/>
          <p14:tracePt t="204571" x="9328150" y="2552700"/>
          <p14:tracePt t="204586" x="9321800" y="2552700"/>
          <p14:tracePt t="204603" x="9296400" y="2571750"/>
          <p14:tracePt t="204620" x="9258300" y="2603500"/>
          <p14:tracePt t="204637" x="9213850" y="2635250"/>
          <p14:tracePt t="204665" x="9144000" y="2692400"/>
          <p14:tracePt t="204670" x="9124950" y="2711450"/>
          <p14:tracePt t="204686" x="9042400" y="2755900"/>
          <p14:tracePt t="204703" x="8991600" y="2787650"/>
          <p14:tracePt t="204720" x="8934450" y="2819400"/>
          <p14:tracePt t="204736" x="8915400" y="2832100"/>
          <p14:tracePt t="204753" x="8902700" y="2838450"/>
          <p14:tracePt t="204770" x="8896350" y="2844800"/>
          <p14:tracePt t="205259" x="8877300" y="2870200"/>
          <p14:tracePt t="205270" x="8864600" y="2882900"/>
          <p14:tracePt t="205287" x="8851900" y="2901950"/>
          <p14:tracePt t="205317" x="8813800" y="2933700"/>
          <p14:tracePt t="205324" x="8813800" y="2940050"/>
          <p14:tracePt t="205337" x="8807450" y="2940050"/>
          <p14:tracePt t="205437" x="8807450" y="2946400"/>
          <p14:tracePt t="205454" x="8782050" y="2978150"/>
          <p14:tracePt t="205470" x="8750300" y="3016250"/>
          <p14:tracePt t="205487" x="8724900" y="3041650"/>
          <p14:tracePt t="205504" x="8693150" y="3073400"/>
          <p14:tracePt t="205521" x="8661400" y="3105150"/>
          <p14:tracePt t="205539" x="8648700" y="3111500"/>
          <p14:tracePt t="205754" x="8642350" y="3111500"/>
          <p14:tracePt t="205837" x="8623300" y="3117850"/>
          <p14:tracePt t="205854" x="8591550" y="3117850"/>
          <p14:tracePt t="205877" x="8528050" y="3124200"/>
          <p14:tracePt t="205888" x="8509000" y="3130550"/>
          <p14:tracePt t="205904" x="8477250" y="3136900"/>
          <p14:tracePt t="205921" x="8426450" y="3143250"/>
          <p14:tracePt t="205937" x="8388350" y="3155950"/>
          <p14:tracePt t="205954" x="8337550" y="3175000"/>
          <p14:tracePt t="205971" x="8255000" y="3200400"/>
          <p14:tracePt t="205988" x="8191500" y="3213100"/>
          <p14:tracePt t="206005" x="8147050" y="3232150"/>
          <p14:tracePt t="206021" x="8045450" y="3263900"/>
          <p14:tracePt t="206038" x="7937500" y="3282950"/>
          <p14:tracePt t="206066" x="7747000" y="3314700"/>
          <p14:tracePt t="206072" x="7683500" y="3333750"/>
          <p14:tracePt t="206091" x="7600950" y="3352800"/>
          <p14:tracePt t="206104" x="7493000" y="3397250"/>
          <p14:tracePt t="206122" x="7404100" y="3448050"/>
          <p14:tracePt t="206139" x="7258050" y="3511550"/>
          <p14:tracePt t="206154" x="7048500" y="3594100"/>
          <p14:tracePt t="206171" x="6832600" y="3651250"/>
          <p14:tracePt t="206188" x="6642100" y="3702050"/>
          <p14:tracePt t="206205" x="6407150" y="3746500"/>
          <p14:tracePt t="206221" x="6229350" y="3784600"/>
          <p14:tracePt t="206238" x="6051550" y="3829050"/>
          <p14:tracePt t="206254" x="5835650" y="3917950"/>
          <p14:tracePt t="206271" x="5416550" y="4076700"/>
          <p14:tracePt t="206288" x="5067300" y="4210050"/>
          <p14:tracePt t="206304" x="4660900" y="4356100"/>
          <p14:tracePt t="206322" x="4311650" y="4483100"/>
          <p14:tracePt t="206343" x="3956050" y="4578350"/>
          <p14:tracePt t="206354" x="3892550" y="4597400"/>
          <p14:tracePt t="206371" x="3803650" y="4629150"/>
          <p14:tracePt t="206388" x="3746500" y="4648200"/>
          <p14:tracePt t="206405" x="3708400" y="4654550"/>
          <p14:tracePt t="206421" x="3702050" y="4654550"/>
          <p14:tracePt t="206471" x="3702050" y="4660900"/>
          <p14:tracePt t="206488" x="3702050" y="4667250"/>
          <p14:tracePt t="206505" x="3708400" y="4686300"/>
          <p14:tracePt t="206523" x="3708400" y="4705350"/>
          <p14:tracePt t="206539" x="3695700" y="4718050"/>
          <p14:tracePt t="206555" x="3695700" y="4724400"/>
          <p14:tracePt t="206571" x="3695700" y="4730750"/>
          <p14:tracePt t="206588" x="3689350" y="4749800"/>
          <p14:tracePt t="206605" x="3663950" y="4832350"/>
          <p14:tracePt t="206622" x="3632200" y="4908550"/>
          <p14:tracePt t="206638" x="3606800" y="4959350"/>
          <p14:tracePt t="206655" x="3594100" y="4978400"/>
          <p14:tracePt t="206689" x="3587750" y="4984750"/>
          <p14:tracePt t="206705" x="3556000" y="4997450"/>
          <p14:tracePt t="206721" x="3486150" y="5016500"/>
          <p14:tracePt t="206738" x="3397250" y="5029200"/>
          <p14:tracePt t="206739" x="3359150" y="5035550"/>
          <p14:tracePt t="206764" x="3263900" y="5048250"/>
          <p14:tracePt t="206773" x="3232150" y="5054600"/>
          <p14:tracePt t="206789" x="3175000" y="5080000"/>
          <p14:tracePt t="206805" x="3143250" y="5092700"/>
          <p14:tracePt t="206821" x="3143250" y="5099050"/>
          <p14:tracePt t="206855" x="3060700" y="5092700"/>
          <p14:tracePt t="206872" x="2882900" y="5086350"/>
          <p14:tracePt t="206891" x="2628900" y="5099050"/>
          <p14:tracePt t="206906" x="2501900" y="5105400"/>
          <p14:tracePt t="206923" x="2495550" y="5105400"/>
          <p14:tracePt t="206955" x="2489200" y="5111750"/>
          <p14:tracePt t="206972" x="2470150" y="5175250"/>
          <p14:tracePt t="206988" x="2432050" y="5270500"/>
          <p14:tracePt t="207005" x="2368550" y="5372100"/>
          <p14:tracePt t="207022" x="2330450" y="5467350"/>
          <p14:tracePt t="207048" x="2355850" y="5568950"/>
          <p14:tracePt t="207057" x="2381250" y="5594350"/>
          <p14:tracePt t="207080" x="2400300" y="5600700"/>
          <p14:tracePt t="207455" x="2400300" y="5607050"/>
          <p14:tracePt t="207600" x="2400300" y="5613400"/>
          <p14:tracePt t="207605" x="2400300" y="5619750"/>
          <p14:tracePt t="207622" x="2387600" y="5632450"/>
          <p14:tracePt t="207639" x="2381250" y="5645150"/>
          <p14:tracePt t="207661" x="2317750" y="5695950"/>
          <p14:tracePt t="207673" x="2279650" y="5715000"/>
          <p14:tracePt t="207691" x="2114550" y="5765800"/>
          <p14:tracePt t="207707" x="2082800" y="5772150"/>
          <p14:tracePt t="207723" x="1981200" y="5784850"/>
          <p14:tracePt t="207728" x="1936750" y="5791200"/>
          <p14:tracePt t="207741" x="1892300" y="5791200"/>
          <p14:tracePt t="207756" x="1885950" y="5791200"/>
          <p14:tracePt t="207823" x="1879600" y="5791200"/>
          <p14:tracePt t="207839" x="1854200" y="5791200"/>
          <p14:tracePt t="207889" x="1841500" y="5791200"/>
          <p14:tracePt t="207906" x="1758950" y="5778500"/>
          <p14:tracePt t="207923" x="1612900" y="5740400"/>
          <p14:tracePt t="207939" x="1473200" y="5715000"/>
          <p14:tracePt t="207956" x="1352550" y="5689600"/>
          <p14:tracePt t="207973" x="1282700" y="5683250"/>
          <p14:tracePt t="208006" x="1276350" y="5683250"/>
          <p14:tracePt t="208029" x="1174750" y="5721350"/>
          <p14:tracePt t="208039" x="1073150" y="5753100"/>
          <p14:tracePt t="208056" x="863600" y="5803900"/>
          <p14:tracePt t="208073" x="679450" y="5842000"/>
          <p14:tracePt t="208090" x="565150" y="5854700"/>
          <p14:tracePt t="208107" x="533400" y="5867400"/>
          <p14:tracePt t="208156" x="533400" y="5911850"/>
          <p14:tracePt t="208175" x="520700" y="5975350"/>
          <p14:tracePt t="208189" x="476250" y="6038850"/>
          <p14:tracePt t="208206" x="457200" y="6064250"/>
          <p14:tracePt t="208223" x="393700" y="6127750"/>
          <p14:tracePt t="208247" x="387350" y="6178550"/>
          <p14:tracePt t="208256" x="400050" y="6197600"/>
          <p14:tracePt t="208273" x="450850" y="6235700"/>
          <p14:tracePt t="208290" x="539750" y="6286500"/>
          <p14:tracePt t="208317" x="685800" y="6356350"/>
          <p14:tracePt t="208324" x="730250" y="6375400"/>
          <p14:tracePt t="208340" x="806450" y="6400800"/>
          <p14:tracePt t="208357" x="876300" y="6407150"/>
          <p14:tracePt t="208373" x="1016000" y="6407150"/>
          <p14:tracePt t="208390" x="1206500" y="6369050"/>
          <p14:tracePt t="208407" x="1397000" y="6318250"/>
          <p14:tracePt t="208423" x="1663700" y="6280150"/>
          <p14:tracePt t="208441" x="1689100" y="6292850"/>
          <p14:tracePt t="208457" x="1689100" y="6311900"/>
          <p14:tracePt t="208479" x="1651000" y="6381750"/>
          <p14:tracePt t="208491" x="1644650" y="6388100"/>
          <p14:tracePt t="208546" x="1676400" y="6337300"/>
          <p14:tracePt t="208556" x="1695450" y="6311900"/>
          <p14:tracePt t="208573" x="1739900" y="6242050"/>
          <p14:tracePt t="208590" x="1778000" y="6184900"/>
          <p14:tracePt t="208606" x="1816100" y="6140450"/>
          <p14:tracePt t="208623" x="1866900" y="6115050"/>
          <p14:tracePt t="208640" x="2006600" y="6096000"/>
          <p14:tracePt t="208657" x="2349500" y="6064250"/>
          <p14:tracePt t="208673" x="2686050" y="6013450"/>
          <p14:tracePt t="208690" x="2997200" y="5962650"/>
          <p14:tracePt t="208706" x="3384550" y="5873750"/>
          <p14:tracePt t="208723" x="3778250" y="5759450"/>
          <p14:tracePt t="208740" x="4273550" y="5575300"/>
          <p14:tracePt t="208762" x="4832350" y="5359400"/>
          <p14:tracePt t="208774" x="5403850" y="5137150"/>
          <p14:tracePt t="208793" x="5969000" y="4933950"/>
          <p14:tracePt t="208806" x="6508750" y="4768850"/>
          <p14:tracePt t="208823" x="7016750" y="4629150"/>
          <p14:tracePt t="208840" x="7404100" y="4527550"/>
          <p14:tracePt t="208857" x="7753350" y="4419600"/>
          <p14:tracePt t="208875" x="7969250" y="4349750"/>
          <p14:tracePt t="208891" x="8153400" y="4286250"/>
          <p14:tracePt t="208908" x="8331200" y="4229100"/>
          <p14:tracePt t="208925" x="8636000" y="4146550"/>
          <p14:tracePt t="208940" x="8826500" y="4102100"/>
          <p14:tracePt t="208957" x="8953500" y="4064000"/>
          <p14:tracePt t="208974" x="9004300" y="4044950"/>
          <p14:tracePt t="208991" x="9010650" y="4044950"/>
          <p14:tracePt t="209065" x="9004300" y="4051300"/>
          <p14:tracePt t="209112" x="8991600" y="4051300"/>
          <p14:tracePt t="209124" x="8940800" y="4032250"/>
          <p14:tracePt t="209140" x="8902700" y="4019550"/>
          <p14:tracePt t="209207" x="8902700" y="4013200"/>
          <p14:tracePt t="209224" x="8953500" y="3975100"/>
          <p14:tracePt t="209241" x="9055100" y="3892550"/>
          <p14:tracePt t="209257" x="9175750" y="3784600"/>
          <p14:tracePt t="209275" x="9232900" y="3721100"/>
          <p14:tracePt t="209292" x="9277350" y="3663950"/>
          <p14:tracePt t="209307" x="9309100" y="3632200"/>
          <p14:tracePt t="209325" x="9359900" y="3568700"/>
          <p14:tracePt t="209340" x="9385300" y="3543300"/>
          <p14:tracePt t="209357" x="9404350" y="3517900"/>
          <p14:tracePt t="209374" x="9410700" y="3498850"/>
          <p14:tracePt t="209390" x="9410700" y="3492500"/>
          <p14:tracePt t="209424" x="9417050" y="3492500"/>
          <p14:tracePt t="209457" x="9417050" y="3486150"/>
          <p14:tracePt t="209474" x="9423400" y="3486150"/>
          <p14:tracePt t="209490" x="9436100" y="3479800"/>
          <p14:tracePt t="209507" x="9480550" y="3473450"/>
          <p14:tracePt t="209524" x="9525000" y="3467100"/>
          <p14:tracePt t="209541" x="9531350" y="3460750"/>
          <p14:tracePt t="209627" x="9537700" y="3460750"/>
          <p14:tracePt t="209643" x="9556750" y="3454400"/>
          <p14:tracePt t="209663" x="9582150" y="3435350"/>
          <p14:tracePt t="209675" x="9607550" y="3422650"/>
          <p14:tracePt t="209691" x="9626600" y="3403600"/>
          <p14:tracePt t="209707" x="9639300" y="3390900"/>
          <p14:tracePt t="209724" x="9645650" y="3390900"/>
          <p14:tracePt t="209807" x="9632950" y="3403600"/>
          <p14:tracePt t="209824" x="9626600" y="3416300"/>
          <p14:tracePt t="209841" x="9620250" y="3422650"/>
          <p14:tracePt t="209949" x="9626600" y="3422650"/>
          <p14:tracePt t="209958" x="9639300" y="3409950"/>
          <p14:tracePt t="209974" x="9709150" y="3365500"/>
          <p14:tracePt t="209993" x="9766300" y="3321050"/>
          <p14:tracePt t="210008" x="9804400" y="3289300"/>
          <p14:tracePt t="210024" x="9842500" y="3251200"/>
          <p14:tracePt t="210044" x="9861550" y="3225800"/>
          <p14:tracePt t="210124" x="9861550" y="3219450"/>
          <p14:tracePt t="210141" x="9861550" y="3187700"/>
          <p14:tracePt t="210158" x="9842500" y="3136900"/>
          <p14:tracePt t="210174" x="9842500" y="3079750"/>
          <p14:tracePt t="210191" x="9836150" y="3022600"/>
          <p14:tracePt t="210208" x="9836150" y="2978150"/>
          <p14:tracePt t="210225" x="9836150" y="2940050"/>
          <p14:tracePt t="210242" x="9823450" y="2857500"/>
          <p14:tracePt t="210258" x="9791700" y="2794000"/>
          <p14:tracePt t="210275" x="9740900" y="2736850"/>
          <p14:tracePt t="210291" x="9683750" y="2692400"/>
          <p14:tracePt t="210308" x="9645650" y="2660650"/>
          <p14:tracePt t="210325" x="9626600" y="2647950"/>
          <p14:tracePt t="210342" x="9613900" y="2641600"/>
          <p14:tracePt t="210368" x="9601200" y="2635250"/>
          <p14:tracePt t="210379" x="9594850" y="2635250"/>
          <p14:tracePt t="210408" x="9588500" y="2628900"/>
          <p14:tracePt t="210425" x="9563100" y="2628900"/>
          <p14:tracePt t="210443" x="9525000" y="2628900"/>
          <p14:tracePt t="210459" x="9505950" y="2635250"/>
          <p14:tracePt t="210475" x="9493250" y="2635250"/>
          <p14:tracePt t="210492" x="9480550" y="2641600"/>
          <p14:tracePt t="210508" x="9474200" y="2641600"/>
          <p14:tracePt t="210541" x="9467850" y="2641600"/>
          <p14:tracePt t="210558" x="9429750" y="2647950"/>
          <p14:tracePt t="210575" x="9334500" y="2667000"/>
          <p14:tracePt t="210600" x="9099550" y="2711450"/>
          <p14:tracePt t="210608" x="9029700" y="2724150"/>
          <p14:tracePt t="210625" x="8870950" y="2736850"/>
          <p14:tracePt t="210641" x="8763000" y="2743200"/>
          <p14:tracePt t="210658" x="8699500" y="2743200"/>
          <p14:tracePt t="210675" x="8674100" y="2743200"/>
          <p14:tracePt t="210738" x="8667750" y="2749550"/>
          <p14:tracePt t="210758" x="8655050" y="2768600"/>
          <p14:tracePt t="210775" x="8655050" y="2781300"/>
          <p14:tracePt t="210792" x="8655050" y="2787650"/>
          <p14:tracePt t="210809" x="8655050" y="2794000"/>
          <p14:tracePt t="210810" x="8655050" y="2800350"/>
          <p14:tracePt t="210827" x="8661400" y="2838450"/>
          <p14:tracePt t="210842" x="8674100" y="2863850"/>
          <p14:tracePt t="210859" x="8693150" y="2908300"/>
          <p14:tracePt t="210860" x="8693150" y="2927350"/>
          <p14:tracePt t="210875" x="8705850" y="2990850"/>
          <p14:tracePt t="210892" x="8724900" y="3054350"/>
          <p14:tracePt t="210909" x="8743950" y="3098800"/>
          <p14:tracePt t="210930" x="8756650" y="3130550"/>
          <p14:tracePt t="210943" x="8763000" y="3143250"/>
          <p14:tracePt t="210958" x="8769350" y="3155950"/>
          <p14:tracePt t="210975" x="8775700" y="3155950"/>
          <p14:tracePt t="210992" x="8775700" y="3162300"/>
          <p14:tracePt t="211008" x="8775700" y="3168650"/>
          <p14:tracePt t="211026" x="8775700" y="3187700"/>
          <p14:tracePt t="211042" x="8775700" y="3206750"/>
          <p14:tracePt t="211059" x="8769350" y="3206750"/>
          <p14:tracePt t="211444" x="8775700" y="3206750"/>
          <p14:tracePt t="211459" x="8845550" y="3206750"/>
          <p14:tracePt t="211475" x="8966200" y="3200400"/>
          <p14:tracePt t="211493" x="9093200" y="3187700"/>
          <p14:tracePt t="211518" x="9239250" y="3175000"/>
          <p14:tracePt t="211526" x="9283700" y="3168650"/>
          <p14:tracePt t="211542" x="9353550" y="3162300"/>
          <p14:tracePt t="211559" x="9410700" y="3149600"/>
          <p14:tracePt t="211576" x="9442450" y="3143250"/>
          <p14:tracePt t="211594" x="9448800" y="3143250"/>
          <p14:tracePt t="211692" x="9467850" y="3136900"/>
          <p14:tracePt t="211709" x="9518650" y="3111500"/>
          <p14:tracePt t="211726" x="9531350" y="3098800"/>
          <p14:tracePt t="211743" x="9544050" y="3092450"/>
          <p14:tracePt t="211768" x="9544050" y="3086100"/>
          <p14:tracePt t="211860" x="9550400" y="3086100"/>
          <p14:tracePt t="211926" x="9556750" y="3073400"/>
          <p14:tracePt t="211943" x="9575800" y="3054350"/>
          <p14:tracePt t="211959" x="9594850" y="3035300"/>
          <p14:tracePt t="211976" x="9601200" y="3028950"/>
          <p14:tracePt t="211993" x="9607550" y="3022600"/>
          <p14:tracePt t="212159" x="9607550" y="3016250"/>
          <p14:tracePt t="212177" x="9613900" y="3009900"/>
          <p14:tracePt t="212343" x="9632950" y="3003550"/>
          <p14:tracePt t="212360" x="9658350" y="2990850"/>
          <p14:tracePt t="212377" x="9671050" y="2984500"/>
          <p14:tracePt t="212393" x="9683750" y="2978150"/>
          <p14:tracePt t="212410" x="9690100" y="2971800"/>
          <p14:tracePt t="212933" x="9709150" y="2978150"/>
          <p14:tracePt t="212944" x="9728200" y="2978150"/>
          <p14:tracePt t="212965" x="9848850" y="2978150"/>
          <p14:tracePt t="212977" x="9861550" y="2978150"/>
          <p14:tracePt t="212993" x="9867900" y="2978150"/>
          <p14:tracePt t="213010" x="9848850" y="2959100"/>
          <p14:tracePt t="213027" x="9823450" y="2921000"/>
          <p14:tracePt t="213043" x="9766300" y="2882900"/>
          <p14:tracePt t="213060" x="9683750" y="2851150"/>
          <p14:tracePt t="213077" x="9652000" y="2838450"/>
          <p14:tracePt t="213110" x="9671050" y="2838450"/>
          <p14:tracePt t="213127" x="9696450" y="2832100"/>
          <p14:tracePt t="213143" x="9709150" y="2825750"/>
          <p14:tracePt t="213160" x="9715500" y="2813050"/>
          <p14:tracePt t="213179" x="9721850" y="2781300"/>
          <p14:tracePt t="213195" x="9728200" y="2743200"/>
          <p14:tracePt t="213195" x="9734550" y="2724150"/>
          <p14:tracePt t="213210" x="9734550" y="2705100"/>
          <p14:tracePt t="213227" x="9728200" y="2654300"/>
          <p14:tracePt t="213244" x="9721850" y="2635250"/>
          <p14:tracePt t="213260" x="9696450" y="2590800"/>
          <p14:tracePt t="213277" x="9556750" y="2489200"/>
          <p14:tracePt t="213294" x="9455150" y="2432050"/>
          <p14:tracePt t="213311" x="9328150" y="2387600"/>
          <p14:tracePt t="213327" x="9201150" y="2349500"/>
          <p14:tracePt t="213357" x="8966200" y="2324100"/>
          <p14:tracePt t="213377" x="8934450" y="2324100"/>
          <p14:tracePt t="213394" x="8902700" y="2336800"/>
          <p14:tracePt t="213410" x="8839200" y="2349500"/>
          <p14:tracePt t="213427" x="8718550" y="2387600"/>
          <p14:tracePt t="213444" x="8610600" y="2425700"/>
          <p14:tracePt t="213460" x="8477250" y="2482850"/>
          <p14:tracePt t="213461" x="8407400" y="2520950"/>
          <p14:tracePt t="213477" x="8299450" y="2571750"/>
          <p14:tracePt t="213494" x="8235950" y="2616200"/>
          <p14:tracePt t="213510" x="8216900" y="2635250"/>
          <p14:tracePt t="213511" x="8204200" y="2660650"/>
          <p14:tracePt t="213530" x="8210550" y="2711450"/>
          <p14:tracePt t="213544" x="8248650" y="2774950"/>
          <p14:tracePt t="213561" x="8305800" y="2832100"/>
          <p14:tracePt t="213584" x="8375650" y="2901950"/>
          <p14:tracePt t="213595" x="8407400" y="2933700"/>
          <p14:tracePt t="213611" x="8483600" y="2997200"/>
          <p14:tracePt t="213628" x="8566150" y="3041650"/>
          <p14:tracePt t="213644" x="8699500" y="3092450"/>
          <p14:tracePt t="213661" x="8801100" y="3105150"/>
          <p14:tracePt t="213677" x="8902700" y="3111500"/>
          <p14:tracePt t="213694" x="8997950" y="3105150"/>
          <p14:tracePt t="213711" x="9112250" y="3079750"/>
          <p14:tracePt t="213727" x="9175750" y="3067050"/>
          <p14:tracePt t="213744" x="9220200" y="3060700"/>
          <p14:tracePt t="213761" x="9359900" y="3067050"/>
          <p14:tracePt t="213778" x="9480550" y="3067050"/>
          <p14:tracePt t="213794" x="9601200" y="3060700"/>
          <p14:tracePt t="213811" x="9753600" y="3016250"/>
          <p14:tracePt t="213832" x="9842500" y="2959100"/>
          <p14:tracePt t="213844" x="9918700" y="2895600"/>
          <p14:tracePt t="213861" x="9994900" y="2832100"/>
          <p14:tracePt t="213877" x="10052050" y="2781300"/>
          <p14:tracePt t="213894" x="10109200" y="2743200"/>
          <p14:tracePt t="213911" x="10153650" y="2711450"/>
          <p14:tracePt t="213928" x="10185400" y="2679700"/>
          <p14:tracePt t="213945" x="10191750" y="2647950"/>
          <p14:tracePt t="213969" x="10179050" y="2540000"/>
          <p14:tracePt t="213979" x="10166350" y="2520950"/>
          <p14:tracePt t="213995" x="10134600" y="2482850"/>
          <p14:tracePt t="214012" x="10109200" y="2463800"/>
          <p14:tracePt t="214028" x="10058400" y="2438400"/>
          <p14:tracePt t="214044" x="9982200" y="2413000"/>
          <p14:tracePt t="214061" x="9823450" y="2393950"/>
          <p14:tracePt t="214078" x="9569450" y="2387600"/>
          <p14:tracePt t="214094" x="9315450" y="2387600"/>
          <p14:tracePt t="214111" x="9074150" y="2387600"/>
          <p14:tracePt t="214128" x="8940800" y="2400300"/>
          <p14:tracePt t="214154" x="8813800" y="2438400"/>
          <p14:tracePt t="214161" x="8807450" y="2457450"/>
          <p14:tracePt t="214188" x="8839200" y="2571750"/>
          <p14:tracePt t="214196" x="8864600" y="2609850"/>
          <p14:tracePt t="214212" x="8928100" y="2692400"/>
          <p14:tracePt t="214228" x="9029700" y="2774950"/>
          <p14:tracePt t="214245" x="9124950" y="2832100"/>
          <p14:tracePt t="214261" x="9213850" y="2882900"/>
          <p14:tracePt t="214278" x="9271000" y="2901950"/>
          <p14:tracePt t="214294" x="9277350" y="2901950"/>
          <p14:tracePt t="214311" x="9283700" y="2901950"/>
          <p14:tracePt t="214332" x="9283700" y="2895600"/>
          <p14:tracePt t="214378" x="9277350" y="2895600"/>
          <p14:tracePt t="214395" x="9232900" y="2895600"/>
          <p14:tracePt t="214414" x="9137650" y="2908300"/>
          <p14:tracePt t="214428" x="8978900" y="2921000"/>
          <p14:tracePt t="214445" x="8616950" y="2946400"/>
          <p14:tracePt t="214461" x="8305800" y="2952750"/>
          <p14:tracePt t="214478" x="7899400" y="2952750"/>
          <p14:tracePt t="214495" x="7613650" y="2952750"/>
          <p14:tracePt t="214511" x="7327900" y="2946400"/>
          <p14:tracePt t="214528" x="6991350" y="2946400"/>
          <p14:tracePt t="214545" x="6597650" y="2952750"/>
          <p14:tracePt t="214562" x="6235700" y="2971800"/>
          <p14:tracePt t="214578" x="5956300" y="2984500"/>
          <p14:tracePt t="214595" x="5651500" y="2984500"/>
          <p14:tracePt t="214617" x="5334000" y="2978150"/>
          <p14:tracePt t="214628" x="5232400" y="2971800"/>
          <p14:tracePt t="214645" x="4940300" y="2978150"/>
          <p14:tracePt t="214662" x="4616450" y="3009900"/>
          <p14:tracePt t="214678" x="4305300" y="3048000"/>
          <p14:tracePt t="214695" x="3981450" y="3098800"/>
          <p14:tracePt t="214711" x="3854450" y="3117850"/>
          <p14:tracePt t="214728" x="3790950" y="3124200"/>
          <p14:tracePt t="214746" x="3778250" y="3124200"/>
          <p14:tracePt t="214763" x="3746500" y="3124200"/>
          <p14:tracePt t="214780" x="3689350" y="3136900"/>
          <p14:tracePt t="214795" x="3632200" y="3149600"/>
          <p14:tracePt t="214811" x="3549650" y="3175000"/>
          <p14:tracePt t="214828" x="3530600" y="3181350"/>
          <p14:tracePt t="214913" x="3524250" y="3175000"/>
          <p14:tracePt t="214928" x="3517900" y="3175000"/>
          <p14:tracePt t="214945" x="3511550" y="3175000"/>
          <p14:tracePt t="214995" x="3524250" y="3175000"/>
          <p14:tracePt t="215012" x="3587750" y="3162300"/>
          <p14:tracePt t="215035" x="3848100" y="3130550"/>
          <p14:tracePt t="215045" x="4114800" y="3105150"/>
          <p14:tracePt t="215063" x="4394200" y="3092450"/>
          <p14:tracePt t="215078" x="4800600" y="3079750"/>
          <p14:tracePt t="215095" x="5175250" y="3067050"/>
          <p14:tracePt t="215114" x="5600700" y="3048000"/>
          <p14:tracePt t="215130" x="5962650" y="3035300"/>
          <p14:tracePt t="215146" x="6261100" y="3028950"/>
          <p14:tracePt t="215162" x="6559550" y="3016250"/>
          <p14:tracePt t="215179" x="6845300" y="3009900"/>
          <p14:tracePt t="215195" x="7150100" y="2997200"/>
          <p14:tracePt t="215213" x="7378700" y="2990850"/>
          <p14:tracePt t="215229" x="7607300" y="2978150"/>
          <p14:tracePt t="215246" x="7797800" y="2965450"/>
          <p14:tracePt t="215262" x="8077200" y="2952750"/>
          <p14:tracePt t="215279" x="8216900" y="2952750"/>
          <p14:tracePt t="215295" x="8426450" y="2959100"/>
          <p14:tracePt t="215312" x="8578850" y="2965450"/>
          <p14:tracePt t="215329" x="8756650" y="2965450"/>
          <p14:tracePt t="215352" x="8890000" y="2959100"/>
          <p14:tracePt t="215362" x="8909050" y="2952750"/>
          <p14:tracePt t="215379" x="8940800" y="2940050"/>
          <p14:tracePt t="215395" x="8997950" y="2933700"/>
          <p14:tracePt t="215412" x="9099550" y="2927350"/>
          <p14:tracePt t="215429" x="9245600" y="2933700"/>
          <p14:tracePt t="215446" x="9398000" y="2940050"/>
          <p14:tracePt t="215462" x="9531350" y="2940050"/>
          <p14:tracePt t="215479" x="9588500" y="2927350"/>
          <p14:tracePt t="215495" x="9594850" y="2921000"/>
          <p14:tracePt t="215512" x="9601200" y="2901950"/>
          <p14:tracePt t="215513" x="9601200" y="2895600"/>
          <p14:tracePt t="215529" x="9601200" y="2882900"/>
          <p14:tracePt t="215553" x="9632950" y="2851150"/>
          <p14:tracePt t="215562" x="9658350" y="2838450"/>
          <p14:tracePt t="215579" x="9696450" y="2819400"/>
          <p14:tracePt t="215595" x="9715500" y="2787650"/>
          <p14:tracePt t="215612" x="9715500" y="2762250"/>
          <p14:tracePt t="215629" x="9709150" y="2743200"/>
          <p14:tracePt t="215646" x="9683750" y="2711450"/>
          <p14:tracePt t="215662" x="9601200" y="2679700"/>
          <p14:tracePt t="215679" x="9486900" y="2647950"/>
          <p14:tracePt t="215696" x="9359900" y="2628900"/>
          <p14:tracePt t="215712" x="9251950" y="2609850"/>
          <p14:tracePt t="215733" x="9061450" y="2578100"/>
          <p14:tracePt t="215746" x="8959850" y="2565400"/>
          <p14:tracePt t="215763" x="8712200" y="2546350"/>
          <p14:tracePt t="215763" x="8553450" y="2540000"/>
          <p14:tracePt t="215779" x="8216900" y="2540000"/>
          <p14:tracePt t="215796" x="7905750" y="2533650"/>
          <p14:tracePt t="215812" x="7664450" y="2533650"/>
          <p14:tracePt t="215829" x="7442200" y="2520950"/>
          <p14:tracePt t="215846" x="7321550" y="2501900"/>
          <p14:tracePt t="215863" x="7219950" y="2489200"/>
          <p14:tracePt t="215879" x="7124700" y="2482850"/>
          <p14:tracePt t="215896" x="6985000" y="2482850"/>
          <p14:tracePt t="215915" x="6781800" y="2501900"/>
          <p14:tracePt t="215930" x="6584950" y="2527300"/>
          <p14:tracePt t="215947" x="6381750" y="2540000"/>
          <p14:tracePt t="215948" x="6292850" y="2540000"/>
          <p14:tracePt t="215965" x="6127750" y="2540000"/>
          <p14:tracePt t="215980" x="6070600" y="2533650"/>
          <p14:tracePt t="215996" x="6019800" y="2533650"/>
          <p14:tracePt t="215997" x="5994400" y="2527300"/>
          <p14:tracePt t="216026" x="5886450" y="2520950"/>
          <p14:tracePt t="216035" x="5810250" y="2520950"/>
          <p14:tracePt t="216055" x="5499100" y="2546350"/>
          <p14:tracePt t="216062" x="5403850" y="2552700"/>
          <p14:tracePt t="216079" x="5156200" y="2559050"/>
          <p14:tracePt t="216096" x="4978400" y="2559050"/>
          <p14:tracePt t="216113" x="4838700" y="2559050"/>
          <p14:tracePt t="216129" x="4756150" y="2559050"/>
          <p14:tracePt t="216147" x="4654550" y="2559050"/>
          <p14:tracePt t="216163" x="4476750" y="2565400"/>
          <p14:tracePt t="216179" x="4235450" y="2578100"/>
          <p14:tracePt t="216196" x="3975100" y="2597150"/>
          <p14:tracePt t="216215" x="3721100" y="2603500"/>
          <p14:tracePt t="216230" x="3543300" y="2609850"/>
          <p14:tracePt t="216257" x="3371850" y="2609850"/>
          <p14:tracePt t="216296" x="3346450" y="2616200"/>
          <p14:tracePt t="216314" x="3162300" y="2679700"/>
          <p14:tracePt t="216330" x="3079750" y="2711450"/>
          <p14:tracePt t="216347" x="2952750" y="2749550"/>
          <p14:tracePt t="216348" x="2908300" y="2762250"/>
          <p14:tracePt t="216363" x="2876550" y="2774950"/>
          <p14:tracePt t="216379" x="2863850" y="2781300"/>
          <p14:tracePt t="216413" x="2882900" y="2781300"/>
          <p14:tracePt t="216430" x="2895600" y="2781300"/>
          <p14:tracePt t="216469" x="2895600" y="2787650"/>
          <p14:tracePt t="216480" x="2895600" y="2794000"/>
          <p14:tracePt t="216498" x="2882900" y="2825750"/>
          <p14:tracePt t="216513" x="2889250" y="2832100"/>
          <p14:tracePt t="216529" x="2921000" y="2857500"/>
          <p14:tracePt t="216546" x="2946400" y="2857500"/>
          <p14:tracePt t="216565" x="2927350" y="2857500"/>
          <p14:tracePt t="216876" x="2927350" y="2863850"/>
          <p14:tracePt t="216905" x="2940050" y="2870200"/>
          <p14:tracePt t="216913" x="2952750" y="2876550"/>
          <p14:tracePt t="216930" x="2971800" y="2895600"/>
          <p14:tracePt t="216947" x="2997200" y="2959100"/>
          <p14:tracePt t="216963" x="3003550" y="3003550"/>
          <p14:tracePt t="216980" x="3003550" y="3028950"/>
          <p14:tracePt t="216997" x="3003550" y="3041650"/>
          <p14:tracePt t="217013" x="3009900" y="3048000"/>
          <p14:tracePt t="217030" x="3016250" y="3060700"/>
          <p14:tracePt t="217047" x="3041650" y="3117850"/>
          <p14:tracePt t="217064" x="3079750" y="3200400"/>
          <p14:tracePt t="217085" x="3130550" y="3384550"/>
          <p14:tracePt t="217097" x="3130550" y="3435350"/>
          <p14:tracePt t="217117" x="3124200" y="3524250"/>
          <p14:tracePt t="217130" x="3124200" y="3530600"/>
          <p14:tracePt t="217147" x="3124200" y="3549650"/>
          <p14:tracePt t="217164" x="3124200" y="3581400"/>
          <p14:tracePt t="217180" x="3136900" y="3676650"/>
          <p14:tracePt t="217197" x="3168650" y="3917950"/>
          <p14:tracePt t="217213" x="3194050" y="4152900"/>
          <p14:tracePt t="217230" x="3206750" y="4356100"/>
          <p14:tracePt t="217247" x="3225800" y="4502150"/>
          <p14:tracePt t="217272" x="3263900" y="4597400"/>
          <p14:tracePt t="217280" x="3270250" y="4616450"/>
          <p14:tracePt t="217303" x="3302000" y="4718050"/>
          <p14:tracePt t="217314" x="3327400" y="4787900"/>
          <p14:tracePt t="217330" x="3346450" y="4908550"/>
          <p14:tracePt t="217347" x="3346450" y="5054600"/>
          <p14:tracePt t="217364" x="3314700" y="5257800"/>
          <p14:tracePt t="217380" x="3282950" y="5397500"/>
          <p14:tracePt t="217397" x="3232150" y="5505450"/>
          <p14:tracePt t="217414" x="3194050" y="5575300"/>
          <p14:tracePt t="217430" x="3181350" y="5626100"/>
          <p14:tracePt t="217447" x="3168650" y="5721350"/>
          <p14:tracePt t="217464" x="3130550" y="5816600"/>
          <p14:tracePt t="217481" x="3035300" y="5943600"/>
          <p14:tracePt t="217499" x="2940050" y="6064250"/>
          <p14:tracePt t="217515" x="2819400" y="6223000"/>
          <p14:tracePt t="217531" x="2673350" y="6413500"/>
          <p14:tracePt t="217548" x="2552700" y="6591300"/>
          <p14:tracePt t="217564" x="2489200" y="6705600"/>
          <p14:tracePt t="217581" x="2425700" y="6794500"/>
          <p14:tracePt t="217597" x="2413000" y="6807200"/>
          <p14:tracePt t="217631" x="2406650" y="6762750"/>
          <p14:tracePt t="217649" x="2400300" y="6597650"/>
          <p14:tracePt t="217664" x="2400300" y="6540500"/>
          <p14:tracePt t="217681" x="2419350" y="6438900"/>
          <p14:tracePt t="217697" x="2419350" y="6419850"/>
          <p14:tracePt t="217731" x="2406650" y="6419850"/>
          <p14:tracePt t="217747" x="2387600" y="6419850"/>
          <p14:tracePt t="217764" x="2381250" y="6419850"/>
          <p14:tracePt t="217845" x="2292350" y="6407150"/>
          <p14:tracePt t="217853" x="2241550" y="6400800"/>
          <p14:tracePt t="217864" x="2184400" y="6388100"/>
          <p14:tracePt t="217881" x="2108200" y="6381750"/>
          <p14:tracePt t="217898" x="2095500" y="6381750"/>
          <p14:tracePt t="217915" x="2101850" y="6381750"/>
          <p14:tracePt t="217932" x="2203450" y="6413500"/>
          <p14:tracePt t="217947" x="2381250" y="6470650"/>
          <p14:tracePt t="217964" x="2533650" y="6527800"/>
          <p14:tracePt t="217981" x="2628900" y="6572250"/>
          <p14:tracePt t="217997" x="2647950" y="6578600"/>
          <p14:tracePt t="218014" x="2660650" y="6578600"/>
          <p14:tracePt t="218031" x="2686050" y="6572250"/>
          <p14:tracePt t="218048" x="2743200" y="6553200"/>
          <p14:tracePt t="218065" x="2819400" y="6534150"/>
          <p14:tracePt t="218081" x="2901950" y="6502400"/>
          <p14:tracePt t="218098" x="2952750" y="6477000"/>
          <p14:tracePt t="218126" x="2978150" y="6400800"/>
          <p14:tracePt t="218137" x="2978150" y="6369050"/>
          <p14:tracePt t="218154" x="2959100" y="6280150"/>
          <p14:tracePt t="218164" x="2946400" y="6223000"/>
          <p14:tracePt t="218181" x="2895600" y="6083300"/>
          <p14:tracePt t="218198" x="2876550" y="6038850"/>
          <p14:tracePt t="218214" x="2844800" y="6000750"/>
          <p14:tracePt t="218231" x="2800350" y="5981700"/>
          <p14:tracePt t="218248" x="2711450" y="5956300"/>
          <p14:tracePt t="218264" x="2622550" y="5943600"/>
          <p14:tracePt t="218282" x="2508250" y="5930900"/>
          <p14:tracePt t="218298" x="2387600" y="5911850"/>
          <p14:tracePt t="218315" x="2209800" y="5880100"/>
          <p14:tracePt t="218331" x="2076450" y="5861050"/>
          <p14:tracePt t="218366" x="1898650" y="5854700"/>
          <p14:tracePt t="218381" x="1771650" y="5861050"/>
          <p14:tracePt t="218398" x="1720850" y="5873750"/>
          <p14:tracePt t="218414" x="1714500" y="5892800"/>
          <p14:tracePt t="218431" x="1720850" y="5937250"/>
          <p14:tracePt t="218448" x="1778000" y="6032500"/>
          <p14:tracePt t="218465" x="1847850" y="6121400"/>
          <p14:tracePt t="218481" x="1924050" y="6210300"/>
          <p14:tracePt t="218498" x="2000250" y="6273800"/>
          <p14:tracePt t="218515" x="2101850" y="6330950"/>
          <p14:tracePt t="218531" x="2228850" y="6369050"/>
          <p14:tracePt t="218548" x="2406650" y="6400800"/>
          <p14:tracePt t="218565" x="2641600" y="6438900"/>
          <p14:tracePt t="218585" x="2857500" y="6477000"/>
          <p14:tracePt t="218598" x="2895600" y="6483350"/>
          <p14:tracePt t="218615" x="2901950" y="6489700"/>
          <p14:tracePt t="218781" x="2908300" y="6489700"/>
          <p14:tracePt t="218798" x="2927350" y="6489700"/>
          <p14:tracePt t="218815" x="2990850" y="6502400"/>
          <p14:tracePt t="218832" x="3054350" y="6515100"/>
          <p14:tracePt t="218854" x="3181350" y="6534150"/>
          <p14:tracePt t="218865" x="3251200" y="6546850"/>
          <p14:tracePt t="218881" x="3263900" y="6553200"/>
          <p14:tracePt t="218898" x="3282950" y="6553200"/>
          <p14:tracePt t="218915" x="3302000" y="6553200"/>
          <p14:tracePt t="218932" x="3321050" y="6546850"/>
          <p14:tracePt t="218949" x="3333750" y="6540500"/>
          <p14:tracePt t="218966" x="3359150" y="6540500"/>
          <p14:tracePt t="218982" x="3390900" y="6540500"/>
          <p14:tracePt t="218999" x="3422650" y="6540500"/>
          <p14:tracePt t="219015" x="3454400" y="6540500"/>
          <p14:tracePt t="219032" x="3492500" y="6540500"/>
          <p14:tracePt t="219048" x="3505200" y="6534150"/>
          <p14:tracePt t="219067" x="3517900" y="6527800"/>
          <p14:tracePt t="219083" x="3524250" y="6515100"/>
          <p14:tracePt t="219103" x="3536950" y="6496050"/>
          <p14:tracePt t="219115" x="3549650" y="6477000"/>
          <p14:tracePt t="219284" x="3562350" y="6477000"/>
          <p14:tracePt t="219299" x="3606800" y="6477000"/>
          <p14:tracePt t="219318" x="3670300" y="6489700"/>
          <p14:tracePt t="219332" x="3733800" y="6496050"/>
          <p14:tracePt t="219349" x="3810000" y="6502400"/>
          <p14:tracePt t="219365" x="3860800" y="6502400"/>
          <p14:tracePt t="219382" x="3867150" y="6502400"/>
          <p14:tracePt t="219432" x="3867150" y="6489700"/>
          <p14:tracePt t="219449" x="3841750" y="6457950"/>
          <p14:tracePt t="219469" x="3803650" y="6400800"/>
          <p14:tracePt t="219483" x="3771900" y="6324600"/>
          <p14:tracePt t="219499" x="3727450" y="6261100"/>
          <p14:tracePt t="219515" x="3683000" y="6203950"/>
          <p14:tracePt t="219532" x="3638550" y="6159500"/>
          <p14:tracePt t="219549" x="3606800" y="6134100"/>
          <p14:tracePt t="219566" x="3575050" y="6108700"/>
          <p14:tracePt t="219582" x="3543300" y="6089650"/>
          <p14:tracePt t="219599" x="3479800" y="6045200"/>
          <p14:tracePt t="219615" x="3448050" y="6013450"/>
          <p14:tracePt t="219632" x="3409950" y="5988050"/>
          <p14:tracePt t="219649" x="3359150" y="5969000"/>
          <p14:tracePt t="219666" x="3308350" y="5956300"/>
          <p14:tracePt t="219682" x="3251200" y="5956300"/>
          <p14:tracePt t="219699" x="3181350" y="5956300"/>
          <p14:tracePt t="219716" x="3117850" y="5969000"/>
          <p14:tracePt t="219732" x="3092450" y="5981700"/>
          <p14:tracePt t="219766" x="3086100" y="5994400"/>
          <p14:tracePt t="219783" x="3079750" y="6026150"/>
          <p14:tracePt t="219799" x="3067050" y="6064250"/>
          <p14:tracePt t="219815" x="3054350" y="6083300"/>
          <p14:tracePt t="219833" x="3048000" y="6102350"/>
          <p14:tracePt t="219850" x="3048000" y="6108700"/>
          <p14:tracePt t="219899" x="3054350" y="6127750"/>
          <p14:tracePt t="219916" x="3079750" y="6146800"/>
          <p14:tracePt t="219938" x="3111500" y="6178550"/>
          <p14:tracePt t="219949" x="3111500" y="6184900"/>
          <p14:tracePt t="219966" x="3111500" y="6197600"/>
          <p14:tracePt t="219982" x="3111500" y="6203950"/>
          <p14:tracePt t="220082" x="3117850" y="6203950"/>
          <p14:tracePt t="220099" x="3149600" y="6197600"/>
          <p14:tracePt t="220116" x="3155950" y="6197600"/>
          <p14:tracePt t="221488" x="3162300" y="6191250"/>
          <p14:tracePt t="221507" x="3168650" y="6191250"/>
          <p14:tracePt t="221518" x="3168650" y="6184900"/>
          <p14:tracePt t="221786" x="3168650" y="6178550"/>
          <p14:tracePt t="222423" x="3175000" y="6165850"/>
          <p14:tracePt t="223268" x="3175000" y="6159500"/>
          <p14:tracePt t="223285" x="3168650" y="6121400"/>
          <p14:tracePt t="223302" x="3117850" y="6057900"/>
          <p14:tracePt t="223319" x="3048000" y="6019800"/>
          <p14:tracePt t="223336" x="2946400" y="5975350"/>
          <p14:tracePt t="223356" x="2838450" y="5937250"/>
          <p14:tracePt t="223369" x="2749550" y="5918200"/>
          <p14:tracePt t="223386" x="2705100" y="5911850"/>
          <p14:tracePt t="223402" x="2679700" y="5905500"/>
          <p14:tracePt t="223419" x="2647950" y="5905500"/>
          <p14:tracePt t="223435" x="2533650" y="5911850"/>
          <p14:tracePt t="223452" x="2305050" y="5949950"/>
          <p14:tracePt t="223469" x="2019300" y="5975350"/>
          <p14:tracePt t="223489" x="1511300" y="5981700"/>
          <p14:tracePt t="223502" x="1365250" y="5975350"/>
          <p14:tracePt t="223519" x="1200150" y="5962650"/>
          <p14:tracePt t="223536" x="1181100" y="5962650"/>
          <p14:tracePt t="223552" x="1187450" y="5962650"/>
          <p14:tracePt t="223569" x="1231900" y="5975350"/>
          <p14:tracePt t="223586" x="1320800" y="6007100"/>
          <p14:tracePt t="223602" x="1409700" y="6057900"/>
          <p14:tracePt t="223619" x="1479550" y="6102350"/>
          <p14:tracePt t="223636" x="1530350" y="6140450"/>
          <p14:tracePt t="223652" x="1581150" y="6184900"/>
          <p14:tracePt t="223669" x="1651000" y="6223000"/>
          <p14:tracePt t="223686" x="1746250" y="6261100"/>
          <p14:tracePt t="223702" x="1835150" y="6292850"/>
          <p14:tracePt t="223703" x="1879600" y="6305550"/>
          <p14:tracePt t="223719" x="1987550" y="6324600"/>
          <p14:tracePt t="223736" x="2108200" y="6337300"/>
          <p14:tracePt t="223753" x="2241550" y="6343650"/>
          <p14:tracePt t="223782" x="2374900" y="6362700"/>
          <p14:tracePt t="223856" x="2381250" y="6362700"/>
          <p14:tracePt t="223869" x="2387600" y="6350000"/>
          <p14:tracePt t="223886" x="2400300" y="6330950"/>
          <p14:tracePt t="223902" x="2413000" y="6318250"/>
          <p14:tracePt t="223919" x="2432050" y="6305550"/>
          <p14:tracePt t="223939" x="2438400" y="6299200"/>
          <p14:tracePt t="224153" x="2444750" y="6286500"/>
          <p14:tracePt t="224170" x="2451100" y="6261100"/>
          <p14:tracePt t="224187" x="2451100" y="6242050"/>
          <p14:tracePt t="224320" x="2457450" y="6229350"/>
          <p14:tracePt t="224336" x="2463800" y="6197600"/>
          <p14:tracePt t="224353" x="2470150" y="6184900"/>
          <p14:tracePt t="224370" x="2470150" y="6172200"/>
          <p14:tracePt t="224387" x="2476500" y="6165850"/>
          <p14:tracePt t="225057" x="2476500" y="6159500"/>
          <p14:tracePt t="225070" x="2482850" y="6159500"/>
          <p14:tracePt t="225087" x="2482850" y="6153150"/>
          <p14:tracePt t="225663" x="2470150" y="6146800"/>
          <p14:tracePt t="225671" x="2463800" y="6140450"/>
          <p14:tracePt t="225692" x="2451100" y="6140450"/>
          <p14:tracePt t="226271" x="2425700" y="6140450"/>
          <p14:tracePt t="226288" x="2381250" y="6140450"/>
          <p14:tracePt t="226305" x="2349500" y="6134100"/>
          <p14:tracePt t="226321" x="2330450" y="6134100"/>
          <p14:tracePt t="226338" x="2317750" y="6134100"/>
          <p14:tracePt t="226371" x="2311400" y="6127750"/>
          <p14:tracePt t="226388" x="2298700" y="6127750"/>
          <p14:tracePt t="226405" x="2279650" y="6127750"/>
          <p14:tracePt t="226421" x="2260600" y="6121400"/>
          <p14:tracePt t="226444" x="2241550" y="6115050"/>
          <p14:tracePt t="226576" x="2235200" y="6115050"/>
          <p14:tracePt t="226589" x="2228850" y="6115050"/>
          <p14:tracePt t="226605" x="2222500" y="6108700"/>
          <p14:tracePt t="226625" x="2209800" y="6108700"/>
          <p14:tracePt t="226638" x="2190750" y="6102350"/>
          <p14:tracePt t="226660" x="2159000" y="6096000"/>
          <p14:tracePt t="226675" x="2108200" y="6089650"/>
          <p14:tracePt t="226688" x="1981200" y="6070600"/>
          <p14:tracePt t="226705" x="1847850" y="6045200"/>
          <p14:tracePt t="226724" x="1657350" y="5994400"/>
          <p14:tracePt t="226738" x="1612900" y="5981700"/>
          <p14:tracePt t="226755" x="1530350" y="5956300"/>
          <p14:tracePt t="226772" x="1492250" y="5930900"/>
          <p14:tracePt t="226788" x="1460500" y="5911850"/>
          <p14:tracePt t="226805" x="1397000" y="5873750"/>
          <p14:tracePt t="226822" x="1358900" y="5854700"/>
          <p14:tracePt t="226838" x="1250950" y="5803900"/>
          <p14:tracePt t="226860" x="1123950" y="5740400"/>
          <p14:tracePt t="226872" x="1066800" y="5689600"/>
          <p14:tracePt t="226888" x="1054100" y="5670550"/>
          <p14:tracePt t="226912" x="1054100" y="5638800"/>
          <p14:tracePt t="226922" x="1060450" y="5632450"/>
          <p14:tracePt t="226938" x="1085850" y="5613400"/>
          <p14:tracePt t="226955" x="1111250" y="5607050"/>
          <p14:tracePt t="226972" x="1117600" y="5607050"/>
          <p14:tracePt t="227022" x="1123950" y="5594350"/>
          <p14:tracePt t="227045" x="1149350" y="5562600"/>
          <p14:tracePt t="227055" x="1168400" y="5537200"/>
          <p14:tracePt t="227072" x="1193800" y="5511800"/>
          <p14:tracePt t="227096" x="1231900" y="5492750"/>
          <p14:tracePt t="227105" x="1257300" y="5480050"/>
          <p14:tracePt t="227127" x="1263650" y="5473700"/>
          <p14:tracePt t="227275" x="1295400" y="5473700"/>
          <p14:tracePt t="227289" x="1320800" y="5480050"/>
          <p14:tracePt t="227307" x="1352550" y="5492750"/>
          <p14:tracePt t="227323" x="1397000" y="5499100"/>
          <p14:tracePt t="227339" x="1511300" y="5499100"/>
          <p14:tracePt t="227356" x="1670050" y="5492750"/>
          <p14:tracePt t="227377" x="1803400" y="5467350"/>
          <p14:tracePt t="227389" x="1847850" y="5454650"/>
          <p14:tracePt t="227483" x="1841500" y="5454650"/>
          <p14:tracePt t="227491" x="1835150" y="5448300"/>
          <p14:tracePt t="227506" x="1816100" y="5448300"/>
          <p14:tracePt t="227507" x="1803400" y="5441950"/>
          <p14:tracePt t="227527" x="1778000" y="5441950"/>
          <p14:tracePt t="227539" x="1739900" y="5441950"/>
          <p14:tracePt t="227556" x="1708150" y="5448300"/>
          <p14:tracePt t="227572" x="1670050" y="5461000"/>
          <p14:tracePt t="227589" x="1644650" y="5473700"/>
          <p14:tracePt t="227606" x="1631950" y="5486400"/>
          <p14:tracePt t="227622" x="1619250" y="5499100"/>
          <p14:tracePt t="227639" x="1593850" y="5549900"/>
          <p14:tracePt t="227670" x="1485900" y="5772150"/>
          <p14:tracePt t="227684" x="1447800" y="5835650"/>
          <p14:tracePt t="227700" x="1397000" y="5918200"/>
          <p14:tracePt t="227707" x="1384300" y="5949950"/>
          <p14:tracePt t="227723" x="1371600" y="5975350"/>
          <p14:tracePt t="227739" x="1365250" y="5981700"/>
          <p14:tracePt t="227772" x="1365250" y="5988050"/>
          <p14:tracePt t="227789" x="1276350" y="6032500"/>
          <p14:tracePt t="227806" x="1149350" y="6102350"/>
          <p14:tracePt t="227823" x="1054100" y="6159500"/>
          <p14:tracePt t="227839" x="996950" y="6184900"/>
          <p14:tracePt t="227856" x="996950" y="6191250"/>
          <p14:tracePt t="227889" x="1003300" y="6184900"/>
          <p14:tracePt t="227911" x="1016000" y="6172200"/>
          <p14:tracePt t="228040" x="1022350" y="6172200"/>
          <p14:tracePt t="228056" x="1035050" y="6159500"/>
          <p14:tracePt t="228073" x="1104900" y="6146800"/>
          <p14:tracePt t="228090" x="1149350" y="6134100"/>
          <p14:tracePt t="228107" x="1181100" y="6127750"/>
          <p14:tracePt t="228123" x="1206500" y="6127750"/>
          <p14:tracePt t="228140" x="1244600" y="6127750"/>
          <p14:tracePt t="228156" x="1250950" y="6127750"/>
          <p14:tracePt t="228156" x="1257300" y="6127750"/>
          <p14:tracePt t="228189" x="1263650" y="6121400"/>
          <p14:tracePt t="228806" x="1257300" y="6127750"/>
          <p14:tracePt t="228823" x="1244600" y="6134100"/>
          <p14:tracePt t="228840" x="1231900" y="6140450"/>
          <p14:tracePt t="230236" x="1219200" y="6096000"/>
          <p14:tracePt t="230241" x="1219200" y="6057900"/>
          <p14:tracePt t="230258" x="1219200" y="5956300"/>
          <p14:tracePt t="230274" x="1238250" y="5835650"/>
          <p14:tracePt t="230291" x="1244600" y="5721350"/>
          <p14:tracePt t="230311" x="1257300" y="5632450"/>
          <p14:tracePt t="230311" x="1263650" y="5588000"/>
          <p14:tracePt t="230333" x="1270000" y="5511800"/>
          <p14:tracePt t="230341" x="1270000" y="5473700"/>
          <p14:tracePt t="230358" x="1270000" y="5422900"/>
          <p14:tracePt t="230375" x="1263650" y="5397500"/>
          <p14:tracePt t="230391" x="1263650" y="5391150"/>
          <p14:tracePt t="230492" x="1263650" y="5416550"/>
          <p14:tracePt t="230508" x="1263650" y="5441950"/>
          <p14:tracePt t="230525" x="1263650" y="5461000"/>
          <p14:tracePt t="230542" x="1263650" y="5473700"/>
          <p14:tracePt t="230625" x="1263650" y="5480050"/>
          <p14:tracePt t="230647" x="1320800" y="5575300"/>
          <p14:tracePt t="230658" x="1365250" y="5613400"/>
          <p14:tracePt t="230675" x="1492250" y="5708650"/>
          <p14:tracePt t="230692" x="1587500" y="5727700"/>
          <p14:tracePt t="230708" x="1670050" y="5715000"/>
          <p14:tracePt t="230725" x="1720850" y="5676900"/>
          <p14:tracePt t="230754" x="1758950" y="5619750"/>
          <p14:tracePt t="230767" x="1765300" y="5562600"/>
          <p14:tracePt t="230782" x="1765300" y="5518150"/>
          <p14:tracePt t="230792" x="1752600" y="5492750"/>
          <p14:tracePt t="230809" x="1733550" y="5454650"/>
          <p14:tracePt t="230826" x="1695450" y="5429250"/>
          <p14:tracePt t="230842" x="1651000" y="5403850"/>
          <p14:tracePt t="230859" x="1625600" y="5397500"/>
          <p14:tracePt t="230876" x="1593850" y="5378450"/>
          <p14:tracePt t="230893" x="1549400" y="5359400"/>
          <p14:tracePt t="230908" x="1543050" y="5353050"/>
          <p14:tracePt t="230909" x="1530350" y="5346700"/>
          <p14:tracePt t="230925" x="1511300" y="5340350"/>
          <p14:tracePt t="230942" x="1498600" y="5340350"/>
          <p14:tracePt t="230958" x="1485900" y="5334000"/>
          <p14:tracePt t="230975" x="1479550" y="5327650"/>
          <p14:tracePt t="230992" x="1460500" y="5327650"/>
          <p14:tracePt t="231009" x="1447800" y="5327650"/>
          <p14:tracePt t="231170" x="1435100" y="5327650"/>
          <p14:tracePt t="231175" x="1422400" y="5327650"/>
          <p14:tracePt t="231192" x="1352550" y="5334000"/>
          <p14:tracePt t="231212" x="1276350" y="5340350"/>
          <p14:tracePt t="231227" x="1225550" y="5346700"/>
          <p14:tracePt t="231242" x="1193800" y="5353050"/>
          <p14:tracePt t="231243" x="1187450" y="5353050"/>
          <p14:tracePt t="231259" x="1181100" y="5353050"/>
          <p14:tracePt t="231425" x="1181100" y="5359400"/>
          <p14:tracePt t="231442" x="1181100" y="5365750"/>
          <p14:tracePt t="231494" x="1174750" y="5372100"/>
          <p14:tracePt t="231509" x="1174750" y="5384800"/>
          <p14:tracePt t="231525" x="1174750" y="5391150"/>
          <p14:tracePt t="231542" x="1174750" y="5397500"/>
          <p14:tracePt t="232079" x="1174750" y="5403850"/>
          <p14:tracePt t="232093" x="1174750" y="5410200"/>
          <p14:tracePt t="232126" x="1174750" y="5416550"/>
          <p14:tracePt t="232143" x="1174750" y="5429250"/>
          <p14:tracePt t="232160" x="1181100" y="5448300"/>
          <p14:tracePt t="232176" x="1193800" y="5505450"/>
          <p14:tracePt t="232194" x="1193800" y="5568950"/>
          <p14:tracePt t="232218" x="1149350" y="5689600"/>
          <p14:tracePt t="232219" x="1123950" y="5727700"/>
          <p14:tracePt t="232248" x="1073150" y="5803900"/>
          <p14:tracePt t="232263" x="1054100" y="5842000"/>
          <p14:tracePt t="232277" x="1035050" y="5867400"/>
          <p14:tracePt t="232293" x="1016000" y="5905500"/>
          <p14:tracePt t="232310" x="990600" y="5943600"/>
          <p14:tracePt t="232327" x="958850" y="5988050"/>
          <p14:tracePt t="232344" x="939800" y="6026150"/>
          <p14:tracePt t="232360" x="927100" y="6064250"/>
          <p14:tracePt t="232377" x="920750" y="6083300"/>
          <p14:tracePt t="232393" x="920750" y="6096000"/>
          <p14:tracePt t="232497" x="927100" y="6096000"/>
          <p14:tracePt t="232510" x="946150" y="6102350"/>
          <p14:tracePt t="232529" x="1047750" y="6140450"/>
          <p14:tracePt t="232543" x="1073150" y="6146800"/>
          <p14:tracePt t="232564" x="1162050" y="6165850"/>
          <p14:tracePt t="232577" x="1206500" y="6165850"/>
          <p14:tracePt t="232593" x="1365250" y="6153150"/>
          <p14:tracePt t="232610" x="1511300" y="6127750"/>
          <p14:tracePt t="232627" x="1606550" y="6096000"/>
          <p14:tracePt t="232643" x="1625600" y="6083300"/>
          <p14:tracePt t="232660" x="1625600" y="6057900"/>
          <p14:tracePt t="232677" x="1619250" y="6013450"/>
          <p14:tracePt t="232693" x="1593850" y="5949950"/>
          <p14:tracePt t="232710" x="1555750" y="5886450"/>
          <p14:tracePt t="232727" x="1498600" y="5816600"/>
          <p14:tracePt t="232743" x="1403350" y="5740400"/>
          <p14:tracePt t="232760" x="1276350" y="5695950"/>
          <p14:tracePt t="232777" x="1155700" y="5676900"/>
          <p14:tracePt t="232794" x="990600" y="5676900"/>
          <p14:tracePt t="232795" x="933450" y="5676900"/>
          <p14:tracePt t="232810" x="882650" y="5676900"/>
          <p14:tracePt t="232827" x="812800" y="5689600"/>
          <p14:tracePt t="232843" x="781050" y="5721350"/>
          <p14:tracePt t="232860" x="800100" y="5803900"/>
          <p14:tracePt t="232877" x="869950" y="5905500"/>
          <p14:tracePt t="232894" x="958850" y="6019800"/>
          <p14:tracePt t="232912" x="1104900" y="6146800"/>
          <p14:tracePt t="232927" x="1244600" y="6210300"/>
          <p14:tracePt t="232944" x="1377950" y="6216650"/>
          <p14:tracePt t="232960" x="1479550" y="6159500"/>
          <p14:tracePt t="232977" x="1530350" y="6076950"/>
          <p14:tracePt t="232994" x="1549400" y="5975350"/>
          <p14:tracePt t="233012" x="1562100" y="5892800"/>
          <p14:tracePt t="233027" x="1562100" y="5880100"/>
          <p14:tracePt t="233043" x="1562100" y="5867400"/>
          <p14:tracePt t="233061" x="1549400" y="5848350"/>
          <p14:tracePt t="233077" x="1485900" y="5854700"/>
          <p14:tracePt t="233098" x="1397000" y="5886450"/>
          <p14:tracePt t="233110" x="1327150" y="5905500"/>
          <p14:tracePt t="233127" x="1276350" y="5924550"/>
          <p14:tracePt t="233144" x="1250950" y="5930900"/>
          <p14:tracePt t="233162" x="1238250" y="5937250"/>
          <p14:tracePt t="233177" x="1238250" y="5943600"/>
          <p14:tracePt t="233195" x="1231900" y="5949950"/>
          <p14:tracePt t="233211" x="1231900" y="5975350"/>
          <p14:tracePt t="233227" x="1231900" y="6000750"/>
          <p14:tracePt t="233244" x="1244600" y="6032500"/>
          <p14:tracePt t="233260" x="1250950" y="6057900"/>
          <p14:tracePt t="233277" x="1276350" y="6096000"/>
          <p14:tracePt t="233294" x="1308100" y="6134100"/>
          <p14:tracePt t="233310" x="1397000" y="6178550"/>
          <p14:tracePt t="233311" x="1485900" y="6203950"/>
          <p14:tracePt t="233327" x="1752600" y="6273800"/>
          <p14:tracePt t="233344" x="2070100" y="6292850"/>
          <p14:tracePt t="233360" x="2393950" y="6267450"/>
          <p14:tracePt t="233377" x="2603500" y="6184900"/>
          <p14:tracePt t="233394" x="2705100" y="6089650"/>
          <p14:tracePt t="233411" x="2749550" y="6007100"/>
          <p14:tracePt t="233431" x="2800350" y="5918200"/>
          <p14:tracePt t="233444" x="2825750" y="5899150"/>
          <p14:tracePt t="233461" x="2889250" y="5886450"/>
          <p14:tracePt t="233477" x="3003550" y="5880100"/>
          <p14:tracePt t="233494" x="3155950" y="5861050"/>
          <p14:tracePt t="233511" x="3340100" y="5842000"/>
          <p14:tracePt t="233527" x="3581400" y="5784850"/>
          <p14:tracePt t="233546" x="3657600" y="5746750"/>
          <p14:tracePt t="233561" x="3683000" y="5727700"/>
          <p14:tracePt t="233579" x="3790950" y="5683250"/>
          <p14:tracePt t="233595" x="3905250" y="5664200"/>
          <p14:tracePt t="233611" x="4051300" y="5638800"/>
          <p14:tracePt t="233627" x="4178300" y="5619750"/>
          <p14:tracePt t="233644" x="4279900" y="5594350"/>
          <p14:tracePt t="233662" x="4362450" y="5575300"/>
          <p14:tracePt t="233678" x="4413250" y="5562600"/>
          <p14:tracePt t="233694" x="4464050" y="5549900"/>
          <p14:tracePt t="233711" x="4559300" y="5543550"/>
          <p14:tracePt t="233728" x="4673600" y="5537200"/>
          <p14:tracePt t="233746" x="4895850" y="5524500"/>
          <p14:tracePt t="233761" x="5022850" y="5511800"/>
          <p14:tracePt t="233780" x="5060950" y="5505450"/>
          <p14:tracePt t="233861" x="5073650" y="5499100"/>
          <p14:tracePt t="233878" x="5099050" y="5486400"/>
          <p14:tracePt t="233894" x="5124450" y="5473700"/>
          <p14:tracePt t="233911" x="5130800" y="5467350"/>
          <p14:tracePt t="233944" x="5143500" y="5454650"/>
          <p14:tracePt t="233961" x="5168900" y="5403850"/>
          <p14:tracePt t="233979" x="5207000" y="5321300"/>
          <p14:tracePt t="233995" x="5270500" y="5200650"/>
          <p14:tracePt t="234011" x="5321300" y="5118100"/>
          <p14:tracePt t="234029" x="5372100" y="5035550"/>
          <p14:tracePt t="234044" x="5391150" y="4997450"/>
          <p14:tracePt t="234068" x="5397500" y="4991100"/>
          <p14:tracePt t="234225" x="5384800" y="4997450"/>
          <p14:tracePt t="234231" x="5372100" y="5010150"/>
          <p14:tracePt t="234245" x="5359400" y="5016500"/>
          <p14:tracePt t="234261" x="5321300" y="5035550"/>
          <p14:tracePt t="234278" x="5302250" y="5041900"/>
          <p14:tracePt t="234295" x="5276850" y="5048250"/>
          <p14:tracePt t="234313" x="5194300" y="5067300"/>
          <p14:tracePt t="234328" x="5029200" y="5099050"/>
          <p14:tracePt t="234345" x="4864100" y="5130800"/>
          <p14:tracePt t="234363" x="4743450" y="5149850"/>
          <p14:tracePt t="234379" x="4686300" y="5162550"/>
          <p14:tracePt t="234395" x="4673600" y="5162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76E5A9C-484A-471F-BCCF-B1F3BFDB282C}"/>
              </a:ext>
            </a:extLst>
          </p:cNvPr>
          <p:cNvSpPr/>
          <p:nvPr/>
        </p:nvSpPr>
        <p:spPr>
          <a:xfrm>
            <a:off x="-9980" y="684000"/>
            <a:ext cx="4302464" cy="617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Jubelårscykler</a:t>
            </a:r>
            <a:endParaRPr lang="LID4096" dirty="0"/>
          </a:p>
        </p:txBody>
      </p:sp>
      <p:grpSp>
        <p:nvGrpSpPr>
          <p:cNvPr id="67" name="Grupp 66">
            <a:extLst>
              <a:ext uri="{FF2B5EF4-FFF2-40B4-BE49-F238E27FC236}">
                <a16:creationId xmlns:a16="http://schemas.microsoft.com/office/drawing/2014/main" id="{8A0E19C9-11BB-4A64-A6DD-751CDAAA6EB7}"/>
              </a:ext>
            </a:extLst>
          </p:cNvPr>
          <p:cNvGrpSpPr/>
          <p:nvPr/>
        </p:nvGrpSpPr>
        <p:grpSpPr>
          <a:xfrm>
            <a:off x="4641286" y="1431182"/>
            <a:ext cx="7216701" cy="4911772"/>
            <a:chOff x="4787515" y="1862689"/>
            <a:chExt cx="7216701" cy="4911772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7148756-084B-4CBA-A35E-42F19EFBECF3}"/>
                </a:ext>
              </a:extLst>
            </p:cNvPr>
            <p:cNvSpPr/>
            <p:nvPr/>
          </p:nvSpPr>
          <p:spPr>
            <a:xfrm>
              <a:off x="4787515" y="6427439"/>
              <a:ext cx="1000800" cy="34702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Ett År</a:t>
              </a:r>
              <a:endParaRPr lang="sv-SE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M1">
              <a:extLst>
                <a:ext uri="{FF2B5EF4-FFF2-40B4-BE49-F238E27FC236}">
                  <a16:creationId xmlns:a16="http://schemas.microsoft.com/office/drawing/2014/main" id="{EF4B3D47-E058-4896-9268-D0DE9B25310D}"/>
                </a:ext>
              </a:extLst>
            </p:cNvPr>
            <p:cNvSpPr>
              <a:spLocks/>
            </p:cNvSpPr>
            <p:nvPr/>
          </p:nvSpPr>
          <p:spPr>
            <a:xfrm>
              <a:off x="4787515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7" name="M1">
              <a:extLst>
                <a:ext uri="{FF2B5EF4-FFF2-40B4-BE49-F238E27FC236}">
                  <a16:creationId xmlns:a16="http://schemas.microsoft.com/office/drawing/2014/main" id="{6F65742B-179C-4E9C-BE05-F9CA0B5BAD6F}"/>
                </a:ext>
              </a:extLst>
            </p:cNvPr>
            <p:cNvSpPr>
              <a:spLocks/>
            </p:cNvSpPr>
            <p:nvPr/>
          </p:nvSpPr>
          <p:spPr>
            <a:xfrm>
              <a:off x="5823799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8" name="M1">
              <a:extLst>
                <a:ext uri="{FF2B5EF4-FFF2-40B4-BE49-F238E27FC236}">
                  <a16:creationId xmlns:a16="http://schemas.microsoft.com/office/drawing/2014/main" id="{FC87BCE2-76E3-4A4F-83EB-FC53016DAF9E}"/>
                </a:ext>
              </a:extLst>
            </p:cNvPr>
            <p:cNvSpPr>
              <a:spLocks/>
            </p:cNvSpPr>
            <p:nvPr/>
          </p:nvSpPr>
          <p:spPr>
            <a:xfrm>
              <a:off x="6860083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11" name="M1">
              <a:extLst>
                <a:ext uri="{FF2B5EF4-FFF2-40B4-BE49-F238E27FC236}">
                  <a16:creationId xmlns:a16="http://schemas.microsoft.com/office/drawing/2014/main" id="{11A283BD-D4ED-4FA0-B94E-B575F031A7F5}"/>
                </a:ext>
              </a:extLst>
            </p:cNvPr>
            <p:cNvSpPr>
              <a:spLocks/>
            </p:cNvSpPr>
            <p:nvPr/>
          </p:nvSpPr>
          <p:spPr>
            <a:xfrm>
              <a:off x="7896367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12" name="M1">
              <a:extLst>
                <a:ext uri="{FF2B5EF4-FFF2-40B4-BE49-F238E27FC236}">
                  <a16:creationId xmlns:a16="http://schemas.microsoft.com/office/drawing/2014/main" id="{9693320D-CF8E-4B1D-A602-819A32E92FF9}"/>
                </a:ext>
              </a:extLst>
            </p:cNvPr>
            <p:cNvSpPr>
              <a:spLocks/>
            </p:cNvSpPr>
            <p:nvPr/>
          </p:nvSpPr>
          <p:spPr>
            <a:xfrm>
              <a:off x="8932651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13" name="M1">
              <a:extLst>
                <a:ext uri="{FF2B5EF4-FFF2-40B4-BE49-F238E27FC236}">
                  <a16:creationId xmlns:a16="http://schemas.microsoft.com/office/drawing/2014/main" id="{1322A1E8-35A5-444C-A2CD-B0B31BE87855}"/>
                </a:ext>
              </a:extLst>
            </p:cNvPr>
            <p:cNvSpPr>
              <a:spLocks/>
            </p:cNvSpPr>
            <p:nvPr/>
          </p:nvSpPr>
          <p:spPr>
            <a:xfrm>
              <a:off x="9968935" y="6145743"/>
              <a:ext cx="999000" cy="288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4" name="M1">
              <a:extLst>
                <a:ext uri="{FF2B5EF4-FFF2-40B4-BE49-F238E27FC236}">
                  <a16:creationId xmlns:a16="http://schemas.microsoft.com/office/drawing/2014/main" id="{50015351-6B35-4F09-B14D-5E6158E885A2}"/>
                </a:ext>
              </a:extLst>
            </p:cNvPr>
            <p:cNvSpPr>
              <a:spLocks/>
            </p:cNvSpPr>
            <p:nvPr/>
          </p:nvSpPr>
          <p:spPr>
            <a:xfrm>
              <a:off x="11005216" y="6145743"/>
              <a:ext cx="999000" cy="28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Sabbat</a:t>
              </a:r>
            </a:p>
          </p:txBody>
        </p:sp>
        <p:sp>
          <p:nvSpPr>
            <p:cNvPr id="15" name="Frihandsfigur 78">
              <a:extLst>
                <a:ext uri="{FF2B5EF4-FFF2-40B4-BE49-F238E27FC236}">
                  <a16:creationId xmlns:a16="http://schemas.microsoft.com/office/drawing/2014/main" id="{D14328AE-E66A-4CFE-92C6-924C2544168E}"/>
                </a:ext>
              </a:extLst>
            </p:cNvPr>
            <p:cNvSpPr/>
            <p:nvPr/>
          </p:nvSpPr>
          <p:spPr>
            <a:xfrm>
              <a:off x="4787515" y="4276480"/>
              <a:ext cx="7201912" cy="684000"/>
            </a:xfrm>
            <a:custGeom>
              <a:avLst/>
              <a:gdLst>
                <a:gd name="connsiteX0" fmla="*/ 0 w 7201912"/>
                <a:gd name="connsiteY0" fmla="*/ 0 h 720191"/>
                <a:gd name="connsiteX1" fmla="*/ 1035781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  <a:gd name="connsiteX0" fmla="*/ 0 w 7201912"/>
                <a:gd name="connsiteY0" fmla="*/ 0 h 720191"/>
                <a:gd name="connsiteX1" fmla="*/ 323787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1912" h="720191">
                  <a:moveTo>
                    <a:pt x="0" y="0"/>
                  </a:moveTo>
                  <a:lnTo>
                    <a:pt x="323787" y="0"/>
                  </a:lnTo>
                  <a:lnTo>
                    <a:pt x="7201912" y="720191"/>
                  </a:lnTo>
                  <a:lnTo>
                    <a:pt x="0" y="720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r>
                <a:rPr lang="sv-SE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Jubelårsperiod </a:t>
              </a:r>
              <a:r>
                <a:rPr lang="sv-SE" sz="1200" dirty="0">
                  <a:solidFill>
                    <a:schemeClr val="tx1"/>
                  </a:solidFill>
                </a:rPr>
                <a:t>(50 år)</a:t>
              </a:r>
            </a:p>
            <a:p>
              <a:r>
                <a:rPr lang="sv-SE" sz="1200" dirty="0">
                  <a:solidFill>
                    <a:schemeClr val="tx1"/>
                  </a:solidFill>
                </a:rPr>
                <a:t>består av </a:t>
              </a:r>
              <a:r>
                <a:rPr lang="sv-SE" sz="1200" b="1" dirty="0">
                  <a:solidFill>
                    <a:schemeClr val="tx1"/>
                  </a:solidFill>
                </a:rPr>
                <a:t>7 Årsveckor </a:t>
              </a:r>
              <a:r>
                <a:rPr lang="sv-SE" sz="1200" dirty="0">
                  <a:solidFill>
                    <a:schemeClr val="tx1"/>
                  </a:solidFill>
                </a:rPr>
                <a:t>(7 år vardera) </a:t>
              </a:r>
              <a:r>
                <a:rPr lang="sv-SE" sz="1200" i="1" dirty="0">
                  <a:solidFill>
                    <a:schemeClr val="tx1"/>
                  </a:solidFill>
                </a:rPr>
                <a:t>plus</a:t>
              </a:r>
              <a:r>
                <a:rPr lang="sv-SE" sz="1200" dirty="0">
                  <a:solidFill>
                    <a:schemeClr val="tx1"/>
                  </a:solidFill>
                </a:rPr>
                <a:t> </a:t>
              </a:r>
              <a:r>
                <a:rPr lang="sv-SE" sz="1200" b="1" dirty="0">
                  <a:solidFill>
                    <a:schemeClr val="tx1"/>
                  </a:solidFill>
                </a:rPr>
                <a:t>1 Jubelår</a:t>
              </a:r>
            </a:p>
          </p:txBody>
        </p:sp>
        <p:sp>
          <p:nvSpPr>
            <p:cNvPr id="16" name="M1">
              <a:extLst>
                <a:ext uri="{FF2B5EF4-FFF2-40B4-BE49-F238E27FC236}">
                  <a16:creationId xmlns:a16="http://schemas.microsoft.com/office/drawing/2014/main" id="{7BAB8061-CC07-4BBD-8BDF-6B5AF054D726}"/>
                </a:ext>
              </a:extLst>
            </p:cNvPr>
            <p:cNvSpPr>
              <a:spLocks/>
            </p:cNvSpPr>
            <p:nvPr/>
          </p:nvSpPr>
          <p:spPr>
            <a:xfrm>
              <a:off x="4787515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7" name="M1">
              <a:extLst>
                <a:ext uri="{FF2B5EF4-FFF2-40B4-BE49-F238E27FC236}">
                  <a16:creationId xmlns:a16="http://schemas.microsoft.com/office/drawing/2014/main" id="{4785E519-73FC-42B7-BCEA-9F5DE5C0AB3E}"/>
                </a:ext>
              </a:extLst>
            </p:cNvPr>
            <p:cNvSpPr>
              <a:spLocks/>
            </p:cNvSpPr>
            <p:nvPr/>
          </p:nvSpPr>
          <p:spPr>
            <a:xfrm>
              <a:off x="5149410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18" name="M1">
              <a:extLst>
                <a:ext uri="{FF2B5EF4-FFF2-40B4-BE49-F238E27FC236}">
                  <a16:creationId xmlns:a16="http://schemas.microsoft.com/office/drawing/2014/main" id="{4B50AC64-32A4-4E9E-A461-5743E9DFB704}"/>
                </a:ext>
              </a:extLst>
            </p:cNvPr>
            <p:cNvSpPr>
              <a:spLocks/>
            </p:cNvSpPr>
            <p:nvPr/>
          </p:nvSpPr>
          <p:spPr>
            <a:xfrm>
              <a:off x="5511304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19" name="M1">
              <a:extLst>
                <a:ext uri="{FF2B5EF4-FFF2-40B4-BE49-F238E27FC236}">
                  <a16:creationId xmlns:a16="http://schemas.microsoft.com/office/drawing/2014/main" id="{8CD87CF0-6652-48B9-908A-8BBDC48E4CC6}"/>
                </a:ext>
              </a:extLst>
            </p:cNvPr>
            <p:cNvSpPr>
              <a:spLocks/>
            </p:cNvSpPr>
            <p:nvPr/>
          </p:nvSpPr>
          <p:spPr>
            <a:xfrm>
              <a:off x="5873199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20" name="M1">
              <a:extLst>
                <a:ext uri="{FF2B5EF4-FFF2-40B4-BE49-F238E27FC236}">
                  <a16:creationId xmlns:a16="http://schemas.microsoft.com/office/drawing/2014/main" id="{BA7E9EF6-8D79-4B6A-AE19-B05549D363B8}"/>
                </a:ext>
              </a:extLst>
            </p:cNvPr>
            <p:cNvSpPr>
              <a:spLocks/>
            </p:cNvSpPr>
            <p:nvPr/>
          </p:nvSpPr>
          <p:spPr>
            <a:xfrm>
              <a:off x="6235093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21" name="M1">
              <a:extLst>
                <a:ext uri="{FF2B5EF4-FFF2-40B4-BE49-F238E27FC236}">
                  <a16:creationId xmlns:a16="http://schemas.microsoft.com/office/drawing/2014/main" id="{14C87D55-767F-4335-912B-7A60763E114C}"/>
                </a:ext>
              </a:extLst>
            </p:cNvPr>
            <p:cNvSpPr>
              <a:spLocks/>
            </p:cNvSpPr>
            <p:nvPr/>
          </p:nvSpPr>
          <p:spPr>
            <a:xfrm>
              <a:off x="6596988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22" name="M1">
              <a:extLst>
                <a:ext uri="{FF2B5EF4-FFF2-40B4-BE49-F238E27FC236}">
                  <a16:creationId xmlns:a16="http://schemas.microsoft.com/office/drawing/2014/main" id="{FCA2A275-6F7F-4E21-875B-ADF48DE7EA14}"/>
                </a:ext>
              </a:extLst>
            </p:cNvPr>
            <p:cNvSpPr>
              <a:spLocks/>
            </p:cNvSpPr>
            <p:nvPr/>
          </p:nvSpPr>
          <p:spPr>
            <a:xfrm>
              <a:off x="6958882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23" name="M1">
              <a:extLst>
                <a:ext uri="{FF2B5EF4-FFF2-40B4-BE49-F238E27FC236}">
                  <a16:creationId xmlns:a16="http://schemas.microsoft.com/office/drawing/2014/main" id="{4F8F1D32-793D-439E-9204-FF43EC38D556}"/>
                </a:ext>
              </a:extLst>
            </p:cNvPr>
            <p:cNvSpPr>
              <a:spLocks/>
            </p:cNvSpPr>
            <p:nvPr/>
          </p:nvSpPr>
          <p:spPr>
            <a:xfrm>
              <a:off x="7320777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24" name="M1">
              <a:extLst>
                <a:ext uri="{FF2B5EF4-FFF2-40B4-BE49-F238E27FC236}">
                  <a16:creationId xmlns:a16="http://schemas.microsoft.com/office/drawing/2014/main" id="{3DB97163-3DCE-4561-A1DB-973E1D6169A1}"/>
                </a:ext>
              </a:extLst>
            </p:cNvPr>
            <p:cNvSpPr>
              <a:spLocks/>
            </p:cNvSpPr>
            <p:nvPr/>
          </p:nvSpPr>
          <p:spPr>
            <a:xfrm>
              <a:off x="7682671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25" name="M1">
              <a:extLst>
                <a:ext uri="{FF2B5EF4-FFF2-40B4-BE49-F238E27FC236}">
                  <a16:creationId xmlns:a16="http://schemas.microsoft.com/office/drawing/2014/main" id="{43527B11-CC16-49EB-BE4C-6B2091DAC437}"/>
                </a:ext>
              </a:extLst>
            </p:cNvPr>
            <p:cNvSpPr>
              <a:spLocks/>
            </p:cNvSpPr>
            <p:nvPr/>
          </p:nvSpPr>
          <p:spPr>
            <a:xfrm>
              <a:off x="8044566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26" name="M1">
              <a:extLst>
                <a:ext uri="{FF2B5EF4-FFF2-40B4-BE49-F238E27FC236}">
                  <a16:creationId xmlns:a16="http://schemas.microsoft.com/office/drawing/2014/main" id="{4DF29BBD-754F-4808-80E3-C028FED72795}"/>
                </a:ext>
              </a:extLst>
            </p:cNvPr>
            <p:cNvSpPr>
              <a:spLocks/>
            </p:cNvSpPr>
            <p:nvPr/>
          </p:nvSpPr>
          <p:spPr>
            <a:xfrm>
              <a:off x="8406460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27" name="M1">
              <a:extLst>
                <a:ext uri="{FF2B5EF4-FFF2-40B4-BE49-F238E27FC236}">
                  <a16:creationId xmlns:a16="http://schemas.microsoft.com/office/drawing/2014/main" id="{0B0F6DC3-3BA7-4580-A9B9-F427E095518E}"/>
                </a:ext>
              </a:extLst>
            </p:cNvPr>
            <p:cNvSpPr>
              <a:spLocks/>
            </p:cNvSpPr>
            <p:nvPr/>
          </p:nvSpPr>
          <p:spPr>
            <a:xfrm>
              <a:off x="8768355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28" name="M1">
              <a:extLst>
                <a:ext uri="{FF2B5EF4-FFF2-40B4-BE49-F238E27FC236}">
                  <a16:creationId xmlns:a16="http://schemas.microsoft.com/office/drawing/2014/main" id="{EE767DFA-0957-43EA-8548-E8F86ACE4487}"/>
                </a:ext>
              </a:extLst>
            </p:cNvPr>
            <p:cNvSpPr>
              <a:spLocks/>
            </p:cNvSpPr>
            <p:nvPr/>
          </p:nvSpPr>
          <p:spPr>
            <a:xfrm>
              <a:off x="9130249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</a:p>
          </p:txBody>
        </p:sp>
        <p:sp>
          <p:nvSpPr>
            <p:cNvPr id="29" name="M1">
              <a:extLst>
                <a:ext uri="{FF2B5EF4-FFF2-40B4-BE49-F238E27FC236}">
                  <a16:creationId xmlns:a16="http://schemas.microsoft.com/office/drawing/2014/main" id="{7B2F8852-E23B-46BC-8C02-E0C9ED3FC083}"/>
                </a:ext>
              </a:extLst>
            </p:cNvPr>
            <p:cNvSpPr>
              <a:spLocks/>
            </p:cNvSpPr>
            <p:nvPr/>
          </p:nvSpPr>
          <p:spPr>
            <a:xfrm>
              <a:off x="9492144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</a:p>
          </p:txBody>
        </p:sp>
        <p:sp>
          <p:nvSpPr>
            <p:cNvPr id="30" name="M1">
              <a:extLst>
                <a:ext uri="{FF2B5EF4-FFF2-40B4-BE49-F238E27FC236}">
                  <a16:creationId xmlns:a16="http://schemas.microsoft.com/office/drawing/2014/main" id="{3EF0EC84-D008-4818-9C49-CE5D264A6469}"/>
                </a:ext>
              </a:extLst>
            </p:cNvPr>
            <p:cNvSpPr>
              <a:spLocks/>
            </p:cNvSpPr>
            <p:nvPr/>
          </p:nvSpPr>
          <p:spPr>
            <a:xfrm>
              <a:off x="9854038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</a:p>
          </p:txBody>
        </p:sp>
        <p:sp>
          <p:nvSpPr>
            <p:cNvPr id="31" name="M1">
              <a:extLst>
                <a:ext uri="{FF2B5EF4-FFF2-40B4-BE49-F238E27FC236}">
                  <a16:creationId xmlns:a16="http://schemas.microsoft.com/office/drawing/2014/main" id="{D11E8AA5-876D-4B7B-8AF7-3CB63FD26F9F}"/>
                </a:ext>
              </a:extLst>
            </p:cNvPr>
            <p:cNvSpPr>
              <a:spLocks/>
            </p:cNvSpPr>
            <p:nvPr/>
          </p:nvSpPr>
          <p:spPr>
            <a:xfrm>
              <a:off x="10215933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</a:p>
          </p:txBody>
        </p:sp>
        <p:sp>
          <p:nvSpPr>
            <p:cNvPr id="32" name="M1">
              <a:extLst>
                <a:ext uri="{FF2B5EF4-FFF2-40B4-BE49-F238E27FC236}">
                  <a16:creationId xmlns:a16="http://schemas.microsoft.com/office/drawing/2014/main" id="{8E412CC2-C6B1-478B-B419-4F51CC93FD9E}"/>
                </a:ext>
              </a:extLst>
            </p:cNvPr>
            <p:cNvSpPr>
              <a:spLocks/>
            </p:cNvSpPr>
            <p:nvPr/>
          </p:nvSpPr>
          <p:spPr>
            <a:xfrm>
              <a:off x="10577827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</a:p>
          </p:txBody>
        </p:sp>
        <p:sp>
          <p:nvSpPr>
            <p:cNvPr id="33" name="M1">
              <a:extLst>
                <a:ext uri="{FF2B5EF4-FFF2-40B4-BE49-F238E27FC236}">
                  <a16:creationId xmlns:a16="http://schemas.microsoft.com/office/drawing/2014/main" id="{E9AC920E-3748-483D-9B6A-CACAA0ABFBD5}"/>
                </a:ext>
              </a:extLst>
            </p:cNvPr>
            <p:cNvSpPr>
              <a:spLocks/>
            </p:cNvSpPr>
            <p:nvPr/>
          </p:nvSpPr>
          <p:spPr>
            <a:xfrm>
              <a:off x="10939722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</a:p>
          </p:txBody>
        </p:sp>
        <p:sp>
          <p:nvSpPr>
            <p:cNvPr id="34" name="M1">
              <a:extLst>
                <a:ext uri="{FF2B5EF4-FFF2-40B4-BE49-F238E27FC236}">
                  <a16:creationId xmlns:a16="http://schemas.microsoft.com/office/drawing/2014/main" id="{1724CBDF-2E89-48EB-B588-8EF9685A852E}"/>
                </a:ext>
              </a:extLst>
            </p:cNvPr>
            <p:cNvSpPr>
              <a:spLocks/>
            </p:cNvSpPr>
            <p:nvPr/>
          </p:nvSpPr>
          <p:spPr>
            <a:xfrm>
              <a:off x="11301616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</a:p>
          </p:txBody>
        </p:sp>
        <p:sp>
          <p:nvSpPr>
            <p:cNvPr id="35" name="M1">
              <a:extLst>
                <a:ext uri="{FF2B5EF4-FFF2-40B4-BE49-F238E27FC236}">
                  <a16:creationId xmlns:a16="http://schemas.microsoft.com/office/drawing/2014/main" id="{A0DE5AD3-C5E6-4717-BCC9-4831907DB49E}"/>
                </a:ext>
              </a:extLst>
            </p:cNvPr>
            <p:cNvSpPr>
              <a:spLocks/>
            </p:cNvSpPr>
            <p:nvPr/>
          </p:nvSpPr>
          <p:spPr>
            <a:xfrm>
              <a:off x="11663515" y="4000237"/>
              <a:ext cx="324000" cy="28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</a:p>
          </p:txBody>
        </p:sp>
        <p:sp>
          <p:nvSpPr>
            <p:cNvPr id="36" name="Frihandsfigur 104">
              <a:extLst>
                <a:ext uri="{FF2B5EF4-FFF2-40B4-BE49-F238E27FC236}">
                  <a16:creationId xmlns:a16="http://schemas.microsoft.com/office/drawing/2014/main" id="{34D5EE67-4F04-4C14-A26B-B4BC44FFCB30}"/>
                </a:ext>
              </a:extLst>
            </p:cNvPr>
            <p:cNvSpPr/>
            <p:nvPr/>
          </p:nvSpPr>
          <p:spPr>
            <a:xfrm>
              <a:off x="4787515" y="5353205"/>
              <a:ext cx="7201912" cy="684000"/>
            </a:xfrm>
            <a:custGeom>
              <a:avLst/>
              <a:gdLst>
                <a:gd name="connsiteX0" fmla="*/ 0 w 7201912"/>
                <a:gd name="connsiteY0" fmla="*/ 0 h 720191"/>
                <a:gd name="connsiteX1" fmla="*/ 1035781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  <a:gd name="connsiteX0" fmla="*/ 0 w 7201912"/>
                <a:gd name="connsiteY0" fmla="*/ 0 h 720191"/>
                <a:gd name="connsiteX1" fmla="*/ 984981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1912" h="720191">
                  <a:moveTo>
                    <a:pt x="0" y="0"/>
                  </a:moveTo>
                  <a:lnTo>
                    <a:pt x="984981" y="0"/>
                  </a:lnTo>
                  <a:lnTo>
                    <a:pt x="7201912" y="720191"/>
                  </a:lnTo>
                  <a:lnTo>
                    <a:pt x="0" y="720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r>
                <a:rPr lang="sv-SE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Årsvecka </a:t>
              </a:r>
              <a:r>
                <a:rPr lang="sv-SE" sz="1200" dirty="0">
                  <a:solidFill>
                    <a:schemeClr val="tx1"/>
                  </a:solidFill>
                </a:rPr>
                <a:t>(7 år)</a:t>
              </a:r>
            </a:p>
            <a:p>
              <a:r>
                <a:rPr lang="sv-SE" sz="1200" dirty="0">
                  <a:solidFill>
                    <a:schemeClr val="tx1"/>
                  </a:solidFill>
                </a:rPr>
                <a:t>består av </a:t>
              </a:r>
              <a:r>
                <a:rPr lang="sv-SE" sz="1200" b="1" dirty="0">
                  <a:solidFill>
                    <a:schemeClr val="tx1"/>
                  </a:solidFill>
                </a:rPr>
                <a:t>7 År</a:t>
              </a:r>
              <a:r>
                <a:rPr lang="sv-SE" sz="1200" dirty="0">
                  <a:solidFill>
                    <a:schemeClr val="tx1"/>
                  </a:solidFill>
                </a:rPr>
                <a:t>, där det sista är </a:t>
              </a:r>
              <a:r>
                <a:rPr lang="sv-SE" sz="1200" b="1" i="1" dirty="0">
                  <a:solidFill>
                    <a:schemeClr val="tx1"/>
                  </a:solidFill>
                </a:rPr>
                <a:t>sabbat</a:t>
              </a:r>
            </a:p>
          </p:txBody>
        </p:sp>
        <p:grpSp>
          <p:nvGrpSpPr>
            <p:cNvPr id="37" name="Grupp 36">
              <a:extLst>
                <a:ext uri="{FF2B5EF4-FFF2-40B4-BE49-F238E27FC236}">
                  <a16:creationId xmlns:a16="http://schemas.microsoft.com/office/drawing/2014/main" id="{B26C8E1F-89A7-4C9F-B698-489CF9A134FA}"/>
                </a:ext>
              </a:extLst>
            </p:cNvPr>
            <p:cNvGrpSpPr/>
            <p:nvPr/>
          </p:nvGrpSpPr>
          <p:grpSpPr>
            <a:xfrm>
              <a:off x="4787515" y="5069019"/>
              <a:ext cx="7200000" cy="288000"/>
              <a:chOff x="1682445" y="4345757"/>
              <a:chExt cx="7200000" cy="288000"/>
            </a:xfrm>
          </p:grpSpPr>
          <p:sp>
            <p:nvSpPr>
              <p:cNvPr id="38" name="M1">
                <a:extLst>
                  <a:ext uri="{FF2B5EF4-FFF2-40B4-BE49-F238E27FC236}">
                    <a16:creationId xmlns:a16="http://schemas.microsoft.com/office/drawing/2014/main" id="{1525AF54-652D-468E-A905-544D6ECD0F1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82445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39" name="M1">
                <a:extLst>
                  <a:ext uri="{FF2B5EF4-FFF2-40B4-BE49-F238E27FC236}">
                    <a16:creationId xmlns:a16="http://schemas.microsoft.com/office/drawing/2014/main" id="{3C80DEB0-F421-4D9A-A1EF-ED450C6D3A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84017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40" name="M1">
                <a:extLst>
                  <a:ext uri="{FF2B5EF4-FFF2-40B4-BE49-F238E27FC236}">
                    <a16:creationId xmlns:a16="http://schemas.microsoft.com/office/drawing/2014/main" id="{C9CFBCCD-90A8-4756-A85F-2F898C231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85589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41" name="M1">
                <a:extLst>
                  <a:ext uri="{FF2B5EF4-FFF2-40B4-BE49-F238E27FC236}">
                    <a16:creationId xmlns:a16="http://schemas.microsoft.com/office/drawing/2014/main" id="{6361E398-4D5F-4CE5-9234-16FFD4498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7161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42" name="M1">
                <a:extLst>
                  <a:ext uri="{FF2B5EF4-FFF2-40B4-BE49-F238E27FC236}">
                    <a16:creationId xmlns:a16="http://schemas.microsoft.com/office/drawing/2014/main" id="{6B01A73E-A393-4E2D-B8EB-3F5D866AA20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88732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43" name="M1">
                <a:extLst>
                  <a:ext uri="{FF2B5EF4-FFF2-40B4-BE49-F238E27FC236}">
                    <a16:creationId xmlns:a16="http://schemas.microsoft.com/office/drawing/2014/main" id="{BA2EF2AC-4587-47DF-990E-7CF582CDB8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90304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44" name="M1">
                <a:extLst>
                  <a:ext uri="{FF2B5EF4-FFF2-40B4-BE49-F238E27FC236}">
                    <a16:creationId xmlns:a16="http://schemas.microsoft.com/office/drawing/2014/main" id="{5BE673F2-D5CF-4203-AC9F-CB0989E000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91876" y="4345757"/>
                <a:ext cx="972000" cy="288000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45" name="M1">
                <a:extLst>
                  <a:ext uri="{FF2B5EF4-FFF2-40B4-BE49-F238E27FC236}">
                    <a16:creationId xmlns:a16="http://schemas.microsoft.com/office/drawing/2014/main" id="{F94B501E-D7E2-4466-9CDA-04188ACB0F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693445" y="4345757"/>
                <a:ext cx="189000" cy="288000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</a:t>
                </a:r>
                <a:endPara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Grupp 45">
              <a:extLst>
                <a:ext uri="{FF2B5EF4-FFF2-40B4-BE49-F238E27FC236}">
                  <a16:creationId xmlns:a16="http://schemas.microsoft.com/office/drawing/2014/main" id="{2B89F145-04EB-457A-BF8E-F93309C19D16}"/>
                </a:ext>
              </a:extLst>
            </p:cNvPr>
            <p:cNvGrpSpPr/>
            <p:nvPr/>
          </p:nvGrpSpPr>
          <p:grpSpPr>
            <a:xfrm>
              <a:off x="4787515" y="1862689"/>
              <a:ext cx="7201912" cy="961026"/>
              <a:chOff x="1665744" y="1481129"/>
              <a:chExt cx="7201912" cy="961026"/>
            </a:xfrm>
          </p:grpSpPr>
          <p:sp>
            <p:nvSpPr>
              <p:cNvPr id="47" name="Frihandsfigur 123">
                <a:extLst>
                  <a:ext uri="{FF2B5EF4-FFF2-40B4-BE49-F238E27FC236}">
                    <a16:creationId xmlns:a16="http://schemas.microsoft.com/office/drawing/2014/main" id="{CE8957B8-2046-4223-B885-B1222F734D6E}"/>
                  </a:ext>
                </a:extLst>
              </p:cNvPr>
              <p:cNvSpPr/>
              <p:nvPr/>
            </p:nvSpPr>
            <p:spPr>
              <a:xfrm>
                <a:off x="1665744" y="1758155"/>
                <a:ext cx="7201912" cy="684000"/>
              </a:xfrm>
              <a:custGeom>
                <a:avLst/>
                <a:gdLst>
                  <a:gd name="connsiteX0" fmla="*/ 0 w 7201912"/>
                  <a:gd name="connsiteY0" fmla="*/ 0 h 720191"/>
                  <a:gd name="connsiteX1" fmla="*/ 1035781 w 7201912"/>
                  <a:gd name="connsiteY1" fmla="*/ 0 h 720191"/>
                  <a:gd name="connsiteX2" fmla="*/ 7201912 w 7201912"/>
                  <a:gd name="connsiteY2" fmla="*/ 720191 h 720191"/>
                  <a:gd name="connsiteX3" fmla="*/ 0 w 7201912"/>
                  <a:gd name="connsiteY3" fmla="*/ 720191 h 720191"/>
                  <a:gd name="connsiteX4" fmla="*/ 0 w 7201912"/>
                  <a:gd name="connsiteY4" fmla="*/ 0 h 72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1912" h="720191">
                    <a:moveTo>
                      <a:pt x="0" y="0"/>
                    </a:moveTo>
                    <a:lnTo>
                      <a:pt x="1035781" y="0"/>
                    </a:lnTo>
                    <a:lnTo>
                      <a:pt x="7201912" y="720191"/>
                    </a:lnTo>
                    <a:lnTo>
                      <a:pt x="0" y="720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r>
                  <a:rPr lang="sv-SE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Bibelns Historia</a:t>
                </a:r>
                <a:r>
                  <a:rPr lang="sv-SE" sz="1600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dirty="0">
                    <a:solidFill>
                      <a:schemeClr val="tx1"/>
                    </a:solidFill>
                  </a:rPr>
                  <a:t>(7000 år)</a:t>
                </a:r>
              </a:p>
              <a:p>
                <a:r>
                  <a:rPr lang="sv-SE" sz="1200" dirty="0">
                    <a:solidFill>
                      <a:schemeClr val="tx1"/>
                    </a:solidFill>
                  </a:rPr>
                  <a:t>består av 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7 Millennier</a:t>
                </a:r>
                <a:r>
                  <a:rPr lang="sv-SE" sz="1200" dirty="0">
                    <a:solidFill>
                      <a:schemeClr val="tx1"/>
                    </a:solidFill>
                  </a:rPr>
                  <a:t> (1000 år vardera), där det sista är </a:t>
                </a:r>
                <a:r>
                  <a:rPr lang="sv-SE" sz="1200" b="1" i="1" dirty="0">
                    <a:solidFill>
                      <a:schemeClr val="tx1"/>
                    </a:solidFill>
                  </a:rPr>
                  <a:t>sabbat</a:t>
                </a:r>
                <a:endParaRPr lang="sv-SE" sz="11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M1">
                <a:extLst>
                  <a:ext uri="{FF2B5EF4-FFF2-40B4-BE49-F238E27FC236}">
                    <a16:creationId xmlns:a16="http://schemas.microsoft.com/office/drawing/2014/main" id="{3BF950BB-9A82-4E44-BFC9-37074FC548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65744" y="1481129"/>
                <a:ext cx="1044000" cy="288000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Historien</a:t>
                </a:r>
              </a:p>
            </p:txBody>
          </p:sp>
        </p:grp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8189767D-1FD0-4B97-A4BF-81BFD6E58034}"/>
                </a:ext>
              </a:extLst>
            </p:cNvPr>
            <p:cNvSpPr txBox="1"/>
            <p:nvPr/>
          </p:nvSpPr>
          <p:spPr>
            <a:xfrm>
              <a:off x="5890048" y="1931885"/>
              <a:ext cx="65441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 defTabSz="879453">
                <a:tabLst>
                  <a:tab pos="717532" algn="ctr"/>
                  <a:tab pos="1435064" algn="ctr"/>
                  <a:tab pos="2154185" algn="ctr"/>
                  <a:tab pos="2871716" algn="ctr"/>
                  <a:tab pos="3589248" algn="ctr"/>
                  <a:tab pos="4306781" algn="ctr"/>
                  <a:tab pos="5024312" algn="ctr"/>
                  <a:tab pos="6102197" algn="ctr"/>
                  <a:tab pos="7178495" algn="ctr"/>
                  <a:tab pos="7896028" algn="ctr"/>
                  <a:tab pos="8613560" algn="ctr"/>
                </a:tabLst>
              </a:pPr>
              <a:r>
                <a:rPr lang="sv-SE" sz="1200" dirty="0">
                  <a:sym typeface="Wingdings 3"/>
                </a:rPr>
                <a:t>Evighet </a:t>
              </a:r>
              <a:r>
                <a:rPr lang="sv-SE" sz="1200" dirty="0">
                  <a:sym typeface="Wingdings" panose="05000000000000000000" pitchFamily="2" charset="2"/>
                </a:rPr>
                <a:t></a:t>
              </a:r>
              <a:endParaRPr lang="sv-SE" sz="1200" dirty="0">
                <a:sym typeface="Wingdings 3"/>
              </a:endParaRPr>
            </a:p>
          </p:txBody>
        </p:sp>
        <p:sp>
          <p:nvSpPr>
            <p:cNvPr id="50" name="Frihandsfigur 125">
              <a:extLst>
                <a:ext uri="{FF2B5EF4-FFF2-40B4-BE49-F238E27FC236}">
                  <a16:creationId xmlns:a16="http://schemas.microsoft.com/office/drawing/2014/main" id="{61E558A2-60FF-4AE4-AE36-57A1DDA7EB16}"/>
                </a:ext>
              </a:extLst>
            </p:cNvPr>
            <p:cNvSpPr/>
            <p:nvPr/>
          </p:nvSpPr>
          <p:spPr>
            <a:xfrm>
              <a:off x="4787515" y="3207698"/>
              <a:ext cx="7201912" cy="684000"/>
            </a:xfrm>
            <a:custGeom>
              <a:avLst/>
              <a:gdLst>
                <a:gd name="connsiteX0" fmla="*/ 0 w 7201912"/>
                <a:gd name="connsiteY0" fmla="*/ 0 h 720191"/>
                <a:gd name="connsiteX1" fmla="*/ 1035781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  <a:gd name="connsiteX0" fmla="*/ 0 w 7201912"/>
                <a:gd name="connsiteY0" fmla="*/ 0 h 720191"/>
                <a:gd name="connsiteX1" fmla="*/ 1016731 w 7201912"/>
                <a:gd name="connsiteY1" fmla="*/ 0 h 720191"/>
                <a:gd name="connsiteX2" fmla="*/ 7201912 w 7201912"/>
                <a:gd name="connsiteY2" fmla="*/ 720191 h 720191"/>
                <a:gd name="connsiteX3" fmla="*/ 0 w 7201912"/>
                <a:gd name="connsiteY3" fmla="*/ 720191 h 720191"/>
                <a:gd name="connsiteX4" fmla="*/ 0 w 7201912"/>
                <a:gd name="connsiteY4" fmla="*/ 0 h 72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1912" h="720191">
                  <a:moveTo>
                    <a:pt x="0" y="0"/>
                  </a:moveTo>
                  <a:lnTo>
                    <a:pt x="1016731" y="0"/>
                  </a:lnTo>
                  <a:lnTo>
                    <a:pt x="7201912" y="720191"/>
                  </a:lnTo>
                  <a:lnTo>
                    <a:pt x="0" y="720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r>
                <a:rPr lang="sv-SE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Ett Millennium </a:t>
              </a:r>
              <a:r>
                <a:rPr lang="sv-SE" sz="1200" dirty="0">
                  <a:solidFill>
                    <a:schemeClr val="tx1"/>
                  </a:solidFill>
                </a:rPr>
                <a:t>(1000 år)</a:t>
              </a:r>
            </a:p>
            <a:p>
              <a:r>
                <a:rPr lang="sv-SE" sz="1200" dirty="0">
                  <a:solidFill>
                    <a:schemeClr val="tx1"/>
                  </a:solidFill>
                </a:rPr>
                <a:t>består av </a:t>
              </a:r>
              <a:r>
                <a:rPr lang="sv-SE" sz="1200" b="1" dirty="0">
                  <a:solidFill>
                    <a:schemeClr val="tx1"/>
                  </a:solidFill>
                </a:rPr>
                <a:t>20 Jubelårsperioder </a:t>
              </a:r>
              <a:r>
                <a:rPr lang="sv-SE" sz="1200" dirty="0">
                  <a:solidFill>
                    <a:schemeClr val="tx1"/>
                  </a:solidFill>
                </a:rPr>
                <a:t>(50 år vardera)</a:t>
              </a:r>
            </a:p>
          </p:txBody>
        </p:sp>
        <p:sp>
          <p:nvSpPr>
            <p:cNvPr id="51" name="M1">
              <a:extLst>
                <a:ext uri="{FF2B5EF4-FFF2-40B4-BE49-F238E27FC236}">
                  <a16:creationId xmlns:a16="http://schemas.microsoft.com/office/drawing/2014/main" id="{789D037C-9F7A-4C56-98B5-67C8874AB5DD}"/>
                </a:ext>
              </a:extLst>
            </p:cNvPr>
            <p:cNvSpPr>
              <a:spLocks/>
            </p:cNvSpPr>
            <p:nvPr/>
          </p:nvSpPr>
          <p:spPr>
            <a:xfrm>
              <a:off x="47875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52" name="M1">
              <a:extLst>
                <a:ext uri="{FF2B5EF4-FFF2-40B4-BE49-F238E27FC236}">
                  <a16:creationId xmlns:a16="http://schemas.microsoft.com/office/drawing/2014/main" id="{C1CB41F9-4A3F-4E45-BCE0-D2EEF0ED258B}"/>
                </a:ext>
              </a:extLst>
            </p:cNvPr>
            <p:cNvSpPr>
              <a:spLocks/>
            </p:cNvSpPr>
            <p:nvPr/>
          </p:nvSpPr>
          <p:spPr>
            <a:xfrm>
              <a:off x="58210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53" name="M1">
              <a:extLst>
                <a:ext uri="{FF2B5EF4-FFF2-40B4-BE49-F238E27FC236}">
                  <a16:creationId xmlns:a16="http://schemas.microsoft.com/office/drawing/2014/main" id="{BD7D0180-03C0-4BFC-B2A4-65201E323F33}"/>
                </a:ext>
              </a:extLst>
            </p:cNvPr>
            <p:cNvSpPr>
              <a:spLocks/>
            </p:cNvSpPr>
            <p:nvPr/>
          </p:nvSpPr>
          <p:spPr>
            <a:xfrm>
              <a:off x="68545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54" name="M1">
              <a:extLst>
                <a:ext uri="{FF2B5EF4-FFF2-40B4-BE49-F238E27FC236}">
                  <a16:creationId xmlns:a16="http://schemas.microsoft.com/office/drawing/2014/main" id="{92FDC938-4451-4389-80B3-401414458005}"/>
                </a:ext>
              </a:extLst>
            </p:cNvPr>
            <p:cNvSpPr>
              <a:spLocks/>
            </p:cNvSpPr>
            <p:nvPr/>
          </p:nvSpPr>
          <p:spPr>
            <a:xfrm>
              <a:off x="78880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55" name="M1">
              <a:extLst>
                <a:ext uri="{FF2B5EF4-FFF2-40B4-BE49-F238E27FC236}">
                  <a16:creationId xmlns:a16="http://schemas.microsoft.com/office/drawing/2014/main" id="{F230E43E-E196-4E2C-8D6E-9CA60B0A25AF}"/>
                </a:ext>
              </a:extLst>
            </p:cNvPr>
            <p:cNvSpPr>
              <a:spLocks/>
            </p:cNvSpPr>
            <p:nvPr/>
          </p:nvSpPr>
          <p:spPr>
            <a:xfrm>
              <a:off x="89215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56" name="M1">
              <a:extLst>
                <a:ext uri="{FF2B5EF4-FFF2-40B4-BE49-F238E27FC236}">
                  <a16:creationId xmlns:a16="http://schemas.microsoft.com/office/drawing/2014/main" id="{B87A4E41-5A00-4670-A7F8-2269E6794975}"/>
                </a:ext>
              </a:extLst>
            </p:cNvPr>
            <p:cNvSpPr>
              <a:spLocks/>
            </p:cNvSpPr>
            <p:nvPr/>
          </p:nvSpPr>
          <p:spPr>
            <a:xfrm>
              <a:off x="9955015" y="2932254"/>
              <a:ext cx="999000" cy="288000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57" name="M1">
              <a:extLst>
                <a:ext uri="{FF2B5EF4-FFF2-40B4-BE49-F238E27FC236}">
                  <a16:creationId xmlns:a16="http://schemas.microsoft.com/office/drawing/2014/main" id="{AA789C62-9FD9-4C40-AB47-79426893A5B2}"/>
                </a:ext>
              </a:extLst>
            </p:cNvPr>
            <p:cNvSpPr>
              <a:spLocks/>
            </p:cNvSpPr>
            <p:nvPr/>
          </p:nvSpPr>
          <p:spPr>
            <a:xfrm>
              <a:off x="10988515" y="2932254"/>
              <a:ext cx="999000" cy="288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Sabbat</a:t>
              </a:r>
            </a:p>
          </p:txBody>
        </p:sp>
        <p:grpSp>
          <p:nvGrpSpPr>
            <p:cNvPr id="58" name="Grupp 57">
              <a:extLst>
                <a:ext uri="{FF2B5EF4-FFF2-40B4-BE49-F238E27FC236}">
                  <a16:creationId xmlns:a16="http://schemas.microsoft.com/office/drawing/2014/main" id="{5220BFD0-ED75-4F1F-AB98-099B05AB505C}"/>
                </a:ext>
              </a:extLst>
            </p:cNvPr>
            <p:cNvGrpSpPr/>
            <p:nvPr/>
          </p:nvGrpSpPr>
          <p:grpSpPr>
            <a:xfrm rot="21213509">
              <a:off x="11421060" y="5309314"/>
              <a:ext cx="540000" cy="721719"/>
              <a:chOff x="8547548" y="4594403"/>
              <a:chExt cx="540000" cy="721719"/>
            </a:xfrm>
          </p:grpSpPr>
          <p:sp>
            <p:nvSpPr>
              <p:cNvPr id="59" name="M1">
                <a:extLst>
                  <a:ext uri="{FF2B5EF4-FFF2-40B4-BE49-F238E27FC236}">
                    <a16:creationId xmlns:a16="http://schemas.microsoft.com/office/drawing/2014/main" id="{AEF3D09C-59CC-473D-BBA7-FB98628AFA8D}"/>
                  </a:ext>
                </a:extLst>
              </p:cNvPr>
              <p:cNvSpPr>
                <a:spLocks/>
              </p:cNvSpPr>
              <p:nvPr/>
            </p:nvSpPr>
            <p:spPr>
              <a:xfrm rot="18694308">
                <a:off x="8457548" y="4684403"/>
                <a:ext cx="720000" cy="540000"/>
              </a:xfrm>
              <a:prstGeom prst="rightArrow">
                <a:avLst>
                  <a:gd name="adj1" fmla="val 73901"/>
                  <a:gd name="adj2" fmla="val 50000"/>
                </a:avLst>
              </a:prstGeom>
              <a:solidFill>
                <a:schemeClr val="accent5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36000" rIns="0" bIns="0" rtlCol="0" anchor="ctr"/>
              <a:lstStyle/>
              <a:p>
                <a:pPr algn="ctr">
                  <a:lnSpc>
                    <a:spcPts val="1500"/>
                  </a:lnSpc>
                </a:pPr>
                <a:endPara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M1">
                <a:extLst>
                  <a:ext uri="{FF2B5EF4-FFF2-40B4-BE49-F238E27FC236}">
                    <a16:creationId xmlns:a16="http://schemas.microsoft.com/office/drawing/2014/main" id="{0029BE4F-7064-4736-8384-B02C7E2B27D4}"/>
                  </a:ext>
                </a:extLst>
              </p:cNvPr>
              <p:cNvSpPr>
                <a:spLocks/>
              </p:cNvSpPr>
              <p:nvPr/>
            </p:nvSpPr>
            <p:spPr>
              <a:xfrm rot="18694308">
                <a:off x="8458901" y="4799995"/>
                <a:ext cx="626573" cy="405681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36000" rIns="0" bIns="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Jubel-</a:t>
                </a:r>
                <a:b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år</a:t>
                </a:r>
              </a:p>
            </p:txBody>
          </p:sp>
        </p:grpSp>
        <p:grpSp>
          <p:nvGrpSpPr>
            <p:cNvPr id="61" name="Grupp 60">
              <a:extLst>
                <a:ext uri="{FF2B5EF4-FFF2-40B4-BE49-F238E27FC236}">
                  <a16:creationId xmlns:a16="http://schemas.microsoft.com/office/drawing/2014/main" id="{AC6AF30D-D288-4DF2-B63B-CE4DE4C0A656}"/>
                </a:ext>
              </a:extLst>
            </p:cNvPr>
            <p:cNvGrpSpPr/>
            <p:nvPr/>
          </p:nvGrpSpPr>
          <p:grpSpPr>
            <a:xfrm rot="21213509">
              <a:off x="11052705" y="3161201"/>
              <a:ext cx="540000" cy="721719"/>
              <a:chOff x="8547548" y="4594403"/>
              <a:chExt cx="540000" cy="721719"/>
            </a:xfrm>
          </p:grpSpPr>
          <p:sp>
            <p:nvSpPr>
              <p:cNvPr id="62" name="M1">
                <a:extLst>
                  <a:ext uri="{FF2B5EF4-FFF2-40B4-BE49-F238E27FC236}">
                    <a16:creationId xmlns:a16="http://schemas.microsoft.com/office/drawing/2014/main" id="{253B961F-B8B8-4996-AECB-BFFF454A308E}"/>
                  </a:ext>
                </a:extLst>
              </p:cNvPr>
              <p:cNvSpPr>
                <a:spLocks/>
              </p:cNvSpPr>
              <p:nvPr/>
            </p:nvSpPr>
            <p:spPr>
              <a:xfrm rot="18694308">
                <a:off x="8457548" y="4684403"/>
                <a:ext cx="720000" cy="540000"/>
              </a:xfrm>
              <a:prstGeom prst="rightArrow">
                <a:avLst>
                  <a:gd name="adj1" fmla="val 73901"/>
                  <a:gd name="adj2" fmla="val 50000"/>
                </a:avLst>
              </a:prstGeom>
              <a:solidFill>
                <a:schemeClr val="bg2">
                  <a:lumMod val="75000"/>
                </a:schemeClr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36000" rIns="0" bIns="0" rtlCol="0" anchor="ctr"/>
              <a:lstStyle/>
              <a:p>
                <a:pPr algn="ctr">
                  <a:lnSpc>
                    <a:spcPts val="1500"/>
                  </a:lnSpc>
                </a:pPr>
                <a:endParaRPr lang="sv-SE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" name="M1">
                <a:extLst>
                  <a:ext uri="{FF2B5EF4-FFF2-40B4-BE49-F238E27FC236}">
                    <a16:creationId xmlns:a16="http://schemas.microsoft.com/office/drawing/2014/main" id="{0D56BCDC-3D4E-4D07-B32B-6A9991572845}"/>
                  </a:ext>
                </a:extLst>
              </p:cNvPr>
              <p:cNvSpPr>
                <a:spLocks/>
              </p:cNvSpPr>
              <p:nvPr/>
            </p:nvSpPr>
            <p:spPr>
              <a:xfrm rot="18694308">
                <a:off x="8458901" y="4799995"/>
                <a:ext cx="626573" cy="405681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36000" rIns="0" bIns="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Guds</a:t>
                </a:r>
                <a:b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sv-S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rike</a:t>
                </a:r>
              </a:p>
            </p:txBody>
          </p:sp>
        </p:grpSp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86683898-B272-4EB3-975C-E82A43A97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4" y="3291804"/>
            <a:ext cx="4158804" cy="3176287"/>
          </a:xfrm>
          <a:prstGeom prst="rect">
            <a:avLst/>
          </a:prstGeom>
        </p:spPr>
      </p:pic>
      <p:sp>
        <p:nvSpPr>
          <p:cNvPr id="133" name="textruta 132">
            <a:extLst>
              <a:ext uri="{FF2B5EF4-FFF2-40B4-BE49-F238E27FC236}">
                <a16:creationId xmlns:a16="http://schemas.microsoft.com/office/drawing/2014/main" id="{E3AD9A59-9A27-4980-A099-2AB8D1BF3939}"/>
              </a:ext>
            </a:extLst>
          </p:cNvPr>
          <p:cNvSpPr txBox="1"/>
          <p:nvPr/>
        </p:nvSpPr>
        <p:spPr>
          <a:xfrm>
            <a:off x="-6530" y="841954"/>
            <a:ext cx="3944787" cy="230832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b="1" i="1" dirty="0">
                <a:solidFill>
                  <a:srgbClr val="C00000"/>
                </a:solidFill>
                <a:effectLst/>
              </a:rPr>
              <a:t>Sex år</a:t>
            </a:r>
            <a:r>
              <a:rPr lang="sv-SE" dirty="0">
                <a:solidFill>
                  <a:srgbClr val="C00000"/>
                </a:solidFill>
                <a:effectLst/>
              </a:rPr>
              <a:t> ska du… skörda avkastningen från jorden, men under det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sjunde året</a:t>
            </a:r>
            <a:r>
              <a:rPr lang="sv-SE" dirty="0">
                <a:solidFill>
                  <a:srgbClr val="C00000"/>
                </a:solidFill>
                <a:effectLst/>
              </a:rPr>
              <a:t> ska landet ha sabbatsvila… Du ska räkna sju årssabbater, det vill säga sju gånger sju år, så att tiden för de sju årssabbaterna blir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fyrtionio</a:t>
            </a:r>
            <a:r>
              <a:rPr lang="sv-SE" dirty="0">
                <a:solidFill>
                  <a:srgbClr val="C00000"/>
                </a:solidFill>
                <a:effectLst/>
              </a:rPr>
              <a:t>… Ni ska helga det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femtionde året</a:t>
            </a:r>
            <a:r>
              <a:rPr lang="sv-SE" dirty="0">
                <a:solidFill>
                  <a:srgbClr val="C00000"/>
                </a:solidFill>
                <a:effectLst/>
              </a:rPr>
              <a:t>… Det ska vara ett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jubelår</a:t>
            </a:r>
            <a:r>
              <a:rPr lang="sv-SE" dirty="0">
                <a:solidFill>
                  <a:srgbClr val="C00000"/>
                </a:solidFill>
                <a:effectLst/>
              </a:rPr>
              <a:t> för er.</a:t>
            </a:r>
            <a:r>
              <a:rPr lang="sv-SE" dirty="0">
                <a:effectLst/>
              </a:rPr>
              <a:t> (3 Mos 25:3-10)</a:t>
            </a:r>
          </a:p>
        </p:txBody>
      </p:sp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CDE81919-8891-17C4-D4D9-B38D2884DB7B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182987"/>
      </p:ext>
    </p:extLst>
  </p:cSld>
  <p:clrMapOvr>
    <a:masterClrMapping/>
  </p:clrMapOvr>
  <p:transition advTm="1987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23" x="4984750" y="996950"/>
          <p14:tracePt t="7038" x="4984750" y="1003300"/>
          <p14:tracePt t="7972" x="4978400" y="1003300"/>
          <p14:tracePt t="7989" x="4946650" y="996950"/>
          <p14:tracePt t="8006" x="4883150" y="984250"/>
          <p14:tracePt t="8022" x="4806950" y="965200"/>
          <p14:tracePt t="8039" x="4679950" y="933450"/>
          <p14:tracePt t="8057" x="4546600" y="908050"/>
          <p14:tracePt t="8073" x="4438650" y="882650"/>
          <p14:tracePt t="8089" x="4298950" y="863600"/>
          <p14:tracePt t="8106" x="4235450" y="857250"/>
          <p14:tracePt t="8122" x="4152900" y="844550"/>
          <p14:tracePt t="8139" x="4025900" y="825500"/>
          <p14:tracePt t="8156" x="3892550" y="800100"/>
          <p14:tracePt t="8173" x="3721100" y="781050"/>
          <p14:tracePt t="8189" x="3479800" y="742950"/>
          <p14:tracePt t="8206" x="3308350" y="717550"/>
          <p14:tracePt t="8223" x="3181350" y="704850"/>
          <p14:tracePt t="8239" x="3003550" y="692150"/>
          <p14:tracePt t="8256" x="2736850" y="685800"/>
          <p14:tracePt t="8273" x="2451100" y="679450"/>
          <p14:tracePt t="8289" x="2159000" y="685800"/>
          <p14:tracePt t="8308" x="1860550" y="692150"/>
          <p14:tracePt t="8323" x="1612900" y="692150"/>
          <p14:tracePt t="8339" x="1384300" y="666750"/>
          <p14:tracePt t="8356" x="1289050" y="660400"/>
          <p14:tracePt t="8386" x="1130300" y="654050"/>
          <p14:tracePt t="8396" x="1022350" y="654050"/>
          <p14:tracePt t="8406" x="977900" y="654050"/>
          <p14:tracePt t="8426" x="927100" y="654050"/>
          <p14:tracePt t="8439" x="920750" y="654050"/>
          <p14:tracePt t="8473" x="927100" y="654050"/>
          <p14:tracePt t="8489" x="958850" y="654050"/>
          <p14:tracePt t="8506" x="1016000" y="654050"/>
          <p14:tracePt t="8523" x="1073150" y="647700"/>
          <p14:tracePt t="8540" x="1085850" y="647700"/>
          <p14:tracePt t="8557" x="1098550" y="647700"/>
          <p14:tracePt t="8575" x="1149350" y="647700"/>
          <p14:tracePt t="8590" x="1250950" y="654050"/>
          <p14:tracePt t="8606" x="1377950" y="654050"/>
          <p14:tracePt t="8623" x="1543050" y="654050"/>
          <p14:tracePt t="8639" x="1657350" y="635000"/>
          <p14:tracePt t="8656" x="1739900" y="615950"/>
          <p14:tracePt t="8673" x="1758950" y="609600"/>
          <p14:tracePt t="8690" x="1758950" y="603250"/>
          <p14:tracePt t="8707" x="1758950" y="596900"/>
          <p14:tracePt t="8723" x="1758950" y="577850"/>
          <p14:tracePt t="8740" x="1752600" y="552450"/>
          <p14:tracePt t="8756" x="1739900" y="495300"/>
          <p14:tracePt t="8773" x="1720850" y="438150"/>
          <p14:tracePt t="8775" x="1708150" y="412750"/>
          <p14:tracePt t="8801" x="1657350" y="292100"/>
          <p14:tracePt t="8812" x="1631950" y="254000"/>
          <p14:tracePt t="8827" x="1593850" y="190500"/>
          <p14:tracePt t="8840" x="1562100" y="146050"/>
          <p14:tracePt t="8856" x="1543050" y="114300"/>
          <p14:tracePt t="8873" x="1517650" y="88900"/>
          <p14:tracePt t="8890" x="1485900" y="69850"/>
          <p14:tracePt t="8907" x="1409700" y="57150"/>
          <p14:tracePt t="8923" x="1333500" y="57150"/>
          <p14:tracePt t="8946" x="1200150" y="57150"/>
          <p14:tracePt t="8957" x="1155700" y="63500"/>
          <p14:tracePt t="8973" x="1111250" y="63500"/>
          <p14:tracePt t="8991" x="1085850" y="63500"/>
          <p14:tracePt t="9006" x="1079500" y="69850"/>
          <p14:tracePt t="9024" x="1066800" y="69850"/>
          <p14:tracePt t="9027" x="1054100" y="76200"/>
          <p14:tracePt t="9040" x="1035050" y="82550"/>
          <p14:tracePt t="9058" x="996950" y="114300"/>
          <p14:tracePt t="9059" x="977900" y="127000"/>
          <p14:tracePt t="9086" x="946150" y="190500"/>
          <p14:tracePt t="9103" x="946150" y="215900"/>
          <p14:tracePt t="9119" x="946150" y="234950"/>
          <p14:tracePt t="9124" x="952500" y="247650"/>
          <p14:tracePt t="9144" x="965200" y="266700"/>
          <p14:tracePt t="9157" x="971550" y="279400"/>
          <p14:tracePt t="9173" x="977900" y="285750"/>
          <p14:tracePt t="9190" x="977900" y="298450"/>
          <p14:tracePt t="9207" x="984250" y="311150"/>
          <p14:tracePt t="9223" x="984250" y="323850"/>
          <p14:tracePt t="9240" x="990600" y="330200"/>
          <p14:tracePt t="9270" x="1009650" y="342900"/>
          <p14:tracePt t="9280" x="1028700" y="349250"/>
          <p14:tracePt t="9290" x="1054100" y="355600"/>
          <p14:tracePt t="9307" x="1206500" y="381000"/>
          <p14:tracePt t="9324" x="1333500" y="393700"/>
          <p14:tracePt t="9340" x="1485900" y="400050"/>
          <p14:tracePt t="9360" x="1714500" y="406400"/>
          <p14:tracePt t="9374" x="1911350" y="412750"/>
          <p14:tracePt t="9390" x="2076450" y="419100"/>
          <p14:tracePt t="9407" x="2273300" y="425450"/>
          <p14:tracePt t="9424" x="2438400" y="425450"/>
          <p14:tracePt t="9440" x="2546350" y="425450"/>
          <p14:tracePt t="9457" x="2603500" y="419100"/>
          <p14:tracePt t="9474" x="2647950" y="419100"/>
          <p14:tracePt t="9490" x="2686050" y="412750"/>
          <p14:tracePt t="9507" x="2730500" y="400050"/>
          <p14:tracePt t="9524" x="2743200" y="400050"/>
          <p14:tracePt t="9540" x="2774950" y="387350"/>
          <p14:tracePt t="9557" x="2806700" y="361950"/>
          <p14:tracePt t="9574" x="2806700" y="349250"/>
          <p14:tracePt t="9590" x="2806700" y="336550"/>
          <p14:tracePt t="9607" x="2787650" y="317500"/>
          <p14:tracePt t="9624" x="2755900" y="298450"/>
          <p14:tracePt t="9640" x="2724150" y="285750"/>
          <p14:tracePt t="9657" x="2705100" y="285750"/>
          <p14:tracePt t="9674" x="2679700" y="273050"/>
          <p14:tracePt t="9691" x="2641600" y="266700"/>
          <p14:tracePt t="9707" x="2609850" y="260350"/>
          <p14:tracePt t="9732" x="2584450" y="247650"/>
          <p14:tracePt t="9741" x="2578100" y="247650"/>
          <p14:tracePt t="9757" x="2540000" y="234950"/>
          <p14:tracePt t="9779" x="2508250" y="228600"/>
          <p14:tracePt t="9791" x="2482850" y="228600"/>
          <p14:tracePt t="9809" x="2438400" y="228600"/>
          <p14:tracePt t="9824" x="2406650" y="228600"/>
          <p14:tracePt t="9840" x="2381250" y="228600"/>
          <p14:tracePt t="9859" x="2368550" y="228600"/>
          <p14:tracePt t="9876" x="2349500" y="228600"/>
          <p14:tracePt t="9892" x="2286000" y="228600"/>
          <p14:tracePt t="9908" x="2203450" y="241300"/>
          <p14:tracePt t="9927" x="2089150" y="247650"/>
          <p14:tracePt t="9941" x="2063750" y="247650"/>
          <p14:tracePt t="9957" x="2032000" y="247650"/>
          <p14:tracePt t="13479" x="2051050" y="254000"/>
          <p14:tracePt t="13494" x="2127250" y="266700"/>
          <p14:tracePt t="13512" x="2228850" y="285750"/>
          <p14:tracePt t="13527" x="2298700" y="311150"/>
          <p14:tracePt t="13544" x="2330450" y="330200"/>
          <p14:tracePt t="13560" x="2336800" y="361950"/>
          <p14:tracePt t="13577" x="2343150" y="400050"/>
          <p14:tracePt t="13594" x="2349500" y="469900"/>
          <p14:tracePt t="13613" x="2336800" y="615950"/>
          <p14:tracePt t="13627" x="2292350" y="736600"/>
          <p14:tracePt t="13644" x="2247900" y="838200"/>
          <p14:tracePt t="13661" x="2203450" y="952500"/>
          <p14:tracePt t="13677" x="2165350" y="1022350"/>
          <p14:tracePt t="13704" x="2095500" y="1123950"/>
          <p14:tracePt t="13711" x="2076450" y="1149350"/>
          <p14:tracePt t="13727" x="2063750" y="1174750"/>
          <p14:tracePt t="13744" x="2063750" y="1193800"/>
          <p14:tracePt t="13760" x="2063750" y="1200150"/>
          <p14:tracePt t="13894" x="2070100" y="1200150"/>
          <p14:tracePt t="13911" x="2108200" y="1187450"/>
          <p14:tracePt t="13928" x="2165350" y="1174750"/>
          <p14:tracePt t="13945" x="2197100" y="1162050"/>
          <p14:tracePt t="13961" x="2209800" y="1162050"/>
          <p14:tracePt t="13994" x="2209800" y="1155700"/>
          <p14:tracePt t="14011" x="2209800" y="1136650"/>
          <p14:tracePt t="14038" x="2197100" y="1073150"/>
          <p14:tracePt t="14046" x="2184400" y="1047750"/>
          <p14:tracePt t="14061" x="2152650" y="1003300"/>
          <p14:tracePt t="14078" x="2114550" y="971550"/>
          <p14:tracePt t="14094" x="2044700" y="939800"/>
          <p14:tracePt t="14111" x="1974850" y="920750"/>
          <p14:tracePt t="14127" x="1866900" y="895350"/>
          <p14:tracePt t="14144" x="1803400" y="889000"/>
          <p14:tracePt t="14161" x="1714500" y="882650"/>
          <p14:tracePt t="14179" x="1619250" y="869950"/>
          <p14:tracePt t="14195" x="1549400" y="863600"/>
          <p14:tracePt t="14211" x="1492250" y="850900"/>
          <p14:tracePt t="14228" x="1422400" y="838200"/>
          <p14:tracePt t="14245" x="1371600" y="831850"/>
          <p14:tracePt t="14261" x="1314450" y="825500"/>
          <p14:tracePt t="14278" x="1244600" y="825500"/>
          <p14:tracePt t="14294" x="1181100" y="838200"/>
          <p14:tracePt t="14311" x="1111250" y="869950"/>
          <p14:tracePt t="14328" x="1079500" y="895350"/>
          <p14:tracePt t="14344" x="1041400" y="927100"/>
          <p14:tracePt t="14361" x="946150" y="1003300"/>
          <p14:tracePt t="14378" x="882650" y="1073150"/>
          <p14:tracePt t="14395" x="812800" y="1168400"/>
          <p14:tracePt t="14419" x="736600" y="1352550"/>
          <p14:tracePt t="14428" x="723900" y="1435100"/>
          <p14:tracePt t="14445" x="723900" y="1612900"/>
          <p14:tracePt t="14461" x="723900" y="1778000"/>
          <p14:tracePt t="14478" x="704850" y="1936750"/>
          <p14:tracePt t="14502" x="679450" y="2057400"/>
          <p14:tracePt t="14511" x="666750" y="2095500"/>
          <p14:tracePt t="14528" x="647700" y="2146300"/>
          <p14:tracePt t="14529" x="647700" y="2165350"/>
          <p14:tracePt t="14554" x="622300" y="2260600"/>
          <p14:tracePt t="14564" x="615950" y="2305050"/>
          <p14:tracePt t="14586" x="603250" y="2432050"/>
          <p14:tracePt t="14598" x="603250" y="2559050"/>
          <p14:tracePt t="14613" x="603250" y="2647950"/>
          <p14:tracePt t="14628" x="609600" y="2686050"/>
          <p14:tracePt t="14645" x="615950" y="2711450"/>
          <p14:tracePt t="14661" x="635000" y="2749550"/>
          <p14:tracePt t="14678" x="685800" y="2806700"/>
          <p14:tracePt t="14695" x="768350" y="2876550"/>
          <p14:tracePt t="14711" x="850900" y="2940050"/>
          <p14:tracePt t="14731" x="946150" y="3003550"/>
          <p14:tracePt t="14745" x="965200" y="3016250"/>
          <p14:tracePt t="14762" x="996950" y="3035300"/>
          <p14:tracePt t="14778" x="1009650" y="3041650"/>
          <p14:tracePt t="14795" x="1028700" y="3048000"/>
          <p14:tracePt t="14812" x="1079500" y="3073400"/>
          <p14:tracePt t="14837" x="1225550" y="3117850"/>
          <p14:tracePt t="14848" x="1270000" y="3130550"/>
          <p14:tracePt t="14863" x="1390650" y="3168650"/>
          <p14:tracePt t="14878" x="1473200" y="3194050"/>
          <p14:tracePt t="14895" x="1530350" y="3206750"/>
          <p14:tracePt t="14912" x="1562100" y="3206750"/>
          <p14:tracePt t="14928" x="1581150" y="3206750"/>
          <p14:tracePt t="14945" x="1619250" y="3206750"/>
          <p14:tracePt t="14963" x="1663700" y="3200400"/>
          <p14:tracePt t="14979" x="1752600" y="3194050"/>
          <p14:tracePt t="14995" x="1847850" y="3187700"/>
          <p14:tracePt t="15012" x="1949450" y="3175000"/>
          <p14:tracePt t="15029" x="2038350" y="3168650"/>
          <p14:tracePt t="15045" x="2159000" y="3149600"/>
          <p14:tracePt t="15066" x="2222500" y="3124200"/>
          <p14:tracePt t="15078" x="2305050" y="3098800"/>
          <p14:tracePt t="15095" x="2413000" y="3067050"/>
          <p14:tracePt t="15112" x="2495550" y="3041650"/>
          <p14:tracePt t="15128" x="2616200" y="2990850"/>
          <p14:tracePt t="15145" x="2730500" y="2933700"/>
          <p14:tracePt t="15162" x="2800350" y="2901950"/>
          <p14:tracePt t="15178" x="2889250" y="2857500"/>
          <p14:tracePt t="15195" x="2984500" y="2813050"/>
          <p14:tracePt t="15212" x="3048000" y="2774950"/>
          <p14:tracePt t="15229" x="3124200" y="2730500"/>
          <p14:tracePt t="15246" x="3168650" y="2679700"/>
          <p14:tracePt t="15262" x="3187700" y="2635250"/>
          <p14:tracePt t="15263" x="3194050" y="2603500"/>
          <p14:tracePt t="15279" x="3200400" y="2559050"/>
          <p14:tracePt t="15280" x="3206750" y="2533650"/>
          <p14:tracePt t="15301" x="3219450" y="2419350"/>
          <p14:tracePt t="15312" x="3232150" y="2298700"/>
          <p14:tracePt t="15330" x="3244850" y="2203450"/>
          <p14:tracePt t="15345" x="3251200" y="2127250"/>
          <p14:tracePt t="15363" x="3251200" y="2076450"/>
          <p14:tracePt t="15379" x="3251200" y="1993900"/>
          <p14:tracePt t="15396" x="3244850" y="1917700"/>
          <p14:tracePt t="15412" x="3206750" y="1797050"/>
          <p14:tracePt t="15429" x="3168650" y="1701800"/>
          <p14:tracePt t="15445" x="3130550" y="1593850"/>
          <p14:tracePt t="15462" x="3092450" y="1492250"/>
          <p14:tracePt t="15479" x="3048000" y="1422400"/>
          <p14:tracePt t="15497" x="3009900" y="1390650"/>
          <p14:tracePt t="15512" x="2997200" y="1384300"/>
          <p14:tracePt t="15529" x="2952750" y="1371600"/>
          <p14:tracePt t="15530" x="2908300" y="1365250"/>
          <p14:tracePt t="15545" x="2755900" y="1346200"/>
          <p14:tracePt t="15562" x="2546350" y="1327150"/>
          <p14:tracePt t="15584" x="2336800" y="1301750"/>
          <p14:tracePt t="15596" x="2178050" y="1282700"/>
          <p14:tracePt t="15612" x="2038350" y="1257300"/>
          <p14:tracePt t="15631" x="1962150" y="1244600"/>
          <p14:tracePt t="15646" x="1924050" y="1244600"/>
          <p14:tracePt t="15662" x="1905000" y="1244600"/>
          <p14:tracePt t="15679" x="1873250" y="1276350"/>
          <p14:tracePt t="15695" x="1809750" y="1333500"/>
          <p14:tracePt t="15712" x="1720850" y="1403350"/>
          <p14:tracePt t="15729" x="1625600" y="1466850"/>
          <p14:tracePt t="15747" x="1562100" y="1511300"/>
          <p14:tracePt t="15763" x="1536700" y="1549400"/>
          <p14:tracePt t="15763" x="1536700" y="1568450"/>
          <p14:tracePt t="15780" x="1536700" y="1587500"/>
          <p14:tracePt t="15781" x="1536700" y="1606550"/>
          <p14:tracePt t="15796" x="1536700" y="1676400"/>
          <p14:tracePt t="15823" x="1530350" y="1822450"/>
          <p14:tracePt t="15830" x="1511300" y="1892300"/>
          <p14:tracePt t="15845" x="1485900" y="2012950"/>
          <p14:tracePt t="15862" x="1466850" y="2127250"/>
          <p14:tracePt t="15879" x="1466850" y="2260600"/>
          <p14:tracePt t="15896" x="1504950" y="2362200"/>
          <p14:tracePt t="15913" x="1536700" y="2425700"/>
          <p14:tracePt t="15929" x="1593850" y="2495550"/>
          <p14:tracePt t="15946" x="1631950" y="2559050"/>
          <p14:tracePt t="15962" x="1676400" y="2616200"/>
          <p14:tracePt t="15979" x="1714500" y="2667000"/>
          <p14:tracePt t="16006" x="1778000" y="2743200"/>
          <p14:tracePt t="16022" x="1822450" y="2781300"/>
          <p14:tracePt t="16040" x="1854200" y="2806700"/>
          <p14:tracePt t="16050" x="1879600" y="2819400"/>
          <p14:tracePt t="16062" x="1924050" y="2838450"/>
          <p14:tracePt t="16079" x="1981200" y="2857500"/>
          <p14:tracePt t="16096" x="2076450" y="2876550"/>
          <p14:tracePt t="16113" x="2152650" y="2882900"/>
          <p14:tracePt t="16130" x="2222500" y="2882900"/>
          <p14:tracePt t="16147" x="2286000" y="2876550"/>
          <p14:tracePt t="16163" x="2324100" y="2870200"/>
          <p14:tracePt t="16189" x="2400300" y="2863850"/>
          <p14:tracePt t="16199" x="2432050" y="2857500"/>
          <p14:tracePt t="16213" x="2444750" y="2857500"/>
          <p14:tracePt t="16242" x="2495550" y="2857500"/>
          <p14:tracePt t="16263" x="2508250" y="2857500"/>
          <p14:tracePt t="16279" x="2520950" y="2863850"/>
          <p14:tracePt t="16296" x="2527300" y="2863850"/>
          <p14:tracePt t="16421" x="2520950" y="2857500"/>
          <p14:tracePt t="16429" x="2520950" y="2851150"/>
          <p14:tracePt t="16476" x="2514600" y="2832100"/>
          <p14:tracePt t="16483" x="2514600" y="2825750"/>
          <p14:tracePt t="16506" x="2540000" y="2813050"/>
          <p14:tracePt t="16530" x="2571750" y="2800350"/>
          <p14:tracePt t="16547" x="2590800" y="2787650"/>
          <p14:tracePt t="16563" x="2603500" y="2774950"/>
          <p14:tracePt t="16580" x="2616200" y="2768600"/>
          <p14:tracePt t="16596" x="2622550" y="2762250"/>
          <p14:tracePt t="16613" x="2628900" y="2749550"/>
          <p14:tracePt t="16630" x="2647950" y="2736850"/>
          <p14:tracePt t="16646" x="2667000" y="2724150"/>
          <p14:tracePt t="16663" x="2698750" y="2711450"/>
          <p14:tracePt t="16680" x="2711450" y="2711450"/>
          <p14:tracePt t="16697" x="2717800" y="2705100"/>
          <p14:tracePt t="16713" x="2724150" y="2698750"/>
          <p14:tracePt t="16730" x="2730500" y="2686050"/>
          <p14:tracePt t="16747" x="2755900" y="2660650"/>
          <p14:tracePt t="16763" x="2794000" y="2603500"/>
          <p14:tracePt t="16780" x="2825750" y="2546350"/>
          <p14:tracePt t="16796" x="2857500" y="2489200"/>
          <p14:tracePt t="16813" x="2895600" y="2400300"/>
          <p14:tracePt t="16830" x="2933700" y="2317750"/>
          <p14:tracePt t="16846" x="2965450" y="2241550"/>
          <p14:tracePt t="16863" x="2990850" y="2184400"/>
          <p14:tracePt t="16880" x="2997200" y="2146300"/>
          <p14:tracePt t="16897" x="3009900" y="2095500"/>
          <p14:tracePt t="16914" x="3016250" y="2032000"/>
          <p14:tracePt t="16936" x="3016250" y="1943100"/>
          <p14:tracePt t="16947" x="3016250" y="1924050"/>
          <p14:tracePt t="16968" x="3003550" y="1847850"/>
          <p14:tracePt t="16980" x="2990850" y="1816100"/>
          <p14:tracePt t="16997" x="2984500" y="1784350"/>
          <p14:tracePt t="16997" x="2978150" y="1765300"/>
          <p14:tracePt t="17013" x="2959100" y="1714500"/>
          <p14:tracePt t="17030" x="2946400" y="1676400"/>
          <p14:tracePt t="17047" x="2901950" y="1606550"/>
          <p14:tracePt t="17064" x="2870200" y="1562100"/>
          <p14:tracePt t="17081" x="2813050" y="1504950"/>
          <p14:tracePt t="17097" x="2774950" y="1466850"/>
          <p14:tracePt t="17123" x="2711450" y="1416050"/>
          <p14:tracePt t="17131" x="2692400" y="1397000"/>
          <p14:tracePt t="17153" x="2603500" y="1314450"/>
          <p14:tracePt t="17164" x="2578100" y="1295400"/>
          <p14:tracePt t="17180" x="2533650" y="1263650"/>
          <p14:tracePt t="17197" x="2444750" y="1219200"/>
          <p14:tracePt t="17213" x="2235200" y="1181100"/>
          <p14:tracePt t="17230" x="2089150" y="1162050"/>
          <p14:tracePt t="17247" x="1911350" y="1136650"/>
          <p14:tracePt t="17268" x="1797050" y="1123950"/>
          <p14:tracePt t="17280" x="1701800" y="1117600"/>
          <p14:tracePt t="17297" x="1644650" y="1117600"/>
          <p14:tracePt t="17315" x="1568450" y="1123950"/>
          <p14:tracePt t="17331" x="1479550" y="1149350"/>
          <p14:tracePt t="17360" x="1257300" y="1238250"/>
          <p14:tracePt t="17372" x="1225550" y="1257300"/>
          <p14:tracePt t="17385" x="1168400" y="1314450"/>
          <p14:tracePt t="17406" x="1136650" y="1377950"/>
          <p14:tracePt t="17418" x="1117600" y="1416050"/>
          <p14:tracePt t="17431" x="1098550" y="1454150"/>
          <p14:tracePt t="17447" x="1092200" y="1473200"/>
          <p14:tracePt t="17463" x="1060450" y="1517650"/>
          <p14:tracePt t="17480" x="1041400" y="1536700"/>
          <p14:tracePt t="17497" x="1028700" y="1568450"/>
          <p14:tracePt t="17514" x="1028700" y="1619250"/>
          <p14:tracePt t="17531" x="1028700" y="1663700"/>
          <p14:tracePt t="17547" x="1028700" y="1727200"/>
          <p14:tracePt t="17564" x="1041400" y="1828800"/>
          <p14:tracePt t="17591" x="1066800" y="1943100"/>
          <p14:tracePt t="17599" x="1079500" y="2000250"/>
          <p14:tracePt t="17614" x="1104900" y="2082800"/>
          <p14:tracePt t="17631" x="1136650" y="2159000"/>
          <p14:tracePt t="17647" x="1181100" y="2228850"/>
          <p14:tracePt t="17664" x="1231900" y="2298700"/>
          <p14:tracePt t="17683" x="1263650" y="2336800"/>
          <p14:tracePt t="17684" x="1295400" y="2368550"/>
          <p14:tracePt t="17697" x="1320800" y="2393950"/>
          <p14:tracePt t="17715" x="1365250" y="2425700"/>
          <p14:tracePt t="17731" x="1397000" y="2444750"/>
          <p14:tracePt t="17747" x="1428750" y="2451100"/>
          <p14:tracePt t="17773" x="1466850" y="2476500"/>
          <p14:tracePt t="17781" x="1473200" y="2476500"/>
          <p14:tracePt t="17797" x="1479550" y="2495550"/>
          <p14:tracePt t="17821" x="1485900" y="2508250"/>
          <p14:tracePt t="17832" x="1485900" y="2514600"/>
          <p14:tracePt t="18115" x="1485900" y="2520950"/>
          <p14:tracePt t="18144" x="1460500" y="2559050"/>
          <p14:tracePt t="18151" x="1460500" y="2584450"/>
          <p14:tracePt t="18164" x="1460500" y="2660650"/>
          <p14:tracePt t="18181" x="1466850" y="2749550"/>
          <p14:tracePt t="18198" x="1473200" y="2844800"/>
          <p14:tracePt t="18214" x="1492250" y="2940050"/>
          <p14:tracePt t="18231" x="1504950" y="2971800"/>
          <p14:tracePt t="18248" x="1511300" y="2984500"/>
          <p14:tracePt t="18265" x="1524000" y="2984500"/>
          <p14:tracePt t="18292" x="1543050" y="2990850"/>
          <p14:tracePt t="18299" x="1549400" y="2997200"/>
          <p14:tracePt t="18318" x="1581150" y="3022600"/>
          <p14:tracePt t="18331" x="1587500" y="3041650"/>
          <p14:tracePt t="18348" x="1587500" y="3048000"/>
          <p14:tracePt t="18431" x="1587500" y="3035300"/>
          <p14:tracePt t="18448" x="1587500" y="3009900"/>
          <p14:tracePt t="18464" x="1587500" y="3003550"/>
          <p14:tracePt t="18515" x="1587500" y="2997200"/>
          <p14:tracePt t="18572" x="1600200" y="3003550"/>
          <p14:tracePt t="18581" x="1612900" y="3022600"/>
          <p14:tracePt t="18601" x="1720850" y="3124200"/>
          <p14:tracePt t="18614" x="1752600" y="3149600"/>
          <p14:tracePt t="18631" x="1828800" y="3206750"/>
          <p14:tracePt t="18655" x="1968500" y="3251200"/>
          <p14:tracePt t="18665" x="2051050" y="3257550"/>
          <p14:tracePt t="18681" x="2247900" y="3244850"/>
          <p14:tracePt t="18698" x="2336800" y="3225800"/>
          <p14:tracePt t="18715" x="2387600" y="3219450"/>
          <p14:tracePt t="18731" x="2406650" y="3219450"/>
          <p14:tracePt t="18755" x="2425700" y="3213100"/>
          <p14:tracePt t="18765" x="2432050" y="3213100"/>
          <p14:tracePt t="18782" x="2463800" y="3206750"/>
          <p14:tracePt t="18805" x="2533650" y="3168650"/>
          <p14:tracePt t="18819" x="2584450" y="3117850"/>
          <p14:tracePt t="18831" x="2609850" y="3079750"/>
          <p14:tracePt t="18848" x="2622550" y="3028950"/>
          <p14:tracePt t="18865" x="2616200" y="2978150"/>
          <p14:tracePt t="18882" x="2609850" y="2959100"/>
          <p14:tracePt t="18899" x="2590800" y="2933700"/>
          <p14:tracePt t="18915" x="2565400" y="2901950"/>
          <p14:tracePt t="18932" x="2520950" y="2876550"/>
          <p14:tracePt t="18948" x="2470150" y="2851150"/>
          <p14:tracePt t="18965" x="2419350" y="2825750"/>
          <p14:tracePt t="18989" x="2336800" y="2800350"/>
          <p14:tracePt t="18998" x="2286000" y="2787650"/>
          <p14:tracePt t="19015" x="2209800" y="2774950"/>
          <p14:tracePt t="19036" x="2101850" y="2762250"/>
          <p14:tracePt t="19048" x="2076450" y="2762250"/>
          <p14:tracePt t="19065" x="2000250" y="2749550"/>
          <p14:tracePt t="19082" x="1955800" y="2749550"/>
          <p14:tracePt t="19098" x="1905000" y="2749550"/>
          <p14:tracePt t="19115" x="1879600" y="2749550"/>
          <p14:tracePt t="19132" x="1866900" y="2749550"/>
          <p14:tracePt t="19149" x="1841500" y="2762250"/>
          <p14:tracePt t="19149" x="1828800" y="2774950"/>
          <p14:tracePt t="19165" x="1816100" y="2781300"/>
          <p14:tracePt t="19192" x="1771650" y="2819400"/>
          <p14:tracePt t="19202" x="1771650" y="2832100"/>
          <p14:tracePt t="19227" x="1784350" y="2908300"/>
          <p14:tracePt t="19232" x="1803400" y="2946400"/>
          <p14:tracePt t="19248" x="1828800" y="3003550"/>
          <p14:tracePt t="19266" x="1879600" y="3079750"/>
          <p14:tracePt t="19283" x="1930400" y="3130550"/>
          <p14:tracePt t="19299" x="1968500" y="3168650"/>
          <p14:tracePt t="19315" x="2000250" y="3187700"/>
          <p14:tracePt t="19332" x="2025650" y="3200400"/>
          <p14:tracePt t="19348" x="2044700" y="3206750"/>
          <p14:tracePt t="19349" x="2070100" y="3206750"/>
          <p14:tracePt t="19365" x="2082800" y="3213100"/>
          <p14:tracePt t="19382" x="2190750" y="3219450"/>
          <p14:tracePt t="19399" x="2216150" y="3219450"/>
          <p14:tracePt t="19415" x="2317750" y="3225800"/>
          <p14:tracePt t="19432" x="2330450" y="3232150"/>
          <p14:tracePt t="19551" x="2343150" y="3219450"/>
          <p14:tracePt t="19565" x="2349500" y="3219450"/>
          <p14:tracePt t="19741" x="2336800" y="3213100"/>
          <p14:tracePt t="19832" x="2368550" y="3187700"/>
          <p14:tracePt t="19849" x="2476500" y="3136900"/>
          <p14:tracePt t="19865" x="2559050" y="3105150"/>
          <p14:tracePt t="19882" x="2641600" y="3086100"/>
          <p14:tracePt t="19899" x="2698750" y="3073400"/>
          <p14:tracePt t="19916" x="2717800" y="3067050"/>
          <p14:tracePt t="20066" x="2717800" y="3060700"/>
          <p14:tracePt t="20083" x="2724150" y="3060700"/>
          <p14:tracePt t="20333" x="2724150" y="3054350"/>
          <p14:tracePt t="20349" x="2730500" y="3041650"/>
          <p14:tracePt t="20366" x="2730500" y="3028950"/>
          <p14:tracePt t="20399" x="2730500" y="3022600"/>
          <p14:tracePt t="20433" x="2736850" y="3022600"/>
          <p14:tracePt t="20454" x="2736850" y="3009900"/>
          <p14:tracePt t="20455" x="2743200" y="3003550"/>
          <p14:tracePt t="20466" x="2743200" y="2997200"/>
          <p14:tracePt t="20483" x="2749550" y="2978150"/>
          <p14:tracePt t="20503" x="2762250" y="2959100"/>
          <p14:tracePt t="20516" x="2768600" y="2952750"/>
          <p14:tracePt t="20533" x="2774950" y="2940050"/>
          <p14:tracePt t="20550" x="2774950" y="2933700"/>
          <p14:tracePt t="20566" x="2781300" y="2933700"/>
          <p14:tracePt t="20599" x="2781300" y="2927350"/>
          <p14:tracePt t="20817" x="2781300" y="2914650"/>
          <p14:tracePt t="20833" x="2787650" y="2908300"/>
          <p14:tracePt t="20850" x="2787650" y="2895600"/>
          <p14:tracePt t="20867" x="2794000" y="2889250"/>
          <p14:tracePt t="20903" x="2794000" y="2882900"/>
          <p14:tracePt t="20917" x="2794000" y="2876550"/>
          <p14:tracePt t="20933" x="2800350" y="2876550"/>
          <p14:tracePt t="20950" x="2800350" y="2870200"/>
          <p14:tracePt t="21300" x="2800350" y="2863850"/>
          <p14:tracePt t="21317" x="2768600" y="2844800"/>
          <p14:tracePt t="21334" x="2705100" y="2800350"/>
          <p14:tracePt t="21350" x="2603500" y="2749550"/>
          <p14:tracePt t="21367" x="2489200" y="2660650"/>
          <p14:tracePt t="21383" x="2336800" y="2540000"/>
          <p14:tracePt t="21400" x="2235200" y="2451100"/>
          <p14:tracePt t="21417" x="2127250" y="2362200"/>
          <p14:tracePt t="21434" x="1968500" y="2216150"/>
          <p14:tracePt t="21450" x="1854200" y="2114550"/>
          <p14:tracePt t="21467" x="1727200" y="1993900"/>
          <p14:tracePt t="21484" x="1600200" y="1892300"/>
          <p14:tracePt t="21501" x="1466850" y="1784350"/>
          <p14:tracePt t="21519" x="1339850" y="1701800"/>
          <p14:tracePt t="21534" x="1257300" y="1644650"/>
          <p14:tracePt t="21551" x="1225550" y="1612900"/>
          <p14:tracePt t="21627" x="1225550" y="1606550"/>
          <p14:tracePt t="21636" x="1219200" y="1600200"/>
          <p14:tracePt t="21651" x="1212850" y="1581150"/>
          <p14:tracePt t="21668" x="1206500" y="1555750"/>
          <p14:tracePt t="21684" x="1200150" y="1530350"/>
          <p14:tracePt t="21700" x="1193800" y="1524000"/>
          <p14:tracePt t="21717" x="1187450" y="1511300"/>
          <p14:tracePt t="21734" x="1162050" y="1498600"/>
          <p14:tracePt t="21757" x="1085850" y="1485900"/>
          <p14:tracePt t="21767" x="1054100" y="1479550"/>
          <p14:tracePt t="21784" x="977900" y="1466850"/>
          <p14:tracePt t="21805" x="882650" y="1447800"/>
          <p14:tracePt t="21817" x="850900" y="1441450"/>
          <p14:tracePt t="21834" x="800100" y="1422400"/>
          <p14:tracePt t="21851" x="749300" y="1409700"/>
          <p14:tracePt t="21867" x="685800" y="1384300"/>
          <p14:tracePt t="21884" x="577850" y="1346200"/>
          <p14:tracePt t="21901" x="457200" y="1301750"/>
          <p14:tracePt t="21917" x="311150" y="1238250"/>
          <p14:tracePt t="21934" x="266700" y="1219200"/>
          <p14:tracePt t="22468" x="266700" y="1231900"/>
          <p14:tracePt t="22485" x="279400" y="1238250"/>
          <p14:tracePt t="22893" x="285750" y="1244600"/>
          <p14:tracePt t="22902" x="292100" y="1250950"/>
          <p14:tracePt t="22918" x="298450" y="1250950"/>
          <p14:tracePt t="23352" x="311150" y="1238250"/>
          <p14:tracePt t="23369" x="330200" y="1219200"/>
          <p14:tracePt t="23385" x="361950" y="1193800"/>
          <p14:tracePt t="23402" x="406400" y="1174750"/>
          <p14:tracePt t="23419" x="450850" y="1162050"/>
          <p14:tracePt t="23448" x="469900" y="1162050"/>
          <p14:tracePt t="23488" x="476250" y="1162050"/>
          <p14:tracePt t="23502" x="482600" y="1162050"/>
          <p14:tracePt t="23523" x="495300" y="1162050"/>
          <p14:tracePt t="23535" x="520700" y="1162050"/>
          <p14:tracePt t="23552" x="539750" y="1155700"/>
          <p14:tracePt t="23571" x="552450" y="1149350"/>
          <p14:tracePt t="23587" x="558800" y="1149350"/>
          <p14:tracePt t="23636" x="571500" y="1149350"/>
          <p14:tracePt t="23652" x="596900" y="1143000"/>
          <p14:tracePt t="23677" x="622300" y="1136650"/>
          <p14:tracePt t="23702" x="628650" y="1136650"/>
          <p14:tracePt t="23752" x="647700" y="1136650"/>
          <p14:tracePt t="23769" x="704850" y="1136650"/>
          <p14:tracePt t="23786" x="774700" y="1136650"/>
          <p14:tracePt t="23806" x="819150" y="1143000"/>
          <p14:tracePt t="23819" x="825500" y="1143000"/>
          <p14:tracePt t="23921" x="831850" y="1143000"/>
          <p14:tracePt t="23936" x="844550" y="1143000"/>
          <p14:tracePt t="23957" x="927100" y="1123950"/>
          <p14:tracePt t="23971" x="958850" y="1111250"/>
          <p14:tracePt t="23988" x="1009650" y="1098550"/>
          <p14:tracePt t="24003" x="1073150" y="1092200"/>
          <p14:tracePt t="24019" x="1149350" y="1085850"/>
          <p14:tracePt t="24036" x="1244600" y="1085850"/>
          <p14:tracePt t="24052" x="1327150" y="1085850"/>
          <p14:tracePt t="24069" x="1397000" y="1085850"/>
          <p14:tracePt t="24086" x="1441450" y="1085850"/>
          <p14:tracePt t="24103" x="1473200" y="1079500"/>
          <p14:tracePt t="24119" x="1479550" y="1079500"/>
          <p14:tracePt t="24203" x="1466850" y="1085850"/>
          <p14:tracePt t="24219" x="1460500" y="1085850"/>
          <p14:tracePt t="24273" x="1454150" y="1092200"/>
          <p14:tracePt t="24286" x="1454150" y="1098550"/>
          <p14:tracePt t="24303" x="1447800" y="1098550"/>
          <p14:tracePt t="24321" x="1466850" y="1111250"/>
          <p14:tracePt t="24336" x="1479550" y="1111250"/>
          <p14:tracePt t="24353" x="1492250" y="1117600"/>
          <p14:tracePt t="24369" x="1524000" y="1117600"/>
          <p14:tracePt t="24388" x="1549400" y="1117600"/>
          <p14:tracePt t="24403" x="1562100" y="1111250"/>
          <p14:tracePt t="24534" x="1581150" y="1111250"/>
          <p14:tracePt t="24557" x="1670050" y="1111250"/>
          <p14:tracePt t="24570" x="1714500" y="1117600"/>
          <p14:tracePt t="24587" x="1847850" y="1130300"/>
          <p14:tracePt t="24608" x="2063750" y="1149350"/>
          <p14:tracePt t="24620" x="2114550" y="1155700"/>
          <p14:tracePt t="24636" x="2203450" y="1155700"/>
          <p14:tracePt t="24637" x="2241550" y="1155700"/>
          <p14:tracePt t="24653" x="2260600" y="1155700"/>
          <p14:tracePt t="24670" x="2324100" y="1149350"/>
          <p14:tracePt t="24686" x="2362200" y="1136650"/>
          <p14:tracePt t="24703" x="2393950" y="1123950"/>
          <p14:tracePt t="24720" x="2413000" y="1117600"/>
          <p14:tracePt t="24742" x="2425700" y="1117600"/>
          <p14:tracePt t="24753" x="2425700" y="1111250"/>
          <p14:tracePt t="24820" x="2425700" y="1104900"/>
          <p14:tracePt t="24837" x="2413000" y="1098550"/>
          <p14:tracePt t="24853" x="2406650" y="1092200"/>
          <p14:tracePt t="24870" x="2400300" y="1092200"/>
          <p14:tracePt t="24887" x="2393950" y="1092200"/>
          <p14:tracePt t="24903" x="2387600" y="1104900"/>
          <p14:tracePt t="24920" x="2406650" y="1123950"/>
          <p14:tracePt t="24936" x="2425700" y="1136650"/>
          <p14:tracePt t="24953" x="2438400" y="1136650"/>
          <p14:tracePt t="24971" x="2444750" y="1136650"/>
          <p14:tracePt t="24987" x="2451100" y="1136650"/>
          <p14:tracePt t="25003" x="2457450" y="1136650"/>
          <p14:tracePt t="25020" x="2470150" y="1136650"/>
          <p14:tracePt t="25037" x="2514600" y="1136650"/>
          <p14:tracePt t="25053" x="2559050" y="1136650"/>
          <p14:tracePt t="25074" x="2571750" y="1136650"/>
          <p14:tracePt t="25158" x="2565400" y="1123950"/>
          <p14:tracePt t="25171" x="2552700" y="1117600"/>
          <p14:tracePt t="25187" x="2540000" y="1117600"/>
          <p14:tracePt t="25203" x="2476500" y="1123950"/>
          <p14:tracePt t="25220" x="2362200" y="1136650"/>
          <p14:tracePt t="25237" x="2222500" y="1162050"/>
          <p14:tracePt t="25253" x="2032000" y="1174750"/>
          <p14:tracePt t="25270" x="1828800" y="1181100"/>
          <p14:tracePt t="25287" x="1676400" y="1181100"/>
          <p14:tracePt t="25303" x="1555750" y="1187450"/>
          <p14:tracePt t="25320" x="1460500" y="1193800"/>
          <p14:tracePt t="25337" x="1365250" y="1206500"/>
          <p14:tracePt t="25354" x="1181100" y="1225550"/>
          <p14:tracePt t="25371" x="971550" y="1250950"/>
          <p14:tracePt t="25400" x="647700" y="1295400"/>
          <p14:tracePt t="25410" x="615950" y="1295400"/>
          <p14:tracePt t="25538" x="615950" y="1301750"/>
          <p14:tracePt t="25572" x="615950" y="1308100"/>
          <p14:tracePt t="25588" x="635000" y="1320800"/>
          <p14:tracePt t="25604" x="654050" y="1346200"/>
          <p14:tracePt t="25628" x="692150" y="1390650"/>
          <p14:tracePt t="25629" x="717550" y="1403350"/>
          <p14:tracePt t="25638" x="736600" y="1422400"/>
          <p14:tracePt t="25654" x="774700" y="1441450"/>
          <p14:tracePt t="25676" x="806450" y="1447800"/>
          <p14:tracePt t="25687" x="831850" y="1454150"/>
          <p14:tracePt t="25704" x="844550" y="1454150"/>
          <p14:tracePt t="25720" x="850900" y="1454150"/>
          <p14:tracePt t="25978" x="857250" y="1454150"/>
          <p14:tracePt t="25987" x="869950" y="1454150"/>
          <p14:tracePt t="26008" x="946150" y="1435100"/>
          <p14:tracePt t="26021" x="971550" y="1435100"/>
          <p14:tracePt t="26041" x="1035050" y="1416050"/>
          <p14:tracePt t="26054" x="1047750" y="1416050"/>
          <p14:tracePt t="26071" x="1054100" y="1416050"/>
          <p14:tracePt t="26376" x="1066800" y="1416050"/>
          <p14:tracePt t="26388" x="1085850" y="1416050"/>
          <p14:tracePt t="26405" x="1123950" y="1422400"/>
          <p14:tracePt t="26423" x="1187450" y="1422400"/>
          <p14:tracePt t="26438" x="1219200" y="1422400"/>
          <p14:tracePt t="26455" x="1327150" y="1403350"/>
          <p14:tracePt t="26471" x="1416050" y="1397000"/>
          <p14:tracePt t="26488" x="1549400" y="1384300"/>
          <p14:tracePt t="26504" x="1682750" y="1384300"/>
          <p14:tracePt t="26521" x="1797050" y="1390650"/>
          <p14:tracePt t="26538" x="1854200" y="1397000"/>
          <p14:tracePt t="26555" x="1860550" y="1397000"/>
          <p14:tracePt t="26672" x="1873250" y="1397000"/>
          <p14:tracePt t="26688" x="1911350" y="1397000"/>
          <p14:tracePt t="26705" x="1955800" y="1390650"/>
          <p14:tracePt t="26721" x="2082800" y="1377950"/>
          <p14:tracePt t="26739" x="2178050" y="1371600"/>
          <p14:tracePt t="26766" x="2330450" y="1358900"/>
          <p14:tracePt t="26774" x="2381250" y="1358900"/>
          <p14:tracePt t="26791" x="2482850" y="1352550"/>
          <p14:tracePt t="26805" x="2540000" y="1352550"/>
          <p14:tracePt t="26822" x="2603500" y="1352550"/>
          <p14:tracePt t="26846" x="2647950" y="1352550"/>
          <p14:tracePt t="26988" x="2654300" y="1352550"/>
          <p14:tracePt t="27005" x="2660650" y="1352550"/>
          <p14:tracePt t="27023" x="2692400" y="1358900"/>
          <p14:tracePt t="27039" x="2705100" y="1365250"/>
          <p14:tracePt t="27055" x="2736850" y="1365250"/>
          <p14:tracePt t="27056" x="2755900" y="1365250"/>
          <p14:tracePt t="27080" x="2813050" y="1365250"/>
          <p14:tracePt t="27088" x="2838450" y="1371600"/>
          <p14:tracePt t="27106" x="2857500" y="1377950"/>
          <p14:tracePt t="27107" x="2870200" y="1377950"/>
          <p14:tracePt t="27132" x="2876550" y="1384300"/>
          <p14:tracePt t="27208" x="2876550" y="1390650"/>
          <p14:tracePt t="27360" x="2857500" y="1390650"/>
          <p14:tracePt t="27389" x="2851150" y="1390650"/>
          <p14:tracePt t="27405" x="2838450" y="1390650"/>
          <p14:tracePt t="27422" x="2825750" y="1390650"/>
          <p14:tracePt t="27439" x="2768600" y="1390650"/>
          <p14:tracePt t="27440" x="2730500" y="1397000"/>
          <p14:tracePt t="27460" x="2597150" y="1422400"/>
          <p14:tracePt t="27472" x="2400300" y="1454150"/>
          <p14:tracePt t="27489" x="2222500" y="1485900"/>
          <p14:tracePt t="27505" x="2051050" y="1517650"/>
          <p14:tracePt t="27523" x="1879600" y="1543050"/>
          <p14:tracePt t="27544" x="1631950" y="1574800"/>
          <p14:tracePt t="27556" x="1543050" y="1587500"/>
          <p14:tracePt t="27572" x="1384300" y="1612900"/>
          <p14:tracePt t="27599" x="965200" y="1657350"/>
          <p14:tracePt t="27622" x="768350" y="1663700"/>
          <p14:tracePt t="27639" x="711200" y="1663700"/>
          <p14:tracePt t="27797" x="730250" y="1663700"/>
          <p14:tracePt t="27806" x="749300" y="1663700"/>
          <p14:tracePt t="27823" x="850900" y="1670050"/>
          <p14:tracePt t="27839" x="990600" y="1670050"/>
          <p14:tracePt t="27856" x="1162050" y="1670050"/>
          <p14:tracePt t="27873" x="1454150" y="1663700"/>
          <p14:tracePt t="27889" x="1587500" y="1644650"/>
          <p14:tracePt t="27906" x="1657350" y="1631950"/>
          <p14:tracePt t="27924" x="1695450" y="1625600"/>
          <p14:tracePt t="27940" x="1701800" y="1625600"/>
          <p14:tracePt t="28169" x="1720850" y="1625600"/>
          <p14:tracePt t="28176" x="1733550" y="1631950"/>
          <p14:tracePt t="28189" x="1758950" y="1631950"/>
          <p14:tracePt t="28206" x="1797050" y="1638300"/>
          <p14:tracePt t="28223" x="1809750" y="1638300"/>
          <p14:tracePt t="28296" x="1816100" y="1638300"/>
          <p14:tracePt t="28309" x="1828800" y="1638300"/>
          <p14:tracePt t="28323" x="1873250" y="1644650"/>
          <p14:tracePt t="28341" x="1936750" y="1644650"/>
          <p14:tracePt t="28357" x="2000250" y="1644650"/>
          <p14:tracePt t="28373" x="2051050" y="1638300"/>
          <p14:tracePt t="28389" x="2089150" y="1631950"/>
          <p14:tracePt t="28406" x="2089150" y="1625600"/>
          <p14:tracePt t="28423" x="2095500" y="1625600"/>
          <p14:tracePt t="29792" x="2095500" y="1631950"/>
          <p14:tracePt t="29807" x="2095500" y="1638300"/>
          <p14:tracePt t="29825" x="2101850" y="1651000"/>
          <p14:tracePt t="29841" x="2114550" y="1663700"/>
          <p14:tracePt t="29858" x="2146300" y="1682750"/>
          <p14:tracePt t="29876" x="2159000" y="1689100"/>
          <p14:tracePt t="29984" x="2171700" y="1701800"/>
          <p14:tracePt t="29991" x="2178050" y="1701800"/>
          <p14:tracePt t="30041" x="2178050" y="1708150"/>
          <p14:tracePt t="30058" x="2171700" y="1746250"/>
          <p14:tracePt t="30083" x="2152650" y="1778000"/>
          <p14:tracePt t="30098" x="2152650" y="1784350"/>
          <p14:tracePt t="30125" x="2152650" y="1809750"/>
          <p14:tracePt t="30141" x="2152650" y="1873250"/>
          <p14:tracePt t="30157" x="2139950" y="2006600"/>
          <p14:tracePt t="30174" x="2114550" y="2171700"/>
          <p14:tracePt t="30191" x="2070100" y="2406650"/>
          <p14:tracePt t="30208" x="2038350" y="2673350"/>
          <p14:tracePt t="30233" x="2000250" y="3035300"/>
          <p14:tracePt t="30241" x="1987550" y="3187700"/>
          <p14:tracePt t="30265" x="1949450" y="3492500"/>
          <p14:tracePt t="30275" x="1924050" y="3625850"/>
          <p14:tracePt t="30296" x="1879600" y="3822700"/>
          <p14:tracePt t="30308" x="1847850" y="3911600"/>
          <p14:tracePt t="30325" x="1835150" y="3943350"/>
          <p14:tracePt t="30341" x="1816100" y="3975100"/>
          <p14:tracePt t="30359" x="1816100" y="3994150"/>
          <p14:tracePt t="30375" x="1816100" y="4013200"/>
          <p14:tracePt t="30453" x="1784350" y="4013200"/>
          <p14:tracePt t="30458" x="1778000" y="4013200"/>
          <p14:tracePt t="30474" x="1765300" y="4013200"/>
          <p14:tracePt t="30517" x="1758950" y="4013200"/>
          <p14:tracePt t="30525" x="1746250" y="4013200"/>
          <p14:tracePt t="30541" x="1695450" y="4044950"/>
          <p14:tracePt t="30558" x="1619250" y="4070350"/>
          <p14:tracePt t="30577" x="1555750" y="4089400"/>
          <p14:tracePt t="30591" x="1511300" y="4095750"/>
          <p14:tracePt t="30608" x="1498600" y="4102100"/>
          <p14:tracePt t="30758" x="1511300" y="4108450"/>
          <p14:tracePt t="30775" x="1536700" y="4121150"/>
          <p14:tracePt t="30791" x="1581150" y="4133850"/>
          <p14:tracePt t="30808" x="1644650" y="4140200"/>
          <p14:tracePt t="30825" x="1727200" y="4152900"/>
          <p14:tracePt t="30844" x="1841500" y="4171950"/>
          <p14:tracePt t="30858" x="1968500" y="4191000"/>
          <p14:tracePt t="30882" x="2114550" y="4222750"/>
          <p14:tracePt t="30892" x="2127250" y="4229100"/>
          <p14:tracePt t="30908" x="2133600" y="4229100"/>
          <p14:tracePt t="30925" x="2139950" y="4229100"/>
          <p14:tracePt t="30942" x="2146300" y="4229100"/>
          <p14:tracePt t="30958" x="2184400" y="4229100"/>
          <p14:tracePt t="30975" x="2260600" y="4241800"/>
          <p14:tracePt t="30992" x="2349500" y="4254500"/>
          <p14:tracePt t="31012" x="2432050" y="4267200"/>
          <p14:tracePt t="31025" x="2476500" y="4273550"/>
          <p14:tracePt t="31045" x="2501900" y="4273550"/>
          <p14:tracePt t="31066" x="2527300" y="4273550"/>
          <p14:tracePt t="31079" x="2552700" y="4267200"/>
          <p14:tracePt t="31096" x="2667000" y="4267200"/>
          <p14:tracePt t="31108" x="2698750" y="4273550"/>
          <p14:tracePt t="31125" x="2857500" y="4298950"/>
          <p14:tracePt t="31142" x="2965450" y="4318000"/>
          <p14:tracePt t="31159" x="3054350" y="4324350"/>
          <p14:tracePt t="31175" x="3111500" y="4324350"/>
          <p14:tracePt t="31192" x="3130550" y="4324350"/>
          <p14:tracePt t="31209" x="3149600" y="4318000"/>
          <p14:tracePt t="31225" x="3194050" y="4318000"/>
          <p14:tracePt t="31242" x="3238500" y="4318000"/>
          <p14:tracePt t="31264" x="3314700" y="4318000"/>
          <p14:tracePt t="31276" x="3333750" y="4318000"/>
          <p14:tracePt t="31292" x="3359150" y="4318000"/>
          <p14:tracePt t="31309" x="3384550" y="4318000"/>
          <p14:tracePt t="31333" x="3403600" y="4311650"/>
          <p14:tracePt t="31342" x="3409950" y="4311650"/>
          <p14:tracePt t="31364" x="3467100" y="4305300"/>
          <p14:tracePt t="31376" x="3505200" y="4298950"/>
          <p14:tracePt t="31392" x="3543300" y="4292600"/>
          <p14:tracePt t="31409" x="3556000" y="4292600"/>
          <p14:tracePt t="31425" x="3556000" y="4286250"/>
          <p14:tracePt t="31492" x="3556000" y="4260850"/>
          <p14:tracePt t="31532" x="3473450" y="4178300"/>
          <p14:tracePt t="31542" x="3460750" y="4171950"/>
          <p14:tracePt t="31559" x="3435350" y="4152900"/>
          <p14:tracePt t="31576" x="3403600" y="4133850"/>
          <p14:tracePt t="31592" x="3378200" y="4121150"/>
          <p14:tracePt t="31609" x="3346450" y="4102100"/>
          <p14:tracePt t="31626" x="3289300" y="4083050"/>
          <p14:tracePt t="31642" x="3263900" y="4076700"/>
          <p14:tracePt t="31659" x="3162300" y="4064000"/>
          <p14:tracePt t="31676" x="2997200" y="4044950"/>
          <p14:tracePt t="31692" x="2876550" y="4019550"/>
          <p14:tracePt t="31709" x="2774950" y="3994150"/>
          <p14:tracePt t="31726" x="2711450" y="3968750"/>
          <p14:tracePt t="31742" x="2673350" y="3962400"/>
          <p14:tracePt t="31760" x="2616200" y="3943350"/>
          <p14:tracePt t="31776" x="2520950" y="3917950"/>
          <p14:tracePt t="31802" x="2374900" y="3905250"/>
          <p14:tracePt t="31813" x="2222500" y="3886200"/>
          <p14:tracePt t="31827" x="2165350" y="3879850"/>
          <p14:tracePt t="31844" x="2063750" y="3873500"/>
          <p14:tracePt t="31844" x="2038350" y="3873500"/>
          <p14:tracePt t="31861" x="2000250" y="3873500"/>
          <p14:tracePt t="31876" x="1974850" y="3867150"/>
          <p14:tracePt t="31892" x="1924050" y="3867150"/>
          <p14:tracePt t="31909" x="1835150" y="3886200"/>
          <p14:tracePt t="31926" x="1720850" y="3905250"/>
          <p14:tracePt t="31943" x="1606550" y="3930650"/>
          <p14:tracePt t="31961" x="1574800" y="3943350"/>
          <p14:tracePt t="32061" x="1574800" y="3949700"/>
          <p14:tracePt t="32076" x="1568450" y="3962400"/>
          <p14:tracePt t="32102" x="1536700" y="4089400"/>
          <p14:tracePt t="32109" x="1530350" y="4121150"/>
          <p14:tracePt t="32126" x="1530350" y="4159250"/>
          <p14:tracePt t="32143" x="1536700" y="4171950"/>
          <p14:tracePt t="32160" x="1543050" y="4184650"/>
          <p14:tracePt t="32185" x="1536700" y="4191000"/>
          <p14:tracePt t="32195" x="1517650" y="4197350"/>
          <p14:tracePt t="32209" x="1466850" y="4203700"/>
          <p14:tracePt t="32228" x="1428750" y="4203700"/>
          <p14:tracePt t="32244" x="1397000" y="4210050"/>
          <p14:tracePt t="32376" x="1397000" y="4191000"/>
          <p14:tracePt t="32393" x="1403350" y="4178300"/>
          <p14:tracePt t="32410" x="1409700" y="4165600"/>
          <p14:tracePt t="32426" x="1422400" y="4152900"/>
          <p14:tracePt t="32443" x="1435100" y="4133850"/>
          <p14:tracePt t="32460" x="1441450" y="4127500"/>
          <p14:tracePt t="32567" x="1441450" y="4133850"/>
          <p14:tracePt t="32576" x="1441450" y="4140200"/>
          <p14:tracePt t="32593" x="1416050" y="4165600"/>
          <p14:tracePt t="32610" x="1390650" y="4184650"/>
          <p14:tracePt t="32627" x="1377950" y="4191000"/>
          <p14:tracePt t="32770" x="1384300" y="4197350"/>
          <p14:tracePt t="32778" x="1390650" y="4197350"/>
          <p14:tracePt t="32793" x="1416050" y="4210050"/>
          <p14:tracePt t="32810" x="1422400" y="4216400"/>
          <p14:tracePt t="32827" x="1435100" y="4222750"/>
          <p14:tracePt t="32843" x="1473200" y="4235450"/>
          <p14:tracePt t="32860" x="1504950" y="4241800"/>
          <p14:tracePt t="32877" x="1587500" y="4254500"/>
          <p14:tracePt t="32895" x="1695450" y="4260850"/>
          <p14:tracePt t="32910" x="1803400" y="4279900"/>
          <p14:tracePt t="32927" x="1917700" y="4305300"/>
          <p14:tracePt t="32943" x="2012950" y="4324350"/>
          <p14:tracePt t="32961" x="2089150" y="4337050"/>
          <p14:tracePt t="32985" x="2152650" y="4337050"/>
          <p14:tracePt t="32993" x="2178050" y="4337050"/>
          <p14:tracePt t="33011" x="2209800" y="4337050"/>
          <p14:tracePt t="33035" x="2286000" y="4330700"/>
          <p14:tracePt t="33044" x="2330450" y="4330700"/>
          <p14:tracePt t="33060" x="2400300" y="4330700"/>
          <p14:tracePt t="33077" x="2463800" y="4330700"/>
          <p14:tracePt t="33078" x="2489200" y="4337050"/>
          <p14:tracePt t="33093" x="2520950" y="4337050"/>
          <p14:tracePt t="33110" x="2552700" y="4337050"/>
          <p14:tracePt t="33130" x="2597150" y="4343400"/>
          <p14:tracePt t="33144" x="2660650" y="4343400"/>
          <p14:tracePt t="33160" x="2730500" y="4343400"/>
          <p14:tracePt t="33177" x="2825750" y="4343400"/>
          <p14:tracePt t="33194" x="2876550" y="4343400"/>
          <p14:tracePt t="33210" x="2895600" y="4343400"/>
          <p14:tracePt t="33227" x="2901950" y="4343400"/>
          <p14:tracePt t="33327" x="2908300" y="4337050"/>
          <p14:tracePt t="33343" x="2927350" y="4318000"/>
          <p14:tracePt t="33360" x="2940050" y="4305300"/>
          <p14:tracePt t="33377" x="2952750" y="4279900"/>
          <p14:tracePt t="33395" x="2959100" y="4254500"/>
          <p14:tracePt t="33411" x="2971800" y="4229100"/>
          <p14:tracePt t="33427" x="2984500" y="4197350"/>
          <p14:tracePt t="33444" x="2997200" y="4159250"/>
          <p14:tracePt t="33460" x="3009900" y="4140200"/>
          <p14:tracePt t="33477" x="3016250" y="4114800"/>
          <p14:tracePt t="33504" x="3016250" y="4095750"/>
          <p14:tracePt t="33549" x="3003550" y="4083050"/>
          <p14:tracePt t="33560" x="2990850" y="4076700"/>
          <p14:tracePt t="33581" x="2940050" y="4057650"/>
          <p14:tracePt t="33582" x="2914650" y="4057650"/>
          <p14:tracePt t="33599" x="2851150" y="4044950"/>
          <p14:tracePt t="33611" x="2813050" y="4044950"/>
          <p14:tracePt t="33627" x="2755900" y="4044950"/>
          <p14:tracePt t="33644" x="2698750" y="4044950"/>
          <p14:tracePt t="33661" x="2635250" y="4044950"/>
          <p14:tracePt t="33678" x="2508250" y="4044950"/>
          <p14:tracePt t="33694" x="2400300" y="4038600"/>
          <p14:tracePt t="33711" x="2317750" y="4032250"/>
          <p14:tracePt t="33727" x="2247900" y="4032250"/>
          <p14:tracePt t="33744" x="2197100" y="4025900"/>
          <p14:tracePt t="33761" x="2114550" y="4025900"/>
          <p14:tracePt t="33778" x="2012950" y="4025900"/>
          <p14:tracePt t="33794" x="1936750" y="4025900"/>
          <p14:tracePt t="33815" x="1847850" y="4013200"/>
          <p14:tracePt t="33827" x="1822450" y="4006850"/>
          <p14:tracePt t="33844" x="1797050" y="4000500"/>
          <p14:tracePt t="33861" x="1784350" y="3994150"/>
          <p14:tracePt t="33884" x="1739900" y="3987800"/>
          <p14:tracePt t="33894" x="1720850" y="3981450"/>
          <p14:tracePt t="33911" x="1657350" y="3981450"/>
          <p14:tracePt t="33927" x="1530350" y="3981450"/>
          <p14:tracePt t="33944" x="1466850" y="3981450"/>
          <p14:tracePt t="33961" x="1447800" y="3981450"/>
          <p14:tracePt t="34027" x="1441450" y="3987800"/>
          <p14:tracePt t="34046" x="1441450" y="4000500"/>
          <p14:tracePt t="34061" x="1441450" y="4019550"/>
          <p14:tracePt t="34078" x="1447800" y="4051300"/>
          <p14:tracePt t="34094" x="1466850" y="4083050"/>
          <p14:tracePt t="34111" x="1479550" y="4102100"/>
          <p14:tracePt t="34128" x="1485900" y="4108450"/>
          <p14:tracePt t="34144" x="1492250" y="4114800"/>
          <p14:tracePt t="34170" x="1536700" y="4146550"/>
          <p14:tracePt t="34179" x="1568450" y="4165600"/>
          <p14:tracePt t="34195" x="1625600" y="4197350"/>
          <p14:tracePt t="34211" x="1708150" y="4235450"/>
          <p14:tracePt t="34227" x="1797050" y="4267200"/>
          <p14:tracePt t="34244" x="1885950" y="4286250"/>
          <p14:tracePt t="34261" x="1943100" y="4286250"/>
          <p14:tracePt t="34278" x="2000250" y="4286250"/>
          <p14:tracePt t="34301" x="2076450" y="4286250"/>
          <p14:tracePt t="34311" x="2108200" y="4286250"/>
          <p14:tracePt t="34328" x="2184400" y="4286250"/>
          <p14:tracePt t="34347" x="2324100" y="4292600"/>
          <p14:tracePt t="34361" x="2374900" y="4292600"/>
          <p14:tracePt t="34378" x="2451100" y="4292600"/>
          <p14:tracePt t="34395" x="2527300" y="4286250"/>
          <p14:tracePt t="34411" x="2571750" y="4279900"/>
          <p14:tracePt t="34428" x="2590800" y="4273550"/>
          <p14:tracePt t="34445" x="2603500" y="4273550"/>
          <p14:tracePt t="34461" x="2622550" y="4267200"/>
          <p14:tracePt t="34478" x="2641600" y="4260850"/>
          <p14:tracePt t="34495" x="2654300" y="4248150"/>
          <p14:tracePt t="34511" x="2667000" y="4222750"/>
          <p14:tracePt t="34528" x="2673350" y="4165600"/>
          <p14:tracePt t="34545" x="2679700" y="4108450"/>
          <p14:tracePt t="34561" x="2679700" y="4057650"/>
          <p14:tracePt t="34579" x="2692400" y="4006850"/>
          <p14:tracePt t="34595" x="2705100" y="3968750"/>
          <p14:tracePt t="34612" x="2711450" y="3949700"/>
          <p14:tracePt t="34637" x="2705100" y="3917950"/>
          <p14:tracePt t="34661" x="2622550" y="3879850"/>
          <p14:tracePt t="34678" x="2533650" y="3848100"/>
          <p14:tracePt t="34695" x="2413000" y="3803650"/>
          <p14:tracePt t="34712" x="2298700" y="3759200"/>
          <p14:tracePt t="34733" x="2197100" y="3714750"/>
          <p14:tracePt t="34745" x="2184400" y="3708400"/>
          <p14:tracePt t="34762" x="2159000" y="3702050"/>
          <p14:tracePt t="34778" x="2095500" y="3702050"/>
          <p14:tracePt t="34795" x="2012950" y="3708400"/>
          <p14:tracePt t="34812" x="1911350" y="3721100"/>
          <p14:tracePt t="34828" x="1854200" y="3721100"/>
          <p14:tracePt t="34829" x="1835150" y="3721100"/>
          <p14:tracePt t="34848" x="1822450" y="3714750"/>
          <p14:tracePt t="34862" x="1816100" y="3708400"/>
          <p14:tracePt t="34878" x="1803400" y="3689350"/>
          <p14:tracePt t="34895" x="1797050" y="3683000"/>
          <p14:tracePt t="34912" x="1790700" y="3676650"/>
          <p14:tracePt t="34928" x="1765300" y="3651250"/>
          <p14:tracePt t="34945" x="1720850" y="3632200"/>
          <p14:tracePt t="34963" x="1670050" y="3606800"/>
          <p14:tracePt t="34979" x="1612900" y="3587750"/>
          <p14:tracePt t="34995" x="1568450" y="3568700"/>
          <p14:tracePt t="35012" x="1543050" y="3562350"/>
          <p14:tracePt t="35028" x="1524000" y="3562350"/>
          <p14:tracePt t="35048" x="1479550" y="3581400"/>
          <p14:tracePt t="35061" x="1460500" y="3600450"/>
          <p14:tracePt t="35079" x="1409700" y="3651250"/>
          <p14:tracePt t="35080" x="1397000" y="3663950"/>
          <p14:tracePt t="35099" x="1358900" y="3714750"/>
          <p14:tracePt t="35112" x="1346200" y="3746500"/>
          <p14:tracePt t="35129" x="1352550" y="3771900"/>
          <p14:tracePt t="35153" x="1403350" y="3803650"/>
          <p14:tracePt t="35170" x="1530350" y="3867150"/>
          <p14:tracePt t="35187" x="1651000" y="3911600"/>
          <p14:tracePt t="35197" x="1720850" y="3930650"/>
          <p14:tracePt t="35212" x="1847850" y="3949700"/>
          <p14:tracePt t="35229" x="2000250" y="3968750"/>
          <p14:tracePt t="35245" x="2190750" y="3968750"/>
          <p14:tracePt t="35262" x="2336800" y="3956050"/>
          <p14:tracePt t="35279" x="2495550" y="3937000"/>
          <p14:tracePt t="35295" x="2635250" y="3911600"/>
          <p14:tracePt t="35312" x="2755900" y="3886200"/>
          <p14:tracePt t="35329" x="2838450" y="3867150"/>
          <p14:tracePt t="35345" x="2940050" y="3822700"/>
          <p14:tracePt t="35363" x="2959100" y="3797300"/>
          <p14:tracePt t="35380" x="2965450" y="3778250"/>
          <p14:tracePt t="35395" x="2984500" y="3759200"/>
          <p14:tracePt t="35414" x="3009900" y="3733800"/>
          <p14:tracePt t="35429" x="3016250" y="3714750"/>
          <p14:tracePt t="35445" x="3022600" y="3689350"/>
          <p14:tracePt t="35462" x="3016250" y="3670300"/>
          <p14:tracePt t="35479" x="2997200" y="3644900"/>
          <p14:tracePt t="35495" x="2959100" y="3625850"/>
          <p14:tracePt t="35514" x="2908300" y="3613150"/>
          <p14:tracePt t="35529" x="2825750" y="3600450"/>
          <p14:tracePt t="35546" x="2736850" y="3587750"/>
          <p14:tracePt t="35563" x="2673350" y="3581400"/>
          <p14:tracePt t="35564" x="2641600" y="3581400"/>
          <p14:tracePt t="35580" x="2584450" y="3594100"/>
          <p14:tracePt t="35596" x="2546350" y="3613150"/>
          <p14:tracePt t="35616" x="2527300" y="3625850"/>
          <p14:tracePt t="35629" x="2520950" y="3644900"/>
          <p14:tracePt t="35646" x="2508250" y="3657600"/>
          <p14:tracePt t="35714" x="2508250" y="3683000"/>
          <p14:tracePt t="35729" x="2520950" y="3721100"/>
          <p14:tracePt t="35747" x="2565400" y="3765550"/>
          <p14:tracePt t="35763" x="2673350" y="3860800"/>
          <p14:tracePt t="35779" x="2787650" y="3962400"/>
          <p14:tracePt t="35796" x="2895600" y="4057650"/>
          <p14:tracePt t="35812" x="2952750" y="4114800"/>
          <p14:tracePt t="35813" x="2990850" y="4146550"/>
          <p14:tracePt t="35829" x="3022600" y="4165600"/>
          <p14:tracePt t="35830" x="3067050" y="4178300"/>
          <p14:tracePt t="35846" x="3136900" y="4191000"/>
          <p14:tracePt t="35862" x="3225800" y="4191000"/>
          <p14:tracePt t="35879" x="3276600" y="4191000"/>
          <p14:tracePt t="35896" x="3314700" y="4191000"/>
          <p14:tracePt t="35912" x="3321050" y="4191000"/>
          <p14:tracePt t="35963" x="3327400" y="4191000"/>
          <p14:tracePt t="35980" x="3340100" y="4197350"/>
          <p14:tracePt t="35996" x="3371850" y="4197350"/>
          <p14:tracePt t="36013" x="3390900" y="4197350"/>
          <p14:tracePt t="36033" x="3416300" y="4197350"/>
          <p14:tracePt t="36046" x="3422650" y="4197350"/>
          <p14:tracePt t="36063" x="3435350" y="4191000"/>
          <p14:tracePt t="36063" x="3448050" y="4191000"/>
          <p14:tracePt t="36088" x="3492500" y="4191000"/>
          <p14:tracePt t="36097" x="3498850" y="4197350"/>
          <p14:tracePt t="36113" x="3505200" y="4197350"/>
          <p14:tracePt t="36129" x="3517900" y="4197350"/>
          <p14:tracePt t="36147" x="3530600" y="4184650"/>
          <p14:tracePt t="36171" x="3543300" y="4171950"/>
          <p14:tracePt t="36184" x="3543300" y="4165600"/>
          <p14:tracePt t="36196" x="3543300" y="4146550"/>
          <p14:tracePt t="36213" x="3530600" y="4127500"/>
          <p14:tracePt t="36230" x="3492500" y="4102100"/>
          <p14:tracePt t="36246" x="3448050" y="4083050"/>
          <p14:tracePt t="36263" x="3403600" y="4070350"/>
          <p14:tracePt t="36279" x="3352800" y="4064000"/>
          <p14:tracePt t="36301" x="3276600" y="4051300"/>
          <p14:tracePt t="36314" x="3251200" y="4044950"/>
          <p14:tracePt t="36329" x="3238500" y="4044950"/>
          <p14:tracePt t="36363" x="3225800" y="4044950"/>
          <p14:tracePt t="36380" x="3194050" y="4076700"/>
          <p14:tracePt t="36396" x="3175000" y="4114800"/>
          <p14:tracePt t="36413" x="3155950" y="4178300"/>
          <p14:tracePt t="36430" x="3155950" y="4241800"/>
          <p14:tracePt t="36446" x="3155950" y="4254500"/>
          <p14:tracePt t="36448" x="3162300" y="4267200"/>
          <p14:tracePt t="36464" x="3181350" y="4298950"/>
          <p14:tracePt t="36480" x="3206750" y="4324350"/>
          <p14:tracePt t="36506" x="3232150" y="4356100"/>
          <p14:tracePt t="36516" x="3244850" y="4362450"/>
          <p14:tracePt t="36534" x="3263900" y="4381500"/>
          <p14:tracePt t="36547" x="3295650" y="4387850"/>
          <p14:tracePt t="36563" x="3346450" y="4394200"/>
          <p14:tracePt t="36580" x="3397250" y="4394200"/>
          <p14:tracePt t="36597" x="3479800" y="4387850"/>
          <p14:tracePt t="36613" x="3530600" y="4362450"/>
          <p14:tracePt t="36630" x="3575050" y="4318000"/>
          <p14:tracePt t="36646" x="3581400" y="4267200"/>
          <p14:tracePt t="36663" x="3568700" y="4197350"/>
          <p14:tracePt t="36680" x="3556000" y="4165600"/>
          <p14:tracePt t="36696" x="3543300" y="4146550"/>
          <p14:tracePt t="36713" x="3517900" y="4127500"/>
          <p14:tracePt t="36732" x="3486150" y="4108450"/>
          <p14:tracePt t="36747" x="3454400" y="4095750"/>
          <p14:tracePt t="36763" x="3416300" y="4083050"/>
          <p14:tracePt t="36787" x="3365500" y="4076700"/>
          <p14:tracePt t="36803" x="3340100" y="4070350"/>
          <p14:tracePt t="36822" x="3282950" y="4064000"/>
          <p14:tracePt t="36832" x="3257550" y="4064000"/>
          <p14:tracePt t="36846" x="3232150" y="4064000"/>
          <p14:tracePt t="36863" x="3225800" y="4070350"/>
          <p14:tracePt t="36880" x="3219450" y="4076700"/>
          <p14:tracePt t="36897" x="3219450" y="4102100"/>
          <p14:tracePt t="36898" x="3225800" y="4127500"/>
          <p14:tracePt t="36915" x="3232150" y="4171950"/>
          <p14:tracePt t="36931" x="3244850" y="4216400"/>
          <p14:tracePt t="36947" x="3251200" y="4248150"/>
          <p14:tracePt t="36964" x="3257550" y="4260850"/>
          <p14:tracePt t="36980" x="3263900" y="4273550"/>
          <p14:tracePt t="37036" x="3276600" y="4273550"/>
          <p14:tracePt t="37047" x="3282950" y="4273550"/>
          <p14:tracePt t="37063" x="3327400" y="4273550"/>
          <p14:tracePt t="37080" x="3346450" y="4273550"/>
          <p14:tracePt t="37097" x="3352800" y="4260850"/>
          <p14:tracePt t="37114" x="3359150" y="4235450"/>
          <p14:tracePt t="37130" x="3359150" y="4203700"/>
          <p14:tracePt t="37147" x="3333750" y="4146550"/>
          <p14:tracePt t="37165" x="3270250" y="4044950"/>
          <p14:tracePt t="37180" x="3232150" y="3987800"/>
          <p14:tracePt t="37197" x="3225800" y="3968750"/>
          <p14:tracePt t="37214" x="3225800" y="3962400"/>
          <p14:tracePt t="37319" x="3225800" y="3968750"/>
          <p14:tracePt t="37331" x="3225800" y="3975100"/>
          <p14:tracePt t="37380" x="3238500" y="3975100"/>
          <p14:tracePt t="37397" x="3302000" y="3975100"/>
          <p14:tracePt t="37414" x="3429000" y="3962400"/>
          <p14:tracePt t="37431" x="3568700" y="3943350"/>
          <p14:tracePt t="37447" x="3714750" y="3917950"/>
          <p14:tracePt t="37464" x="3778250" y="3879850"/>
          <p14:tracePt t="37481" x="3790950" y="3841750"/>
          <p14:tracePt t="37501" x="3778250" y="3784600"/>
          <p14:tracePt t="37514" x="3771900" y="3771900"/>
          <p14:tracePt t="37532" x="3740150" y="3714750"/>
          <p14:tracePt t="37547" x="3721100" y="3683000"/>
          <p14:tracePt t="37564" x="3702050" y="3663950"/>
          <p14:tracePt t="37585" x="3689350" y="3651250"/>
          <p14:tracePt t="37597" x="3683000" y="3632200"/>
          <p14:tracePt t="37647" x="3676650" y="3632200"/>
          <p14:tracePt t="37664" x="3644900" y="3638550"/>
          <p14:tracePt t="37681" x="3587750" y="3670300"/>
          <p14:tracePt t="37699" x="3536950" y="3733800"/>
          <p14:tracePt t="37715" x="3492500" y="3803650"/>
          <p14:tracePt t="37731" x="3448050" y="3867150"/>
          <p14:tracePt t="37747" x="3416300" y="3930650"/>
          <p14:tracePt t="37766" x="3409950" y="3981450"/>
          <p14:tracePt t="37781" x="3409950" y="4019550"/>
          <p14:tracePt t="37797" x="3409950" y="4038600"/>
          <p14:tracePt t="37814" x="3403600" y="4064000"/>
          <p14:tracePt t="37831" x="3397250" y="4083050"/>
          <p14:tracePt t="37848" x="3397250" y="4102100"/>
          <p14:tracePt t="37849" x="3397250" y="4108450"/>
          <p14:tracePt t="37867" x="3397250" y="4114800"/>
          <p14:tracePt t="38936" x="3378200" y="4114800"/>
          <p14:tracePt t="38965" x="3371850" y="4114800"/>
          <p14:tracePt t="38982" x="3352800" y="4114800"/>
          <p14:tracePt t="38998" x="3327400" y="4114800"/>
          <p14:tracePt t="39015" x="3308350" y="4114800"/>
          <p14:tracePt t="39034" x="3289300" y="4114800"/>
          <p14:tracePt t="39049" x="3276600" y="4114800"/>
          <p14:tracePt t="39065" x="3244850" y="4114800"/>
          <p14:tracePt t="39082" x="3219450" y="4114800"/>
          <p14:tracePt t="39098" x="3162300" y="4114800"/>
          <p14:tracePt t="39116" x="3098800" y="4114800"/>
          <p14:tracePt t="39132" x="3016250" y="4102100"/>
          <p14:tracePt t="39149" x="2921000" y="4095750"/>
          <p14:tracePt t="39166" x="2819400" y="4083050"/>
          <p14:tracePt t="39182" x="2711450" y="4070350"/>
          <p14:tracePt t="39199" x="2641600" y="4064000"/>
          <p14:tracePt t="39215" x="2482850" y="4038600"/>
          <p14:tracePt t="39232" x="2324100" y="4013200"/>
          <p14:tracePt t="39248" x="2190750" y="3994150"/>
          <p14:tracePt t="39265" x="2070100" y="3975100"/>
          <p14:tracePt t="39283" x="1968500" y="3956050"/>
          <p14:tracePt t="39299" x="1892300" y="3937000"/>
          <p14:tracePt t="39315" x="1866900" y="3930650"/>
          <p14:tracePt t="39332" x="1860550" y="3930650"/>
          <p14:tracePt t="39349" x="1854200" y="3930650"/>
          <p14:tracePt t="39365" x="1822450" y="3930650"/>
          <p14:tracePt t="39382" x="1765300" y="3930650"/>
          <p14:tracePt t="39407" x="1663700" y="3937000"/>
          <p14:tracePt t="39415" x="1625600" y="3937000"/>
          <p14:tracePt t="39432" x="1574800" y="3937000"/>
          <p14:tracePt t="39456" x="1530350" y="3937000"/>
          <p14:tracePt t="39493" x="1504950" y="3930650"/>
          <p14:tracePt t="39501" x="1485900" y="3930650"/>
          <p14:tracePt t="39515" x="1428750" y="3917950"/>
          <p14:tracePt t="39535" x="1327150" y="3905250"/>
          <p14:tracePt t="39549" x="1231900" y="3892550"/>
          <p14:tracePt t="39565" x="1123950" y="3873500"/>
          <p14:tracePt t="39582" x="1066800" y="3867150"/>
          <p14:tracePt t="39649" x="1060450" y="3867150"/>
          <p14:tracePt t="39665" x="1047750" y="3879850"/>
          <p14:tracePt t="39686" x="996950" y="3924300"/>
          <p14:tracePt t="39699" x="977900" y="3943350"/>
          <p14:tracePt t="39716" x="939800" y="3987800"/>
          <p14:tracePt t="39742" x="927100" y="4013200"/>
          <p14:tracePt t="39755" x="927100" y="4019550"/>
          <p14:tracePt t="39882" x="946150" y="4025900"/>
          <p14:tracePt t="39899" x="1009650" y="4044950"/>
          <p14:tracePt t="39919" x="1066800" y="4076700"/>
          <p14:tracePt t="39933" x="1104900" y="4095750"/>
          <p14:tracePt t="39949" x="1123950" y="4114800"/>
          <p14:tracePt t="39972" x="1136650" y="4127500"/>
          <p14:tracePt t="40016" x="1136650" y="4133850"/>
          <p14:tracePt t="40032" x="1136650" y="4140200"/>
          <p14:tracePt t="40049" x="1143000" y="4159250"/>
          <p14:tracePt t="40067" x="1155700" y="4197350"/>
          <p14:tracePt t="40083" x="1174750" y="4241800"/>
          <p14:tracePt t="40099" x="1181100" y="4267200"/>
          <p14:tracePt t="40116" x="1181100" y="4279900"/>
          <p14:tracePt t="40133" x="1181100" y="4286250"/>
          <p14:tracePt t="40257" x="1187450" y="4292600"/>
          <p14:tracePt t="40286" x="1187450" y="4298950"/>
          <p14:tracePt t="40299" x="1187450" y="4305300"/>
          <p14:tracePt t="40316" x="1200150" y="4324350"/>
          <p14:tracePt t="40333" x="1219200" y="4343400"/>
          <p14:tracePt t="40350" x="1263650" y="4375150"/>
          <p14:tracePt t="40366" x="1308100" y="4387850"/>
          <p14:tracePt t="40383" x="1346200" y="4394200"/>
          <p14:tracePt t="40400" x="1441450" y="4387850"/>
          <p14:tracePt t="40416" x="1466850" y="4381500"/>
          <p14:tracePt t="40433" x="1536700" y="4368800"/>
          <p14:tracePt t="40434" x="1562100" y="4368800"/>
          <p14:tracePt t="40449" x="1606550" y="4368800"/>
          <p14:tracePt t="40466" x="1651000" y="4368800"/>
          <p14:tracePt t="40483" x="1670050" y="4368800"/>
          <p14:tracePt t="40517" x="1676400" y="4368800"/>
          <p14:tracePt t="40541" x="1695450" y="4368800"/>
          <p14:tracePt t="40550" x="1727200" y="4368800"/>
          <p14:tracePt t="40566" x="1822450" y="4381500"/>
          <p14:tracePt t="40584" x="1981200" y="4394200"/>
          <p14:tracePt t="40599" x="2114550" y="4394200"/>
          <p14:tracePt t="40616" x="2279650" y="4394200"/>
          <p14:tracePt t="40633" x="2400300" y="4381500"/>
          <p14:tracePt t="40650" x="2508250" y="4343400"/>
          <p14:tracePt t="40677" x="2571750" y="4305300"/>
          <p14:tracePt t="40683" x="2590800" y="4298950"/>
          <p14:tracePt t="40700" x="2641600" y="4279900"/>
          <p14:tracePt t="40718" x="2673350" y="4273550"/>
          <p14:tracePt t="40733" x="2717800" y="4260850"/>
          <p14:tracePt t="40750" x="2762250" y="4254500"/>
          <p14:tracePt t="40772" x="2800350" y="4248150"/>
          <p14:tracePt t="40800" x="2813050" y="4248150"/>
          <p14:tracePt t="40816" x="2832100" y="4248150"/>
          <p14:tracePt t="40833" x="2895600" y="4273550"/>
          <p14:tracePt t="40851" x="2978150" y="4318000"/>
          <p14:tracePt t="40867" x="3079750" y="4356100"/>
          <p14:tracePt t="40883" x="3213100" y="4400550"/>
          <p14:tracePt t="40906" x="3276600" y="4406900"/>
          <p14:tracePt t="40917" x="3302000" y="4406900"/>
          <p14:tracePt t="40934" x="3308350" y="4394200"/>
          <p14:tracePt t="40954" x="3327400" y="4381500"/>
          <p14:tracePt t="40966" x="3340100" y="4362450"/>
          <p14:tracePt t="40988" x="3359150" y="4349750"/>
          <p14:tracePt t="41001" x="3378200" y="4343400"/>
          <p14:tracePt t="41017" x="3397250" y="4324350"/>
          <p14:tracePt t="41033" x="3422650" y="4292600"/>
          <p14:tracePt t="41050" x="3448050" y="4241800"/>
          <p14:tracePt t="41067" x="3467100" y="4197350"/>
          <p14:tracePt t="41083" x="3486150" y="4121150"/>
          <p14:tracePt t="41100" x="3486150" y="4064000"/>
          <p14:tracePt t="41117" x="3492500" y="4006850"/>
          <p14:tracePt t="41136" x="3479800" y="3937000"/>
          <p14:tracePt t="41150" x="3473450" y="3930650"/>
          <p14:tracePt t="41192" x="3460750" y="3930650"/>
          <p14:tracePt t="41200" x="3416300" y="3930650"/>
          <p14:tracePt t="41217" x="3327400" y="3924300"/>
          <p14:tracePt t="41234" x="3238500" y="3911600"/>
          <p14:tracePt t="41251" x="3149600" y="3892550"/>
          <p14:tracePt t="41267" x="3054350" y="3879850"/>
          <p14:tracePt t="41289" x="2965450" y="3873500"/>
          <p14:tracePt t="41300" x="2946400" y="3873500"/>
          <p14:tracePt t="41317" x="2914650" y="3873500"/>
          <p14:tracePt t="41333" x="2882900" y="3886200"/>
          <p14:tracePt t="41350" x="2825750" y="3905250"/>
          <p14:tracePt t="41367" x="2711450" y="3930650"/>
          <p14:tracePt t="41383" x="2559050" y="3956050"/>
          <p14:tracePt t="41400" x="2425700" y="3962400"/>
          <p14:tracePt t="41417" x="2305050" y="3962400"/>
          <p14:tracePt t="41434" x="2235200" y="3962400"/>
          <p14:tracePt t="41453" x="2171700" y="3962400"/>
          <p14:tracePt t="41467" x="2114550" y="3962400"/>
          <p14:tracePt t="41484" x="2025650" y="3962400"/>
          <p14:tracePt t="41500" x="1917700" y="3956050"/>
          <p14:tracePt t="41517" x="1822450" y="3949700"/>
          <p14:tracePt t="41534" x="1739900" y="3937000"/>
          <p14:tracePt t="41550" x="1701800" y="3924300"/>
          <p14:tracePt t="41567" x="1676400" y="3917950"/>
          <p14:tracePt t="41635" x="1676400" y="3911600"/>
          <p14:tracePt t="41659" x="1663700" y="3905250"/>
          <p14:tracePt t="41667" x="1657350" y="3898900"/>
          <p14:tracePt t="41684" x="1644650" y="3898900"/>
          <p14:tracePt t="41701" x="1625600" y="3898900"/>
          <p14:tracePt t="41701" x="1619250" y="3898900"/>
          <p14:tracePt t="41717" x="1606550" y="3917950"/>
          <p14:tracePt t="41734" x="1600200" y="3924300"/>
          <p14:tracePt t="41751" x="1593850" y="3943350"/>
          <p14:tracePt t="41767" x="1587500" y="3968750"/>
          <p14:tracePt t="41784" x="1587500" y="3994150"/>
          <p14:tracePt t="41801" x="1587500" y="4013200"/>
          <p14:tracePt t="41817" x="1581150" y="4019550"/>
          <p14:tracePt t="41834" x="1581150" y="4025900"/>
          <p14:tracePt t="41867" x="1581150" y="4032250"/>
          <p14:tracePt t="41884" x="1574800" y="4038600"/>
          <p14:tracePt t="41901" x="1562100" y="4051300"/>
          <p14:tracePt t="41918" x="1549400" y="4064000"/>
          <p14:tracePt t="41940" x="1524000" y="4089400"/>
          <p14:tracePt t="41951" x="1517650" y="4095750"/>
          <p14:tracePt t="41968" x="1511300" y="4102100"/>
          <p14:tracePt t="44987" x="1517650" y="4095750"/>
          <p14:tracePt t="45003" x="1536700" y="4089400"/>
          <p14:tracePt t="45070" x="1530350" y="4089400"/>
          <p14:tracePt t="45087" x="1504950" y="4089400"/>
          <p14:tracePt t="45104" x="1447800" y="4114800"/>
          <p14:tracePt t="45122" x="1397000" y="4133850"/>
          <p14:tracePt t="45137" x="1327150" y="4152900"/>
          <p14:tracePt t="45154" x="1244600" y="4165600"/>
          <p14:tracePt t="45171" x="1187450" y="4165600"/>
          <p14:tracePt t="45187" x="1143000" y="4165600"/>
          <p14:tracePt t="45204" x="1092200" y="4165600"/>
          <p14:tracePt t="45221" x="1035050" y="4152900"/>
          <p14:tracePt t="45237" x="990600" y="4146550"/>
          <p14:tracePt t="45262" x="933450" y="4140200"/>
          <p14:tracePt t="45270" x="920750" y="4140200"/>
          <p14:tracePt t="45287" x="908050" y="4133850"/>
          <p14:tracePt t="45370" x="889000" y="4133850"/>
          <p14:tracePt t="45388" x="850900" y="4127500"/>
          <p14:tracePt t="45404" x="819150" y="4127500"/>
          <p14:tracePt t="45420" x="781050" y="4114800"/>
          <p14:tracePt t="45442" x="723900" y="4095750"/>
          <p14:tracePt t="45457" x="698500" y="4089400"/>
          <p14:tracePt t="45470" x="685800" y="4089400"/>
          <p14:tracePt t="45487" x="673100" y="4089400"/>
          <p14:tracePt t="45504" x="609600" y="4083050"/>
          <p14:tracePt t="45521" x="520700" y="4083050"/>
          <p14:tracePt t="45546" x="355600" y="4064000"/>
          <p14:tracePt t="45555" x="323850" y="4064000"/>
          <p14:tracePt t="45571" x="260350" y="4051300"/>
          <p14:tracePt t="45571" x="241300" y="4051300"/>
          <p14:tracePt t="45587" x="241300" y="4044950"/>
          <p14:tracePt t="45637" x="228600" y="4044950"/>
          <p14:tracePt t="45654" x="215900" y="4051300"/>
          <p14:tracePt t="45671" x="215900" y="4057650"/>
          <p14:tracePt t="45688" x="215900" y="4064000"/>
          <p14:tracePt t="45704" x="209550" y="4070350"/>
          <p14:tracePt t="45721" x="203200" y="4076700"/>
          <p14:tracePt t="45737" x="190500" y="4102100"/>
          <p14:tracePt t="45754" x="171450" y="4133850"/>
          <p14:tracePt t="45771" x="158750" y="4171950"/>
          <p14:tracePt t="45787" x="158750" y="4203700"/>
          <p14:tracePt t="45804" x="165100" y="4229100"/>
          <p14:tracePt t="45821" x="177800" y="4248150"/>
          <p14:tracePt t="45837" x="215900" y="4279900"/>
          <p14:tracePt t="45854" x="247650" y="4298950"/>
          <p14:tracePt t="45871" x="273050" y="4305300"/>
          <p14:tracePt t="45887" x="298450" y="4311650"/>
          <p14:tracePt t="45904" x="393700" y="4311650"/>
          <p14:tracePt t="45921" x="488950" y="4318000"/>
          <p14:tracePt t="45938" x="571500" y="4324350"/>
          <p14:tracePt t="45955" x="654050" y="4337050"/>
          <p14:tracePt t="45971" x="730250" y="4356100"/>
          <p14:tracePt t="45988" x="781050" y="4356100"/>
          <p14:tracePt t="46009" x="831850" y="4356100"/>
          <p14:tracePt t="46021" x="850900" y="4349750"/>
          <p14:tracePt t="46037" x="889000" y="4324350"/>
          <p14:tracePt t="46059" x="952500" y="4279900"/>
          <p14:tracePt t="46071" x="965200" y="4273550"/>
          <p14:tracePt t="46088" x="971550" y="4267200"/>
          <p14:tracePt t="46203" x="977900" y="4267200"/>
          <p14:tracePt t="46208" x="984250" y="4260850"/>
          <p14:tracePt t="46221" x="996950" y="4241800"/>
          <p14:tracePt t="46238" x="1003300" y="4229100"/>
          <p14:tracePt t="46264" x="1003300" y="4203700"/>
          <p14:tracePt t="46272" x="1003300" y="4197350"/>
          <p14:tracePt t="46288" x="996950" y="4184650"/>
          <p14:tracePt t="46305" x="977900" y="4165600"/>
          <p14:tracePt t="46321" x="965200" y="4140200"/>
          <p14:tracePt t="46345" x="946150" y="4108450"/>
          <p14:tracePt t="46355" x="939800" y="4102100"/>
          <p14:tracePt t="46371" x="920750" y="4076700"/>
          <p14:tracePt t="46391" x="908050" y="4051300"/>
          <p14:tracePt t="46404" x="901700" y="4044950"/>
          <p14:tracePt t="46421" x="876300" y="4032250"/>
          <p14:tracePt t="46438" x="838200" y="4019550"/>
          <p14:tracePt t="46455" x="806450" y="4006850"/>
          <p14:tracePt t="46471" x="768350" y="3994150"/>
          <p14:tracePt t="46488" x="730250" y="3981450"/>
          <p14:tracePt t="46505" x="711200" y="3975100"/>
          <p14:tracePt t="46536" x="628650" y="3975100"/>
          <p14:tracePt t="46543" x="609600" y="3975100"/>
          <p14:tracePt t="46555" x="577850" y="3981450"/>
          <p14:tracePt t="46572" x="539750" y="3987800"/>
          <p14:tracePt t="46588" x="501650" y="3994150"/>
          <p14:tracePt t="46605" x="476250" y="4000500"/>
          <p14:tracePt t="46623" x="457200" y="4013200"/>
          <p14:tracePt t="46639" x="450850" y="4019550"/>
          <p14:tracePt t="46655" x="444500" y="4032250"/>
          <p14:tracePt t="46655" x="438150" y="4038600"/>
          <p14:tracePt t="46671" x="431800" y="4051300"/>
          <p14:tracePt t="46688" x="431800" y="4064000"/>
          <p14:tracePt t="46708" x="431800" y="4070350"/>
          <p14:tracePt t="46768" x="438150" y="4076700"/>
          <p14:tracePt t="46777" x="444500" y="4083050"/>
          <p14:tracePt t="46797" x="463550" y="4095750"/>
          <p14:tracePt t="46805" x="463550" y="4102100"/>
          <p14:tracePt t="46822" x="469900" y="4108450"/>
          <p14:tracePt t="46921" x="482600" y="4108450"/>
          <p14:tracePt t="46938" x="514350" y="4108450"/>
          <p14:tracePt t="46955" x="520700" y="4108450"/>
          <p14:tracePt t="47045" x="533400" y="4108450"/>
          <p14:tracePt t="47055" x="539750" y="4108450"/>
          <p14:tracePt t="47072" x="590550" y="4095750"/>
          <p14:tracePt t="47088" x="641350" y="4083050"/>
          <p14:tracePt t="47105" x="685800" y="4076700"/>
          <p14:tracePt t="47123" x="730250" y="4070350"/>
          <p14:tracePt t="47124" x="749300" y="4064000"/>
          <p14:tracePt t="47139" x="755650" y="4064000"/>
          <p14:tracePt t="47405" x="762000" y="4051300"/>
          <p14:tracePt t="47426" x="768350" y="4051300"/>
          <p14:tracePt t="47439" x="774700" y="4044950"/>
          <p14:tracePt t="47512" x="774700" y="4038600"/>
          <p14:tracePt t="47649" x="793750" y="4019550"/>
          <p14:tracePt t="47657" x="806450" y="4006850"/>
          <p14:tracePt t="47689" x="869950" y="3930650"/>
          <p14:tracePt t="47706" x="895350" y="3898900"/>
          <p14:tracePt t="47723" x="908050" y="3873500"/>
          <p14:tracePt t="47739" x="914400" y="3860800"/>
          <p14:tracePt t="47756" x="920750" y="3854450"/>
          <p14:tracePt t="47839" x="920750" y="3841750"/>
          <p14:tracePt t="47856" x="927100" y="3822700"/>
          <p14:tracePt t="47873" x="933450" y="3803650"/>
          <p14:tracePt t="47891" x="939800" y="3784600"/>
          <p14:tracePt t="47908" x="939800" y="3771900"/>
          <p14:tracePt t="47932" x="939800" y="3765550"/>
          <p14:tracePt t="47963" x="939800" y="3752850"/>
          <p14:tracePt t="47973" x="939800" y="3746500"/>
          <p14:tracePt t="47989" x="927100" y="3714750"/>
          <p14:tracePt t="48006" x="908050" y="3644900"/>
          <p14:tracePt t="48023" x="882650" y="3594100"/>
          <p14:tracePt t="48039" x="863600" y="3549650"/>
          <p14:tracePt t="48056" x="838200" y="3511550"/>
          <p14:tracePt t="48072" x="819150" y="3486150"/>
          <p14:tracePt t="48089" x="793750" y="3460750"/>
          <p14:tracePt t="48106" x="787400" y="3441700"/>
          <p14:tracePt t="48123" x="787400" y="3429000"/>
          <p14:tracePt t="48139" x="800100" y="3429000"/>
          <p14:tracePt t="48156" x="819150" y="3422650"/>
          <p14:tracePt t="48173" x="838200" y="3416300"/>
          <p14:tracePt t="48189" x="838200" y="3390900"/>
          <p14:tracePt t="48206" x="806450" y="3282950"/>
          <p14:tracePt t="48223" x="742950" y="3143250"/>
          <p14:tracePt t="48239" x="704850" y="2927350"/>
          <p14:tracePt t="48256" x="781050" y="2762250"/>
          <p14:tracePt t="48273" x="869950" y="2622550"/>
          <p14:tracePt t="48295" x="965200" y="2463800"/>
          <p14:tracePt t="48307" x="984250" y="2419350"/>
          <p14:tracePt t="48323" x="996950" y="2298700"/>
          <p14:tracePt t="48340" x="990600" y="2178050"/>
          <p14:tracePt t="48356" x="958850" y="2051050"/>
          <p14:tracePt t="48373" x="895350" y="1936750"/>
          <p14:tracePt t="48390" x="850900" y="1847850"/>
          <p14:tracePt t="48406" x="838200" y="1797050"/>
          <p14:tracePt t="48423" x="838200" y="1778000"/>
          <p14:tracePt t="48440" x="850900" y="1765300"/>
          <p14:tracePt t="48456" x="863600" y="1752600"/>
          <p14:tracePt t="48478" x="895350" y="1720850"/>
          <p14:tracePt t="48489" x="914400" y="1701800"/>
          <p14:tracePt t="48507" x="927100" y="1689100"/>
          <p14:tracePt t="48530" x="939800" y="1682750"/>
          <p14:tracePt t="48545" x="939800" y="1676400"/>
          <p14:tracePt t="48557" x="946150" y="1676400"/>
          <p14:tracePt t="48573" x="952500" y="1670050"/>
          <p14:tracePt t="48590" x="977900" y="1651000"/>
          <p14:tracePt t="48606" x="1035050" y="1625600"/>
          <p14:tracePt t="48625" x="1168400" y="1568450"/>
          <p14:tracePt t="48640" x="1212850" y="1549400"/>
          <p14:tracePt t="48656" x="1270000" y="1524000"/>
          <p14:tracePt t="48673" x="1320800" y="1498600"/>
          <p14:tracePt t="48692" x="1346200" y="1479550"/>
          <p14:tracePt t="48717" x="1358900" y="1466850"/>
          <p14:tracePt t="48780" x="1365250" y="1466850"/>
          <p14:tracePt t="48788" x="1371600" y="1460500"/>
          <p14:tracePt t="48818" x="1377950" y="1454150"/>
          <p14:tracePt t="48840" x="1384300" y="1454150"/>
          <p14:tracePt t="48857" x="1390650" y="1447800"/>
          <p14:tracePt t="48873" x="1403350" y="1447800"/>
          <p14:tracePt t="48890" x="1416050" y="1447800"/>
          <p14:tracePt t="48907" x="1428750" y="1460500"/>
          <p14:tracePt t="48923" x="1435100" y="1473200"/>
          <p14:tracePt t="48940" x="1435100" y="1479550"/>
          <p14:tracePt t="48998" x="1447800" y="1466850"/>
          <p14:tracePt t="49007" x="1454150" y="1454150"/>
          <p14:tracePt t="49023" x="1466850" y="1428750"/>
          <p14:tracePt t="49049" x="1466850" y="1403350"/>
          <p14:tracePt t="49634" x="1479550" y="1403350"/>
          <p14:tracePt t="49644" x="1498600" y="1416050"/>
          <p14:tracePt t="49663" x="1574800" y="1447800"/>
          <p14:tracePt t="49674" x="1682750" y="1473200"/>
          <p14:tracePt t="49691" x="1746250" y="1479550"/>
          <p14:tracePt t="49708" x="1924050" y="1479550"/>
          <p14:tracePt t="49708" x="2012950" y="1485900"/>
          <p14:tracePt t="49724" x="2133600" y="1485900"/>
          <p14:tracePt t="49741" x="2190750" y="1485900"/>
          <p14:tracePt t="49757" x="2197100" y="1485900"/>
          <p14:tracePt t="49857" x="2190750" y="1485900"/>
          <p14:tracePt t="49876" x="2159000" y="1492250"/>
          <p14:tracePt t="49898" x="2114550" y="1504950"/>
          <p14:tracePt t="49900" x="2101850" y="1504950"/>
          <p14:tracePt t="49908" x="2089150" y="1511300"/>
          <p14:tracePt t="49924" x="2082800" y="1511300"/>
          <p14:tracePt t="49941" x="2076450" y="1524000"/>
          <p14:tracePt t="49957" x="2076450" y="1543050"/>
          <p14:tracePt t="49979" x="2082800" y="1562100"/>
          <p14:tracePt t="50038" x="2089150" y="1562100"/>
          <p14:tracePt t="50058" x="2089150" y="1549400"/>
          <p14:tracePt t="50086" x="2089150" y="1543050"/>
          <p14:tracePt t="50102" x="2089150" y="1536700"/>
          <p14:tracePt t="50141" x="2082800" y="1543050"/>
          <p14:tracePt t="50158" x="2076450" y="1549400"/>
          <p14:tracePt t="50174" x="2070100" y="1549400"/>
          <p14:tracePt t="50191" x="2070100" y="1555750"/>
          <p14:tracePt t="50208" x="2063750" y="1562100"/>
          <p14:tracePt t="50225" x="2044700" y="1587500"/>
          <p14:tracePt t="50241" x="2025650" y="1619250"/>
          <p14:tracePt t="50258" x="1993900" y="1651000"/>
          <p14:tracePt t="50275" x="1974850" y="1663700"/>
          <p14:tracePt t="50291" x="1968500" y="1676400"/>
          <p14:tracePt t="50375" x="1962150" y="1676400"/>
          <p14:tracePt t="50873" x="1968500" y="1676400"/>
          <p14:tracePt t="50892" x="2012950" y="1676400"/>
          <p14:tracePt t="50908" x="2025650" y="1676400"/>
          <p14:tracePt t="51025" x="2038350" y="1676400"/>
          <p14:tracePt t="51044" x="2044700" y="1682750"/>
          <p14:tracePt t="51276" x="2063750" y="1682750"/>
          <p14:tracePt t="51292" x="2089150" y="1676400"/>
          <p14:tracePt t="51309" x="2114550" y="1670050"/>
          <p14:tracePt t="51325" x="2127250" y="1670050"/>
          <p14:tracePt t="51344" x="2159000" y="1657350"/>
          <p14:tracePt t="51359" x="2203450" y="1651000"/>
          <p14:tracePt t="51376" x="2266950" y="1638300"/>
          <p14:tracePt t="51392" x="2330450" y="1631950"/>
          <p14:tracePt t="51409" x="2419350" y="1631950"/>
          <p14:tracePt t="51428" x="2552700" y="1625600"/>
          <p14:tracePt t="51444" x="2590800" y="1625600"/>
          <p14:tracePt t="51462" x="2654300" y="1619250"/>
          <p14:tracePt t="51463" x="2686050" y="1619250"/>
          <p14:tracePt t="51489" x="2749550" y="1606550"/>
          <p14:tracePt t="51499" x="2762250" y="1600200"/>
          <p14:tracePt t="51642" x="2762250" y="1606550"/>
          <p14:tracePt t="51758" x="2781300" y="1606550"/>
          <p14:tracePt t="51776" x="2813050" y="1606550"/>
          <p14:tracePt t="51792" x="2857500" y="1606550"/>
          <p14:tracePt t="51809" x="2895600" y="1606550"/>
          <p14:tracePt t="51826" x="2933700" y="1606550"/>
          <p14:tracePt t="51843" x="2978150" y="1606550"/>
          <p14:tracePt t="51860" x="3022600" y="1612900"/>
          <p14:tracePt t="51881" x="3117850" y="1625600"/>
          <p14:tracePt t="51892" x="3149600" y="1631950"/>
          <p14:tracePt t="51909" x="3219450" y="1638300"/>
          <p14:tracePt t="51926" x="3276600" y="1638300"/>
          <p14:tracePt t="51943" x="3321050" y="1638300"/>
          <p14:tracePt t="51959" x="3403600" y="1631950"/>
          <p14:tracePt t="51976" x="3441700" y="1619250"/>
          <p14:tracePt t="51993" x="3460750" y="1600200"/>
          <p14:tracePt t="52010" x="3467100" y="1587500"/>
          <p14:tracePt t="52026" x="3467100" y="1574800"/>
          <p14:tracePt t="52043" x="3460750" y="1562100"/>
          <p14:tracePt t="52059" x="3454400" y="1549400"/>
          <p14:tracePt t="52076" x="3429000" y="1536700"/>
          <p14:tracePt t="52101" x="3378200" y="1517650"/>
          <p14:tracePt t="52109" x="3359150" y="1511300"/>
          <p14:tracePt t="52126" x="3263900" y="1485900"/>
          <p14:tracePt t="52143" x="3124200" y="1473200"/>
          <p14:tracePt t="52160" x="2952750" y="1466850"/>
          <p14:tracePt t="52188" x="2597150" y="1473200"/>
          <p14:tracePt t="52200" x="2546350" y="1473200"/>
          <p14:tracePt t="52216" x="2451100" y="1492250"/>
          <p14:tracePt t="52227" x="2406650" y="1498600"/>
          <p14:tracePt t="52243" x="2387600" y="1511300"/>
          <p14:tracePt t="52260" x="2374900" y="1530350"/>
          <p14:tracePt t="52276" x="2336800" y="1568450"/>
          <p14:tracePt t="52293" x="2247900" y="1625600"/>
          <p14:tracePt t="52310" x="2133600" y="1682750"/>
          <p14:tracePt t="52332" x="1981200" y="1746250"/>
          <p14:tracePt t="52343" x="1936750" y="1765300"/>
          <p14:tracePt t="52359" x="1892300" y="1778000"/>
          <p14:tracePt t="52376" x="1841500" y="1797050"/>
          <p14:tracePt t="52393" x="1746250" y="1835150"/>
          <p14:tracePt t="52413" x="1504950" y="1892300"/>
          <p14:tracePt t="52426" x="1409700" y="1911350"/>
          <p14:tracePt t="52443" x="1270000" y="1924050"/>
          <p14:tracePt t="52459" x="1117600" y="1936750"/>
          <p14:tracePt t="52476" x="1098550" y="1936750"/>
          <p14:tracePt t="52493" x="1098550" y="1943100"/>
          <p14:tracePt t="52660" x="1117600" y="1955800"/>
          <p14:tracePt t="52677" x="1162050" y="1987550"/>
          <p14:tracePt t="52693" x="1193800" y="2012950"/>
          <p14:tracePt t="52710" x="1219200" y="2032000"/>
          <p14:tracePt t="52726" x="1238250" y="2032000"/>
          <p14:tracePt t="52743" x="1250950" y="2038350"/>
          <p14:tracePt t="52760" x="1263650" y="2038350"/>
          <p14:tracePt t="52776" x="1276350" y="2032000"/>
          <p14:tracePt t="52793" x="1282700" y="2032000"/>
          <p14:tracePt t="52838" x="1289050" y="2032000"/>
          <p14:tracePt t="52860" x="1295400" y="2032000"/>
          <p14:tracePt t="52880" x="1301750" y="2032000"/>
          <p14:tracePt t="52893" x="1327150" y="2032000"/>
          <p14:tracePt t="52910" x="1333500" y="2032000"/>
          <p14:tracePt t="52927" x="1365250" y="2032000"/>
          <p14:tracePt t="52943" x="1403350" y="2025650"/>
          <p14:tracePt t="52961" x="1454150" y="2025650"/>
          <p14:tracePt t="52987" x="1543050" y="2025650"/>
          <p14:tracePt t="52994" x="1562100" y="2025650"/>
          <p14:tracePt t="53010" x="1631950" y="2019300"/>
          <p14:tracePt t="53031" x="1701800" y="2006600"/>
          <p14:tracePt t="53044" x="1708150" y="2006600"/>
          <p14:tracePt t="53060" x="1720850" y="2006600"/>
          <p14:tracePt t="53078" x="1727200" y="2000250"/>
          <p14:tracePt t="53093" x="1733550" y="2000250"/>
          <p14:tracePt t="53579" x="1746250" y="2000250"/>
          <p14:tracePt t="53594" x="1752600" y="2000250"/>
          <p14:tracePt t="53685" x="1758950" y="2000250"/>
          <p14:tracePt t="53724" x="1797050" y="2000250"/>
          <p14:tracePt t="53729" x="1809750" y="2000250"/>
          <p14:tracePt t="53744" x="1822450" y="2000250"/>
          <p14:tracePt t="53761" x="1847850" y="1993900"/>
          <p14:tracePt t="53777" x="1866900" y="1981200"/>
          <p14:tracePt t="53795" x="1879600" y="1981200"/>
          <p14:tracePt t="53811" x="1892300" y="1981200"/>
          <p14:tracePt t="53827" x="1905000" y="1974850"/>
          <p14:tracePt t="53844" x="1911350" y="1968500"/>
          <p14:tracePt t="54161" x="1930400" y="1968500"/>
          <p14:tracePt t="54179" x="1936750" y="1968500"/>
          <p14:tracePt t="54288" x="1943100" y="1974850"/>
          <p14:tracePt t="54296" x="1968500" y="1981200"/>
          <p14:tracePt t="54311" x="2044700" y="2000250"/>
          <p14:tracePt t="54328" x="2152650" y="2012950"/>
          <p14:tracePt t="54346" x="2330450" y="2019300"/>
          <p14:tracePt t="54361" x="2387600" y="2012950"/>
          <p14:tracePt t="54362" x="2432050" y="2006600"/>
          <p14:tracePt t="54378" x="2514600" y="2000250"/>
          <p14:tracePt t="54394" x="2565400" y="1993900"/>
          <p14:tracePt t="54411" x="2616200" y="1987550"/>
          <p14:tracePt t="54428" x="2679700" y="1987550"/>
          <p14:tracePt t="54445" x="2736850" y="1981200"/>
          <p14:tracePt t="54461" x="2800350" y="1981200"/>
          <p14:tracePt t="54483" x="2921000" y="1962150"/>
          <p14:tracePt t="54495" x="2959100" y="1955800"/>
          <p14:tracePt t="54511" x="3003550" y="1943100"/>
          <p14:tracePt t="54528" x="3016250" y="1936750"/>
          <p14:tracePt t="54545" x="3016250" y="1930400"/>
          <p14:tracePt t="54562" x="2997200" y="1930400"/>
          <p14:tracePt t="54579" x="2959100" y="1930400"/>
          <p14:tracePt t="54599" x="2914650" y="1930400"/>
          <p14:tracePt t="54611" x="2870200" y="1943100"/>
          <p14:tracePt t="54628" x="2832100" y="1943100"/>
          <p14:tracePt t="54645" x="2806700" y="1943100"/>
          <p14:tracePt t="54661" x="2787650" y="1943100"/>
          <p14:tracePt t="54678" x="2749550" y="1949450"/>
          <p14:tracePt t="54695" x="2635250" y="1955800"/>
          <p14:tracePt t="54711" x="2355850" y="1968500"/>
          <p14:tracePt t="54728" x="2095500" y="1987550"/>
          <p14:tracePt t="54745" x="1993900" y="1993900"/>
          <p14:tracePt t="54762" x="1816100" y="2000250"/>
          <p14:tracePt t="54778" x="1771650" y="2000250"/>
          <p14:tracePt t="54795" x="1758950" y="2000250"/>
          <p14:tracePt t="54812" x="1727200" y="2006600"/>
          <p14:tracePt t="54828" x="1631950" y="2038350"/>
          <p14:tracePt t="54845" x="1428750" y="2076450"/>
          <p14:tracePt t="54862" x="1155700" y="2114550"/>
          <p14:tracePt t="54878" x="889000" y="2146300"/>
          <p14:tracePt t="54895" x="711200" y="2171700"/>
          <p14:tracePt t="54912" x="679450" y="2165350"/>
          <p14:tracePt t="54945" x="679450" y="2159000"/>
          <p14:tracePt t="55112" x="692150" y="2159000"/>
          <p14:tracePt t="55129" x="698500" y="2159000"/>
          <p14:tracePt t="55145" x="704850" y="2159000"/>
          <p14:tracePt t="55162" x="742950" y="2159000"/>
          <p14:tracePt t="55179" x="831850" y="2171700"/>
          <p14:tracePt t="55195" x="927100" y="2190750"/>
          <p14:tracePt t="55222" x="1028700" y="2209800"/>
          <p14:tracePt t="55229" x="1054100" y="2216150"/>
          <p14:tracePt t="55245" x="1098550" y="2228850"/>
          <p14:tracePt t="55273" x="1174750" y="2228850"/>
          <p14:tracePt t="55288" x="1206500" y="2228850"/>
          <p14:tracePt t="55300" x="1231900" y="2228850"/>
          <p14:tracePt t="55312" x="1244600" y="2228850"/>
          <p14:tracePt t="55329" x="1276350" y="2228850"/>
          <p14:tracePt t="55330" x="1289050" y="2228850"/>
          <p14:tracePt t="55347" x="1301750" y="2228850"/>
          <p14:tracePt t="55379" x="1308100" y="2228850"/>
          <p14:tracePt t="55686" x="1289050" y="2222500"/>
          <p14:tracePt t="55763" x="1289050" y="2216150"/>
          <p14:tracePt t="55785" x="1289050" y="2209800"/>
          <p14:tracePt t="56035" x="1295400" y="2209800"/>
          <p14:tracePt t="56046" x="1339850" y="2209800"/>
          <p14:tracePt t="56062" x="1409700" y="2216150"/>
          <p14:tracePt t="56079" x="1498600" y="2209800"/>
          <p14:tracePt t="56096" x="1593850" y="2197100"/>
          <p14:tracePt t="56113" x="1682750" y="2184400"/>
          <p14:tracePt t="56130" x="1752600" y="2171700"/>
          <p14:tracePt t="56147" x="1822450" y="2171700"/>
          <p14:tracePt t="56163" x="1924050" y="2171700"/>
          <p14:tracePt t="56180" x="2044700" y="2178050"/>
          <p14:tracePt t="56205" x="2235200" y="2178050"/>
          <p14:tracePt t="56213" x="2273300" y="2178050"/>
          <p14:tracePt t="56232" x="2438400" y="2178050"/>
          <p14:tracePt t="56246" x="2482850" y="2178050"/>
          <p14:tracePt t="56263" x="2578100" y="2178050"/>
          <p14:tracePt t="56264" x="2609850" y="2178050"/>
          <p14:tracePt t="56279" x="2654300" y="2178050"/>
          <p14:tracePt t="56296" x="2679700" y="2178050"/>
          <p14:tracePt t="56313" x="2686050" y="2178050"/>
          <p14:tracePt t="56363" x="2692400" y="2178050"/>
          <p14:tracePt t="56380" x="2698750" y="2178050"/>
          <p14:tracePt t="56396" x="2749550" y="2190750"/>
          <p14:tracePt t="56413" x="2781300" y="2203450"/>
          <p14:tracePt t="56429" x="2825750" y="2222500"/>
          <p14:tracePt t="56446" x="2851150" y="2228850"/>
          <p14:tracePt t="56463" x="2857500" y="2228850"/>
          <p14:tracePt t="56496" x="2870200" y="2228850"/>
          <p14:tracePt t="56513" x="2876550" y="2222500"/>
          <p14:tracePt t="56535" x="2921000" y="2216150"/>
          <p14:tracePt t="56550" x="2965450" y="2216150"/>
          <p14:tracePt t="56563" x="2984500" y="2209800"/>
          <p14:tracePt t="56580" x="3028950" y="2203450"/>
          <p14:tracePt t="56596" x="3054350" y="2197100"/>
          <p14:tracePt t="56597" x="3079750" y="2190750"/>
          <p14:tracePt t="56613" x="3092450" y="2190750"/>
          <p14:tracePt t="56630" x="3136900" y="2171700"/>
          <p14:tracePt t="56647" x="3143250" y="2165350"/>
          <p14:tracePt t="56663" x="3155950" y="2152650"/>
          <p14:tracePt t="56680" x="3155950" y="2146300"/>
          <p14:tracePt t="56717" x="3117850" y="2146300"/>
          <p14:tracePt t="56739" x="3009900" y="2146300"/>
          <p14:tracePt t="56747" x="2971800" y="2152650"/>
          <p14:tracePt t="56764" x="2889250" y="2165350"/>
          <p14:tracePt t="56780" x="2787650" y="2184400"/>
          <p14:tracePt t="56796" x="2628900" y="2209800"/>
          <p14:tracePt t="56813" x="2400300" y="2241550"/>
          <p14:tracePt t="56830" x="2178050" y="2254250"/>
          <p14:tracePt t="56847" x="1962150" y="2260600"/>
          <p14:tracePt t="56848" x="1873250" y="2266950"/>
          <p14:tracePt t="56868" x="1752600" y="2266950"/>
          <p14:tracePt t="56880" x="1689100" y="2266950"/>
          <p14:tracePt t="56897" x="1581150" y="2273300"/>
          <p14:tracePt t="56913" x="1422400" y="2279650"/>
          <p14:tracePt t="56931" x="1263650" y="2286000"/>
          <p14:tracePt t="56956" x="1085850" y="2273300"/>
          <p14:tracePt t="56963" x="1047750" y="2266950"/>
          <p14:tracePt t="56980" x="1003300" y="2260600"/>
          <p14:tracePt t="57004" x="990600" y="2260600"/>
          <p14:tracePt t="57018" x="977900" y="2260600"/>
          <p14:tracePt t="57033" x="965200" y="2260600"/>
          <p14:tracePt t="57047" x="958850" y="2260600"/>
          <p14:tracePt t="57063" x="952500" y="2273300"/>
          <p14:tracePt t="57080" x="946150" y="2292350"/>
          <p14:tracePt t="57097" x="946150" y="2324100"/>
          <p14:tracePt t="57114" x="984250" y="2368550"/>
          <p14:tracePt t="57130" x="1022350" y="2393950"/>
          <p14:tracePt t="57147" x="1047750" y="2413000"/>
          <p14:tracePt t="57164" x="1066800" y="2419350"/>
          <p14:tracePt t="57180" x="1098550" y="2438400"/>
          <p14:tracePt t="57197" x="1149350" y="2457450"/>
          <p14:tracePt t="57214" x="1174750" y="2470150"/>
          <p14:tracePt t="57230" x="1187450" y="2476500"/>
          <p14:tracePt t="57247" x="1193800" y="2476500"/>
          <p14:tracePt t="57266" x="1200150" y="2476500"/>
          <p14:tracePt t="57405" x="1225550" y="2501900"/>
          <p14:tracePt t="57414" x="1238250" y="2501900"/>
          <p14:tracePt t="57431" x="1276350" y="2508250"/>
          <p14:tracePt t="57447" x="1327150" y="2508250"/>
          <p14:tracePt t="57467" x="1365250" y="2508250"/>
          <p14:tracePt t="57480" x="1384300" y="2508250"/>
          <p14:tracePt t="57497" x="1384300" y="2501900"/>
          <p14:tracePt t="57562" x="1403350" y="2501900"/>
          <p14:tracePt t="57569" x="1428750" y="2501900"/>
          <p14:tracePt t="57581" x="1454150" y="2501900"/>
          <p14:tracePt t="57597" x="1524000" y="2495550"/>
          <p14:tracePt t="57614" x="1638300" y="2489200"/>
          <p14:tracePt t="57631" x="1657350" y="2482850"/>
          <p14:tracePt t="57657" x="1663700" y="2482850"/>
          <p14:tracePt t="57682" x="1670050" y="2482850"/>
          <p14:tracePt t="57702" x="1670050" y="2476500"/>
          <p14:tracePt t="58050" x="1682750" y="2476500"/>
          <p14:tracePt t="58082" x="1727200" y="2470150"/>
          <p14:tracePt t="58098" x="1778000" y="2463800"/>
          <p14:tracePt t="58118" x="1816100" y="2457450"/>
          <p14:tracePt t="58131" x="1873250" y="2457450"/>
          <p14:tracePt t="58149" x="1962150" y="2470150"/>
          <p14:tracePt t="58164" x="2032000" y="2482850"/>
          <p14:tracePt t="58181" x="2101850" y="2489200"/>
          <p14:tracePt t="58198" x="2133600" y="2495550"/>
          <p14:tracePt t="58264" x="2139950" y="2495550"/>
          <p14:tracePt t="58281" x="2146300" y="2495550"/>
          <p14:tracePt t="58298" x="2159000" y="2495550"/>
          <p14:tracePt t="58317" x="2178050" y="2501900"/>
          <p14:tracePt t="58331" x="2197100" y="2501900"/>
          <p14:tracePt t="58354" x="2228850" y="2501900"/>
          <p14:tracePt t="58364" x="2235200" y="2501900"/>
          <p14:tracePt t="58381" x="2254250" y="2501900"/>
          <p14:tracePt t="58399" x="2298700" y="2495550"/>
          <p14:tracePt t="58415" x="2343150" y="2495550"/>
          <p14:tracePt t="58432" x="2482850" y="2489200"/>
          <p14:tracePt t="58456" x="2590800" y="2482850"/>
          <p14:tracePt t="58465" x="2616200" y="2476500"/>
          <p14:tracePt t="58481" x="2622550" y="2476500"/>
          <p14:tracePt t="58531" x="2622550" y="2470150"/>
          <p14:tracePt t="58548" x="2622550" y="2463800"/>
          <p14:tracePt t="59338" x="2609850" y="2463800"/>
          <p14:tracePt t="59349" x="2552700" y="2482850"/>
          <p14:tracePt t="59365" x="2438400" y="2520950"/>
          <p14:tracePt t="59383" x="2266950" y="2584450"/>
          <p14:tracePt t="59399" x="2057400" y="2673350"/>
          <p14:tracePt t="59421" x="1835150" y="2806700"/>
          <p14:tracePt t="59435" x="1778000" y="2838450"/>
          <p14:tracePt t="59449" x="1676400" y="2901950"/>
          <p14:tracePt t="59466" x="1625600" y="2927350"/>
          <p14:tracePt t="59482" x="1587500" y="2946400"/>
          <p14:tracePt t="59499" x="1549400" y="2965450"/>
          <p14:tracePt t="59515" x="1498600" y="2984500"/>
          <p14:tracePt t="59532" x="1485900" y="2990850"/>
          <p14:tracePt t="59533" x="1473200" y="2997200"/>
          <p14:tracePt t="59549" x="1460500" y="3016250"/>
          <p14:tracePt t="59550" x="1447800" y="3048000"/>
          <p14:tracePt t="59578" x="1371600" y="3175000"/>
          <p14:tracePt t="59586" x="1333500" y="3225800"/>
          <p14:tracePt t="59599" x="1250950" y="3302000"/>
          <p14:tracePt t="59615" x="1104900" y="3403600"/>
          <p14:tracePt t="59632" x="990600" y="3473450"/>
          <p14:tracePt t="59649" x="863600" y="3536950"/>
          <p14:tracePt t="59666" x="730250" y="3600450"/>
          <p14:tracePt t="59682" x="666750" y="3638550"/>
          <p14:tracePt t="59699" x="641350" y="3663950"/>
          <p14:tracePt t="59716" x="615950" y="3702050"/>
          <p14:tracePt t="59732" x="603250" y="3759200"/>
          <p14:tracePt t="59749" x="596900" y="3810000"/>
          <p14:tracePt t="59769" x="584200" y="3873500"/>
          <p14:tracePt t="59782" x="571500" y="3930650"/>
          <p14:tracePt t="59799" x="565150" y="3975100"/>
          <p14:tracePt t="59815" x="533400" y="4121150"/>
          <p14:tracePt t="59832" x="520700" y="4229100"/>
          <p14:tracePt t="59852" x="520700" y="4273550"/>
          <p14:tracePt t="59866" x="520700" y="4286250"/>
          <p14:tracePt t="59882" x="527050" y="4286250"/>
          <p14:tracePt t="59907" x="552450" y="4273550"/>
          <p14:tracePt t="59916" x="565150" y="4273550"/>
          <p14:tracePt t="59936" x="609600" y="4260850"/>
          <p14:tracePt t="59949" x="615950" y="4260850"/>
          <p14:tracePt t="59966" x="628650" y="4260850"/>
          <p14:tracePt t="59999" x="635000" y="4260850"/>
          <p14:tracePt t="60101" x="635000" y="4286250"/>
          <p14:tracePt t="60116" x="628650" y="4311650"/>
          <p14:tracePt t="60133" x="615950" y="4368800"/>
          <p14:tracePt t="60134" x="609600" y="4413250"/>
          <p14:tracePt t="60149" x="603250" y="4521200"/>
          <p14:tracePt t="60166" x="590550" y="4673600"/>
          <p14:tracePt t="60183" x="565150" y="4851400"/>
          <p14:tracePt t="60199" x="520700" y="5041900"/>
          <p14:tracePt t="60216" x="476250" y="5283200"/>
          <p14:tracePt t="60233" x="450850" y="5480050"/>
          <p14:tracePt t="60249" x="457200" y="5607050"/>
          <p14:tracePt t="60266" x="552450" y="5740400"/>
          <p14:tracePt t="60283" x="717550" y="5873750"/>
          <p14:tracePt t="60300" x="800100" y="5994400"/>
          <p14:tracePt t="60316" x="800100" y="6070600"/>
          <p14:tracePt t="60333" x="800100" y="6140450"/>
          <p14:tracePt t="60349" x="800100" y="6184900"/>
          <p14:tracePt t="60420" x="819150" y="6197600"/>
          <p14:tracePt t="60433" x="825500" y="6203950"/>
          <p14:tracePt t="60451" x="844550" y="6229350"/>
          <p14:tracePt t="60467" x="850900" y="6242050"/>
          <p14:tracePt t="60516" x="857250" y="6229350"/>
          <p14:tracePt t="60533" x="863600" y="6172200"/>
          <p14:tracePt t="60550" x="869950" y="6102350"/>
          <p14:tracePt t="60566" x="889000" y="6051550"/>
          <p14:tracePt t="60583" x="901700" y="6007100"/>
          <p14:tracePt t="60604" x="914400" y="5905500"/>
          <p14:tracePt t="60616" x="933450" y="5822950"/>
          <p14:tracePt t="60633" x="965200" y="5689600"/>
          <p14:tracePt t="60654" x="1003300" y="5518150"/>
          <p14:tracePt t="60666" x="1009650" y="5283200"/>
          <p14:tracePt t="60683" x="996950" y="4972050"/>
          <p14:tracePt t="60700" x="990600" y="4775200"/>
          <p14:tracePt t="60717" x="1003300" y="4673600"/>
          <p14:tracePt t="60733" x="1016000" y="4572000"/>
          <p14:tracePt t="60750" x="1022350" y="4495800"/>
          <p14:tracePt t="60766" x="1022350" y="4457700"/>
          <p14:tracePt t="60783" x="1022350" y="4432300"/>
          <p14:tracePt t="60884" x="1016000" y="4432300"/>
          <p14:tracePt t="60905" x="1009650" y="4438650"/>
          <p14:tracePt t="60917" x="1003300" y="4451350"/>
          <p14:tracePt t="60938" x="990600" y="4616450"/>
          <p14:tracePt t="60950" x="984250" y="4679950"/>
          <p14:tracePt t="60967" x="952500" y="4857750"/>
          <p14:tracePt t="60983" x="920750" y="5137150"/>
          <p14:tracePt t="61000" x="920750" y="5353050"/>
          <p14:tracePt t="61017" x="914400" y="5549900"/>
          <p14:tracePt t="61034" x="895350" y="5727700"/>
          <p14:tracePt t="61050" x="876300" y="5867400"/>
          <p14:tracePt t="61067" x="869950" y="5994400"/>
          <p14:tracePt t="61086" x="869950" y="6064250"/>
          <p14:tracePt t="61100" x="876300" y="6121400"/>
          <p14:tracePt t="61120" x="876300" y="6229350"/>
          <p14:tracePt t="61133" x="876300" y="6267450"/>
          <p14:tracePt t="61150" x="863600" y="6343650"/>
          <p14:tracePt t="61167" x="857250" y="6381750"/>
          <p14:tracePt t="61184" x="857250" y="6388100"/>
          <p14:tracePt t="61217" x="857250" y="6369050"/>
          <p14:tracePt t="61233" x="857250" y="6324600"/>
          <p14:tracePt t="61250" x="863600" y="6280150"/>
          <p14:tracePt t="61267" x="869950" y="6235700"/>
          <p14:tracePt t="61284" x="882650" y="6197600"/>
          <p14:tracePt t="61285" x="882650" y="6184900"/>
          <p14:tracePt t="61300" x="895350" y="6178550"/>
          <p14:tracePt t="61317" x="920750" y="6178550"/>
          <p14:tracePt t="61318" x="952500" y="6191250"/>
          <p14:tracePt t="61334" x="1123950" y="6235700"/>
          <p14:tracePt t="61360" x="1435100" y="6121400"/>
          <p14:tracePt t="61368" x="1606550" y="6045200"/>
          <p14:tracePt t="61384" x="1898650" y="5994400"/>
          <p14:tracePt t="61404" x="2146300" y="5981700"/>
          <p14:tracePt t="61405" x="2222500" y="5975350"/>
          <p14:tracePt t="61417" x="2279650" y="5962650"/>
          <p14:tracePt t="61444" x="2317750" y="5937250"/>
          <p14:tracePt t="61455" x="2317750" y="5911850"/>
          <p14:tracePt t="61467" x="2317750" y="5899150"/>
          <p14:tracePt t="61484" x="2324100" y="5861050"/>
          <p14:tracePt t="61500" x="2343150" y="5784850"/>
          <p14:tracePt t="61517" x="2368550" y="5695950"/>
          <p14:tracePt t="61534" x="2400300" y="5562600"/>
          <p14:tracePt t="61552" x="2432050" y="5403850"/>
          <p14:tracePt t="61567" x="2451100" y="5346700"/>
          <p14:tracePt t="61584" x="2552700" y="5175250"/>
          <p14:tracePt t="61601" x="2635250" y="4997450"/>
          <p14:tracePt t="61617" x="2679700" y="4851400"/>
          <p14:tracePt t="61647" x="2717800" y="4495800"/>
          <p14:tracePt t="61656" x="2730500" y="4406900"/>
          <p14:tracePt t="61668" x="2736850" y="4362450"/>
          <p14:tracePt t="61693" x="2774950" y="4248150"/>
          <p14:tracePt t="61705" x="2787650" y="4210050"/>
          <p14:tracePt t="61717" x="2794000" y="4184650"/>
          <p14:tracePt t="61734" x="2794000" y="4140200"/>
          <p14:tracePt t="61751" x="2787650" y="4083050"/>
          <p14:tracePt t="61767" x="2768600" y="4025900"/>
          <p14:tracePt t="61786" x="2730500" y="3924300"/>
          <p14:tracePt t="61801" x="2724150" y="3905250"/>
          <p14:tracePt t="61817" x="2679700" y="3841750"/>
          <p14:tracePt t="61834" x="2635250" y="3829050"/>
          <p14:tracePt t="61851" x="2546350" y="3829050"/>
          <p14:tracePt t="61873" x="2324100" y="3848100"/>
          <p14:tracePt t="61884" x="2228850" y="3854450"/>
          <p14:tracePt t="61901" x="2006600" y="3879850"/>
          <p14:tracePt t="61919" x="1809750" y="3943350"/>
          <p14:tracePt t="61934" x="1670050" y="4044950"/>
          <p14:tracePt t="61951" x="1524000" y="4229100"/>
          <p14:tracePt t="61967" x="1403350" y="4502150"/>
          <p14:tracePt t="61984" x="1333500" y="4781550"/>
          <p14:tracePt t="62001" x="1308100" y="5073650"/>
          <p14:tracePt t="62018" x="1314450" y="5314950"/>
          <p14:tracePt t="62035" x="1352550" y="5600700"/>
          <p14:tracePt t="62051" x="1409700" y="5816600"/>
          <p14:tracePt t="62068" x="1581150" y="6108700"/>
          <p14:tracePt t="62084" x="1682750" y="6191250"/>
          <p14:tracePt t="62103" x="1809750" y="6235700"/>
          <p14:tracePt t="62118" x="1930400" y="6242050"/>
          <p14:tracePt t="62134" x="2089150" y="6235700"/>
          <p14:tracePt t="62151" x="2279650" y="6203950"/>
          <p14:tracePt t="62168" x="2470150" y="6172200"/>
          <p14:tracePt t="62185" x="2673350" y="6083300"/>
          <p14:tracePt t="62202" x="2768600" y="5962650"/>
          <p14:tracePt t="62218" x="2813050" y="5784850"/>
          <p14:tracePt t="62234" x="2813050" y="5702300"/>
          <p14:tracePt t="62251" x="2794000" y="5638800"/>
          <p14:tracePt t="62268" x="2762250" y="5594350"/>
          <p14:tracePt t="62286" x="2717800" y="5518150"/>
          <p14:tracePt t="62301" x="2705100" y="5486400"/>
          <p14:tracePt t="62318" x="2686050" y="5321300"/>
          <p14:tracePt t="62334" x="2673350" y="5194300"/>
          <p14:tracePt t="62351" x="2654300" y="5048250"/>
          <p14:tracePt t="62368" x="2647950" y="4940300"/>
          <p14:tracePt t="62396" x="2635250" y="4845050"/>
          <p14:tracePt t="62407" x="2616200" y="4787900"/>
          <p14:tracePt t="62419" x="2603500" y="4749800"/>
          <p14:tracePt t="62435" x="2578100" y="4692650"/>
          <p14:tracePt t="62452" x="2552700" y="4622800"/>
          <p14:tracePt t="62468" x="2514600" y="4559300"/>
          <p14:tracePt t="62485" x="2457450" y="4464050"/>
          <p14:tracePt t="62501" x="2368550" y="4349750"/>
          <p14:tracePt t="62518" x="2260600" y="4248150"/>
          <p14:tracePt t="62535" x="2197100" y="4210050"/>
          <p14:tracePt t="62551" x="2082800" y="4229100"/>
          <p14:tracePt t="62568" x="1981200" y="4324350"/>
          <p14:tracePt t="62585" x="1892300" y="4451350"/>
          <p14:tracePt t="62601" x="1809750" y="4578350"/>
          <p14:tracePt t="62618" x="1752600" y="4673600"/>
          <p14:tracePt t="62635" x="1714500" y="4718050"/>
          <p14:tracePt t="62651" x="1670050" y="4762500"/>
          <p14:tracePt t="62668" x="1631950" y="4806950"/>
          <p14:tracePt t="62685" x="1581150" y="4895850"/>
          <p14:tracePt t="62702" x="1543050" y="4984750"/>
          <p14:tracePt t="62703" x="1536700" y="5010150"/>
          <p14:tracePt t="62730" x="1549400" y="5245100"/>
          <p14:tracePt t="62745" x="1612900" y="5410200"/>
          <p14:tracePt t="62770" x="1733550" y="5588000"/>
          <p14:tracePt t="62785" x="1784350" y="5626100"/>
          <p14:tracePt t="62802" x="1854200" y="5664200"/>
          <p14:tracePt t="62819" x="1898650" y="5676900"/>
          <p14:tracePt t="62835" x="1949450" y="5695950"/>
          <p14:tracePt t="62852" x="2038350" y="5740400"/>
          <p14:tracePt t="62868" x="2159000" y="5803900"/>
          <p14:tracePt t="62885" x="2330450" y="5892800"/>
          <p14:tracePt t="62901" x="2457450" y="5962650"/>
          <p14:tracePt t="62918" x="2559050" y="6013450"/>
          <p14:tracePt t="62935" x="2616200" y="6038850"/>
          <p14:tracePt t="62958" x="2660650" y="6051550"/>
          <p14:tracePt t="62970" x="2679700" y="6051550"/>
          <p14:tracePt t="62989" x="2698750" y="6057900"/>
          <p14:tracePt t="63002" x="2705100" y="6064250"/>
          <p14:tracePt t="63018" x="2724150" y="6096000"/>
          <p14:tracePt t="63035" x="2762250" y="6127750"/>
          <p14:tracePt t="63052" x="2800350" y="6159500"/>
          <p14:tracePt t="63069" x="2844800" y="6184900"/>
          <p14:tracePt t="63088" x="2876550" y="6197600"/>
          <p14:tracePt t="63102" x="2895600" y="6203950"/>
          <p14:tracePt t="63119" x="2908300" y="6203950"/>
          <p14:tracePt t="63149" x="2933700" y="6210300"/>
          <p14:tracePt t="63157" x="2946400" y="6216650"/>
          <p14:tracePt t="63169" x="2959100" y="6223000"/>
          <p14:tracePt t="63186" x="3003550" y="6254750"/>
          <p14:tracePt t="63203" x="3048000" y="6286500"/>
          <p14:tracePt t="63219" x="3086100" y="6311900"/>
          <p14:tracePt t="63219" x="3098800" y="6318250"/>
          <p14:tracePt t="63235" x="3111500" y="6330950"/>
          <p14:tracePt t="63252" x="3117850" y="6330950"/>
          <p14:tracePt t="63416" x="3124200" y="6305550"/>
          <p14:tracePt t="63426" x="3130550" y="6299200"/>
          <p14:tracePt t="63439" x="3130550" y="6261100"/>
          <p14:tracePt t="63452" x="3130550" y="6235700"/>
          <p14:tracePt t="63469" x="3130550" y="6184900"/>
          <p14:tracePt t="63469" x="3124200" y="6153150"/>
          <p14:tracePt t="63485" x="3117850" y="6070600"/>
          <p14:tracePt t="63502" x="3111500" y="5975350"/>
          <p14:tracePt t="63519" x="3092450" y="5816600"/>
          <p14:tracePt t="63535" x="3067050" y="5676900"/>
          <p14:tracePt t="63552" x="3016250" y="5435600"/>
          <p14:tracePt t="63569" x="2965450" y="5238750"/>
          <p14:tracePt t="63586" x="2901950" y="5016500"/>
          <p14:tracePt t="63606" x="2819400" y="4705350"/>
          <p14:tracePt t="63620" x="2762250" y="4438650"/>
          <p14:tracePt t="63636" x="2698750" y="4089400"/>
          <p14:tracePt t="63652" x="2628900" y="3721100"/>
          <p14:tracePt t="63669" x="2552700" y="3460750"/>
          <p14:tracePt t="63686" x="2476500" y="3232150"/>
          <p14:tracePt t="63702" x="2419350" y="3048000"/>
          <p14:tracePt t="63719" x="2387600" y="2921000"/>
          <p14:tracePt t="63720" x="2381250" y="2882900"/>
          <p14:tracePt t="63736" x="2374900" y="2774950"/>
          <p14:tracePt t="63752" x="2374900" y="2647950"/>
          <p14:tracePt t="63769" x="2374900" y="2540000"/>
          <p14:tracePt t="63786" x="2374900" y="2413000"/>
          <p14:tracePt t="63802" x="2374900" y="2330450"/>
          <p14:tracePt t="63819" x="2374900" y="2279650"/>
          <p14:tracePt t="63836" x="2368550" y="2254250"/>
          <p14:tracePt t="63853" x="2368550" y="2241550"/>
          <p14:tracePt t="63869" x="2368550" y="2228850"/>
          <p14:tracePt t="63893" x="2362200" y="2197100"/>
          <p14:tracePt t="63902" x="2362200" y="2190750"/>
          <p14:tracePt t="63919" x="2362200" y="2184400"/>
          <p14:tracePt t="63952" x="2355850" y="2184400"/>
          <p14:tracePt t="64089" x="2355850" y="2190750"/>
          <p14:tracePt t="64103" x="2355850" y="2228850"/>
          <p14:tracePt t="64127" x="2400300" y="2419350"/>
          <p14:tracePt t="64136" x="2406650" y="2438400"/>
          <p14:tracePt t="64153" x="2413000" y="2476500"/>
          <p14:tracePt t="64169" x="2413000" y="2501900"/>
          <p14:tracePt t="64203" x="2413000" y="2508250"/>
          <p14:tracePt t="64266" x="2413000" y="2514600"/>
          <p14:tracePt t="64271" x="2413000" y="2520950"/>
          <p14:tracePt t="64321" x="2413000" y="2527300"/>
          <p14:tracePt t="64358" x="2413000" y="2540000"/>
          <p14:tracePt t="64369" x="2413000" y="2546350"/>
          <p14:tracePt t="64387" x="2419350" y="2552700"/>
          <p14:tracePt t="64405" x="2425700" y="2559050"/>
          <p14:tracePt t="64419" x="2432050" y="2559050"/>
          <p14:tracePt t="65260" x="2546350" y="2565400"/>
          <p14:tracePt t="65270" x="2584450" y="2565400"/>
          <p14:tracePt t="65299" x="2717800" y="2565400"/>
          <p14:tracePt t="65303" x="2743200" y="2565400"/>
          <p14:tracePt t="65320" x="2774950" y="2565400"/>
          <p14:tracePt t="65337" x="2794000" y="2571750"/>
          <p14:tracePt t="65354" x="2806700" y="2571750"/>
          <p14:tracePt t="65370" x="2825750" y="2571750"/>
          <p14:tracePt t="65387" x="2851150" y="2571750"/>
          <p14:tracePt t="65404" x="2863850" y="2571750"/>
          <p14:tracePt t="65420" x="2876550" y="2571750"/>
          <p14:tracePt t="65438" x="2889250" y="2571750"/>
          <p14:tracePt t="65454" x="2901950" y="2571750"/>
          <p14:tracePt t="65470" x="2908300" y="2571750"/>
          <p14:tracePt t="65487" x="2914650" y="2571750"/>
          <p14:tracePt t="65504" x="2927350" y="2571750"/>
          <p14:tracePt t="65520" x="2940050" y="2571750"/>
          <p14:tracePt t="65539" x="2952750" y="2565400"/>
          <p14:tracePt t="65555" x="2959100" y="2552700"/>
          <p14:tracePt t="65571" x="2965450" y="2552700"/>
          <p14:tracePt t="65668" x="2965450" y="2540000"/>
          <p14:tracePt t="65687" x="2965450" y="2527300"/>
          <p14:tracePt t="65704" x="2965450" y="2514600"/>
          <p14:tracePt t="65724" x="2965450" y="2501900"/>
          <p14:tracePt t="65904" x="2965450" y="2495550"/>
          <p14:tracePt t="65971" x="2965450" y="2489200"/>
          <p14:tracePt t="65988" x="2952750" y="2489200"/>
          <p14:tracePt t="66004" x="2914650" y="2489200"/>
          <p14:tracePt t="66005" x="2895600" y="2495550"/>
          <p14:tracePt t="66021" x="2851150" y="2508250"/>
          <p14:tracePt t="66021" x="2825750" y="2514600"/>
          <p14:tracePt t="66037" x="2743200" y="2552700"/>
          <p14:tracePt t="66054" x="2654300" y="2584450"/>
          <p14:tracePt t="66071" x="2565400" y="2603500"/>
          <p14:tracePt t="66088" x="2482850" y="2616200"/>
          <p14:tracePt t="66104" x="2413000" y="2616200"/>
          <p14:tracePt t="66121" x="2336800" y="2622550"/>
          <p14:tracePt t="66142" x="2171700" y="2660650"/>
          <p14:tracePt t="66154" x="2108200" y="2673350"/>
          <p14:tracePt t="66171" x="1949450" y="2698750"/>
          <p14:tracePt t="66188" x="1860550" y="2711450"/>
          <p14:tracePt t="66204" x="1790700" y="2717800"/>
          <p14:tracePt t="66221" x="1765300" y="2717800"/>
          <p14:tracePt t="66255" x="1746250" y="2724150"/>
          <p14:tracePt t="66271" x="1720850" y="2736850"/>
          <p14:tracePt t="66288" x="1682750" y="2755900"/>
          <p14:tracePt t="66304" x="1670050" y="2762250"/>
          <p14:tracePt t="66356" x="1670050" y="2768600"/>
          <p14:tracePt t="68103" x="1701800" y="2768600"/>
          <p14:tracePt t="68109" x="1733550" y="2768600"/>
          <p14:tracePt t="68122" x="1860550" y="2762250"/>
          <p14:tracePt t="68139" x="1968500" y="2749550"/>
          <p14:tracePt t="68156" x="2095500" y="2724150"/>
          <p14:tracePt t="68173" x="2235200" y="2705100"/>
          <p14:tracePt t="68189" x="2393950" y="2686050"/>
          <p14:tracePt t="68206" x="2546350" y="2673350"/>
          <p14:tracePt t="68223" x="2692400" y="2667000"/>
          <p14:tracePt t="68252" x="2844800" y="2660650"/>
          <p14:tracePt t="68262" x="2863850" y="2660650"/>
          <p14:tracePt t="68273" x="2882900" y="2660650"/>
          <p14:tracePt t="68390" x="2895600" y="2667000"/>
          <p14:tracePt t="68406" x="2901950" y="2673350"/>
          <p14:tracePt t="68423" x="2908300" y="2679700"/>
          <p14:tracePt t="68440" x="2921000" y="2686050"/>
          <p14:tracePt t="68524" x="2914650" y="2686050"/>
          <p14:tracePt t="68540" x="2889250" y="2686050"/>
          <p14:tracePt t="68556" x="2825750" y="2686050"/>
          <p14:tracePt t="68573" x="2743200" y="2692400"/>
          <p14:tracePt t="68590" x="2616200" y="2705100"/>
          <p14:tracePt t="68616" x="2374900" y="2711450"/>
          <p14:tracePt t="68630" x="2139950" y="2705100"/>
          <p14:tracePt t="68645" x="1866900" y="2686050"/>
          <p14:tracePt t="68657" x="1625600" y="2679700"/>
          <p14:tracePt t="68673" x="1492250" y="2679700"/>
          <p14:tracePt t="68692" x="1098550" y="2679700"/>
          <p14:tracePt t="68713" x="793750" y="2686050"/>
          <p14:tracePt t="68723" x="736600" y="2698750"/>
          <p14:tracePt t="68740" x="679450" y="2711450"/>
          <p14:tracePt t="68756" x="660400" y="2717800"/>
          <p14:tracePt t="68773" x="654050" y="2736850"/>
          <p14:tracePt t="68790" x="641350" y="2762250"/>
          <p14:tracePt t="68807" x="615950" y="2800350"/>
          <p14:tracePt t="68824" x="603250" y="2832100"/>
          <p14:tracePt t="68840" x="590550" y="2870200"/>
          <p14:tracePt t="68857" x="590550" y="2901950"/>
          <p14:tracePt t="68873" x="596900" y="2946400"/>
          <p14:tracePt t="68890" x="609600" y="2984500"/>
          <p14:tracePt t="68908" x="628650" y="3022600"/>
          <p14:tracePt t="68908" x="635000" y="3041650"/>
          <p14:tracePt t="68924" x="666750" y="3073400"/>
          <p14:tracePt t="68940" x="685800" y="3086100"/>
          <p14:tracePt t="68964" x="711200" y="3092450"/>
          <p14:tracePt t="68973" x="717550" y="3092450"/>
          <p14:tracePt t="68990" x="742950" y="3092450"/>
          <p14:tracePt t="69007" x="781050" y="3079750"/>
          <p14:tracePt t="69024" x="812800" y="3067050"/>
          <p14:tracePt t="69049" x="831850" y="3060700"/>
          <p14:tracePt t="69058" x="838200" y="3060700"/>
          <p14:tracePt t="69076" x="889000" y="3073400"/>
          <p14:tracePt t="69091" x="901700" y="3079750"/>
          <p14:tracePt t="69112" x="965200" y="3111500"/>
          <p14:tracePt t="69124" x="1003300" y="3117850"/>
          <p14:tracePt t="69140" x="1073150" y="3117850"/>
          <p14:tracePt t="69157" x="1162050" y="3092450"/>
          <p14:tracePt t="69158" x="1200150" y="3067050"/>
          <p14:tracePt t="69173" x="1257300" y="3035300"/>
          <p14:tracePt t="69190" x="1314450" y="2997200"/>
          <p14:tracePt t="69207" x="1346200" y="2984500"/>
          <p14:tracePt t="69229" x="1352550" y="2978150"/>
          <p14:tracePt t="69310" x="1377950" y="2971800"/>
          <p14:tracePt t="69324" x="1403350" y="2965450"/>
          <p14:tracePt t="69345" x="1447800" y="2946400"/>
          <p14:tracePt t="69357" x="1454150" y="2940050"/>
          <p14:tracePt t="69374" x="1473200" y="2933700"/>
          <p14:tracePt t="69390" x="1485900" y="2927350"/>
          <p14:tracePt t="69607" x="1479550" y="2921000"/>
          <p14:tracePt t="69626" x="1466850" y="2908300"/>
          <p14:tracePt t="69640" x="1447800" y="2895600"/>
          <p14:tracePt t="69657" x="1441450" y="2882900"/>
          <p14:tracePt t="69674" x="1422400" y="2870200"/>
          <p14:tracePt t="69700" x="1403350" y="2863850"/>
          <p14:tracePt t="69707" x="1397000" y="2863850"/>
          <p14:tracePt t="69724" x="1390650" y="2863850"/>
          <p14:tracePt t="69741" x="1384300" y="2863850"/>
          <p14:tracePt t="69758" x="1377950" y="2863850"/>
          <p14:tracePt t="69807" x="1352550" y="2870200"/>
          <p14:tracePt t="69830" x="1327150" y="2882900"/>
          <p14:tracePt t="69841" x="1320800" y="2895600"/>
          <p14:tracePt t="69866" x="1308100" y="2908300"/>
          <p14:tracePt t="69974" x="1301750" y="2914650"/>
          <p14:tracePt t="69991" x="1295400" y="2914650"/>
          <p14:tracePt t="70008" x="1289050" y="2921000"/>
          <p14:tracePt t="70141" x="1289050" y="2908300"/>
          <p14:tracePt t="70208" x="1282700" y="2908300"/>
          <p14:tracePt t="70308" x="1276350" y="2908300"/>
          <p14:tracePt t="70325" x="1263650" y="2908300"/>
          <p14:tracePt t="70341" x="1250950" y="2908300"/>
          <p14:tracePt t="70363" x="1225550" y="2901950"/>
          <p14:tracePt t="70375" x="1212850" y="2895600"/>
          <p14:tracePt t="70395" x="1187450" y="2876550"/>
          <p14:tracePt t="70932" x="1187450" y="2889250"/>
          <p14:tracePt t="70942" x="1187450" y="2901950"/>
          <p14:tracePt t="70970" x="1193800" y="2952750"/>
          <p14:tracePt t="70971" x="1193800" y="2971800"/>
          <p14:tracePt t="70981" x="1193800" y="3003550"/>
          <p14:tracePt t="70992" x="1187450" y="3035300"/>
          <p14:tracePt t="71010" x="1174750" y="3117850"/>
          <p14:tracePt t="71011" x="1162050" y="3155950"/>
          <p14:tracePt t="71025" x="1155700" y="3225800"/>
          <p14:tracePt t="71042" x="1155700" y="3352800"/>
          <p14:tracePt t="71060" x="1155700" y="3473450"/>
          <p14:tracePt t="71061" x="1168400" y="3543300"/>
          <p14:tracePt t="71076" x="1181100" y="3594100"/>
          <p14:tracePt t="71092" x="1212850" y="3759200"/>
          <p14:tracePt t="71108" x="1238250" y="3879850"/>
          <p14:tracePt t="71125" x="1276350" y="4083050"/>
          <p14:tracePt t="71150" x="1352550" y="4445000"/>
          <p14:tracePt t="71161" x="1371600" y="4572000"/>
          <p14:tracePt t="71176" x="1409700" y="4832350"/>
          <p14:tracePt t="71192" x="1473200" y="5156200"/>
          <p14:tracePt t="71209" x="1549400" y="5435600"/>
          <p14:tracePt t="71225" x="1631950" y="5657850"/>
          <p14:tracePt t="71243" x="1739900" y="5899150"/>
          <p14:tracePt t="71259" x="1822450" y="6076950"/>
          <p14:tracePt t="71276" x="1885950" y="6203950"/>
          <p14:tracePt t="71294" x="1911350" y="6261100"/>
          <p14:tracePt t="71309" x="1911350" y="6267450"/>
          <p14:tracePt t="71342" x="1917700" y="6267450"/>
          <p14:tracePt t="71359" x="1936750" y="6267450"/>
          <p14:tracePt t="71375" x="2000250" y="6261100"/>
          <p14:tracePt t="71392" x="2057400" y="6254750"/>
          <p14:tracePt t="71417" x="2101850" y="6248400"/>
          <p14:tracePt t="71418" x="2133600" y="6242050"/>
          <p14:tracePt t="71427" x="2178050" y="6248400"/>
          <p14:tracePt t="71443" x="2254250" y="6261100"/>
          <p14:tracePt t="71459" x="2292350" y="6261100"/>
          <p14:tracePt t="71476" x="2305050" y="6261100"/>
          <p14:tracePt t="71492" x="2336800" y="6261100"/>
          <p14:tracePt t="71509" x="2368550" y="6248400"/>
          <p14:tracePt t="71525" x="2425700" y="6229350"/>
          <p14:tracePt t="71542" x="2476500" y="6216650"/>
          <p14:tracePt t="71559" x="2546350" y="6210300"/>
          <p14:tracePt t="71575" x="2609850" y="6210300"/>
          <p14:tracePt t="71592" x="2660650" y="6210300"/>
          <p14:tracePt t="71648" x="2667000" y="6210300"/>
          <p14:tracePt t="71659" x="2673350" y="6210300"/>
          <p14:tracePt t="71676" x="2724150" y="6223000"/>
          <p14:tracePt t="71692" x="2749550" y="6242050"/>
          <p14:tracePt t="71709" x="2781300" y="6248400"/>
          <p14:tracePt t="71726" x="2806700" y="6254750"/>
          <p14:tracePt t="71742" x="2832100" y="6261100"/>
          <p14:tracePt t="71759" x="2838450" y="6261100"/>
          <p14:tracePt t="71776" x="2844800" y="6261100"/>
          <p14:tracePt t="71793" x="2876550" y="6267450"/>
          <p14:tracePt t="71809" x="2946400" y="6292850"/>
          <p14:tracePt t="71826" x="3028950" y="6330950"/>
          <p14:tracePt t="71847" x="3155950" y="6362700"/>
          <p14:tracePt t="71859" x="3181350" y="6369050"/>
          <p14:tracePt t="71876" x="3206750" y="6369050"/>
          <p14:tracePt t="71892" x="3206750" y="6362700"/>
          <p14:tracePt t="71909" x="3206750" y="6337300"/>
          <p14:tracePt t="71926" x="3206750" y="6254750"/>
          <p14:tracePt t="71943" x="3200400" y="6172200"/>
          <p14:tracePt t="71959" x="3187700" y="6076950"/>
          <p14:tracePt t="71976" x="3175000" y="5949950"/>
          <p14:tracePt t="71992" x="3168650" y="5797550"/>
          <p14:tracePt t="72009" x="3162300" y="5594350"/>
          <p14:tracePt t="72026" x="3149600" y="5384800"/>
          <p14:tracePt t="72043" x="3130550" y="5181600"/>
          <p14:tracePt t="72059" x="3117850" y="4991100"/>
          <p14:tracePt t="72076" x="3111500" y="4781550"/>
          <p14:tracePt t="72093" x="3111500" y="4616450"/>
          <p14:tracePt t="72109" x="3105150" y="4483100"/>
          <p14:tracePt t="72126" x="3086100" y="4387850"/>
          <p14:tracePt t="72143" x="3073400" y="4324350"/>
          <p14:tracePt t="72159" x="3067050" y="4235450"/>
          <p14:tracePt t="72176" x="3067050" y="4171950"/>
          <p14:tracePt t="72193" x="3073400" y="4121150"/>
          <p14:tracePt t="72210" x="3079750" y="4057650"/>
          <p14:tracePt t="72228" x="3086100" y="4000500"/>
          <p14:tracePt t="72244" x="3086100" y="3968750"/>
          <p14:tracePt t="72268" x="3079750" y="3930650"/>
          <p14:tracePt t="72276" x="3079750" y="3924300"/>
          <p14:tracePt t="72293" x="3079750" y="3911600"/>
          <p14:tracePt t="72310" x="3079750" y="3886200"/>
          <p14:tracePt t="72326" x="3073400" y="3854450"/>
          <p14:tracePt t="72343" x="3067050" y="3822700"/>
          <p14:tracePt t="72365" x="3060700" y="3797300"/>
          <p14:tracePt t="72451" x="3003550" y="3797300"/>
          <p14:tracePt t="72460" x="2984500" y="3803650"/>
          <p14:tracePt t="72476" x="2933700" y="3816350"/>
          <p14:tracePt t="72493" x="2876550" y="3822700"/>
          <p14:tracePt t="72510" x="2781300" y="3835400"/>
          <p14:tracePt t="72534" x="2603500" y="3860800"/>
          <p14:tracePt t="72543" x="2533650" y="3867150"/>
          <p14:tracePt t="72560" x="2425700" y="3879850"/>
          <p14:tracePt t="72576" x="2368550" y="3879850"/>
          <p14:tracePt t="72593" x="2330450" y="3879850"/>
          <p14:tracePt t="72610" x="2311400" y="3879850"/>
          <p14:tracePt t="72628" x="2298700" y="3879850"/>
          <p14:tracePt t="72644" x="2254250" y="3873500"/>
          <p14:tracePt t="72660" x="2139950" y="3873500"/>
          <p14:tracePt t="72677" x="1987550" y="3879850"/>
          <p14:tracePt t="72693" x="1784350" y="3879850"/>
          <p14:tracePt t="72710" x="1708150" y="3879850"/>
          <p14:tracePt t="72727" x="1657350" y="3879850"/>
          <p14:tracePt t="72743" x="1638300" y="3879850"/>
          <p14:tracePt t="72810" x="1625600" y="3879850"/>
          <p14:tracePt t="72827" x="1600200" y="3905250"/>
          <p14:tracePt t="72843" x="1581150" y="3943350"/>
          <p14:tracePt t="72860" x="1568450" y="3981450"/>
          <p14:tracePt t="72877" x="1562100" y="4000500"/>
          <p14:tracePt t="72893" x="1555750" y="4044950"/>
          <p14:tracePt t="72910" x="1555750" y="4057650"/>
          <p14:tracePt t="72926" x="1562100" y="4070350"/>
          <p14:tracePt t="72944" x="1562100" y="4083050"/>
          <p14:tracePt t="72971" x="1543050" y="4108450"/>
          <p14:tracePt t="72984" x="1504950" y="4133850"/>
          <p14:tracePt t="73000" x="1473200" y="4146550"/>
          <p14:tracePt t="73189" x="1485900" y="4146550"/>
          <p14:tracePt t="73193" x="1524000" y="4146550"/>
          <p14:tracePt t="73210" x="1625600" y="4146550"/>
          <p14:tracePt t="73238" x="1720850" y="4146550"/>
          <p14:tracePt t="73245" x="1746250" y="4146550"/>
          <p14:tracePt t="73269" x="1828800" y="4146550"/>
          <p14:tracePt t="73277" x="1873250" y="4152900"/>
          <p14:tracePt t="73294" x="1930400" y="4178300"/>
          <p14:tracePt t="73310" x="1974850" y="4216400"/>
          <p14:tracePt t="73327" x="1987550" y="4254500"/>
          <p14:tracePt t="73327" x="1993900" y="4273550"/>
          <p14:tracePt t="73344" x="2000250" y="4311650"/>
          <p14:tracePt t="73360" x="2006600" y="4362450"/>
          <p14:tracePt t="73377" x="2012950" y="4400550"/>
          <p14:tracePt t="73396" x="2063750" y="4629150"/>
          <p14:tracePt t="73411" x="2101850" y="4819650"/>
          <p14:tracePt t="73428" x="2133600" y="5054600"/>
          <p14:tracePt t="73444" x="2152650" y="5245100"/>
          <p14:tracePt t="73461" x="2178050" y="5416550"/>
          <p14:tracePt t="73477" x="2216150" y="5575300"/>
          <p14:tracePt t="73494" x="2254250" y="5683250"/>
          <p14:tracePt t="73511" x="2298700" y="5784850"/>
          <p14:tracePt t="73530" x="2355850" y="5937250"/>
          <p14:tracePt t="73544" x="2362200" y="5956300"/>
          <p14:tracePt t="73561" x="2374900" y="6019800"/>
          <p14:tracePt t="73562" x="2374900" y="6038850"/>
          <p14:tracePt t="73589" x="2381250" y="6076950"/>
          <p14:tracePt t="73661" x="2393950" y="6083300"/>
          <p14:tracePt t="73677" x="2406650" y="6089650"/>
          <p14:tracePt t="73694" x="2419350" y="6108700"/>
          <p14:tracePt t="73711" x="2425700" y="6121400"/>
          <p14:tracePt t="73712" x="2432050" y="6127750"/>
          <p14:tracePt t="73813" x="2451100" y="6191250"/>
          <p14:tracePt t="73828" x="2451100" y="6229350"/>
          <p14:tracePt t="73844" x="2451100" y="6254750"/>
          <p14:tracePt t="73861" x="2451100" y="6261100"/>
          <p14:tracePt t="73944" x="2432050" y="6261100"/>
          <p14:tracePt t="73961" x="2343150" y="6261100"/>
          <p14:tracePt t="73978" x="2266950" y="6267450"/>
          <p14:tracePt t="74005" x="2159000" y="6286500"/>
          <p14:tracePt t="74019" x="2152650" y="6286500"/>
          <p14:tracePt t="74035" x="2146300" y="6286500"/>
          <p14:tracePt t="74061" x="2139950" y="6286500"/>
          <p14:tracePt t="74078" x="2114550" y="6286500"/>
          <p14:tracePt t="74094" x="2063750" y="6273800"/>
          <p14:tracePt t="74111" x="2038350" y="6273800"/>
          <p14:tracePt t="74128" x="2025650" y="6273800"/>
          <p14:tracePt t="74195" x="2032000" y="6273800"/>
          <p14:tracePt t="74220" x="2178050" y="6273800"/>
          <p14:tracePt t="74244" x="2457450" y="6273800"/>
          <p14:tracePt t="74261" x="2686050" y="6286500"/>
          <p14:tracePt t="74278" x="2895600" y="6311900"/>
          <p14:tracePt t="74294" x="3003550" y="6324600"/>
          <p14:tracePt t="74311" x="3035300" y="6330950"/>
          <p14:tracePt t="74328" x="3067050" y="6330950"/>
          <p14:tracePt t="74345" x="3092450" y="6330950"/>
          <p14:tracePt t="74361" x="3105150" y="6330950"/>
          <p14:tracePt t="74378" x="3111500" y="6330950"/>
          <p14:tracePt t="74420" x="3117850" y="6330950"/>
          <p14:tracePt t="74428" x="3124200" y="6330950"/>
          <p14:tracePt t="74445" x="3149600" y="6337300"/>
          <p14:tracePt t="74534" x="3155950" y="6343650"/>
          <p14:tracePt t="74545" x="3162300" y="6350000"/>
          <p14:tracePt t="74566" x="3187700" y="6375400"/>
          <p14:tracePt t="74579" x="3200400" y="6381750"/>
          <p14:tracePt t="74595" x="3219450" y="6388100"/>
          <p14:tracePt t="74662" x="3232150" y="6388100"/>
          <p14:tracePt t="74678" x="3257550" y="6381750"/>
          <p14:tracePt t="74695" x="3295650" y="6369050"/>
          <p14:tracePt t="74712" x="3314700" y="6362700"/>
          <p14:tracePt t="75195" x="3327400" y="6362700"/>
          <p14:tracePt t="75212" x="3384550" y="6381750"/>
          <p14:tracePt t="75229" x="3429000" y="6394450"/>
          <p14:tracePt t="75246" x="3473450" y="6407150"/>
          <p14:tracePt t="75262" x="3517900" y="6419850"/>
          <p14:tracePt t="75279" x="3549650" y="6432550"/>
          <p14:tracePt t="75298" x="3581400" y="6438900"/>
          <p14:tracePt t="75312" x="3613150" y="6438900"/>
          <p14:tracePt t="75331" x="3663950" y="6445250"/>
          <p14:tracePt t="75332" x="3689350" y="6445250"/>
          <p14:tracePt t="75373" x="3778250" y="6445250"/>
          <p14:tracePt t="75381" x="3790950" y="6445250"/>
          <p14:tracePt t="75407" x="3822700" y="6445250"/>
          <p14:tracePt t="75412" x="3829050" y="6445250"/>
          <p14:tracePt t="75429" x="3841750" y="6445250"/>
          <p14:tracePt t="75445" x="3867150" y="6432550"/>
          <p14:tracePt t="75462" x="3898900" y="6419850"/>
          <p14:tracePt t="75479" x="3924300" y="6381750"/>
          <p14:tracePt t="75502" x="3930650" y="6350000"/>
          <p14:tracePt t="75514" x="3930650" y="6343650"/>
          <p14:tracePt t="75530" x="3937000" y="6337300"/>
          <p14:tracePt t="75546" x="3937000" y="6330950"/>
          <p14:tracePt t="75562" x="3937000" y="6318250"/>
          <p14:tracePt t="75587" x="3930650" y="6267450"/>
          <p14:tracePt t="75596" x="3924300" y="6248400"/>
          <p14:tracePt t="75612" x="3911600" y="6203950"/>
          <p14:tracePt t="75638" x="3867150" y="6127750"/>
          <p14:tracePt t="75654" x="3860800" y="6115050"/>
          <p14:tracePt t="75671" x="3860800" y="6108700"/>
          <p14:tracePt t="75679" x="3854450" y="6108700"/>
          <p14:tracePt t="75696" x="3841750" y="6096000"/>
          <p14:tracePt t="75712" x="3822700" y="6076950"/>
          <p14:tracePt t="75729" x="3797300" y="6064250"/>
          <p14:tracePt t="75747" x="3765550" y="6045200"/>
          <p14:tracePt t="75763" x="3733800" y="6026150"/>
          <p14:tracePt t="75779" x="3702050" y="6013450"/>
          <p14:tracePt t="75796" x="3683000" y="6007100"/>
          <p14:tracePt t="75818" x="3670300" y="6000750"/>
          <p14:tracePt t="75829" x="3663950" y="6000750"/>
          <p14:tracePt t="75846" x="3651250" y="6000750"/>
          <p14:tracePt t="75872" x="3600450" y="5988050"/>
          <p14:tracePt t="75880" x="3581400" y="5988050"/>
          <p14:tracePt t="75896" x="3556000" y="5988050"/>
          <p14:tracePt t="75918" x="3536950" y="5988050"/>
          <p14:tracePt t="75946" x="3530600" y="5988050"/>
          <p14:tracePt t="75963" x="3524250" y="5988050"/>
          <p14:tracePt t="76029" x="3511550" y="6019800"/>
          <p14:tracePt t="76046" x="3505200" y="6051550"/>
          <p14:tracePt t="76063" x="3492500" y="6083300"/>
          <p14:tracePt t="76079" x="3486150" y="6108700"/>
          <p14:tracePt t="76149" x="3486150" y="6140450"/>
          <p14:tracePt t="76163" x="3486150" y="6184900"/>
          <p14:tracePt t="76180" x="3486150" y="6203950"/>
          <p14:tracePt t="76196" x="3492500" y="6248400"/>
          <p14:tracePt t="76213" x="3492500" y="6254750"/>
          <p14:tracePt t="76246" x="3498850" y="6254750"/>
          <p14:tracePt t="76279" x="3505200" y="6286500"/>
          <p14:tracePt t="76296" x="3524250" y="6337300"/>
          <p14:tracePt t="76313" x="3556000" y="6394450"/>
          <p14:tracePt t="76338" x="3581400" y="6432550"/>
          <p14:tracePt t="76350" x="3587750" y="6438900"/>
          <p14:tracePt t="76408" x="3594100" y="6438900"/>
          <p14:tracePt t="76429" x="3600450" y="6438900"/>
          <p14:tracePt t="76447" x="3613150" y="6432550"/>
          <p14:tracePt t="76463" x="3625850" y="6432550"/>
          <p14:tracePt t="76483" x="3670300" y="6432550"/>
          <p14:tracePt t="76496" x="3695700" y="6432550"/>
          <p14:tracePt t="76513" x="3714750" y="6432550"/>
          <p14:tracePt t="76530" x="3740150" y="6419850"/>
          <p14:tracePt t="76547" x="3765550" y="6400800"/>
          <p14:tracePt t="76573" x="3803650" y="6356350"/>
          <p14:tracePt t="76586" x="3829050" y="6318250"/>
          <p14:tracePt t="76596" x="3835400" y="6305550"/>
          <p14:tracePt t="76613" x="3848100" y="6286500"/>
          <p14:tracePt t="76636" x="3860800" y="6235700"/>
          <p14:tracePt t="76646" x="3860800" y="6223000"/>
          <p14:tracePt t="76663" x="3867150" y="6184900"/>
          <p14:tracePt t="76680" x="3867150" y="6127750"/>
          <p14:tracePt t="76697" x="3860800" y="6070600"/>
          <p14:tracePt t="76713" x="3841750" y="6019800"/>
          <p14:tracePt t="76730" x="3829050" y="5994400"/>
          <p14:tracePt t="76747" x="3829050" y="5988050"/>
          <p14:tracePt t="76797" x="3822700" y="5988050"/>
          <p14:tracePt t="76813" x="3803650" y="5981700"/>
          <p14:tracePt t="76830" x="3765550" y="5969000"/>
          <p14:tracePt t="76857" x="3670300" y="5930900"/>
          <p14:tracePt t="76865" x="3644900" y="5918200"/>
          <p14:tracePt t="76880" x="3625850" y="5918200"/>
          <p14:tracePt t="76915" x="3619500" y="5924550"/>
          <p14:tracePt t="76937" x="3606800" y="5943600"/>
          <p14:tracePt t="76947" x="3594100" y="5956300"/>
          <p14:tracePt t="76963" x="3581400" y="5975350"/>
          <p14:tracePt t="76980" x="3568700" y="5981700"/>
          <p14:tracePt t="76997" x="3562350" y="5988050"/>
          <p14:tracePt t="77014" x="3549650" y="5994400"/>
          <p14:tracePt t="77030" x="3543300" y="5994400"/>
          <p14:tracePt t="77055" x="3511550" y="6007100"/>
          <p14:tracePt t="77063" x="3498850" y="6019800"/>
          <p14:tracePt t="77080" x="3479800" y="6038850"/>
          <p14:tracePt t="77097" x="3460750" y="6083300"/>
          <p14:tracePt t="77114" x="3454400" y="6108700"/>
          <p14:tracePt t="77139" x="3448050" y="6140450"/>
          <p14:tracePt t="77151" x="3448050" y="6146800"/>
          <p14:tracePt t="77197" x="3448050" y="6159500"/>
          <p14:tracePt t="77214" x="3448050" y="6184900"/>
          <p14:tracePt t="77230" x="3473450" y="6242050"/>
          <p14:tracePt t="77247" x="3505200" y="6292850"/>
          <p14:tracePt t="77264" x="3530600" y="6337300"/>
          <p14:tracePt t="77285" x="3549650" y="6362700"/>
          <p14:tracePt t="77364" x="3562350" y="6369050"/>
          <p14:tracePt t="77380" x="3594100" y="6400800"/>
          <p14:tracePt t="77397" x="3625850" y="6419850"/>
          <p14:tracePt t="77414" x="3657600" y="6432550"/>
          <p14:tracePt t="77431" x="3670300" y="6438900"/>
          <p14:tracePt t="77447" x="3689350" y="6438900"/>
          <p14:tracePt t="77466" x="3714750" y="6432550"/>
          <p14:tracePt t="77480" x="3746500" y="6407150"/>
          <p14:tracePt t="77500" x="3784600" y="6369050"/>
          <p14:tracePt t="77514" x="3790950" y="6362700"/>
          <p14:tracePt t="77542" x="3816350" y="6350000"/>
          <p14:tracePt t="77554" x="3816350" y="6343650"/>
          <p14:tracePt t="77555" x="3822700" y="6343650"/>
          <p14:tracePt t="77566" x="3829050" y="6337300"/>
          <p14:tracePt t="77580" x="3835400" y="6330950"/>
          <p14:tracePt t="77599" x="3848100" y="6311900"/>
          <p14:tracePt t="77614" x="3860800" y="6273800"/>
          <p14:tracePt t="77631" x="3860800" y="6242050"/>
          <p14:tracePt t="77647" x="3867150" y="6197600"/>
          <p14:tracePt t="77664" x="3867150" y="6172200"/>
          <p14:tracePt t="77681" x="3867150" y="6146800"/>
          <p14:tracePt t="77699" x="3860800" y="6134100"/>
          <p14:tracePt t="77715" x="3860800" y="6127750"/>
          <p14:tracePt t="77732" x="3860800" y="6115050"/>
          <p14:tracePt t="77747" x="3854450" y="6083300"/>
          <p14:tracePt t="77764" x="3848100" y="6057900"/>
          <p14:tracePt t="77765" x="3835400" y="6038850"/>
          <p14:tracePt t="77787" x="3822700" y="6013450"/>
          <p14:tracePt t="77797" x="3816350" y="5994400"/>
          <p14:tracePt t="77831" x="3810000" y="5988050"/>
          <p14:tracePt t="77869" x="3803650" y="5975350"/>
          <p14:tracePt t="77881" x="3797300" y="5969000"/>
          <p14:tracePt t="77899" x="3778250" y="5956300"/>
          <p14:tracePt t="77914" x="3765550" y="5949950"/>
          <p14:tracePt t="77931" x="3740150" y="5930900"/>
          <p14:tracePt t="77947" x="3695700" y="5905500"/>
          <p14:tracePt t="77964" x="3683000" y="5899150"/>
          <p14:tracePt t="78014" x="3676650" y="5899150"/>
          <p14:tracePt t="78031" x="3663950" y="5899150"/>
          <p14:tracePt t="78047" x="3644900" y="5911850"/>
          <p14:tracePt t="78064" x="3625850" y="5918200"/>
          <p14:tracePt t="78081" x="3594100" y="5924550"/>
          <p14:tracePt t="78102" x="3562350" y="5937250"/>
          <p14:tracePt t="78115" x="3536950" y="5943600"/>
          <p14:tracePt t="78131" x="3505200" y="5949950"/>
          <p14:tracePt t="78164" x="3498850" y="5956300"/>
          <p14:tracePt t="78181" x="3492500" y="5981700"/>
          <p14:tracePt t="78198" x="3479800" y="6013450"/>
          <p14:tracePt t="78214" x="3467100" y="6045200"/>
          <p14:tracePt t="78231" x="3460750" y="6057900"/>
          <p14:tracePt t="78263" x="3454400" y="6070600"/>
          <p14:tracePt t="78335" x="3467100" y="6096000"/>
          <p14:tracePt t="78348" x="3473450" y="6102350"/>
          <p14:tracePt t="78364" x="3486150" y="6121400"/>
          <p14:tracePt t="78381" x="3486150" y="6127750"/>
          <p14:tracePt t="78489" x="3498850" y="6159500"/>
          <p14:tracePt t="78499" x="3498850" y="6165850"/>
          <p14:tracePt t="78515" x="3505200" y="6191250"/>
          <p14:tracePt t="78531" x="3505200" y="6203950"/>
          <p14:tracePt t="78667" x="3498850" y="6216650"/>
          <p14:tracePt t="83669" x="3517900" y="6223000"/>
          <p14:tracePt t="83686" x="3549650" y="6229350"/>
          <p14:tracePt t="83736" x="3562350" y="6229350"/>
          <p14:tracePt t="83752" x="3581400" y="6216650"/>
          <p14:tracePt t="83769" x="3594100" y="6210300"/>
          <p14:tracePt t="83874" x="3594100" y="6203950"/>
          <p14:tracePt t="83886" x="3600450" y="6197600"/>
          <p14:tracePt t="83902" x="3606800" y="6178550"/>
          <p14:tracePt t="83919" x="3613150" y="6153150"/>
          <p14:tracePt t="83936" x="3613150" y="6134100"/>
          <p14:tracePt t="83952" x="3613150" y="6121400"/>
          <p14:tracePt t="83971" x="3613150" y="6115050"/>
          <p14:tracePt t="84065" x="3606800" y="6115050"/>
          <p14:tracePt t="84070" x="3606800" y="6108700"/>
          <p14:tracePt t="84086" x="3600450" y="6108700"/>
          <p14:tracePt t="84163" x="3594100" y="6108700"/>
          <p14:tracePt t="84179" x="3587750" y="6108700"/>
          <p14:tracePt t="84319" x="3568700" y="6102350"/>
          <p14:tracePt t="89374" x="3575050" y="6102350"/>
          <p14:tracePt t="89391" x="3600450" y="6134100"/>
          <p14:tracePt t="89407" x="3625850" y="6172200"/>
          <p14:tracePt t="89424" x="3644900" y="6197600"/>
          <p14:tracePt t="89441" x="3676650" y="6223000"/>
          <p14:tracePt t="89466" x="3740150" y="6248400"/>
          <p14:tracePt t="89476" x="3759200" y="6254750"/>
          <p14:tracePt t="89501" x="3860800" y="6273800"/>
          <p14:tracePt t="89509" x="3937000" y="6280150"/>
          <p14:tracePt t="89528" x="3975100" y="6273800"/>
          <p14:tracePt t="89540" x="3981450" y="6273800"/>
          <p14:tracePt t="89574" x="3981450" y="6267450"/>
          <p14:tracePt t="89596" x="3975100" y="6248400"/>
          <p14:tracePt t="89627" x="3975100" y="6235700"/>
          <p14:tracePt t="89641" x="3968750" y="6223000"/>
          <p14:tracePt t="89657" x="3956050" y="6191250"/>
          <p14:tracePt t="89674" x="3943350" y="6165850"/>
          <p14:tracePt t="89691" x="3905250" y="6127750"/>
          <p14:tracePt t="89707" x="3854450" y="6083300"/>
          <p14:tracePt t="89724" x="3797300" y="6045200"/>
          <p14:tracePt t="89741" x="3765550" y="6032500"/>
          <p14:tracePt t="89757" x="3752850" y="6032500"/>
          <p14:tracePt t="89774" x="3746500" y="6032500"/>
          <p14:tracePt t="89842" x="3740150" y="6032500"/>
          <p14:tracePt t="89858" x="3721100" y="6038850"/>
          <p14:tracePt t="89878" x="3702050" y="6057900"/>
          <p14:tracePt t="89891" x="3689350" y="6064250"/>
          <p14:tracePt t="89908" x="3683000" y="6076950"/>
          <p14:tracePt t="89924" x="3683000" y="6083300"/>
          <p14:tracePt t="89941" x="3676650" y="6089650"/>
          <p14:tracePt t="89957" x="3663950" y="6115050"/>
          <p14:tracePt t="89974" x="3638550" y="6146800"/>
          <p14:tracePt t="89991" x="3619500" y="6172200"/>
          <p14:tracePt t="90022" x="3613150" y="6184900"/>
          <p14:tracePt t="90158" x="3606800" y="6184900"/>
          <p14:tracePt t="90175" x="3606800" y="6191250"/>
          <p14:tracePt t="90434" x="3613150" y="6223000"/>
          <p14:tracePt t="90458" x="3625850" y="6242050"/>
          <p14:tracePt t="90474" x="3638550" y="6248400"/>
          <p14:tracePt t="90491" x="3644900" y="6254750"/>
          <p14:tracePt t="90525" x="3651250" y="6254750"/>
          <p14:tracePt t="90541" x="3657600" y="6254750"/>
          <p14:tracePt t="90558" x="3670300" y="6248400"/>
          <p14:tracePt t="90579" x="3721100" y="6223000"/>
          <p14:tracePt t="90592" x="3740150" y="6210300"/>
          <p14:tracePt t="90608" x="3790950" y="6178550"/>
          <p14:tracePt t="90609" x="3816350" y="6159500"/>
          <p14:tracePt t="90625" x="3835400" y="6146800"/>
          <p14:tracePt t="90642" x="3924300" y="6070600"/>
          <p14:tracePt t="90660" x="3937000" y="6057900"/>
          <p14:tracePt t="90676" x="3968750" y="6013450"/>
          <p14:tracePt t="90692" x="3987800" y="5956300"/>
          <p14:tracePt t="90708" x="4006850" y="5892800"/>
          <p14:tracePt t="90725" x="4013200" y="5829300"/>
          <p14:tracePt t="90744" x="4013200" y="5772150"/>
          <p14:tracePt t="90758" x="4013200" y="5715000"/>
          <p14:tracePt t="90775" x="4013200" y="5683250"/>
          <p14:tracePt t="90861" x="3994150" y="5683250"/>
          <p14:tracePt t="90875" x="3975100" y="5689600"/>
          <p14:tracePt t="90892" x="3917950" y="5727700"/>
          <p14:tracePt t="90908" x="3854450" y="5797550"/>
          <p14:tracePt t="90925" x="3778250" y="5911850"/>
          <p14:tracePt t="90941" x="3721100" y="6000750"/>
          <p14:tracePt t="90958" x="3683000" y="6083300"/>
          <p14:tracePt t="90975" x="3670300" y="6121400"/>
          <p14:tracePt t="90995" x="3670300" y="6140450"/>
          <p14:tracePt t="91008" x="3663950" y="6140450"/>
          <p14:tracePt t="91044" x="3657600" y="6127750"/>
          <p14:tracePt t="91059" x="3638550" y="6070600"/>
          <p14:tracePt t="91075" x="3606800" y="5981700"/>
          <p14:tracePt t="91104" x="3549650" y="5784850"/>
          <p14:tracePt t="91115" x="3524250" y="5613400"/>
          <p14:tracePt t="91128" x="3524250" y="5499100"/>
          <p14:tracePt t="91146" x="3568700" y="5067300"/>
          <p14:tracePt t="91158" x="3594100" y="4864100"/>
          <p14:tracePt t="91175" x="3625850" y="4521200"/>
          <p14:tracePt t="91192" x="3638550" y="4171950"/>
          <p14:tracePt t="91209" x="3644900" y="3911600"/>
          <p14:tracePt t="91231" x="3644900" y="3657600"/>
          <p14:tracePt t="91243" x="3638550" y="3600450"/>
          <p14:tracePt t="91263" x="3632200" y="3568700"/>
          <p14:tracePt t="91309" x="3632200" y="3556000"/>
          <p14:tracePt t="91325" x="3632200" y="3530600"/>
          <p14:tracePt t="91342" x="3632200" y="3498850"/>
          <p14:tracePt t="91359" x="3632200" y="3486150"/>
          <p14:tracePt t="91433" x="3632200" y="3479800"/>
          <p14:tracePt t="91444" x="3632200" y="3467100"/>
          <p14:tracePt t="91462" x="3632200" y="3378200"/>
          <p14:tracePt t="91476" x="3657600" y="3263900"/>
          <p14:tracePt t="91492" x="3676650" y="3124200"/>
          <p14:tracePt t="91509" x="3683000" y="3009900"/>
          <p14:tracePt t="91525" x="3683000" y="2901950"/>
          <p14:tracePt t="91542" x="3683000" y="2832100"/>
          <p14:tracePt t="91560" x="3683000" y="2794000"/>
          <p14:tracePt t="91576" x="3683000" y="2768600"/>
          <p14:tracePt t="91592" x="3683000" y="2749550"/>
          <p14:tracePt t="91609" x="3683000" y="2743200"/>
          <p14:tracePt t="91626" x="3663950" y="2724150"/>
          <p14:tracePt t="91644" x="3613150" y="2717800"/>
          <p14:tracePt t="91659" x="3606800" y="2717800"/>
          <p14:tracePt t="99199" x="3613150" y="2705100"/>
          <p14:tracePt t="99215" x="3670300" y="2660650"/>
          <p14:tracePt t="99232" x="3790950" y="2584450"/>
          <p14:tracePt t="99252" x="3854450" y="2527300"/>
          <p14:tracePt t="99265" x="3917950" y="2444750"/>
          <p14:tracePt t="99291" x="3994150" y="2330450"/>
          <p14:tracePt t="99300" x="4019550" y="2273300"/>
          <p14:tracePt t="99331" x="4140200" y="1911350"/>
          <p14:tracePt t="99343" x="4184650" y="1676400"/>
          <p14:tracePt t="99366" x="4210050" y="1460500"/>
          <p14:tracePt t="99382" x="4216400" y="1181100"/>
          <p14:tracePt t="99399" x="4229100" y="996950"/>
          <p14:tracePt t="99415" x="4254500" y="889000"/>
          <p14:tracePt t="99432" x="4267200" y="838200"/>
          <p14:tracePt t="99449" x="4273550" y="800100"/>
          <p14:tracePt t="99450" x="4273550" y="781050"/>
          <p14:tracePt t="99468" x="4273550" y="736600"/>
          <p14:tracePt t="99486" x="4254500" y="679450"/>
          <p14:tracePt t="99499" x="4229100" y="622300"/>
          <p14:tracePt t="99516" x="4197350" y="565150"/>
          <p14:tracePt t="99532" x="4178300" y="539750"/>
          <p14:tracePt t="99549" x="4152900" y="508000"/>
          <p14:tracePt t="99576" x="4146550" y="476250"/>
          <p14:tracePt t="99583" x="4146550" y="469900"/>
          <p14:tracePt t="99599" x="4152900" y="457200"/>
          <p14:tracePt t="99616" x="4165600" y="450850"/>
          <p14:tracePt t="99632" x="4171950" y="444500"/>
          <p14:tracePt t="99724" x="4178300" y="444500"/>
          <p14:tracePt t="99732" x="4191000" y="457200"/>
          <p14:tracePt t="99749" x="4197350" y="469900"/>
          <p14:tracePt t="99766" x="4203700" y="482600"/>
          <p14:tracePt t="99783" x="4203700" y="488950"/>
          <p14:tracePt t="99916" x="4203700" y="495300"/>
          <p14:tracePt t="99932" x="4197350" y="501650"/>
          <p14:tracePt t="99949" x="4191000" y="514350"/>
          <p14:tracePt t="99966" x="4178300" y="520700"/>
          <p14:tracePt t="99983" x="4171950" y="533400"/>
          <p14:tracePt t="99999" x="4165600" y="539750"/>
          <p14:tracePt t="100016" x="4159250" y="552450"/>
          <p14:tracePt t="104220" x="4159250" y="558800"/>
          <p14:tracePt t="104247" x="4152900" y="609600"/>
          <p14:tracePt t="104260" x="4152900" y="628650"/>
          <p14:tracePt t="104279" x="4152900" y="647700"/>
          <p14:tracePt t="104287" x="4152900" y="654050"/>
          <p14:tracePt t="104303" x="4152900" y="692150"/>
          <p14:tracePt t="104320" x="4152900" y="742950"/>
          <p14:tracePt t="104336" x="4165600" y="819150"/>
          <p14:tracePt t="104353" x="4184650" y="901700"/>
          <p14:tracePt t="104370" x="4203700" y="977900"/>
          <p14:tracePt t="104387" x="4216400" y="1028700"/>
          <p14:tracePt t="104403" x="4216400" y="1047750"/>
          <p14:tracePt t="104405" x="4222750" y="1073150"/>
          <p14:tracePt t="104420" x="4229100" y="1123950"/>
          <p14:tracePt t="104452" x="4286250" y="1225550"/>
          <p14:tracePt t="104462" x="4292600" y="1244600"/>
          <p14:tracePt t="104474" x="4318000" y="1270000"/>
          <p14:tracePt t="104486" x="4356100" y="1314450"/>
          <p14:tracePt t="104503" x="4381500" y="1339850"/>
          <p14:tracePt t="104520" x="4400550" y="1365250"/>
          <p14:tracePt t="104536" x="4419600" y="1390650"/>
          <p14:tracePt t="104553" x="4464050" y="1422400"/>
          <p14:tracePt t="104570" x="4495800" y="1441450"/>
          <p14:tracePt t="104587" x="4527550" y="1454150"/>
          <p14:tracePt t="104588" x="4540250" y="1460500"/>
          <p14:tracePt t="104603" x="4559300" y="1460500"/>
          <p14:tracePt t="104604" x="4565650" y="1466850"/>
          <p14:tracePt t="104620" x="4584700" y="1466850"/>
          <p14:tracePt t="104637" x="4591050" y="1466850"/>
          <p14:tracePt t="104655" x="4603750" y="1466850"/>
          <p14:tracePt t="104686" x="4616450" y="1473200"/>
          <p14:tracePt t="104703" x="4635500" y="1492250"/>
          <p14:tracePt t="104720" x="4673600" y="1517650"/>
          <p14:tracePt t="104737" x="4686300" y="1536700"/>
          <p14:tracePt t="104753" x="4692650" y="1543050"/>
          <p14:tracePt t="104771" x="4699000" y="1549400"/>
          <p14:tracePt t="104788" x="4705350" y="1562100"/>
          <p14:tracePt t="104804" x="4718050" y="1581150"/>
          <p14:tracePt t="104820" x="4724400" y="1593850"/>
          <p14:tracePt t="104837" x="4730750" y="1606550"/>
          <p14:tracePt t="104970" x="4743450" y="1612900"/>
          <p14:tracePt t="104987" x="4832350" y="1682750"/>
          <p14:tracePt t="105003" x="4895850" y="1746250"/>
          <p14:tracePt t="105020" x="4965700" y="1803400"/>
          <p14:tracePt t="105037" x="5035550" y="1847850"/>
          <p14:tracePt t="105054" x="5086350" y="1860550"/>
          <p14:tracePt t="105070" x="5118100" y="1860550"/>
          <p14:tracePt t="105096" x="5156200" y="1847850"/>
          <p14:tracePt t="105103" x="5168900" y="1835150"/>
          <p14:tracePt t="105121" x="5194300" y="1822450"/>
          <p14:tracePt t="105139" x="5226050" y="1797050"/>
          <p14:tracePt t="105154" x="5257800" y="1778000"/>
          <p14:tracePt t="105172" x="5302250" y="1746250"/>
          <p14:tracePt t="105189" x="5391150" y="1701800"/>
          <p14:tracePt t="105204" x="5422900" y="1682750"/>
          <p14:tracePt t="105223" x="5480050" y="1644650"/>
          <p14:tracePt t="105237" x="5499100" y="1625600"/>
          <p14:tracePt t="105254" x="5524500" y="1593850"/>
          <p14:tracePt t="105277" x="5537200" y="1568450"/>
          <p14:tracePt t="105278" x="5549900" y="1555750"/>
          <p14:tracePt t="105287" x="5556250" y="1543050"/>
          <p14:tracePt t="105304" x="5575300" y="1504950"/>
          <p14:tracePt t="105320" x="5600700" y="1460500"/>
          <p14:tracePt t="105337" x="5613400" y="1422400"/>
          <p14:tracePt t="105354" x="5619750" y="1384300"/>
          <p14:tracePt t="105370" x="5588000" y="1346200"/>
          <p14:tracePt t="105387" x="5543550" y="1314450"/>
          <p14:tracePt t="105404" x="5511800" y="1308100"/>
          <p14:tracePt t="105420" x="5473700" y="1301750"/>
          <p14:tracePt t="105421" x="5441950" y="1301750"/>
          <p14:tracePt t="105438" x="5410200" y="1295400"/>
          <p14:tracePt t="105438" x="5378450" y="1295400"/>
          <p14:tracePt t="105454" x="5334000" y="1295400"/>
          <p14:tracePt t="105455" x="5289550" y="1295400"/>
          <p14:tracePt t="105471" x="5245100" y="1301750"/>
          <p14:tracePt t="105488" x="5156200" y="1301750"/>
          <p14:tracePt t="105514" x="4953000" y="1308100"/>
          <p14:tracePt t="105523" x="4895850" y="1308100"/>
          <p14:tracePt t="105538" x="4749800" y="1308100"/>
          <p14:tracePt t="105556" x="4660900" y="1320800"/>
          <p14:tracePt t="105570" x="4603750" y="1339850"/>
          <p14:tracePt t="105587" x="4584700" y="1346200"/>
          <p14:tracePt t="105604" x="4578350" y="1352550"/>
          <p14:tracePt t="105621" x="4578350" y="1358900"/>
          <p14:tracePt t="105640" x="4559300" y="1416050"/>
          <p14:tracePt t="105654" x="4552950" y="1454150"/>
          <p14:tracePt t="105671" x="4546600" y="1536700"/>
          <p14:tracePt t="105687" x="4546600" y="1619250"/>
          <p14:tracePt t="105704" x="4578350" y="1714500"/>
          <p14:tracePt t="105721" x="4584700" y="1727200"/>
          <p14:tracePt t="105721" x="4603750" y="1746250"/>
          <p14:tracePt t="105738" x="4616450" y="1758950"/>
          <p14:tracePt t="105754" x="4648200" y="1778000"/>
          <p14:tracePt t="105771" x="4705350" y="1784350"/>
          <p14:tracePt t="105794" x="4857750" y="1803400"/>
          <p14:tracePt t="105806" x="4953000" y="1809750"/>
          <p14:tracePt t="105821" x="5099050" y="1809750"/>
          <p14:tracePt t="105838" x="5251450" y="1809750"/>
          <p14:tracePt t="105854" x="5378450" y="1784350"/>
          <p14:tracePt t="105871" x="5480050" y="1765300"/>
          <p14:tracePt t="105887" x="5543550" y="1739900"/>
          <p14:tracePt t="105904" x="5575300" y="1714500"/>
          <p14:tracePt t="105921" x="5607050" y="1670050"/>
          <p14:tracePt t="105938" x="5626100" y="1625600"/>
          <p14:tracePt t="105955" x="5638800" y="1587500"/>
          <p14:tracePt t="105971" x="5651500" y="1536700"/>
          <p14:tracePt t="105988" x="5657850" y="1504950"/>
          <p14:tracePt t="106005" x="5657850" y="1466850"/>
          <p14:tracePt t="106022" x="5645150" y="1422400"/>
          <p14:tracePt t="106038" x="5619750" y="1384300"/>
          <p14:tracePt t="106055" x="5581650" y="1339850"/>
          <p14:tracePt t="106071" x="5556250" y="1320800"/>
          <p14:tracePt t="106088" x="5505450" y="1301750"/>
          <p14:tracePt t="106104" x="5441950" y="1276350"/>
          <p14:tracePt t="106121" x="5391150" y="1263650"/>
          <p14:tracePt t="106139" x="5321300" y="1250950"/>
          <p14:tracePt t="106164" x="5200650" y="1231900"/>
          <p14:tracePt t="106188" x="5067300" y="1231900"/>
          <p14:tracePt t="106205" x="4933950" y="1238250"/>
          <p14:tracePt t="106221" x="4813300" y="1244600"/>
          <p14:tracePt t="106238" x="4641850" y="1270000"/>
          <p14:tracePt t="106255" x="4546600" y="1295400"/>
          <p14:tracePt t="106271" x="4508500" y="1320800"/>
          <p14:tracePt t="106288" x="4489450" y="1333500"/>
          <p14:tracePt t="106305" x="4483100" y="1352550"/>
          <p14:tracePt t="106322" x="4476750" y="1377950"/>
          <p14:tracePt t="106343" x="4470400" y="1441450"/>
          <p14:tracePt t="106355" x="4470400" y="1473200"/>
          <p14:tracePt t="106371" x="4489450" y="1530350"/>
          <p14:tracePt t="106388" x="4533900" y="1612900"/>
          <p14:tracePt t="106405" x="4597400" y="1676400"/>
          <p14:tracePt t="106422" x="4667250" y="1720850"/>
          <p14:tracePt t="106438" x="4813300" y="1771650"/>
          <p14:tracePt t="106455" x="4895850" y="1784350"/>
          <p14:tracePt t="106472" x="4965700" y="1784350"/>
          <p14:tracePt t="106491" x="5041900" y="1784350"/>
          <p14:tracePt t="106505" x="5156200" y="1784350"/>
          <p14:tracePt t="106521" x="5276850" y="1778000"/>
          <p14:tracePt t="106538" x="5359400" y="1771650"/>
          <p14:tracePt t="106555" x="5435600" y="1758950"/>
          <p14:tracePt t="106585" x="5499100" y="1727200"/>
          <p14:tracePt t="106593" x="5511800" y="1720850"/>
          <p14:tracePt t="106605" x="5518150" y="1708150"/>
          <p14:tracePt t="106622" x="5524500" y="1695450"/>
          <p14:tracePt t="106639" x="5530850" y="1689100"/>
          <p14:tracePt t="106655" x="5530850" y="1682750"/>
          <p14:tracePt t="106680" x="5530850" y="1676400"/>
          <p14:tracePt t="106772" x="5518150" y="1676400"/>
          <p14:tracePt t="106788" x="5505450" y="1670050"/>
          <p14:tracePt t="106805" x="5454650" y="1663700"/>
          <p14:tracePt t="106822" x="5403850" y="1663700"/>
          <p14:tracePt t="106838" x="5353050" y="1682750"/>
          <p14:tracePt t="106855" x="5340350" y="1784350"/>
          <p14:tracePt t="106872" x="5391150" y="1930400"/>
          <p14:tracePt t="106888" x="5461000" y="2114550"/>
          <p14:tracePt t="106906" x="5518150" y="2254250"/>
          <p14:tracePt t="106922" x="5575300" y="2355850"/>
          <p14:tracePt t="106939" x="5632450" y="2413000"/>
          <p14:tracePt t="106955" x="5689600" y="2438400"/>
          <p14:tracePt t="106972" x="5797550" y="2470150"/>
          <p14:tracePt t="106989" x="5975350" y="2520950"/>
          <p14:tracePt t="107007" x="6470650" y="2679700"/>
          <p14:tracePt t="107022" x="6775450" y="2806700"/>
          <p14:tracePt t="107039" x="6915150" y="2876550"/>
          <p14:tracePt t="107039" x="7023100" y="2946400"/>
          <p14:tracePt t="107055" x="7118350" y="3016250"/>
          <p14:tracePt t="107072" x="7327900" y="3162300"/>
          <p14:tracePt t="107089" x="7454900" y="3225800"/>
          <p14:tracePt t="107105" x="7569200" y="3276600"/>
          <p14:tracePt t="107127" x="7702550" y="3346450"/>
          <p14:tracePt t="107139" x="7835900" y="3403600"/>
          <p14:tracePt t="107155" x="7943850" y="3429000"/>
          <p14:tracePt t="107172" x="7981950" y="3422650"/>
          <p14:tracePt t="107188" x="8013700" y="3378200"/>
          <p14:tracePt t="107205" x="8020050" y="3314700"/>
          <p14:tracePt t="107222" x="8020050" y="3238500"/>
          <p14:tracePt t="107242" x="8020050" y="3175000"/>
          <p14:tracePt t="107255" x="8020050" y="3155950"/>
          <p14:tracePt t="107272" x="7994650" y="3009900"/>
          <p14:tracePt t="107289" x="7981950" y="2946400"/>
          <p14:tracePt t="107290" x="7962900" y="2870200"/>
          <p14:tracePt t="107305" x="7924800" y="2774950"/>
          <p14:tracePt t="107306" x="7893050" y="2705100"/>
          <p14:tracePt t="107322" x="7829550" y="2590800"/>
          <p14:tracePt t="107342" x="7747000" y="2476500"/>
          <p14:tracePt t="107355" x="7626350" y="2362200"/>
          <p14:tracePt t="107372" x="7486650" y="2254250"/>
          <p14:tracePt t="107389" x="7385050" y="2190750"/>
          <p14:tracePt t="107407" x="7264400" y="2114550"/>
          <p14:tracePt t="107422" x="7162800" y="2070100"/>
          <p14:tracePt t="107439" x="7086600" y="2038350"/>
          <p14:tracePt t="107456" x="6959600" y="2012950"/>
          <p14:tracePt t="107472" x="6819900" y="2012950"/>
          <p14:tracePt t="107489" x="6711950" y="2012950"/>
          <p14:tracePt t="107506" x="6521450" y="2044700"/>
          <p14:tracePt t="107524" x="6343650" y="2108200"/>
          <p14:tracePt t="107539" x="6178550" y="2178050"/>
          <p14:tracePt t="107556" x="5937250" y="2298700"/>
          <p14:tracePt t="107572" x="5746750" y="2400300"/>
          <p14:tracePt t="107589" x="5511800" y="2559050"/>
          <p14:tracePt t="107606" x="5359400" y="2749550"/>
          <p14:tracePt t="107623" x="5289550" y="2914650"/>
          <p14:tracePt t="107639" x="5238750" y="3117850"/>
          <p14:tracePt t="107663" x="5118100" y="3467100"/>
          <p14:tracePt t="107672" x="5048250" y="3613150"/>
          <p14:tracePt t="107689" x="4933950" y="3867150"/>
          <p14:tracePt t="107708" x="4876800" y="4241800"/>
          <p14:tracePt t="107722" x="4902200" y="4368800"/>
          <p14:tracePt t="107740" x="5022850" y="4724400"/>
          <p14:tracePt t="107756" x="5080000" y="4946650"/>
          <p14:tracePt t="107773" x="5124450" y="5111750"/>
          <p14:tracePt t="107789" x="5213350" y="5308600"/>
          <p14:tracePt t="107806" x="5334000" y="5480050"/>
          <p14:tracePt t="107822" x="5467350" y="5626100"/>
          <p14:tracePt t="107839" x="5721350" y="5791200"/>
          <p14:tracePt t="107856" x="5943600" y="5886450"/>
          <p14:tracePt t="107873" x="6216650" y="5962650"/>
          <p14:tracePt t="107889" x="6521450" y="6019800"/>
          <p14:tracePt t="107907" x="6864350" y="6076950"/>
          <p14:tracePt t="107924" x="7283450" y="6127750"/>
          <p14:tracePt t="107939" x="7613650" y="6159500"/>
          <p14:tracePt t="107956" x="7969250" y="6165850"/>
          <p14:tracePt t="107973" x="8229600" y="6134100"/>
          <p14:tracePt t="107990" x="8553450" y="5969000"/>
          <p14:tracePt t="108006" x="8724900" y="5740400"/>
          <p14:tracePt t="108023" x="8845550" y="5511800"/>
          <p14:tracePt t="108046" x="8997950" y="5099050"/>
          <p14:tracePt t="108056" x="9029700" y="4984750"/>
          <p14:tracePt t="108073" x="9086850" y="4673600"/>
          <p14:tracePt t="108089" x="9105900" y="4267200"/>
          <p14:tracePt t="108107" x="9086850" y="3943350"/>
          <p14:tracePt t="108130" x="8953500" y="3365500"/>
          <p14:tracePt t="108139" x="8864600" y="3143250"/>
          <p14:tracePt t="108157" x="8712200" y="2876550"/>
          <p14:tracePt t="108173" x="8553450" y="2597150"/>
          <p14:tracePt t="108191" x="8458200" y="2393950"/>
          <p14:tracePt t="108206" x="8388350" y="2260600"/>
          <p14:tracePt t="108223" x="8312150" y="2120900"/>
          <p14:tracePt t="108240" x="8185150" y="2006600"/>
          <p14:tracePt t="108256" x="8089900" y="1955800"/>
          <p14:tracePt t="108277" x="7975600" y="1917700"/>
          <p14:tracePt t="108290" x="7842250" y="1885950"/>
          <p14:tracePt t="108308" x="7772400" y="1873250"/>
          <p14:tracePt t="108324" x="7683500" y="1866900"/>
          <p14:tracePt t="108340" x="7594600" y="1866900"/>
          <p14:tracePt t="108364" x="7454900" y="1911350"/>
          <p14:tracePt t="108373" x="7378700" y="1936750"/>
          <p14:tracePt t="108390" x="7258050" y="1987550"/>
          <p14:tracePt t="108406" x="7105650" y="2038350"/>
          <p14:tracePt t="108423" x="6889750" y="2108200"/>
          <p14:tracePt t="108441" x="6737350" y="2165350"/>
          <p14:tracePt t="108457" x="6616700" y="2222500"/>
          <p14:tracePt t="108473" x="6483350" y="2317750"/>
          <p14:tracePt t="108474" x="6445250" y="2343150"/>
          <p14:tracePt t="108494" x="6324600" y="2489200"/>
          <p14:tracePt t="108507" x="6178550" y="2730500"/>
          <p14:tracePt t="108523" x="6083300" y="2959100"/>
          <p14:tracePt t="108540" x="6026150" y="3155950"/>
          <p14:tracePt t="108556" x="5994400" y="3333750"/>
          <p14:tracePt t="108573" x="5994400" y="3460750"/>
          <p14:tracePt t="108594" x="6019800" y="3575050"/>
          <p14:tracePt t="108606" x="6026150" y="3594100"/>
          <p14:tracePt t="108624" x="6032500" y="3606800"/>
          <p14:tracePt t="108674" x="6032500" y="3600450"/>
          <p14:tracePt t="108691" x="6032500" y="3581400"/>
          <p14:tracePt t="108707" x="6032500" y="3562350"/>
          <p14:tracePt t="108740" x="6032500" y="3556000"/>
          <p14:tracePt t="108757" x="6032500" y="3549650"/>
          <p14:tracePt t="108774" x="6032500" y="3536950"/>
          <p14:tracePt t="108790" x="6032500" y="3517900"/>
          <p14:tracePt t="108807" x="6032500" y="3505200"/>
          <p14:tracePt t="108808" x="6032500" y="3498850"/>
          <p14:tracePt t="108824" x="6032500" y="3492500"/>
          <p14:tracePt t="108857" x="6032500" y="3486150"/>
          <p14:tracePt t="108890" x="6032500" y="3473450"/>
          <p14:tracePt t="108907" x="6026150" y="3448050"/>
          <p14:tracePt t="108923" x="6019800" y="3435350"/>
          <p14:tracePt t="108941" x="6019800" y="3409950"/>
          <p14:tracePt t="108957" x="6013450" y="3397250"/>
          <p14:tracePt t="108974" x="6013450" y="3390900"/>
          <p14:tracePt t="109550" x="6007100" y="3384550"/>
          <p14:tracePt t="109560" x="6000750" y="3365500"/>
          <p14:tracePt t="109578" x="5988050" y="3340100"/>
          <p14:tracePt t="109590" x="5975350" y="3321050"/>
          <p14:tracePt t="109608" x="5969000" y="3314700"/>
          <p14:tracePt t="109624" x="5962650" y="3308350"/>
          <p14:tracePt t="109641" x="5962650" y="3302000"/>
          <p14:tracePt t="109658" x="5956300" y="3302000"/>
          <p14:tracePt t="109674" x="5956300" y="3295650"/>
          <p14:tracePt t="109691" x="5949950" y="3282950"/>
          <p14:tracePt t="109708" x="5930900" y="3270250"/>
          <p14:tracePt t="109724" x="5918200" y="3244850"/>
          <p14:tracePt t="109742" x="5880100" y="3213100"/>
          <p14:tracePt t="109765" x="5816600" y="3143250"/>
          <p14:tracePt t="109774" x="5791200" y="3117850"/>
          <p14:tracePt t="109791" x="5715000" y="3035300"/>
          <p14:tracePt t="109807" x="5600700" y="2914650"/>
          <p14:tracePt t="109824" x="5492750" y="2806700"/>
          <p14:tracePt t="109841" x="5410200" y="2717800"/>
          <p14:tracePt t="109863" x="5276850" y="2597150"/>
          <p14:tracePt t="109864" x="5238750" y="2559050"/>
          <p14:tracePt t="109876" x="5162550" y="2489200"/>
          <p14:tracePt t="109903" x="4991100" y="2317750"/>
          <p14:tracePt t="109913" x="4908550" y="2222500"/>
          <p14:tracePt t="109931" x="4845050" y="2139950"/>
          <p14:tracePt t="109941" x="4819650" y="2101850"/>
          <p14:tracePt t="109958" x="4787900" y="2051050"/>
          <p14:tracePt t="109975" x="4743450" y="1993900"/>
          <p14:tracePt t="110004" x="4699000" y="1911350"/>
          <p14:tracePt t="110014" x="4686300" y="1892300"/>
          <p14:tracePt t="110025" x="4686300" y="1866900"/>
          <p14:tracePt t="110025" x="4686300" y="1860550"/>
          <p14:tracePt t="110046" x="4686300" y="1828800"/>
          <p14:tracePt t="110058" x="4686300" y="1803400"/>
          <p14:tracePt t="110075" x="4686300" y="1784350"/>
          <p14:tracePt t="110091" x="4686300" y="1765300"/>
          <p14:tracePt t="110391" x="4699000" y="1765300"/>
          <p14:tracePt t="110408" x="4800600" y="1771650"/>
          <p14:tracePt t="110425" x="4902200" y="1778000"/>
          <p14:tracePt t="110441" x="4997450" y="1778000"/>
          <p14:tracePt t="110458" x="5118100" y="1778000"/>
          <p14:tracePt t="110475" x="5219700" y="1765300"/>
          <p14:tracePt t="110492" x="5308600" y="1739900"/>
          <p14:tracePt t="110508" x="5365750" y="1708150"/>
          <p14:tracePt t="110525" x="5410200" y="1676400"/>
          <p14:tracePt t="110542" x="5441950" y="1644650"/>
          <p14:tracePt t="110562" x="5480050" y="1587500"/>
          <p14:tracePt t="110575" x="5486400" y="1574800"/>
          <p14:tracePt t="110592" x="5492750" y="1536700"/>
          <p14:tracePt t="110608" x="5499100" y="1498600"/>
          <p14:tracePt t="110625" x="5499100" y="1454150"/>
          <p14:tracePt t="110651" x="5492750" y="1358900"/>
          <p14:tracePt t="110660" x="5486400" y="1327150"/>
          <p14:tracePt t="110676" x="5461000" y="1289050"/>
          <p14:tracePt t="110692" x="5416550" y="1238250"/>
          <p14:tracePt t="110708" x="5372100" y="1212850"/>
          <p14:tracePt t="110725" x="5327650" y="1193800"/>
          <p14:tracePt t="110742" x="5276850" y="1187450"/>
          <p14:tracePt t="110758" x="5226050" y="1181100"/>
          <p14:tracePt t="110775" x="5168900" y="1181100"/>
          <p14:tracePt t="110794" x="5111750" y="1200150"/>
          <p14:tracePt t="110808" x="5048250" y="1238250"/>
          <p14:tracePt t="110826" x="4965700" y="1295400"/>
          <p14:tracePt t="110828" x="4940300" y="1320800"/>
          <p14:tracePt t="110851" x="4870450" y="1397000"/>
          <p14:tracePt t="110858" x="4851400" y="1422400"/>
          <p14:tracePt t="110876" x="4813300" y="1485900"/>
          <p14:tracePt t="110892" x="4819650" y="1530350"/>
          <p14:tracePt t="110908" x="4838700" y="1549400"/>
          <p14:tracePt t="110925" x="4845050" y="1555750"/>
          <p14:tracePt t="110994" x="4845050" y="1549400"/>
          <p14:tracePt t="111009" x="4838700" y="1536700"/>
          <p14:tracePt t="111032" x="4832350" y="1524000"/>
          <p14:tracePt t="111042" x="4819650" y="1517650"/>
          <p14:tracePt t="111059" x="4806950" y="1498600"/>
          <p14:tracePt t="111075" x="4743450" y="1466850"/>
          <p14:tracePt t="111092" x="4686300" y="1447800"/>
          <p14:tracePt t="111109" x="4622800" y="1416050"/>
          <p14:tracePt t="111131" x="4578350" y="1352550"/>
          <p14:tracePt t="111142" x="4572000" y="1320800"/>
          <p14:tracePt t="111159" x="4572000" y="1250950"/>
          <p14:tracePt t="111175" x="4572000" y="1212850"/>
          <p14:tracePt t="111192" x="4572000" y="1193800"/>
          <p14:tracePt t="111295" x="4578350" y="1187450"/>
          <p14:tracePt t="111309" x="4578350" y="1181100"/>
          <p14:tracePt t="111453" x="4597400" y="1231900"/>
          <p14:tracePt t="111460" x="4603750" y="1250950"/>
          <p14:tracePt t="111476" x="4622800" y="1301750"/>
          <p14:tracePt t="111492" x="4635500" y="1352550"/>
          <p14:tracePt t="111509" x="4648200" y="1403350"/>
          <p14:tracePt t="111526" x="4654550" y="1454150"/>
          <p14:tracePt t="111555" x="4660900" y="1504950"/>
          <p14:tracePt t="111564" x="4660900" y="1511300"/>
          <p14:tracePt t="111576" x="4660900" y="1517650"/>
          <p14:tracePt t="111643" x="4660900" y="1530350"/>
          <p14:tracePt t="111778" x="4660900" y="1517650"/>
          <p14:tracePt t="111792" x="4660900" y="1485900"/>
          <p14:tracePt t="111810" x="4660900" y="1441450"/>
          <p14:tracePt t="111829" x="4660900" y="1377950"/>
          <p14:tracePt t="111844" x="4660900" y="1327150"/>
          <p14:tracePt t="111860" x="4667250" y="1270000"/>
          <p14:tracePt t="111876" x="4673600" y="1231900"/>
          <p14:tracePt t="111892" x="4679950" y="1200150"/>
          <p14:tracePt t="111910" x="4686300" y="1174750"/>
          <p14:tracePt t="111926" x="4686300" y="1136650"/>
          <p14:tracePt t="111943" x="4686300" y="1104900"/>
          <p14:tracePt t="111959" x="4686300" y="1073150"/>
          <p14:tracePt t="111976" x="4686300" y="1054100"/>
          <p14:tracePt t="112059" x="4686300" y="1060450"/>
          <p14:tracePt t="112076" x="4692650" y="1079500"/>
          <p14:tracePt t="112093" x="4699000" y="1104900"/>
          <p14:tracePt t="112110" x="4699000" y="1136650"/>
          <p14:tracePt t="112126" x="4699000" y="1200150"/>
          <p14:tracePt t="112143" x="4699000" y="1250950"/>
          <p14:tracePt t="112159" x="4699000" y="1320800"/>
          <p14:tracePt t="112176" x="4699000" y="1371600"/>
          <p14:tracePt t="112193" x="4699000" y="1435100"/>
          <p14:tracePt t="112210" x="4699000" y="1485900"/>
          <p14:tracePt t="112229" x="4699000" y="1511300"/>
          <p14:tracePt t="112254" x="4699000" y="1524000"/>
          <p14:tracePt t="112293" x="4699000" y="1536700"/>
          <p14:tracePt t="112310" x="4699000" y="1555750"/>
          <p14:tracePt t="112327" x="4699000" y="1581150"/>
          <p14:tracePt t="112343" x="4699000" y="1606550"/>
          <p14:tracePt t="112360" x="4699000" y="1631950"/>
          <p14:tracePt t="112460" x="4692650" y="1631950"/>
          <p14:tracePt t="112490" x="4679950" y="1631950"/>
          <p14:tracePt t="112500" x="4673600" y="1631950"/>
          <p14:tracePt t="112511" x="4667250" y="1625600"/>
          <p14:tracePt t="112540" x="4660900" y="1600200"/>
          <p14:tracePt t="112556" x="4660900" y="1574800"/>
          <p14:tracePt t="112572" x="4654550" y="1549400"/>
          <p14:tracePt t="112582" x="4654550" y="1536700"/>
          <p14:tracePt t="112593" x="4654550" y="1524000"/>
          <p14:tracePt t="112610" x="4654550" y="1504950"/>
          <p14:tracePt t="112611" x="4654550" y="1498600"/>
          <p14:tracePt t="112629" x="4654550" y="1492250"/>
          <p14:tracePt t="112644" x="4654550" y="1479550"/>
          <p14:tracePt t="112661" x="4654550" y="1460500"/>
          <p14:tracePt t="112677" x="4654550" y="1428750"/>
          <p14:tracePt t="112678" x="4654550" y="1403350"/>
          <p14:tracePt t="112702" x="4660900" y="1346200"/>
          <p14:tracePt t="112712" x="4660900" y="1314450"/>
          <p14:tracePt t="112727" x="4667250" y="1282700"/>
          <p14:tracePt t="112743" x="4667250" y="1257300"/>
          <p14:tracePt t="112760" x="4667250" y="1250950"/>
          <p14:tracePt t="112885" x="4667250" y="1308100"/>
          <p14:tracePt t="112894" x="4667250" y="1333500"/>
          <p14:tracePt t="112910" x="4667250" y="1403350"/>
          <p14:tracePt t="112927" x="4667250" y="1473200"/>
          <p14:tracePt t="112947" x="4667250" y="1530350"/>
          <p14:tracePt t="112960" x="4667250" y="1568450"/>
          <p14:tracePt t="112977" x="4667250" y="1593850"/>
          <p14:tracePt t="112996" x="4667250" y="1625600"/>
          <p14:tracePt t="113010" x="4667250" y="1631950"/>
          <p14:tracePt t="113028" x="4667250" y="1651000"/>
          <p14:tracePt t="113029" x="4667250" y="1657350"/>
          <p14:tracePt t="113044" x="4667250" y="1663700"/>
          <p14:tracePt t="113060" x="4667250" y="1670050"/>
          <p14:tracePt t="113160" x="4667250" y="1638300"/>
          <p14:tracePt t="113177" x="4673600" y="1606550"/>
          <p14:tracePt t="113182" x="4673600" y="1587500"/>
          <p14:tracePt t="113194" x="4673600" y="1568450"/>
          <p14:tracePt t="113210" x="4673600" y="1555750"/>
          <p14:tracePt t="113228" x="4673600" y="1549400"/>
          <p14:tracePt t="113368" x="4679950" y="1562100"/>
          <p14:tracePt t="113378" x="4679950" y="1568450"/>
          <p14:tracePt t="113407" x="4692650" y="1612900"/>
          <p14:tracePt t="113428" x="4699000" y="1644650"/>
          <p14:tracePt t="113444" x="4711700" y="1663700"/>
          <p14:tracePt t="113462" x="4724400" y="1676400"/>
          <p14:tracePt t="113511" x="4768850" y="1663700"/>
          <p14:tracePt t="113527" x="4813300" y="1657350"/>
          <p14:tracePt t="113544" x="5016500" y="1651000"/>
          <p14:tracePt t="113562" x="5187950" y="1651000"/>
          <p14:tracePt t="113578" x="5340350" y="1651000"/>
          <p14:tracePt t="113595" x="5486400" y="1651000"/>
          <p14:tracePt t="113611" x="5562600" y="1638300"/>
          <p14:tracePt t="113628" x="5613400" y="1631950"/>
          <p14:tracePt t="113648" x="5632450" y="1625600"/>
          <p14:tracePt t="113661" x="5645150" y="1625600"/>
          <p14:tracePt t="113678" x="5670550" y="1619250"/>
          <p14:tracePt t="113694" x="5708650" y="1619250"/>
          <p14:tracePt t="113711" x="5740400" y="1619250"/>
          <p14:tracePt t="113728" x="5746750" y="1619250"/>
          <p14:tracePt t="113878" x="5746750" y="1612900"/>
          <p14:tracePt t="113894" x="5746750" y="1587500"/>
          <p14:tracePt t="113911" x="5746750" y="1555750"/>
          <p14:tracePt t="113932" x="5746750" y="1511300"/>
          <p14:tracePt t="113944" x="5746750" y="1498600"/>
          <p14:tracePt t="114078" x="5746750" y="1492250"/>
          <p14:tracePt t="114105" x="5734050" y="1466850"/>
          <p14:tracePt t="114178" x="5734050" y="1473200"/>
          <p14:tracePt t="114195" x="5734050" y="1479550"/>
          <p14:tracePt t="114212" x="5734050" y="1485900"/>
          <p14:tracePt t="114306" x="5734050" y="1498600"/>
          <p14:tracePt t="114314" x="5734050" y="1511300"/>
          <p14:tracePt t="114328" x="5734050" y="1549400"/>
          <p14:tracePt t="114356" x="5721350" y="1708150"/>
          <p14:tracePt t="114371" x="5715000" y="1765300"/>
          <p14:tracePt t="114389" x="5715000" y="1784350"/>
          <p14:tracePt t="114429" x="5715000" y="1778000"/>
          <p14:tracePt t="114445" x="5727700" y="1752600"/>
          <p14:tracePt t="114461" x="5746750" y="1714500"/>
          <p14:tracePt t="114478" x="5765800" y="1682750"/>
          <p14:tracePt t="114588" x="5765800" y="1670050"/>
          <p14:tracePt t="114597" x="5765800" y="1657350"/>
          <p14:tracePt t="114612" x="5753100" y="1625600"/>
          <p14:tracePt t="114628" x="5746750" y="1587500"/>
          <p14:tracePt t="114645" x="5734050" y="1562100"/>
          <p14:tracePt t="114662" x="5734050" y="1555750"/>
          <p14:tracePt t="114678" x="5727700" y="1549400"/>
          <p14:tracePt t="114712" x="5721350" y="1543050"/>
          <p14:tracePt t="114728" x="5715000" y="1530350"/>
          <p14:tracePt t="114745" x="5708650" y="1524000"/>
          <p14:tracePt t="114762" x="5702300" y="1517650"/>
          <p14:tracePt t="114846" x="5702300" y="1530350"/>
          <p14:tracePt t="114862" x="5702300" y="1543050"/>
          <p14:tracePt t="114878" x="5702300" y="1549400"/>
          <p14:tracePt t="114895" x="5702300" y="1555750"/>
          <p14:tracePt t="114986" x="5702300" y="1568450"/>
          <p14:tracePt t="115018" x="5702300" y="1574800"/>
          <p14:tracePt t="115062" x="5708650" y="1543050"/>
          <p14:tracePt t="115084" x="5721350" y="1492250"/>
          <p14:tracePt t="115095" x="5721350" y="1479550"/>
          <p14:tracePt t="115112" x="5727700" y="1466850"/>
          <p14:tracePt t="115236" x="5727700" y="1492250"/>
          <p14:tracePt t="115246" x="5727700" y="1517650"/>
          <p14:tracePt t="115268" x="5727700" y="1612900"/>
          <p14:tracePt t="115279" x="5727700" y="1651000"/>
          <p14:tracePt t="115295" x="5727700" y="1701800"/>
          <p14:tracePt t="115312" x="5740400" y="1733550"/>
          <p14:tracePt t="115329" x="5740400" y="1739900"/>
          <p14:tracePt t="115347" x="5746750" y="1733550"/>
          <p14:tracePt t="115365" x="5765800" y="1695450"/>
          <p14:tracePt t="115379" x="5791200" y="1651000"/>
          <p14:tracePt t="115396" x="5816600" y="1619250"/>
          <p14:tracePt t="115413" x="5835650" y="1606550"/>
          <p14:tracePt t="115448" x="5842000" y="1612900"/>
          <p14:tracePt t="115469" x="5886450" y="1651000"/>
          <p14:tracePt t="115479" x="5899150" y="1657350"/>
          <p14:tracePt t="115504" x="5930900" y="1682750"/>
          <p14:tracePt t="115519" x="5943600" y="1682750"/>
          <p14:tracePt t="115530" x="5949950" y="1689100"/>
          <p14:tracePt t="115546" x="5975350" y="1695450"/>
          <p14:tracePt t="115567" x="5994400" y="1695450"/>
          <p14:tracePt t="115579" x="6019800" y="1695450"/>
          <p14:tracePt t="115596" x="6051550" y="1695450"/>
          <p14:tracePt t="115612" x="6089650" y="1695450"/>
          <p14:tracePt t="115629" x="6121400" y="1695450"/>
          <p14:tracePt t="115646" x="6184900" y="1708150"/>
          <p14:tracePt t="115663" x="6242050" y="1714500"/>
          <p14:tracePt t="115664" x="6254750" y="1714500"/>
          <p14:tracePt t="115679" x="6261100" y="1714500"/>
          <p14:tracePt t="115729" x="6261100" y="1708150"/>
          <p14:tracePt t="115751" x="6223000" y="1689100"/>
          <p14:tracePt t="115764" x="6191250" y="1682750"/>
          <p14:tracePt t="115785" x="6115050" y="1676400"/>
          <p14:tracePt t="115796" x="6076950" y="1670050"/>
          <p14:tracePt t="115812" x="6026150" y="1651000"/>
          <p14:tracePt t="115829" x="5994400" y="1644650"/>
          <p14:tracePt t="115830" x="5962650" y="1638300"/>
          <p14:tracePt t="115846" x="5905500" y="1619250"/>
          <p14:tracePt t="115862" x="5861050" y="1606550"/>
          <p14:tracePt t="115879" x="5797550" y="1581150"/>
          <p14:tracePt t="115896" x="5765800" y="1574800"/>
          <p14:tracePt t="115913" x="5759450" y="1568450"/>
          <p14:tracePt t="116096" x="5746750" y="1568450"/>
          <p14:tracePt t="116115" x="5734050" y="1562100"/>
          <p14:tracePt t="116148" x="5727700" y="1562100"/>
          <p14:tracePt t="116202" x="5721350" y="1562100"/>
          <p14:tracePt t="116596" x="5715000" y="1562100"/>
          <p14:tracePt t="116613" x="5715000" y="1568450"/>
          <p14:tracePt t="116630" x="5715000" y="1574800"/>
          <p14:tracePt t="116647" x="5708650" y="1574800"/>
          <p14:tracePt t="116663" x="5708650" y="1581150"/>
          <p14:tracePt t="117390" x="5702300" y="1593850"/>
          <p14:tracePt t="117397" x="5702300" y="1600200"/>
          <p14:tracePt t="117414" x="5676900" y="1631950"/>
          <p14:tracePt t="117440" x="5651500" y="1663700"/>
          <p14:tracePt t="117453" x="5638800" y="1682750"/>
          <p14:tracePt t="117464" x="5626100" y="1701800"/>
          <p14:tracePt t="117481" x="5600700" y="1733550"/>
          <p14:tracePt t="117506" x="5537200" y="1778000"/>
          <p14:tracePt t="117519" x="5505450" y="1797050"/>
          <p14:tracePt t="117533" x="5480050" y="1809750"/>
          <p14:tracePt t="117547" x="5461000" y="1822450"/>
          <p14:tracePt t="117581" x="5454650" y="1828800"/>
          <p14:tracePt t="117597" x="5435600" y="1835150"/>
          <p14:tracePt t="117615" x="5397500" y="1854200"/>
          <p14:tracePt t="117635" x="5346700" y="1879600"/>
          <p14:tracePt t="117647" x="5327650" y="1892300"/>
          <p14:tracePt t="117665" x="5308600" y="1898650"/>
          <p14:tracePt t="117666" x="5308600" y="1905000"/>
          <p14:tracePt t="117681" x="5302250" y="1905000"/>
          <p14:tracePt t="117699" x="5295900" y="1911350"/>
          <p14:tracePt t="117716" x="5289550" y="1911350"/>
          <p14:tracePt t="117732" x="5264150" y="1936750"/>
          <p14:tracePt t="117749" x="5162550" y="2025650"/>
          <p14:tracePt t="117772" x="5073650" y="2101850"/>
          <p14:tracePt t="117784" x="5054600" y="2120900"/>
          <p14:tracePt t="117797" x="5041900" y="2146300"/>
          <p14:tracePt t="117814" x="5035550" y="2146300"/>
          <p14:tracePt t="117883" x="5041900" y="2146300"/>
          <p14:tracePt t="117898" x="5060950" y="2146300"/>
          <p14:tracePt t="117914" x="5092700" y="2139950"/>
          <p14:tracePt t="117931" x="5137150" y="2127250"/>
          <p14:tracePt t="117948" x="5200650" y="2120900"/>
          <p14:tracePt t="117965" x="5270500" y="2114550"/>
          <p14:tracePt t="117981" x="5340350" y="2114550"/>
          <p14:tracePt t="118008" x="5454650" y="2108200"/>
          <p14:tracePt t="118016" x="5473700" y="2108200"/>
          <p14:tracePt t="118032" x="5543550" y="2108200"/>
          <p14:tracePt t="118051" x="5664200" y="2108200"/>
          <p14:tracePt t="118065" x="5689600" y="2101850"/>
          <p14:tracePt t="118081" x="5759450" y="2095500"/>
          <p14:tracePt t="118100" x="5784850" y="2089150"/>
          <p14:tracePt t="118115" x="5797550" y="2082800"/>
          <p14:tracePt t="118132" x="5810250" y="2076450"/>
          <p14:tracePt t="118158" x="5822950" y="2063750"/>
          <p14:tracePt t="118172" x="5829300" y="2057400"/>
          <p14:tracePt t="118398" x="5784850" y="2095500"/>
          <p14:tracePt t="118415" x="5721350" y="2133600"/>
          <p14:tracePt t="118432" x="5651500" y="2178050"/>
          <p14:tracePt t="118448" x="5562600" y="2222500"/>
          <p14:tracePt t="118465" x="5486400" y="2247900"/>
          <p14:tracePt t="118482" x="5422900" y="2266950"/>
          <p14:tracePt t="118499" x="5391150" y="2279650"/>
          <p14:tracePt t="118515" x="5378450" y="2279650"/>
          <p14:tracePt t="118531" x="5365750" y="2279650"/>
          <p14:tracePt t="118549" x="5295900" y="2298700"/>
          <p14:tracePt t="118566" x="5168900" y="2324100"/>
          <p14:tracePt t="118581" x="5048250" y="2349500"/>
          <p14:tracePt t="118598" x="4978400" y="2362200"/>
          <p14:tracePt t="118615" x="4953000" y="2362200"/>
          <p14:tracePt t="118765" x="4959350" y="2362200"/>
          <p14:tracePt t="118782" x="5016500" y="2368550"/>
          <p14:tracePt t="118807" x="5276850" y="2374900"/>
          <p14:tracePt t="118819" x="5346700" y="2374900"/>
          <p14:tracePt t="118831" x="5461000" y="2368550"/>
          <p14:tracePt t="118848" x="5575300" y="2349500"/>
          <p14:tracePt t="118865" x="5670550" y="2324100"/>
          <p14:tracePt t="118882" x="5715000" y="2317750"/>
          <p14:tracePt t="118900" x="5734050" y="2311400"/>
          <p14:tracePt t="118916" x="5740400" y="2305050"/>
          <p14:tracePt t="118932" x="5746750" y="2305050"/>
          <p14:tracePt t="118949" x="5759450" y="2305050"/>
          <p14:tracePt t="118965" x="5772150" y="2305050"/>
          <p14:tracePt t="118982" x="5791200" y="2305050"/>
          <p14:tracePt t="118999" x="5816600" y="2305050"/>
          <p14:tracePt t="119016" x="5842000" y="2305050"/>
          <p14:tracePt t="119039" x="5899150" y="2279650"/>
          <p14:tracePt t="119048" x="5911850" y="2279650"/>
          <p14:tracePt t="119066" x="5930900" y="2266950"/>
          <p14:tracePt t="119086" x="5962650" y="2254250"/>
          <p14:tracePt t="119101" x="5975350" y="2241550"/>
          <p14:tracePt t="119118" x="6007100" y="2228850"/>
          <p14:tracePt t="119132" x="6032500" y="2216150"/>
          <p14:tracePt t="119149" x="6057900" y="2203450"/>
          <p14:tracePt t="119165" x="6070600" y="2184400"/>
          <p14:tracePt t="119182" x="6083300" y="2165350"/>
          <p14:tracePt t="119199" x="6083300" y="2139950"/>
          <p14:tracePt t="119224" x="6070600" y="2108200"/>
          <p14:tracePt t="119232" x="6057900" y="2095500"/>
          <p14:tracePt t="119249" x="6045200" y="2089150"/>
          <p14:tracePt t="119268" x="6019800" y="2082800"/>
          <p14:tracePt t="119284" x="6007100" y="2076450"/>
          <p14:tracePt t="119303" x="5956300" y="2076450"/>
          <p14:tracePt t="119316" x="5943600" y="2076450"/>
          <p14:tracePt t="119332" x="5911850" y="2076450"/>
          <p14:tracePt t="119349" x="5899150" y="2076450"/>
          <p14:tracePt t="119366" x="5861050" y="2076450"/>
          <p14:tracePt t="119382" x="5829300" y="2076450"/>
          <p14:tracePt t="119400" x="5803900" y="2076450"/>
          <p14:tracePt t="119416" x="5778500" y="2076450"/>
          <p14:tracePt t="119432" x="5740400" y="2076450"/>
          <p14:tracePt t="119449" x="5721350" y="2076450"/>
          <p14:tracePt t="119466" x="5708650" y="2076450"/>
          <p14:tracePt t="119483" x="5683250" y="2076450"/>
          <p14:tracePt t="119500" x="5607050" y="2070100"/>
          <p14:tracePt t="119516" x="5556250" y="2057400"/>
          <p14:tracePt t="119532" x="5499100" y="2044700"/>
          <p14:tracePt t="119549" x="5480050" y="2044700"/>
          <p14:tracePt t="119566" x="5448300" y="2038350"/>
          <p14:tracePt t="119583" x="5435600" y="2044700"/>
          <p14:tracePt t="119599" x="5416550" y="2063750"/>
          <p14:tracePt t="119616" x="5403850" y="2082800"/>
          <p14:tracePt t="119632" x="5384800" y="2101850"/>
          <p14:tracePt t="119649" x="5353050" y="2127250"/>
          <p14:tracePt t="119666" x="5321300" y="2152650"/>
          <p14:tracePt t="119685" x="5302250" y="2165350"/>
          <p14:tracePt t="119699" x="5283200" y="2178050"/>
          <p14:tracePt t="119827" x="5283200" y="2197100"/>
          <p14:tracePt t="119849" x="5283200" y="2203450"/>
          <p14:tracePt t="119866" x="5289550" y="2209800"/>
          <p14:tracePt t="119896" x="5327650" y="2222500"/>
          <p14:tracePt t="119908" x="5384800" y="2241550"/>
          <p14:tracePt t="119924" x="5429250" y="2260600"/>
          <p14:tracePt t="119932" x="5448300" y="2266950"/>
          <p14:tracePt t="119949" x="5480050" y="2279650"/>
          <p14:tracePt t="119967" x="5505450" y="2279650"/>
          <p14:tracePt t="119983" x="5518150" y="2279650"/>
          <p14:tracePt t="120000" x="5530850" y="2279650"/>
          <p14:tracePt t="120023" x="5556250" y="2273300"/>
          <p14:tracePt t="120034" x="5568950" y="2273300"/>
          <p14:tracePt t="120055" x="5607050" y="2260600"/>
          <p14:tracePt t="120066" x="5619750" y="2260600"/>
          <p14:tracePt t="120083" x="5645150" y="2260600"/>
          <p14:tracePt t="120100" x="5676900" y="2254250"/>
          <p14:tracePt t="120116" x="5689600" y="2254250"/>
          <p14:tracePt t="120133" x="5715000" y="2254250"/>
          <p14:tracePt t="120134" x="5727700" y="2254250"/>
          <p14:tracePt t="120155" x="5746750" y="2254250"/>
          <p14:tracePt t="120166" x="5772150" y="2254250"/>
          <p14:tracePt t="120183" x="5797550" y="2254250"/>
          <p14:tracePt t="120199" x="5822950" y="2254250"/>
          <p14:tracePt t="120216" x="5842000" y="2254250"/>
          <p14:tracePt t="120233" x="5861050" y="2254250"/>
          <p14:tracePt t="120253" x="5873750" y="2247900"/>
          <p14:tracePt t="120266" x="5886450" y="2247900"/>
          <p14:tracePt t="120284" x="5899150" y="2247900"/>
          <p14:tracePt t="120300" x="5905500" y="2241550"/>
          <p14:tracePt t="120316" x="5918200" y="2241550"/>
          <p14:tracePt t="120333" x="5930900" y="2241550"/>
          <p14:tracePt t="120621" x="5937250" y="2241550"/>
          <p14:tracePt t="120633" x="5943600" y="2247900"/>
          <p14:tracePt t="120650" x="5949950" y="2254250"/>
          <p14:tracePt t="120917" x="5956300" y="2260600"/>
          <p14:tracePt t="120934" x="5962650" y="2273300"/>
          <p14:tracePt t="121002" x="6000750" y="2279650"/>
          <p14:tracePt t="121017" x="6032500" y="2286000"/>
          <p14:tracePt t="121033" x="6083300" y="2298700"/>
          <p14:tracePt t="121050" x="6159500" y="2305050"/>
          <p14:tracePt t="121067" x="6216650" y="2305050"/>
          <p14:tracePt t="121083" x="6254750" y="2298700"/>
          <p14:tracePt t="121100" x="6292850" y="2292350"/>
          <p14:tracePt t="121117" x="6330950" y="2286000"/>
          <p14:tracePt t="121134" x="6381750" y="2273300"/>
          <p14:tracePt t="121151" x="6432550" y="2273300"/>
          <p14:tracePt t="121167" x="6464300" y="2266950"/>
          <p14:tracePt t="121190" x="6496050" y="2266950"/>
          <p14:tracePt t="121242" x="6527800" y="2266950"/>
          <p14:tracePt t="121251" x="6540500" y="2266950"/>
          <p14:tracePt t="121274" x="6610350" y="2266950"/>
          <p14:tracePt t="121284" x="6616700" y="2266950"/>
          <p14:tracePt t="121301" x="6635750" y="2266950"/>
          <p14:tracePt t="121317" x="6654800" y="2260600"/>
          <p14:tracePt t="121334" x="6667500" y="2254250"/>
          <p14:tracePt t="121350" x="6680200" y="2241550"/>
          <p14:tracePt t="121371" x="6680200" y="2222500"/>
          <p14:tracePt t="121384" x="6680200" y="2216150"/>
          <p14:tracePt t="121401" x="6673850" y="2203450"/>
          <p14:tracePt t="121424" x="6654800" y="2178050"/>
          <p14:tracePt t="121434" x="6648450" y="2171700"/>
          <p14:tracePt t="121454" x="6616700" y="2146300"/>
          <p14:tracePt t="121468" x="6559550" y="2114550"/>
          <p14:tracePt t="121484" x="6527800" y="2108200"/>
          <p14:tracePt t="121501" x="6489700" y="2095500"/>
          <p14:tracePt t="121518" x="6432550" y="2076450"/>
          <p14:tracePt t="121534" x="6400800" y="2070100"/>
          <p14:tracePt t="121551" x="6362700" y="2070100"/>
          <p14:tracePt t="121568" x="6330950" y="2070100"/>
          <p14:tracePt t="121584" x="6273800" y="2070100"/>
          <p14:tracePt t="121601" x="6242050" y="2076450"/>
          <p14:tracePt t="121617" x="6210300" y="2089150"/>
          <p14:tracePt t="121634" x="6184900" y="2108200"/>
          <p14:tracePt t="121652" x="6159500" y="2127250"/>
          <p14:tracePt t="121668" x="6153150" y="2133600"/>
          <p14:tracePt t="121685" x="6140450" y="2152650"/>
          <p14:tracePt t="121710" x="6134100" y="2171700"/>
          <p14:tracePt t="121719" x="6134100" y="2178050"/>
          <p14:tracePt t="121735" x="6134100" y="2184400"/>
          <p14:tracePt t="121753" x="6134100" y="2190750"/>
          <p14:tracePt t="121767" x="6134100" y="2197100"/>
          <p14:tracePt t="121818" x="6140450" y="2209800"/>
          <p14:tracePt t="121845" x="6184900" y="2216150"/>
          <p14:tracePt t="121852" x="6197600" y="2216150"/>
          <p14:tracePt t="121884" x="6210300" y="2216150"/>
          <p14:tracePt t="121901" x="6229350" y="2216150"/>
          <p14:tracePt t="121918" x="6267450" y="2228850"/>
          <p14:tracePt t="121937" x="6318250" y="2241550"/>
          <p14:tracePt t="121939" x="6356350" y="2247900"/>
          <p14:tracePt t="121951" x="6381750" y="2247900"/>
          <p14:tracePt t="121968" x="6470650" y="2247900"/>
          <p14:tracePt t="121985" x="6559550" y="2235200"/>
          <p14:tracePt t="122001" x="6661150" y="2222500"/>
          <p14:tracePt t="122018" x="6737350" y="2209800"/>
          <p14:tracePt t="122035" x="6788150" y="2203450"/>
          <p14:tracePt t="122051" x="6807200" y="2197100"/>
          <p14:tracePt t="122068" x="6845300" y="2184400"/>
          <p14:tracePt t="122084" x="6858000" y="2184400"/>
          <p14:tracePt t="122101" x="6889750" y="2184400"/>
          <p14:tracePt t="122118" x="6915150" y="2203450"/>
          <p14:tracePt t="122134" x="6940550" y="2228850"/>
          <p14:tracePt t="122151" x="6959600" y="2254250"/>
          <p14:tracePt t="122168" x="6972300" y="2273300"/>
          <p14:tracePt t="122185" x="6978650" y="2279650"/>
          <p14:tracePt t="122268" x="6978650" y="2273300"/>
          <p14:tracePt t="122325" x="6978650" y="2266950"/>
          <p14:tracePt t="122351" x="6985000" y="2266950"/>
          <p14:tracePt t="122554" x="6978650" y="2273300"/>
          <p14:tracePt t="122568" x="6965950" y="2273300"/>
          <p14:tracePt t="122585" x="6959600" y="2279650"/>
          <p14:tracePt t="122601" x="6959600" y="2286000"/>
          <p14:tracePt t="122618" x="6959600" y="2311400"/>
          <p14:tracePt t="122639" x="6965950" y="2317750"/>
          <p14:tracePt t="122685" x="6985000" y="2317750"/>
          <p14:tracePt t="122702" x="7023100" y="2311400"/>
          <p14:tracePt t="122719" x="7061200" y="2311400"/>
          <p14:tracePt t="122736" x="7137400" y="2298700"/>
          <p14:tracePt t="122752" x="7175500" y="2292350"/>
          <p14:tracePt t="122768" x="7239000" y="2286000"/>
          <p14:tracePt t="122785" x="7353300" y="2279650"/>
          <p14:tracePt t="122801" x="7391400" y="2273300"/>
          <p14:tracePt t="122819" x="7397750" y="2273300"/>
          <p14:tracePt t="122835" x="7423150" y="2266950"/>
          <p14:tracePt t="122852" x="7486650" y="2260600"/>
          <p14:tracePt t="122869" x="7600950" y="2254250"/>
          <p14:tracePt t="122885" x="7734300" y="2247900"/>
          <p14:tracePt t="122902" x="7842250" y="2241550"/>
          <p14:tracePt t="122923" x="7962900" y="2228850"/>
          <p14:tracePt t="122936" x="7975600" y="2222500"/>
          <p14:tracePt t="122958" x="8001000" y="2216150"/>
          <p14:tracePt t="123110" x="8058150" y="2228850"/>
          <p14:tracePt t="123122" x="8115300" y="2241550"/>
          <p14:tracePt t="123151" x="8382000" y="2273300"/>
          <p14:tracePt t="123160" x="8413750" y="2279650"/>
          <p14:tracePt t="123168" x="8451850" y="2279650"/>
          <p14:tracePt t="123185" x="8483600" y="2279650"/>
          <p14:tracePt t="123203" x="8489950" y="2273300"/>
          <p14:tracePt t="123236" x="8496300" y="2273300"/>
          <p14:tracePt t="123258" x="8515350" y="2266950"/>
          <p14:tracePt t="123269" x="8553450" y="2260600"/>
          <p14:tracePt t="123286" x="8566150" y="2247900"/>
          <p14:tracePt t="123302" x="8572500" y="2235200"/>
          <p14:tracePt t="123319" x="8572500" y="2222500"/>
          <p14:tracePt t="123336" x="8572500" y="2216150"/>
          <p14:tracePt t="123352" x="8566150" y="2203450"/>
          <p14:tracePt t="123369" x="8547100" y="2190750"/>
          <p14:tracePt t="123386" x="8515350" y="2171700"/>
          <p14:tracePt t="123403" x="8464550" y="2133600"/>
          <p14:tracePt t="123419" x="8426450" y="2108200"/>
          <p14:tracePt t="123442" x="8369300" y="2076450"/>
          <p14:tracePt t="123452" x="8356600" y="2070100"/>
          <p14:tracePt t="123469" x="8331200" y="2063750"/>
          <p14:tracePt t="123486" x="8274050" y="2051050"/>
          <p14:tracePt t="123502" x="8204200" y="2044700"/>
          <p14:tracePt t="123519" x="8140700" y="2038350"/>
          <p14:tracePt t="123535" x="8051800" y="2038350"/>
          <p14:tracePt t="123552" x="7969250" y="2038350"/>
          <p14:tracePt t="123569" x="7924800" y="2044700"/>
          <p14:tracePt t="123587" x="7886700" y="2057400"/>
          <p14:tracePt t="123604" x="7842250" y="2070100"/>
          <p14:tracePt t="123632" x="7804150" y="2101850"/>
          <p14:tracePt t="123646" x="7797800" y="2108200"/>
          <p14:tracePt t="123659" x="7791450" y="2114550"/>
          <p14:tracePt t="123686" x="7791450" y="2127250"/>
          <p14:tracePt t="123702" x="7791450" y="2133600"/>
          <p14:tracePt t="123719" x="7804150" y="2152650"/>
          <p14:tracePt t="123719" x="7816850" y="2165350"/>
          <p14:tracePt t="123736" x="7854950" y="2190750"/>
          <p14:tracePt t="123752" x="7893050" y="2216150"/>
          <p14:tracePt t="123770" x="7956550" y="2235200"/>
          <p14:tracePt t="123786" x="8013700" y="2247900"/>
          <p14:tracePt t="123803" x="8077200" y="2254250"/>
          <p14:tracePt t="123820" x="8159750" y="2266950"/>
          <p14:tracePt t="123836" x="8274050" y="2273300"/>
          <p14:tracePt t="123852" x="8401050" y="2273300"/>
          <p14:tracePt t="123869" x="8489950" y="2273300"/>
          <p14:tracePt t="123886" x="8559800" y="2266950"/>
          <p14:tracePt t="123908" x="8585200" y="2247900"/>
          <p14:tracePt t="123919" x="8591550" y="2247900"/>
          <p14:tracePt t="123936" x="8597900" y="2247900"/>
          <p14:tracePt t="123955" x="8610600" y="2235200"/>
          <p14:tracePt t="123970" x="8616950" y="2235200"/>
          <p14:tracePt t="123986" x="8642350" y="2222500"/>
          <p14:tracePt t="124003" x="8648700" y="2222500"/>
          <p14:tracePt t="124136" x="8642350" y="2216150"/>
          <p14:tracePt t="124153" x="8623300" y="2203450"/>
          <p14:tracePt t="124170" x="8585200" y="2184400"/>
          <p14:tracePt t="124187" x="8553450" y="2159000"/>
          <p14:tracePt t="124203" x="8515350" y="2133600"/>
          <p14:tracePt t="124221" x="8470900" y="2108200"/>
          <p14:tracePt t="124237" x="8451850" y="2101850"/>
          <p14:tracePt t="124253" x="8439150" y="2095500"/>
          <p14:tracePt t="124270" x="8420100" y="2089150"/>
          <p14:tracePt t="124288" x="8375650" y="2089150"/>
          <p14:tracePt t="124303" x="8286750" y="2082800"/>
          <p14:tracePt t="124320" x="8197850" y="2082800"/>
          <p14:tracePt t="124336" x="8070850" y="2082800"/>
          <p14:tracePt t="124353" x="7969250" y="2070100"/>
          <p14:tracePt t="124370" x="7867650" y="2057400"/>
          <p14:tracePt t="124387" x="7816850" y="2057400"/>
          <p14:tracePt t="124403" x="7766050" y="2057400"/>
          <p14:tracePt t="124420" x="7734300" y="2057400"/>
          <p14:tracePt t="124437" x="7702550" y="2057400"/>
          <p14:tracePt t="124454" x="7658100" y="2063750"/>
          <p14:tracePt t="124477" x="7588250" y="2089150"/>
          <p14:tracePt t="124486" x="7556500" y="2101850"/>
          <p14:tracePt t="124503" x="7512050" y="2127250"/>
          <p14:tracePt t="124520" x="7486650" y="2139950"/>
          <p14:tracePt t="124536" x="7473950" y="2146300"/>
          <p14:tracePt t="124586" x="7467600" y="2159000"/>
          <p14:tracePt t="124603" x="7454900" y="2165350"/>
          <p14:tracePt t="124620" x="7448550" y="2178050"/>
          <p14:tracePt t="124637" x="7442200" y="2184400"/>
          <p14:tracePt t="124663" x="7435850" y="2197100"/>
          <p14:tracePt t="124676" x="7435850" y="2203450"/>
          <p14:tracePt t="124820" x="7442200" y="2209800"/>
          <p14:tracePt t="124837" x="7448550" y="2216150"/>
          <p14:tracePt t="124853" x="7454900" y="2216150"/>
          <p14:tracePt t="124870" x="7461250" y="2222500"/>
          <p14:tracePt t="125088" x="7461250" y="2228850"/>
          <p14:tracePt t="125104" x="7454900" y="2235200"/>
          <p14:tracePt t="125131" x="7391400" y="2273300"/>
          <p14:tracePt t="125143" x="7372350" y="2286000"/>
          <p14:tracePt t="125155" x="7264400" y="2330450"/>
          <p14:tracePt t="125171" x="7112000" y="2381250"/>
          <p14:tracePt t="125188" x="6934200" y="2425700"/>
          <p14:tracePt t="125204" x="6743700" y="2476500"/>
          <p14:tracePt t="125222" x="6610350" y="2514600"/>
          <p14:tracePt t="125237" x="6521450" y="2546350"/>
          <p14:tracePt t="125254" x="6477000" y="2565400"/>
          <p14:tracePt t="125273" x="6388100" y="2609850"/>
          <p14:tracePt t="125287" x="6337300" y="2635250"/>
          <p14:tracePt t="125304" x="6146800" y="2730500"/>
          <p14:tracePt t="125320" x="5994400" y="2800350"/>
          <p14:tracePt t="125340" x="5892800" y="2838450"/>
          <p14:tracePt t="125354" x="5803900" y="2870200"/>
          <p14:tracePt t="125371" x="5765800" y="2882900"/>
          <p14:tracePt t="125387" x="5740400" y="2895600"/>
          <p14:tracePt t="125404" x="5702300" y="2914650"/>
          <p14:tracePt t="125420" x="5638800" y="2933700"/>
          <p14:tracePt t="125438" x="5581650" y="2946400"/>
          <p14:tracePt t="125454" x="5537200" y="2946400"/>
          <p14:tracePt t="125471" x="5511800" y="2940050"/>
          <p14:tracePt t="125487" x="5505450" y="2940050"/>
          <p14:tracePt t="125521" x="5499100" y="2933700"/>
          <p14:tracePt t="125538" x="5473700" y="2914650"/>
          <p14:tracePt t="125554" x="5416550" y="2870200"/>
          <p14:tracePt t="125572" x="5359400" y="2832100"/>
          <p14:tracePt t="125602" x="5327650" y="2787650"/>
          <p14:tracePt t="125613" x="5321300" y="2768600"/>
          <p14:tracePt t="125624" x="5314950" y="2749550"/>
          <p14:tracePt t="125638" x="5314950" y="2743200"/>
          <p14:tracePt t="125654" x="5314950" y="2736850"/>
          <p14:tracePt t="125754" x="5314950" y="2730500"/>
          <p14:tracePt t="125771" x="5314950" y="2717800"/>
          <p14:tracePt t="125787" x="5321300" y="2705100"/>
          <p14:tracePt t="125804" x="5321300" y="2698750"/>
          <p14:tracePt t="126105" x="5321300" y="2686050"/>
          <p14:tracePt t="126121" x="5314950" y="2660650"/>
          <p14:tracePt t="126138" x="5308600" y="2628900"/>
          <p14:tracePt t="126154" x="5295900" y="2565400"/>
          <p14:tracePt t="126171" x="5295900" y="2552700"/>
          <p14:tracePt t="126188" x="5289550" y="2552700"/>
          <p14:tracePt t="126255" x="5289550" y="2559050"/>
          <p14:tracePt t="126271" x="5289550" y="2578100"/>
          <p14:tracePt t="126288" x="5295900" y="2628900"/>
          <p14:tracePt t="126316" x="5302250" y="2673350"/>
          <p14:tracePt t="126324" x="5302250" y="2686050"/>
          <p14:tracePt t="126338" x="5302250" y="2705100"/>
          <p14:tracePt t="126356" x="5295900" y="2724150"/>
          <p14:tracePt t="126371" x="5295900" y="2749550"/>
          <p14:tracePt t="126389" x="5295900" y="2781300"/>
          <p14:tracePt t="126405" x="5295900" y="2819400"/>
          <p14:tracePt t="126422" x="5295900" y="2838450"/>
          <p14:tracePt t="126438" x="5295900" y="2844800"/>
          <p14:tracePt t="126471" x="5314950" y="2838450"/>
          <p14:tracePt t="126488" x="5359400" y="2806700"/>
          <p14:tracePt t="126505" x="5410200" y="2762250"/>
          <p14:tracePt t="126506" x="5435600" y="2743200"/>
          <p14:tracePt t="126522" x="5461000" y="2724150"/>
          <p14:tracePt t="126538" x="5581650" y="2692400"/>
          <p14:tracePt t="126555" x="5670550" y="2673350"/>
          <p14:tracePt t="126572" x="5765800" y="2660650"/>
          <p14:tracePt t="126588" x="5835650" y="2654300"/>
          <p14:tracePt t="126605" x="5886450" y="2641600"/>
          <p14:tracePt t="126622" x="5899150" y="2635250"/>
          <p14:tracePt t="126638" x="5905500" y="2635250"/>
          <p14:tracePt t="126705" x="5911850" y="2660650"/>
          <p14:tracePt t="126706" x="5918200" y="2686050"/>
          <p14:tracePt t="126724" x="5930900" y="2730500"/>
          <p14:tracePt t="126743" x="5956300" y="2755900"/>
          <p14:tracePt t="126756" x="5962650" y="2762250"/>
          <p14:tracePt t="126772" x="5988050" y="2774950"/>
          <p14:tracePt t="126789" x="6019800" y="2774950"/>
          <p14:tracePt t="126812" x="6127750" y="2755900"/>
          <p14:tracePt t="126822" x="6191250" y="2736850"/>
          <p14:tracePt t="126838" x="6299200" y="2705100"/>
          <p14:tracePt t="126855" x="6407150" y="2667000"/>
          <p14:tracePt t="126872" x="6572250" y="2616200"/>
          <p14:tracePt t="126888" x="6718300" y="2571750"/>
          <p14:tracePt t="126905" x="6851650" y="2533650"/>
          <p14:tracePt t="126922" x="6965950" y="2514600"/>
          <p14:tracePt t="126939" x="7035800" y="2508250"/>
          <p14:tracePt t="126992" x="7035800" y="2514600"/>
          <p14:tracePt t="127005" x="7029450" y="2527300"/>
          <p14:tracePt t="127022" x="7023100" y="2565400"/>
          <p14:tracePt t="127039" x="7023100" y="2584450"/>
          <p14:tracePt t="127055" x="7023100" y="2597150"/>
          <p14:tracePt t="127072" x="7023100" y="2609850"/>
          <p14:tracePt t="127089" x="7029450" y="2616200"/>
          <p14:tracePt t="127106" x="7054850" y="2641600"/>
          <p14:tracePt t="127122" x="7092950" y="2673350"/>
          <p14:tracePt t="127140" x="7162800" y="2705100"/>
          <p14:tracePt t="127155" x="7251700" y="2730500"/>
          <p14:tracePt t="127172" x="7346950" y="2736850"/>
          <p14:tracePt t="127188" x="7435850" y="2736850"/>
          <p14:tracePt t="127206" x="7499350" y="2717800"/>
          <p14:tracePt t="127206" x="7543800" y="2711450"/>
          <p14:tracePt t="127222" x="7607300" y="2686050"/>
          <p14:tracePt t="127239" x="7683500" y="2654300"/>
          <p14:tracePt t="127256" x="7753350" y="2635250"/>
          <p14:tracePt t="127282" x="7924800" y="2603500"/>
          <p14:tracePt t="127288" x="7988300" y="2597150"/>
          <p14:tracePt t="127305" x="8108950" y="2597150"/>
          <p14:tracePt t="127322" x="8191500" y="2597150"/>
          <p14:tracePt t="127339" x="8216900" y="2597150"/>
          <p14:tracePt t="127406" x="8223250" y="2597150"/>
          <p14:tracePt t="127422" x="8229600" y="2609850"/>
          <p14:tracePt t="127440" x="8248650" y="2622550"/>
          <p14:tracePt t="127466" x="8286750" y="2647950"/>
          <p14:tracePt t="127475" x="8312150" y="2660650"/>
          <p14:tracePt t="127489" x="8407400" y="2686050"/>
          <p14:tracePt t="127506" x="8547100" y="2717800"/>
          <p14:tracePt t="127523" x="8712200" y="2730500"/>
          <p14:tracePt t="127540" x="8845550" y="2736850"/>
          <p14:tracePt t="127556" x="8940800" y="2724150"/>
          <p14:tracePt t="127572" x="8997950" y="2711450"/>
          <p14:tracePt t="127574" x="9004300" y="2705100"/>
          <p14:tracePt t="127589" x="9004300" y="2698750"/>
          <p14:tracePt t="127590" x="9010650" y="2698750"/>
          <p14:tracePt t="127613" x="9036050" y="2660650"/>
          <p14:tracePt t="127622" x="9055100" y="2641600"/>
          <p14:tracePt t="127639" x="9099550" y="2616200"/>
          <p14:tracePt t="127656" x="9144000" y="2590800"/>
          <p14:tracePt t="127672" x="9163050" y="2578100"/>
          <p14:tracePt t="127704" x="9169400" y="2571750"/>
          <p14:tracePt t="127823" x="9182100" y="2578100"/>
          <p14:tracePt t="127840" x="9201150" y="2584450"/>
          <p14:tracePt t="127856" x="9245600" y="2622550"/>
          <p14:tracePt t="127873" x="9334500" y="2667000"/>
          <p14:tracePt t="127896" x="9588500" y="2749550"/>
          <p14:tracePt t="127908" x="9690100" y="2768600"/>
          <p14:tracePt t="127929" x="9975850" y="2755900"/>
          <p14:tracePt t="127939" x="10026650" y="2730500"/>
          <p14:tracePt t="127956" x="10052050" y="2679700"/>
          <p14:tracePt t="127973" x="10064750" y="2635250"/>
          <p14:tracePt t="127989" x="10083800" y="2597150"/>
          <p14:tracePt t="128006" x="10160000" y="2552700"/>
          <p14:tracePt t="128023" x="10267950" y="2527300"/>
          <p14:tracePt t="128039" x="10344150" y="2514600"/>
          <p14:tracePt t="128056" x="10363200" y="2501900"/>
          <p14:tracePt t="128073" x="10363200" y="2495550"/>
          <p14:tracePt t="128089" x="10363200" y="2489200"/>
          <p14:tracePt t="128106" x="10363200" y="2482850"/>
          <p14:tracePt t="128229" x="10363200" y="2476500"/>
          <p14:tracePt t="128261" x="10369550" y="2470150"/>
          <p14:tracePt t="128273" x="10369550" y="2463800"/>
          <p14:tracePt t="128325" x="10375900" y="2470150"/>
          <p14:tracePt t="128346" x="10407650" y="2533650"/>
          <p14:tracePt t="128357" x="10420350" y="2584450"/>
          <p14:tracePt t="128373" x="10426700" y="2628900"/>
          <p14:tracePt t="128390" x="10433050" y="2660650"/>
          <p14:tracePt t="128406" x="10439400" y="2673350"/>
          <p14:tracePt t="128456" x="10439400" y="2679700"/>
          <p14:tracePt t="128556" x="10445750" y="2673350"/>
          <p14:tracePt t="128790" x="10445750" y="2679700"/>
          <p14:tracePt t="128807" x="10471150" y="2711450"/>
          <p14:tracePt t="128823" x="10509250" y="2743200"/>
          <p14:tracePt t="128840" x="10515600" y="2749550"/>
          <p14:tracePt t="128857" x="10521950" y="2749550"/>
          <p14:tracePt t="128874" x="10541000" y="2749550"/>
          <p14:tracePt t="128890" x="10579100" y="2743200"/>
          <p14:tracePt t="128907" x="10604500" y="2736850"/>
          <p14:tracePt t="128924" x="10680700" y="2724150"/>
          <p14:tracePt t="128940" x="10756900" y="2717800"/>
          <p14:tracePt t="128957" x="10864850" y="2717800"/>
          <p14:tracePt t="128974" x="10966450" y="2717800"/>
          <p14:tracePt t="128991" x="11023600" y="2711450"/>
          <p14:tracePt t="129016" x="11055350" y="2698750"/>
          <p14:tracePt t="129040" x="11087100" y="2698750"/>
          <p14:tracePt t="129057" x="11144250" y="2717800"/>
          <p14:tracePt t="129073" x="11195050" y="2736850"/>
          <p14:tracePt t="129092" x="11226800" y="2749550"/>
          <p14:tracePt t="129116" x="11245850" y="2749550"/>
          <p14:tracePt t="129141" x="11258550" y="2749550"/>
          <p14:tracePt t="129158" x="11283950" y="2749550"/>
          <p14:tracePt t="129174" x="11341100" y="2749550"/>
          <p14:tracePt t="129190" x="11442700" y="2762250"/>
          <p14:tracePt t="129207" x="11506200" y="2768600"/>
          <p14:tracePt t="129224" x="11525250" y="2762250"/>
          <p14:tracePt t="129240" x="11525250" y="2755900"/>
          <p14:tracePt t="129257" x="11525250" y="2749550"/>
          <p14:tracePt t="129274" x="11525250" y="2743200"/>
          <p14:tracePt t="129291" x="11544300" y="2743200"/>
          <p14:tracePt t="129308" x="11588750" y="2730500"/>
          <p14:tracePt t="129325" x="11626850" y="2705100"/>
          <p14:tracePt t="129340" x="11658600" y="2679700"/>
          <p14:tracePt t="129358" x="11677650" y="2654300"/>
          <p14:tracePt t="129383" x="11684000" y="2622550"/>
          <p14:tracePt t="129390" x="11684000" y="2616200"/>
          <p14:tracePt t="129407" x="11696700" y="2603500"/>
          <p14:tracePt t="129424" x="11709400" y="2584450"/>
          <p14:tracePt t="129441" x="11722100" y="2559050"/>
          <p14:tracePt t="129457" x="11734800" y="2527300"/>
          <p14:tracePt t="129475" x="11741150" y="2489200"/>
          <p14:tracePt t="129493" x="11734800" y="2482850"/>
          <p14:tracePt t="129508" x="11715750" y="2470150"/>
          <p14:tracePt t="129508" x="11696700" y="2463800"/>
          <p14:tracePt t="129524" x="11677650" y="2457450"/>
          <p14:tracePt t="129541" x="11595100" y="2438400"/>
          <p14:tracePt t="129558" x="11544300" y="2432050"/>
          <p14:tracePt t="129574" x="11525250" y="2425700"/>
          <p14:tracePt t="129591" x="11512550" y="2425700"/>
          <p14:tracePt t="129624" x="11512550" y="2419350"/>
          <p14:tracePt t="129641" x="11506200" y="2419350"/>
          <p14:tracePt t="129658" x="11480800" y="2413000"/>
          <p14:tracePt t="129674" x="11449050" y="2413000"/>
          <p14:tracePt t="129691" x="11423650" y="2406650"/>
          <p14:tracePt t="129692" x="11410950" y="2406650"/>
          <p14:tracePt t="129718" x="11385550" y="2406650"/>
          <p14:tracePt t="129727" x="11379200" y="2406650"/>
          <p14:tracePt t="129741" x="11372850" y="2406650"/>
          <p14:tracePt t="129757" x="11353800" y="2406650"/>
          <p14:tracePt t="129758" x="11334750" y="2413000"/>
          <p14:tracePt t="129774" x="11290300" y="2432050"/>
          <p14:tracePt t="129791" x="11271250" y="2457450"/>
          <p14:tracePt t="129807" x="11264900" y="2470150"/>
          <p14:tracePt t="129825" x="11264900" y="2482850"/>
          <p14:tracePt t="129844" x="11264900" y="2489200"/>
          <p14:tracePt t="129858" x="11264900" y="2495550"/>
          <p14:tracePt t="129944" x="11264900" y="2514600"/>
          <p14:tracePt t="129958" x="11264900" y="2540000"/>
          <p14:tracePt t="129974" x="11271250" y="2571750"/>
          <p14:tracePt t="129991" x="11296650" y="2609850"/>
          <p14:tracePt t="130008" x="11309350" y="2647950"/>
          <p14:tracePt t="130024" x="11315700" y="2660650"/>
          <p14:tracePt t="130041" x="11315700" y="2667000"/>
          <p14:tracePt t="130068" x="11315700" y="2673350"/>
          <p14:tracePt t="130134" x="11322050" y="2679700"/>
          <p14:tracePt t="130141" x="11322050" y="2686050"/>
          <p14:tracePt t="130158" x="11341100" y="2711450"/>
          <p14:tracePt t="130177" x="11372850" y="2749550"/>
          <p14:tracePt t="130179" x="11379200" y="2762250"/>
          <p14:tracePt t="130191" x="11385550" y="2774950"/>
          <p14:tracePt t="130209" x="11391900" y="2781300"/>
          <p14:tracePt t="130225" x="11398250" y="2787650"/>
          <p14:tracePt t="130241" x="11461750" y="2825750"/>
          <p14:tracePt t="130259" x="11563350" y="2857500"/>
          <p14:tracePt t="130277" x="11709400" y="2908300"/>
          <p14:tracePt t="130298" x="11868150" y="2971800"/>
          <p14:tracePt t="130308" x="11880850" y="2984500"/>
          <p14:tracePt t="130358" x="11874500" y="2971800"/>
          <p14:tracePt t="130375" x="11874500" y="2965450"/>
          <p14:tracePt t="130416" x="11887200" y="2946400"/>
          <p14:tracePt t="130425" x="11893550" y="2933700"/>
          <p14:tracePt t="130442" x="11899900" y="2921000"/>
          <p14:tracePt t="130460" x="11906250" y="2901950"/>
          <p14:tracePt t="130475" x="11906250" y="2882900"/>
          <p14:tracePt t="130492" x="11906250" y="2870200"/>
          <p14:tracePt t="130509" x="11899900" y="2832100"/>
          <p14:tracePt t="130525" x="11887200" y="2794000"/>
          <p14:tracePt t="130552" x="11861800" y="2743200"/>
          <p14:tracePt t="130559" x="11849100" y="2736850"/>
          <p14:tracePt t="130575" x="11836400" y="2724150"/>
          <p14:tracePt t="130597" x="11804650" y="2705100"/>
          <p14:tracePt t="130608" x="11747500" y="2686050"/>
          <p14:tracePt t="130631" x="11652250" y="2641600"/>
          <p14:tracePt t="130642" x="11576050" y="2597150"/>
          <p14:tracePt t="130659" x="11531600" y="2565400"/>
          <p14:tracePt t="130676" x="11506200" y="2552700"/>
          <p14:tracePt t="130694" x="11499850" y="2552700"/>
          <p14:tracePt t="130834" x="11487150" y="2559050"/>
          <p14:tracePt t="130842" x="11487150" y="2565400"/>
          <p14:tracePt t="130859" x="11487150" y="2578100"/>
          <p14:tracePt t="130877" x="11480800" y="2590800"/>
          <p14:tracePt t="130928" x="11474450" y="2590800"/>
          <p14:tracePt t="131017" x="11461750" y="2603500"/>
          <p14:tracePt t="131025" x="11455400" y="2609850"/>
          <p14:tracePt t="131043" x="11442700" y="2616200"/>
          <p14:tracePt t="131060" x="11436350" y="2616200"/>
          <p14:tracePt t="131309" x="11430000" y="2622550"/>
          <p14:tracePt t="131330" x="11423650" y="2628900"/>
          <p14:tracePt t="131342" x="11417300" y="2635250"/>
          <p14:tracePt t="131359" x="11410950" y="2635250"/>
          <p14:tracePt t="131392" x="11404600" y="2641600"/>
          <p14:tracePt t="131409" x="11398250" y="2641600"/>
          <p14:tracePt t="131642" x="11417300" y="2660650"/>
          <p14:tracePt t="131660" x="11544300" y="2768600"/>
          <p14:tracePt t="131683" x="11601450" y="2832100"/>
          <p14:tracePt t="131696" x="11607800" y="2889250"/>
          <p14:tracePt t="131714" x="11582400" y="2952750"/>
          <p14:tracePt t="131726" x="11550650" y="3003550"/>
          <p14:tracePt t="131743" x="11518900" y="3041650"/>
          <p14:tracePt t="131760" x="11480800" y="3067050"/>
          <p14:tracePt t="131776" x="11468100" y="3086100"/>
          <p14:tracePt t="131793" x="11468100" y="3092450"/>
          <p14:tracePt t="131817" x="11480800" y="3111500"/>
          <p14:tracePt t="131922" x="11480800" y="3105150"/>
          <p14:tracePt t="131943" x="11468100" y="3073400"/>
          <p14:tracePt t="131972" x="11455400" y="3048000"/>
          <p14:tracePt t="132026" x="11449050" y="3048000"/>
          <p14:tracePt t="132043" x="11442700" y="3041650"/>
          <p14:tracePt t="132060" x="11430000" y="3028950"/>
          <p14:tracePt t="132076" x="11417300" y="3009900"/>
          <p14:tracePt t="132102" x="11404600" y="2990850"/>
          <p14:tracePt t="132184" x="11398250" y="2990850"/>
          <p14:tracePt t="132227" x="11372850" y="2990850"/>
          <p14:tracePt t="132244" x="11309350" y="2997200"/>
          <p14:tracePt t="132260" x="11245850" y="3009900"/>
          <p14:tracePt t="132286" x="11220450" y="3009900"/>
          <p14:tracePt t="132373" x="11214100" y="3022600"/>
          <p14:tracePt t="132393" x="11201400" y="3035300"/>
          <p14:tracePt t="132410" x="11188700" y="3054350"/>
          <p14:tracePt t="132437" x="11156950" y="3073400"/>
          <p14:tracePt t="132448" x="11150600" y="3073400"/>
          <p14:tracePt t="132460" x="11125200" y="3098800"/>
          <p14:tracePt t="132477" x="11080750" y="3130550"/>
          <p14:tracePt t="132494" x="11049000" y="3162300"/>
          <p14:tracePt t="132510" x="11004550" y="3213100"/>
          <p14:tracePt t="132526" x="10998200" y="3238500"/>
          <p14:tracePt t="132544" x="10991850" y="3251200"/>
          <p14:tracePt t="132576" x="10998200" y="3257550"/>
          <p14:tracePt t="132594" x="11029950" y="3263900"/>
          <p14:tracePt t="132610" x="11074400" y="3270250"/>
          <p14:tracePt t="132628" x="11125200" y="3289300"/>
          <p14:tracePt t="132644" x="11176000" y="3314700"/>
          <p14:tracePt t="132660" x="11214100" y="3346450"/>
          <p14:tracePt t="132677" x="11239500" y="3359150"/>
          <p14:tracePt t="132693" x="11245850" y="3359150"/>
          <p14:tracePt t="132760" x="11264900" y="3346450"/>
          <p14:tracePt t="132777" x="11283950" y="3308350"/>
          <p14:tracePt t="132794" x="11303000" y="3282950"/>
          <p14:tracePt t="132810" x="11315700" y="3263900"/>
          <p14:tracePt t="132827" x="11328400" y="3244850"/>
          <p14:tracePt t="132855" x="11341100" y="3213100"/>
          <p14:tracePt t="132864" x="11341100" y="3194050"/>
          <p14:tracePt t="132877" x="11341100" y="3187700"/>
          <p14:tracePt t="132893" x="11341100" y="3149600"/>
          <p14:tracePt t="132910" x="11341100" y="3117850"/>
          <p14:tracePt t="132927" x="11328400" y="3086100"/>
          <p14:tracePt t="132944" x="11322050" y="3079750"/>
          <p14:tracePt t="132961" x="11322050" y="3073400"/>
          <p14:tracePt t="132998" x="11309350" y="3073400"/>
          <p14:tracePt t="133012" x="11303000" y="3073400"/>
          <p14:tracePt t="133027" x="11271250" y="3067050"/>
          <p14:tracePt t="133044" x="11226800" y="3067050"/>
          <p14:tracePt t="133061" x="11188700" y="3060700"/>
          <p14:tracePt t="133078" x="11163300" y="3054350"/>
          <p14:tracePt t="133093" x="11156950" y="3054350"/>
          <p14:tracePt t="133175" x="11137900" y="3060700"/>
          <p14:tracePt t="133185" x="11125200" y="3067050"/>
          <p14:tracePt t="133209" x="11093450" y="3079750"/>
          <p14:tracePt t="133228" x="11074400" y="3086100"/>
          <p14:tracePt t="133254" x="11055350" y="3092450"/>
          <p14:tracePt t="133270" x="11055350" y="3098800"/>
          <p14:tracePt t="133287" x="11042650" y="3105150"/>
          <p14:tracePt t="133299" x="11042650" y="3111500"/>
          <p14:tracePt t="133313" x="11029950" y="3124200"/>
          <p14:tracePt t="133327" x="11023600" y="3130550"/>
          <p14:tracePt t="133344" x="11023600" y="3136900"/>
          <p14:tracePt t="134828" x="11023600" y="3149600"/>
          <p14:tracePt t="134845" x="11023600" y="3168650"/>
          <p14:tracePt t="134862" x="11023600" y="3187700"/>
          <p14:tracePt t="135062" x="11023600" y="3200400"/>
          <p14:tracePt t="135079" x="11017250" y="3200400"/>
          <p14:tracePt t="135096" x="11010900" y="3206750"/>
          <p14:tracePt t="135112" x="10998200" y="3206750"/>
          <p14:tracePt t="135129" x="10991850" y="3213100"/>
          <p14:tracePt t="135146" x="10979150" y="3219450"/>
          <p14:tracePt t="135162" x="10922000" y="3225800"/>
          <p14:tracePt t="135182" x="10890250" y="3225800"/>
          <p14:tracePt t="135195" x="10801350" y="3219450"/>
          <p14:tracePt t="135213" x="10661650" y="3194050"/>
          <p14:tracePt t="135236" x="10445750" y="3162300"/>
          <p14:tracePt t="135246" x="10331450" y="3149600"/>
          <p14:tracePt t="135263" x="10166350" y="3136900"/>
          <p14:tracePt t="135288" x="9842500" y="3111500"/>
          <p14:tracePt t="135300" x="9620250" y="3086100"/>
          <p14:tracePt t="135321" x="9359900" y="3054350"/>
          <p14:tracePt t="135331" x="9163050" y="3035300"/>
          <p14:tracePt t="135346" x="8883650" y="3003550"/>
          <p14:tracePt t="135364" x="8572500" y="2984500"/>
          <p14:tracePt t="135380" x="8350250" y="2971800"/>
          <p14:tracePt t="135396" x="8223250" y="2965450"/>
          <p14:tracePt t="135397" x="8172450" y="2959100"/>
          <p14:tracePt t="135424" x="8058150" y="2940050"/>
          <p14:tracePt t="135436" x="7988300" y="2927350"/>
          <p14:tracePt t="135445" x="7969250" y="2927350"/>
          <p14:tracePt t="135463" x="7950200" y="2927350"/>
          <p14:tracePt t="135479" x="7848600" y="2908300"/>
          <p14:tracePt t="135496" x="7747000" y="2895600"/>
          <p14:tracePt t="135512" x="7620000" y="2882900"/>
          <p14:tracePt t="135529" x="7461250" y="2882900"/>
          <p14:tracePt t="135546" x="7346950" y="2882900"/>
          <p14:tracePt t="135562" x="7213600" y="2882900"/>
          <p14:tracePt t="135579" x="7131050" y="2882900"/>
          <p14:tracePt t="135596" x="7042150" y="2889250"/>
          <p14:tracePt t="135598" x="7023100" y="2889250"/>
          <p14:tracePt t="135613" x="6997700" y="2889250"/>
          <p14:tracePt t="135630" x="6953250" y="2889250"/>
          <p14:tracePt t="135631" x="6927850" y="2889250"/>
          <p14:tracePt t="135652" x="6889750" y="2889250"/>
          <p14:tracePt t="135662" x="6832600" y="2889250"/>
          <p14:tracePt t="135679" x="6788150" y="2889250"/>
          <p14:tracePt t="135698" x="6724650" y="2889250"/>
          <p14:tracePt t="135712" x="6673850" y="2882900"/>
          <p14:tracePt t="135730" x="6623050" y="2882900"/>
          <p14:tracePt t="135746" x="6527800" y="2882900"/>
          <p14:tracePt t="135763" x="6419850" y="2882900"/>
          <p14:tracePt t="135780" x="6267450" y="2882900"/>
          <p14:tracePt t="135796" x="6102350" y="2870200"/>
          <p14:tracePt t="135813" x="5975350" y="2863850"/>
          <p14:tracePt t="135814" x="5880100" y="2857500"/>
          <p14:tracePt t="135835" x="5753100" y="2838450"/>
          <p14:tracePt t="135846" x="5683250" y="2832100"/>
          <p14:tracePt t="135863" x="5524500" y="2813050"/>
          <p14:tracePt t="135889" x="5187950" y="2787650"/>
          <p14:tracePt t="135897" x="5099050" y="2787650"/>
          <p14:tracePt t="135913" x="4991100" y="2787650"/>
          <p14:tracePt t="135930" x="4972050" y="2787650"/>
          <p14:tracePt t="136068" x="4978400" y="2787650"/>
          <p14:tracePt t="136080" x="5010150" y="2794000"/>
          <p14:tracePt t="136096" x="5092700" y="2825750"/>
          <p14:tracePt t="136119" x="5238750" y="2851150"/>
          <p14:tracePt t="136130" x="5289550" y="2851150"/>
          <p14:tracePt t="136148" x="5397500" y="2832100"/>
          <p14:tracePt t="136170" x="5486400" y="2806700"/>
          <p14:tracePt t="136180" x="5511800" y="2806700"/>
          <p14:tracePt t="136197" x="5581650" y="2800350"/>
          <p14:tracePt t="136213" x="5683250" y="2794000"/>
          <p14:tracePt t="136230" x="5746750" y="2781300"/>
          <p14:tracePt t="136254" x="5778500" y="2749550"/>
          <p14:tracePt t="136264" x="5784850" y="2724150"/>
          <p14:tracePt t="136280" x="5791200" y="2660650"/>
          <p14:tracePt t="136296" x="5791200" y="2590800"/>
          <p14:tracePt t="136313" x="5778500" y="2527300"/>
          <p14:tracePt t="136335" x="5765800" y="2501900"/>
          <p14:tracePt t="136346" x="5759450" y="2495550"/>
          <p14:tracePt t="136363" x="5721350" y="2463800"/>
          <p14:tracePt t="136380" x="5632450" y="2438400"/>
          <p14:tracePt t="136397" x="5505450" y="2413000"/>
          <p14:tracePt t="136413" x="5334000" y="2387600"/>
          <p14:tracePt t="136431" x="5130800" y="2368550"/>
          <p14:tracePt t="136447" x="5003800" y="2349500"/>
          <p14:tracePt t="136463" x="4902200" y="2336800"/>
          <p14:tracePt t="136484" x="4832350" y="2330450"/>
          <p14:tracePt t="136497" x="4813300" y="2330450"/>
          <p14:tracePt t="136524" x="4730750" y="2362200"/>
          <p14:tracePt t="136534" x="4705350" y="2374900"/>
          <p14:tracePt t="136547" x="4679950" y="2393950"/>
          <p14:tracePt t="136563" x="4616450" y="2438400"/>
          <p14:tracePt t="136580" x="4603750" y="2463800"/>
          <p14:tracePt t="136597" x="4552950" y="2565400"/>
          <p14:tracePt t="136614" x="4521200" y="2616200"/>
          <p14:tracePt t="136636" x="4502150" y="2673350"/>
          <p14:tracePt t="136647" x="4489450" y="2736850"/>
          <p14:tracePt t="136664" x="4489450" y="2781300"/>
          <p14:tracePt t="136681" x="4508500" y="2819400"/>
          <p14:tracePt t="136696" x="4546600" y="2851150"/>
          <p14:tracePt t="136715" x="4622800" y="2889250"/>
          <p14:tracePt t="136730" x="4718050" y="2908300"/>
          <p14:tracePt t="136747" x="4826000" y="2908300"/>
          <p14:tracePt t="136775" x="5010150" y="2908300"/>
          <p14:tracePt t="136785" x="5054600" y="2901950"/>
          <p14:tracePt t="136797" x="5111750" y="2889250"/>
          <p14:tracePt t="136936" x="5111750" y="2882900"/>
          <p14:tracePt t="136964" x="5111750" y="2876550"/>
          <p14:tracePt t="137047" x="5124450" y="2889250"/>
          <p14:tracePt t="137063" x="5187950" y="2933700"/>
          <p14:tracePt t="137080" x="5353050" y="2984500"/>
          <p14:tracePt t="137097" x="5543550" y="3009900"/>
          <p14:tracePt t="137113" x="5683250" y="3022600"/>
          <p14:tracePt t="137130" x="5778500" y="3022600"/>
          <p14:tracePt t="137147" x="5829300" y="3028950"/>
          <p14:tracePt t="137164" x="5861050" y="3028950"/>
          <p14:tracePt t="137181" x="5892800" y="3041650"/>
          <p14:tracePt t="137201" x="5918200" y="3060700"/>
          <p14:tracePt t="137214" x="5924550" y="3060700"/>
          <p14:tracePt t="137231" x="5937250" y="3067050"/>
          <p14:tracePt t="137248" x="5969000" y="3067050"/>
          <p14:tracePt t="137271" x="6019800" y="3079750"/>
          <p14:tracePt t="137281" x="6045200" y="3086100"/>
          <p14:tracePt t="137297" x="6102350" y="3105150"/>
          <p14:tracePt t="137316" x="6223000" y="3143250"/>
          <p14:tracePt t="137342" x="6318250" y="3162300"/>
          <p14:tracePt t="137351" x="6330950" y="3162300"/>
          <p14:tracePt t="137364" x="6343650" y="3168650"/>
          <p14:tracePt t="137381" x="6350000" y="3168650"/>
          <p14:tracePt t="137397" x="6362700" y="3168650"/>
          <p14:tracePt t="137414" x="6388100" y="3162300"/>
          <p14:tracePt t="137436" x="6419850" y="3149600"/>
          <p14:tracePt t="137447" x="6426200" y="3149600"/>
          <p14:tracePt t="137471" x="6432550" y="3143250"/>
          <p14:tracePt t="137480" x="6432550" y="3136900"/>
          <p14:tracePt t="137498" x="6432550" y="3130550"/>
          <p14:tracePt t="137519" x="6407150" y="3111500"/>
          <p14:tracePt t="137531" x="6400800" y="3105150"/>
          <p14:tracePt t="137548" x="6369050" y="3086100"/>
          <p14:tracePt t="137564" x="6337300" y="3067050"/>
          <p14:tracePt t="137581" x="6299200" y="3048000"/>
          <p14:tracePt t="137598" x="6273800" y="3035300"/>
          <p14:tracePt t="137615" x="6261100" y="3028950"/>
          <p14:tracePt t="137631" x="6248400" y="3022600"/>
          <p14:tracePt t="137648" x="6242050" y="3016250"/>
          <p14:tracePt t="137649" x="6242050" y="3009900"/>
          <p14:tracePt t="137666" x="6229350" y="3003550"/>
          <p14:tracePt t="137681" x="6223000" y="2997200"/>
          <p14:tracePt t="137707" x="6134100" y="2965450"/>
          <p14:tracePt t="137720" x="6115050" y="2959100"/>
          <p14:tracePt t="137732" x="6051550" y="2959100"/>
          <p14:tracePt t="137747" x="6013450" y="2959100"/>
          <p14:tracePt t="137764" x="5969000" y="2984500"/>
          <p14:tracePt t="137782" x="5949950" y="2997200"/>
          <p14:tracePt t="137798" x="5943600" y="3009900"/>
          <p14:tracePt t="137908" x="5943600" y="3016250"/>
          <p14:tracePt t="137916" x="5949950" y="3022600"/>
          <p14:tracePt t="137931" x="5969000" y="3048000"/>
          <p14:tracePt t="137948" x="5988050" y="3067050"/>
          <p14:tracePt t="137971" x="5988050" y="3073400"/>
          <p14:tracePt t="138398" x="6013450" y="3079750"/>
          <p14:tracePt t="138415" x="6038850" y="3079750"/>
          <p14:tracePt t="138432" x="6045200" y="3073400"/>
          <p14:tracePt t="138456" x="6045200" y="3086100"/>
          <p14:tracePt t="138465" x="6045200" y="3105150"/>
          <p14:tracePt t="138507" x="5956300" y="3276600"/>
          <p14:tracePt t="138516" x="5943600" y="3295650"/>
          <p14:tracePt t="138536" x="5905500" y="3333750"/>
          <p14:tracePt t="138548" x="5899150" y="3340100"/>
          <p14:tracePt t="138565" x="5886450" y="3340100"/>
          <p14:tracePt t="138582" x="5854700" y="3346450"/>
          <p14:tracePt t="138599" x="5772150" y="3359150"/>
          <p14:tracePt t="138616" x="5619750" y="3390900"/>
          <p14:tracePt t="138632" x="5524500" y="3416300"/>
          <p14:tracePt t="138648" x="5467350" y="3429000"/>
          <p14:tracePt t="138665" x="5422900" y="3441700"/>
          <p14:tracePt t="138688" x="5410200" y="3441700"/>
          <p14:tracePt t="139250" x="5422900" y="3441700"/>
          <p14:tracePt t="139265" x="5473700" y="3441700"/>
          <p14:tracePt t="139284" x="5588000" y="3448050"/>
          <p14:tracePt t="139300" x="5626100" y="3448050"/>
          <p14:tracePt t="139316" x="5676900" y="3448050"/>
          <p14:tracePt t="139332" x="5708650" y="3448050"/>
          <p14:tracePt t="139349" x="5727700" y="3448050"/>
          <p14:tracePt t="139415" x="5734050" y="3448050"/>
          <p14:tracePt t="139433" x="5759450" y="3448050"/>
          <p14:tracePt t="139453" x="5810250" y="3435350"/>
          <p14:tracePt t="139466" x="5822950" y="3435350"/>
          <p14:tracePt t="139467" x="5829300" y="3429000"/>
          <p14:tracePt t="139486" x="5854700" y="3422650"/>
          <p14:tracePt t="139499" x="5880100" y="3416300"/>
          <p14:tracePt t="139516" x="5911850" y="3416300"/>
          <p14:tracePt t="139533" x="5949950" y="3416300"/>
          <p14:tracePt t="139549" x="5969000" y="3416300"/>
          <p14:tracePt t="139566" x="5981700" y="3416300"/>
          <p14:tracePt t="139821" x="5975350" y="3416300"/>
          <p14:tracePt t="139833" x="5969000" y="3416300"/>
          <p14:tracePt t="139849" x="5924550" y="3409950"/>
          <p14:tracePt t="139866" x="5873750" y="3403600"/>
          <p14:tracePt t="139883" x="5835650" y="3397250"/>
          <p14:tracePt t="139899" x="5803900" y="3390900"/>
          <p14:tracePt t="139916" x="5791200" y="3390900"/>
          <p14:tracePt t="140135" x="5791200" y="3384550"/>
          <p14:tracePt t="140156" x="5791200" y="3378200"/>
          <p14:tracePt t="140484" x="5797550" y="3378200"/>
          <p14:tracePt t="140500" x="5829300" y="3371850"/>
          <p14:tracePt t="140516" x="5873750" y="3371850"/>
          <p14:tracePt t="140533" x="5918200" y="3359150"/>
          <p14:tracePt t="140550" x="5943600" y="3352800"/>
          <p14:tracePt t="140566" x="5969000" y="3352800"/>
          <p14:tracePt t="140583" x="5981700" y="3346450"/>
          <p14:tracePt t="140600" x="5994400" y="3340100"/>
          <p14:tracePt t="140617" x="6000750" y="3340100"/>
          <p14:tracePt t="140830" x="6013450" y="3340100"/>
          <p14:tracePt t="140837" x="6019800" y="3340100"/>
          <p14:tracePt t="140850" x="6038850" y="3346450"/>
          <p14:tracePt t="140868" x="6096000" y="3365500"/>
          <p14:tracePt t="140890" x="6159500" y="3378200"/>
          <p14:tracePt t="140901" x="6178550" y="3378200"/>
          <p14:tracePt t="140917" x="6197600" y="3384550"/>
          <p14:tracePt t="140944" x="6223000" y="3384550"/>
          <p14:tracePt t="140950" x="6229350" y="3384550"/>
          <p14:tracePt t="140967" x="6254750" y="3378200"/>
          <p14:tracePt t="140983" x="6280150" y="3371850"/>
          <p14:tracePt t="141000" x="6299200" y="3365500"/>
          <p14:tracePt t="141017" x="6318250" y="3359150"/>
          <p14:tracePt t="141034" x="6324600" y="3352800"/>
          <p14:tracePt t="141050" x="6330950" y="3352800"/>
          <p14:tracePt t="141118" x="6330950" y="3340100"/>
          <p14:tracePt t="141134" x="6330950" y="3314700"/>
          <p14:tracePt t="141150" x="6330950" y="3295650"/>
          <p14:tracePt t="141167" x="6324600" y="3282950"/>
          <p14:tracePt t="141184" x="6324600" y="3270250"/>
          <p14:tracePt t="141201" x="6324600" y="3263900"/>
          <p14:tracePt t="141217" x="6318250" y="3257550"/>
          <p14:tracePt t="141234" x="6305550" y="3244850"/>
          <p14:tracePt t="141252" x="6267450" y="3219450"/>
          <p14:tracePt t="141268" x="6242050" y="3206750"/>
          <p14:tracePt t="141284" x="6165850" y="3175000"/>
          <p14:tracePt t="141300" x="6121400" y="3162300"/>
          <p14:tracePt t="141317" x="6083300" y="3155950"/>
          <p14:tracePt t="141334" x="6045200" y="3155950"/>
          <p14:tracePt t="141352" x="6000750" y="3155950"/>
          <p14:tracePt t="141367" x="5937250" y="3162300"/>
          <p14:tracePt t="141384" x="5886450" y="3168650"/>
          <p14:tracePt t="141401" x="5829300" y="3181350"/>
          <p14:tracePt t="141417" x="5803900" y="3181350"/>
          <p14:tracePt t="141434" x="5791200" y="3181350"/>
          <p14:tracePt t="141451" x="5778500" y="3194050"/>
          <p14:tracePt t="141468" x="5772150" y="3206750"/>
          <p14:tracePt t="141484" x="5772150" y="3225800"/>
          <p14:tracePt t="141500" x="5778500" y="3238500"/>
          <p14:tracePt t="141518" x="5829300" y="3276600"/>
          <p14:tracePt t="141518" x="5854700" y="3295650"/>
          <p14:tracePt t="141535" x="5962650" y="3333750"/>
          <p14:tracePt t="141551" x="6019800" y="3346450"/>
          <p14:tracePt t="141568" x="6051550" y="3352800"/>
          <p14:tracePt t="141596" x="6235700" y="3359150"/>
          <p14:tracePt t="141607" x="6362700" y="3359150"/>
          <p14:tracePt t="141617" x="6419850" y="3346450"/>
          <p14:tracePt t="141634" x="6540500" y="3327400"/>
          <p14:tracePt t="141651" x="6661150" y="3321050"/>
          <p14:tracePt t="141668" x="6762750" y="3321050"/>
          <p14:tracePt t="141685" x="6813550" y="3321050"/>
          <p14:tracePt t="141701" x="6826250" y="3321050"/>
          <p14:tracePt t="141735" x="6819900" y="3321050"/>
          <p14:tracePt t="141751" x="6813550" y="3321050"/>
          <p14:tracePt t="141827" x="6832600" y="3321050"/>
          <p14:tracePt t="141834" x="6845300" y="3321050"/>
          <p14:tracePt t="141851" x="6902450" y="3340100"/>
          <p14:tracePt t="141868" x="6965950" y="3346450"/>
          <p14:tracePt t="141884" x="7048500" y="3346450"/>
          <p14:tracePt t="141901" x="7150100" y="3352800"/>
          <p14:tracePt t="141918" x="7296150" y="3352800"/>
          <p14:tracePt t="141935" x="7423150" y="3346450"/>
          <p14:tracePt t="141951" x="7486650" y="3333750"/>
          <p14:tracePt t="141968" x="7518400" y="3327400"/>
          <p14:tracePt t="141984" x="7531100" y="3321050"/>
          <p14:tracePt t="142019" x="7531100" y="3314700"/>
          <p14:tracePt t="142051" x="7531100" y="3308350"/>
          <p14:tracePt t="142068" x="7531100" y="3302000"/>
          <p14:tracePt t="142084" x="7531100" y="3295650"/>
          <p14:tracePt t="142101" x="7518400" y="3289300"/>
          <p14:tracePt t="142118" x="7512050" y="3282950"/>
          <p14:tracePt t="142135" x="7499350" y="3276600"/>
          <p14:tracePt t="142151" x="7486650" y="3270250"/>
          <p14:tracePt t="142168" x="7480300" y="3263900"/>
          <p14:tracePt t="142185" x="7473950" y="3263900"/>
          <p14:tracePt t="142201" x="7467600" y="3257550"/>
          <p14:tracePt t="142218" x="7454900" y="3251200"/>
          <p14:tracePt t="142235" x="7442200" y="3244850"/>
          <p14:tracePt t="142251" x="7423150" y="3238500"/>
          <p14:tracePt t="142268" x="7391400" y="3219450"/>
          <p14:tracePt t="142285" x="7372350" y="3206750"/>
          <p14:tracePt t="142301" x="7315200" y="3187700"/>
          <p14:tracePt t="142318" x="7258050" y="3168650"/>
          <p14:tracePt t="142335" x="7175500" y="3143250"/>
          <p14:tracePt t="142335" x="7137400" y="3136900"/>
          <p14:tracePt t="142352" x="7118350" y="3130550"/>
          <p14:tracePt t="142368" x="7023100" y="3124200"/>
          <p14:tracePt t="142385" x="6978650" y="3124200"/>
          <p14:tracePt t="142401" x="6934200" y="3124200"/>
          <p14:tracePt t="142419" x="6877050" y="3130550"/>
          <p14:tracePt t="142436" x="6800850" y="3143250"/>
          <p14:tracePt t="142451" x="6718300" y="3162300"/>
          <p14:tracePt t="142468" x="6629400" y="3181350"/>
          <p14:tracePt t="142485" x="6553200" y="3200400"/>
          <p14:tracePt t="142502" x="6508750" y="3219450"/>
          <p14:tracePt t="142518" x="6489700" y="3225800"/>
          <p14:tracePt t="142535" x="6483350" y="3257550"/>
          <p14:tracePt t="142552" x="6483350" y="3321050"/>
          <p14:tracePt t="142569" x="6502400" y="3371850"/>
          <p14:tracePt t="142585" x="6534150" y="3429000"/>
          <p14:tracePt t="142602" x="6591300" y="3473450"/>
          <p14:tracePt t="142618" x="6699250" y="3492500"/>
          <p14:tracePt t="142635" x="6800850" y="3492500"/>
          <p14:tracePt t="142652" x="6965950" y="3473450"/>
          <p14:tracePt t="142668" x="7150100" y="3441700"/>
          <p14:tracePt t="142685" x="7296150" y="3397250"/>
          <p14:tracePt t="142701" x="7366000" y="3371850"/>
          <p14:tracePt t="142718" x="7385050" y="3352800"/>
          <p14:tracePt t="142735" x="7397750" y="3333750"/>
          <p14:tracePt t="142752" x="7404100" y="3327400"/>
          <p14:tracePt t="142768" x="7404100" y="3314700"/>
          <p14:tracePt t="142785" x="7404100" y="3302000"/>
          <p14:tracePt t="142802" x="7391400" y="3276600"/>
          <p14:tracePt t="142820" x="7359650" y="3251200"/>
          <p14:tracePt t="142836" x="7296150" y="3200400"/>
          <p14:tracePt t="142853" x="7245350" y="3181350"/>
          <p14:tracePt t="142868" x="7219950" y="3175000"/>
          <p14:tracePt t="142885" x="7200900" y="3175000"/>
          <p14:tracePt t="142902" x="7181850" y="3175000"/>
          <p14:tracePt t="142919" x="7156450" y="3175000"/>
          <p14:tracePt t="142935" x="7118350" y="3175000"/>
          <p14:tracePt t="142952" x="7067550" y="3181350"/>
          <p14:tracePt t="142969" x="7004050" y="3187700"/>
          <p14:tracePt t="142995" x="6927850" y="3200400"/>
          <p14:tracePt t="143003" x="6896100" y="3206750"/>
          <p14:tracePt t="143019" x="6864350" y="3225800"/>
          <p14:tracePt t="143035" x="6845300" y="3244850"/>
          <p14:tracePt t="143052" x="6826250" y="3276600"/>
          <p14:tracePt t="143069" x="6819900" y="3289300"/>
          <p14:tracePt t="143085" x="6813550" y="3308350"/>
          <p14:tracePt t="143493" x="6788150" y="3327400"/>
          <p14:tracePt t="143502" x="6750050" y="3346450"/>
          <p14:tracePt t="143519" x="6654800" y="3384550"/>
          <p14:tracePt t="143536" x="6540500" y="3448050"/>
          <p14:tracePt t="143552" x="6419850" y="3498850"/>
          <p14:tracePt t="143570" x="6261100" y="3556000"/>
          <p14:tracePt t="143586" x="6108700" y="3587750"/>
          <p14:tracePt t="143603" x="5937250" y="3613150"/>
          <p14:tracePt t="143619" x="5784850" y="3619500"/>
          <p14:tracePt t="143636" x="5607050" y="3619500"/>
          <p14:tracePt t="143652" x="5422900" y="3606800"/>
          <p14:tracePt t="143670" x="5295900" y="3600450"/>
          <p14:tracePt t="143671" x="5276850" y="3600450"/>
          <p14:tracePt t="143696" x="5181600" y="3606800"/>
          <p14:tracePt t="143706" x="5137150" y="3619500"/>
          <p14:tracePt t="143720" x="5054600" y="3638550"/>
          <p14:tracePt t="143736" x="4927600" y="3657600"/>
          <p14:tracePt t="143753" x="4826000" y="3676650"/>
          <p14:tracePt t="143769" x="4756150" y="3683000"/>
          <p14:tracePt t="143786" x="4737100" y="3689350"/>
          <p14:tracePt t="143886" x="4730750" y="3689350"/>
          <p14:tracePt t="143903" x="4711700" y="3695700"/>
          <p14:tracePt t="143920" x="4692650" y="3695700"/>
          <p14:tracePt t="144014" x="4692650" y="3683000"/>
          <p14:tracePt t="144019" x="4692650" y="3676650"/>
          <p14:tracePt t="144036" x="4692650" y="3670300"/>
          <p14:tracePt t="144053" x="4692650" y="3657600"/>
          <p14:tracePt t="144070" x="4692650" y="3638550"/>
          <p14:tracePt t="144086" x="4692650" y="3619500"/>
          <p14:tracePt t="144110" x="4718050" y="3562350"/>
          <p14:tracePt t="144119" x="4724400" y="3543300"/>
          <p14:tracePt t="144136" x="4743450" y="3505200"/>
          <p14:tracePt t="144153" x="4743450" y="3486150"/>
          <p14:tracePt t="144186" x="4749800" y="3492500"/>
          <p14:tracePt t="144203" x="4768850" y="3530600"/>
          <p14:tracePt t="144219" x="4781550" y="3587750"/>
          <p14:tracePt t="144237" x="4781550" y="3651250"/>
          <p14:tracePt t="144254" x="4781550" y="3702050"/>
          <p14:tracePt t="144270" x="4781550" y="3740150"/>
          <p14:tracePt t="144286" x="4781550" y="3752850"/>
          <p14:tracePt t="144687" x="4787900" y="3752850"/>
          <p14:tracePt t="144703" x="4819650" y="3746500"/>
          <p14:tracePt t="144720" x="4876800" y="3733800"/>
          <p14:tracePt t="144737" x="4965700" y="3721100"/>
          <p14:tracePt t="144763" x="5200650" y="3721100"/>
          <p14:tracePt t="144770" x="5302250" y="3721100"/>
          <p14:tracePt t="144788" x="5448300" y="3727450"/>
          <p14:tracePt t="144807" x="5588000" y="3727450"/>
          <p14:tracePt t="144820" x="5607050" y="3721100"/>
          <p14:tracePt t="144837" x="5632450" y="3721100"/>
          <p14:tracePt t="144863" x="5759450" y="3708400"/>
          <p14:tracePt t="144889" x="5975350" y="3695700"/>
          <p14:tracePt t="144903" x="6057900" y="3695700"/>
          <p14:tracePt t="144920" x="6330950" y="3689350"/>
          <p14:tracePt t="144937" x="6534150" y="3670300"/>
          <p14:tracePt t="144961" x="6819900" y="3644900"/>
          <p14:tracePt t="144976" x="7029450" y="3638550"/>
          <p14:tracePt t="144992" x="7404100" y="3632200"/>
          <p14:tracePt t="145004" x="7550150" y="3632200"/>
          <p14:tracePt t="145020" x="7829550" y="3632200"/>
          <p14:tracePt t="145037" x="8064500" y="3632200"/>
          <p14:tracePt t="145054" x="8299450" y="3625850"/>
          <p14:tracePt t="145071" x="8420100" y="3613150"/>
          <p14:tracePt t="145093" x="8534400" y="3606800"/>
          <p14:tracePt t="145104" x="8642350" y="3600450"/>
          <p14:tracePt t="145120" x="8705850" y="3600450"/>
          <p14:tracePt t="145121" x="8769350" y="3594100"/>
          <p14:tracePt t="145137" x="8845550" y="3587750"/>
          <p14:tracePt t="145154" x="9055100" y="3556000"/>
          <p14:tracePt t="145171" x="9182100" y="3536950"/>
          <p14:tracePt t="145187" x="9290050" y="3511550"/>
          <p14:tracePt t="145204" x="9423400" y="3492500"/>
          <p14:tracePt t="145221" x="9556750" y="3473450"/>
          <p14:tracePt t="145237" x="9702800" y="3467100"/>
          <p14:tracePt t="145254" x="9855200" y="3460750"/>
          <p14:tracePt t="145270" x="10020300" y="3460750"/>
          <p14:tracePt t="145287" x="10147300" y="3460750"/>
          <p14:tracePt t="145304" x="10287000" y="3460750"/>
          <p14:tracePt t="145323" x="10356850" y="3460750"/>
          <p14:tracePt t="145387" x="10382250" y="3460750"/>
          <p14:tracePt t="145404" x="10426700" y="3454400"/>
          <p14:tracePt t="145423" x="10502900" y="3473450"/>
          <p14:tracePt t="145437" x="10560050" y="3505200"/>
          <p14:tracePt t="145454" x="10598150" y="3543300"/>
          <p14:tracePt t="145471" x="10623550" y="3568700"/>
          <p14:tracePt t="145487" x="10648950" y="3587750"/>
          <p14:tracePt t="145504" x="10744200" y="3625850"/>
          <p14:tracePt t="145521" x="10890250" y="3657600"/>
          <p14:tracePt t="145537" x="10998200" y="3657600"/>
          <p14:tracePt t="145555" x="11036300" y="3651250"/>
          <p14:tracePt t="145571" x="11042650" y="3644900"/>
          <p14:tracePt t="145615" x="11049000" y="3651250"/>
          <p14:tracePt t="145626" x="11087100" y="3663950"/>
          <p14:tracePt t="145650" x="11220450" y="3676650"/>
          <p14:tracePt t="145661" x="11245850" y="3676650"/>
          <p14:tracePt t="145686" x="11252200" y="3676650"/>
          <p14:tracePt t="145704" x="11252200" y="3663950"/>
          <p14:tracePt t="145721" x="11252200" y="3657600"/>
          <p14:tracePt t="145755" x="11328400" y="3695700"/>
          <p14:tracePt t="145776" x="11512550" y="3714750"/>
          <p14:tracePt t="145788" x="11842750" y="3778250"/>
          <p14:tracePt t="145804" x="12153900" y="3797300"/>
          <p14:tracePt t="145821" x="12185650" y="3778250"/>
          <p14:tracePt t="145838" x="12179300" y="3746500"/>
          <p14:tracePt t="145854" x="12160250" y="3733800"/>
          <p14:tracePt t="145871" x="12109450" y="3714750"/>
          <p14:tracePt t="145888" x="12077700" y="3714750"/>
          <p14:tracePt t="145904" x="12077700" y="3727450"/>
          <p14:tracePt t="145922" x="12084050" y="3752850"/>
          <p14:tracePt t="145938" x="12084050" y="3759200"/>
          <p14:tracePt t="146004" x="12077700" y="3746500"/>
          <p14:tracePt t="146021" x="12071350" y="3746500"/>
          <p14:tracePt t="146088" x="12058650" y="3752850"/>
          <p14:tracePt t="146105" x="12045950" y="3759200"/>
          <p14:tracePt t="146121" x="12033250" y="3759200"/>
          <p14:tracePt t="146138" x="12014200" y="3759200"/>
          <p14:tracePt t="146155" x="11982450" y="3765550"/>
          <p14:tracePt t="146171" x="11950700" y="3778250"/>
          <p14:tracePt t="146188" x="11912600" y="3797300"/>
          <p14:tracePt t="146204" x="11887200" y="3797300"/>
          <p14:tracePt t="146221" x="11874500" y="3797300"/>
          <p14:tracePt t="146238" x="11849100" y="3797300"/>
          <p14:tracePt t="146255" x="11836400" y="3797300"/>
          <p14:tracePt t="146271" x="11811000" y="3797300"/>
          <p14:tracePt t="146288" x="11715750" y="3790950"/>
          <p14:tracePt t="146305" x="11531600" y="3771900"/>
          <p14:tracePt t="146321" x="11277600" y="3759200"/>
          <p14:tracePt t="146338" x="10998200" y="3746500"/>
          <p14:tracePt t="146356" x="10814050" y="3740150"/>
          <p14:tracePt t="146372" x="10623550" y="3733800"/>
          <p14:tracePt t="146389" x="10464800" y="3740150"/>
          <p14:tracePt t="146390" x="10382250" y="3746500"/>
          <p14:tracePt t="146410" x="10096500" y="3778250"/>
          <p14:tracePt t="146421" x="9950450" y="3790950"/>
          <p14:tracePt t="146438" x="9220200" y="3790950"/>
          <p14:tracePt t="146455" x="8705850" y="3771900"/>
          <p14:tracePt t="146472" x="8407400" y="3765550"/>
          <p14:tracePt t="146488" x="7842250" y="3702050"/>
          <p14:tracePt t="146504" x="7569200" y="3613150"/>
          <p14:tracePt t="146522" x="7391400" y="3562350"/>
          <p14:tracePt t="146538" x="7245350" y="3556000"/>
          <p14:tracePt t="146555" x="7080250" y="3600450"/>
          <p14:tracePt t="146572" x="6889750" y="3683000"/>
          <p14:tracePt t="146588" x="6680200" y="3765550"/>
          <p14:tracePt t="146605" x="6451600" y="3854450"/>
          <p14:tracePt t="146622" x="6254750" y="3943350"/>
          <p14:tracePt t="146638" x="6191250" y="3975100"/>
          <p14:tracePt t="146655" x="6184900" y="3981450"/>
          <p14:tracePt t="146727" x="6197600" y="3956050"/>
          <p14:tracePt t="146740" x="6197600" y="3949700"/>
          <p14:tracePt t="147106" x="6203950" y="3937000"/>
          <p14:tracePt t="147124" x="6203950" y="3930650"/>
          <p14:tracePt t="147244" x="6153150" y="3943350"/>
          <p14:tracePt t="147255" x="6121400" y="3956050"/>
          <p14:tracePt t="147273" x="6045200" y="3981450"/>
          <p14:tracePt t="147293" x="5886450" y="4000500"/>
          <p14:tracePt t="147305" x="5829300" y="4013200"/>
          <p14:tracePt t="147322" x="5600700" y="4051300"/>
          <p14:tracePt t="147339" x="5492750" y="4083050"/>
          <p14:tracePt t="147356" x="5410200" y="4095750"/>
          <p14:tracePt t="147372" x="5391150" y="4089400"/>
          <p14:tracePt t="147706" x="5429250" y="4159250"/>
          <p14:tracePt t="147723" x="5530850" y="4349750"/>
          <p14:tracePt t="147740" x="5632450" y="4578350"/>
          <p14:tracePt t="147756" x="5759450" y="4845050"/>
          <p14:tracePt t="147772" x="5791200" y="4940300"/>
          <p14:tracePt t="147790" x="5778500" y="4984750"/>
          <p14:tracePt t="147806" x="5746750" y="4991100"/>
          <p14:tracePt t="147823" x="5702300" y="4984750"/>
          <p14:tracePt t="147844" x="5664200" y="4953000"/>
          <p14:tracePt t="147856" x="5632450" y="4933950"/>
          <p14:tracePt t="147873" x="5619750" y="4921250"/>
          <p14:tracePt t="147901" x="5619750" y="4914900"/>
          <p14:tracePt t="147979" x="5613400" y="4914900"/>
          <p14:tracePt t="147989" x="5594350" y="4908550"/>
          <p14:tracePt t="148006" x="5524500" y="4883150"/>
          <p14:tracePt t="148023" x="5486400" y="4864100"/>
          <p14:tracePt t="148046" x="5448300" y="4826000"/>
          <p14:tracePt t="148057" x="5416550" y="4775200"/>
          <p14:tracePt t="148073" x="5391150" y="4718050"/>
          <p14:tracePt t="148090" x="5372100" y="4667250"/>
          <p14:tracePt t="148106" x="5321300" y="4597400"/>
          <p14:tracePt t="148132" x="5257800" y="4483100"/>
          <p14:tracePt t="148139" x="5251450" y="4464050"/>
          <p14:tracePt t="148156" x="5264150" y="4387850"/>
          <p14:tracePt t="148177" x="5314950" y="4260850"/>
          <p14:tracePt t="148190" x="5327650" y="4229100"/>
          <p14:tracePt t="148206" x="5334000" y="4152900"/>
          <p14:tracePt t="148234" x="5200650" y="3943350"/>
          <p14:tracePt t="148241" x="5156200" y="3911600"/>
          <p14:tracePt t="148256" x="5105400" y="3867150"/>
          <p14:tracePt t="148273" x="5092700" y="3854450"/>
          <p14:tracePt t="148332" x="5092700" y="3867150"/>
          <p14:tracePt t="148340" x="5092700" y="3879850"/>
          <p14:tracePt t="148356" x="5092700" y="3917950"/>
          <p14:tracePt t="148373" x="5073650" y="3943350"/>
          <p14:tracePt t="148390" x="5048250" y="3962400"/>
          <p14:tracePt t="148406" x="5035550" y="3962400"/>
          <p14:tracePt t="148423" x="5022850" y="3962400"/>
          <p14:tracePt t="148557" x="5010150" y="3975100"/>
          <p14:tracePt t="148574" x="4984750" y="4000500"/>
          <p14:tracePt t="148590" x="4965700" y="4019550"/>
          <p14:tracePt t="148607" x="4953000" y="4044950"/>
          <p14:tracePt t="148608" x="4946650" y="4057650"/>
          <p14:tracePt t="148623" x="4933950" y="4076700"/>
          <p14:tracePt t="148624" x="4927600" y="4089400"/>
          <p14:tracePt t="148649" x="4921250" y="4095750"/>
          <p14:tracePt t="148708" x="4927600" y="4095750"/>
          <p14:tracePt t="148724" x="4940300" y="4102100"/>
          <p14:tracePt t="148740" x="4959350" y="4133850"/>
          <p14:tracePt t="148757" x="4978400" y="4171950"/>
          <p14:tracePt t="148774" x="4997450" y="4210050"/>
          <p14:tracePt t="148790" x="5016500" y="4235450"/>
          <p14:tracePt t="148807" x="5022850" y="4241800"/>
          <p14:tracePt t="148923" x="5022850" y="4235450"/>
          <p14:tracePt t="148940" x="5016500" y="4210050"/>
          <p14:tracePt t="148957" x="5003800" y="4159250"/>
          <p14:tracePt t="148958" x="4991100" y="4121150"/>
          <p14:tracePt t="148974" x="4978400" y="4083050"/>
          <p14:tracePt t="148990" x="4965700" y="4051300"/>
          <p14:tracePt t="149007" x="4953000" y="4025900"/>
          <p14:tracePt t="149027" x="4953000" y="4019550"/>
          <p14:tracePt t="149040" x="4946650" y="4006850"/>
          <p14:tracePt t="149057" x="4940300" y="3994150"/>
          <p14:tracePt t="149074" x="4927600" y="3981450"/>
          <p14:tracePt t="149092" x="4914900" y="3975100"/>
          <p14:tracePt t="149130" x="4908550" y="3975100"/>
          <p14:tracePt t="149148" x="4883150" y="3981450"/>
          <p14:tracePt t="149159" x="4870450" y="3981450"/>
          <p14:tracePt t="149173" x="4864100" y="3987800"/>
          <p14:tracePt t="149255" x="4864100" y="4006850"/>
          <p14:tracePt t="149261" x="4870450" y="4013200"/>
          <p14:tracePt t="149274" x="4876800" y="4019550"/>
          <p14:tracePt t="149291" x="4889500" y="4032250"/>
          <p14:tracePt t="149291" x="4902200" y="4044950"/>
          <p14:tracePt t="149307" x="4908550" y="4051300"/>
          <p14:tracePt t="149308" x="4921250" y="4057650"/>
          <p14:tracePt t="149324" x="4959350" y="4083050"/>
          <p14:tracePt t="149345" x="5010150" y="4095750"/>
          <p14:tracePt t="149357" x="5086350" y="4114800"/>
          <p14:tracePt t="149374" x="5168900" y="4133850"/>
          <p14:tracePt t="149390" x="5226050" y="4140200"/>
          <p14:tracePt t="149407" x="5295900" y="4140200"/>
          <p14:tracePt t="149424" x="5353050" y="4140200"/>
          <p14:tracePt t="149441" x="5422900" y="4146550"/>
          <p14:tracePt t="149462" x="5575300" y="4171950"/>
          <p14:tracePt t="149477" x="5638800" y="4184650"/>
          <p14:tracePt t="149503" x="5778500" y="4210050"/>
          <p14:tracePt t="149557" x="5791200" y="4210050"/>
          <p14:tracePt t="149574" x="5810250" y="4210050"/>
          <p14:tracePt t="149591" x="5829300" y="4216400"/>
          <p14:tracePt t="149608" x="5873750" y="4222750"/>
          <p14:tracePt t="149624" x="5918200" y="4235450"/>
          <p14:tracePt t="149641" x="5956300" y="4241800"/>
          <p14:tracePt t="149658" x="5994400" y="4241800"/>
          <p14:tracePt t="149675" x="6013450" y="4241800"/>
          <p14:tracePt t="149692" x="6026150" y="4241800"/>
          <p14:tracePt t="149708" x="6045200" y="4235450"/>
          <p14:tracePt t="149728" x="6076950" y="4222750"/>
          <p14:tracePt t="149741" x="6102350" y="4216400"/>
          <p14:tracePt t="149758" x="6134100" y="4203700"/>
          <p14:tracePt t="149775" x="6153150" y="4191000"/>
          <p14:tracePt t="149776" x="6172200" y="4184650"/>
          <p14:tracePt t="149791" x="6178550" y="4178300"/>
          <p14:tracePt t="149807" x="6184900" y="4171950"/>
          <p14:tracePt t="149858" x="6165850" y="4165600"/>
          <p14:tracePt t="149875" x="6140450" y="4159250"/>
          <p14:tracePt t="149891" x="6108700" y="4146550"/>
          <p14:tracePt t="149909" x="6076950" y="4133850"/>
          <p14:tracePt t="149924" x="6045200" y="4114800"/>
          <p14:tracePt t="149942" x="6013450" y="4102100"/>
          <p14:tracePt t="149959" x="5988050" y="4083050"/>
          <p14:tracePt t="149974" x="5969000" y="4070350"/>
          <p14:tracePt t="149991" x="5949950" y="4057650"/>
          <p14:tracePt t="150008" x="5930900" y="4038600"/>
          <p14:tracePt t="150025" x="5899150" y="4025900"/>
          <p14:tracePt t="150044" x="5842000" y="4000500"/>
          <p14:tracePt t="150058" x="5803900" y="3987800"/>
          <p14:tracePt t="150075" x="5765800" y="3975100"/>
          <p14:tracePt t="150092" x="5727700" y="3975100"/>
          <p14:tracePt t="150108" x="5695950" y="3975100"/>
          <p14:tracePt t="150125" x="5638800" y="3975100"/>
          <p14:tracePt t="150141" x="5581650" y="3994150"/>
          <p14:tracePt t="150158" x="5518150" y="4013200"/>
          <p14:tracePt t="150175" x="5461000" y="4044950"/>
          <p14:tracePt t="150193" x="5416550" y="4070350"/>
          <p14:tracePt t="150197" x="5410200" y="4076700"/>
          <p14:tracePt t="150208" x="5410200" y="4083050"/>
          <p14:tracePt t="150260" x="5416550" y="4089400"/>
          <p14:tracePt t="150276" x="5467350" y="4095750"/>
          <p14:tracePt t="150298" x="5689600" y="4127500"/>
          <p14:tracePt t="150308" x="5778500" y="4133850"/>
          <p14:tracePt t="150325" x="5975350" y="4152900"/>
          <p14:tracePt t="150341" x="6159500" y="4152900"/>
          <p14:tracePt t="150358" x="6261100" y="4133850"/>
          <p14:tracePt t="150359" x="6292850" y="4121150"/>
          <p14:tracePt t="150375" x="6311900" y="4108450"/>
          <p14:tracePt t="150391" x="6337300" y="4083050"/>
          <p14:tracePt t="150392" x="6337300" y="4076700"/>
          <p14:tracePt t="150531" x="6337300" y="4070350"/>
          <p14:tracePt t="150541" x="6330950" y="4064000"/>
          <p14:tracePt t="150560" x="6299200" y="4044950"/>
          <p14:tracePt t="150575" x="6261100" y="4025900"/>
          <p14:tracePt t="150592" x="6235700" y="4013200"/>
          <p14:tracePt t="150609" x="6216650" y="4006850"/>
          <p14:tracePt t="150625" x="6197600" y="4000500"/>
          <p14:tracePt t="150642" x="6191250" y="4000500"/>
          <p14:tracePt t="150909" x="6184900" y="4000500"/>
          <p14:tracePt t="150942" x="6172200" y="4000500"/>
          <p14:tracePt t="151081" x="6165850" y="4000500"/>
          <p14:tracePt t="151124" x="6159500" y="4006850"/>
          <p14:tracePt t="151142" x="6153150" y="4006850"/>
          <p14:tracePt t="151407" x="6140450" y="4006850"/>
          <p14:tracePt t="151414" x="6134100" y="4006850"/>
          <p14:tracePt t="151431" x="6102350" y="4006850"/>
          <p14:tracePt t="151444" x="6083300" y="4006850"/>
          <p14:tracePt t="151460" x="6045200" y="4013200"/>
          <p14:tracePt t="151476" x="6007100" y="4019550"/>
          <p14:tracePt t="151477" x="5988050" y="4019550"/>
          <p14:tracePt t="151495" x="5956300" y="4025900"/>
          <p14:tracePt t="151528" x="5873750" y="4095750"/>
          <p14:tracePt t="151543" x="5797550" y="4165600"/>
          <p14:tracePt t="151559" x="5727700" y="4229100"/>
          <p14:tracePt t="151576" x="5702300" y="4254500"/>
          <p14:tracePt t="151594" x="5702300" y="4267200"/>
          <p14:tracePt t="151609" x="5702300" y="4279900"/>
          <p14:tracePt t="151627" x="5702300" y="4292600"/>
          <p14:tracePt t="151642" x="5702300" y="4305300"/>
          <p14:tracePt t="151659" x="5683250" y="4324350"/>
          <p14:tracePt t="151676" x="5626100" y="4343400"/>
          <p14:tracePt t="151693" x="5524500" y="4387850"/>
          <p14:tracePt t="151709" x="5435600" y="4438650"/>
          <p14:tracePt t="151732" x="5410200" y="4445000"/>
          <p14:tracePt t="151978" x="5403850" y="4445000"/>
          <p14:tracePt t="151996" x="5397500" y="4457700"/>
          <p14:tracePt t="152204" x="5410200" y="4451350"/>
          <p14:tracePt t="152210" x="5416550" y="4445000"/>
          <p14:tracePt t="152226" x="5422900" y="4445000"/>
          <p14:tracePt t="152243" x="5429250" y="4445000"/>
          <p14:tracePt t="152260" x="5448300" y="4445000"/>
          <p14:tracePt t="152277" x="5467350" y="4445000"/>
          <p14:tracePt t="152294" x="5505450" y="4445000"/>
          <p14:tracePt t="152310" x="5524500" y="4445000"/>
          <p14:tracePt t="152326" x="5581650" y="4445000"/>
          <p14:tracePt t="152343" x="5607050" y="4445000"/>
          <p14:tracePt t="152344" x="5626100" y="4445000"/>
          <p14:tracePt t="152360" x="5670550" y="4445000"/>
          <p14:tracePt t="152377" x="5715000" y="4445000"/>
          <p14:tracePt t="152397" x="5727700" y="4445000"/>
          <p14:tracePt t="152410" x="5740400" y="4445000"/>
          <p14:tracePt t="152426" x="5753100" y="4445000"/>
          <p14:tracePt t="152443" x="5759450" y="4445000"/>
          <p14:tracePt t="152460" x="5765800" y="4445000"/>
          <p14:tracePt t="152477" x="5797550" y="4445000"/>
          <p14:tracePt t="152493" x="5848350" y="4445000"/>
          <p14:tracePt t="152510" x="5899150" y="4445000"/>
          <p14:tracePt t="152529" x="5962650" y="4438650"/>
          <p14:tracePt t="152543" x="5969000" y="4438650"/>
          <p14:tracePt t="152560" x="5988050" y="4432300"/>
          <p14:tracePt t="152576" x="6000750" y="4432300"/>
          <p14:tracePt t="152593" x="6007100" y="4425950"/>
          <p14:tracePt t="152612" x="6026150" y="4419600"/>
          <p14:tracePt t="152646" x="6070600" y="4400550"/>
          <p14:tracePt t="152661" x="6096000" y="4381500"/>
          <p14:tracePt t="152677" x="6102350" y="4375150"/>
          <p14:tracePt t="152693" x="6102350" y="4368800"/>
          <p14:tracePt t="152714" x="6102350" y="4356100"/>
          <p14:tracePt t="152727" x="6096000" y="4349750"/>
          <p14:tracePt t="152749" x="6064250" y="4330700"/>
          <p14:tracePt t="152760" x="6051550" y="4318000"/>
          <p14:tracePt t="152777" x="6000750" y="4286250"/>
          <p14:tracePt t="152794" x="5969000" y="4260850"/>
          <p14:tracePt t="152810" x="5937250" y="4241800"/>
          <p14:tracePt t="152827" x="5924550" y="4222750"/>
          <p14:tracePt t="152844" x="5892800" y="4203700"/>
          <p14:tracePt t="152862" x="5867400" y="4191000"/>
          <p14:tracePt t="152878" x="5842000" y="4178300"/>
          <p14:tracePt t="152894" x="5797550" y="4165600"/>
          <p14:tracePt t="152910" x="5759450" y="4152900"/>
          <p14:tracePt t="152927" x="5721350" y="4146550"/>
          <p14:tracePt t="152944" x="5689600" y="4140200"/>
          <p14:tracePt t="152972" x="5683250" y="4140200"/>
          <p14:tracePt t="153010" x="5657850" y="4140200"/>
          <p14:tracePt t="153027" x="5594350" y="4152900"/>
          <p14:tracePt t="153044" x="5543550" y="4165600"/>
          <p14:tracePt t="153060" x="5480050" y="4197350"/>
          <p14:tracePt t="153077" x="5467350" y="4203700"/>
          <p14:tracePt t="153100" x="5454650" y="4210050"/>
          <p14:tracePt t="153110" x="5454650" y="4222750"/>
          <p14:tracePt t="153127" x="5448300" y="4248150"/>
          <p14:tracePt t="153144" x="5435600" y="4279900"/>
          <p14:tracePt t="153160" x="5429250" y="4305300"/>
          <p14:tracePt t="153177" x="5422900" y="4318000"/>
          <p14:tracePt t="153194" x="5416550" y="4318000"/>
          <p14:tracePt t="153244" x="5416550" y="4324350"/>
          <p14:tracePt t="153278" x="5429250" y="4330700"/>
          <p14:tracePt t="153294" x="5473700" y="4356100"/>
          <p14:tracePt t="153311" x="5524500" y="4381500"/>
          <p14:tracePt t="153327" x="5588000" y="4413250"/>
          <p14:tracePt t="153344" x="5664200" y="4438650"/>
          <p14:tracePt t="153362" x="5721350" y="4451350"/>
          <p14:tracePt t="153379" x="5784850" y="4457700"/>
          <p14:tracePt t="153395" x="5797550" y="4457700"/>
          <p14:tracePt t="153412" x="5822950" y="4457700"/>
          <p14:tracePt t="153428" x="5835650" y="4457700"/>
          <p14:tracePt t="153518" x="5848350" y="4457700"/>
          <p14:tracePt t="153528" x="5854700" y="4457700"/>
          <p14:tracePt t="153544" x="5861050" y="4457700"/>
          <p14:tracePt t="153561" x="5867400" y="4457700"/>
          <p14:tracePt t="153611" x="5873750" y="4457700"/>
          <p14:tracePt t="153628" x="5886450" y="4457700"/>
          <p14:tracePt t="153645" x="5899150" y="4457700"/>
          <p14:tracePt t="153646" x="5911850" y="4457700"/>
          <p14:tracePt t="153661" x="5918200" y="4457700"/>
          <p14:tracePt t="153678" x="5943600" y="4451350"/>
          <p14:tracePt t="153696" x="5969000" y="4438650"/>
          <p14:tracePt t="153711" x="5981700" y="4432300"/>
          <p14:tracePt t="153728" x="6000750" y="4419600"/>
          <p14:tracePt t="153757" x="6007100" y="4413250"/>
          <p14:tracePt t="153773" x="6007100" y="4406900"/>
          <p14:tracePt t="153796" x="6007100" y="4400550"/>
          <p14:tracePt t="153812" x="6013450" y="4394200"/>
          <p14:tracePt t="153828" x="6013450" y="4375150"/>
          <p14:tracePt t="153844" x="6013450" y="4356100"/>
          <p14:tracePt t="153861" x="6013450" y="4337050"/>
          <p14:tracePt t="153879" x="6007100" y="4305300"/>
          <p14:tracePt t="153994" x="6000750" y="4298950"/>
          <p14:tracePt t="154012" x="5975350" y="4292600"/>
          <p14:tracePt t="154028" x="5956300" y="4292600"/>
          <p14:tracePt t="154045" x="5930900" y="4286250"/>
          <p14:tracePt t="154062" x="5924550" y="4279900"/>
          <p14:tracePt t="154228" x="5918200" y="4279900"/>
          <p14:tracePt t="154462" x="5918200" y="4286250"/>
          <p14:tracePt t="154552" x="5924550" y="4286250"/>
          <p14:tracePt t="154562" x="5943600" y="4286250"/>
          <p14:tracePt t="154580" x="6000750" y="4292600"/>
          <p14:tracePt t="154596" x="6057900" y="4305300"/>
          <p14:tracePt t="154612" x="6096000" y="4318000"/>
          <p14:tracePt t="154628" x="6140450" y="4330700"/>
          <p14:tracePt t="154645" x="6165850" y="4337050"/>
          <p14:tracePt t="154662" x="6191250" y="4343400"/>
          <p14:tracePt t="154678" x="6229350" y="4349750"/>
          <p14:tracePt t="154695" x="6273800" y="4349750"/>
          <p14:tracePt t="154712" x="6311900" y="4349750"/>
          <p14:tracePt t="154738" x="6400800" y="4349750"/>
          <p14:tracePt t="154746" x="6413500" y="4349750"/>
          <p14:tracePt t="154812" x="6419850" y="4349750"/>
          <p14:tracePt t="154878" x="6438900" y="4349750"/>
          <p14:tracePt t="154896" x="6457950" y="4356100"/>
          <p14:tracePt t="154913" x="6489700" y="4356100"/>
          <p14:tracePt t="154928" x="6502400" y="4356100"/>
          <p14:tracePt t="154945" x="6508750" y="4356100"/>
          <p14:tracePt t="155079" x="6489700" y="4356100"/>
          <p14:tracePt t="155104" x="6464300" y="4343400"/>
          <p14:tracePt t="155114" x="6457950" y="4337050"/>
          <p14:tracePt t="155140" x="6400800" y="4324350"/>
          <p14:tracePt t="155152" x="6394450" y="4318000"/>
          <p14:tracePt t="155164" x="6375400" y="4318000"/>
          <p14:tracePt t="155179" x="6369050" y="4318000"/>
          <p14:tracePt t="155196" x="6350000" y="4311650"/>
          <p14:tracePt t="155212" x="6330950" y="4311650"/>
          <p14:tracePt t="155230" x="6324600" y="4311650"/>
          <p14:tracePt t="155482" x="6330950" y="4311650"/>
          <p14:tracePt t="155496" x="6375400" y="4330700"/>
          <p14:tracePt t="155512" x="6483350" y="4356100"/>
          <p14:tracePt t="155529" x="6604000" y="4381500"/>
          <p14:tracePt t="155546" x="6781800" y="4400550"/>
          <p14:tracePt t="155563" x="6959600" y="4419600"/>
          <p14:tracePt t="155579" x="7099300" y="4425950"/>
          <p14:tracePt t="155597" x="7188200" y="4425950"/>
          <p14:tracePt t="155623" x="7258050" y="4419600"/>
          <p14:tracePt t="155633" x="7283450" y="4419600"/>
          <p14:tracePt t="155658" x="7327900" y="4419600"/>
          <p14:tracePt t="155680" x="7353300" y="4419600"/>
          <p14:tracePt t="155706" x="7385050" y="4413250"/>
          <p14:tracePt t="155713" x="7391400" y="4413250"/>
          <p14:tracePt t="155729" x="7397750" y="4406900"/>
          <p14:tracePt t="155747" x="7410450" y="4406900"/>
          <p14:tracePt t="155764" x="7423150" y="4406900"/>
          <p14:tracePt t="155779" x="7448550" y="4406900"/>
          <p14:tracePt t="155797" x="7493000" y="4413250"/>
          <p14:tracePt t="155813" x="7537450" y="4419600"/>
          <p14:tracePt t="155830" x="7588250" y="4425950"/>
          <p14:tracePt t="155861" x="7632700" y="4425950"/>
          <p14:tracePt t="155877" x="7645400" y="4419600"/>
          <p14:tracePt t="155887" x="7651750" y="4419600"/>
          <p14:tracePt t="155896" x="7658100" y="4413250"/>
          <p14:tracePt t="155913" x="7683500" y="4406900"/>
          <p14:tracePt t="155930" x="7734300" y="4400550"/>
          <p14:tracePt t="155946" x="7772400" y="4394200"/>
          <p14:tracePt t="155963" x="7785100" y="4387850"/>
          <p14:tracePt t="155980" x="7797800" y="4375150"/>
          <p14:tracePt t="155996" x="7804150" y="4375150"/>
          <p14:tracePt t="156013" x="7804150" y="4368800"/>
          <p14:tracePt t="156047" x="7791450" y="4356100"/>
          <p14:tracePt t="156064" x="7772400" y="4337050"/>
          <p14:tracePt t="156085" x="7740650" y="4324350"/>
          <p14:tracePt t="156096" x="7689850" y="4298950"/>
          <p14:tracePt t="156113" x="7658100" y="4286250"/>
          <p14:tracePt t="156131" x="7632700" y="4279900"/>
          <p14:tracePt t="156146" x="7613650" y="4273550"/>
          <p14:tracePt t="156163" x="7588250" y="4267200"/>
          <p14:tracePt t="156180" x="7562850" y="4260850"/>
          <p14:tracePt t="156196" x="7512050" y="4260850"/>
          <p14:tracePt t="156213" x="7448550" y="4254500"/>
          <p14:tracePt t="156230" x="7366000" y="4254500"/>
          <p14:tracePt t="156247" x="7308850" y="4254500"/>
          <p14:tracePt t="156263" x="7251700" y="4254500"/>
          <p14:tracePt t="156263" x="7226300" y="4254500"/>
          <p14:tracePt t="156280" x="7207250" y="4260850"/>
          <p14:tracePt t="156280" x="7194550" y="4267200"/>
          <p14:tracePt t="156296" x="7169150" y="4292600"/>
          <p14:tracePt t="156325" x="7162800" y="4337050"/>
          <p14:tracePt t="156338" x="7162800" y="4349750"/>
          <p14:tracePt t="156349" x="7169150" y="4356100"/>
          <p14:tracePt t="156363" x="7169150" y="4362450"/>
          <p14:tracePt t="156379" x="7175500" y="4362450"/>
          <p14:tracePt t="156459" x="7175500" y="4368800"/>
          <p14:tracePt t="156467" x="7181850" y="4375150"/>
          <p14:tracePt t="157131" x="7219950" y="4387850"/>
          <p14:tracePt t="157148" x="7378700" y="4464050"/>
          <p14:tracePt t="157164" x="7531100" y="4552950"/>
          <p14:tracePt t="157180" x="7645400" y="4629150"/>
          <p14:tracePt t="157197" x="7721600" y="4679950"/>
          <p14:tracePt t="157214" x="7753350" y="4692650"/>
          <p14:tracePt t="157247" x="7759700" y="4679950"/>
          <p14:tracePt t="157264" x="7772400" y="4641850"/>
          <p14:tracePt t="157281" x="7778750" y="4622800"/>
          <p14:tracePt t="157311" x="7785100" y="4603750"/>
          <p14:tracePt t="157321" x="7785100" y="4597400"/>
          <p14:tracePt t="157343" x="7778750" y="4584700"/>
          <p14:tracePt t="157356" x="7778750" y="4572000"/>
          <p14:tracePt t="157364" x="7772400" y="4559300"/>
          <p14:tracePt t="157381" x="7766050" y="4533900"/>
          <p14:tracePt t="157405" x="7766050" y="4457700"/>
          <p14:tracePt t="157414" x="7766050" y="4445000"/>
          <p14:tracePt t="157431" x="7766050" y="4381500"/>
          <p14:tracePt t="157447" x="7766050" y="4337050"/>
          <p14:tracePt t="157465" x="7753350" y="4298950"/>
          <p14:tracePt t="157481" x="7734300" y="4267200"/>
          <p14:tracePt t="157482" x="7721600" y="4248150"/>
          <p14:tracePt t="157503" x="7689850" y="4222750"/>
          <p14:tracePt t="157515" x="7639050" y="4203700"/>
          <p14:tracePt t="157531" x="7575550" y="4184650"/>
          <p14:tracePt t="157548" x="7499350" y="4171950"/>
          <p14:tracePt t="157564" x="7416800" y="4165600"/>
          <p14:tracePt t="157590" x="7296150" y="4159250"/>
          <p14:tracePt t="157599" x="7239000" y="4171950"/>
          <p14:tracePt t="157615" x="7175500" y="4197350"/>
          <p14:tracePt t="157631" x="7143750" y="4248150"/>
          <p14:tracePt t="157648" x="7143750" y="4286250"/>
          <p14:tracePt t="157664" x="7169150" y="4324350"/>
          <p14:tracePt t="157681" x="7207250" y="4356100"/>
          <p14:tracePt t="157700" x="7239000" y="4375150"/>
          <p14:tracePt t="157726" x="7264400" y="4381500"/>
          <p14:tracePt t="157735" x="7270750" y="4381500"/>
          <p14:tracePt t="157764" x="7277100" y="4381500"/>
          <p14:tracePt t="157885" x="7251700" y="4406900"/>
          <p14:tracePt t="157898" x="7200900" y="4438650"/>
          <p14:tracePt t="157914" x="7105650" y="4483100"/>
          <p14:tracePt t="157931" x="6946900" y="4533900"/>
          <p14:tracePt t="157957" x="6623050" y="4591050"/>
          <p14:tracePt t="157964" x="6521450" y="4610100"/>
          <p14:tracePt t="157981" x="6362700" y="4641850"/>
          <p14:tracePt t="158008" x="6197600" y="4679950"/>
          <p14:tracePt t="158022" x="6127750" y="4705350"/>
          <p14:tracePt t="158038" x="6051550" y="4749800"/>
          <p14:tracePt t="158048" x="6019800" y="4768850"/>
          <p14:tracePt t="158065" x="5867400" y="4806950"/>
          <p14:tracePt t="158082" x="5670550" y="4832350"/>
          <p14:tracePt t="158098" x="5511800" y="4819650"/>
          <p14:tracePt t="158115" x="5378450" y="4806950"/>
          <p14:tracePt t="158131" x="5321300" y="4794250"/>
          <p14:tracePt t="158148" x="5295900" y="4794250"/>
          <p14:tracePt t="158198" x="5283200" y="4794250"/>
          <p14:tracePt t="158215" x="5245100" y="4794250"/>
          <p14:tracePt t="158232" x="5181600" y="4800600"/>
          <p14:tracePt t="158248" x="5105400" y="4794250"/>
          <p14:tracePt t="158265" x="5022850" y="4775200"/>
          <p14:tracePt t="158282" x="4953000" y="4762500"/>
          <p14:tracePt t="158298" x="4933950" y="4756150"/>
          <p14:tracePt t="158575" x="4946650" y="4756150"/>
          <p14:tracePt t="158583" x="4953000" y="4762500"/>
          <p14:tracePt t="158612" x="4991100" y="4762500"/>
          <p14:tracePt t="158623" x="5016500" y="4768850"/>
          <p14:tracePt t="158632" x="5029200" y="4768850"/>
          <p14:tracePt t="158634" x="5048250" y="4768850"/>
          <p14:tracePt t="158649" x="5080000" y="4768850"/>
          <p14:tracePt t="158665" x="5213350" y="4781550"/>
          <p14:tracePt t="158682" x="5276850" y="4787900"/>
          <p14:tracePt t="158699" x="5378450" y="4794250"/>
          <p14:tracePt t="158700" x="5448300" y="4794250"/>
          <p14:tracePt t="158715" x="5518150" y="4800600"/>
          <p14:tracePt t="158732" x="5645150" y="4800600"/>
          <p14:tracePt t="158749" x="5772150" y="4806950"/>
          <p14:tracePt t="158765" x="5867400" y="4813300"/>
          <p14:tracePt t="158782" x="5962650" y="4813300"/>
          <p14:tracePt t="158800" x="6045200" y="4813300"/>
          <p14:tracePt t="158815" x="6134100" y="4813300"/>
          <p14:tracePt t="158832" x="6235700" y="4813300"/>
          <p14:tracePt t="158849" x="6305550" y="4813300"/>
          <p14:tracePt t="158866" x="6413500" y="4813300"/>
          <p14:tracePt t="158885" x="6565900" y="4819650"/>
          <p14:tracePt t="158910" x="6705600" y="4832350"/>
          <p14:tracePt t="158924" x="6807200" y="4838700"/>
          <p14:tracePt t="158935" x="6845300" y="4845050"/>
          <p14:tracePt t="158949" x="6889750" y="4845050"/>
          <p14:tracePt t="158965" x="7029450" y="4857750"/>
          <p14:tracePt t="158966" x="7080250" y="4864100"/>
          <p14:tracePt t="158983" x="7181850" y="4870450"/>
          <p14:tracePt t="158999" x="7346950" y="4870450"/>
          <p14:tracePt t="159015" x="7454900" y="4870450"/>
          <p14:tracePt t="159032" x="7556500" y="4870450"/>
          <p14:tracePt t="159049" x="7689850" y="4864100"/>
          <p14:tracePt t="159065" x="7753350" y="4857750"/>
          <p14:tracePt t="159092" x="7867650" y="4838700"/>
          <p14:tracePt t="159102" x="7924800" y="4826000"/>
          <p14:tracePt t="159116" x="7988300" y="4806950"/>
          <p14:tracePt t="159138" x="8102600" y="4762500"/>
          <p14:tracePt t="159149" x="8121650" y="4756150"/>
          <p14:tracePt t="159167" x="8191500" y="4730750"/>
          <p14:tracePt t="159182" x="8216900" y="4730750"/>
          <p14:tracePt t="159233" x="8229600" y="4730750"/>
          <p14:tracePt t="159249" x="8242300" y="4730750"/>
          <p14:tracePt t="159267" x="8255000" y="4730750"/>
          <p14:tracePt t="159282" x="8261350" y="4730750"/>
          <p14:tracePt t="159316" x="8267700" y="4730750"/>
          <p14:tracePt t="159333" x="8280400" y="4730750"/>
          <p14:tracePt t="159350" x="8312150" y="4730750"/>
          <p14:tracePt t="159374" x="8407400" y="4737100"/>
          <p14:tracePt t="159388" x="8458200" y="4737100"/>
          <p14:tracePt t="159409" x="8534400" y="4730750"/>
          <p14:tracePt t="159418" x="8540750" y="4730750"/>
          <p14:tracePt t="159435" x="8566150" y="4724400"/>
          <p14:tracePt t="159449" x="8572500" y="4724400"/>
          <p14:tracePt t="159466" x="8578850" y="4724400"/>
          <p14:tracePt t="159483" x="8585200" y="4724400"/>
          <p14:tracePt t="159500" x="8591550" y="4724400"/>
          <p14:tracePt t="159516" x="8610600" y="4724400"/>
          <p14:tracePt t="159532" x="8629650" y="4724400"/>
          <p14:tracePt t="159550" x="8642350" y="4724400"/>
          <p14:tracePt t="159566" x="8648700" y="4724400"/>
          <p14:tracePt t="159583" x="8655050" y="4724400"/>
          <p14:tracePt t="159832" x="8655050" y="4730750"/>
          <p14:tracePt t="159849" x="8636000" y="4743450"/>
          <p14:tracePt t="159867" x="8616950" y="4756150"/>
          <p14:tracePt t="159868" x="8610600" y="4756150"/>
          <p14:tracePt t="159894" x="8610600" y="4762500"/>
          <p14:tracePt t="160075" x="8629650" y="4762500"/>
          <p14:tracePt t="160083" x="8648700" y="4762500"/>
          <p14:tracePt t="160100" x="8724900" y="4756150"/>
          <p14:tracePt t="160116" x="8820150" y="4756150"/>
          <p14:tracePt t="160133" x="8934450" y="4756150"/>
          <p14:tracePt t="160149" x="9029700" y="4756150"/>
          <p14:tracePt t="160150" x="9093200" y="4756150"/>
          <p14:tracePt t="160167" x="9226550" y="4749800"/>
          <p14:tracePt t="160183" x="9340850" y="4743450"/>
          <p14:tracePt t="160200" x="9448800" y="4730750"/>
          <p14:tracePt t="160216" x="9512300" y="4730750"/>
          <p14:tracePt t="160233" x="9607550" y="4724400"/>
          <p14:tracePt t="160250" x="9702800" y="4724400"/>
          <p14:tracePt t="160266" x="9785350" y="4724400"/>
          <p14:tracePt t="160283" x="9842500" y="4724400"/>
          <p14:tracePt t="160301" x="9912350" y="4730750"/>
          <p14:tracePt t="160317" x="9975850" y="4737100"/>
          <p14:tracePt t="160333" x="10033000" y="4743450"/>
          <p14:tracePt t="160350" x="10102850" y="4749800"/>
          <p14:tracePt t="160366" x="10134600" y="4749800"/>
          <p14:tracePt t="160383" x="10153650" y="4749800"/>
          <p14:tracePt t="160400" x="10166350" y="4749800"/>
          <p14:tracePt t="160416" x="10242550" y="4756150"/>
          <p14:tracePt t="160435" x="10325100" y="4756150"/>
          <p14:tracePt t="160450" x="10401300" y="4756150"/>
          <p14:tracePt t="160468" x="10464800" y="4743450"/>
          <p14:tracePt t="160483" x="10483850" y="4730750"/>
          <p14:tracePt t="160500" x="10496550" y="4718050"/>
          <p14:tracePt t="160533" x="10502900" y="4718050"/>
          <p14:tracePt t="160550" x="10553700" y="4724400"/>
          <p14:tracePt t="160567" x="10636250" y="4730750"/>
          <p14:tracePt t="160595" x="10756900" y="4730750"/>
          <p14:tracePt t="160604" x="10756900" y="4724400"/>
          <p14:tracePt t="160617" x="10763250" y="4724400"/>
          <p14:tracePt t="160634" x="10769600" y="4705350"/>
          <p14:tracePt t="160650" x="10775950" y="4705350"/>
          <p14:tracePt t="160667" x="10788650" y="4699000"/>
          <p14:tracePt t="160683" x="10795000" y="4699000"/>
          <p14:tracePt t="160700" x="10801350" y="4699000"/>
          <p14:tracePt t="160750" x="10814050" y="4699000"/>
          <p14:tracePt t="160767" x="10833100" y="4699000"/>
          <p14:tracePt t="160784" x="10858500" y="4699000"/>
          <p14:tracePt t="160800" x="10871200" y="4699000"/>
          <p14:tracePt t="160827" x="10877550" y="4699000"/>
          <p14:tracePt t="160836" x="10883900" y="4699000"/>
          <p14:tracePt t="160884" x="10883900" y="4711700"/>
          <p14:tracePt t="160901" x="10883900" y="4737100"/>
          <p14:tracePt t="160917" x="10922000" y="4800600"/>
          <p14:tracePt t="160934" x="11049000" y="4883150"/>
          <p14:tracePt t="160950" x="11201400" y="4921250"/>
          <p14:tracePt t="160967" x="11353800" y="4927600"/>
          <p14:tracePt t="160984" x="11487150" y="4927600"/>
          <p14:tracePt t="161001" x="11582400" y="4921250"/>
          <p14:tracePt t="161017" x="11639550" y="4908550"/>
          <p14:tracePt t="161034" x="11645900" y="4902200"/>
          <p14:tracePt t="161067" x="11652250" y="4902200"/>
          <p14:tracePt t="161085" x="11690350" y="4902200"/>
          <p14:tracePt t="161113" x="11868150" y="4908550"/>
          <p14:tracePt t="161134" x="11931650" y="4914900"/>
          <p14:tracePt t="161153" x="11950700" y="4914900"/>
          <p14:tracePt t="161184" x="11963400" y="4914900"/>
          <p14:tracePt t="161200" x="11976100" y="4908550"/>
          <p14:tracePt t="161217" x="12014200" y="4902200"/>
          <p14:tracePt t="161234" x="12109450" y="4870450"/>
          <p14:tracePt t="161251" x="12141200" y="4832350"/>
          <p14:tracePt t="161267" x="12147550" y="4800600"/>
          <p14:tracePt t="161284" x="12147550" y="4781550"/>
          <p14:tracePt t="161300" x="12147550" y="4768850"/>
          <p14:tracePt t="161318" x="12141200" y="4768850"/>
          <p14:tracePt t="161342" x="12141200" y="4762500"/>
          <p14:tracePt t="161351" x="12128500" y="4756150"/>
          <p14:tracePt t="161375" x="12090400" y="4705350"/>
          <p14:tracePt t="161384" x="12077700" y="4692650"/>
          <p14:tracePt t="161401" x="12058650" y="4667250"/>
          <p14:tracePt t="161417" x="12033250" y="4641850"/>
          <p14:tracePt t="161434" x="12020550" y="4635500"/>
          <p14:tracePt t="161468" x="12007850" y="4629150"/>
          <p14:tracePt t="161484" x="12001500" y="4629150"/>
          <p14:tracePt t="161501" x="11995150" y="4622800"/>
          <p14:tracePt t="161521" x="11982450" y="4622800"/>
          <p14:tracePt t="161534" x="11976100" y="4622800"/>
          <p14:tracePt t="161551" x="11963400" y="4622800"/>
          <p14:tracePt t="161567" x="11944350" y="4622800"/>
          <p14:tracePt t="161584" x="11918950" y="4629150"/>
          <p14:tracePt t="161602" x="11893550" y="4648200"/>
          <p14:tracePt t="161625" x="11868150" y="4699000"/>
          <p14:tracePt t="161635" x="11861800" y="4711700"/>
          <p14:tracePt t="161651" x="11849100" y="4762500"/>
          <p14:tracePt t="161672" x="11836400" y="4806950"/>
          <p14:tracePt t="161684" x="11836400" y="4813300"/>
          <p14:tracePt t="161710" x="11830050" y="4826000"/>
          <p14:tracePt t="161768" x="11830050" y="4851400"/>
          <p14:tracePt t="161785" x="11830050" y="4895850"/>
          <p14:tracePt t="161806" x="11830050" y="4965700"/>
          <p14:tracePt t="161818" x="11836400" y="4984750"/>
          <p14:tracePt t="161835" x="11842750" y="5003800"/>
          <p14:tracePt t="161858" x="11842750" y="5010150"/>
          <p14:tracePt t="161890" x="11861800" y="5016500"/>
          <p14:tracePt t="161901" x="11874500" y="5022850"/>
          <p14:tracePt t="161918" x="11918950" y="5029200"/>
          <p14:tracePt t="161934" x="11963400" y="5022850"/>
          <p14:tracePt t="161951" x="11988800" y="4997450"/>
          <p14:tracePt t="161968" x="12001500" y="4959350"/>
          <p14:tracePt t="161985" x="12001500" y="4908550"/>
          <p14:tracePt t="162001" x="11988800" y="4857750"/>
          <p14:tracePt t="162020" x="11957050" y="4794250"/>
          <p14:tracePt t="162038" x="11918950" y="4749800"/>
          <p14:tracePt t="162052" x="11899900" y="4737100"/>
          <p14:tracePt t="162069" x="11861800" y="4711700"/>
          <p14:tracePt t="162099" x="11798300" y="4673600"/>
          <p14:tracePt t="162112" x="11772900" y="4660900"/>
          <p14:tracePt t="162125" x="11734800" y="4648200"/>
          <p14:tracePt t="162135" x="11715750" y="4648200"/>
          <p14:tracePt t="162151" x="11690350" y="4641850"/>
          <p14:tracePt t="162168" x="11671300" y="4648200"/>
          <p14:tracePt t="162185" x="11645900" y="4673600"/>
          <p14:tracePt t="162201" x="11633200" y="4699000"/>
          <p14:tracePt t="162218" x="11614150" y="4737100"/>
          <p14:tracePt t="162235" x="11614150" y="4781550"/>
          <p14:tracePt t="162251" x="11614150" y="4813300"/>
          <p14:tracePt t="162268" x="11639550" y="4851400"/>
          <p14:tracePt t="162285" x="11671300" y="4883150"/>
          <p14:tracePt t="162302" x="11747500" y="4946650"/>
          <p14:tracePt t="162331" x="11811000" y="4984750"/>
          <p14:tracePt t="162343" x="11836400" y="4997450"/>
          <p14:tracePt t="162357" x="11855450" y="4997450"/>
          <p14:tracePt t="162371" x="11906250" y="4984750"/>
          <p14:tracePt t="162385" x="11931650" y="4953000"/>
          <p14:tracePt t="162403" x="11944350" y="4914900"/>
          <p14:tracePt t="162419" x="11950700" y="4870450"/>
          <p14:tracePt t="162435" x="11950700" y="4826000"/>
          <p14:tracePt t="162451" x="11925300" y="4775200"/>
          <p14:tracePt t="162468" x="11893550" y="4737100"/>
          <p14:tracePt t="162485" x="11868150" y="4718050"/>
          <p14:tracePt t="162513" x="11823700" y="4686300"/>
          <p14:tracePt t="162520" x="11811000" y="4686300"/>
          <p14:tracePt t="162535" x="11804650" y="4679950"/>
          <p14:tracePt t="162552" x="11785600" y="4679950"/>
          <p14:tracePt t="162568" x="11772900" y="4686300"/>
          <p14:tracePt t="162585" x="11741150" y="4711700"/>
          <p14:tracePt t="162602" x="11722100" y="4730750"/>
          <p14:tracePt t="162618" x="11709400" y="4756150"/>
          <p14:tracePt t="162635" x="11703050" y="4806950"/>
          <p14:tracePt t="162652" x="11703050" y="4845050"/>
          <p14:tracePt t="162668" x="11722100" y="4883150"/>
          <p14:tracePt t="162685" x="11753850" y="4927600"/>
          <p14:tracePt t="162702" x="11798300" y="4959350"/>
          <p14:tracePt t="162718" x="11823700" y="4978400"/>
          <p14:tracePt t="162735" x="11842750" y="4984750"/>
          <p14:tracePt t="162796" x="11849100" y="4978400"/>
          <p14:tracePt t="162808" x="11855450" y="4959350"/>
          <p14:tracePt t="162820" x="11855450" y="4946650"/>
          <p14:tracePt t="162840" x="11855450" y="4933950"/>
          <p14:tracePt t="163452" x="11791950" y="4933950"/>
          <p14:tracePt t="163469" x="11753850" y="4933950"/>
          <p14:tracePt t="163486" x="11709400" y="4940300"/>
          <p14:tracePt t="163502" x="11671300" y="4940300"/>
          <p14:tracePt t="163519" x="11639550" y="4946650"/>
          <p14:tracePt t="163536" x="11614150" y="4946650"/>
          <p14:tracePt t="163553" x="11588750" y="4953000"/>
          <p14:tracePt t="163569" x="11544300" y="4953000"/>
          <p14:tracePt t="163588" x="11423650" y="4965700"/>
          <p14:tracePt t="163603" x="11385550" y="4972050"/>
          <p14:tracePt t="163620" x="11277600" y="4984750"/>
          <p14:tracePt t="163620" x="11207750" y="4984750"/>
          <p14:tracePt t="163641" x="11061700" y="4991100"/>
          <p14:tracePt t="163653" x="10909300" y="4997450"/>
          <p14:tracePt t="163669" x="10712450" y="4997450"/>
          <p14:tracePt t="163686" x="10490200" y="4997450"/>
          <p14:tracePt t="163702" x="10191750" y="4997450"/>
          <p14:tracePt t="163720" x="9893300" y="4984750"/>
          <p14:tracePt t="163736" x="9525000" y="4978400"/>
          <p14:tracePt t="163752" x="9201150" y="4984750"/>
          <p14:tracePt t="163770" x="8947150" y="5003800"/>
          <p14:tracePt t="163798" x="8350250" y="5054600"/>
          <p14:tracePt t="163819" x="8001000" y="5092700"/>
          <p14:tracePt t="163836" x="7620000" y="5124450"/>
          <p14:tracePt t="163853" x="7321550" y="5143500"/>
          <p14:tracePt t="163874" x="6889750" y="5181600"/>
          <p14:tracePt t="163886" x="6572250" y="5207000"/>
          <p14:tracePt t="163903" x="6184900" y="5232400"/>
          <p14:tracePt t="163919" x="5880100" y="5251450"/>
          <p14:tracePt t="163936" x="5530850" y="5264150"/>
          <p14:tracePt t="163953" x="5276850" y="5270500"/>
          <p14:tracePt t="163970" x="5029200" y="5270500"/>
          <p14:tracePt t="163986" x="4800600" y="5270500"/>
          <p14:tracePt t="164004" x="4597400" y="5270500"/>
          <p14:tracePt t="164020" x="4457700" y="5270500"/>
          <p14:tracePt t="164036" x="4343400" y="5276850"/>
          <p14:tracePt t="164057" x="4248150" y="5283200"/>
          <p14:tracePt t="164069" x="4229100" y="5283200"/>
          <p14:tracePt t="164108" x="4235450" y="5283200"/>
          <p14:tracePt t="164120" x="4241800" y="5283200"/>
          <p14:tracePt t="164136" x="4324350" y="5283200"/>
          <p14:tracePt t="164153" x="4381500" y="5283200"/>
          <p14:tracePt t="164169" x="4432300" y="5283200"/>
          <p14:tracePt t="164187" x="4483100" y="5289550"/>
          <p14:tracePt t="164203" x="4527550" y="5302250"/>
          <p14:tracePt t="164219" x="4572000" y="5308600"/>
          <p14:tracePt t="164236" x="4641850" y="5314950"/>
          <p14:tracePt t="164253" x="4724400" y="5327650"/>
          <p14:tracePt t="164270" x="4813300" y="5334000"/>
          <p14:tracePt t="164294" x="4953000" y="5346700"/>
          <p14:tracePt t="164303" x="4997450" y="5346700"/>
          <p14:tracePt t="164320" x="5067300" y="5346700"/>
          <p14:tracePt t="164337" x="5111750" y="5346700"/>
          <p14:tracePt t="164340" x="5143500" y="5340350"/>
          <p14:tracePt t="164354" x="5175250" y="5334000"/>
          <p14:tracePt t="164370" x="5257800" y="5302250"/>
          <p14:tracePt t="164387" x="5314950" y="5270500"/>
          <p14:tracePt t="164403" x="5365750" y="5232400"/>
          <p14:tracePt t="164420" x="5391150" y="5213350"/>
          <p14:tracePt t="164436" x="5391150" y="5207000"/>
          <p14:tracePt t="164453" x="5391150" y="5200650"/>
          <p14:tracePt t="164470" x="5378450" y="5194300"/>
          <p14:tracePt t="164486" x="5359400" y="5187950"/>
          <p14:tracePt t="164504" x="5340350" y="5181600"/>
          <p14:tracePt t="164528" x="5295900" y="5168900"/>
          <p14:tracePt t="164538" x="5251450" y="5156200"/>
          <p14:tracePt t="164554" x="5200650" y="5143500"/>
          <p14:tracePt t="164574" x="5162550" y="5137150"/>
          <p14:tracePt t="164587" x="5149850" y="5137150"/>
          <p14:tracePt t="164603" x="5118100" y="5137150"/>
          <p14:tracePt t="164620" x="5080000" y="5137150"/>
          <p14:tracePt t="164637" x="5067300" y="5130800"/>
          <p14:tracePt t="164653" x="5054600" y="5130800"/>
          <p14:tracePt t="164670" x="5041900" y="5124450"/>
          <p14:tracePt t="164687" x="5035550" y="5124450"/>
          <p14:tracePt t="164759" x="5035550" y="5111750"/>
          <p14:tracePt t="164770" x="5035550" y="5105400"/>
          <p14:tracePt t="164788" x="5060950" y="5080000"/>
          <p14:tracePt t="164789" x="5073650" y="5067300"/>
          <p14:tracePt t="164804" x="5092700" y="5054600"/>
          <p14:tracePt t="164820" x="5105400" y="5048250"/>
          <p14:tracePt t="164870" x="5099050" y="5054600"/>
          <p14:tracePt t="164887" x="5080000" y="5067300"/>
          <p14:tracePt t="164903" x="5067300" y="5080000"/>
          <p14:tracePt t="164920" x="5067300" y="5086350"/>
          <p14:tracePt t="164937" x="5067300" y="5092700"/>
          <p14:tracePt t="164954" x="5067300" y="5118100"/>
          <p14:tracePt t="164970" x="5067300" y="5232400"/>
          <p14:tracePt t="164998" x="5048250" y="5346700"/>
          <p14:tracePt t="165008" x="5041900" y="5359400"/>
          <p14:tracePt t="165021" x="5035550" y="5397500"/>
          <p14:tracePt t="165104" x="5041900" y="5410200"/>
          <p14:tracePt t="165120" x="5060950" y="5422900"/>
          <p14:tracePt t="165137" x="5092700" y="5454650"/>
          <p14:tracePt t="165155" x="5124450" y="5480050"/>
          <p14:tracePt t="165172" x="5137150" y="5480050"/>
          <p14:tracePt t="165187" x="5143500" y="5486400"/>
          <p14:tracePt t="165204" x="5156200" y="5480050"/>
          <p14:tracePt t="165223" x="5156200" y="5467350"/>
          <p14:tracePt t="165237" x="5162550" y="5448300"/>
          <p14:tracePt t="165254" x="5162550" y="5441950"/>
          <p14:tracePt t="165287" x="5162550" y="5467350"/>
          <p14:tracePt t="165305" x="5168900" y="5518150"/>
          <p14:tracePt t="165325" x="5162550" y="5600700"/>
          <p14:tracePt t="165339" x="5162550" y="5626100"/>
          <p14:tracePt t="165356" x="5149850" y="5651500"/>
          <p14:tracePt t="165371" x="5149850" y="5657850"/>
          <p14:tracePt t="165387" x="5143500" y="5664200"/>
          <p14:tracePt t="165404" x="5130800" y="5689600"/>
          <p14:tracePt t="165420" x="5111750" y="5727700"/>
          <p14:tracePt t="165437" x="5073650" y="5778500"/>
          <p14:tracePt t="165454" x="5067300" y="5778500"/>
          <p14:tracePt t="165504" x="5067300" y="5772150"/>
          <p14:tracePt t="165521" x="5060950" y="5759450"/>
          <p14:tracePt t="165572" x="5060950" y="5765800"/>
          <p14:tracePt t="165589" x="5054600" y="5778500"/>
          <p14:tracePt t="165605" x="5048250" y="5784850"/>
          <p14:tracePt t="165621" x="5048250" y="5791200"/>
          <p14:tracePt t="165671" x="5041900" y="5803900"/>
          <p14:tracePt t="165688" x="5022850" y="5842000"/>
          <p14:tracePt t="165704" x="5003800" y="5867400"/>
          <p14:tracePt t="165721" x="5003800" y="5873750"/>
          <p14:tracePt t="165854" x="5016500" y="5880100"/>
          <p14:tracePt t="165871" x="5073650" y="5886450"/>
          <p14:tracePt t="165888" x="5257800" y="5892800"/>
          <p14:tracePt t="165904" x="5353050" y="5892800"/>
          <p14:tracePt t="165936" x="5740400" y="5911850"/>
          <p14:tracePt t="165947" x="5918200" y="5930900"/>
          <p14:tracePt t="165956" x="6000750" y="5943600"/>
          <p14:tracePt t="165978" x="6172200" y="5969000"/>
          <p14:tracePt t="165990" x="6242050" y="5975350"/>
          <p14:tracePt t="166005" x="6343650" y="6000750"/>
          <p14:tracePt t="166021" x="6527800" y="6032500"/>
          <p14:tracePt t="166038" x="6705600" y="6057900"/>
          <p14:tracePt t="166054" x="6896100" y="6064250"/>
          <p14:tracePt t="166071" x="7137400" y="6064250"/>
          <p14:tracePt t="166088" x="7289800" y="6057900"/>
          <p14:tracePt t="166105" x="7493000" y="6051550"/>
          <p14:tracePt t="166121" x="7696200" y="6051550"/>
          <p14:tracePt t="166122" x="7753350" y="6057900"/>
          <p14:tracePt t="166138" x="7975600" y="6083300"/>
          <p14:tracePt t="166157" x="8166100" y="6108700"/>
          <p14:tracePt t="166172" x="8312150" y="6127750"/>
          <p14:tracePt t="166188" x="8750300" y="6178550"/>
          <p14:tracePt t="166212" x="8940800" y="6191250"/>
          <p14:tracePt t="166212" x="9010650" y="6191250"/>
          <p14:tracePt t="166225" x="9080500" y="6184900"/>
          <p14:tracePt t="166247" x="9163050" y="6153150"/>
          <p14:tracePt t="166254" x="9175750" y="6140450"/>
          <p14:tracePt t="166271" x="9213850" y="6115050"/>
          <p14:tracePt t="166288" x="9283700" y="6089650"/>
          <p14:tracePt t="166306" x="9423400" y="6083300"/>
          <p14:tracePt t="166322" x="9563100" y="6076950"/>
          <p14:tracePt t="166339" x="9677400" y="6064250"/>
          <p14:tracePt t="166356" x="9753600" y="6051550"/>
          <p14:tracePt t="166373" x="9779000" y="6032500"/>
          <p14:tracePt t="166388" x="9798050" y="6019800"/>
          <p14:tracePt t="166405" x="9810750" y="6019800"/>
          <p14:tracePt t="166422" x="9823450" y="6019800"/>
          <p14:tracePt t="166438" x="9880600" y="6026150"/>
          <p14:tracePt t="166455" x="9956800" y="6051550"/>
          <p14:tracePt t="166472" x="10020300" y="6057900"/>
          <p14:tracePt t="166489" x="10058400" y="6057900"/>
          <p14:tracePt t="166505" x="10071100" y="6057900"/>
          <p14:tracePt t="166521" x="10090150" y="6051550"/>
          <p14:tracePt t="166538" x="10102850" y="6038850"/>
          <p14:tracePt t="166555" x="10121900" y="6019800"/>
          <p14:tracePt t="166572" x="10191750" y="5988050"/>
          <p14:tracePt t="166588" x="10248900" y="5949950"/>
          <p14:tracePt t="166605" x="10274300" y="5930900"/>
          <p14:tracePt t="166622" x="10287000" y="5911850"/>
          <p14:tracePt t="166638" x="10287000" y="5905500"/>
          <p14:tracePt t="166655" x="10287000" y="5892800"/>
          <p14:tracePt t="166672" x="10287000" y="5880100"/>
          <p14:tracePt t="166688" x="10267950" y="5867400"/>
          <p14:tracePt t="166705" x="10204450" y="5835650"/>
          <p14:tracePt t="166722" x="10134600" y="5810250"/>
          <p14:tracePt t="166740" x="10045700" y="5791200"/>
          <p14:tracePt t="166755" x="9982200" y="5791200"/>
          <p14:tracePt t="166772" x="9906000" y="5797550"/>
          <p14:tracePt t="166788" x="9848850" y="5810250"/>
          <p14:tracePt t="166805" x="9798050" y="5829300"/>
          <p14:tracePt t="166822" x="9734550" y="5848350"/>
          <p14:tracePt t="166838" x="9658350" y="5854700"/>
          <p14:tracePt t="166855" x="9537700" y="5854700"/>
          <p14:tracePt t="166872" x="9315450" y="5848350"/>
          <p14:tracePt t="166889" x="9137650" y="5816600"/>
          <p14:tracePt t="166911" x="9029700" y="5797550"/>
          <p14:tracePt t="166911" x="8959850" y="5778500"/>
          <p14:tracePt t="166922" x="8928100" y="5765800"/>
          <p14:tracePt t="166939" x="8890000" y="5759450"/>
          <p14:tracePt t="166955" x="8851900" y="5753100"/>
          <p14:tracePt t="166972" x="8807450" y="5746750"/>
          <p14:tracePt t="166988" x="8724900" y="5746750"/>
          <p14:tracePt t="167005" x="8566150" y="5740400"/>
          <p14:tracePt t="167022" x="8382000" y="5727700"/>
          <p14:tracePt t="167041" x="8083550" y="5702300"/>
          <p14:tracePt t="167055" x="7994650" y="5695950"/>
          <p14:tracePt t="167073" x="7848600" y="5676900"/>
          <p14:tracePt t="167089" x="7785100" y="5670550"/>
          <p14:tracePt t="167105" x="7696200" y="5670550"/>
          <p14:tracePt t="167106" x="7651750" y="5664200"/>
          <p14:tracePt t="167122" x="7569200" y="5664200"/>
          <p14:tracePt t="167139" x="7467600" y="5657850"/>
          <p14:tracePt t="167156" x="7372350" y="5651500"/>
          <p14:tracePt t="167172" x="7219950" y="5645150"/>
          <p14:tracePt t="167189" x="7029450" y="5619750"/>
          <p14:tracePt t="167205" x="6870700" y="5607050"/>
          <p14:tracePt t="167222" x="6686550" y="5588000"/>
          <p14:tracePt t="167239" x="6496050" y="5581650"/>
          <p14:tracePt t="167255" x="6273800" y="5568950"/>
          <p14:tracePt t="167273" x="6134100" y="5562600"/>
          <p14:tracePt t="167301" x="5918200" y="5562600"/>
          <p14:tracePt t="167308" x="5854700" y="5562600"/>
          <p14:tracePt t="167328" x="5746750" y="5568950"/>
          <p14:tracePt t="167339" x="5676900" y="5575300"/>
          <p14:tracePt t="167356" x="5600700" y="5594350"/>
          <p14:tracePt t="167372" x="5588000" y="5600700"/>
          <p14:tracePt t="167391" x="5581650" y="5600700"/>
          <p14:tracePt t="167406" x="5575300" y="5613400"/>
          <p14:tracePt t="167429" x="5556250" y="5670550"/>
          <p14:tracePt t="167439" x="5549900" y="5689600"/>
          <p14:tracePt t="167455" x="5537200" y="5727700"/>
          <p14:tracePt t="167473" x="5537200" y="5753100"/>
          <p14:tracePt t="167489" x="5549900" y="5772150"/>
          <p14:tracePt t="167508" x="5588000" y="5803900"/>
          <p14:tracePt t="167524" x="5664200" y="5822950"/>
          <p14:tracePt t="167540" x="5810250" y="5842000"/>
          <p14:tracePt t="167560" x="6134100" y="5873750"/>
          <p14:tracePt t="167573" x="6261100" y="5886450"/>
          <p14:tracePt t="167589" x="6826250" y="5937250"/>
          <p14:tracePt t="167606" x="7327900" y="5981700"/>
          <p14:tracePt t="167622" x="7791450" y="6013450"/>
          <p14:tracePt t="167640" x="8318500" y="6019800"/>
          <p14:tracePt t="167656" x="8826500" y="6019800"/>
          <p14:tracePt t="167672" x="9321800" y="6007100"/>
          <p14:tracePt t="167689" x="9664700" y="5994400"/>
          <p14:tracePt t="167706" x="9969500" y="5988050"/>
          <p14:tracePt t="167722" x="10229850" y="5994400"/>
          <p14:tracePt t="167741" x="10414000" y="6007100"/>
          <p14:tracePt t="167756" x="10509250" y="6019800"/>
          <p14:tracePt t="167773" x="10534650" y="6019800"/>
          <p14:tracePt t="167811" x="10560050" y="6038850"/>
          <p14:tracePt t="167823" x="10591800" y="6057900"/>
          <p14:tracePt t="167840" x="10674350" y="6076950"/>
          <p14:tracePt t="167856" x="10896600" y="6121400"/>
          <p14:tracePt t="167872" x="11004550" y="6146800"/>
          <p14:tracePt t="167890" x="11049000" y="6159500"/>
          <p14:tracePt t="167908" x="11074400" y="6165850"/>
          <p14:tracePt t="167924" x="11080750" y="6165850"/>
          <p14:tracePt t="167941" x="11093450" y="6165850"/>
          <p14:tracePt t="167956" x="11118850" y="6172200"/>
          <p14:tracePt t="167973" x="11220450" y="6178550"/>
          <p14:tracePt t="167990" x="11328400" y="6178550"/>
          <p14:tracePt t="168006" x="11391900" y="6172200"/>
          <p14:tracePt t="168023" x="11449050" y="6159500"/>
          <p14:tracePt t="168040" x="11474450" y="6146800"/>
          <p14:tracePt t="168056" x="11525250" y="6140450"/>
          <p14:tracePt t="168073" x="11601450" y="6140450"/>
          <p14:tracePt t="168090" x="11722100" y="6140450"/>
          <p14:tracePt t="168106" x="11868150" y="6127750"/>
          <p14:tracePt t="168123" x="11893550" y="6121400"/>
          <p14:tracePt t="168140" x="11893550" y="6115050"/>
          <p14:tracePt t="168156" x="11893550" y="6102350"/>
          <p14:tracePt t="168175" x="11880850" y="6089650"/>
          <p14:tracePt t="168190" x="11887200" y="6083300"/>
          <p14:tracePt t="168206" x="11906250" y="6070600"/>
          <p14:tracePt t="168223" x="11931650" y="6057900"/>
          <p14:tracePt t="168240" x="11944350" y="6032500"/>
          <p14:tracePt t="168256" x="11944350" y="6000750"/>
          <p14:tracePt t="168273" x="11950700" y="5962650"/>
          <p14:tracePt t="168290" x="11950700" y="5949950"/>
          <p14:tracePt t="168308" x="11950700" y="5937250"/>
          <p14:tracePt t="168324" x="11950700" y="5918200"/>
          <p14:tracePt t="168344" x="11944350" y="5892800"/>
          <p14:tracePt t="168357" x="11918950" y="5873750"/>
          <p14:tracePt t="168373" x="11887200" y="5848350"/>
          <p14:tracePt t="168390" x="11830050" y="5822950"/>
          <p14:tracePt t="168407" x="11791950" y="5810250"/>
          <p14:tracePt t="168423" x="11760200" y="5797550"/>
          <p14:tracePt t="168440" x="11734800" y="5797550"/>
          <p14:tracePt t="168458" x="11715750" y="5791200"/>
          <p14:tracePt t="168473" x="11703050" y="5791200"/>
          <p14:tracePt t="168490" x="11684000" y="5791200"/>
          <p14:tracePt t="168506" x="11652250" y="5784850"/>
          <p14:tracePt t="168523" x="11544300" y="5772150"/>
          <p14:tracePt t="168540" x="11379200" y="5753100"/>
          <p14:tracePt t="168556" x="11334750" y="5753100"/>
          <p14:tracePt t="168574" x="11214100" y="5746750"/>
          <p14:tracePt t="168590" x="11112500" y="5727700"/>
          <p14:tracePt t="168606" x="11068050" y="5715000"/>
          <p14:tracePt t="168624" x="11042650" y="5708650"/>
          <p14:tracePt t="168640" x="11017250" y="5695950"/>
          <p14:tracePt t="168657" x="10985500" y="5689600"/>
          <p14:tracePt t="168674" x="10947400" y="5689600"/>
          <p14:tracePt t="168692" x="10922000" y="5689600"/>
          <p14:tracePt t="168709" x="10902950" y="5689600"/>
          <p14:tracePt t="168809" x="10902950" y="5695950"/>
          <p14:tracePt t="168828" x="10909300" y="5727700"/>
          <p14:tracePt t="168840" x="10928350" y="5759450"/>
          <p14:tracePt t="168857" x="10947400" y="5784850"/>
          <p14:tracePt t="168885" x="10966450" y="5803900"/>
          <p14:tracePt t="168893" x="10972800" y="5803900"/>
          <p14:tracePt t="168907" x="10979150" y="5810250"/>
          <p14:tracePt t="168924" x="10985500" y="5810250"/>
          <p14:tracePt t="168940" x="10991850" y="5810250"/>
          <p14:tracePt t="168957" x="10998200" y="5816600"/>
          <p14:tracePt t="168980" x="11036300" y="5835650"/>
          <p14:tracePt t="168993" x="11061700" y="5848350"/>
          <p14:tracePt t="169008" x="11093450" y="5861050"/>
          <p14:tracePt t="169024" x="11131550" y="5867400"/>
          <p14:tracePt t="169040" x="11188700" y="5873750"/>
          <p14:tracePt t="169057" x="11226800" y="5880100"/>
          <p14:tracePt t="169075" x="11277600" y="5886450"/>
          <p14:tracePt t="169092" x="11309350" y="5886450"/>
          <p14:tracePt t="169107" x="11341100" y="5892800"/>
          <p14:tracePt t="169124" x="11372850" y="5905500"/>
          <p14:tracePt t="169141" x="11430000" y="5924550"/>
          <p14:tracePt t="169161" x="11468100" y="5937250"/>
          <p14:tracePt t="169174" x="11506200" y="5943600"/>
          <p14:tracePt t="169190" x="11544300" y="5943600"/>
          <p14:tracePt t="169207" x="11588750" y="5943600"/>
          <p14:tracePt t="169224" x="11620500" y="5943600"/>
          <p14:tracePt t="169241" x="11652250" y="5943600"/>
          <p14:tracePt t="169258" x="11709400" y="5943600"/>
          <p14:tracePt t="169274" x="11760200" y="5949950"/>
          <p14:tracePt t="169303" x="11855450" y="5943600"/>
          <p14:tracePt t="169318" x="11893550" y="5930900"/>
          <p14:tracePt t="169331" x="11918950" y="5911850"/>
          <p14:tracePt t="169340" x="11918950" y="5905500"/>
          <p14:tracePt t="169357" x="11925300" y="5886450"/>
          <p14:tracePt t="169374" x="11931650" y="5886450"/>
          <p14:tracePt t="169396" x="11938000" y="5886450"/>
          <p14:tracePt t="169407" x="11944350" y="5880100"/>
          <p14:tracePt t="169424" x="11944350" y="5873750"/>
          <p14:tracePt t="169441" x="11957050" y="5861050"/>
          <p14:tracePt t="169457" x="11957050" y="5848350"/>
          <p14:tracePt t="169474" x="11957050" y="5822950"/>
          <p14:tracePt t="169492" x="11957050" y="5797550"/>
          <p14:tracePt t="169508" x="11950700" y="5772150"/>
          <p14:tracePt t="169537" x="11912600" y="5734050"/>
          <p14:tracePt t="169549" x="11893550" y="5727700"/>
          <p14:tracePt t="169565" x="11874500" y="5721350"/>
          <p14:tracePt t="169584" x="11830050" y="5721350"/>
          <p14:tracePt t="169590" x="11817350" y="5721350"/>
          <p14:tracePt t="169608" x="11785600" y="5721350"/>
          <p14:tracePt t="169624" x="11747500" y="5721350"/>
          <p14:tracePt t="169641" x="11715750" y="5721350"/>
          <p14:tracePt t="169658" x="11658600" y="5721350"/>
          <p14:tracePt t="169679" x="11607800" y="5715000"/>
          <p14:tracePt t="169691" x="11588750" y="5715000"/>
          <p14:tracePt t="169707" x="11569700" y="5708650"/>
          <p14:tracePt t="169724" x="11544300" y="5708650"/>
          <p14:tracePt t="169741" x="11512550" y="5708650"/>
          <p14:tracePt t="169770" x="11461750" y="5715000"/>
          <p14:tracePt t="169781" x="11455400" y="5715000"/>
          <p14:tracePt t="169791" x="11442700" y="5715000"/>
          <p14:tracePt t="169816" x="11423650" y="5721350"/>
          <p14:tracePt t="169824" x="11417300" y="5721350"/>
          <p14:tracePt t="169842" x="11404600" y="5721350"/>
          <p14:tracePt t="169865" x="11366500" y="5721350"/>
          <p14:tracePt t="169877" x="11353800" y="5721350"/>
          <p14:tracePt t="169892" x="11334750" y="5727700"/>
          <p14:tracePt t="169908" x="11315700" y="5740400"/>
          <p14:tracePt t="169924" x="11309350" y="5746750"/>
          <p14:tracePt t="169941" x="11303000" y="5753100"/>
          <p14:tracePt t="169960" x="11258550" y="5765800"/>
          <p14:tracePt t="169974" x="11239500" y="5772150"/>
          <p14:tracePt t="169994" x="11182350" y="5778500"/>
          <p14:tracePt t="170008" x="11144250" y="5791200"/>
          <p14:tracePt t="170025" x="11106150" y="5803900"/>
          <p14:tracePt t="170053" x="11068050" y="5829300"/>
          <p14:tracePt t="170064" x="11055350" y="5842000"/>
          <p14:tracePt t="170074" x="11049000" y="5848350"/>
          <p14:tracePt t="170091" x="11042650" y="5854700"/>
          <p14:tracePt t="170158" x="11049000" y="5873750"/>
          <p14:tracePt t="170175" x="11061700" y="5892800"/>
          <p14:tracePt t="170198" x="11074400" y="5911850"/>
          <p14:tracePt t="170208" x="11080750" y="5918200"/>
          <p14:tracePt t="170294" x="11080750" y="5924550"/>
          <p14:tracePt t="170319" x="11106150" y="5943600"/>
          <p14:tracePt t="170325" x="11118850" y="5962650"/>
          <p14:tracePt t="170341" x="11163300" y="5988050"/>
          <p14:tracePt t="170358" x="11207750" y="6013450"/>
          <p14:tracePt t="170375" x="11245850" y="6032500"/>
          <p14:tracePt t="170391" x="11283950" y="6038850"/>
          <p14:tracePt t="170408" x="11315700" y="6045200"/>
          <p14:tracePt t="170425" x="11347450" y="6038850"/>
          <p14:tracePt t="170441" x="11385550" y="6019800"/>
          <p14:tracePt t="170458" x="11410950" y="6007100"/>
          <p14:tracePt t="170475" x="11442700" y="6000750"/>
          <p14:tracePt t="170492" x="11461750" y="5994400"/>
          <p14:tracePt t="170509" x="11480800" y="5981700"/>
          <p14:tracePt t="170525" x="11487150" y="5981700"/>
          <p14:tracePt t="170558" x="11487150" y="5975350"/>
          <p14:tracePt t="171192" x="11474450" y="5969000"/>
          <p14:tracePt t="171209" x="11461750" y="5969000"/>
          <p14:tracePt t="171226" x="11449050" y="5969000"/>
          <p14:tracePt t="171242" x="11442700" y="5962650"/>
          <p14:tracePt t="171273" x="11436350" y="5962650"/>
          <p14:tracePt t="171310" x="11430000" y="5962650"/>
          <p14:tracePt t="171326" x="11423650" y="5962650"/>
          <p14:tracePt t="171342" x="11417300" y="5962650"/>
          <p14:tracePt t="171409" x="11410950" y="5962650"/>
          <p14:tracePt t="171428" x="11404600" y="5962650"/>
          <p14:tracePt t="171445" x="11398250" y="5962650"/>
          <p14:tracePt t="171460" x="11391900" y="5962650"/>
          <p14:tracePt t="171592" x="11385550" y="5962650"/>
          <p14:tracePt t="171626" x="11379200" y="5962650"/>
          <p14:tracePt t="171643" x="11372850" y="5962650"/>
          <p14:tracePt t="171659" x="11366500" y="5962650"/>
          <p14:tracePt t="171677" x="11360150" y="5962650"/>
          <p14:tracePt t="171693" x="11347450" y="5962650"/>
          <p14:tracePt t="171710" x="11341100" y="5962650"/>
          <p14:tracePt t="171726" x="11334750" y="5962650"/>
          <p14:tracePt t="171743" x="11315700" y="5962650"/>
          <p14:tracePt t="171759" x="11296650" y="5962650"/>
          <p14:tracePt t="171776" x="11290300" y="5962650"/>
          <p14:tracePt t="171793" x="11258550" y="5962650"/>
          <p14:tracePt t="171810" x="11188700" y="5969000"/>
          <p14:tracePt t="171826" x="11087100" y="5975350"/>
          <p14:tracePt t="171843" x="10934700" y="5981700"/>
          <p14:tracePt t="171860" x="10795000" y="5981700"/>
          <p14:tracePt t="171877" x="10661650" y="5969000"/>
          <p14:tracePt t="171893" x="10553700" y="5956300"/>
          <p14:tracePt t="171910" x="10496550" y="5949950"/>
          <p14:tracePt t="171934" x="10414000" y="5943600"/>
          <p14:tracePt t="171943" x="10382250" y="5937250"/>
          <p14:tracePt t="171963" x="10172700" y="5937250"/>
          <p14:tracePt t="171976" x="10058400" y="5943600"/>
          <p14:tracePt t="171993" x="9918700" y="5969000"/>
          <p14:tracePt t="172010" x="9715500" y="5981700"/>
          <p14:tracePt t="172026" x="9620250" y="5981700"/>
          <p14:tracePt t="172043" x="9601200" y="5981700"/>
          <p14:tracePt t="172044" x="9594850" y="5981700"/>
          <p14:tracePt t="172060" x="9563100" y="5975350"/>
          <p14:tracePt t="172076" x="9505950" y="5969000"/>
          <p14:tracePt t="172093" x="9410700" y="5975350"/>
          <p14:tracePt t="172113" x="9207500" y="5988050"/>
          <p14:tracePt t="172126" x="8997950" y="6013450"/>
          <p14:tracePt t="172143" x="8813800" y="6051550"/>
          <p14:tracePt t="172160" x="8686800" y="6070600"/>
          <p14:tracePt t="172165" x="8636000" y="6083300"/>
          <p14:tracePt t="172177" x="8610600" y="6089650"/>
          <p14:tracePt t="172200" x="8597900" y="6089650"/>
          <p14:tracePt t="172210" x="8591550" y="6089650"/>
          <p14:tracePt t="172227" x="8585200" y="6089650"/>
          <p14:tracePt t="172243" x="8566150" y="6089650"/>
          <p14:tracePt t="172453" x="8559800" y="6089650"/>
          <p14:tracePt t="172461" x="8547100" y="6096000"/>
          <p14:tracePt t="172480" x="8496300" y="6115050"/>
          <p14:tracePt t="172493" x="8432800" y="6146800"/>
          <p14:tracePt t="172511" x="8394700" y="6178550"/>
          <p14:tracePt t="172527" x="8382000" y="6184900"/>
          <p14:tracePt t="172543" x="8382000" y="6191250"/>
          <p14:tracePt t="173192" x="8362950" y="6184900"/>
          <p14:tracePt t="173224" x="8185150" y="6140450"/>
          <p14:tracePt t="173229" x="8115300" y="6127750"/>
          <p14:tracePt t="173244" x="8051800" y="6127750"/>
          <p14:tracePt t="173261" x="7905750" y="6121400"/>
          <p14:tracePt t="173277" x="7791450" y="6121400"/>
          <p14:tracePt t="173294" x="7721600" y="6115050"/>
          <p14:tracePt t="173311" x="7626350" y="6115050"/>
          <p14:tracePt t="173328" x="7493000" y="6108700"/>
          <p14:tracePt t="173345" x="7448550" y="6108700"/>
          <p14:tracePt t="173366" x="7308850" y="6102350"/>
          <p14:tracePt t="173378" x="7200900" y="6102350"/>
          <p14:tracePt t="173394" x="7092950" y="6102350"/>
          <p14:tracePt t="173411" x="7029450" y="6102350"/>
          <p14:tracePt t="173428" x="7016750" y="6102350"/>
          <p14:tracePt t="173444" x="6997700" y="6102350"/>
          <p14:tracePt t="173465" x="6921500" y="6121400"/>
          <p14:tracePt t="173478" x="6858000" y="6134100"/>
          <p14:tracePt t="173495" x="6591300" y="6172200"/>
          <p14:tracePt t="173512" x="6515100" y="6178550"/>
          <p14:tracePt t="173528" x="6419850" y="6191250"/>
          <p14:tracePt t="173529" x="6248400" y="6203950"/>
          <p14:tracePt t="173552" x="6115050" y="6216650"/>
          <p14:tracePt t="173565" x="6070600" y="6216650"/>
          <p14:tracePt t="173578" x="5924550" y="6248400"/>
          <p14:tracePt t="173604" x="5835650" y="6267450"/>
          <p14:tracePt t="173619" x="5695950" y="6292850"/>
          <p14:tracePt t="173634" x="5600700" y="6292850"/>
          <p14:tracePt t="173661" x="5505450" y="6273800"/>
          <p14:tracePt t="173678" x="5454650" y="6254750"/>
          <p14:tracePt t="173694" x="5416550" y="6229350"/>
          <p14:tracePt t="173711" x="5334000" y="6197600"/>
          <p14:tracePt t="173728" x="5276850" y="6184900"/>
          <p14:tracePt t="173747" x="5130800" y="6165850"/>
          <p14:tracePt t="173761" x="5029200" y="6165850"/>
          <p14:tracePt t="173778" x="4965700" y="6165850"/>
          <p14:tracePt t="173795" x="4953000" y="6165850"/>
          <p14:tracePt t="173821" x="4946650" y="6165850"/>
          <p14:tracePt t="173870" x="4946650" y="6178550"/>
          <p14:tracePt t="173996" x="4889500" y="6172200"/>
          <p14:tracePt t="174017" x="4851400" y="6172200"/>
          <p14:tracePt t="174028" x="4775200" y="6172200"/>
          <p14:tracePt t="174050" x="4737100" y="6178550"/>
          <p14:tracePt t="174062" x="4718050" y="6178550"/>
          <p14:tracePt t="174078" x="4705350" y="6203950"/>
          <p14:tracePt t="174096" x="4711700" y="6223000"/>
          <p14:tracePt t="174123" x="4737100" y="6254750"/>
          <p14:tracePt t="174131" x="4737100" y="6248400"/>
          <p14:tracePt t="174145" x="4730750" y="6248400"/>
          <p14:tracePt t="174161" x="4667250" y="6223000"/>
          <p14:tracePt t="174178" x="4622800" y="6223000"/>
          <p14:tracePt t="174196" x="4489450" y="6235700"/>
          <p14:tracePt t="174212" x="4438650" y="6235700"/>
          <p14:tracePt t="174228" x="4381500" y="6242050"/>
          <p14:tracePt t="174230" x="4318000" y="6242050"/>
          <p14:tracePt t="174246" x="4279900" y="6248400"/>
          <p14:tracePt t="174262" x="4229100" y="6248400"/>
          <p14:tracePt t="174295" x="4235450" y="6235700"/>
          <p14:tracePt t="174312" x="4260850" y="6216650"/>
          <p14:tracePt t="174328" x="4279900" y="6191250"/>
          <p14:tracePt t="174345" x="4292600" y="6178550"/>
          <p14:tracePt t="174361" x="4324350" y="6165850"/>
          <p14:tracePt t="174379" x="4349750" y="6159500"/>
          <p14:tracePt t="174395" x="4362450" y="6153150"/>
          <p14:tracePt t="174411" x="4375150" y="6153150"/>
          <p14:tracePt t="174429" x="4381500" y="6146800"/>
          <p14:tracePt t="174445" x="4387850" y="6134100"/>
          <p14:tracePt t="174462" x="4394200" y="6127750"/>
          <p14:tracePt t="174479" x="4400550" y="6121400"/>
          <p14:tracePt t="174528" x="4406900" y="6121400"/>
          <p14:tracePt t="174545" x="4432300" y="6121400"/>
          <p14:tracePt t="174563" x="4502150" y="6121400"/>
          <p14:tracePt t="174579" x="4552950" y="6121400"/>
          <p14:tracePt t="174596" x="4591050" y="6121400"/>
          <p14:tracePt t="174672" x="4610100" y="6121400"/>
          <p14:tracePt t="174678" x="4616450" y="6121400"/>
          <p14:tracePt t="174695" x="4635500" y="6127750"/>
          <p14:tracePt t="174696" x="4667250" y="6134100"/>
          <p14:tracePt t="174712" x="4686300" y="6140450"/>
          <p14:tracePt t="174728" x="4730750" y="6146800"/>
          <p14:tracePt t="174745" x="4768850" y="6146800"/>
          <p14:tracePt t="174762" x="4806950" y="6140450"/>
          <p14:tracePt t="174778" x="4845050" y="6127750"/>
          <p14:tracePt t="174795" x="4857750" y="6115050"/>
          <p14:tracePt t="174827" x="4864100" y="6108700"/>
          <p14:tracePt t="174845" x="4870450" y="6108700"/>
          <p14:tracePt t="174928" x="4876800" y="6108700"/>
          <p14:tracePt t="174945" x="4889500" y="6102350"/>
          <p14:tracePt t="174962" x="4895850" y="6096000"/>
          <p14:tracePt t="174980" x="4914900" y="6076950"/>
          <p14:tracePt t="174996" x="4933950" y="6051550"/>
          <p14:tracePt t="175017" x="4953000" y="6038850"/>
          <p14:tracePt t="175040" x="4984750" y="6026150"/>
          <p14:tracePt t="175052" x="4997450" y="6019800"/>
          <p14:tracePt t="175062" x="5010150" y="6019800"/>
          <p14:tracePt t="175079" x="5016500" y="6013450"/>
          <p14:tracePt t="175095" x="5016500" y="6007100"/>
          <p14:tracePt t="175112" x="5016500" y="6000750"/>
          <p14:tracePt t="175129" x="5016500" y="5994400"/>
          <p14:tracePt t="175150" x="5016500" y="5981700"/>
          <p14:tracePt t="175363" x="5029200" y="5988050"/>
          <p14:tracePt t="175379" x="5041900" y="5988050"/>
          <p14:tracePt t="175396" x="5067300" y="5988050"/>
          <p14:tracePt t="175397" x="5073650" y="5988050"/>
          <p14:tracePt t="175413" x="5086350" y="5988050"/>
          <p14:tracePt t="175437" x="5105400" y="5988050"/>
          <p14:tracePt t="175446" x="5111750" y="5994400"/>
          <p14:tracePt t="175473" x="5168900" y="6026150"/>
          <p14:tracePt t="175486" x="5264150" y="6057900"/>
          <p14:tracePt t="175502" x="5346700" y="6076950"/>
          <p14:tracePt t="175518" x="5422900" y="6083300"/>
          <p14:tracePt t="175529" x="5454650" y="6089650"/>
          <p14:tracePt t="175546" x="5499100" y="6089650"/>
          <p14:tracePt t="175575" x="5511800" y="6096000"/>
          <p14:tracePt t="175613" x="5511800" y="6102350"/>
          <p14:tracePt t="175629" x="5524500" y="6108700"/>
          <p14:tracePt t="175646" x="5537200" y="6115050"/>
          <p14:tracePt t="175663" x="5543550" y="6115050"/>
          <p14:tracePt t="175713" x="5543550" y="6108700"/>
          <p14:tracePt t="175729" x="5543550" y="6096000"/>
          <p14:tracePt t="175747" x="5537200" y="6089650"/>
          <p14:tracePt t="175764" x="5524500" y="6076950"/>
          <p14:tracePt t="175780" x="5505450" y="6076950"/>
          <p14:tracePt t="175797" x="5435600" y="6064250"/>
          <p14:tracePt t="175821" x="5264150" y="6045200"/>
          <p14:tracePt t="175831" x="5219700" y="6038850"/>
          <p14:tracePt t="175847" x="5130800" y="6026150"/>
          <p14:tracePt t="175863" x="5054600" y="6019800"/>
          <p14:tracePt t="175863" x="5029200" y="6019800"/>
          <p14:tracePt t="175880" x="5010150" y="6019800"/>
          <p14:tracePt t="175896" x="4991100" y="6019800"/>
          <p14:tracePt t="175913" x="4991100" y="6026150"/>
          <p14:tracePt t="175930" x="4991100" y="6032500"/>
          <p14:tracePt t="175980" x="4984750" y="6026150"/>
          <p14:tracePt t="175996" x="4972050" y="6000750"/>
          <p14:tracePt t="176013" x="4959350" y="5981700"/>
          <p14:tracePt t="176030" x="4953000" y="5962650"/>
          <p14:tracePt t="176046" x="4953000" y="5956300"/>
          <p14:tracePt t="176063" x="4946650" y="5956300"/>
          <p14:tracePt t="176098" x="4953000" y="5956300"/>
          <p14:tracePt t="176129" x="4953000" y="5962650"/>
          <p14:tracePt t="176146" x="4959350" y="5962650"/>
          <p14:tracePt t="176196" x="4965700" y="5962650"/>
          <p14:tracePt t="176213" x="4972050" y="5962650"/>
          <p14:tracePt t="176230" x="4984750" y="5962650"/>
          <p14:tracePt t="176247" x="5016500" y="5981700"/>
          <p14:tracePt t="176273" x="5054600" y="6007100"/>
          <p14:tracePt t="176285" x="5067300" y="6013450"/>
          <p14:tracePt t="176301" x="5099050" y="6019800"/>
          <p14:tracePt t="176313" x="5162550" y="6026150"/>
          <p14:tracePt t="176330" x="5200650" y="6026150"/>
          <p14:tracePt t="176347" x="5238750" y="6019800"/>
          <p14:tracePt t="176363" x="5308600" y="6007100"/>
          <p14:tracePt t="176380" x="5353050" y="5994400"/>
          <p14:tracePt t="176397" x="5410200" y="5975350"/>
          <p14:tracePt t="176414" x="5429250" y="5956300"/>
          <p14:tracePt t="176430" x="5429250" y="5943600"/>
          <p14:tracePt t="176447" x="5422900" y="5930900"/>
          <p14:tracePt t="176464" x="5372100" y="5886450"/>
          <p14:tracePt t="176480" x="5359400" y="5873750"/>
          <p14:tracePt t="176481" x="5340350" y="5861050"/>
          <p14:tracePt t="176497" x="5321300" y="5848350"/>
          <p14:tracePt t="176513" x="5302250" y="5842000"/>
          <p14:tracePt t="176530" x="5295900" y="5842000"/>
          <p14:tracePt t="176547" x="5289550" y="5842000"/>
          <p14:tracePt t="176564" x="5283200" y="5842000"/>
          <p14:tracePt t="176581" x="5270500" y="5842000"/>
          <p14:tracePt t="176605" x="5219700" y="5835650"/>
          <p14:tracePt t="176616" x="5207000" y="5835650"/>
          <p14:tracePt t="176631" x="5143500" y="5829300"/>
          <p14:tracePt t="176647" x="5105400" y="5829300"/>
          <p14:tracePt t="176663" x="5054600" y="5842000"/>
          <p14:tracePt t="176680" x="5022850" y="5848350"/>
          <p14:tracePt t="176697" x="5003800" y="5848350"/>
          <p14:tracePt t="176714" x="4997450" y="5854700"/>
          <p14:tracePt t="176780" x="4991100" y="5867400"/>
          <p14:tracePt t="176797" x="4991100" y="5892800"/>
          <p14:tracePt t="176814" x="4997450" y="5911850"/>
          <p14:tracePt t="176835" x="5048250" y="5949950"/>
          <p14:tracePt t="176847" x="5080000" y="5956300"/>
          <p14:tracePt t="176864" x="5137150" y="5962650"/>
          <p14:tracePt t="176881" x="5187950" y="5962650"/>
          <p14:tracePt t="176897" x="5207000" y="5962650"/>
          <p14:tracePt t="176964" x="5232400" y="5969000"/>
          <p14:tracePt t="176980" x="5308600" y="6000750"/>
          <p14:tracePt t="176997" x="5378450" y="6013450"/>
          <p14:tracePt t="177026" x="5505450" y="6019800"/>
          <p14:tracePt t="177041" x="5568950" y="6019800"/>
          <p14:tracePt t="177060" x="5638800" y="6013450"/>
          <p14:tracePt t="177081" x="5943600" y="6038850"/>
          <p14:tracePt t="177097" x="6254750" y="6083300"/>
          <p14:tracePt t="177114" x="6591300" y="6127750"/>
          <p14:tracePt t="177130" x="6959600" y="6159500"/>
          <p14:tracePt t="177147" x="7232650" y="6178550"/>
          <p14:tracePt t="177164" x="7391400" y="6178550"/>
          <p14:tracePt t="177180" x="7645400" y="6172200"/>
          <p14:tracePt t="177197" x="7747000" y="6159500"/>
          <p14:tracePt t="177214" x="7937500" y="6165850"/>
          <p14:tracePt t="177231" x="8229600" y="6210300"/>
          <p14:tracePt t="177248" x="8572500" y="6248400"/>
          <p14:tracePt t="177264" x="8890000" y="6267450"/>
          <p14:tracePt t="177281" x="9156700" y="6280150"/>
          <p14:tracePt t="177297" x="9366250" y="6286500"/>
          <p14:tracePt t="177314" x="9442450" y="6267450"/>
          <p14:tracePt t="177332" x="9455150" y="6248400"/>
          <p14:tracePt t="177350" x="9467850" y="6242050"/>
          <p14:tracePt t="177364" x="9493250" y="6242050"/>
          <p14:tracePt t="177383" x="9556750" y="6242050"/>
          <p14:tracePt t="177397" x="9607550" y="6242050"/>
          <p14:tracePt t="177414" x="9652000" y="6235700"/>
          <p14:tracePt t="177431" x="9671050" y="6223000"/>
          <p14:tracePt t="177447" x="9677400" y="6210300"/>
          <p14:tracePt t="177464" x="9677400" y="6184900"/>
          <p14:tracePt t="177498" x="9683750" y="6184900"/>
          <p14:tracePt t="177574" x="9664700" y="6159500"/>
          <p14:tracePt t="177581" x="9645650" y="6140450"/>
          <p14:tracePt t="177598" x="9537700" y="6083300"/>
          <p14:tracePt t="177615" x="9423400" y="6038850"/>
          <p14:tracePt t="177634" x="9251950" y="5994400"/>
          <p14:tracePt t="177648" x="9124950" y="5949950"/>
          <p14:tracePt t="177664" x="8991600" y="5911850"/>
          <p14:tracePt t="177683" x="8858250" y="5867400"/>
          <p14:tracePt t="177698" x="8693150" y="5816600"/>
          <p14:tracePt t="177722" x="8331200" y="5734050"/>
          <p14:tracePt t="177732" x="8204200" y="5715000"/>
          <p14:tracePt t="177749" x="7975600" y="5689600"/>
          <p14:tracePt t="177771" x="7651750" y="5657850"/>
          <p14:tracePt t="177781" x="7550150" y="5657850"/>
          <p14:tracePt t="177798" x="7378700" y="5645150"/>
          <p14:tracePt t="177820" x="7112000" y="5626100"/>
          <p14:tracePt t="177831" x="7010400" y="5619750"/>
          <p14:tracePt t="177848" x="6940550" y="5619750"/>
          <p14:tracePt t="177865" x="6705600" y="5613400"/>
          <p14:tracePt t="177881" x="6578600" y="5626100"/>
          <p14:tracePt t="177898" x="6496050" y="5651500"/>
          <p14:tracePt t="177915" x="6451600" y="5676900"/>
          <p14:tracePt t="177931" x="6426200" y="5695950"/>
          <p14:tracePt t="177948" x="6419850" y="5715000"/>
          <p14:tracePt t="177964" x="6413500" y="5765800"/>
          <p14:tracePt t="177981" x="6413500" y="5816600"/>
          <p14:tracePt t="177998" x="6426200" y="5899150"/>
          <p14:tracePt t="178015" x="6464300" y="5962650"/>
          <p14:tracePt t="178032" x="6584950" y="6051550"/>
          <p14:tracePt t="178033" x="6661150" y="6083300"/>
          <p14:tracePt t="178049" x="6883400" y="6121400"/>
          <p14:tracePt t="178065" x="7112000" y="6146800"/>
          <p14:tracePt t="178089" x="7562850" y="6153150"/>
          <p14:tracePt t="178098" x="7683500" y="6153150"/>
          <p14:tracePt t="178116" x="8001000" y="6140450"/>
          <p14:tracePt t="178138" x="8534400" y="6140450"/>
          <p14:tracePt t="178148" x="8750300" y="6140450"/>
          <p14:tracePt t="178167" x="9201150" y="6140450"/>
          <p14:tracePt t="178181" x="9563100" y="6140450"/>
          <p14:tracePt t="178198" x="9893300" y="6134100"/>
          <p14:tracePt t="178215" x="10229850" y="6127750"/>
          <p14:tracePt t="178231" x="10426700" y="6121400"/>
          <p14:tracePt t="178248" x="10604500" y="6121400"/>
          <p14:tracePt t="178265" x="10795000" y="6134100"/>
          <p14:tracePt t="178288" x="10941050" y="6146800"/>
          <p14:tracePt t="178298" x="11061700" y="6153150"/>
          <p14:tracePt t="178324" x="11125200" y="6153150"/>
          <p14:tracePt t="178416" x="11156950" y="6153150"/>
          <p14:tracePt t="178432" x="11201400" y="6146800"/>
          <p14:tracePt t="178457" x="11271250" y="6121400"/>
          <p14:tracePt t="178469" x="11283950" y="6115050"/>
          <p14:tracePt t="178483" x="11315700" y="6096000"/>
          <p14:tracePt t="178498" x="11347450" y="6083300"/>
          <p14:tracePt t="178516" x="11385550" y="6070600"/>
          <p14:tracePt t="178532" x="11423650" y="6045200"/>
          <p14:tracePt t="178549" x="11474450" y="6026150"/>
          <p14:tracePt t="178565" x="11525250" y="5994400"/>
          <p14:tracePt t="178582" x="11544300" y="5975350"/>
          <p14:tracePt t="178602" x="11550650" y="5943600"/>
          <p14:tracePt t="178615" x="11550650" y="5937250"/>
          <p14:tracePt t="178641" x="11531600" y="5924550"/>
          <p14:tracePt t="178649" x="11525250" y="5924550"/>
          <p14:tracePt t="178666" x="11512550" y="5924550"/>
          <p14:tracePt t="178682" x="11493500" y="5918200"/>
          <p14:tracePt t="178707" x="11468100" y="5905500"/>
          <p14:tracePt t="178719" x="11436350" y="5892800"/>
          <p14:tracePt t="178733" x="11430000" y="5892800"/>
          <p14:tracePt t="178748" x="11423650" y="5892800"/>
          <p14:tracePt t="178765" x="11423650" y="5886450"/>
          <p14:tracePt t="178799" x="11404600" y="5886450"/>
          <p14:tracePt t="178815" x="11398250" y="5892800"/>
          <p14:tracePt t="178832" x="11385550" y="5899150"/>
          <p14:tracePt t="179078" x="11360150" y="5899150"/>
          <p14:tracePt t="179099" x="11334750" y="5899150"/>
          <p14:tracePt t="179116" x="11277600" y="5905500"/>
          <p14:tracePt t="179132" x="11220450" y="5911850"/>
          <p14:tracePt t="179149" x="11150600" y="5918200"/>
          <p14:tracePt t="179175" x="10858500" y="5892800"/>
          <p14:tracePt t="179185" x="10737850" y="5886450"/>
          <p14:tracePt t="179199" x="10375900" y="5861050"/>
          <p14:tracePt t="179223" x="9728200" y="5829300"/>
          <p14:tracePt t="179232" x="9525000" y="5822950"/>
          <p14:tracePt t="179249" x="9010650" y="5797550"/>
          <p14:tracePt t="179266" x="8489950" y="5772150"/>
          <p14:tracePt t="179284" x="8007350" y="5746750"/>
          <p14:tracePt t="179300" x="7473950" y="5721350"/>
          <p14:tracePt t="179316" x="6985000" y="5664200"/>
          <p14:tracePt t="179332" x="6578600" y="5594350"/>
          <p14:tracePt t="179349" x="6242050" y="5524500"/>
          <p14:tracePt t="179366" x="5956300" y="5461000"/>
          <p14:tracePt t="179382" x="5670550" y="5403850"/>
          <p14:tracePt t="179384" x="5505450" y="5372100"/>
          <p14:tracePt t="179413" x="5175250" y="5302250"/>
          <p14:tracePt t="179414" x="5086350" y="5283200"/>
          <p14:tracePt t="179429" x="5016500" y="5257800"/>
          <p14:tracePt t="179448" x="4972050" y="5226050"/>
          <p14:tracePt t="179466" x="4978400" y="5168900"/>
          <p14:tracePt t="179482" x="5003800" y="5143500"/>
          <p14:tracePt t="179499" x="5029200" y="5130800"/>
          <p14:tracePt t="179516" x="5041900" y="5118100"/>
          <p14:tracePt t="179583" x="5035550" y="5111750"/>
          <p14:tracePt t="179600" x="5029200" y="5092700"/>
          <p14:tracePt t="179624" x="5010150" y="5029200"/>
          <p14:tracePt t="179634" x="5003800" y="5003800"/>
          <p14:tracePt t="179649" x="4997450" y="4972050"/>
          <p14:tracePt t="179666" x="4991100" y="4959350"/>
          <p14:tracePt t="179783" x="5003800" y="4965700"/>
          <p14:tracePt t="179806" x="5080000" y="4991100"/>
          <p14:tracePt t="179816" x="5111750" y="5003800"/>
          <p14:tracePt t="179833" x="5187950" y="5010150"/>
          <p14:tracePt t="179850" x="5257800" y="5016500"/>
          <p14:tracePt t="179877" x="5416550" y="4997450"/>
          <p14:tracePt t="179890" x="5480050" y="4972050"/>
          <p14:tracePt t="179902" x="5518150" y="4953000"/>
          <p14:tracePt t="179916" x="5556250" y="4921250"/>
          <p14:tracePt t="179933" x="5581650" y="4876800"/>
          <p14:tracePt t="179950" x="5594350" y="4851400"/>
          <p14:tracePt t="179966" x="5600700" y="4832350"/>
          <p14:tracePt t="179983" x="5600700" y="4813300"/>
          <p14:tracePt t="180000" x="5594350" y="4781550"/>
          <p14:tracePt t="180016" x="5581650" y="4762500"/>
          <p14:tracePt t="180033" x="5562600" y="4737100"/>
          <p14:tracePt t="180050" x="5556250" y="4724400"/>
          <p14:tracePt t="180066" x="5537200" y="4711700"/>
          <p14:tracePt t="180084" x="5524500" y="4705350"/>
          <p14:tracePt t="180100" x="5492750" y="4686300"/>
          <p14:tracePt t="180100" x="5473700" y="4679950"/>
          <p14:tracePt t="180116" x="5416550" y="4667250"/>
          <p14:tracePt t="180133" x="5334000" y="4660900"/>
          <p14:tracePt t="180150" x="5251450" y="4654550"/>
          <p14:tracePt t="180167" x="5168900" y="4654550"/>
          <p14:tracePt t="180187" x="5111750" y="4654550"/>
          <p14:tracePt t="180187" x="5099050" y="4654550"/>
          <p14:tracePt t="180200" x="5080000" y="4654550"/>
          <p14:tracePt t="180216" x="5073650" y="4654550"/>
          <p14:tracePt t="180250" x="5060950" y="4660900"/>
          <p14:tracePt t="180266" x="5003800" y="4673600"/>
          <p14:tracePt t="180284" x="4927600" y="4692650"/>
          <p14:tracePt t="180303" x="4819650" y="4724400"/>
          <p14:tracePt t="180317" x="4806950" y="4730750"/>
          <p14:tracePt t="180318" x="4781550" y="4737100"/>
          <p14:tracePt t="180333" x="4768850" y="4749800"/>
          <p14:tracePt t="180333" x="4762500" y="4762500"/>
          <p14:tracePt t="180350" x="4756150" y="4768850"/>
          <p14:tracePt t="180367" x="4762500" y="4813300"/>
          <p14:tracePt t="180383" x="4794250" y="4845050"/>
          <p14:tracePt t="180400" x="4832350" y="4876800"/>
          <p14:tracePt t="180417" x="4851400" y="4889500"/>
          <p14:tracePt t="180433" x="4864100" y="4895850"/>
          <p14:tracePt t="180450" x="4864100" y="4902200"/>
          <p14:tracePt t="180867" x="4851400" y="4908550"/>
          <p14:tracePt t="181064" x="4851400" y="4902200"/>
          <p14:tracePt t="181072" x="4857750" y="4895850"/>
          <p14:tracePt t="181084" x="4857750" y="4883150"/>
          <p14:tracePt t="181100" x="4876800" y="4870450"/>
          <p14:tracePt t="181117" x="4895850" y="4864100"/>
          <p14:tracePt t="181134" x="4908550" y="4857750"/>
          <p14:tracePt t="181150" x="4927600" y="4857750"/>
          <p14:tracePt t="181167" x="4959350" y="4857750"/>
          <p14:tracePt t="181184" x="4984750" y="4857750"/>
          <p14:tracePt t="181200" x="5016500" y="4857750"/>
          <p14:tracePt t="181217" x="5041900" y="4857750"/>
          <p14:tracePt t="181235" x="5073650" y="4851400"/>
          <p14:tracePt t="181251" x="5118100" y="4845050"/>
          <p14:tracePt t="181267" x="5181600" y="4838700"/>
          <p14:tracePt t="181284" x="5276850" y="4838700"/>
          <p14:tracePt t="181301" x="5372100" y="4838700"/>
          <p14:tracePt t="181326" x="5486400" y="4838700"/>
          <p14:tracePt t="181335" x="5505450" y="4838700"/>
          <p14:tracePt t="181351" x="5556250" y="4838700"/>
          <p14:tracePt t="181370" x="5613400" y="4838700"/>
          <p14:tracePt t="181384" x="5638800" y="4838700"/>
          <p14:tracePt t="181400" x="5740400" y="4851400"/>
          <p14:tracePt t="181417" x="6032500" y="4902200"/>
          <p14:tracePt t="181434" x="6311900" y="4946650"/>
          <p14:tracePt t="181451" x="6546850" y="4978400"/>
          <p14:tracePt t="181470" x="6750050" y="4991100"/>
          <p14:tracePt t="181484" x="6940550" y="5003800"/>
          <p14:tracePt t="181502" x="7118350" y="5029200"/>
          <p14:tracePt t="181517" x="7359650" y="5073650"/>
          <p14:tracePt t="181534" x="7639050" y="5118100"/>
          <p14:tracePt t="181560" x="8064500" y="5156200"/>
          <p14:tracePt t="181567" x="8223250" y="5162550"/>
          <p14:tracePt t="181584" x="8401050" y="5162550"/>
          <p14:tracePt t="181587" x="8451850" y="5162550"/>
          <p14:tracePt t="181611" x="8661400" y="5162550"/>
          <p14:tracePt t="181639" x="9099550" y="5226050"/>
          <p14:tracePt t="181652" x="9302750" y="5251450"/>
          <p14:tracePt t="181668" x="9671050" y="5276850"/>
          <p14:tracePt t="181684" x="10140950" y="5276850"/>
          <p14:tracePt t="181704" x="10325100" y="5245100"/>
          <p14:tracePt t="181718" x="10369550" y="5213350"/>
          <p14:tracePt t="181734" x="10382250" y="5187950"/>
          <p14:tracePt t="181751" x="10401300" y="5175250"/>
          <p14:tracePt t="181768" x="10509250" y="5168900"/>
          <p14:tracePt t="181796" x="10814050" y="5187950"/>
          <p14:tracePt t="181806" x="11061700" y="5187950"/>
          <p14:tracePt t="181818" x="11144250" y="5187950"/>
          <p14:tracePt t="181841" x="11303000" y="5137150"/>
          <p14:tracePt t="181853" x="11315700" y="5099050"/>
          <p14:tracePt t="181872" x="11296650" y="5048250"/>
          <p14:tracePt t="181884" x="11245850" y="4997450"/>
          <p14:tracePt t="181901" x="11233150" y="4978400"/>
          <p14:tracePt t="181918" x="11233150" y="4965700"/>
          <p14:tracePt t="181918" x="11233150" y="4953000"/>
          <p14:tracePt t="181934" x="11233150" y="4927600"/>
          <p14:tracePt t="181951" x="11233150" y="4902200"/>
          <p14:tracePt t="181971" x="11220450" y="4870450"/>
          <p14:tracePt t="181985" x="11214100" y="4845050"/>
          <p14:tracePt t="182001" x="11201400" y="4819650"/>
          <p14:tracePt t="182018" x="11156950" y="4775200"/>
          <p14:tracePt t="182036" x="11093450" y="4737100"/>
          <p14:tracePt t="182053" x="11055350" y="4711700"/>
          <p14:tracePt t="182083" x="11023600" y="4692650"/>
          <p14:tracePt t="182097" x="11017250" y="4692650"/>
          <p14:tracePt t="182111" x="11004550" y="4692650"/>
          <p14:tracePt t="182118" x="10998200" y="4692650"/>
          <p14:tracePt t="182134" x="10915650" y="4711700"/>
          <p14:tracePt t="182151" x="10871200" y="4730750"/>
          <p14:tracePt t="182168" x="10725150" y="4787900"/>
          <p14:tracePt t="182185" x="10591800" y="4838700"/>
          <p14:tracePt t="182202" x="10490200" y="4876800"/>
          <p14:tracePt t="182218" x="10464800" y="4895850"/>
          <p14:tracePt t="182235" x="10477500" y="4914900"/>
          <p14:tracePt t="182252" x="10572750" y="4933950"/>
          <p14:tracePt t="182268" x="10763250" y="4953000"/>
          <p14:tracePt t="182285" x="10947400" y="4953000"/>
          <p14:tracePt t="182311" x="11220450" y="4946650"/>
          <p14:tracePt t="182319" x="11290300" y="4940300"/>
          <p14:tracePt t="182335" x="11379200" y="4921250"/>
          <p14:tracePt t="182352" x="11474450" y="4914900"/>
          <p14:tracePt t="182368" x="11506200" y="4914900"/>
          <p14:tracePt t="182391" x="11601450" y="4927600"/>
          <p14:tracePt t="182402" x="11677650" y="4927600"/>
          <p14:tracePt t="182418" x="11734800" y="4927600"/>
          <p14:tracePt t="182437" x="11760200" y="4921250"/>
          <p14:tracePt t="182452" x="11785600" y="4914900"/>
          <p14:tracePt t="182470" x="11798300" y="4902200"/>
          <p14:tracePt t="182485" x="11811000" y="4902200"/>
          <p14:tracePt t="182502" x="11811000" y="4895850"/>
          <p14:tracePt t="182602" x="11817350" y="4895850"/>
          <p14:tracePt t="182618" x="11823700" y="4883150"/>
          <p14:tracePt t="182635" x="11842750" y="4870450"/>
          <p14:tracePt t="182651" x="11855450" y="4851400"/>
          <p14:tracePt t="182678" x="11868150" y="4794250"/>
          <p14:tracePt t="182687" x="11868150" y="4781550"/>
          <p14:tracePt t="182702" x="11868150" y="4730750"/>
          <p14:tracePt t="182718" x="11868150" y="4699000"/>
          <p14:tracePt t="182735" x="11855450" y="4660900"/>
          <p14:tracePt t="182752" x="11842750" y="4635500"/>
          <p14:tracePt t="182776" x="11817350" y="4610100"/>
          <p14:tracePt t="182787" x="11811000" y="4603750"/>
          <p14:tracePt t="182802" x="11791950" y="4597400"/>
          <p14:tracePt t="182819" x="11766550" y="4591050"/>
          <p14:tracePt t="182820" x="11760200" y="4591050"/>
          <p14:tracePt t="182836" x="11747500" y="4591050"/>
          <p14:tracePt t="182856" x="11722100" y="4584700"/>
          <p14:tracePt t="182869" x="11696700" y="4584700"/>
          <p14:tracePt t="182885" x="11677650" y="4584700"/>
          <p14:tracePt t="182902" x="11658600" y="4591050"/>
          <p14:tracePt t="182919" x="11645900" y="4597400"/>
          <p14:tracePt t="182935" x="11620500" y="4616450"/>
          <p14:tracePt t="182952" x="11595100" y="4648200"/>
          <p14:tracePt t="182969" x="11588750" y="4679950"/>
          <p14:tracePt t="182985" x="11588750" y="4718050"/>
          <p14:tracePt t="183003" x="11614150" y="4800600"/>
          <p14:tracePt t="183019" x="11671300" y="4857750"/>
          <p14:tracePt t="183035" x="11741150" y="4902200"/>
          <p14:tracePt t="183052" x="11804650" y="4914900"/>
          <p14:tracePt t="183068" x="11849100" y="4914900"/>
          <p14:tracePt t="183086" x="11925300" y="4889500"/>
          <p14:tracePt t="183102" x="11944350" y="4851400"/>
          <p14:tracePt t="183118" x="11957050" y="4819650"/>
          <p14:tracePt t="183138" x="11957050" y="4787900"/>
          <p14:tracePt t="183152" x="11950700" y="4762500"/>
          <p14:tracePt t="183169" x="11931650" y="4749800"/>
          <p14:tracePt t="183185" x="11899900" y="4743450"/>
          <p14:tracePt t="183202" x="11855450" y="4756150"/>
          <p14:tracePt t="183220" x="11811000" y="4775200"/>
          <p14:tracePt t="183243" x="11715750" y="4826000"/>
          <p14:tracePt t="183259" x="11671300" y="4851400"/>
          <p14:tracePt t="183281" x="11601450" y="4883150"/>
          <p14:tracePt t="183294" x="11588750" y="4889500"/>
          <p14:tracePt t="183309" x="11544300" y="4902200"/>
          <p14:tracePt t="183319" x="11506200" y="4914900"/>
          <p14:tracePt t="183336" x="11449050" y="4921250"/>
          <p14:tracePt t="183352" x="11233150" y="4921250"/>
          <p14:tracePt t="183378" x="10890250" y="4908550"/>
          <p14:tracePt t="183385" x="10744200" y="4902200"/>
          <p14:tracePt t="183403" x="10471150" y="4895850"/>
          <p14:tracePt t="183419" x="10147300" y="4876800"/>
          <p14:tracePt t="183435" x="9817100" y="4857750"/>
          <p14:tracePt t="183453" x="9480550" y="4832350"/>
          <p14:tracePt t="183479" x="8928100" y="4800600"/>
          <p14:tracePt t="183491" x="8439150" y="4775200"/>
          <p14:tracePt t="183505" x="8229600" y="4768850"/>
          <p14:tracePt t="183519" x="7791450" y="4756150"/>
          <p14:tracePt t="183536" x="7327900" y="4743450"/>
          <p14:tracePt t="183553" x="6915150" y="4718050"/>
          <p14:tracePt t="183569" x="6553200" y="4679950"/>
          <p14:tracePt t="183586" x="6184900" y="4622800"/>
          <p14:tracePt t="183604" x="5689600" y="4533900"/>
          <p14:tracePt t="183620" x="5410200" y="4483100"/>
          <p14:tracePt t="183636" x="5226050" y="4432300"/>
          <p14:tracePt t="183658" x="5035550" y="4368800"/>
          <p14:tracePt t="183669" x="5016500" y="4356100"/>
          <p14:tracePt t="183686" x="5010150" y="4343400"/>
          <p14:tracePt t="183707" x="5010150" y="4324350"/>
          <p14:tracePt t="183708" x="5010150" y="4311650"/>
          <p14:tracePt t="183720" x="5010150" y="4305300"/>
          <p14:tracePt t="183736" x="5010150" y="4279900"/>
          <p14:tracePt t="183753" x="5003800" y="4248150"/>
          <p14:tracePt t="183769" x="4991100" y="4222750"/>
          <p14:tracePt t="183788" x="4978400" y="4184650"/>
          <p14:tracePt t="183803" x="4978400" y="4171950"/>
          <p14:tracePt t="183820" x="4978400" y="4108450"/>
          <p14:tracePt t="183836" x="4972050" y="4044950"/>
          <p14:tracePt t="183853" x="4946650" y="3981450"/>
          <p14:tracePt t="183869" x="4908550" y="3898900"/>
          <p14:tracePt t="183886" x="4876800" y="3848100"/>
          <p14:tracePt t="183903" x="4851400" y="3790950"/>
          <p14:tracePt t="183920" x="4845050" y="3765550"/>
          <p14:tracePt t="183936" x="4845050" y="3740150"/>
          <p14:tracePt t="183953" x="4838700" y="3714750"/>
          <p14:tracePt t="183970" x="4838700" y="3695700"/>
          <p14:tracePt t="183989" x="4845050" y="3644900"/>
          <p14:tracePt t="184003" x="4851400" y="3632200"/>
          <p14:tracePt t="184020" x="4864100" y="3594100"/>
          <p14:tracePt t="184036" x="4870450" y="3575050"/>
          <p14:tracePt t="184053" x="4876800" y="3568700"/>
          <p14:tracePt t="184070" x="4876800" y="3562350"/>
          <p14:tracePt t="184086" x="4876800" y="3549650"/>
          <p14:tracePt t="184103" x="4870450" y="3536950"/>
          <p14:tracePt t="184119" x="4864100" y="3524250"/>
          <p14:tracePt t="184136" x="4851400" y="3505200"/>
          <p14:tracePt t="184153" x="4845050" y="3498850"/>
          <p14:tracePt t="184170" x="4838700" y="3492500"/>
          <p14:tracePt t="184186" x="4819650" y="3492500"/>
          <p14:tracePt t="184203" x="4768850" y="3492500"/>
          <p14:tracePt t="184220" x="4692650" y="3524250"/>
          <p14:tracePt t="184236" x="4622800" y="3549650"/>
          <p14:tracePt t="184253" x="4578350" y="3575050"/>
          <p14:tracePt t="184270" x="4546600" y="3600450"/>
          <p14:tracePt t="184286" x="4546600" y="3613150"/>
          <p14:tracePt t="184287" x="4546600" y="3632200"/>
          <p14:tracePt t="184303" x="4559300" y="3651250"/>
          <p14:tracePt t="184320" x="4597400" y="3708400"/>
          <p14:tracePt t="184336" x="4660900" y="3797300"/>
          <p14:tracePt t="184360" x="4730750" y="3854450"/>
          <p14:tracePt t="184370" x="4756150" y="3867150"/>
          <p14:tracePt t="184389" x="4787900" y="3879850"/>
          <p14:tracePt t="184409" x="4832350" y="3879850"/>
          <p14:tracePt t="184420" x="4845050" y="3879850"/>
          <p14:tracePt t="184437" x="4876800" y="3873500"/>
          <p14:tracePt t="184457" x="4895850" y="3848100"/>
          <p14:tracePt t="184470" x="4902200" y="3829050"/>
          <p14:tracePt t="184487" x="4908550" y="3797300"/>
          <p14:tracePt t="184487" x="4908550" y="3790950"/>
          <p14:tracePt t="184503" x="4914900" y="3778250"/>
          <p14:tracePt t="184520" x="4914900" y="3727450"/>
          <p14:tracePt t="184537" x="4908550" y="3702050"/>
          <p14:tracePt t="184553" x="4895850" y="3663950"/>
          <p14:tracePt t="184570" x="4883150" y="3625850"/>
          <p14:tracePt t="184587" x="4870450" y="3606800"/>
          <p14:tracePt t="184603" x="4857750" y="3587750"/>
          <p14:tracePt t="184620" x="4851400" y="3575050"/>
          <p14:tracePt t="184639" x="4845050" y="3575050"/>
          <p14:tracePt t="184653" x="4832350" y="3568700"/>
          <p14:tracePt t="184671" x="4826000" y="3568700"/>
          <p14:tracePt t="184692" x="4813300" y="3568700"/>
          <p14:tracePt t="184703" x="4806950" y="3568700"/>
          <p14:tracePt t="184720" x="4787900" y="3594100"/>
          <p14:tracePt t="184744" x="4749800" y="3651250"/>
          <p14:tracePt t="184758" x="4730750" y="3714750"/>
          <p14:tracePt t="184771" x="4724400" y="3797300"/>
          <p14:tracePt t="184787" x="4737100" y="3829050"/>
          <p14:tracePt t="184803" x="4762500" y="3854450"/>
          <p14:tracePt t="184820" x="4775200" y="3854450"/>
          <p14:tracePt t="184837" x="4787900" y="3854450"/>
          <p14:tracePt t="184853" x="4800600" y="3848100"/>
          <p14:tracePt t="184872" x="4826000" y="3835400"/>
          <p14:tracePt t="184887" x="4838700" y="3816350"/>
          <p14:tracePt t="184904" x="4845050" y="3810000"/>
          <p14:tracePt t="184920" x="4845050" y="3797300"/>
          <p14:tracePt t="184953" x="4845050" y="3790950"/>
          <p14:tracePt t="184970" x="4845050" y="3784600"/>
          <p14:tracePt t="184987" x="4845050" y="3778250"/>
          <p14:tracePt t="185254" x="4838700" y="3765550"/>
          <p14:tracePt t="185304" x="4832350" y="3765550"/>
          <p14:tracePt t="185321" x="4826000" y="3759200"/>
          <p14:tracePt t="185344" x="4800600" y="3759200"/>
          <p14:tracePt t="185354" x="4787900" y="3759200"/>
          <p14:tracePt t="185371" x="4781550" y="3759200"/>
          <p14:tracePt t="185421" x="4775200" y="3759200"/>
          <p14:tracePt t="185437" x="4768850" y="3759200"/>
          <p14:tracePt t="185677" x="4768850" y="3765550"/>
          <p14:tracePt t="185706" x="4787900" y="3790950"/>
          <p14:tracePt t="185721" x="4800600" y="3797300"/>
          <p14:tracePt t="185738" x="4845050" y="3816350"/>
          <p14:tracePt t="185755" x="4927600" y="3841750"/>
          <p14:tracePt t="185771" x="5010150" y="3854450"/>
          <p14:tracePt t="185788" x="5080000" y="3867150"/>
          <p14:tracePt t="185806" x="5118100" y="3873500"/>
          <p14:tracePt t="185821" x="5149850" y="3879850"/>
          <p14:tracePt t="185838" x="5181600" y="3886200"/>
          <p14:tracePt t="185854" x="5264150" y="3892550"/>
          <p14:tracePt t="185871" x="5365750" y="3905250"/>
          <p14:tracePt t="185888" x="5505450" y="3917950"/>
          <p14:tracePt t="185890" x="5575300" y="3917950"/>
          <p14:tracePt t="185915" x="5702300" y="3930650"/>
          <p14:tracePt t="185923" x="5772150" y="3930650"/>
          <p14:tracePt t="185940" x="6051550" y="3968750"/>
          <p14:tracePt t="185956" x="6318250" y="4013200"/>
          <p14:tracePt t="185971" x="6483350" y="4038600"/>
          <p14:tracePt t="185989" x="6908800" y="4083050"/>
          <p14:tracePt t="185989" x="7099300" y="4095750"/>
          <p14:tracePt t="186005" x="7461250" y="4102100"/>
          <p14:tracePt t="186021" x="7816850" y="4095750"/>
          <p14:tracePt t="186038" x="8026400" y="4064000"/>
          <p14:tracePt t="186055" x="8147050" y="4032250"/>
          <p14:tracePt t="186071" x="8255000" y="4019550"/>
          <p14:tracePt t="186088" x="8451850" y="4019550"/>
          <p14:tracePt t="186105" x="8718550" y="4000500"/>
          <p14:tracePt t="186121" x="8991600" y="3981450"/>
          <p14:tracePt t="186138" x="9245600" y="3962400"/>
          <p14:tracePt t="186155" x="9410700" y="3930650"/>
          <p14:tracePt t="186172" x="9505950" y="3898900"/>
          <p14:tracePt t="186200" x="9696450" y="3879850"/>
          <p14:tracePt t="186213" x="9829800" y="3892550"/>
          <p14:tracePt t="186224" x="10147300" y="3911600"/>
          <p14:tracePt t="186238" x="10471150" y="3917950"/>
          <p14:tracePt t="186255" x="10731500" y="3917950"/>
          <p14:tracePt t="186272" x="10934700" y="3892550"/>
          <p14:tracePt t="186288" x="10979150" y="3873500"/>
          <p14:tracePt t="186305" x="10991850" y="3854450"/>
          <p14:tracePt t="186330" x="10991850" y="3835400"/>
          <p14:tracePt t="186427" x="11004550" y="3822700"/>
          <p14:tracePt t="186438" x="11023600" y="3816350"/>
          <p14:tracePt t="186455" x="11049000" y="3816350"/>
          <p14:tracePt t="186472" x="11150600" y="3816350"/>
          <p14:tracePt t="186472" x="11220450" y="3816350"/>
          <p14:tracePt t="186488" x="11366500" y="3810000"/>
          <p14:tracePt t="186505" x="11518900" y="3810000"/>
          <p14:tracePt t="186522" x="11607800" y="3797300"/>
          <p14:tracePt t="186538" x="11614150" y="3784600"/>
          <p14:tracePt t="186555" x="11614150" y="3771900"/>
          <p14:tracePt t="186588" x="11620500" y="3771900"/>
          <p14:tracePt t="186605" x="11652250" y="3771900"/>
          <p14:tracePt t="186622" x="11671300" y="3771900"/>
          <p14:tracePt t="186639" x="11684000" y="3765550"/>
          <p14:tracePt t="186655" x="11690350" y="3759200"/>
          <p14:tracePt t="186672" x="11690350" y="3752850"/>
          <p14:tracePt t="186689" x="11690350" y="3746500"/>
          <p14:tracePt t="186707" x="11715750" y="3746500"/>
          <p14:tracePt t="186728" x="11760200" y="3746500"/>
          <p14:tracePt t="186740" x="11899900" y="3746500"/>
          <p14:tracePt t="186755" x="12045950" y="3746500"/>
          <p14:tracePt t="186772" x="12115800" y="3733800"/>
          <p14:tracePt t="186789" x="12128500" y="3721100"/>
          <p14:tracePt t="186805" x="12128500" y="3708400"/>
          <p14:tracePt t="186822" x="12122150" y="3695700"/>
          <p14:tracePt t="186838" x="12109450" y="3689350"/>
          <p14:tracePt t="186855" x="12084050" y="3689350"/>
          <p14:tracePt t="186872" x="12077700" y="3708400"/>
          <p14:tracePt t="186889" x="12077700" y="3721100"/>
          <p14:tracePt t="186890" x="12071350" y="3721100"/>
          <p14:tracePt t="186924" x="12065000" y="3721100"/>
          <p14:tracePt t="186939" x="12058650" y="3714750"/>
          <p14:tracePt t="186957" x="12039600" y="3708400"/>
          <p14:tracePt t="186972" x="12026900" y="3702050"/>
          <p14:tracePt t="186988" x="11995150" y="3695700"/>
          <p14:tracePt t="187005" x="11976100" y="3695700"/>
          <p14:tracePt t="187022" x="11938000" y="3695700"/>
          <p14:tracePt t="187038" x="11899900" y="3695700"/>
          <p14:tracePt t="187055" x="11855450" y="3695700"/>
          <p14:tracePt t="187072" x="11798300" y="3702050"/>
          <p14:tracePt t="187089" x="11753850" y="3714750"/>
          <p14:tracePt t="187105" x="11734800" y="3721100"/>
          <p14:tracePt t="187122" x="11715750" y="3733800"/>
          <p14:tracePt t="187140" x="11696700" y="3746500"/>
          <p14:tracePt t="187141" x="11690350" y="3752850"/>
          <p14:tracePt t="187156" x="11677650" y="3759200"/>
          <p14:tracePt t="187172" x="11671300" y="3765550"/>
          <p14:tracePt t="187189" x="11658600" y="3771900"/>
          <p14:tracePt t="187206" x="11620500" y="3771900"/>
          <p14:tracePt t="187222" x="11531600" y="3765550"/>
          <p14:tracePt t="187239" x="11417300" y="3759200"/>
          <p14:tracePt t="187256" x="11322050" y="3752850"/>
          <p14:tracePt t="187272" x="11252200" y="3759200"/>
          <p14:tracePt t="187292" x="11226800" y="3765550"/>
          <p14:tracePt t="187306" x="11201400" y="3765550"/>
          <p14:tracePt t="187322" x="11163300" y="3771900"/>
          <p14:tracePt t="187339" x="11125200" y="3771900"/>
          <p14:tracePt t="187360" x="11080750" y="3771900"/>
          <p14:tracePt t="187372" x="11061700" y="3778250"/>
          <p14:tracePt t="187389" x="10985500" y="3797300"/>
          <p14:tracePt t="187389" x="10941050" y="3803650"/>
          <p14:tracePt t="187406" x="10890250" y="3816350"/>
          <p14:tracePt t="187422" x="10534650" y="3829050"/>
          <p14:tracePt t="187448" x="10096500" y="3829050"/>
          <p14:tracePt t="187460" x="9899650" y="3816350"/>
          <p14:tracePt t="187473" x="9474200" y="3790950"/>
          <p14:tracePt t="187489" x="9067800" y="3765550"/>
          <p14:tracePt t="187506" x="8642350" y="3740150"/>
          <p14:tracePt t="187525" x="8261350" y="3727450"/>
          <p14:tracePt t="187542" x="7899400" y="3708400"/>
          <p14:tracePt t="187556" x="7620000" y="3702050"/>
          <p14:tracePt t="187573" x="7258050" y="3695700"/>
          <p14:tracePt t="187589" x="6927850" y="3695700"/>
          <p14:tracePt t="187606" x="6635750" y="3695700"/>
          <p14:tracePt t="187625" x="6311900" y="3708400"/>
          <p14:tracePt t="187639" x="6248400" y="3708400"/>
          <p14:tracePt t="187656" x="6051550" y="3733800"/>
          <p14:tracePt t="187672" x="5949950" y="3752850"/>
          <p14:tracePt t="187689" x="5854700" y="3771900"/>
          <p14:tracePt t="187707" x="5715000" y="3803650"/>
          <p14:tracePt t="187733" x="5568950" y="3848100"/>
          <p14:tracePt t="187744" x="5505450" y="3873500"/>
          <p14:tracePt t="187756" x="5486400" y="3879850"/>
          <p14:tracePt t="187773" x="5467350" y="3886200"/>
          <p14:tracePt t="187806" x="5467350" y="3892550"/>
          <p14:tracePt t="187823" x="5461000" y="3892550"/>
          <p14:tracePt t="187839" x="5441950" y="3892550"/>
          <p14:tracePt t="187856" x="5384800" y="3886200"/>
          <p14:tracePt t="187873" x="5308600" y="3879850"/>
          <p14:tracePt t="187890" x="5226050" y="3873500"/>
          <p14:tracePt t="187907" x="5219700" y="3873500"/>
          <p14:tracePt t="187924" x="5213350" y="3873500"/>
          <p14:tracePt t="187941" x="5200650" y="3873500"/>
          <p14:tracePt t="187965" x="5162550" y="3879850"/>
          <p14:tracePt t="187972" x="5099050" y="3860800"/>
          <p14:tracePt t="187990" x="4997450" y="3835400"/>
          <p14:tracePt t="188006" x="4870450" y="3803650"/>
          <p14:tracePt t="188023" x="4794250" y="3784600"/>
          <p14:tracePt t="188040" x="4775200" y="3765550"/>
          <p14:tracePt t="188061" x="4762500" y="3733800"/>
          <p14:tracePt t="188073" x="4762500" y="3721100"/>
          <p14:tracePt t="188090" x="4768850" y="3702050"/>
          <p14:tracePt t="188106" x="4781550" y="3670300"/>
          <p14:tracePt t="188123" x="4787900" y="3632200"/>
          <p14:tracePt t="188140" x="4787900" y="3587750"/>
          <p14:tracePt t="188156" x="4787900" y="3517900"/>
          <p14:tracePt t="188173" x="4781550" y="3479800"/>
          <p14:tracePt t="188197" x="4781550" y="3435350"/>
          <p14:tracePt t="188209" x="4781550" y="3422650"/>
          <p14:tracePt t="188223" x="4781550" y="3409950"/>
          <p14:tracePt t="188240" x="4781550" y="3397250"/>
          <p14:tracePt t="188256" x="4781550" y="3378200"/>
          <p14:tracePt t="188274" x="4775200" y="3365500"/>
          <p14:tracePt t="188292" x="4768850" y="3352800"/>
          <p14:tracePt t="188308" x="4762500" y="3340100"/>
          <p14:tracePt t="188324" x="4762500" y="3333750"/>
          <p14:tracePt t="188590" x="4762500" y="3308350"/>
          <p14:tracePt t="188607" x="4762500" y="3289300"/>
          <p14:tracePt t="188628" x="4775200" y="3244850"/>
          <p14:tracePt t="188640" x="4781550" y="3219450"/>
          <p14:tracePt t="188657" x="4800600" y="3168650"/>
          <p14:tracePt t="188675" x="4826000" y="3092450"/>
          <p14:tracePt t="188692" x="4851400" y="2997200"/>
          <p14:tracePt t="188713" x="4908550" y="2832100"/>
          <p14:tracePt t="188723" x="4927600" y="2781300"/>
          <p14:tracePt t="188740" x="4953000" y="2730500"/>
          <p14:tracePt t="188757" x="4972050" y="2692400"/>
          <p14:tracePt t="188773" x="4978400" y="2686050"/>
          <p14:tracePt t="188826" x="4978400" y="2692400"/>
          <p14:tracePt t="188842" x="4965700" y="2698750"/>
          <p14:tracePt t="188857" x="4959350" y="2705100"/>
          <p14:tracePt t="188874" x="4959350" y="2711450"/>
          <p14:tracePt t="188893" x="4959350" y="2717800"/>
          <p14:tracePt t="188907" x="4959350" y="2724150"/>
          <p14:tracePt t="188923" x="4959350" y="2730500"/>
          <p14:tracePt t="188940" x="4972050" y="2749550"/>
          <p14:tracePt t="188957" x="5022850" y="2774950"/>
          <p14:tracePt t="188974" x="5156200" y="2806700"/>
          <p14:tracePt t="188990" x="5276850" y="2813050"/>
          <p14:tracePt t="189007" x="5384800" y="2813050"/>
          <p14:tracePt t="189024" x="5461000" y="2806700"/>
          <p14:tracePt t="189040" x="5511800" y="2787650"/>
          <p14:tracePt t="189057" x="5530850" y="2774950"/>
          <p14:tracePt t="189076" x="5543550" y="2755900"/>
          <p14:tracePt t="189101" x="5549900" y="2730500"/>
          <p14:tracePt t="189110" x="5556250" y="2724150"/>
          <p14:tracePt t="189124" x="5562600" y="2705100"/>
          <p14:tracePt t="189140" x="5575300" y="2673350"/>
          <p14:tracePt t="189158" x="5575300" y="2622550"/>
          <p14:tracePt t="189174" x="5562600" y="2597150"/>
          <p14:tracePt t="189192" x="5543550" y="2565400"/>
          <p14:tracePt t="189208" x="5524500" y="2546350"/>
          <p14:tracePt t="189232" x="5492750" y="2520950"/>
          <p14:tracePt t="189240" x="5473700" y="2514600"/>
          <p14:tracePt t="189257" x="5448300" y="2508250"/>
          <p14:tracePt t="189274" x="5416550" y="2508250"/>
          <p14:tracePt t="189291" x="5384800" y="2501900"/>
          <p14:tracePt t="189308" x="5340350" y="2501900"/>
          <p14:tracePt t="189324" x="5264150" y="2495550"/>
          <p14:tracePt t="189340" x="5213350" y="2495550"/>
          <p14:tracePt t="189366" x="5086350" y="2514600"/>
          <p14:tracePt t="189375" x="5067300" y="2520950"/>
          <p14:tracePt t="189395" x="5003800" y="2533650"/>
          <p14:tracePt t="189407" x="4978400" y="2533650"/>
          <p14:tracePt t="189424" x="4953000" y="2540000"/>
          <p14:tracePt t="189463" x="4946650" y="2546350"/>
          <p14:tracePt t="189475" x="4940300" y="2559050"/>
          <p14:tracePt t="189492" x="4921250" y="2578100"/>
          <p14:tracePt t="189507" x="4902200" y="2603500"/>
          <p14:tracePt t="189524" x="4895850" y="2628900"/>
          <p14:tracePt t="189541" x="4889500" y="2660650"/>
          <p14:tracePt t="189564" x="4895850" y="2736850"/>
          <p14:tracePt t="189574" x="4908550" y="2762250"/>
          <p14:tracePt t="189591" x="4933950" y="2813050"/>
          <p14:tracePt t="189607" x="4972050" y="2863850"/>
          <p14:tracePt t="189624" x="4997450" y="2895600"/>
          <p14:tracePt t="189641" x="5029200" y="2921000"/>
          <p14:tracePt t="189657" x="5060950" y="2940050"/>
          <p14:tracePt t="189675" x="5124450" y="2965450"/>
          <p14:tracePt t="189676" x="5156200" y="2971800"/>
          <p14:tracePt t="189697" x="5238750" y="2984500"/>
          <p14:tracePt t="189711" x="5314950" y="2990850"/>
          <p14:tracePt t="189725" x="5384800" y="2978150"/>
          <p14:tracePt t="189741" x="5410200" y="2959100"/>
          <p14:tracePt t="189758" x="5422900" y="2933700"/>
          <p14:tracePt t="189774" x="5429250" y="2914650"/>
          <p14:tracePt t="189791" x="5429250" y="2901950"/>
          <p14:tracePt t="189941" x="5403850" y="2901950"/>
          <p14:tracePt t="189958" x="5365750" y="2908300"/>
          <p14:tracePt t="189979" x="5327650" y="2914650"/>
          <p14:tracePt t="189992" x="5321300" y="2914650"/>
          <p14:tracePt t="190008" x="5295900" y="2914650"/>
          <p14:tracePt t="190025" x="5283200" y="2914650"/>
          <p14:tracePt t="190041" x="5245100" y="2914650"/>
          <p14:tracePt t="190058" x="5181600" y="2952750"/>
          <p14:tracePt t="190074" x="5156200" y="3016250"/>
          <p14:tracePt t="190092" x="5143500" y="3098800"/>
          <p14:tracePt t="190118" x="5156200" y="3206750"/>
          <p14:tracePt t="190125" x="5168900" y="3238500"/>
          <p14:tracePt t="190492" x="5162550" y="3238500"/>
          <p14:tracePt t="190508" x="5111750" y="3219450"/>
          <p14:tracePt t="190526" x="5035550" y="3168650"/>
          <p14:tracePt t="190542" x="4997450" y="3136900"/>
          <p14:tracePt t="190558" x="4997450" y="3117850"/>
          <p14:tracePt t="190575" x="4997450" y="3079750"/>
          <p14:tracePt t="190592" x="5003800" y="3041650"/>
          <p14:tracePt t="190609" x="5010150" y="3009900"/>
          <p14:tracePt t="190636" x="5022850" y="2971800"/>
          <p14:tracePt t="190644" x="5022850" y="2959100"/>
          <p14:tracePt t="190659" x="5022850" y="2927350"/>
          <p14:tracePt t="190676" x="5016500" y="2901950"/>
          <p14:tracePt t="190692" x="5010150" y="2870200"/>
          <p14:tracePt t="190709" x="5003800" y="2832100"/>
          <p14:tracePt t="190728" x="5003800" y="2781300"/>
          <p14:tracePt t="190742" x="5003800" y="2768600"/>
          <p14:tracePt t="190759" x="5003800" y="2755900"/>
          <p14:tracePt t="190815" x="5010150" y="2755900"/>
          <p14:tracePt t="190848" x="5022850" y="2755900"/>
          <p14:tracePt t="190858" x="5054600" y="2755900"/>
          <p14:tracePt t="190875" x="5137150" y="2774950"/>
          <p14:tracePt t="190893" x="5213350" y="2787650"/>
          <p14:tracePt t="190909" x="5302250" y="2800350"/>
          <p14:tracePt t="190926" x="5378450" y="2806700"/>
          <p14:tracePt t="190942" x="5530850" y="2819400"/>
          <p14:tracePt t="190959" x="5784850" y="2844800"/>
          <p14:tracePt t="190975" x="6102350" y="2876550"/>
          <p14:tracePt t="190992" x="6508750" y="2908300"/>
          <p14:tracePt t="191010" x="6845300" y="2933700"/>
          <p14:tracePt t="191026" x="7162800" y="2946400"/>
          <p14:tracePt t="191054" x="7683500" y="2952750"/>
          <p14:tracePt t="191060" x="7867650" y="2959100"/>
          <p14:tracePt t="191075" x="8255000" y="2971800"/>
          <p14:tracePt t="191093" x="8578850" y="2978150"/>
          <p14:tracePt t="191109" x="8902700" y="2978150"/>
          <p14:tracePt t="191125" x="9105900" y="2971800"/>
          <p14:tracePt t="191142" x="9245600" y="2952750"/>
          <p14:tracePt t="191159" x="9283700" y="2940050"/>
          <p14:tracePt t="191176" x="9302750" y="2933700"/>
          <p14:tracePt t="191192" x="9347200" y="2927350"/>
          <p14:tracePt t="191209" x="9429750" y="2927350"/>
          <p14:tracePt t="191226" x="9518650" y="2933700"/>
          <p14:tracePt t="191244" x="9632950" y="2933700"/>
          <p14:tracePt t="191259" x="9664700" y="2933700"/>
          <p14:tracePt t="191276" x="9671050" y="2933700"/>
          <p14:tracePt t="191310" x="9677400" y="2933700"/>
          <p14:tracePt t="191342" x="9690100" y="2933700"/>
          <p14:tracePt t="191360" x="9728200" y="2952750"/>
          <p14:tracePt t="191383" x="9829800" y="2971800"/>
          <p14:tracePt t="191392" x="9842500" y="2978150"/>
          <p14:tracePt t="191409" x="9867900" y="2978150"/>
          <p14:tracePt t="191430" x="9893300" y="2965450"/>
          <p14:tracePt t="191444" x="9906000" y="2952750"/>
          <p14:tracePt t="191476" x="9925050" y="2921000"/>
          <p14:tracePt t="191626" x="9906000" y="2946400"/>
          <p14:tracePt t="191643" x="9886950" y="2952750"/>
          <p14:tracePt t="191661" x="9880600" y="2965450"/>
          <p14:tracePt t="191792" x="9886950" y="2965450"/>
          <p14:tracePt t="191810" x="9912350" y="2984500"/>
          <p14:tracePt t="191831" x="9944100" y="2984500"/>
          <p14:tracePt t="191844" x="9950450" y="2984500"/>
          <p14:tracePt t="191860" x="9982200" y="2984500"/>
          <p14:tracePt t="191861" x="10020300" y="2984500"/>
          <p14:tracePt t="191877" x="10071100" y="2971800"/>
          <p14:tracePt t="191897" x="10375900" y="2959100"/>
          <p14:tracePt t="191910" x="10515600" y="2965450"/>
          <p14:tracePt t="191927" x="10591800" y="2959100"/>
          <p14:tracePt t="191950" x="10731500" y="2952750"/>
          <p14:tracePt t="191959" x="10788650" y="2952750"/>
          <p14:tracePt t="191976" x="10890250" y="2959100"/>
          <p14:tracePt t="191993" x="10998200" y="2959100"/>
          <p14:tracePt t="192010" x="11068050" y="2959100"/>
          <p14:tracePt t="192026" x="11087100" y="2952750"/>
          <p14:tracePt t="192043" x="11093450" y="2952750"/>
          <p14:tracePt t="192059" x="11093450" y="2946400"/>
          <p14:tracePt t="192077" x="11099800" y="2940050"/>
          <p14:tracePt t="192078" x="11099800" y="2933700"/>
          <p14:tracePt t="192094" x="11137900" y="2933700"/>
          <p14:tracePt t="192110" x="11163300" y="2927350"/>
          <p14:tracePt t="192126" x="11239500" y="2927350"/>
          <p14:tracePt t="192143" x="11283950" y="2914650"/>
          <p14:tracePt t="192160" x="11309350" y="2908300"/>
          <p14:tracePt t="192176" x="11328400" y="2895600"/>
          <p14:tracePt t="192193" x="11379200" y="2876550"/>
          <p14:tracePt t="192212" x="11468100" y="2870200"/>
          <p14:tracePt t="192236" x="11645900" y="2832100"/>
          <p14:tracePt t="192244" x="11671300" y="2819400"/>
          <p14:tracePt t="192263" x="11696700" y="2800350"/>
          <p14:tracePt t="192277" x="11696700" y="2787650"/>
          <p14:tracePt t="192293" x="11696700" y="2762250"/>
          <p14:tracePt t="192310" x="11684000" y="2736850"/>
          <p14:tracePt t="192326" x="11677650" y="2711450"/>
          <p14:tracePt t="192344" x="11677650" y="2667000"/>
          <p14:tracePt t="192367" x="11658600" y="2635250"/>
          <p14:tracePt t="192376" x="11652250" y="2622550"/>
          <p14:tracePt t="192393" x="11645900" y="2616200"/>
          <p14:tracePt t="192410" x="11639550" y="2609850"/>
          <p14:tracePt t="192426" x="11626850" y="2597150"/>
          <p14:tracePt t="192444" x="11588750" y="2571750"/>
          <p14:tracePt t="192465" x="11518900" y="2540000"/>
          <p14:tracePt t="192477" x="11487150" y="2527300"/>
          <p14:tracePt t="192494" x="11398250" y="2495550"/>
          <p14:tracePt t="192510" x="11290300" y="2463800"/>
          <p14:tracePt t="192526" x="11239500" y="2457450"/>
          <p14:tracePt t="192543" x="11220450" y="2451100"/>
          <p14:tracePt t="192560" x="11201400" y="2451100"/>
          <p14:tracePt t="192577" x="11182350" y="2451100"/>
          <p14:tracePt t="192595" x="11156950" y="2457450"/>
          <p14:tracePt t="192610" x="11131550" y="2482850"/>
          <p14:tracePt t="192628" x="11106150" y="2520950"/>
          <p14:tracePt t="192644" x="11074400" y="2552700"/>
          <p14:tracePt t="192660" x="11061700" y="2578100"/>
          <p14:tracePt t="192677" x="11061700" y="2590800"/>
          <p14:tracePt t="192694" x="11061700" y="2603500"/>
          <p14:tracePt t="192710" x="11068050" y="2609850"/>
          <p14:tracePt t="192727" x="11074400" y="2616200"/>
          <p14:tracePt t="192747" x="11087100" y="2616200"/>
          <p14:tracePt t="192804" x="11087100" y="2622550"/>
          <p14:tracePt t="192834" x="11061700" y="2641600"/>
          <p14:tracePt t="192844" x="11010900" y="2654300"/>
          <p14:tracePt t="192861" x="10814050" y="2705100"/>
          <p14:tracePt t="192882" x="10579100" y="2743200"/>
          <p14:tracePt t="192894" x="10306050" y="2755900"/>
          <p14:tracePt t="192910" x="9944100" y="2762250"/>
          <p14:tracePt t="192927" x="9620250" y="2755900"/>
          <p14:tracePt t="192944" x="9271000" y="2736850"/>
          <p14:tracePt t="192961" x="9061450" y="2730500"/>
          <p14:tracePt t="192980" x="8909050" y="2724150"/>
          <p14:tracePt t="193002" x="8839200" y="2717800"/>
          <p14:tracePt t="193012" x="8775700" y="2705100"/>
          <p14:tracePt t="193028" x="8699500" y="2686050"/>
          <p14:tracePt t="193044" x="8648700" y="2667000"/>
          <p14:tracePt t="193060" x="8559800" y="2635250"/>
          <p14:tracePt t="193077" x="8401050" y="2590800"/>
          <p14:tracePt t="193078" x="8318500" y="2565400"/>
          <p14:tracePt t="193094" x="8216900" y="2540000"/>
          <p14:tracePt t="193113" x="7854950" y="2470150"/>
          <p14:tracePt t="193127" x="7537450" y="2425700"/>
          <p14:tracePt t="193144" x="7131050" y="2362200"/>
          <p14:tracePt t="193160" x="6654800" y="2292350"/>
          <p14:tracePt t="193177" x="6153150" y="2203450"/>
          <p14:tracePt t="193194" x="5727700" y="2114550"/>
          <p14:tracePt t="193213" x="5353050" y="2032000"/>
          <p14:tracePt t="193228" x="5105400" y="1955800"/>
          <p14:tracePt t="193244" x="4959350" y="1911350"/>
          <p14:tracePt t="193261" x="4876800" y="1879600"/>
          <p14:tracePt t="193296" x="4838700" y="1873250"/>
          <p14:tracePt t="193328" x="4838700" y="1854200"/>
          <p14:tracePt t="193353" x="4838700" y="1822450"/>
          <p14:tracePt t="193361" x="4838700" y="1803400"/>
          <p14:tracePt t="193377" x="4832350" y="1790700"/>
          <p14:tracePt t="193394" x="4826000" y="1778000"/>
          <p14:tracePt t="193412" x="4819650" y="1765300"/>
          <p14:tracePt t="193428" x="4813300" y="1758950"/>
          <p14:tracePt t="193444" x="4806950" y="1758950"/>
          <p14:tracePt t="193461" x="4806950" y="1752600"/>
          <p14:tracePt t="193554" x="4819650" y="1752600"/>
          <p14:tracePt t="193566" x="4838700" y="1752600"/>
          <p14:tracePt t="193588" x="4933950" y="1765300"/>
          <p14:tracePt t="193599" x="4991100" y="1771650"/>
          <p14:tracePt t="193611" x="5124450" y="1790700"/>
          <p14:tracePt t="193634" x="5321300" y="1803400"/>
          <p14:tracePt t="193644" x="5378450" y="1803400"/>
          <p14:tracePt t="193661" x="5422900" y="1803400"/>
          <p14:tracePt t="193678" x="5429250" y="1803400"/>
          <p14:tracePt t="193694" x="5435600" y="1797050"/>
          <p14:tracePt t="193711" x="5435600" y="1784350"/>
          <p14:tracePt t="193728" x="5435600" y="1765300"/>
          <p14:tracePt t="193744" x="5435600" y="1739900"/>
          <p14:tracePt t="193761" x="5441950" y="1708150"/>
          <p14:tracePt t="193778" x="5467350" y="1663700"/>
          <p14:tracePt t="193779" x="5486400" y="1638300"/>
          <p14:tracePt t="193797" x="5511800" y="1600200"/>
          <p14:tracePt t="193822" x="5524500" y="1562100"/>
          <p14:tracePt t="193833" x="5524500" y="1555750"/>
          <p14:tracePt t="193845" x="5524500" y="1530350"/>
          <p14:tracePt t="193861" x="5499100" y="1511300"/>
          <p14:tracePt t="193878" x="5441950" y="1473200"/>
          <p14:tracePt t="193895" x="5384800" y="1454150"/>
          <p14:tracePt t="193913" x="5314950" y="1441450"/>
          <p14:tracePt t="193928" x="5257800" y="1435100"/>
          <p14:tracePt t="193945" x="5200650" y="1435100"/>
          <p14:tracePt t="193961" x="5149850" y="1435100"/>
          <p14:tracePt t="193978" x="5130800" y="1435100"/>
          <p14:tracePt t="193995" x="5124450" y="1435100"/>
          <p14:tracePt t="194012" x="5105400" y="1435100"/>
          <p14:tracePt t="194028" x="5041900" y="1466850"/>
          <p14:tracePt t="194056" x="4972050" y="1511300"/>
          <p14:tracePt t="194072" x="4953000" y="1536700"/>
          <p14:tracePt t="194087" x="4940300" y="1562100"/>
          <p14:tracePt t="194096" x="4940300" y="1568450"/>
          <p14:tracePt t="194111" x="4940300" y="1574800"/>
          <p14:tracePt t="194165" x="4940300" y="1581150"/>
          <p14:tracePt t="194175" x="4933950" y="1587500"/>
          <p14:tracePt t="194199" x="4864100" y="1638300"/>
          <p14:tracePt t="194212" x="4838700" y="1663700"/>
          <p14:tracePt t="194228" x="4832350" y="1663700"/>
          <p14:tracePt t="194262" x="4819650" y="1631950"/>
          <p14:tracePt t="194278" x="4775200" y="1562100"/>
          <p14:tracePt t="194295" x="4724400" y="1504950"/>
          <p14:tracePt t="194312" x="4679950" y="1460500"/>
          <p14:tracePt t="194339" x="4654550" y="1435100"/>
          <p14:tracePt t="194396" x="4654550" y="1428750"/>
          <p14:tracePt t="194412" x="4648200" y="1422400"/>
          <p14:tracePt t="194462" x="4654550" y="1428750"/>
          <p14:tracePt t="194479" x="4654550" y="1447800"/>
          <p14:tracePt t="194496" x="4673600" y="1511300"/>
          <p14:tracePt t="194514" x="4705350" y="1549400"/>
          <p14:tracePt t="194528" x="4737100" y="1600200"/>
          <p14:tracePt t="194545" x="4775200" y="1638300"/>
          <p14:tracePt t="194561" x="4826000" y="1676400"/>
          <p14:tracePt t="194580" x="4889500" y="1708150"/>
          <p14:tracePt t="194596" x="4965700" y="1733550"/>
          <p14:tracePt t="194614" x="5048250" y="1739900"/>
          <p14:tracePt t="194628" x="5143500" y="1733550"/>
          <p14:tracePt t="194645" x="5213350" y="1701800"/>
          <p14:tracePt t="194667" x="5276850" y="1644650"/>
          <p14:tracePt t="194678" x="5308600" y="1619250"/>
          <p14:tracePt t="194695" x="5346700" y="1581150"/>
          <p14:tracePt t="194712" x="5365750" y="1555750"/>
          <p14:tracePt t="194729" x="5378450" y="1543050"/>
          <p14:tracePt t="194745" x="5378450" y="1536700"/>
          <p14:tracePt t="194779" x="5384800" y="1536700"/>
          <p14:tracePt t="194812" x="5391150" y="1536700"/>
          <p14:tracePt t="194829" x="5410200" y="1536700"/>
          <p14:tracePt t="194846" x="5429250" y="1543050"/>
          <p14:tracePt t="194862" x="5461000" y="1549400"/>
          <p14:tracePt t="194896" x="5467350" y="1549400"/>
          <p14:tracePt t="194912" x="5492750" y="1555750"/>
          <p14:tracePt t="194930" x="5524500" y="1568450"/>
          <p14:tracePt t="194946" x="5562600" y="1581150"/>
          <p14:tracePt t="194965" x="5619750" y="1606550"/>
          <p14:tracePt t="194980" x="5638800" y="1606550"/>
          <p14:tracePt t="194996" x="5651500" y="1612900"/>
          <p14:tracePt t="195013" x="5657850" y="1606550"/>
          <p14:tracePt t="195033" x="5670550" y="1593850"/>
          <p14:tracePt t="195046" x="5676900" y="1581150"/>
          <p14:tracePt t="195066" x="5702300" y="1555750"/>
          <p14:tracePt t="195079" x="5702300" y="1549400"/>
          <p14:tracePt t="195095" x="5708650" y="1536700"/>
          <p14:tracePt t="195209" x="5708650" y="1543050"/>
          <p14:tracePt t="195248" x="5702300" y="1543050"/>
          <p14:tracePt t="195331" x="5695950" y="1543050"/>
          <p14:tracePt t="195346" x="5689600" y="1543050"/>
          <p14:tracePt t="195475" x="5683250" y="1543050"/>
          <p14:tracePt t="195530" x="5670550" y="1543050"/>
          <p14:tracePt t="195546" x="5657850" y="1543050"/>
          <p14:tracePt t="195563" x="5645150" y="1543050"/>
          <p14:tracePt t="195564" x="5638800" y="1543050"/>
          <p14:tracePt t="195579" x="5638800" y="1536700"/>
          <p14:tracePt t="195596" x="5632450" y="1536700"/>
          <p14:tracePt t="195630" x="5626100" y="1536700"/>
          <p14:tracePt t="195646" x="5613400" y="1536700"/>
          <p14:tracePt t="195663" x="5600700" y="1536700"/>
          <p14:tracePt t="195696" x="5594350" y="1536700"/>
          <p14:tracePt t="195713" x="5575300" y="1524000"/>
          <p14:tracePt t="195730" x="5543550" y="1504950"/>
          <p14:tracePt t="195746" x="5530850" y="1492250"/>
          <p14:tracePt t="195763" x="5518150" y="1485900"/>
          <p14:tracePt t="195780" x="5511800" y="1473200"/>
          <p14:tracePt t="195797" x="5499100" y="1466850"/>
          <p14:tracePt t="195819" x="5492750" y="1454150"/>
          <p14:tracePt t="195965" x="5486400" y="1454150"/>
          <p14:tracePt t="196024" x="5480050" y="1454150"/>
          <p14:tracePt t="196029" x="5473700" y="1447800"/>
          <p14:tracePt t="196115" x="5467350" y="14478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Kiliasmen är progressivt uppenbarad</a:t>
            </a:r>
            <a:endParaRPr lang="LID4096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1BC6EA0-57BD-469B-A3ED-7DCE24856DF6}"/>
              </a:ext>
            </a:extLst>
          </p:cNvPr>
          <p:cNvSpPr txBox="1"/>
          <p:nvPr/>
        </p:nvSpPr>
        <p:spPr>
          <a:xfrm>
            <a:off x="0" y="679067"/>
            <a:ext cx="12192000" cy="6196568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000" b="1" i="1" dirty="0">
                <a:effectLst/>
              </a:rPr>
              <a:t>Adam</a:t>
            </a:r>
            <a:r>
              <a:rPr lang="sv-SE" dirty="0">
                <a:effectLst/>
              </a:rPr>
              <a:t> får varningen:</a:t>
            </a:r>
            <a:r>
              <a:rPr lang="sv-SE" b="1" dirty="0">
                <a:effectLst/>
              </a:rPr>
              <a:t> </a:t>
            </a:r>
            <a:r>
              <a:rPr lang="sv-SE" dirty="0">
                <a:solidFill>
                  <a:srgbClr val="C00000"/>
                </a:solidFill>
                <a:effectLst/>
              </a:rPr>
              <a:t>Den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dag</a:t>
            </a:r>
            <a:r>
              <a:rPr lang="sv-SE" dirty="0">
                <a:solidFill>
                  <a:srgbClr val="C00000"/>
                </a:solidFill>
                <a:effectLst/>
              </a:rPr>
              <a:t> du äter av [trädet med kunskap] ska du döden dö.</a:t>
            </a:r>
            <a:r>
              <a:rPr lang="sv-SE" sz="1400" dirty="0">
                <a:solidFill>
                  <a:srgbClr val="C00000"/>
                </a:solidFill>
                <a:effectLst/>
              </a:rPr>
              <a:t> </a:t>
            </a:r>
            <a:r>
              <a:rPr lang="sv-SE" sz="1400" dirty="0">
                <a:effectLst/>
              </a:rPr>
              <a:t>(1 Mos 2:17)</a:t>
            </a:r>
            <a:endParaRPr lang="sv-SE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>
                <a:effectLst/>
              </a:rPr>
              <a:t>Han levde dock i 930 år. (Ingen av patriarkerna blev äldre än 1000 år.)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>
                <a:effectLst/>
              </a:rPr>
              <a:t>Det kan inte vara andlig död för straffet var fysiskt.</a:t>
            </a:r>
          </a:p>
          <a:p>
            <a:pPr>
              <a:spcBef>
                <a:spcPts val="800"/>
              </a:spcBef>
            </a:pPr>
            <a:r>
              <a:rPr lang="sv-SE" sz="2000" b="1" i="1" dirty="0"/>
              <a:t>Mose</a:t>
            </a:r>
            <a:r>
              <a:rPr lang="sv-SE" dirty="0"/>
              <a:t> löser gåtan i Psalm 90: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Tusen år</a:t>
            </a:r>
            <a:r>
              <a:rPr lang="sv-SE" dirty="0">
                <a:solidFill>
                  <a:srgbClr val="C00000"/>
                </a:solidFill>
                <a:effectLst/>
              </a:rPr>
              <a:t> är i dina ögon som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dagen i går</a:t>
            </a:r>
            <a:r>
              <a:rPr lang="sv-SE" dirty="0">
                <a:solidFill>
                  <a:srgbClr val="C00000"/>
                </a:solidFill>
                <a:effectLst/>
              </a:rPr>
              <a:t> som försvann, som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en nattväkt</a:t>
            </a:r>
            <a:r>
              <a:rPr lang="sv-SE" dirty="0">
                <a:solidFill>
                  <a:srgbClr val="C00000"/>
                </a:solidFill>
                <a:effectLst/>
              </a:rPr>
              <a:t>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(v.4)</a:t>
            </a:r>
            <a:endParaRPr lang="sv-SE" dirty="0">
              <a:effectLst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Psalmen handlar om syndafallet och människans livstid följd av ett hopp om återkomsten då fördömelsen ska tas bort.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Profetisk växlingskurs 1000 år = 1 dag.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”Dagen i går”: Adams 1000 år hade redan varit när Mose levde.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>
                <a:effectLst/>
              </a:rPr>
              <a:t>”En nattväkt”: Ett 4 timmarspass, dvs 1/6 av en dag, och 1000 år är 1/6 av historien.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Mot slutet av Psalmen vidgar Mose perspektivet och frågar om </a:t>
            </a:r>
            <a:r>
              <a:rPr lang="sv-SE" i="1" u="sng" dirty="0"/>
              <a:t>alla</a:t>
            </a:r>
            <a:r>
              <a:rPr lang="sv-SE" dirty="0"/>
              <a:t> dagar fram till Jesu återkomst: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Lär oss</a:t>
            </a:r>
            <a:r>
              <a:rPr lang="sv-SE" dirty="0">
                <a:solidFill>
                  <a:srgbClr val="C00000"/>
                </a:solidFill>
                <a:effectLst/>
              </a:rPr>
              <a:t> att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i="1" u="sng" dirty="0">
                <a:solidFill>
                  <a:srgbClr val="C00000"/>
                </a:solidFill>
                <a:effectLst/>
              </a:rPr>
              <a:t>våra dagar är räknade</a:t>
            </a:r>
            <a:r>
              <a:rPr lang="sv-SE" dirty="0">
                <a:solidFill>
                  <a:srgbClr val="C00000"/>
                </a:solidFill>
                <a:effectLst/>
              </a:rPr>
              <a:t>…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Kom tillbaka</a:t>
            </a:r>
            <a:r>
              <a:rPr lang="sv-SE" dirty="0">
                <a:solidFill>
                  <a:srgbClr val="C00000"/>
                </a:solidFill>
                <a:effectLst/>
              </a:rPr>
              <a:t>, Herre!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Hur länge</a:t>
            </a:r>
            <a:r>
              <a:rPr lang="sv-SE" dirty="0">
                <a:solidFill>
                  <a:srgbClr val="C00000"/>
                </a:solidFill>
                <a:effectLst/>
              </a:rPr>
              <a:t>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dröjer</a:t>
            </a:r>
            <a:r>
              <a:rPr lang="sv-SE" dirty="0">
                <a:solidFill>
                  <a:srgbClr val="C00000"/>
                </a:solidFill>
                <a:effectLst/>
              </a:rPr>
              <a:t> du? </a:t>
            </a:r>
            <a:r>
              <a:rPr lang="sv-SE" sz="1400" dirty="0">
                <a:effectLst/>
              </a:rPr>
              <a:t>(v.12-13)</a:t>
            </a:r>
            <a:endParaRPr lang="sv-SE" dirty="0">
              <a:effectLst/>
            </a:endParaRPr>
          </a:p>
          <a:p>
            <a:pPr>
              <a:spcBef>
                <a:spcPts val="800"/>
              </a:spcBef>
            </a:pPr>
            <a:r>
              <a:rPr lang="sv-SE" sz="2000" b="1" i="1" dirty="0">
                <a:effectLst/>
              </a:rPr>
              <a:t>Petrus</a:t>
            </a:r>
            <a:r>
              <a:rPr lang="sv-SE" sz="2000" dirty="0">
                <a:effectLst/>
              </a:rPr>
              <a:t> </a:t>
            </a:r>
            <a:r>
              <a:rPr lang="sv-SE" dirty="0">
                <a:effectLst/>
              </a:rPr>
              <a:t>applicerar Psalm 90 när han manar till tålamod inför den långa väntan på Jesu återkomst: </a:t>
            </a:r>
            <a:r>
              <a:rPr lang="sv-SE" dirty="0">
                <a:solidFill>
                  <a:srgbClr val="C00000"/>
                </a:solidFill>
                <a:effectLst/>
              </a:rPr>
              <a:t>En sak får ni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i="1" u="sng" dirty="0">
                <a:solidFill>
                  <a:srgbClr val="C00000"/>
                </a:solidFill>
                <a:effectLst/>
              </a:rPr>
              <a:t>inte glömma</a:t>
            </a:r>
            <a:r>
              <a:rPr lang="sv-SE" dirty="0">
                <a:solidFill>
                  <a:srgbClr val="C00000"/>
                </a:solidFill>
                <a:effectLst/>
              </a:rPr>
              <a:t>, mina älskade: för Herren är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en dag som tusen år</a:t>
            </a:r>
            <a:r>
              <a:rPr lang="sv-SE" dirty="0">
                <a:solidFill>
                  <a:srgbClr val="C00000"/>
                </a:solidFill>
                <a:effectLst/>
              </a:rPr>
              <a:t> och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tusen år som en dag</a:t>
            </a:r>
            <a:r>
              <a:rPr lang="sv-SE" dirty="0">
                <a:solidFill>
                  <a:srgbClr val="C00000"/>
                </a:solidFill>
                <a:effectLst/>
              </a:rPr>
              <a:t>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(2 Pet 3:8)</a:t>
            </a:r>
            <a:endParaRPr lang="sv-SE" dirty="0">
              <a:effectLst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Tillägget ”en dag som tusen år” utökar konceptet från </a:t>
            </a:r>
            <a:r>
              <a:rPr lang="sv-SE" i="1" u="sng" dirty="0"/>
              <a:t>första</a:t>
            </a:r>
            <a:r>
              <a:rPr lang="sv-SE" dirty="0"/>
              <a:t> dagen (då Adam dog) till </a:t>
            </a:r>
            <a:r>
              <a:rPr lang="sv-SE" i="1" u="sng" dirty="0"/>
              <a:t>alla</a:t>
            </a:r>
            <a:r>
              <a:rPr lang="sv-SE" dirty="0"/>
              <a:t> dagar (fram till återkomsten).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/>
              <a:t>Uppmaningen att ”inte glömma” visar att adressaterna kände till analogin.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sv-SE" dirty="0">
                <a:effectLst/>
              </a:rPr>
              <a:t>I nästa vers svarar Petrus på Moses fråga ”Hur länge dröjer du?”: </a:t>
            </a:r>
            <a:r>
              <a:rPr lang="sv-SE" dirty="0">
                <a:solidFill>
                  <a:srgbClr val="C00000"/>
                </a:solidFill>
                <a:effectLst/>
              </a:rPr>
              <a:t>Herren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dröjer inte</a:t>
            </a:r>
            <a:r>
              <a:rPr lang="sv-SE" dirty="0">
                <a:solidFill>
                  <a:srgbClr val="C00000"/>
                </a:solidFill>
                <a:effectLst/>
              </a:rPr>
              <a:t> med att uppfylla sitt löfte. </a:t>
            </a:r>
            <a:r>
              <a:rPr lang="sv-SE" sz="1400" dirty="0">
                <a:effectLst/>
              </a:rPr>
              <a:t>(2 Pet 3:9)</a:t>
            </a:r>
            <a:endParaRPr lang="sv-SE" dirty="0"/>
          </a:p>
          <a:p>
            <a:pPr>
              <a:spcBef>
                <a:spcPts val="800"/>
              </a:spcBef>
            </a:pPr>
            <a:r>
              <a:rPr lang="sv-SE" sz="2000" b="1" i="1" dirty="0">
                <a:effectLst/>
              </a:rPr>
              <a:t>Paulus</a:t>
            </a:r>
            <a:r>
              <a:rPr lang="sv-SE" dirty="0">
                <a:effectLst/>
              </a:rPr>
              <a:t> gör parallellen mellan </a:t>
            </a:r>
            <a:r>
              <a:rPr lang="sv-SE" dirty="0">
                <a:solidFill>
                  <a:srgbClr val="0070C0"/>
                </a:solidFill>
                <a:effectLst/>
              </a:rPr>
              <a:t>sjunde skapelsedagen (Guds vila) </a:t>
            </a:r>
            <a:r>
              <a:rPr lang="sv-SE" dirty="0">
                <a:effectLst/>
              </a:rPr>
              <a:t>och </a:t>
            </a:r>
            <a:r>
              <a:rPr lang="sv-SE" dirty="0">
                <a:solidFill>
                  <a:srgbClr val="00B050"/>
                </a:solidFill>
                <a:effectLst/>
              </a:rPr>
              <a:t>Gudsriket (slutliga vilan)</a:t>
            </a:r>
            <a:r>
              <a:rPr lang="sv-SE" dirty="0">
                <a:effectLst/>
              </a:rPr>
              <a:t> till ett uppenbart faktum: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</a:rPr>
              <a:t>Gud vilade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på den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</a:rPr>
              <a:t>sjunde dagen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från alla sina verk</a:t>
            </a:r>
            <a:r>
              <a:rPr kumimoji="0" lang="sv-SE" altLang="LID4096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…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För om Josua hade fört dem in i </a:t>
            </a:r>
            <a:r>
              <a:rPr kumimoji="0" lang="LID4096" altLang="LID4096" sz="1800" b="0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</a:rPr>
              <a:t>vilan</a:t>
            </a:r>
            <a:r>
              <a:rPr kumimoji="0" lang="sv-SE" altLang="LID4096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sv-SE" altLang="LID4096" sz="1800" b="0" i="0" u="none" strike="noStrike" cap="none" normalizeH="0" baseline="0" dirty="0">
                <a:ln>
                  <a:noFill/>
                </a:ln>
                <a:effectLst/>
              </a:rPr>
              <a:t>[och inte bara i det Förlovade landet]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, skulle Gud inte senare ha talat om en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</a:rPr>
              <a:t>annan dag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. Alltså kvarstår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</a:rPr>
              <a:t>en sabbatsvila för Guds folk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. Den som går in i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</a:rPr>
              <a:t>hans vila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</a:rPr>
              <a:t>får vila sig från sina gärningar, liksom </a:t>
            </a:r>
            <a:r>
              <a:rPr kumimoji="0" lang="LID4096" altLang="LID4096" sz="18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</a:rPr>
              <a:t>Gud vilade från sina</a:t>
            </a:r>
            <a:r>
              <a:rPr kumimoji="0" lang="sv-SE" altLang="LID4096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</a:t>
            </a:r>
            <a:r>
              <a:rPr kumimoji="0" lang="sv-SE" altLang="LID4096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effectLst/>
              </a:rPr>
              <a:t>(Hebr 4:4-10)</a:t>
            </a:r>
            <a:endParaRPr kumimoji="0" lang="sv-SE" altLang="LID4096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  <a:tabLst/>
            </a:pPr>
            <a:r>
              <a:rPr lang="sv-SE" altLang="LID4096" sz="2000" b="1" i="1" dirty="0"/>
              <a:t>Johannes</a:t>
            </a:r>
            <a:r>
              <a:rPr lang="sv-SE" altLang="LID4096" dirty="0"/>
              <a:t> definierar längden på den sjunde dagen, dvs Guds rike: </a:t>
            </a:r>
            <a:r>
              <a:rPr lang="sv-SE" dirty="0">
                <a:solidFill>
                  <a:srgbClr val="C00000"/>
                </a:solidFill>
                <a:effectLst/>
              </a:rPr>
              <a:t>De levde och regerade med Kristus i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tusen år</a:t>
            </a:r>
            <a:r>
              <a:rPr lang="sv-SE" dirty="0">
                <a:solidFill>
                  <a:srgbClr val="C00000"/>
                </a:solidFill>
                <a:effectLst/>
              </a:rPr>
              <a:t>. </a:t>
            </a:r>
            <a:r>
              <a:rPr lang="sv-SE" sz="1400" dirty="0">
                <a:effectLst/>
              </a:rPr>
              <a:t>(Upp 20:4)</a:t>
            </a:r>
            <a:endParaRPr lang="sv-SE" dirty="0">
              <a:effectLst/>
            </a:endParaRP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954233A9-6EED-21C8-21D9-1E93A2FD65C0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141332"/>
      </p:ext>
    </p:extLst>
  </p:cSld>
  <p:clrMapOvr>
    <a:masterClrMapping/>
  </p:clrMapOvr>
  <p:transition advTm="636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12946" x="4914900" y="63500"/>
          <p14:tracePt t="12961" x="4921250" y="107950"/>
          <p14:tracePt t="12977" x="4927600" y="139700"/>
          <p14:tracePt t="12995" x="4940300" y="165100"/>
          <p14:tracePt t="13011" x="4965700" y="203200"/>
          <p14:tracePt t="13027" x="4997450" y="254000"/>
          <p14:tracePt t="13044" x="5022850" y="304800"/>
          <p14:tracePt t="13061" x="5035550" y="336550"/>
          <p14:tracePt t="13077" x="5048250" y="361950"/>
          <p14:tracePt t="13099" x="5048250" y="368300"/>
          <p14:tracePt t="13194" x="5073650" y="374650"/>
          <p14:tracePt t="13210" x="5092700" y="381000"/>
          <p14:tracePt t="13228" x="5099050" y="381000"/>
          <p14:tracePt t="13244" x="5105400" y="381000"/>
          <p14:tracePt t="13261" x="5118100" y="381000"/>
          <p14:tracePt t="13278" x="5130800" y="374650"/>
          <p14:tracePt t="13294" x="5143500" y="368300"/>
          <p14:tracePt t="13327" x="5156200" y="368300"/>
          <p14:tracePt t="13344" x="5175250" y="368300"/>
          <p14:tracePt t="13428" x="5181600" y="368300"/>
          <p14:tracePt t="13444" x="5187950" y="361950"/>
          <p14:tracePt t="13461" x="5213350" y="342900"/>
          <p14:tracePt t="13478" x="5219700" y="336550"/>
          <p14:tracePt t="13657" x="5200650" y="349250"/>
          <p14:tracePt t="13662" x="5200650" y="355600"/>
          <p14:tracePt t="14149" x="5200650" y="349250"/>
          <p14:tracePt t="14162" x="5200650" y="336550"/>
          <p14:tracePt t="14186" x="5207000" y="279400"/>
          <p14:tracePt t="14195" x="5207000" y="273050"/>
          <p14:tracePt t="14212" x="5207000" y="266700"/>
          <p14:tracePt t="14321" x="5207000" y="254000"/>
          <p14:tracePt t="37447" x="5207000" y="247650"/>
          <p14:tracePt t="37465" x="5194300" y="184150"/>
          <p14:tracePt t="37489" x="5187950" y="133350"/>
          <p14:tracePt t="37531" x="5181600" y="152400"/>
          <p14:tracePt t="37548" x="5162550" y="234950"/>
          <p14:tracePt t="37576" x="5099050" y="368300"/>
          <p14:tracePt t="37588" x="5067300" y="406400"/>
          <p14:tracePt t="37598" x="5041900" y="431800"/>
          <p14:tracePt t="37618" x="4864100" y="546100"/>
          <p14:tracePt t="37631" x="4737100" y="609600"/>
          <p14:tracePt t="37649" x="4597400" y="679450"/>
          <p14:tracePt t="37664" x="4464050" y="742950"/>
          <p14:tracePt t="37681" x="4349750" y="812800"/>
          <p14:tracePt t="37699" x="4241800" y="882650"/>
          <p14:tracePt t="37715" x="4146550" y="946150"/>
          <p14:tracePt t="37732" x="4064000" y="996950"/>
          <p14:tracePt t="37749" x="3956050" y="1047750"/>
          <p14:tracePt t="37765" x="3873500" y="1085850"/>
          <p14:tracePt t="37781" x="3784600" y="1117600"/>
          <p14:tracePt t="37799" x="3689350" y="1149350"/>
          <p14:tracePt t="37815" x="3657600" y="1155700"/>
          <p14:tracePt t="37831" x="3644900" y="1162050"/>
          <p14:tracePt t="37848" x="3625850" y="1162050"/>
          <p14:tracePt t="37865" x="3568700" y="1181100"/>
          <p14:tracePt t="37881" x="3524250" y="1187450"/>
          <p14:tracePt t="37898" x="3505200" y="1200150"/>
          <p14:tracePt t="37915" x="3498850" y="1200150"/>
          <p14:tracePt t="37948" x="3467100" y="1200150"/>
          <p14:tracePt t="37965" x="3333750" y="1219200"/>
          <p14:tracePt t="37981" x="3130550" y="1244600"/>
          <p14:tracePt t="37998" x="2927350" y="1257300"/>
          <p14:tracePt t="38015" x="2724150" y="1257300"/>
          <p14:tracePt t="38033" x="2597150" y="1257300"/>
          <p14:tracePt t="38048" x="2501900" y="1257300"/>
          <p14:tracePt t="38065" x="2425700" y="1250950"/>
          <p14:tracePt t="38082" x="2298700" y="1250950"/>
          <p14:tracePt t="38099" x="2152650" y="1263650"/>
          <p14:tracePt t="38115" x="1987550" y="1282700"/>
          <p14:tracePt t="38131" x="1790700" y="1289050"/>
          <p14:tracePt t="38148" x="1733550" y="1289050"/>
          <p14:tracePt t="38248" x="1727200" y="1289050"/>
          <p14:tracePt t="38265" x="1714500" y="1289050"/>
          <p14:tracePt t="38281" x="1695450" y="1289050"/>
          <p14:tracePt t="38299" x="1663700" y="1301750"/>
          <p14:tracePt t="38316" x="1625600" y="1301750"/>
          <p14:tracePt t="38332" x="1619250" y="1295400"/>
          <p14:tracePt t="38348" x="1619250" y="1289050"/>
          <p14:tracePt t="40467" x="1612900" y="1289050"/>
          <p14:tracePt t="40483" x="1568450" y="1289050"/>
          <p14:tracePt t="40500" x="1524000" y="1289050"/>
          <p14:tracePt t="40501" x="1511300" y="1289050"/>
          <p14:tracePt t="40517" x="1504950" y="1289050"/>
          <p14:tracePt t="40534" x="1498600" y="1289050"/>
          <p14:tracePt t="40550" x="1492250" y="1295400"/>
          <p14:tracePt t="40568" x="1466850" y="1295400"/>
          <p14:tracePt t="40583" x="1403350" y="1295400"/>
          <p14:tracePt t="40601" x="1308100" y="1289050"/>
          <p14:tracePt t="40617" x="1200150" y="1276350"/>
          <p14:tracePt t="40634" x="1117600" y="1257300"/>
          <p14:tracePt t="40650" x="1066800" y="1244600"/>
          <p14:tracePt t="40667" x="1028700" y="1225550"/>
          <p14:tracePt t="40684" x="1016000" y="1219200"/>
          <p14:tracePt t="40943" x="1022350" y="1219200"/>
          <p14:tracePt t="40951" x="1028700" y="1219200"/>
          <p14:tracePt t="40968" x="1066800" y="1225550"/>
          <p14:tracePt t="40984" x="1079500" y="1225550"/>
          <p14:tracePt t="41001" x="1200150" y="1250950"/>
          <p14:tracePt t="41021" x="1301750" y="1257300"/>
          <p14:tracePt t="41034" x="1384300" y="1257300"/>
          <p14:tracePt t="41051" x="1466850" y="1257300"/>
          <p14:tracePt t="41067" x="1511300" y="1257300"/>
          <p14:tracePt t="41084" x="1543050" y="1257300"/>
          <p14:tracePt t="41101" x="1568450" y="1263650"/>
          <p14:tracePt t="41117" x="1600200" y="1263650"/>
          <p14:tracePt t="41134" x="1619250" y="1250950"/>
          <p14:tracePt t="41151" x="1651000" y="1206500"/>
          <p14:tracePt t="41174" x="1689100" y="1149350"/>
          <p14:tracePt t="41187" x="1701800" y="1117600"/>
          <p14:tracePt t="41201" x="1701800" y="1098550"/>
          <p14:tracePt t="41218" x="1689100" y="1085850"/>
          <p14:tracePt t="41235" x="1670050" y="1066800"/>
          <p14:tracePt t="41251" x="1651000" y="1047750"/>
          <p14:tracePt t="41267" x="1644650" y="1035050"/>
          <p14:tracePt t="41284" x="1619250" y="990600"/>
          <p14:tracePt t="41312" x="1574800" y="914400"/>
          <p14:tracePt t="41319" x="1568450" y="895350"/>
          <p14:tracePt t="41334" x="1536700" y="850900"/>
          <p14:tracePt t="41351" x="1504950" y="831850"/>
          <p14:tracePt t="41367" x="1454150" y="800100"/>
          <p14:tracePt t="41384" x="1428750" y="781050"/>
          <p14:tracePt t="41412" x="1384300" y="749300"/>
          <p14:tracePt t="41434" x="1346200" y="736600"/>
          <p14:tracePt t="41451" x="1327150" y="730250"/>
          <p14:tracePt t="41468" x="1295400" y="723900"/>
          <p14:tracePt t="41492" x="1244600" y="717550"/>
          <p14:tracePt t="41501" x="1219200" y="717550"/>
          <p14:tracePt t="41527" x="1193800" y="711200"/>
          <p14:tracePt t="41535" x="1187450" y="711200"/>
          <p14:tracePt t="41551" x="1162050" y="711200"/>
          <p14:tracePt t="41568" x="1111250" y="711200"/>
          <p14:tracePt t="41585" x="1009650" y="717550"/>
          <p14:tracePt t="41601" x="895350" y="742950"/>
          <p14:tracePt t="41619" x="755650" y="774700"/>
          <p14:tracePt t="41635" x="647700" y="793750"/>
          <p14:tracePt t="41651" x="565150" y="806450"/>
          <p14:tracePt t="41668" x="533400" y="812800"/>
          <p14:tracePt t="41704" x="533400" y="819150"/>
          <p14:tracePt t="41718" x="527050" y="831850"/>
          <p14:tracePt t="41734" x="520700" y="863600"/>
          <p14:tracePt t="41751" x="501650" y="914400"/>
          <p14:tracePt t="41768" x="495300" y="971550"/>
          <p14:tracePt t="41785" x="495300" y="1028700"/>
          <p14:tracePt t="41801" x="520700" y="1073150"/>
          <p14:tracePt t="41818" x="546100" y="1098550"/>
          <p14:tracePt t="41835" x="590550" y="1123950"/>
          <p14:tracePt t="41851" x="628650" y="1149350"/>
          <p14:tracePt t="41868" x="685800" y="1174750"/>
          <p14:tracePt t="41885" x="742950" y="1200150"/>
          <p14:tracePt t="41902" x="800100" y="1225550"/>
          <p14:tracePt t="41918" x="857250" y="1250950"/>
          <p14:tracePt t="41935" x="946150" y="1282700"/>
          <p14:tracePt t="41962" x="1009650" y="1295400"/>
          <p14:tracePt t="41975" x="1047750" y="1295400"/>
          <p14:tracePt t="41992" x="1092200" y="1295400"/>
          <p14:tracePt t="42002" x="1104900" y="1295400"/>
          <p14:tracePt t="42019" x="1143000" y="1295400"/>
          <p14:tracePt t="42103" x="1149350" y="1295400"/>
          <p14:tracePt t="42118" x="1162050" y="1295400"/>
          <p14:tracePt t="42135" x="1181100" y="1289050"/>
          <p14:tracePt t="42152" x="1187450" y="1282700"/>
          <p14:tracePt t="42235" x="1193800" y="1282700"/>
          <p14:tracePt t="42251" x="1206500" y="1282700"/>
          <p14:tracePt t="42268" x="1219200" y="1295400"/>
          <p14:tracePt t="42285" x="1225550" y="1301750"/>
          <p14:tracePt t="42369" x="1238250" y="1295400"/>
          <p14:tracePt t="42385" x="1257300" y="1289050"/>
          <p14:tracePt t="42402" x="1270000" y="1276350"/>
          <p14:tracePt t="42491" x="1276350" y="1276350"/>
          <p14:tracePt t="42502" x="1289050" y="1263650"/>
          <p14:tracePt t="42524" x="1339850" y="1244600"/>
          <p14:tracePt t="42535" x="1352550" y="1238250"/>
          <p14:tracePt t="42552" x="1358900" y="1238250"/>
          <p14:tracePt t="42618" x="1371600" y="1238250"/>
          <p14:tracePt t="42635" x="1384300" y="1238250"/>
          <p14:tracePt t="42659" x="1441450" y="1219200"/>
          <p14:tracePt t="42668" x="1485900" y="1206500"/>
          <p14:tracePt t="42686" x="1536700" y="1187450"/>
          <p14:tracePt t="42707" x="1581150" y="1168400"/>
          <p14:tracePt t="42708" x="1606550" y="1155700"/>
          <p14:tracePt t="42719" x="1612900" y="1155700"/>
          <p14:tracePt t="42736" x="1631950" y="1149350"/>
          <p14:tracePt t="42757" x="1631950" y="1143000"/>
          <p14:tracePt t="42785" x="1638300" y="1143000"/>
          <p14:tracePt t="42940" x="1638300" y="1149350"/>
          <p14:tracePt t="42952" x="1625600" y="1162050"/>
          <p14:tracePt t="42969" x="1606550" y="1187450"/>
          <p14:tracePt t="42985" x="1593850" y="1200150"/>
          <p14:tracePt t="43002" x="1593850" y="1206500"/>
          <p14:tracePt t="43135" x="1593850" y="1212850"/>
          <p14:tracePt t="43153" x="1593850" y="1219200"/>
          <p14:tracePt t="43169" x="1593850" y="1225550"/>
          <p14:tracePt t="43186" x="1600200" y="1225550"/>
          <p14:tracePt t="43302" x="1606550" y="1231900"/>
          <p14:tracePt t="43319" x="1619250" y="1238250"/>
          <p14:tracePt t="43337" x="1657350" y="1250950"/>
          <p14:tracePt t="43337" x="1670050" y="1250950"/>
          <p14:tracePt t="43362" x="1714500" y="1270000"/>
          <p14:tracePt t="43369" x="1720850" y="1270000"/>
          <p14:tracePt t="43386" x="1746250" y="1276350"/>
          <p14:tracePt t="43403" x="1758950" y="1282700"/>
          <p14:tracePt t="43419" x="1778000" y="1282700"/>
          <p14:tracePt t="43436" x="1809750" y="1282700"/>
          <p14:tracePt t="43453" x="1841500" y="1282700"/>
          <p14:tracePt t="43469" x="1905000" y="1282700"/>
          <p14:tracePt t="43487" x="1949450" y="1282700"/>
          <p14:tracePt t="43503" x="2032000" y="1276350"/>
          <p14:tracePt t="43520" x="2101850" y="1257300"/>
          <p14:tracePt t="43550" x="2203450" y="1219200"/>
          <p14:tracePt t="43560" x="2209800" y="1219200"/>
          <p14:tracePt t="43573" x="2222500" y="1219200"/>
          <p14:tracePt t="43587" x="2241550" y="1219200"/>
          <p14:tracePt t="43603" x="2260600" y="1219200"/>
          <p14:tracePt t="43619" x="2273300" y="1238250"/>
          <p14:tracePt t="43636" x="2279650" y="1250950"/>
          <p14:tracePt t="43653" x="2286000" y="1257300"/>
          <p14:tracePt t="43687" x="2286000" y="1263650"/>
          <p14:tracePt t="43703" x="2292350" y="1270000"/>
          <p14:tracePt t="43720" x="2298700" y="1282700"/>
          <p14:tracePt t="43736" x="2298700" y="1295400"/>
          <p14:tracePt t="43753" x="2298700" y="1327150"/>
          <p14:tracePt t="43770" x="2298700" y="1352550"/>
          <p14:tracePt t="43787" x="2298700" y="1365250"/>
          <p14:tracePt t="43973" x="2305050" y="1339850"/>
          <p14:tracePt t="43988" x="2311400" y="1327150"/>
          <p14:tracePt t="44017" x="2311400" y="1289050"/>
          <p14:tracePt t="44024" x="2305050" y="1289050"/>
          <p14:tracePt t="44037" x="2298700" y="1282700"/>
          <p14:tracePt t="44087" x="2298700" y="1276350"/>
          <p14:tracePt t="44111" x="2349500" y="1257300"/>
          <p14:tracePt t="44120" x="2387600" y="1244600"/>
          <p14:tracePt t="44137" x="2451100" y="1225550"/>
          <p14:tracePt t="44154" x="2482850" y="1219200"/>
          <p14:tracePt t="44302" x="2470150" y="1219200"/>
          <p14:tracePt t="44321" x="2438400" y="1206500"/>
          <p14:tracePt t="44349" x="2336800" y="1136650"/>
          <p14:tracePt t="44358" x="2317750" y="1123950"/>
          <p14:tracePt t="44372" x="2298700" y="1098550"/>
          <p14:tracePt t="44393" x="2260600" y="1041400"/>
          <p14:tracePt t="44404" x="2247900" y="1028700"/>
          <p14:tracePt t="44429" x="2235200" y="1009650"/>
          <p14:tracePt t="44504" x="2235200" y="1028700"/>
          <p14:tracePt t="44520" x="2235200" y="1047750"/>
          <p14:tracePt t="44537" x="2241550" y="1066800"/>
          <p14:tracePt t="44554" x="2254250" y="1073150"/>
          <p14:tracePt t="44573" x="2260600" y="1079500"/>
          <p14:tracePt t="44587" x="2279650" y="1079500"/>
          <p14:tracePt t="44603" x="2336800" y="1079500"/>
          <p14:tracePt t="44620" x="2400300" y="1073150"/>
          <p14:tracePt t="44637" x="2514600" y="1073150"/>
          <p14:tracePt t="44654" x="2654300" y="1073150"/>
          <p14:tracePt t="44674" x="2825750" y="1085850"/>
          <p14:tracePt t="44687" x="2895600" y="1092200"/>
          <p14:tracePt t="44704" x="2952750" y="1092200"/>
          <p14:tracePt t="44720" x="2978150" y="1092200"/>
          <p14:tracePt t="44737" x="2997200" y="1092200"/>
          <p14:tracePt t="44754" x="3009900" y="1092200"/>
          <p14:tracePt t="44770" x="3016250" y="1092200"/>
          <p14:tracePt t="44789" x="3016250" y="1085850"/>
          <p14:tracePt t="44902" x="3009900" y="1092200"/>
          <p14:tracePt t="44909" x="3003550" y="1092200"/>
          <p14:tracePt t="44921" x="2990850" y="1098550"/>
          <p14:tracePt t="44938" x="2990850" y="1104900"/>
          <p14:tracePt t="45027" x="3016250" y="1098550"/>
          <p14:tracePt t="45038" x="3022600" y="1098550"/>
          <p14:tracePt t="45137" x="3028950" y="1098550"/>
          <p14:tracePt t="45154" x="3048000" y="1098550"/>
          <p14:tracePt t="45171" x="3079750" y="1098550"/>
          <p14:tracePt t="45187" x="3124200" y="1092200"/>
          <p14:tracePt t="45205" x="3168650" y="1085850"/>
          <p14:tracePt t="45233" x="3295650" y="1073150"/>
          <p14:tracePt t="45244" x="3321050" y="1073150"/>
          <p14:tracePt t="45254" x="3371850" y="1073150"/>
          <p14:tracePt t="45271" x="3473450" y="1073150"/>
          <p14:tracePt t="45288" x="3549650" y="1073150"/>
          <p14:tracePt t="45305" x="3613150" y="1073150"/>
          <p14:tracePt t="45322" x="3670300" y="1073150"/>
          <p14:tracePt t="45337" x="3689350" y="1073150"/>
          <p14:tracePt t="45355" x="3689350" y="1066800"/>
          <p14:tracePt t="45372" x="3695700" y="1066800"/>
          <p14:tracePt t="45393" x="3702050" y="1066800"/>
          <p14:tracePt t="45521" x="3714750" y="1066800"/>
          <p14:tracePt t="45540" x="3765550" y="1066800"/>
          <p14:tracePt t="45561" x="3886200" y="1066800"/>
          <p14:tracePt t="45571" x="3905250" y="1073150"/>
          <p14:tracePt t="45588" x="3924300" y="1073150"/>
          <p14:tracePt t="45705" x="3937000" y="1079500"/>
          <p14:tracePt t="45728" x="3981450" y="1085850"/>
          <p14:tracePt t="45738" x="4006850" y="1092200"/>
          <p14:tracePt t="45755" x="4051300" y="1092200"/>
          <p14:tracePt t="45772" x="4108450" y="1092200"/>
          <p14:tracePt t="45788" x="4184650" y="1092200"/>
          <p14:tracePt t="45804" x="4273550" y="1085850"/>
          <p14:tracePt t="45822" x="4368800" y="1073150"/>
          <p14:tracePt t="45853" x="4565650" y="1054100"/>
          <p14:tracePt t="45864" x="4654550" y="1041400"/>
          <p14:tracePt t="45875" x="4679950" y="1035050"/>
          <p14:tracePt t="45895" x="4737100" y="1022350"/>
          <p14:tracePt t="45921" x="4737100" y="1016000"/>
          <p14:tracePt t="45975" x="4737100" y="1009650"/>
          <p14:tracePt t="46152" x="4787900" y="1009650"/>
          <p14:tracePt t="46172" x="4851400" y="1016000"/>
          <p14:tracePt t="46189" x="4953000" y="1035050"/>
          <p14:tracePt t="46214" x="5168900" y="1060450"/>
          <p14:tracePt t="46222" x="5245100" y="1066800"/>
          <p14:tracePt t="46239" x="5353050" y="1066800"/>
          <p14:tracePt t="46262" x="5480050" y="1047750"/>
          <p14:tracePt t="46271" x="5524500" y="1041400"/>
          <p14:tracePt t="46289" x="5568950" y="1028700"/>
          <p14:tracePt t="46306" x="5600700" y="1016000"/>
          <p14:tracePt t="46321" x="5632450" y="996950"/>
          <p14:tracePt t="46340" x="5664200" y="977900"/>
          <p14:tracePt t="46356" x="5689600" y="958850"/>
          <p14:tracePt t="46356" x="5695950" y="952500"/>
          <p14:tracePt t="46372" x="5702300" y="946150"/>
          <p14:tracePt t="46389" x="5702300" y="920750"/>
          <p14:tracePt t="46405" x="5702300" y="901700"/>
          <p14:tracePt t="46422" x="5683250" y="876300"/>
          <p14:tracePt t="46444" x="5626100" y="831850"/>
          <p14:tracePt t="46459" x="5575300" y="800100"/>
          <p14:tracePt t="46480" x="5499100" y="762000"/>
          <p14:tracePt t="46490" x="5416550" y="730250"/>
          <p14:tracePt t="46505" x="5359400" y="711200"/>
          <p14:tracePt t="46522" x="5270500" y="685800"/>
          <p14:tracePt t="46539" x="5213350" y="673100"/>
          <p14:tracePt t="46555" x="5111750" y="641350"/>
          <p14:tracePt t="46573" x="5010150" y="603250"/>
          <p14:tracePt t="46597" x="4864100" y="565150"/>
          <p14:tracePt t="46605" x="4838700" y="558800"/>
          <p14:tracePt t="46622" x="4775200" y="552450"/>
          <p14:tracePt t="46639" x="4743450" y="552450"/>
          <p14:tracePt t="46655" x="4686300" y="552450"/>
          <p14:tracePt t="46672" x="4635500" y="558800"/>
          <p14:tracePt t="46689" x="4552950" y="584200"/>
          <p14:tracePt t="46705" x="4502150" y="603250"/>
          <p14:tracePt t="46724" x="4451350" y="622300"/>
          <p14:tracePt t="46740" x="4381500" y="647700"/>
          <p14:tracePt t="46758" x="4337050" y="666750"/>
          <p14:tracePt t="46787" x="4260850" y="704850"/>
          <p14:tracePt t="46806" x="4222750" y="742950"/>
          <p14:tracePt t="46823" x="4203700" y="774700"/>
          <p14:tracePt t="46839" x="4191000" y="825500"/>
          <p14:tracePt t="46855" x="4191000" y="857250"/>
          <p14:tracePt t="46872" x="4222750" y="920750"/>
          <p14:tracePt t="46889" x="4254500" y="952500"/>
          <p14:tracePt t="46906" x="4311650" y="1003300"/>
          <p14:tracePt t="46922" x="4362450" y="1035050"/>
          <p14:tracePt t="46939" x="4445000" y="1073150"/>
          <p14:tracePt t="46955" x="4502150" y="1092200"/>
          <p14:tracePt t="46972" x="4546600" y="1104900"/>
          <p14:tracePt t="46989" x="4610100" y="1117600"/>
          <p14:tracePt t="47006" x="4654550" y="1123950"/>
          <p14:tracePt t="47006" x="4667250" y="1123950"/>
          <p14:tracePt t="47022" x="4686300" y="1123950"/>
          <p14:tracePt t="47040" x="4724400" y="1123950"/>
          <p14:tracePt t="47060" x="4756150" y="1123950"/>
          <p14:tracePt t="47072" x="4768850" y="1123950"/>
          <p14:tracePt t="47091" x="4775200" y="1123950"/>
          <p14:tracePt t="47339" x="4768850" y="1123950"/>
          <p14:tracePt t="47356" x="4749800" y="1123950"/>
          <p14:tracePt t="47373" x="4743450" y="1123950"/>
          <p14:tracePt t="47406" x="4737100" y="1123950"/>
          <p14:tracePt t="47621" x="4768850" y="1143000"/>
          <p14:tracePt t="47640" x="4800600" y="1143000"/>
          <p14:tracePt t="47665" x="4889500" y="1174750"/>
          <p14:tracePt t="47672" x="4895850" y="1174750"/>
          <p14:tracePt t="47690" x="4927600" y="1181100"/>
          <p14:tracePt t="47716" x="4940300" y="1181100"/>
          <p14:tracePt t="47823" x="4940300" y="1187450"/>
          <p14:tracePt t="47840" x="4940300" y="1219200"/>
          <p14:tracePt t="47862" x="4933950" y="1346200"/>
          <p14:tracePt t="47875" x="4953000" y="1428750"/>
          <p14:tracePt t="48188" x="4984750" y="1403350"/>
          <p14:tracePt t="48196" x="5022850" y="1352550"/>
          <p14:tracePt t="48209" x="5118100" y="1308100"/>
          <p14:tracePt t="48224" x="5226050" y="1301750"/>
          <p14:tracePt t="48240" x="5334000" y="1289050"/>
          <p14:tracePt t="48257" x="5441950" y="1276350"/>
          <p14:tracePt t="48275" x="5537200" y="1263650"/>
          <p14:tracePt t="48291" x="5664200" y="1250950"/>
          <p14:tracePt t="48308" x="5784850" y="1238250"/>
          <p14:tracePt t="48324" x="5949950" y="1231900"/>
          <p14:tracePt t="48325" x="6032500" y="1225550"/>
          <p14:tracePt t="48340" x="6115050" y="1219200"/>
          <p14:tracePt t="48357" x="6451600" y="1193800"/>
          <p14:tracePt t="48373" x="6680200" y="1174750"/>
          <p14:tracePt t="48390" x="6927850" y="1155700"/>
          <p14:tracePt t="48407" x="7092950" y="1155700"/>
          <p14:tracePt t="48424" x="7169150" y="1155700"/>
          <p14:tracePt t="48440" x="7194550" y="1155700"/>
          <p14:tracePt t="48456" x="7200900" y="1155700"/>
          <p14:tracePt t="48608" x="7226300" y="1155700"/>
          <p14:tracePt t="48624" x="7277100" y="1149350"/>
          <p14:tracePt t="48641" x="7315200" y="1136650"/>
          <p14:tracePt t="48657" x="7346950" y="1130300"/>
          <p14:tracePt t="48674" x="7372350" y="1123950"/>
          <p14:tracePt t="48698" x="7410450" y="1117600"/>
          <p14:tracePt t="48707" x="7416800" y="1111250"/>
          <p14:tracePt t="48724" x="7442200" y="1104900"/>
          <p14:tracePt t="48740" x="7473950" y="1098550"/>
          <p14:tracePt t="48757" x="7505700" y="1092200"/>
          <p14:tracePt t="48774" x="7531100" y="1085850"/>
          <p14:tracePt t="48792" x="7550150" y="1073150"/>
          <p14:tracePt t="48824" x="7556500" y="1073150"/>
          <p14:tracePt t="48841" x="7562850" y="1066800"/>
          <p14:tracePt t="48857" x="7569200" y="1066800"/>
          <p14:tracePt t="48874" x="7575550" y="1054100"/>
          <p14:tracePt t="48891" x="7581900" y="1041400"/>
          <p14:tracePt t="48908" x="7581900" y="1028700"/>
          <p14:tracePt t="48924" x="7581900" y="1016000"/>
          <p14:tracePt t="48942" x="7581900" y="1003300"/>
          <p14:tracePt t="48957" x="7581900" y="990600"/>
          <p14:tracePt t="48975" x="7581900" y="984250"/>
          <p14:tracePt t="48991" x="7575550" y="977900"/>
          <p14:tracePt t="49008" x="7556500" y="958850"/>
          <p14:tracePt t="49033" x="7486650" y="920750"/>
          <p14:tracePt t="49048" x="7435850" y="895350"/>
          <p14:tracePt t="49063" x="7404100" y="889000"/>
          <p14:tracePt t="49075" x="7378700" y="882650"/>
          <p14:tracePt t="49091" x="7353300" y="869950"/>
          <p14:tracePt t="49107" x="7302500" y="844550"/>
          <p14:tracePt t="49124" x="7283450" y="831850"/>
          <p14:tracePt t="49141" x="7277100" y="825500"/>
          <p14:tracePt t="49157" x="7270750" y="825500"/>
          <p14:tracePt t="49174" x="7258050" y="825500"/>
          <p14:tracePt t="49191" x="7245350" y="825500"/>
          <p14:tracePt t="49216" x="7239000" y="825500"/>
          <p14:tracePt t="49225" x="7232650" y="825500"/>
          <p14:tracePt t="49248" x="7226300" y="825500"/>
          <p14:tracePt t="49274" x="7219950" y="825500"/>
          <p14:tracePt t="49291" x="7213600" y="825500"/>
          <p14:tracePt t="49307" x="7188200" y="831850"/>
          <p14:tracePt t="49324" x="7156450" y="844550"/>
          <p14:tracePt t="49342" x="7118350" y="876300"/>
          <p14:tracePt t="49359" x="7086600" y="914400"/>
          <p14:tracePt t="49374" x="7073900" y="952500"/>
          <p14:tracePt t="49392" x="7067550" y="971550"/>
          <p14:tracePt t="49408" x="7061200" y="990600"/>
          <p14:tracePt t="49424" x="7061200" y="1003300"/>
          <p14:tracePt t="49443" x="7054850" y="1009650"/>
          <p14:tracePt t="49459" x="7061200" y="1028700"/>
          <p14:tracePt t="49476" x="7092950" y="1060450"/>
          <p14:tracePt t="49498" x="7194550" y="1136650"/>
          <p14:tracePt t="49508" x="7219950" y="1155700"/>
          <p14:tracePt t="49527" x="7283450" y="1200150"/>
          <p14:tracePt t="49541" x="7308850" y="1212850"/>
          <p14:tracePt t="49557" x="7321550" y="1219200"/>
          <p14:tracePt t="49608" x="7334250" y="1219200"/>
          <p14:tracePt t="49625" x="7378700" y="1219200"/>
          <p14:tracePt t="49641" x="7423150" y="1212850"/>
          <p14:tracePt t="49659" x="7505700" y="1212850"/>
          <p14:tracePt t="49675" x="7556500" y="1212850"/>
          <p14:tracePt t="49691" x="7594600" y="1212850"/>
          <p14:tracePt t="49709" x="7620000" y="1206500"/>
          <p14:tracePt t="49732" x="7645400" y="1187450"/>
          <p14:tracePt t="49742" x="7664450" y="1174750"/>
          <p14:tracePt t="49760" x="7689850" y="1149350"/>
          <p14:tracePt t="49783" x="7708900" y="1143000"/>
          <p14:tracePt t="49903" x="7708900" y="1130300"/>
          <p14:tracePt t="49912" x="7702550" y="1130300"/>
          <p14:tracePt t="49933" x="7696200" y="1117600"/>
          <p14:tracePt t="49941" x="7689850" y="1117600"/>
          <p14:tracePt t="55768" x="7702550" y="1117600"/>
          <p14:tracePt t="55779" x="7715250" y="1117600"/>
          <p14:tracePt t="55796" x="7721600" y="1117600"/>
          <p14:tracePt t="55924" x="7721600" y="1111250"/>
          <p14:tracePt t="55956" x="7664450" y="1073150"/>
          <p14:tracePt t="55963" x="7651750" y="1066800"/>
          <p14:tracePt t="55980" x="7645400" y="1066800"/>
          <p14:tracePt t="56014" x="7639050" y="1066800"/>
          <p14:tracePt t="56036" x="7600950" y="1079500"/>
          <p14:tracePt t="56047" x="7569200" y="1104900"/>
          <p14:tracePt t="56063" x="7543800" y="1117600"/>
          <p14:tracePt t="56080" x="7493000" y="1155700"/>
          <p14:tracePt t="56082" x="7461250" y="1174750"/>
          <p14:tracePt t="56096" x="7353300" y="1238250"/>
          <p14:tracePt t="56113" x="7143750" y="1308100"/>
          <p14:tracePt t="56136" x="6743700" y="1403350"/>
          <p14:tracePt t="56147" x="6642100" y="1422400"/>
          <p14:tracePt t="56164" x="6350000" y="1460500"/>
          <p14:tracePt t="56190" x="5988050" y="1479550"/>
          <p14:tracePt t="56197" x="5918200" y="1479550"/>
          <p14:tracePt t="56213" x="5759450" y="1485900"/>
          <p14:tracePt t="56230" x="5613400" y="1485900"/>
          <p14:tracePt t="56246" x="5391150" y="1492250"/>
          <p14:tracePt t="56264" x="5137150" y="1504950"/>
          <p14:tracePt t="56280" x="4902200" y="1524000"/>
          <p14:tracePt t="56296" x="4508500" y="1562100"/>
          <p14:tracePt t="56314" x="4318000" y="1574800"/>
          <p14:tracePt t="56330" x="4159250" y="1581150"/>
          <p14:tracePt t="56347" x="4032250" y="1568450"/>
          <p14:tracePt t="56363" x="3898900" y="1543050"/>
          <p14:tracePt t="56380" x="3708400" y="1524000"/>
          <p14:tracePt t="56397" x="3511550" y="1517650"/>
          <p14:tracePt t="56420" x="3213100" y="1504950"/>
          <p14:tracePt t="56430" x="3162300" y="1498600"/>
          <p14:tracePt t="56447" x="3117850" y="1498600"/>
          <p14:tracePt t="56464" x="3067050" y="1492250"/>
          <p14:tracePt t="56481" x="3003550" y="1492250"/>
          <p14:tracePt t="56500" x="2882900" y="1492250"/>
          <p14:tracePt t="56514" x="2838450" y="1492250"/>
          <p14:tracePt t="56531" x="2794000" y="1485900"/>
          <p14:tracePt t="56547" x="2762250" y="1466850"/>
          <p14:tracePt t="56564" x="2749550" y="1460500"/>
          <p14:tracePt t="56580" x="2705100" y="1435100"/>
          <p14:tracePt t="56597" x="2667000" y="1422400"/>
          <p14:tracePt t="56613" x="2635250" y="1403350"/>
          <p14:tracePt t="56630" x="2622550" y="1403350"/>
          <p14:tracePt t="56697" x="2609850" y="1397000"/>
          <p14:tracePt t="56713" x="2565400" y="1397000"/>
          <p14:tracePt t="56731" x="2501900" y="1390650"/>
          <p14:tracePt t="56749" x="2438400" y="1390650"/>
          <p14:tracePt t="56764" x="2432050" y="1390650"/>
          <p14:tracePt t="56854" x="2438400" y="1384300"/>
          <p14:tracePt t="56864" x="2457450" y="1384300"/>
          <p14:tracePt t="56881" x="2520950" y="1365250"/>
          <p14:tracePt t="56897" x="2603500" y="1339850"/>
          <p14:tracePt t="56914" x="2667000" y="1327150"/>
          <p14:tracePt t="56931" x="2692400" y="1320800"/>
          <p14:tracePt t="56947" x="2705100" y="1314450"/>
          <p14:tracePt t="56964" x="2717800" y="1301750"/>
          <p14:tracePt t="56981" x="2736850" y="1289050"/>
          <p14:tracePt t="56997" x="2743200" y="1270000"/>
          <p14:tracePt t="57014" x="2755900" y="1238250"/>
          <p14:tracePt t="57031" x="2755900" y="1212850"/>
          <p14:tracePt t="57047" x="2749550" y="1206500"/>
          <p14:tracePt t="57064" x="2743200" y="1200150"/>
          <p14:tracePt t="57088" x="2730500" y="1193800"/>
          <p14:tracePt t="57101" x="2730500" y="1187450"/>
          <p14:tracePt t="57114" x="2717800" y="1181100"/>
          <p14:tracePt t="57131" x="2705100" y="1174750"/>
          <p14:tracePt t="57147" x="2679700" y="1168400"/>
          <p14:tracePt t="57164" x="2628900" y="1149350"/>
          <p14:tracePt t="57180" x="2603500" y="1143000"/>
          <p14:tracePt t="57197" x="2597150" y="1136650"/>
          <p14:tracePt t="57214" x="2590800" y="1136650"/>
          <p14:tracePt t="57281" x="2559050" y="1136650"/>
          <p14:tracePt t="57298" x="2501900" y="1143000"/>
          <p14:tracePt t="57318" x="2463800" y="1149350"/>
          <p14:tracePt t="57331" x="2425700" y="1155700"/>
          <p14:tracePt t="57348" x="2406650" y="1155700"/>
          <p14:tracePt t="57364" x="2400300" y="1155700"/>
          <p14:tracePt t="57381" x="2393950" y="1162050"/>
          <p14:tracePt t="57398" x="2374900" y="1168400"/>
          <p14:tracePt t="57414" x="2362200" y="1174750"/>
          <p14:tracePt t="57431" x="2355850" y="1181100"/>
          <p14:tracePt t="57481" x="2349500" y="1187450"/>
          <p14:tracePt t="57499" x="2343150" y="1206500"/>
          <p14:tracePt t="57514" x="2336800" y="1219200"/>
          <p14:tracePt t="57531" x="2324100" y="1238250"/>
          <p14:tracePt t="57548" x="2324100" y="1250950"/>
          <p14:tracePt t="57564" x="2324100" y="1257300"/>
          <p14:tracePt t="57652" x="2324100" y="1263650"/>
          <p14:tracePt t="58011" x="2324100" y="1276350"/>
          <p14:tracePt t="58015" x="2324100" y="1282700"/>
          <p14:tracePt t="58065" x="2324100" y="1289050"/>
          <p14:tracePt t="58571" x="2330450" y="1289050"/>
          <p14:tracePt t="58582" x="2343150" y="1289050"/>
          <p14:tracePt t="58603" x="2470150" y="1289050"/>
          <p14:tracePt t="58616" x="2559050" y="1289050"/>
          <p14:tracePt t="58632" x="2641600" y="1295400"/>
          <p14:tracePt t="58648" x="2730500" y="1295400"/>
          <p14:tracePt t="58665" x="2813050" y="1295400"/>
          <p14:tracePt t="58682" x="2895600" y="1295400"/>
          <p14:tracePt t="58699" x="2971800" y="1289050"/>
          <p14:tracePt t="58716" x="3060700" y="1282700"/>
          <p14:tracePt t="58732" x="3143250" y="1270000"/>
          <p14:tracePt t="58761" x="3181350" y="1270000"/>
          <p14:tracePt t="58799" x="3187700" y="1270000"/>
          <p14:tracePt t="58815" x="3194050" y="1270000"/>
          <p14:tracePt t="58832" x="3200400" y="1270000"/>
          <p14:tracePt t="58850" x="3206750" y="1270000"/>
          <p14:tracePt t="58908" x="3213100" y="1270000"/>
          <p14:tracePt t="58932" x="3219450" y="1276350"/>
          <p14:tracePt t="58949" x="3282950" y="1282700"/>
          <p14:tracePt t="58966" x="3352800" y="1289050"/>
          <p14:tracePt t="58989" x="3486150" y="1308100"/>
          <p14:tracePt t="58999" x="3517900" y="1314450"/>
          <p14:tracePt t="59016" x="3568700" y="1320800"/>
          <p14:tracePt t="59040" x="3670300" y="1327150"/>
          <p14:tracePt t="59049" x="3714750" y="1327150"/>
          <p14:tracePt t="59066" x="3892550" y="1339850"/>
          <p14:tracePt t="59083" x="4159250" y="1346200"/>
          <p14:tracePt t="59099" x="4533900" y="1371600"/>
          <p14:tracePt t="59116" x="4908550" y="1409700"/>
          <p14:tracePt t="59132" x="5207000" y="1435100"/>
          <p14:tracePt t="59149" x="5499100" y="1460500"/>
          <p14:tracePt t="59166" x="5740400" y="1479550"/>
          <p14:tracePt t="59182" x="6102350" y="1511300"/>
          <p14:tracePt t="59200" x="6356350" y="1530350"/>
          <p14:tracePt t="59216" x="6610350" y="1536700"/>
          <p14:tracePt t="59232" x="6826250" y="1536700"/>
          <p14:tracePt t="59249" x="6985000" y="1517650"/>
          <p14:tracePt t="59267" x="7048500" y="1498600"/>
          <p14:tracePt t="59283" x="7073900" y="1473200"/>
          <p14:tracePt t="59300" x="7099300" y="1447800"/>
          <p14:tracePt t="59318" x="7137400" y="1409700"/>
          <p14:tracePt t="59333" x="7188200" y="1371600"/>
          <p14:tracePt t="59349" x="7226300" y="1339850"/>
          <p14:tracePt t="59366" x="7245350" y="1320800"/>
          <p14:tracePt t="59382" x="7245350" y="1308100"/>
          <p14:tracePt t="59399" x="7226300" y="1289050"/>
          <p14:tracePt t="59416" x="7213600" y="1276350"/>
          <p14:tracePt t="59433" x="7175500" y="1238250"/>
          <p14:tracePt t="59450" x="7150100" y="1200150"/>
          <p14:tracePt t="59466" x="7124700" y="1162050"/>
          <p14:tracePt t="59483" x="7105650" y="1136650"/>
          <p14:tracePt t="59500" x="7067550" y="1111250"/>
          <p14:tracePt t="59516" x="6997700" y="1085850"/>
          <p14:tracePt t="59533" x="6902450" y="1060450"/>
          <p14:tracePt t="59556" x="6769100" y="1016000"/>
          <p14:tracePt t="59566" x="6731000" y="1009650"/>
          <p14:tracePt t="59583" x="6667500" y="984250"/>
          <p14:tracePt t="59599" x="6604000" y="965200"/>
          <p14:tracePt t="59616" x="6534150" y="946150"/>
          <p14:tracePt t="59636" x="6445250" y="933450"/>
          <p14:tracePt t="59650" x="6400800" y="927100"/>
          <p14:tracePt t="59667" x="6330950" y="927100"/>
          <p14:tracePt t="59684" x="6216650" y="920750"/>
          <p14:tracePt t="59699" x="6102350" y="914400"/>
          <p14:tracePt t="59716" x="6000750" y="914400"/>
          <p14:tracePt t="59739" x="5829300" y="920750"/>
          <p14:tracePt t="59749" x="5721350" y="933450"/>
          <p14:tracePt t="59767" x="5575300" y="946150"/>
          <p14:tracePt t="59786" x="5308600" y="952500"/>
          <p14:tracePt t="59799" x="5245100" y="952500"/>
          <p14:tracePt t="59816" x="5130800" y="920750"/>
          <p14:tracePt t="59833" x="5016500" y="876300"/>
          <p14:tracePt t="59850" x="4959350" y="844550"/>
          <p14:tracePt t="59867" x="4851400" y="806450"/>
          <p14:tracePt t="59883" x="4762500" y="793750"/>
          <p14:tracePt t="59901" x="4692650" y="793750"/>
          <p14:tracePt t="59927" x="4394200" y="806450"/>
          <p14:tracePt t="59933" x="4343400" y="812800"/>
          <p14:tracePt t="59950" x="4140200" y="819150"/>
          <p14:tracePt t="59966" x="4032250" y="819150"/>
          <p14:tracePt t="59983" x="3930650" y="819150"/>
          <p14:tracePt t="60000" x="3892550" y="812800"/>
          <p14:tracePt t="60016" x="3829050" y="806450"/>
          <p14:tracePt t="60033" x="3752850" y="806450"/>
          <p14:tracePt t="60051" x="3632200" y="806450"/>
          <p14:tracePt t="60067" x="3524250" y="806450"/>
          <p14:tracePt t="60083" x="3429000" y="812800"/>
          <p14:tracePt t="60084" x="3371850" y="819150"/>
          <p14:tracePt t="60101" x="3340100" y="825500"/>
          <p14:tracePt t="60116" x="3308350" y="831850"/>
          <p14:tracePt t="60133" x="3263900" y="850900"/>
          <p14:tracePt t="60150" x="3194050" y="876300"/>
          <p14:tracePt t="60167" x="3060700" y="920750"/>
          <p14:tracePt t="60183" x="2959100" y="958850"/>
          <p14:tracePt t="60200" x="2851150" y="1009650"/>
          <p14:tracePt t="60216" x="2819400" y="1035050"/>
          <p14:tracePt t="60233" x="2813050" y="1047750"/>
          <p14:tracePt t="60253" x="2819400" y="1047750"/>
          <p14:tracePt t="60266" x="2838450" y="1054100"/>
          <p14:tracePt t="60283" x="2863850" y="1066800"/>
          <p14:tracePt t="60300" x="2889250" y="1073150"/>
          <p14:tracePt t="60317" x="2921000" y="1098550"/>
          <p14:tracePt t="60333" x="2959100" y="1130300"/>
          <p14:tracePt t="60350" x="2997200" y="1162050"/>
          <p14:tracePt t="60366" x="3054350" y="1206500"/>
          <p14:tracePt t="60384" x="3092450" y="1231900"/>
          <p14:tracePt t="60400" x="3143250" y="1257300"/>
          <p14:tracePt t="60417" x="3194050" y="1276350"/>
          <p14:tracePt t="60433" x="3219450" y="1295400"/>
          <p14:tracePt t="60451" x="3263900" y="1308100"/>
          <p14:tracePt t="60468" x="3333750" y="1333500"/>
          <p14:tracePt t="60493" x="3524250" y="1377950"/>
          <p14:tracePt t="60500" x="3606800" y="1397000"/>
          <p14:tracePt t="60517" x="3727450" y="1416050"/>
          <p14:tracePt t="60534" x="3835400" y="1435100"/>
          <p14:tracePt t="60550" x="3981450" y="1466850"/>
          <p14:tracePt t="60567" x="4121150" y="1498600"/>
          <p14:tracePt t="60584" x="4286250" y="1536700"/>
          <p14:tracePt t="60585" x="4400550" y="1562100"/>
          <p14:tracePt t="60600" x="4527550" y="1587500"/>
          <p14:tracePt t="60617" x="4864100" y="1638300"/>
          <p14:tracePt t="60633" x="5143500" y="1663700"/>
          <p14:tracePt t="60650" x="5486400" y="1695450"/>
          <p14:tracePt t="60667" x="5702300" y="1720850"/>
          <p14:tracePt t="60684" x="5784850" y="1720850"/>
          <p14:tracePt t="60700" x="5803900" y="1720850"/>
          <p14:tracePt t="60724" x="5829300" y="1701800"/>
          <p14:tracePt t="60734" x="5835650" y="1695450"/>
          <p14:tracePt t="60750" x="5854700" y="1670050"/>
          <p14:tracePt t="60767" x="5880100" y="1638300"/>
          <p14:tracePt t="60784" x="5930900" y="1593850"/>
          <p14:tracePt t="60800" x="6007100" y="1543050"/>
          <p14:tracePt t="60817" x="6089650" y="1485900"/>
          <p14:tracePt t="60834" x="6127750" y="1454150"/>
          <p14:tracePt t="60851" x="6153150" y="1428750"/>
          <p14:tracePt t="60867" x="6191250" y="1397000"/>
          <p14:tracePt t="60884" x="6216650" y="1377950"/>
          <p14:tracePt t="60901" x="6235700" y="1358900"/>
          <p14:tracePt t="60917" x="6267450" y="1327150"/>
          <p14:tracePt t="60934" x="6286500" y="1308100"/>
          <p14:tracePt t="60951" x="6299200" y="1289050"/>
          <p14:tracePt t="60967" x="6305550" y="1270000"/>
          <p14:tracePt t="61067" x="6280150" y="1263650"/>
          <p14:tracePt t="61085" x="6203950" y="1263650"/>
          <p14:tracePt t="61108" x="6032500" y="1231900"/>
          <p14:tracePt t="61109" x="5937250" y="1206500"/>
          <p14:tracePt t="61117" x="5873750" y="1193800"/>
          <p14:tracePt t="61134" x="5765800" y="1155700"/>
          <p14:tracePt t="61151" x="5689600" y="1117600"/>
          <p14:tracePt t="61167" x="5645150" y="1098550"/>
          <p14:tracePt t="61187" x="5632450" y="1092200"/>
          <p14:tracePt t="61201" x="5626100" y="1085850"/>
          <p14:tracePt t="61218" x="5575300" y="1079500"/>
          <p14:tracePt t="61239" x="5429250" y="1073150"/>
          <p14:tracePt t="61251" x="5353050" y="1066800"/>
          <p14:tracePt t="61267" x="5200650" y="1047750"/>
          <p14:tracePt t="61284" x="5092700" y="1035050"/>
          <p14:tracePt t="61301" x="5035550" y="1028700"/>
          <p14:tracePt t="61318" x="4991100" y="1028700"/>
          <p14:tracePt t="61338" x="4908550" y="1035050"/>
          <p14:tracePt t="61351" x="4806950" y="1060450"/>
          <p14:tracePt t="61368" x="4667250" y="1104900"/>
          <p14:tracePt t="61384" x="4514850" y="1143000"/>
          <p14:tracePt t="61401" x="4394200" y="1168400"/>
          <p14:tracePt t="61421" x="4343400" y="1181100"/>
          <p14:tracePt t="61434" x="4337050" y="1181100"/>
          <p14:tracePt t="61537" x="4343400" y="1181100"/>
          <p14:tracePt t="61551" x="4349750" y="1181100"/>
          <p14:tracePt t="61568" x="4400550" y="1187450"/>
          <p14:tracePt t="61585" x="4495800" y="1187450"/>
          <p14:tracePt t="61601" x="4616450" y="1187450"/>
          <p14:tracePt t="61618" x="4762500" y="1193800"/>
          <p14:tracePt t="61635" x="4845050" y="1206500"/>
          <p14:tracePt t="61651" x="4902200" y="1212850"/>
          <p14:tracePt t="61668" x="4921250" y="1212850"/>
          <p14:tracePt t="61685" x="4940300" y="1212850"/>
          <p14:tracePt t="61705" x="4965700" y="1212850"/>
          <p14:tracePt t="61718" x="4978400" y="1212850"/>
          <p14:tracePt t="61735" x="5010150" y="1219200"/>
          <p14:tracePt t="61751" x="5060950" y="1225550"/>
          <p14:tracePt t="61768" x="5137150" y="1238250"/>
          <p14:tracePt t="61785" x="5264150" y="1257300"/>
          <p14:tracePt t="61802" x="5308600" y="1263650"/>
          <p14:tracePt t="61819" x="5327650" y="1263650"/>
          <p14:tracePt t="61835" x="5353050" y="1276350"/>
          <p14:tracePt t="61851" x="5378450" y="1289050"/>
          <p14:tracePt t="61868" x="5410200" y="1308100"/>
          <p14:tracePt t="61885" x="5454650" y="1346200"/>
          <p14:tracePt t="61901" x="5505450" y="1371600"/>
          <p14:tracePt t="61918" x="5588000" y="1397000"/>
          <p14:tracePt t="61935" x="5657850" y="1403350"/>
          <p14:tracePt t="61951" x="5753100" y="1416050"/>
          <p14:tracePt t="61968" x="5816600" y="1422400"/>
          <p14:tracePt t="61985" x="5861050" y="1422400"/>
          <p14:tracePt t="62002" x="5899150" y="1422400"/>
          <p14:tracePt t="62020" x="5930900" y="1422400"/>
          <p14:tracePt t="62035" x="5962650" y="1422400"/>
          <p14:tracePt t="62051" x="5975350" y="1422400"/>
          <p14:tracePt t="62068" x="5988050" y="1422400"/>
          <p14:tracePt t="62085" x="5994400" y="1422400"/>
          <p14:tracePt t="62352" x="6000750" y="1422400"/>
          <p14:tracePt t="62369" x="6026150" y="1416050"/>
          <p14:tracePt t="62385" x="6038850" y="1409700"/>
          <p14:tracePt t="62435" x="6045200" y="1409700"/>
          <p14:tracePt t="62462" x="6083300" y="1409700"/>
          <p14:tracePt t="62468" x="6096000" y="1409700"/>
          <p14:tracePt t="62485" x="6108700" y="1416050"/>
          <p14:tracePt t="62685" x="6121400" y="1416050"/>
          <p14:tracePt t="62702" x="6140450" y="1416050"/>
          <p14:tracePt t="62719" x="6172200" y="1409700"/>
          <p14:tracePt t="62735" x="6203950" y="1409700"/>
          <p14:tracePt t="62752" x="6254750" y="1409700"/>
          <p14:tracePt t="62753" x="6280150" y="1403350"/>
          <p14:tracePt t="62770" x="6330950" y="1403350"/>
          <p14:tracePt t="62786" x="6362700" y="1397000"/>
          <p14:tracePt t="62803" x="6400800" y="1397000"/>
          <p14:tracePt t="62819" x="6426200" y="1390650"/>
          <p14:tracePt t="62836" x="6457950" y="1384300"/>
          <p14:tracePt t="62852" x="6477000" y="1377950"/>
          <p14:tracePt t="62870" x="6502400" y="1377950"/>
          <p14:tracePt t="62885" x="6521450" y="1371600"/>
          <p14:tracePt t="62903" x="6527800" y="1371600"/>
          <p14:tracePt t="63011" x="6534150" y="1371600"/>
          <p14:tracePt t="63119" x="6546850" y="1371600"/>
          <p14:tracePt t="63136" x="6565900" y="1365250"/>
          <p14:tracePt t="63158" x="6591300" y="1358900"/>
          <p14:tracePt t="63589" x="6584950" y="1358900"/>
          <p14:tracePt t="63605" x="6572250" y="1352550"/>
          <p14:tracePt t="63606" x="6559550" y="1346200"/>
          <p14:tracePt t="63633" x="6515100" y="1320800"/>
          <p14:tracePt t="63642" x="6508750" y="1320800"/>
          <p14:tracePt t="63853" x="6496050" y="1320800"/>
          <p14:tracePt t="63870" x="6489700" y="1320800"/>
          <p14:tracePt t="63887" x="6483350" y="1327150"/>
          <p14:tracePt t="63906" x="6477000" y="1327150"/>
          <p14:tracePt t="64025" x="6464300" y="1327150"/>
          <p14:tracePt t="64036" x="6451600" y="1327150"/>
          <p14:tracePt t="64103" x="6445250" y="1327150"/>
          <p14:tracePt t="64120" x="6432550" y="1327150"/>
          <p14:tracePt t="64137" x="6407150" y="1320800"/>
          <p14:tracePt t="64153" x="6375400" y="1320800"/>
          <p14:tracePt t="64170" x="6356350" y="1320800"/>
          <p14:tracePt t="64187" x="6343650" y="1320800"/>
          <p14:tracePt t="64220" x="6337300" y="1320800"/>
          <p14:tracePt t="64671" x="6343650" y="1320800"/>
          <p14:tracePt t="64697" x="6426200" y="1320800"/>
          <p14:tracePt t="64704" x="6464300" y="1327150"/>
          <p14:tracePt t="64721" x="6565900" y="1327150"/>
          <p14:tracePt t="64737" x="6686550" y="1352550"/>
          <p14:tracePt t="64753" x="6781800" y="1384300"/>
          <p14:tracePt t="64773" x="6851650" y="1416050"/>
          <p14:tracePt t="64773" x="6889750" y="1428750"/>
          <p14:tracePt t="64788" x="6921500" y="1441450"/>
          <p14:tracePt t="64805" x="6972300" y="1460500"/>
          <p14:tracePt t="64806" x="7004050" y="1460500"/>
          <p14:tracePt t="64821" x="7042150" y="1460500"/>
          <p14:tracePt t="64837" x="7073900" y="1454150"/>
          <p14:tracePt t="64853" x="7105650" y="1428750"/>
          <p14:tracePt t="64879" x="7137400" y="1390650"/>
          <p14:tracePt t="64888" x="7150100" y="1365250"/>
          <p14:tracePt t="64903" x="7162800" y="1320800"/>
          <p14:tracePt t="64927" x="7162800" y="1257300"/>
          <p14:tracePt t="64937" x="7156450" y="1225550"/>
          <p14:tracePt t="64958" x="7131050" y="1155700"/>
          <p14:tracePt t="64971" x="7124700" y="1130300"/>
          <p14:tracePt t="64987" x="7105650" y="1098550"/>
          <p14:tracePt t="65005" x="7061200" y="1028700"/>
          <p14:tracePt t="65028" x="7016750" y="990600"/>
          <p14:tracePt t="65039" x="6965950" y="958850"/>
          <p14:tracePt t="65054" x="6934200" y="946150"/>
          <p14:tracePt t="65071" x="6851650" y="927100"/>
          <p14:tracePt t="65088" x="6775450" y="920750"/>
          <p14:tracePt t="65104" x="6692900" y="920750"/>
          <p14:tracePt t="65121" x="6610350" y="920750"/>
          <p14:tracePt t="65137" x="6559550" y="920750"/>
          <p14:tracePt t="65156" x="6470650" y="920750"/>
          <p14:tracePt t="65172" x="6356350" y="914400"/>
          <p14:tracePt t="65190" x="6210300" y="876300"/>
          <p14:tracePt t="65214" x="5981700" y="838200"/>
          <p14:tracePt t="65238" x="5899150" y="838200"/>
          <p14:tracePt t="65257" x="5835650" y="857250"/>
          <p14:tracePt t="65271" x="5816600" y="895350"/>
          <p14:tracePt t="65287" x="5816600" y="946150"/>
          <p14:tracePt t="65304" x="5835650" y="1003300"/>
          <p14:tracePt t="65321" x="5854700" y="1073150"/>
          <p14:tracePt t="65338" x="5892800" y="1149350"/>
          <p14:tracePt t="65362" x="5994400" y="1270000"/>
          <p14:tracePt t="65371" x="6045200" y="1314450"/>
          <p14:tracePt t="65388" x="6184900" y="1384300"/>
          <p14:tracePt t="65410" x="6394450" y="1422400"/>
          <p14:tracePt t="65421" x="6483350" y="1422400"/>
          <p14:tracePt t="65437" x="6623050" y="1422400"/>
          <p14:tracePt t="65454" x="6781800" y="1397000"/>
          <p14:tracePt t="65471" x="6858000" y="1371600"/>
          <p14:tracePt t="65488" x="6934200" y="1320800"/>
          <p14:tracePt t="65489" x="6959600" y="1295400"/>
          <p14:tracePt t="65504" x="6985000" y="1270000"/>
          <p14:tracePt t="65523" x="7035800" y="1206500"/>
          <p14:tracePt t="65548" x="7067550" y="1162050"/>
          <p14:tracePt t="65559" x="7073900" y="1155700"/>
          <p14:tracePt t="65571" x="7080250" y="1136650"/>
          <p14:tracePt t="65588" x="7086600" y="1123950"/>
          <p14:tracePt t="65621" x="7086600" y="1117600"/>
          <p14:tracePt t="65638" x="7099300" y="1111250"/>
          <p14:tracePt t="65655" x="7118350" y="1104900"/>
          <p14:tracePt t="65672" x="7131050" y="1098550"/>
          <p14:tracePt t="65688" x="7150100" y="1092200"/>
          <p14:tracePt t="65705" x="7162800" y="1092200"/>
          <p14:tracePt t="65721" x="7188200" y="1085850"/>
          <p14:tracePt t="65738" x="7207250" y="1085850"/>
          <p14:tracePt t="65754" x="7226300" y="1085850"/>
          <p14:tracePt t="65771" x="7245350" y="1092200"/>
          <p14:tracePt t="65788" x="7258050" y="1098550"/>
          <p14:tracePt t="65806" x="7302500" y="1098550"/>
          <p14:tracePt t="65825" x="7321550" y="1098550"/>
          <p14:tracePt t="65838" x="7340600" y="1098550"/>
          <p14:tracePt t="65855" x="7346950" y="1098550"/>
          <p14:tracePt t="66021" x="7340600" y="1098550"/>
          <p14:tracePt t="66039" x="7334250" y="1098550"/>
          <p14:tracePt t="66089" x="7340600" y="1098550"/>
          <p14:tracePt t="66105" x="7346950" y="1104900"/>
          <p14:tracePt t="70692" x="7270750" y="1085850"/>
          <p14:tracePt t="70709" x="7194550" y="1066800"/>
          <p14:tracePt t="70725" x="7162800" y="1066800"/>
          <p14:tracePt t="70742" x="7156450" y="1060450"/>
          <p14:tracePt t="70765" x="7118350" y="1060450"/>
          <p14:tracePt t="70775" x="7092950" y="1060450"/>
          <p14:tracePt t="70792" x="7042150" y="1060450"/>
          <p14:tracePt t="70809" x="6997700" y="1066800"/>
          <p14:tracePt t="70825" x="6972300" y="1073150"/>
          <p14:tracePt t="70843" x="6953250" y="1073150"/>
          <p14:tracePt t="70862" x="6807200" y="1073150"/>
          <p14:tracePt t="70875" x="6743700" y="1066800"/>
          <p14:tracePt t="70893" x="6597650" y="1066800"/>
          <p14:tracePt t="70910" x="6426200" y="1073150"/>
          <p14:tracePt t="70925" x="6362700" y="1079500"/>
          <p14:tracePt t="70942" x="6330950" y="1085850"/>
          <p14:tracePt t="70959" x="6292850" y="1085850"/>
          <p14:tracePt t="70976" x="6191250" y="1098550"/>
          <p14:tracePt t="70993" x="5994400" y="1117600"/>
          <p14:tracePt t="71011" x="5778500" y="1136650"/>
          <p14:tracePt t="71027" x="5626100" y="1149350"/>
          <p14:tracePt t="71043" x="5511800" y="1149350"/>
          <p14:tracePt t="71059" x="5473700" y="1143000"/>
          <p14:tracePt t="71076" x="5467350" y="1143000"/>
          <p14:tracePt t="71092" x="5461000" y="1143000"/>
          <p14:tracePt t="71109" x="5435600" y="1143000"/>
          <p14:tracePt t="71127" x="5365750" y="1143000"/>
          <p14:tracePt t="71144" x="5327650" y="1136650"/>
          <p14:tracePt t="71159" x="5302250" y="1136650"/>
          <p14:tracePt t="71209" x="5295900" y="1136650"/>
          <p14:tracePt t="71226" x="5264150" y="1136650"/>
          <p14:tracePt t="71242" x="5200650" y="1149350"/>
          <p14:tracePt t="71259" x="5105400" y="1168400"/>
          <p14:tracePt t="71277" x="4997450" y="1181100"/>
          <p14:tracePt t="71294" x="4895850" y="1193800"/>
          <p14:tracePt t="71309" x="4832350" y="1200150"/>
          <p14:tracePt t="71334" x="4768850" y="1206500"/>
          <p14:tracePt t="71346" x="4718050" y="1212850"/>
          <p14:tracePt t="71365" x="4610100" y="1225550"/>
          <p14:tracePt t="71376" x="4540250" y="1231900"/>
          <p14:tracePt t="71392" x="4292600" y="1250950"/>
          <p14:tracePt t="71409" x="4114800" y="1250950"/>
          <p14:tracePt t="71427" x="3987800" y="1250950"/>
          <p14:tracePt t="71443" x="3924300" y="1250950"/>
          <p14:tracePt t="71460" x="3911600" y="1250950"/>
          <p14:tracePt t="71769" x="3905250" y="1244600"/>
          <p14:tracePt t="71776" x="3898900" y="1244600"/>
          <p14:tracePt t="71795" x="3854450" y="1244600"/>
          <p14:tracePt t="71810" x="3810000" y="1244600"/>
          <p14:tracePt t="71828" x="3771900" y="1250950"/>
          <p14:tracePt t="71852" x="3746500" y="1250950"/>
          <p14:tracePt t="71993" x="3746500" y="1257300"/>
          <p14:tracePt t="72212" x="3740150" y="1257300"/>
          <p14:tracePt t="72228" x="3695700" y="1257300"/>
          <p14:tracePt t="72243" x="3632200" y="1257300"/>
          <p14:tracePt t="72260" x="3575050" y="1276350"/>
          <p14:tracePt t="72277" x="3536950" y="1301750"/>
          <p14:tracePt t="72293" x="3511550" y="1320800"/>
          <p14:tracePt t="72321" x="3467100" y="1327150"/>
          <p14:tracePt t="72332" x="3454400" y="1327150"/>
          <p14:tracePt t="72344" x="3448050" y="1327150"/>
          <p14:tracePt t="72412" x="3479800" y="1320800"/>
          <p14:tracePt t="72428" x="3492500" y="1314450"/>
          <p14:tracePt t="72491" x="3486150" y="1314450"/>
          <p14:tracePt t="72560" x="3486150" y="1308100"/>
          <p14:tracePt t="72577" x="3486150" y="1295400"/>
          <p14:tracePt t="72594" x="3492500" y="1289050"/>
          <p14:tracePt t="72612" x="3492500" y="1282700"/>
          <p14:tracePt t="72628" x="3486150" y="1276350"/>
          <p14:tracePt t="72644" x="3486150" y="1270000"/>
          <p14:tracePt t="72677" x="3479800" y="1270000"/>
          <p14:tracePt t="72774" x="3460750" y="1270000"/>
          <p14:tracePt t="72777" x="3441700" y="1270000"/>
          <p14:tracePt t="72794" x="3403600" y="1282700"/>
          <p14:tracePt t="72815" x="3365500" y="1295400"/>
          <p14:tracePt t="72985" x="3371850" y="1289050"/>
          <p14:tracePt t="73099" x="3384550" y="1270000"/>
          <p14:tracePt t="73111" x="3384550" y="1263650"/>
          <p14:tracePt t="73127" x="3384550" y="1250950"/>
          <p14:tracePt t="74245" x="3371850" y="1250950"/>
          <p14:tracePt t="74262" x="3333750" y="1250950"/>
          <p14:tracePt t="74284" x="3321050" y="1250950"/>
          <p14:tracePt t="74296" x="3314700" y="1250950"/>
          <p14:tracePt t="74320" x="3302000" y="1244600"/>
          <p14:tracePt t="74329" x="3295650" y="1238250"/>
          <p14:tracePt t="74349" x="3276600" y="1225550"/>
          <p14:tracePt t="74362" x="3270250" y="1219200"/>
          <p14:tracePt t="74378" x="3251200" y="1212850"/>
          <p14:tracePt t="74395" x="3232150" y="1206500"/>
          <p14:tracePt t="74419" x="3206750" y="1181100"/>
          <p14:tracePt t="74428" x="3206750" y="1174750"/>
          <p14:tracePt t="74445" x="3200400" y="1162050"/>
          <p14:tracePt t="74463" x="3200400" y="1143000"/>
          <p14:tracePt t="74479" x="3200400" y="1130300"/>
          <p14:tracePt t="74495" x="3200400" y="1123950"/>
          <p14:tracePt t="74579" x="3206750" y="1123950"/>
          <p14:tracePt t="74596" x="3238500" y="1111250"/>
          <p14:tracePt t="74612" x="3289300" y="1098550"/>
          <p14:tracePt t="74628" x="3302000" y="1092200"/>
          <p14:tracePt t="74645" x="3314700" y="1085850"/>
          <p14:tracePt t="74662" x="3346450" y="1079500"/>
          <p14:tracePt t="74679" x="3384550" y="1066800"/>
          <p14:tracePt t="74709" x="3422650" y="1041400"/>
          <p14:tracePt t="74717" x="3429000" y="1035050"/>
          <p14:tracePt t="74779" x="3409950" y="1028700"/>
          <p14:tracePt t="74795" x="3371850" y="1016000"/>
          <p14:tracePt t="74812" x="3333750" y="1003300"/>
          <p14:tracePt t="74829" x="3295650" y="990600"/>
          <p14:tracePt t="74855" x="3270250" y="984250"/>
          <p14:tracePt t="74867" x="3263900" y="984250"/>
          <p14:tracePt t="74881" x="3244850" y="977900"/>
          <p14:tracePt t="74895" x="3232150" y="977900"/>
          <p14:tracePt t="74912" x="3219450" y="971550"/>
          <p14:tracePt t="74929" x="3213100" y="965200"/>
          <p14:tracePt t="74945" x="3200400" y="965200"/>
          <p14:tracePt t="74964" x="3187700" y="958850"/>
          <p14:tracePt t="74990" x="3149600" y="946150"/>
          <p14:tracePt t="74998" x="3067050" y="920750"/>
          <p14:tracePt t="75013" x="3035300" y="914400"/>
          <p14:tracePt t="75030" x="2971800" y="901700"/>
          <p14:tracePt t="75046" x="2965450" y="901700"/>
          <p14:tracePt t="75179" x="2971800" y="908050"/>
          <p14:tracePt t="75196" x="2978150" y="908050"/>
          <p14:tracePt t="75454" x="2984500" y="908050"/>
          <p14:tracePt t="75544" x="2990850" y="908050"/>
          <p14:tracePt t="75638" x="2997200" y="908050"/>
          <p14:tracePt t="75876" x="3016250" y="908050"/>
          <p14:tracePt t="75880" x="3028950" y="901700"/>
          <p14:tracePt t="75896" x="3041650" y="889000"/>
          <p14:tracePt t="75913" x="3054350" y="876300"/>
          <p14:tracePt t="75930" x="3067050" y="863600"/>
          <p14:tracePt t="75946" x="3079750" y="844550"/>
          <p14:tracePt t="75963" x="3092450" y="831850"/>
          <p14:tracePt t="75979" x="3105150" y="819150"/>
          <p14:tracePt t="75997" x="3117850" y="812800"/>
          <p14:tracePt t="76026" x="3117850" y="806450"/>
          <p14:tracePt t="77614" x="3098800" y="812800"/>
          <p14:tracePt t="77631" x="3054350" y="825500"/>
          <p14:tracePt t="77648" x="3016250" y="838200"/>
          <p14:tracePt t="77664" x="2984500" y="850900"/>
          <p14:tracePt t="77681" x="2965450" y="857250"/>
          <p14:tracePt t="77700" x="2959100" y="863600"/>
          <p14:tracePt t="77821" x="2959100" y="857250"/>
          <p14:tracePt t="77830" x="2965450" y="850900"/>
          <p14:tracePt t="77854" x="2971800" y="844550"/>
          <p14:tracePt t="77865" x="2978150" y="844550"/>
          <p14:tracePt t="78326" x="3009900" y="831850"/>
          <p14:tracePt t="78600" x="3009900" y="825500"/>
          <p14:tracePt t="78934" x="3016250" y="825500"/>
          <p14:tracePt t="78949" x="3028950" y="825500"/>
          <p14:tracePt t="78967" x="3035300" y="825500"/>
          <p14:tracePt t="78982" x="3048000" y="825500"/>
          <p14:tracePt t="79000" x="3054350" y="819150"/>
          <p14:tracePt t="79065" x="3060700" y="819150"/>
          <p14:tracePt t="79082" x="3067050" y="819150"/>
          <p14:tracePt t="79105" x="3086100" y="831850"/>
          <p14:tracePt t="79132" x="3092450" y="831850"/>
          <p14:tracePt t="79149" x="3098800" y="838200"/>
          <p14:tracePt t="79165" x="3105150" y="838200"/>
          <p14:tracePt t="79249" x="3117850" y="838200"/>
          <p14:tracePt t="79268" x="3136900" y="838200"/>
          <p14:tracePt t="79284" x="3175000" y="838200"/>
          <p14:tracePt t="79300" x="3200400" y="838200"/>
          <p14:tracePt t="79316" x="3238500" y="838200"/>
          <p14:tracePt t="79403" x="3238500" y="831850"/>
          <p14:tracePt t="79416" x="3238500" y="825500"/>
          <p14:tracePt t="79435" x="3238500" y="819150"/>
          <p14:tracePt t="79466" x="3225800" y="812800"/>
          <p14:tracePt t="79483" x="3181350" y="806450"/>
          <p14:tracePt t="79499" x="3143250" y="800100"/>
          <p14:tracePt t="79516" x="3086100" y="800100"/>
          <p14:tracePt t="79533" x="3048000" y="793750"/>
          <p14:tracePt t="79549" x="3028950" y="793750"/>
          <p14:tracePt t="79600" x="3022600" y="793750"/>
          <p14:tracePt t="79616" x="3009900" y="793750"/>
          <p14:tracePt t="79633" x="2990850" y="806450"/>
          <p14:tracePt t="79649" x="2971800" y="819150"/>
          <p14:tracePt t="79679" x="2959100" y="850900"/>
          <p14:tracePt t="79688" x="2959100" y="869950"/>
          <p14:tracePt t="79700" x="2978150" y="889000"/>
          <p14:tracePt t="79717" x="3022600" y="914400"/>
          <p14:tracePt t="79733" x="3098800" y="958850"/>
          <p14:tracePt t="79750" x="3143250" y="984250"/>
          <p14:tracePt t="79767" x="3168650" y="1009650"/>
          <p14:tracePt t="79783" x="3187700" y="1035050"/>
          <p14:tracePt t="79799" x="3194050" y="1047750"/>
          <p14:tracePt t="79816" x="3194050" y="1060450"/>
          <p14:tracePt t="79903" x="3213100" y="1060450"/>
          <p14:tracePt t="79916" x="3219450" y="1060450"/>
          <p14:tracePt t="80235" x="3225800" y="1060450"/>
          <p14:tracePt t="80250" x="3276600" y="1054100"/>
          <p14:tracePt t="80269" x="3448050" y="1035050"/>
          <p14:tracePt t="80283" x="3498850" y="1028700"/>
          <p14:tracePt t="80300" x="3587750" y="1016000"/>
          <p14:tracePt t="80301" x="3613150" y="1009650"/>
          <p14:tracePt t="80322" x="3657600" y="1003300"/>
          <p14:tracePt t="80333" x="3727450" y="996950"/>
          <p14:tracePt t="80351" x="3822700" y="996950"/>
          <p14:tracePt t="80374" x="4102100" y="1009650"/>
          <p14:tracePt t="80383" x="4241800" y="1009650"/>
          <p14:tracePt t="80400" x="4457700" y="1009650"/>
          <p14:tracePt t="80417" x="4768850" y="996950"/>
          <p14:tracePt t="80433" x="4991100" y="990600"/>
          <p14:tracePt t="80450" x="5187950" y="977900"/>
          <p14:tracePt t="80467" x="5264150" y="965200"/>
          <p14:tracePt t="80483" x="5314950" y="952500"/>
          <p14:tracePt t="80501" x="5391150" y="939800"/>
          <p14:tracePt t="80521" x="5600700" y="939800"/>
          <p14:tracePt t="80534" x="5670550" y="939800"/>
          <p14:tracePt t="80551" x="5765800" y="939800"/>
          <p14:tracePt t="80567" x="5829300" y="933450"/>
          <p14:tracePt t="80600" x="5835650" y="933450"/>
          <p14:tracePt t="80617" x="5842000" y="927100"/>
          <p14:tracePt t="80634" x="5854700" y="927100"/>
          <p14:tracePt t="80659" x="5886450" y="914400"/>
          <p14:tracePt t="80666" x="5892800" y="914400"/>
          <p14:tracePt t="80767" x="5905500" y="920750"/>
          <p14:tracePt t="80784" x="5911850" y="927100"/>
          <p14:tracePt t="80801" x="5975350" y="952500"/>
          <p14:tracePt t="80817" x="6038850" y="971550"/>
          <p14:tracePt t="80837" x="6102350" y="984250"/>
          <p14:tracePt t="80851" x="6165850" y="990600"/>
          <p14:tracePt t="80868" x="6210300" y="990600"/>
          <p14:tracePt t="80886" x="6248400" y="984250"/>
          <p14:tracePt t="80901" x="6280150" y="977900"/>
          <p14:tracePt t="80917" x="6311900" y="965200"/>
          <p14:tracePt t="80934" x="6356350" y="952500"/>
          <p14:tracePt t="80950" x="6394450" y="939800"/>
          <p14:tracePt t="80967" x="6407150" y="933450"/>
          <p14:tracePt t="80984" x="6413500" y="927100"/>
          <p14:tracePt t="81079" x="6426200" y="927100"/>
          <p14:tracePt t="81151" x="6438900" y="927100"/>
          <p14:tracePt t="81168" x="6470650" y="927100"/>
          <p14:tracePt t="81184" x="6483350" y="927100"/>
          <p14:tracePt t="81217" x="6483350" y="933450"/>
          <p14:tracePt t="81236" x="6489700" y="946150"/>
          <p14:tracePt t="81271" x="6489700" y="952500"/>
          <p14:tracePt t="81302" x="6502400" y="952500"/>
          <p14:tracePt t="81318" x="6572250" y="958850"/>
          <p14:tracePt t="81338" x="6692900" y="965200"/>
          <p14:tracePt t="81351" x="6711950" y="965200"/>
          <p14:tracePt t="81367" x="6731000" y="971550"/>
          <p14:tracePt t="81384" x="6762750" y="977900"/>
          <p14:tracePt t="81401" x="6877050" y="1022350"/>
          <p14:tracePt t="81418" x="6959600" y="1047750"/>
          <p14:tracePt t="81435" x="7054850" y="1073150"/>
          <p14:tracePt t="81451" x="7150100" y="1092200"/>
          <p14:tracePt t="81467" x="7283450" y="1098550"/>
          <p14:tracePt t="81484" x="7372350" y="1098550"/>
          <p14:tracePt t="81501" x="7410450" y="1098550"/>
          <p14:tracePt t="81518" x="7416800" y="1092200"/>
          <p14:tracePt t="81535" x="7423150" y="1085850"/>
          <p14:tracePt t="81551" x="7435850" y="1085850"/>
          <p14:tracePt t="81568" x="7461250" y="1073150"/>
          <p14:tracePt t="81585" x="7493000" y="1060450"/>
          <p14:tracePt t="81601" x="7518400" y="1047750"/>
          <p14:tracePt t="81618" x="7550150" y="1028700"/>
          <p14:tracePt t="81635" x="7575550" y="1009650"/>
          <p14:tracePt t="81636" x="7581900" y="996950"/>
          <p14:tracePt t="81652" x="7588250" y="984250"/>
          <p14:tracePt t="81668" x="7626350" y="946150"/>
          <p14:tracePt t="81695" x="7645400" y="908050"/>
          <p14:tracePt t="81708" x="7658100" y="882650"/>
          <p14:tracePt t="81729" x="7658100" y="863600"/>
          <p14:tracePt t="81734" x="7658100" y="857250"/>
          <p14:tracePt t="81751" x="7658100" y="838200"/>
          <p14:tracePt t="81768" x="7651750" y="819150"/>
          <p14:tracePt t="81784" x="7639050" y="793750"/>
          <p14:tracePt t="81801" x="7607300" y="762000"/>
          <p14:tracePt t="81818" x="7569200" y="730250"/>
          <p14:tracePt t="81839" x="7480300" y="679450"/>
          <p14:tracePt t="81851" x="7454900" y="673100"/>
          <p14:tracePt t="81868" x="7378700" y="641350"/>
          <p14:tracePt t="81884" x="7283450" y="622300"/>
          <p14:tracePt t="81902" x="7219950" y="609600"/>
          <p14:tracePt t="81918" x="7175500" y="596900"/>
          <p14:tracePt t="81935" x="7112000" y="584200"/>
          <p14:tracePt t="81952" x="7042150" y="577850"/>
          <p14:tracePt t="81973" x="6838950" y="571500"/>
          <p14:tracePt t="81986" x="6756400" y="571500"/>
          <p14:tracePt t="82003" x="6584950" y="577850"/>
          <p14:tracePt t="82020" x="6451600" y="584200"/>
          <p14:tracePt t="82036" x="6369050" y="584200"/>
          <p14:tracePt t="82054" x="6318250" y="590550"/>
          <p14:tracePt t="82118" x="6318250" y="596900"/>
          <p14:tracePt t="82135" x="6318250" y="622300"/>
          <p14:tracePt t="82152" x="6318250" y="673100"/>
          <p14:tracePt t="82168" x="6330950" y="730250"/>
          <p14:tracePt t="82186" x="6362700" y="781050"/>
          <p14:tracePt t="82207" x="6451600" y="882650"/>
          <p14:tracePt t="82219" x="6470650" y="901700"/>
          <p14:tracePt t="82235" x="6546850" y="958850"/>
          <p14:tracePt t="82252" x="6578600" y="984250"/>
          <p14:tracePt t="82268" x="6604000" y="996950"/>
          <p14:tracePt t="82285" x="6623050" y="1003300"/>
          <p14:tracePt t="82302" x="6648450" y="1009650"/>
          <p14:tracePt t="82318" x="6673850" y="1009650"/>
          <p14:tracePt t="82335" x="6711950" y="1016000"/>
          <p14:tracePt t="82351" x="6769100" y="1016000"/>
          <p14:tracePt t="82369" x="6838950" y="1022350"/>
          <p14:tracePt t="82386" x="6877050" y="1022350"/>
          <p14:tracePt t="82402" x="6908800" y="1022350"/>
          <p14:tracePt t="82419" x="6927850" y="1022350"/>
          <p14:tracePt t="82440" x="6965950" y="1016000"/>
          <p14:tracePt t="82452" x="6978650" y="1009650"/>
          <p14:tracePt t="82469" x="7029450" y="990600"/>
          <p14:tracePt t="82485" x="7067550" y="977900"/>
          <p14:tracePt t="82502" x="7086600" y="965200"/>
          <p14:tracePt t="82518" x="7099300" y="958850"/>
          <p14:tracePt t="82535" x="7105650" y="952500"/>
          <p14:tracePt t="82625" x="7105650" y="946150"/>
          <p14:tracePt t="82635" x="7105650" y="939800"/>
          <p14:tracePt t="82653" x="7099300" y="933450"/>
          <p14:tracePt t="82685" x="7118350" y="933450"/>
          <p14:tracePt t="82703" x="7150100" y="933450"/>
          <p14:tracePt t="82719" x="7194550" y="933450"/>
          <p14:tracePt t="82735" x="7226300" y="933450"/>
          <p14:tracePt t="82752" x="7277100" y="933450"/>
          <p14:tracePt t="82769" x="7321550" y="933450"/>
          <p14:tracePt t="82785" x="7327900" y="933450"/>
          <p14:tracePt t="82829" x="7327900" y="939800"/>
          <p14:tracePt t="82854" x="7327900" y="946150"/>
          <p14:tracePt t="82869" x="7334250" y="958850"/>
          <p14:tracePt t="82969" x="7340600" y="958850"/>
          <p14:tracePt t="82996" x="7366000" y="939800"/>
          <p14:tracePt t="83020" x="7378700" y="933450"/>
          <p14:tracePt t="83020" x="7385050" y="933450"/>
          <p14:tracePt t="83036" x="7385050" y="927100"/>
          <p14:tracePt t="87707" x="7378700" y="927100"/>
          <p14:tracePt t="87734" x="7334250" y="927100"/>
          <p14:tracePt t="87740" x="7315200" y="927100"/>
          <p14:tracePt t="87757" x="7283450" y="927100"/>
          <p14:tracePt t="87773" x="7251700" y="927100"/>
          <p14:tracePt t="87790" x="7226300" y="927100"/>
          <p14:tracePt t="87807" x="7207250" y="927100"/>
          <p14:tracePt t="87837" x="7188200" y="927100"/>
          <p14:tracePt t="87857" x="7181850" y="927100"/>
          <p14:tracePt t="87890" x="7175500" y="927100"/>
          <p14:tracePt t="87940" x="7169150" y="927100"/>
          <p14:tracePt t="87973" x="7162800" y="927100"/>
          <p14:tracePt t="88049" x="7156450" y="933450"/>
          <p14:tracePt t="88059" x="7150100" y="939800"/>
          <p14:tracePt t="88073" x="7150100" y="946150"/>
          <p14:tracePt t="88090" x="7143750" y="952500"/>
          <p14:tracePt t="88107" x="7137400" y="958850"/>
          <p14:tracePt t="88335" x="7124700" y="977900"/>
          <p14:tracePt t="88341" x="7118350" y="984250"/>
          <p14:tracePt t="88359" x="7112000" y="990600"/>
          <p14:tracePt t="88541" x="7124700" y="996950"/>
          <p14:tracePt t="88561" x="7194550" y="1009650"/>
          <p14:tracePt t="88574" x="7219950" y="1009650"/>
          <p14:tracePt t="88590" x="7264400" y="1016000"/>
          <p14:tracePt t="88608" x="7315200" y="1016000"/>
          <p14:tracePt t="88624" x="7340600" y="1016000"/>
          <p14:tracePt t="88641" x="7366000" y="1016000"/>
          <p14:tracePt t="88661" x="7391400" y="1016000"/>
          <p14:tracePt t="88692" x="7397750" y="1016000"/>
          <p14:tracePt t="88708" x="7404100" y="1016000"/>
          <p14:tracePt t="88724" x="7410450" y="1016000"/>
          <p14:tracePt t="88741" x="7416800" y="1016000"/>
          <p14:tracePt t="89406" x="7505700" y="1003300"/>
          <p14:tracePt t="89424" x="7575550" y="984250"/>
          <p14:tracePt t="89442" x="7645400" y="933450"/>
          <p14:tracePt t="89466" x="7683500" y="895350"/>
          <p14:tracePt t="89475" x="7689850" y="889000"/>
          <p14:tracePt t="89492" x="7696200" y="882650"/>
          <p14:tracePt t="89541" x="7683500" y="876300"/>
          <p14:tracePt t="89558" x="7670800" y="876300"/>
          <p14:tracePt t="89575" x="7658100" y="863600"/>
          <p14:tracePt t="89591" x="7639050" y="857250"/>
          <p14:tracePt t="89608" x="7607300" y="838200"/>
          <p14:tracePt t="89625" x="7594600" y="831850"/>
          <p14:tracePt t="89642" x="7569200" y="825500"/>
          <p14:tracePt t="89658" x="7537450" y="812800"/>
          <p14:tracePt t="89683" x="7486650" y="800100"/>
          <p14:tracePt t="89691" x="7461250" y="793750"/>
          <p14:tracePt t="89708" x="7423150" y="787400"/>
          <p14:tracePt t="89725" x="7397750" y="787400"/>
          <p14:tracePt t="89727" x="7378700" y="781050"/>
          <p14:tracePt t="89741" x="7372350" y="781050"/>
          <p14:tracePt t="89759" x="7340600" y="781050"/>
          <p14:tracePt t="89780" x="7277100" y="781050"/>
          <p14:tracePt t="89792" x="7219950" y="781050"/>
          <p14:tracePt t="89814" x="7169150" y="781050"/>
          <p14:tracePt t="89815" x="7131050" y="774700"/>
          <p14:tracePt t="89826" x="7099300" y="774700"/>
          <p14:tracePt t="89842" x="7023100" y="768350"/>
          <p14:tracePt t="89859" x="6985000" y="768350"/>
          <p14:tracePt t="89877" x="6953250" y="768350"/>
          <p14:tracePt t="89891" x="6940550" y="768350"/>
          <p14:tracePt t="89908" x="6934200" y="768350"/>
          <p14:tracePt t="89925" x="6927850" y="762000"/>
          <p14:tracePt t="89958" x="6915150" y="762000"/>
          <p14:tracePt t="89975" x="6908800" y="762000"/>
          <p14:tracePt t="89991" x="6896100" y="762000"/>
          <p14:tracePt t="90047" x="6889750" y="762000"/>
          <p14:tracePt t="90059" x="6883400" y="768350"/>
          <p14:tracePt t="90084" x="6858000" y="781050"/>
          <p14:tracePt t="90092" x="6851650" y="787400"/>
          <p14:tracePt t="90111" x="6845300" y="800100"/>
          <p14:tracePt t="90125" x="6838950" y="806450"/>
          <p14:tracePt t="90142" x="6838950" y="819150"/>
          <p14:tracePt t="90158" x="6838950" y="831850"/>
          <p14:tracePt t="90175" x="6845300" y="838200"/>
          <p14:tracePt t="90192" x="6851650" y="844550"/>
          <p14:tracePt t="90210" x="6858000" y="844550"/>
          <p14:tracePt t="90260" x="6864350" y="850900"/>
          <p14:tracePt t="90275" x="6864350" y="857250"/>
          <p14:tracePt t="90298" x="6864350" y="863600"/>
          <p14:tracePt t="90312" x="6864350" y="869950"/>
          <p14:tracePt t="90330" x="6864350" y="876300"/>
          <p14:tracePt t="90676" x="6864350" y="869950"/>
          <p14:tracePt t="91999" x="6851650" y="863600"/>
          <p14:tracePt t="92010" x="6838950" y="863600"/>
          <p14:tracePt t="92027" x="6794500" y="838200"/>
          <p14:tracePt t="92044" x="6756400" y="812800"/>
          <p14:tracePt t="92060" x="6711950" y="793750"/>
          <p14:tracePt t="92228" x="6711950" y="806450"/>
          <p14:tracePt t="92243" x="6711950" y="819150"/>
          <p14:tracePt t="92261" x="6724650" y="844550"/>
          <p14:tracePt t="92277" x="6788150" y="895350"/>
          <p14:tracePt t="92294" x="6838950" y="927100"/>
          <p14:tracePt t="92312" x="6889750" y="965200"/>
          <p14:tracePt t="92327" x="6908800" y="990600"/>
          <p14:tracePt t="92343" x="6927850" y="1009650"/>
          <p14:tracePt t="92360" x="6934200" y="1022350"/>
          <p14:tracePt t="92410" x="6934200" y="1028700"/>
          <p14:tracePt t="92427" x="6934200" y="1035050"/>
          <p14:tracePt t="92460" x="6927850" y="1035050"/>
          <p14:tracePt t="92477" x="6927850" y="1041400"/>
          <p14:tracePt t="92701" x="6921500" y="1041400"/>
          <p14:tracePt t="92711" x="6921500" y="1047750"/>
          <p14:tracePt t="92734" x="6915150" y="1047750"/>
          <p14:tracePt t="92794" x="6915150" y="1054100"/>
          <p14:tracePt t="95414" x="6921500" y="1041400"/>
          <p14:tracePt t="95430" x="6959600" y="1016000"/>
          <p14:tracePt t="95457" x="7016750" y="977900"/>
          <p14:tracePt t="95468" x="7029450" y="971550"/>
          <p14:tracePt t="95480" x="7054850" y="952500"/>
          <p14:tracePt t="95513" x="7067550" y="939800"/>
          <p14:tracePt t="96246" x="7067550" y="946150"/>
          <p14:tracePt t="96264" x="7067550" y="952500"/>
          <p14:tracePt t="96283" x="7067550" y="958850"/>
          <p14:tracePt t="97613" x="7067550" y="965200"/>
          <p14:tracePt t="97624" x="7067550" y="971550"/>
          <p14:tracePt t="97641" x="7067550" y="990600"/>
          <p14:tracePt t="97665" x="7067550" y="996950"/>
          <p14:tracePt t="98765" x="7067550" y="1003300"/>
          <p14:tracePt t="98782" x="7067550" y="1009650"/>
          <p14:tracePt t="98904" x="7042150" y="1028700"/>
          <p14:tracePt t="98915" x="7010400" y="1047750"/>
          <p14:tracePt t="98933" x="6959600" y="1085850"/>
          <p14:tracePt t="98955" x="6921500" y="1117600"/>
          <p14:tracePt t="99232" x="6934200" y="1123950"/>
          <p14:tracePt t="99249" x="6940550" y="1123950"/>
          <p14:tracePt t="99266" x="6946900" y="1130300"/>
          <p14:tracePt t="99284" x="6953250" y="1130300"/>
          <p14:tracePt t="99318" x="6959600" y="1130300"/>
          <p14:tracePt t="99382" x="6965950" y="1130300"/>
          <p14:tracePt t="99400" x="6972300" y="1130300"/>
          <p14:tracePt t="99483" x="6978650" y="1130300"/>
          <p14:tracePt t="103069" x="6985000" y="1130300"/>
          <p14:tracePt t="103085" x="6997700" y="1136650"/>
          <p14:tracePt t="103103" x="7004050" y="1136650"/>
          <p14:tracePt t="103136" x="7010400" y="1136650"/>
          <p14:tracePt t="103164" x="7035800" y="1136650"/>
          <p14:tracePt t="103168" x="7042150" y="1136650"/>
          <p14:tracePt t="104354" x="7048500" y="1136650"/>
          <p14:tracePt t="104370" x="7061200" y="1136650"/>
          <p14:tracePt t="104387" x="7073900" y="1136650"/>
          <p14:tracePt t="104423" x="7080250" y="1149350"/>
          <p14:tracePt t="104437" x="7092950" y="1174750"/>
          <p14:tracePt t="104454" x="7118350" y="1225550"/>
          <p14:tracePt t="104470" x="7118350" y="1231900"/>
          <p14:tracePt t="104504" x="7112000" y="1200150"/>
          <p14:tracePt t="104520" x="7073900" y="1123950"/>
          <p14:tracePt t="104537" x="7054850" y="1079500"/>
          <p14:tracePt t="104554" x="7048500" y="1079500"/>
          <p14:tracePt t="104587" x="7054850" y="1130300"/>
          <p14:tracePt t="104604" x="7061200" y="1181100"/>
          <p14:tracePt t="104620" x="7061200" y="1193800"/>
          <p14:tracePt t="113044" x="7061200" y="1187450"/>
          <p14:tracePt t="113061" x="7004050" y="1130300"/>
          <p14:tracePt t="113078" x="6985000" y="1123950"/>
          <p14:tracePt t="113111" x="6978650" y="1123950"/>
          <p14:tracePt t="113127" x="6946900" y="1117600"/>
          <p14:tracePt t="113144" x="6889750" y="1104900"/>
          <p14:tracePt t="113161" x="6832600" y="1098550"/>
          <p14:tracePt t="113177" x="6807200" y="1098550"/>
          <p14:tracePt t="113194" x="6794500" y="1111250"/>
          <p14:tracePt t="113218" x="6756400" y="1149350"/>
          <p14:tracePt t="113227" x="6737350" y="1168400"/>
          <p14:tracePt t="113244" x="6718300" y="1200150"/>
          <p14:tracePt t="113261" x="6686550" y="1231900"/>
          <p14:tracePt t="113277" x="6667500" y="1270000"/>
          <p14:tracePt t="113294" x="6648450" y="1301750"/>
          <p14:tracePt t="113311" x="6623050" y="1371600"/>
          <p14:tracePt t="113327" x="6623050" y="1377950"/>
          <p14:tracePt t="113344" x="6623050" y="1384300"/>
          <p14:tracePt t="113395" x="6623050" y="1371600"/>
          <p14:tracePt t="113411" x="6629400" y="1365250"/>
          <p14:tracePt t="113428" x="6642100" y="1346200"/>
          <p14:tracePt t="113444" x="6692900" y="1301750"/>
          <p14:tracePt t="113461" x="6756400" y="1244600"/>
          <p14:tracePt t="113478" x="6819900" y="1181100"/>
          <p14:tracePt t="113499" x="6883400" y="1117600"/>
          <p14:tracePt t="113511" x="6902450" y="1098550"/>
          <p14:tracePt t="113528" x="6927850" y="1079500"/>
          <p14:tracePt t="113545" x="6940550" y="1060450"/>
          <p14:tracePt t="113545" x="6946900" y="1054100"/>
          <p14:tracePt t="113744" x="7048500" y="1098550"/>
          <p14:tracePt t="113761" x="7169150" y="1136650"/>
          <p14:tracePt t="113780" x="7327900" y="1174750"/>
          <p14:tracePt t="113795" x="7461250" y="1206500"/>
          <p14:tracePt t="113811" x="7581900" y="1231900"/>
          <p14:tracePt t="113829" x="7645400" y="1244600"/>
          <p14:tracePt t="113845" x="7664450" y="1244600"/>
          <p14:tracePt t="113912" x="7670800" y="1238250"/>
          <p14:tracePt t="113928" x="7721600" y="1200150"/>
          <p14:tracePt t="113945" x="7778750" y="1143000"/>
          <p14:tracePt t="113967" x="7797800" y="1104900"/>
          <p14:tracePt t="113978" x="7797800" y="1066800"/>
          <p14:tracePt t="113995" x="7804150" y="1035050"/>
          <p14:tracePt t="114012" x="7804150" y="996950"/>
          <p14:tracePt t="114040" x="7791450" y="939800"/>
          <p14:tracePt t="114047" x="7785100" y="920750"/>
          <p14:tracePt t="114061" x="7772400" y="895350"/>
          <p14:tracePt t="114078" x="7740650" y="863600"/>
          <p14:tracePt t="114095" x="7702550" y="844550"/>
          <p14:tracePt t="114111" x="7651750" y="819150"/>
          <p14:tracePt t="114128" x="7594600" y="800100"/>
          <p14:tracePt t="114131" x="7543800" y="787400"/>
          <p14:tracePt t="114146" x="7486650" y="774700"/>
          <p14:tracePt t="114168" x="7340600" y="755650"/>
          <p14:tracePt t="114179" x="7315200" y="749300"/>
          <p14:tracePt t="114196" x="7213600" y="742950"/>
          <p14:tracePt t="114212" x="7112000" y="730250"/>
          <p14:tracePt t="114212" x="7035800" y="717550"/>
          <p14:tracePt t="114228" x="6902450" y="698500"/>
          <p14:tracePt t="114255" x="6724650" y="673100"/>
          <p14:tracePt t="114262" x="6648450" y="660400"/>
          <p14:tracePt t="114278" x="6565900" y="654050"/>
          <p14:tracePt t="114295" x="6502400" y="647700"/>
          <p14:tracePt t="114314" x="6470650" y="647700"/>
          <p14:tracePt t="114314" x="6445250" y="654050"/>
          <p14:tracePt t="114329" x="6388100" y="673100"/>
          <p14:tracePt t="114345" x="6235700" y="711200"/>
          <p14:tracePt t="114362" x="6083300" y="742950"/>
          <p14:tracePt t="114379" x="5848350" y="793750"/>
          <p14:tracePt t="114395" x="5734050" y="819150"/>
          <p14:tracePt t="114412" x="5689600" y="831850"/>
          <p14:tracePt t="114429" x="5670550" y="838200"/>
          <p14:tracePt t="114445" x="5670550" y="850900"/>
          <p14:tracePt t="114462" x="5657850" y="895350"/>
          <p14:tracePt t="114479" x="5626100" y="958850"/>
          <p14:tracePt t="114495" x="5588000" y="1047750"/>
          <p14:tracePt t="114512" x="5562600" y="1168400"/>
          <p14:tracePt t="114536" x="5581650" y="1314450"/>
          <p14:tracePt t="114545" x="5613400" y="1371600"/>
          <p14:tracePt t="114549" x="5638800" y="1403350"/>
          <p14:tracePt t="114564" x="5670550" y="1435100"/>
          <p14:tracePt t="114580" x="5784850" y="1479550"/>
          <p14:tracePt t="114596" x="5911850" y="1492250"/>
          <p14:tracePt t="114612" x="6083300" y="1492250"/>
          <p14:tracePt t="114629" x="6394450" y="1460500"/>
          <p14:tracePt t="114645" x="6635750" y="1435100"/>
          <p14:tracePt t="114666" x="6813550" y="1422400"/>
          <p14:tracePt t="114679" x="7023100" y="1416050"/>
          <p14:tracePt t="114695" x="7213600" y="1416050"/>
          <p14:tracePt t="114712" x="7346950" y="1416050"/>
          <p14:tracePt t="114729" x="7486650" y="1390650"/>
          <p14:tracePt t="114745" x="7550150" y="1365250"/>
          <p14:tracePt t="114763" x="7594600" y="1327150"/>
          <p14:tracePt t="114779" x="7651750" y="1276350"/>
          <p14:tracePt t="114796" x="7696200" y="1238250"/>
          <p14:tracePt t="114821" x="7766050" y="1181100"/>
          <p14:tracePt t="114829" x="7772400" y="1168400"/>
          <p14:tracePt t="114846" x="7778750" y="1155700"/>
          <p14:tracePt t="114862" x="7778750" y="1136650"/>
          <p14:tracePt t="114879" x="7778750" y="1104900"/>
          <p14:tracePt t="114896" x="7766050" y="1079500"/>
          <p14:tracePt t="114912" x="7759700" y="1060450"/>
          <p14:tracePt t="114929" x="7747000" y="1035050"/>
          <p14:tracePt t="114946" x="7734300" y="1009650"/>
          <p14:tracePt t="114963" x="7715250" y="990600"/>
          <p14:tracePt t="114980" x="7677150" y="958850"/>
          <p14:tracePt t="114996" x="7600950" y="920750"/>
          <p14:tracePt t="115012" x="7531100" y="901700"/>
          <p14:tracePt t="115030" x="7461250" y="876300"/>
          <p14:tracePt t="115050" x="7353300" y="857250"/>
          <p14:tracePt t="115062" x="7308850" y="850900"/>
          <p14:tracePt t="115080" x="7251700" y="844550"/>
          <p14:tracePt t="115110" x="7169150" y="831850"/>
          <p14:tracePt t="115125" x="7105650" y="825500"/>
          <p14:tracePt t="115135" x="7042150" y="825500"/>
          <p14:tracePt t="115146" x="6934200" y="819150"/>
          <p14:tracePt t="115162" x="6826250" y="819150"/>
          <p14:tracePt t="115179" x="6731000" y="819150"/>
          <p14:tracePt t="115196" x="6654800" y="819150"/>
          <p14:tracePt t="115290" x="6648450" y="819150"/>
          <p14:tracePt t="115295" x="6648450" y="825500"/>
          <p14:tracePt t="115313" x="6635750" y="869950"/>
          <p14:tracePt t="115334" x="6623050" y="901700"/>
          <p14:tracePt t="115346" x="6623050" y="908050"/>
          <p14:tracePt t="115367" x="6616700" y="927100"/>
          <p14:tracePt t="115446" x="6616700" y="946150"/>
          <p14:tracePt t="115463" x="6591300" y="990600"/>
          <p14:tracePt t="115482" x="6565900" y="1022350"/>
          <p14:tracePt t="115496" x="6546850" y="1041400"/>
          <p14:tracePt t="115513" x="6521450" y="1073150"/>
          <p14:tracePt t="115529" x="6508750" y="1085850"/>
          <p14:tracePt t="115546" x="6508750" y="1092200"/>
          <p14:tracePt t="115563" x="6508750" y="1098550"/>
          <p14:tracePt t="115613" x="6508750" y="1104900"/>
          <p14:tracePt t="115646" x="6515100" y="1111250"/>
          <p14:tracePt t="116213" x="6521450" y="1111250"/>
          <p14:tracePt t="116230" x="6578600" y="1117600"/>
          <p14:tracePt t="116247" x="6705600" y="1117600"/>
          <p14:tracePt t="116269" x="6864350" y="1098550"/>
          <p14:tracePt t="116280" x="6889750" y="1092200"/>
          <p14:tracePt t="116297" x="6953250" y="1060450"/>
          <p14:tracePt t="116314" x="6965950" y="1054100"/>
          <p14:tracePt t="116330" x="6978650" y="1028700"/>
          <p14:tracePt t="116347" x="6978650" y="1022350"/>
          <p14:tracePt t="116363" x="6946900" y="1009650"/>
          <p14:tracePt t="116380" x="6896100" y="996950"/>
          <p14:tracePt t="116397" x="6858000" y="990600"/>
          <p14:tracePt t="116413" x="6826250" y="990600"/>
          <p14:tracePt t="116430" x="6794500" y="990600"/>
          <p14:tracePt t="116451" x="6775450" y="984250"/>
          <p14:tracePt t="116464" x="6750050" y="984250"/>
          <p14:tracePt t="116480" x="6731000" y="977900"/>
          <p14:tracePt t="116498" x="6711950" y="971550"/>
          <p14:tracePt t="116514" x="6648450" y="958850"/>
          <p14:tracePt t="116531" x="6572250" y="952500"/>
          <p14:tracePt t="116547" x="6451600" y="946150"/>
          <p14:tracePt t="116563" x="6273800" y="920750"/>
          <p14:tracePt t="116581" x="6223000" y="914400"/>
          <p14:tracePt t="116597" x="6083300" y="889000"/>
          <p14:tracePt t="116613" x="6038850" y="882650"/>
          <p14:tracePt t="116630" x="5962650" y="869950"/>
          <p14:tracePt t="116647" x="5835650" y="863600"/>
          <p14:tracePt t="116663" x="5638800" y="863600"/>
          <p14:tracePt t="116685" x="5340350" y="863600"/>
          <p14:tracePt t="116697" x="5213350" y="863600"/>
          <p14:tracePt t="116714" x="5054600" y="863600"/>
          <p14:tracePt t="116735" x="4889500" y="857250"/>
          <p14:tracePt t="116747" x="4883150" y="857250"/>
          <p14:tracePt t="116814" x="4870450" y="857250"/>
          <p14:tracePt t="116831" x="4870450" y="869950"/>
          <p14:tracePt t="116847" x="4870450" y="889000"/>
          <p14:tracePt t="116864" x="4921250" y="933450"/>
          <p14:tracePt t="116881" x="4997450" y="965200"/>
          <p14:tracePt t="116897" x="5073650" y="977900"/>
          <p14:tracePt t="116914" x="5111750" y="984250"/>
          <p14:tracePt t="117203" x="5105400" y="977900"/>
          <p14:tracePt t="117214" x="5092700" y="965200"/>
          <p14:tracePt t="117231" x="5029200" y="933450"/>
          <p14:tracePt t="117248" x="4953000" y="914400"/>
          <p14:tracePt t="117264" x="4902200" y="914400"/>
          <p14:tracePt t="117281" x="4857750" y="920750"/>
          <p14:tracePt t="117298" x="4819650" y="933450"/>
          <p14:tracePt t="117315" x="4762500" y="946150"/>
          <p14:tracePt t="117331" x="4705350" y="952500"/>
          <p14:tracePt t="117347" x="4648200" y="958850"/>
          <p14:tracePt t="117365" x="4603750" y="965200"/>
          <p14:tracePt t="117387" x="4521200" y="971550"/>
          <p14:tracePt t="117398" x="4502150" y="971550"/>
          <p14:tracePt t="117417" x="4476750" y="971550"/>
          <p14:tracePt t="117444" x="4413250" y="965200"/>
          <p14:tracePt t="117450" x="4394200" y="965200"/>
          <p14:tracePt t="117465" x="4362450" y="965200"/>
          <p14:tracePt t="117482" x="4298950" y="965200"/>
          <p14:tracePt t="117498" x="4267200" y="965200"/>
          <p14:tracePt t="117514" x="4248150" y="965200"/>
          <p14:tracePt t="117515" x="4241800" y="965200"/>
          <p14:tracePt t="117531" x="4222750" y="965200"/>
          <p14:tracePt t="117548" x="4184650" y="958850"/>
          <p14:tracePt t="117565" x="4089400" y="946150"/>
          <p14:tracePt t="117582" x="3968750" y="927100"/>
          <p14:tracePt t="117598" x="3854450" y="901700"/>
          <p14:tracePt t="117614" x="3790950" y="889000"/>
          <p14:tracePt t="117631" x="3771900" y="882650"/>
          <p14:tracePt t="117648" x="3765550" y="882650"/>
          <p14:tracePt t="117685" x="3759200" y="882650"/>
          <p14:tracePt t="117698" x="3740150" y="889000"/>
          <p14:tracePt t="117720" x="3600450" y="939800"/>
          <p14:tracePt t="117731" x="3530600" y="958850"/>
          <p14:tracePt t="117748" x="3409950" y="990600"/>
          <p14:tracePt t="117765" x="3352800" y="1022350"/>
          <p14:tracePt t="117781" x="3352800" y="1035050"/>
          <p14:tracePt t="117798" x="3365500" y="1041400"/>
          <p14:tracePt t="117814" x="3403600" y="1047750"/>
          <p14:tracePt t="117832" x="3454400" y="1060450"/>
          <p14:tracePt t="117853" x="3517900" y="1079500"/>
          <p14:tracePt t="117865" x="3536950" y="1079500"/>
          <p14:tracePt t="117882" x="3568700" y="1092200"/>
          <p14:tracePt t="117907" x="3651250" y="1104900"/>
          <p14:tracePt t="117908" x="3683000" y="1111250"/>
          <p14:tracePt t="117920" x="3714750" y="1111250"/>
          <p14:tracePt t="117934" x="3765550" y="1111250"/>
          <p14:tracePt t="117949" x="3790950" y="1111250"/>
          <p14:tracePt t="117965" x="3829050" y="1111250"/>
          <p14:tracePt t="117982" x="3867150" y="1111250"/>
          <p14:tracePt t="117998" x="3917950" y="1117600"/>
          <p14:tracePt t="118015" x="3949700" y="1130300"/>
          <p14:tracePt t="118032" x="3962400" y="1136650"/>
          <p14:tracePt t="118048" x="3962400" y="1143000"/>
          <p14:tracePt t="118088" x="3943350" y="1136650"/>
          <p14:tracePt t="118100" x="3937000" y="1136650"/>
          <p14:tracePt t="122869" x="3930650" y="1168400"/>
          <p14:tracePt t="122885" x="3905250" y="1225550"/>
          <p14:tracePt t="122902" x="3879850" y="1270000"/>
          <p14:tracePt t="122919" x="3860800" y="1320800"/>
          <p14:tracePt t="122936" x="3848100" y="1352550"/>
          <p14:tracePt t="122954" x="3841750" y="1365250"/>
          <p14:tracePt t="122970" x="3841750" y="1384300"/>
          <p14:tracePt t="122986" x="3829050" y="1397000"/>
          <p14:tracePt t="123002" x="3810000" y="1428750"/>
          <p14:tracePt t="123019" x="3765550" y="1485900"/>
          <p14:tracePt t="123036" x="3721100" y="1543050"/>
          <p14:tracePt t="123052" x="3670300" y="1600200"/>
          <p14:tracePt t="123070" x="3644900" y="1625600"/>
          <p14:tracePt t="123088" x="3632200" y="1631950"/>
          <p14:tracePt t="128624" x="3619500" y="1631950"/>
          <p14:tracePt t="128641" x="3556000" y="1631950"/>
          <p14:tracePt t="128658" x="3403600" y="1625600"/>
          <p14:tracePt t="128674" x="3251200" y="1625600"/>
          <p14:tracePt t="128692" x="3048000" y="1625600"/>
          <p14:tracePt t="128708" x="2882900" y="1631950"/>
          <p14:tracePt t="128724" x="2755900" y="1631950"/>
          <p14:tracePt t="128741" x="2698750" y="1631950"/>
          <p14:tracePt t="128774" x="2692400" y="1631950"/>
          <p14:tracePt t="128791" x="2673350" y="1631950"/>
          <p14:tracePt t="128808" x="2622550" y="1631950"/>
          <p14:tracePt t="128824" x="2578100" y="1638300"/>
          <p14:tracePt t="128841" x="2533650" y="1651000"/>
          <p14:tracePt t="128857" x="2508250" y="1651000"/>
          <p14:tracePt t="128891" x="2508250" y="1657350"/>
          <p14:tracePt t="128907" x="2419350" y="1676400"/>
          <p14:tracePt t="128924" x="2292350" y="1720850"/>
          <p14:tracePt t="128941" x="2133600" y="1771650"/>
          <p14:tracePt t="128957" x="2019300" y="1816100"/>
          <p14:tracePt t="128974" x="1974850" y="1822450"/>
          <p14:tracePt t="129046" x="1968500" y="1822450"/>
          <p14:tracePt t="129059" x="1949450" y="1822450"/>
          <p14:tracePt t="129075" x="1936750" y="1822450"/>
          <p14:tracePt t="129091" x="1911350" y="1822450"/>
          <p14:tracePt t="129109" x="1905000" y="1822450"/>
          <p14:tracePt t="129124" x="1898650" y="1822450"/>
          <p14:tracePt t="129141" x="1885950" y="1816100"/>
          <p14:tracePt t="129160" x="1873250" y="1809750"/>
          <p14:tracePt t="129174" x="1860550" y="1803400"/>
          <p14:tracePt t="129191" x="1847850" y="1790700"/>
          <p14:tracePt t="129208" x="1835150" y="1778000"/>
          <p14:tracePt t="129224" x="1828800" y="1765300"/>
          <p14:tracePt t="129242" x="1809750" y="1758950"/>
          <p14:tracePt t="129258" x="1784350" y="1739900"/>
          <p14:tracePt t="129276" x="1733550" y="1720850"/>
          <p14:tracePt t="129291" x="1676400" y="1701800"/>
          <p14:tracePt t="129308" x="1638300" y="1689100"/>
          <p14:tracePt t="129324" x="1600200" y="1676400"/>
          <p14:tracePt t="129341" x="1593850" y="1676400"/>
          <p14:tracePt t="129415" x="1568450" y="1676400"/>
          <p14:tracePt t="129424" x="1549400" y="1676400"/>
          <p14:tracePt t="129442" x="1524000" y="1676400"/>
          <p14:tracePt t="129458" x="1517650" y="1676400"/>
          <p14:tracePt t="129510" x="1517650" y="1682750"/>
          <p14:tracePt t="129525" x="1524000" y="1720850"/>
          <p14:tracePt t="129553" x="1549400" y="1797050"/>
          <p14:tracePt t="129570" x="1574800" y="1841500"/>
          <p14:tracePt t="129592" x="1619250" y="1879600"/>
          <p14:tracePt t="129608" x="1638300" y="1892300"/>
          <p14:tracePt t="129625" x="1676400" y="1905000"/>
          <p14:tracePt t="129641" x="1739900" y="1917700"/>
          <p14:tracePt t="129658" x="1809750" y="1943100"/>
          <p14:tracePt t="129675" x="1930400" y="1981200"/>
          <p14:tracePt t="129676" x="1981200" y="2000250"/>
          <p14:tracePt t="129702" x="2108200" y="2038350"/>
          <p14:tracePt t="129711" x="2127250" y="2044700"/>
          <p14:tracePt t="129725" x="2146300" y="2051050"/>
          <p14:tracePt t="129742" x="2152650" y="2051050"/>
          <p14:tracePt t="129758" x="2165350" y="2051050"/>
          <p14:tracePt t="129783" x="2228850" y="2038350"/>
          <p14:tracePt t="129791" x="2247900" y="2038350"/>
          <p14:tracePt t="129809" x="2355850" y="2038350"/>
          <p14:tracePt t="129835" x="2463800" y="2044700"/>
          <p14:tracePt t="129843" x="2501900" y="2044700"/>
          <p14:tracePt t="129865" x="2565400" y="2038350"/>
          <p14:tracePt t="129876" x="2584450" y="2038350"/>
          <p14:tracePt t="129891" x="2641600" y="2025650"/>
          <p14:tracePt t="129892" x="2673350" y="2019300"/>
          <p14:tracePt t="129913" x="2736850" y="2012950"/>
          <p14:tracePt t="129925" x="2819400" y="1993900"/>
          <p14:tracePt t="129942" x="2857500" y="1981200"/>
          <p14:tracePt t="129958" x="2870200" y="1974850"/>
          <p14:tracePt t="129977" x="2876550" y="1974850"/>
          <p14:tracePt t="130012" x="2876550" y="1968500"/>
          <p14:tracePt t="130025" x="2876550" y="1962150"/>
          <p14:tracePt t="130042" x="2876550" y="1943100"/>
          <p14:tracePt t="130058" x="2863850" y="1911350"/>
          <p14:tracePt t="130075" x="2844800" y="1873250"/>
          <p14:tracePt t="130092" x="2825750" y="1841500"/>
          <p14:tracePt t="130117" x="2781300" y="1797050"/>
          <p14:tracePt t="130125" x="2768600" y="1784350"/>
          <p14:tracePt t="130142" x="2730500" y="1752600"/>
          <p14:tracePt t="130165" x="2686050" y="1714500"/>
          <p14:tracePt t="130178" x="2628900" y="1676400"/>
          <p14:tracePt t="130192" x="2584450" y="1644650"/>
          <p14:tracePt t="130208" x="2546350" y="1625600"/>
          <p14:tracePt t="130225" x="2533650" y="1625600"/>
          <p14:tracePt t="130248" x="2514600" y="1619250"/>
          <p14:tracePt t="130260" x="2508250" y="1619250"/>
          <p14:tracePt t="130282" x="2476500" y="1619250"/>
          <p14:tracePt t="130292" x="2463800" y="1619250"/>
          <p14:tracePt t="130308" x="2457450" y="1619250"/>
          <p14:tracePt t="130359" x="2444750" y="1619250"/>
          <p14:tracePt t="130375" x="2438400" y="1619250"/>
          <p14:tracePt t="130392" x="2432050" y="1619250"/>
          <p14:tracePt t="130409" x="2419350" y="1619250"/>
          <p14:tracePt t="130426" x="2406650" y="1619250"/>
          <p14:tracePt t="130442" x="2393950" y="1612900"/>
          <p14:tracePt t="130459" x="2374900" y="1612900"/>
          <p14:tracePt t="130485" x="2184400" y="1644650"/>
          <p14:tracePt t="130509" x="1924050" y="1676400"/>
          <p14:tracePt t="130526" x="1765300" y="1682750"/>
          <p14:tracePt t="130542" x="1720850" y="1689100"/>
          <p14:tracePt t="130559" x="1631950" y="1689100"/>
          <p14:tracePt t="130560" x="1574800" y="1689100"/>
          <p14:tracePt t="130575" x="1384300" y="1695450"/>
          <p14:tracePt t="130592" x="1174750" y="1714500"/>
          <p14:tracePt t="130611" x="990600" y="1727200"/>
          <p14:tracePt t="130626" x="806450" y="1739900"/>
          <p14:tracePt t="130644" x="730250" y="1739900"/>
          <p14:tracePt t="130725" x="723900" y="1739900"/>
          <p14:tracePt t="130744" x="698500" y="1733550"/>
          <p14:tracePt t="130760" x="685800" y="1727200"/>
          <p14:tracePt t="130775" x="679450" y="1727200"/>
          <p14:tracePt t="130825" x="666750" y="1727200"/>
          <p14:tracePt t="130843" x="622300" y="1739900"/>
          <p14:tracePt t="130859" x="558800" y="1758950"/>
          <p14:tracePt t="130876" x="495300" y="1778000"/>
          <p14:tracePt t="130894" x="450850" y="1790700"/>
          <p14:tracePt t="130952" x="444500" y="1797050"/>
          <p14:tracePt t="130959" x="438150" y="1803400"/>
          <p14:tracePt t="130976" x="425450" y="1816100"/>
          <p14:tracePt t="130992" x="406400" y="1835150"/>
          <p14:tracePt t="131009" x="387350" y="1854200"/>
          <p14:tracePt t="131026" x="381000" y="1873250"/>
          <p14:tracePt t="131042" x="381000" y="1885950"/>
          <p14:tracePt t="131059" x="400050" y="1905000"/>
          <p14:tracePt t="131077" x="425450" y="1924050"/>
          <p14:tracePt t="131092" x="450850" y="1936750"/>
          <p14:tracePt t="131109" x="488950" y="1949450"/>
          <p14:tracePt t="131126" x="514350" y="1949450"/>
          <p14:tracePt t="131143" x="539750" y="1949450"/>
          <p14:tracePt t="131144" x="565150" y="1949450"/>
          <p14:tracePt t="131163" x="584200" y="1949450"/>
          <p14:tracePt t="131176" x="596900" y="1949450"/>
          <p14:tracePt t="131226" x="603250" y="1949450"/>
          <p14:tracePt t="131242" x="603250" y="1955800"/>
          <p14:tracePt t="131510" x="647700" y="1955800"/>
          <p14:tracePt t="131526" x="704850" y="1968500"/>
          <p14:tracePt t="131543" x="736600" y="1974850"/>
          <p14:tracePt t="131562" x="749300" y="1981200"/>
          <p14:tracePt t="132210" x="755650" y="1981200"/>
          <p14:tracePt t="132228" x="793750" y="1981200"/>
          <p14:tracePt t="132245" x="844550" y="1968500"/>
          <p14:tracePt t="132260" x="1009650" y="1962150"/>
          <p14:tracePt t="132277" x="1187450" y="1974850"/>
          <p14:tracePt t="132294" x="1346200" y="1987550"/>
          <p14:tracePt t="132310" x="1543050" y="2012950"/>
          <p14:tracePt t="132327" x="1670050" y="2032000"/>
          <p14:tracePt t="132344" x="1797050" y="2051050"/>
          <p14:tracePt t="132361" x="1885950" y="2063750"/>
          <p14:tracePt t="132387" x="1987550" y="2076450"/>
          <p14:tracePt t="132400" x="2108200" y="2089150"/>
          <p14:tracePt t="132417" x="2228850" y="2095500"/>
          <p14:tracePt t="132427" x="2368550" y="2095500"/>
          <p14:tracePt t="132443" x="2527300" y="2101850"/>
          <p14:tracePt t="132460" x="2673350" y="2101850"/>
          <p14:tracePt t="132477" x="2774950" y="2095500"/>
          <p14:tracePt t="132494" x="2889250" y="2089150"/>
          <p14:tracePt t="132510" x="2959100" y="2076450"/>
          <p14:tracePt t="132527" x="3054350" y="2070100"/>
          <p14:tracePt t="132544" x="3181350" y="2063750"/>
          <p14:tracePt t="132560" x="3365500" y="2063750"/>
          <p14:tracePt t="132580" x="3492500" y="2057400"/>
          <p14:tracePt t="132580" x="3524250" y="2057400"/>
          <p14:tracePt t="132596" x="3575050" y="2051050"/>
          <p14:tracePt t="132611" x="3600450" y="2044700"/>
          <p14:tracePt t="132694" x="3613150" y="2044700"/>
          <p14:tracePt t="132711" x="3644900" y="2044700"/>
          <p14:tracePt t="132727" x="3657600" y="2044700"/>
          <p14:tracePt t="132744" x="3663950" y="2044700"/>
          <p14:tracePt t="134145" x="3663950" y="2032000"/>
          <p14:tracePt t="134164" x="3663950" y="2025650"/>
          <p14:tracePt t="134212" x="3657600" y="2025650"/>
          <p14:tracePt t="134245" x="3435350" y="2057400"/>
          <p14:tracePt t="134262" x="3302000" y="2082800"/>
          <p14:tracePt t="134297" x="3155950" y="2108200"/>
          <p14:tracePt t="134329" x="3162300" y="2108200"/>
          <p14:tracePt t="134345" x="3206750" y="2114550"/>
          <p14:tracePt t="134362" x="3263900" y="2108200"/>
          <p14:tracePt t="134378" x="3308350" y="2108200"/>
          <p14:tracePt t="134396" x="3333750" y="2108200"/>
          <p14:tracePt t="134422" x="3371850" y="2139950"/>
          <p14:tracePt t="134431" x="3416300" y="2178050"/>
          <p14:tracePt t="134446" x="3454400" y="2203450"/>
          <p14:tracePt t="134464" x="3568700" y="2260600"/>
          <p14:tracePt t="134479" x="3638550" y="2273300"/>
          <p14:tracePt t="134495" x="3695700" y="2260600"/>
          <p14:tracePt t="134512" x="3727450" y="2247900"/>
          <p14:tracePt t="134529" x="3771900" y="2222500"/>
          <p14:tracePt t="134548" x="3803650" y="2203450"/>
          <p14:tracePt t="134563" x="3822700" y="2190750"/>
          <p14:tracePt t="134580" x="3835400" y="2184400"/>
          <p14:tracePt t="134610" x="3848100" y="2178050"/>
          <p14:tracePt t="134616" x="3854450" y="2178050"/>
          <p14:tracePt t="134629" x="3854450" y="2171700"/>
          <p14:tracePt t="134649" x="3867150" y="2159000"/>
          <p14:tracePt t="134662" x="3873500" y="2152650"/>
          <p14:tracePt t="134679" x="3892550" y="2133600"/>
          <p14:tracePt t="134707" x="3930650" y="2095500"/>
          <p14:tracePt t="134715" x="3937000" y="2095500"/>
          <p14:tracePt t="134729" x="3943350" y="2089150"/>
          <p14:tracePt t="134746" x="3949700" y="2089150"/>
          <p14:tracePt t="134812" x="3949700" y="2082800"/>
          <p14:tracePt t="134887" x="3981450" y="2076450"/>
          <p14:tracePt t="134895" x="4006850" y="2063750"/>
          <p14:tracePt t="134913" x="4051300" y="2051050"/>
          <p14:tracePt t="134929" x="4102100" y="2038350"/>
          <p14:tracePt t="134946" x="4159250" y="2038350"/>
          <p14:tracePt t="134963" x="4229100" y="2032000"/>
          <p14:tracePt t="134980" x="4273550" y="2032000"/>
          <p14:tracePt t="134996" x="4305300" y="2025650"/>
          <p14:tracePt t="135046" x="4311650" y="2025650"/>
          <p14:tracePt t="135063" x="4337050" y="2025650"/>
          <p14:tracePt t="135079" x="4406900" y="2025650"/>
          <p14:tracePt t="135096" x="4445000" y="2025650"/>
          <p14:tracePt t="135113" x="4470400" y="2019300"/>
          <p14:tracePt t="135129" x="4502150" y="2019300"/>
          <p14:tracePt t="135146" x="4533900" y="2006600"/>
          <p14:tracePt t="135162" x="4552950" y="2000250"/>
          <p14:tracePt t="135179" x="4572000" y="2000250"/>
          <p14:tracePt t="135197" x="4591050" y="1993900"/>
          <p14:tracePt t="135221" x="4616450" y="1987550"/>
          <p14:tracePt t="135235" x="4629150" y="1987550"/>
          <p14:tracePt t="135250" x="4635500" y="1987550"/>
          <p14:tracePt t="135279" x="4641850" y="1987550"/>
          <p14:tracePt t="135296" x="4654550" y="1987550"/>
          <p14:tracePt t="135313" x="4667250" y="1987550"/>
          <p14:tracePt t="135329" x="4692650" y="1981200"/>
          <p14:tracePt t="135348" x="4705350" y="1981200"/>
          <p14:tracePt t="135463" x="4711700" y="1981200"/>
          <p14:tracePt t="135530" x="4718050" y="1993900"/>
          <p14:tracePt t="135546" x="4718050" y="2000250"/>
          <p14:tracePt t="135563" x="4718050" y="2006600"/>
          <p14:tracePt t="135580" x="4718050" y="2019300"/>
          <p14:tracePt t="135596" x="4711700" y="2032000"/>
          <p14:tracePt t="135613" x="4692650" y="2044700"/>
          <p14:tracePt t="135631" x="4673600" y="2057400"/>
          <p14:tracePt t="135646" x="4654550" y="2082800"/>
          <p14:tracePt t="135663" x="4635500" y="2108200"/>
          <p14:tracePt t="135688" x="4629150" y="2114550"/>
          <p14:tracePt t="136102" x="4686300" y="2114550"/>
          <p14:tracePt t="136113" x="4724400" y="2108200"/>
          <p14:tracePt t="136130" x="4813300" y="2101850"/>
          <p14:tracePt t="136155" x="4946650" y="2070100"/>
          <p14:tracePt t="136180" x="5016500" y="2051050"/>
          <p14:tracePt t="136196" x="5067300" y="2038350"/>
          <p14:tracePt t="136213" x="5124450" y="2025650"/>
          <p14:tracePt t="136230" x="5175250" y="2019300"/>
          <p14:tracePt t="136246" x="5207000" y="2019300"/>
          <p14:tracePt t="136263" x="5238750" y="2019300"/>
          <p14:tracePt t="136281" x="5245100" y="2019300"/>
          <p14:tracePt t="136330" x="5251450" y="2019300"/>
          <p14:tracePt t="136431" x="5257800" y="2019300"/>
          <p14:tracePt t="136447" x="5264150" y="2019300"/>
          <p14:tracePt t="136464" x="5276850" y="2025650"/>
          <p14:tracePt t="136480" x="5283200" y="2025650"/>
          <p14:tracePt t="136513" x="5289550" y="2025650"/>
          <p14:tracePt t="136532" x="5321300" y="2032000"/>
          <p14:tracePt t="136548" x="5384800" y="2032000"/>
          <p14:tracePt t="136575" x="5594350" y="2044700"/>
          <p14:tracePt t="136583" x="5632450" y="2044700"/>
          <p14:tracePt t="136598" x="5708650" y="2044700"/>
          <p14:tracePt t="136619" x="5740400" y="2044700"/>
          <p14:tracePt t="136652" x="5753100" y="2044700"/>
          <p14:tracePt t="136664" x="5772150" y="2038350"/>
          <p14:tracePt t="136680" x="5829300" y="2038350"/>
          <p14:tracePt t="136697" x="5918200" y="2038350"/>
          <p14:tracePt t="136714" x="5988050" y="2038350"/>
          <p14:tracePt t="136731" x="6089650" y="2044700"/>
          <p14:tracePt t="136748" x="6165850" y="2044700"/>
          <p14:tracePt t="136764" x="6229350" y="2044700"/>
          <p14:tracePt t="136780" x="6280150" y="2038350"/>
          <p14:tracePt t="136798" x="6318250" y="2025650"/>
          <p14:tracePt t="136814" x="6330950" y="2025650"/>
          <p14:tracePt t="137031" x="6337300" y="2038350"/>
          <p14:tracePt t="137047" x="6356350" y="2044700"/>
          <p14:tracePt t="137065" x="6394450" y="2057400"/>
          <p14:tracePt t="137065" x="6400800" y="2057400"/>
          <p14:tracePt t="137260" x="6407150" y="2057400"/>
          <p14:tracePt t="137264" x="6419850" y="2057400"/>
          <p14:tracePt t="137281" x="6451600" y="2057400"/>
          <p14:tracePt t="137300" x="6489700" y="2051050"/>
          <p14:tracePt t="137324" x="6546850" y="2044700"/>
          <p14:tracePt t="137331" x="6559550" y="2044700"/>
          <p14:tracePt t="137348" x="6604000" y="2044700"/>
          <p14:tracePt t="137364" x="6654800" y="2044700"/>
          <p14:tracePt t="137381" x="6756400" y="2044700"/>
          <p14:tracePt t="137398" x="6883400" y="2051050"/>
          <p14:tracePt t="137414" x="7029450" y="2057400"/>
          <p14:tracePt t="137431" x="7124700" y="2057400"/>
          <p14:tracePt t="137455" x="7200900" y="2051050"/>
          <p14:tracePt t="137465" x="7207250" y="2044700"/>
          <p14:tracePt t="137483" x="7213600" y="2044700"/>
          <p14:tracePt t="137615" x="7207250" y="2044700"/>
          <p14:tracePt t="137632" x="7194550" y="2044700"/>
          <p14:tracePt t="137648" x="7169150" y="2044700"/>
          <p14:tracePt t="137665" x="7150100" y="2044700"/>
          <p14:tracePt t="137681" x="7143750" y="2044700"/>
          <p14:tracePt t="137787" x="7150100" y="2051050"/>
          <p14:tracePt t="137832" x="7156450" y="2051050"/>
          <p14:tracePt t="137866" x="7175500" y="2051050"/>
          <p14:tracePt t="137881" x="7219950" y="2063750"/>
          <p14:tracePt t="137898" x="7296150" y="2070100"/>
          <p14:tracePt t="137915" x="7416800" y="2070100"/>
          <p14:tracePt t="137932" x="7454900" y="2070100"/>
          <p14:tracePt t="138065" x="7461250" y="2070100"/>
          <p14:tracePt t="138100" x="7467600" y="2070100"/>
          <p14:tracePt t="138115" x="7473950" y="2063750"/>
          <p14:tracePt t="138132" x="7486650" y="2063750"/>
          <p14:tracePt t="138149" x="7493000" y="2063750"/>
          <p14:tracePt t="138267" x="7493000" y="2070100"/>
          <p14:tracePt t="138282" x="7493000" y="2082800"/>
          <p14:tracePt t="138307" x="7486650" y="2165350"/>
          <p14:tracePt t="138315" x="7467600" y="2228850"/>
          <p14:tracePt t="138332" x="7423150" y="2273300"/>
          <p14:tracePt t="138768" x="7435850" y="2235200"/>
          <p14:tracePt t="138783" x="7442200" y="2222500"/>
          <p14:tracePt t="138801" x="7537450" y="2190750"/>
          <p14:tracePt t="138816" x="7620000" y="2171700"/>
          <p14:tracePt t="138832" x="7734300" y="2165350"/>
          <p14:tracePt t="138849" x="7835900" y="2152650"/>
          <p14:tracePt t="138866" x="7918450" y="2139950"/>
          <p14:tracePt t="138884" x="8007350" y="2127250"/>
          <p14:tracePt t="138905" x="8140700" y="2101850"/>
          <p14:tracePt t="138916" x="8172450" y="2101850"/>
          <p14:tracePt t="138933" x="8274050" y="2101850"/>
          <p14:tracePt t="138951" x="8470900" y="2101850"/>
          <p14:tracePt t="138966" x="8528050" y="2101850"/>
          <p14:tracePt t="138982" x="8648700" y="2101850"/>
          <p14:tracePt t="138983" x="8712200" y="2101850"/>
          <p14:tracePt t="138999" x="8794750" y="2095500"/>
          <p14:tracePt t="139016" x="8870950" y="2082800"/>
          <p14:tracePt t="139033" x="8940800" y="2076450"/>
          <p14:tracePt t="139049" x="8991600" y="2063750"/>
          <p14:tracePt t="139066" x="9048750" y="2057400"/>
          <p14:tracePt t="139083" x="9093200" y="2057400"/>
          <p14:tracePt t="139099" x="9124950" y="2051050"/>
          <p14:tracePt t="139116" x="9144000" y="2044700"/>
          <p14:tracePt t="139132" x="9156700" y="2044700"/>
          <p14:tracePt t="139149" x="9169400" y="2044700"/>
          <p14:tracePt t="139166" x="9182100" y="2044700"/>
          <p14:tracePt t="139189" x="9213850" y="2051050"/>
          <p14:tracePt t="139200" x="9220200" y="2051050"/>
          <p14:tracePt t="139221" x="9245600" y="2057400"/>
          <p14:tracePt t="139233" x="9251950" y="2057400"/>
          <p14:tracePt t="139249" x="9258300" y="2057400"/>
          <p14:tracePt t="144538" x="9264650" y="2063750"/>
          <p14:tracePt t="144554" x="9290050" y="2076450"/>
          <p14:tracePt t="144571" x="9309100" y="2089150"/>
          <p14:tracePt t="144587" x="9321800" y="2101850"/>
          <p14:tracePt t="144604" x="9340850" y="2114550"/>
          <p14:tracePt t="144620" x="9353550" y="2133600"/>
          <p14:tracePt t="144638" x="9353550" y="2146300"/>
          <p14:tracePt t="144668" x="9334500" y="2171700"/>
          <p14:tracePt t="144674" x="9328150" y="2171700"/>
          <p14:tracePt t="144687" x="9315450" y="2178050"/>
          <p14:tracePt t="144704" x="9296400" y="2184400"/>
          <p14:tracePt t="144721" x="9283700" y="2190750"/>
          <p14:tracePt t="144738" x="9264650" y="2190750"/>
          <p14:tracePt t="144753" x="9251950" y="2190750"/>
          <p14:tracePt t="144773" x="9226550" y="2190750"/>
          <p14:tracePt t="144792" x="9194800" y="2190750"/>
          <p14:tracePt t="144804" x="9150350" y="2203450"/>
          <p14:tracePt t="144821" x="9112250" y="2216150"/>
          <p14:tracePt t="144837" x="9074150" y="2228850"/>
          <p14:tracePt t="144854" x="9036050" y="2235200"/>
          <p14:tracePt t="144871" x="9023350" y="2241550"/>
          <p14:tracePt t="144887" x="9010650" y="2254250"/>
          <p14:tracePt t="144904" x="8991600" y="2279650"/>
          <p14:tracePt t="144921" x="8921750" y="2317750"/>
          <p14:tracePt t="144939" x="8782050" y="2349500"/>
          <p14:tracePt t="144954" x="8743950" y="2349500"/>
          <p14:tracePt t="144971" x="8629650" y="2355850"/>
          <p14:tracePt t="144988" x="8604250" y="2355850"/>
          <p14:tracePt t="145038" x="8597900" y="2355850"/>
          <p14:tracePt t="145055" x="8578850" y="2355850"/>
          <p14:tracePt t="145084" x="8483600" y="2362200"/>
          <p14:tracePt t="145092" x="8426450" y="2362200"/>
          <p14:tracePt t="145104" x="8356600" y="2368550"/>
          <p14:tracePt t="145121" x="8274050" y="2368550"/>
          <p14:tracePt t="145138" x="8255000" y="2368550"/>
          <p14:tracePt t="145154" x="8248650" y="2368550"/>
          <p14:tracePt t="145171" x="8223250" y="2368550"/>
          <p14:tracePt t="145188" x="8134350" y="2387600"/>
          <p14:tracePt t="145205" x="7956550" y="2406650"/>
          <p14:tracePt t="145206" x="7848600" y="2413000"/>
          <p14:tracePt t="145221" x="7588250" y="2413000"/>
          <p14:tracePt t="145238" x="7372350" y="2406650"/>
          <p14:tracePt t="145254" x="7188200" y="2381250"/>
          <p14:tracePt t="145271" x="7105650" y="2362200"/>
          <p14:tracePt t="145288" x="7080250" y="2362200"/>
          <p14:tracePt t="145321" x="7073900" y="2362200"/>
          <p14:tracePt t="145338" x="7042150" y="2368550"/>
          <p14:tracePt t="145355" x="6991350" y="2381250"/>
          <p14:tracePt t="145371" x="6946900" y="2381250"/>
          <p14:tracePt t="145388" x="6902450" y="2381250"/>
          <p14:tracePt t="145405" x="6889750" y="2374900"/>
          <p14:tracePt t="145678" x="6877050" y="2374900"/>
          <p14:tracePt t="145701" x="6699250" y="2406650"/>
          <p14:tracePt t="145721" x="6432550" y="2425700"/>
          <p14:tracePt t="145738" x="6108700" y="2419350"/>
          <p14:tracePt t="145755" x="5727700" y="2393950"/>
          <p14:tracePt t="145771" x="5454650" y="2355850"/>
          <p14:tracePt t="145788" x="5264150" y="2311400"/>
          <p14:tracePt t="145805" x="5194300" y="2292350"/>
          <p14:tracePt t="145822" x="5137150" y="2305050"/>
          <p14:tracePt t="145838" x="4940300" y="2349500"/>
          <p14:tracePt t="145855" x="4610100" y="2368550"/>
          <p14:tracePt t="145872" x="4203700" y="2343150"/>
          <p14:tracePt t="145888" x="3867150" y="2298700"/>
          <p14:tracePt t="145905" x="3625850" y="2241550"/>
          <p14:tracePt t="145921" x="3498850" y="2184400"/>
          <p14:tracePt t="145939" x="3498850" y="2152650"/>
          <p14:tracePt t="145968" x="3613150" y="2108200"/>
          <p14:tracePt t="145974" x="3625850" y="2108200"/>
          <p14:tracePt t="145989" x="3632200" y="2108200"/>
          <p14:tracePt t="146005" x="3632200" y="2120900"/>
          <p14:tracePt t="146022" x="3606800" y="2152650"/>
          <p14:tracePt t="146039" x="3568700" y="2178050"/>
          <p14:tracePt t="146055" x="3549650" y="2190750"/>
          <p14:tracePt t="146121" x="3511550" y="2197100"/>
          <p14:tracePt t="146138" x="3441700" y="2203450"/>
          <p14:tracePt t="146155" x="3352800" y="2216150"/>
          <p14:tracePt t="146172" x="3295650" y="2222500"/>
          <p14:tracePt t="146189" x="3270250" y="2228850"/>
          <p14:tracePt t="146205" x="3263900" y="2228850"/>
          <p14:tracePt t="146257" x="3257550" y="2228850"/>
          <p14:tracePt t="146272" x="3251200" y="2228850"/>
          <p14:tracePt t="146322" x="3257550" y="2228850"/>
          <p14:tracePt t="146339" x="3289300" y="2228850"/>
          <p14:tracePt t="146355" x="3340100" y="2222500"/>
          <p14:tracePt t="146372" x="3409950" y="2216150"/>
          <p14:tracePt t="146388" x="3441700" y="2209800"/>
          <p14:tracePt t="146405" x="3460750" y="2209800"/>
          <p14:tracePt t="146422" x="3492500" y="2209800"/>
          <p14:tracePt t="146439" x="3511550" y="2209800"/>
          <p14:tracePt t="146456" x="3549650" y="2209800"/>
          <p14:tracePt t="146472" x="3575050" y="2209800"/>
          <p14:tracePt t="146489" x="3587750" y="2209800"/>
          <p14:tracePt t="146505" x="3587750" y="2216150"/>
          <p14:tracePt t="146522" x="3587750" y="2228850"/>
          <p14:tracePt t="146539" x="3575050" y="2241550"/>
          <p14:tracePt t="146556" x="3568700" y="2241550"/>
          <p14:tracePt t="146715" x="3568700" y="2247900"/>
          <p14:tracePt t="146724" x="3575050" y="2254250"/>
          <p14:tracePt t="146741" x="3594100" y="2279650"/>
          <p14:tracePt t="146756" x="3619500" y="2317750"/>
          <p14:tracePt t="146772" x="3644900" y="2368550"/>
          <p14:tracePt t="146789" x="3670300" y="2413000"/>
          <p14:tracePt t="146806" x="3695700" y="2451100"/>
          <p14:tracePt t="146823" x="3714750" y="2470150"/>
          <p14:tracePt t="146841" x="3733800" y="2470150"/>
          <p14:tracePt t="146856" x="3740150" y="2470150"/>
          <p14:tracePt t="146872" x="3765550" y="2463800"/>
          <p14:tracePt t="146889" x="3848100" y="2419350"/>
          <p14:tracePt t="146906" x="3879850" y="2406650"/>
          <p14:tracePt t="147031" x="3898900" y="2393950"/>
          <p14:tracePt t="147039" x="3911600" y="2387600"/>
          <p14:tracePt t="147056" x="3917950" y="2381250"/>
          <p14:tracePt t="147073" x="3924300" y="2381250"/>
          <p14:tracePt t="147089" x="3930650" y="2374900"/>
          <p14:tracePt t="147106" x="3937000" y="2374900"/>
          <p14:tracePt t="147124" x="3943350" y="2368550"/>
          <p14:tracePt t="147140" x="3962400" y="2362200"/>
          <p14:tracePt t="147156" x="4006850" y="2343150"/>
          <p14:tracePt t="147173" x="4070350" y="2330450"/>
          <p14:tracePt t="147204" x="4108450" y="2324100"/>
          <p14:tracePt t="147390" x="4127500" y="2324100"/>
          <p14:tracePt t="147416" x="4191000" y="2324100"/>
          <p14:tracePt t="147417" x="4216400" y="2324100"/>
          <p14:tracePt t="147425" x="4235450" y="2324100"/>
          <p14:tracePt t="147440" x="4267200" y="2330450"/>
          <p14:tracePt t="147462" x="4337050" y="2343150"/>
          <p14:tracePt t="147473" x="4387850" y="2349500"/>
          <p14:tracePt t="147491" x="4425950" y="2349500"/>
          <p14:tracePt t="147509" x="4445000" y="2349500"/>
          <p14:tracePt t="147524" x="4476750" y="2349500"/>
          <p14:tracePt t="147540" x="4521200" y="2349500"/>
          <p14:tracePt t="147556" x="4527550" y="2349500"/>
          <p14:tracePt t="147573" x="4565650" y="2355850"/>
          <p14:tracePt t="147590" x="4584700" y="2368550"/>
          <p14:tracePt t="147606" x="4610100" y="2381250"/>
          <p14:tracePt t="147623" x="4641850" y="2387600"/>
          <p14:tracePt t="147642" x="4667250" y="2393950"/>
          <p14:tracePt t="147657" x="4711700" y="2393950"/>
          <p14:tracePt t="147678" x="4749800" y="2381250"/>
          <p14:tracePt t="147691" x="4762500" y="2374900"/>
          <p14:tracePt t="147707" x="4787900" y="2362200"/>
          <p14:tracePt t="147708" x="4806950" y="2349500"/>
          <p14:tracePt t="147723" x="4845050" y="2330450"/>
          <p14:tracePt t="147740" x="4889500" y="2305050"/>
          <p14:tracePt t="147756" x="4940300" y="2273300"/>
          <p14:tracePt t="147774" x="4984750" y="2241550"/>
          <p14:tracePt t="147790" x="5022850" y="2209800"/>
          <p14:tracePt t="147806" x="5041900" y="2190750"/>
          <p14:tracePt t="147824" x="5054600" y="2171700"/>
          <p14:tracePt t="147840" x="5054600" y="2159000"/>
          <p14:tracePt t="147857" x="5048250" y="2152650"/>
          <p14:tracePt t="147876" x="5041900" y="2139950"/>
          <p14:tracePt t="147890" x="5029200" y="2127250"/>
          <p14:tracePt t="147912" x="5003800" y="2095500"/>
          <p14:tracePt t="147924" x="4991100" y="2089150"/>
          <p14:tracePt t="147940" x="4927600" y="2076450"/>
          <p14:tracePt t="147957" x="4870450" y="2070100"/>
          <p14:tracePt t="147973" x="4806950" y="2063750"/>
          <p14:tracePt t="147990" x="4800600" y="2063750"/>
          <p14:tracePt t="148040" x="4787900" y="2063750"/>
          <p14:tracePt t="148057" x="4730750" y="2063750"/>
          <p14:tracePt t="148073" x="4533900" y="2089150"/>
          <p14:tracePt t="148090" x="4400550" y="2101850"/>
          <p14:tracePt t="148107" x="4337050" y="2108200"/>
          <p14:tracePt t="148124" x="4241800" y="2108200"/>
          <p14:tracePt t="148174" x="4241800" y="2114550"/>
          <p14:tracePt t="148190" x="4241800" y="2146300"/>
          <p14:tracePt t="148212" x="4248150" y="2178050"/>
          <p14:tracePt t="148223" x="4267200" y="2209800"/>
          <p14:tracePt t="148241" x="4292600" y="2241550"/>
          <p14:tracePt t="148260" x="4337050" y="2273300"/>
          <p14:tracePt t="148275" x="4368800" y="2286000"/>
          <p14:tracePt t="148290" x="4451350" y="2311400"/>
          <p14:tracePt t="148308" x="4578350" y="2336800"/>
          <p14:tracePt t="148324" x="4730750" y="2349500"/>
          <p14:tracePt t="148341" x="4946650" y="2355850"/>
          <p14:tracePt t="148357" x="5041900" y="2355850"/>
          <p14:tracePt t="148373" x="5067300" y="2349500"/>
          <p14:tracePt t="148478" x="5060950" y="2336800"/>
          <p14:tracePt t="148494" x="5054600" y="2324100"/>
          <p14:tracePt t="148507" x="5041900" y="2317750"/>
          <p14:tracePt t="148524" x="5029200" y="2311400"/>
          <p14:tracePt t="148542" x="5016500" y="2305050"/>
          <p14:tracePt t="148557" x="5003800" y="2305050"/>
          <p14:tracePt t="148574" x="4991100" y="2298700"/>
          <p14:tracePt t="148591" x="4984750" y="2298700"/>
          <p14:tracePt t="148625" x="4978400" y="2298700"/>
          <p14:tracePt t="148657" x="4972050" y="2292350"/>
          <p14:tracePt t="148716" x="4972050" y="2286000"/>
          <p14:tracePt t="148747" x="4972050" y="2266950"/>
          <p14:tracePt t="148758" x="4972050" y="2260600"/>
          <p14:tracePt t="148917" x="5003800" y="2260600"/>
          <p14:tracePt t="148941" x="5041900" y="2260600"/>
          <p14:tracePt t="148958" x="5086350" y="2260600"/>
          <p14:tracePt t="148974" x="5111750" y="2260600"/>
          <p14:tracePt t="148991" x="5124450" y="2260600"/>
          <p14:tracePt t="149007" x="5137150" y="2260600"/>
          <p14:tracePt t="149024" x="5143500" y="2254250"/>
          <p14:tracePt t="149041" x="5156200" y="2254250"/>
          <p14:tracePt t="149062" x="5194300" y="2254250"/>
          <p14:tracePt t="149075" x="5213350" y="2254250"/>
          <p14:tracePt t="149100" x="5238750" y="2254250"/>
          <p14:tracePt t="149109" x="5238750" y="2247900"/>
          <p14:tracePt t="149124" x="5238750" y="2241550"/>
          <p14:tracePt t="149141" x="5238750" y="2235200"/>
          <p14:tracePt t="149158" x="5232400" y="2222500"/>
          <p14:tracePt t="149175" x="5226050" y="2216150"/>
          <p14:tracePt t="149195" x="5200650" y="2190750"/>
          <p14:tracePt t="149207" x="5187950" y="2171700"/>
          <p14:tracePt t="149225" x="5162550" y="2159000"/>
          <p14:tracePt t="149241" x="5118100" y="2146300"/>
          <p14:tracePt t="149258" x="5048250" y="2133600"/>
          <p14:tracePt t="149274" x="4984750" y="2127250"/>
          <p14:tracePt t="149291" x="4933950" y="2114550"/>
          <p14:tracePt t="149308" x="4902200" y="2108200"/>
          <p14:tracePt t="149325" x="4889500" y="2101850"/>
          <p14:tracePt t="149341" x="4876800" y="2095500"/>
          <p14:tracePt t="149358" x="4845050" y="2089150"/>
          <p14:tracePt t="149381" x="4781550" y="2089150"/>
          <p14:tracePt t="149391" x="4749800" y="2108200"/>
          <p14:tracePt t="149414" x="4749800" y="2146300"/>
          <p14:tracePt t="149425" x="4756150" y="2152650"/>
          <p14:tracePt t="149441" x="4768850" y="2171700"/>
          <p14:tracePt t="149458" x="4787900" y="2184400"/>
          <p14:tracePt t="149482" x="4794250" y="2209800"/>
          <p14:tracePt t="149492" x="4800600" y="2216150"/>
          <p14:tracePt t="149508" x="4806950" y="2235200"/>
          <p14:tracePt t="149530" x="4819650" y="2260600"/>
          <p14:tracePt t="149541" x="4826000" y="2260600"/>
          <p14:tracePt t="149558" x="4832350" y="2266950"/>
          <p14:tracePt t="149574" x="4845050" y="2279650"/>
          <p14:tracePt t="149591" x="4857750" y="2279650"/>
          <p14:tracePt t="149608" x="4864100" y="2286000"/>
          <p14:tracePt t="149625" x="4870450" y="2292350"/>
          <p14:tracePt t="149642" x="4883150" y="2292350"/>
          <p14:tracePt t="149658" x="4889500" y="2298700"/>
          <p14:tracePt t="149675" x="4902200" y="2298700"/>
          <p14:tracePt t="149699" x="4914900" y="2298700"/>
          <p14:tracePt t="149708" x="4921250" y="2298700"/>
          <p14:tracePt t="149828" x="4940300" y="2298700"/>
          <p14:tracePt t="149841" x="4946650" y="2305050"/>
          <p14:tracePt t="149858" x="4965700" y="2305050"/>
          <p14:tracePt t="149876" x="4984750" y="2305050"/>
          <p14:tracePt t="149906" x="5067300" y="2317750"/>
          <p14:tracePt t="149925" x="5149850" y="2330450"/>
          <p14:tracePt t="149941" x="5213350" y="2336800"/>
          <p14:tracePt t="149958" x="5302250" y="2336800"/>
          <p14:tracePt t="149975" x="5397500" y="2336800"/>
          <p14:tracePt t="149997" x="5702300" y="2349500"/>
          <p14:tracePt t="150008" x="5803900" y="2355850"/>
          <p14:tracePt t="150026" x="6013450" y="2368550"/>
          <p14:tracePt t="150042" x="6248400" y="2381250"/>
          <p14:tracePt t="150058" x="6496050" y="2393950"/>
          <p14:tracePt t="150076" x="6756400" y="2413000"/>
          <p14:tracePt t="150092" x="7086600" y="2444750"/>
          <p14:tracePt t="150109" x="7321550" y="2476500"/>
          <p14:tracePt t="150125" x="7613650" y="2520950"/>
          <p14:tracePt t="150143" x="7702550" y="2533650"/>
          <p14:tracePt t="150166" x="7969250" y="2552700"/>
          <p14:tracePt t="150176" x="8026400" y="2552700"/>
          <p14:tracePt t="150195" x="8102600" y="2546350"/>
          <p14:tracePt t="150209" x="8166100" y="2527300"/>
          <p14:tracePt t="150227" x="8229600" y="2514600"/>
          <p14:tracePt t="150242" x="8274050" y="2508250"/>
          <p14:tracePt t="150260" x="8286750" y="2501900"/>
          <p14:tracePt t="150279" x="8286750" y="2495550"/>
          <p14:tracePt t="150295" x="8286750" y="2489200"/>
          <p14:tracePt t="150325" x="8293100" y="2476500"/>
          <p14:tracePt t="150342" x="8312150" y="2463800"/>
          <p14:tracePt t="150365" x="8337550" y="2438400"/>
          <p14:tracePt t="150375" x="8362950" y="2425700"/>
          <p14:tracePt t="150392" x="8375650" y="2419350"/>
          <p14:tracePt t="150416" x="8439150" y="2406650"/>
          <p14:tracePt t="150427" x="8464550" y="2400300"/>
          <p14:tracePt t="150442" x="8521700" y="2393950"/>
          <p14:tracePt t="150459" x="8559800" y="2387600"/>
          <p14:tracePt t="150475" x="8597900" y="2374900"/>
          <p14:tracePt t="150493" x="8642350" y="2374900"/>
          <p14:tracePt t="150510" x="8705850" y="2362200"/>
          <p14:tracePt t="150525" x="8724900" y="2362200"/>
          <p14:tracePt t="150542" x="8737600" y="2355850"/>
          <p14:tracePt t="150543" x="8743950" y="2355850"/>
          <p14:tracePt t="150598" x="8750300" y="2355850"/>
          <p14:tracePt t="150761" x="8763000" y="2349500"/>
          <p14:tracePt t="150770" x="8769350" y="2343150"/>
          <p14:tracePt t="150791" x="8801100" y="2324100"/>
          <p14:tracePt t="150809" x="8832850" y="2317750"/>
          <p14:tracePt t="150826" x="8845550" y="2311400"/>
          <p14:tracePt t="150860" x="8851900" y="2311400"/>
          <p14:tracePt t="150884" x="8851900" y="2305050"/>
          <p14:tracePt t="150959" x="8858250" y="2305050"/>
          <p14:tracePt t="150976" x="8896350" y="2311400"/>
          <p14:tracePt t="150992" x="8972550" y="2324100"/>
          <p14:tracePt t="151009" x="9061450" y="2330450"/>
          <p14:tracePt t="151026" x="9169400" y="2343150"/>
          <p14:tracePt t="151045" x="9239250" y="2343150"/>
          <p14:tracePt t="151072" x="9277350" y="2343150"/>
          <p14:tracePt t="151109" x="9283700" y="2343150"/>
          <p14:tracePt t="151126" x="9302750" y="2349500"/>
          <p14:tracePt t="151143" x="9328150" y="2355850"/>
          <p14:tracePt t="151166" x="9359900" y="2355850"/>
          <p14:tracePt t="151176" x="9372600" y="2355850"/>
          <p14:tracePt t="151193" x="9385300" y="2355850"/>
          <p14:tracePt t="151209" x="9410700" y="2355850"/>
          <p14:tracePt t="151226" x="9442450" y="2355850"/>
          <p14:tracePt t="151243" x="9486900" y="2355850"/>
          <p14:tracePt t="151259" x="9518650" y="2362200"/>
          <p14:tracePt t="151276" x="9556750" y="2362200"/>
          <p14:tracePt t="151293" x="9607550" y="2362200"/>
          <p14:tracePt t="151310" x="9671050" y="2362200"/>
          <p14:tracePt t="151326" x="9721850" y="2362200"/>
          <p14:tracePt t="151343" x="9785350" y="2349500"/>
          <p14:tracePt t="151359" x="9836150" y="2330450"/>
          <p14:tracePt t="151377" x="9874250" y="2317750"/>
          <p14:tracePt t="151402" x="9931400" y="2286000"/>
          <p14:tracePt t="151415" x="9988550" y="2266950"/>
          <p14:tracePt t="151431" x="10026650" y="2254250"/>
          <p14:tracePt t="151444" x="10039350" y="2247900"/>
          <p14:tracePt t="151460" x="10058400" y="2241550"/>
          <p14:tracePt t="151476" x="10071100" y="2235200"/>
          <p14:tracePt t="151493" x="10077450" y="2228850"/>
          <p14:tracePt t="151509" x="10090150" y="2222500"/>
          <p14:tracePt t="151527" x="10096500" y="2209800"/>
          <p14:tracePt t="151528" x="10102850" y="2203450"/>
          <p14:tracePt t="151549" x="10115550" y="2184400"/>
          <p14:tracePt t="151560" x="10121900" y="2165350"/>
          <p14:tracePt t="151576" x="10134600" y="2146300"/>
          <p14:tracePt t="151593" x="10134600" y="2127250"/>
          <p14:tracePt t="151610" x="10134600" y="2114550"/>
          <p14:tracePt t="151632" x="10115550" y="2095500"/>
          <p14:tracePt t="151644" x="10109200" y="2089150"/>
          <p14:tracePt t="151668" x="10064750" y="2063750"/>
          <p14:tracePt t="151679" x="10052050" y="2057400"/>
          <p14:tracePt t="151694" x="10007600" y="2038350"/>
          <p14:tracePt t="151710" x="9982200" y="2025650"/>
          <p14:tracePt t="151727" x="9950450" y="2012950"/>
          <p14:tracePt t="151743" x="9931400" y="2000250"/>
          <p14:tracePt t="151771" x="9842500" y="1981200"/>
          <p14:tracePt t="151779" x="9817100" y="1974850"/>
          <p14:tracePt t="151799" x="9740900" y="1968500"/>
          <p14:tracePt t="151828" x="9645650" y="1968500"/>
          <p14:tracePt t="151844" x="9607550" y="1968500"/>
          <p14:tracePt t="151861" x="9556750" y="1962150"/>
          <p14:tracePt t="151877" x="9518650" y="1962150"/>
          <p14:tracePt t="151894" x="9474200" y="1962150"/>
          <p14:tracePt t="151910" x="9442450" y="1962150"/>
          <p14:tracePt t="151926" x="9410700" y="1962150"/>
          <p14:tracePt t="151943" x="9385300" y="1962150"/>
          <p14:tracePt t="151960" x="9366250" y="1955800"/>
          <p14:tracePt t="151977" x="9296400" y="1955800"/>
          <p14:tracePt t="151994" x="9169400" y="1981200"/>
          <p14:tracePt t="152012" x="8858250" y="2032000"/>
          <p14:tracePt t="152027" x="8782050" y="2038350"/>
          <p14:tracePt t="152028" x="8693150" y="2051050"/>
          <p14:tracePt t="152055" x="8572500" y="2057400"/>
          <p14:tracePt t="152068" x="8553450" y="2057400"/>
          <p14:tracePt t="152113" x="8553450" y="2063750"/>
          <p14:tracePt t="152127" x="8553450" y="2076450"/>
          <p14:tracePt t="152144" x="8559800" y="2114550"/>
          <p14:tracePt t="152160" x="8566150" y="2152650"/>
          <p14:tracePt t="152176" x="8578850" y="2190750"/>
          <p14:tracePt t="152194" x="8604250" y="2235200"/>
          <p14:tracePt t="152210" x="8629650" y="2260600"/>
          <p14:tracePt t="152228" x="8661400" y="2279650"/>
          <p14:tracePt t="152244" x="8718550" y="2292350"/>
          <p14:tracePt t="152260" x="8813800" y="2311400"/>
          <p14:tracePt t="152277" x="8928100" y="2330450"/>
          <p14:tracePt t="152294" x="9144000" y="2362200"/>
          <p14:tracePt t="152310" x="9353550" y="2393950"/>
          <p14:tracePt t="152327" x="9525000" y="2425700"/>
          <p14:tracePt t="152344" x="9721850" y="2444750"/>
          <p14:tracePt t="152361" x="9893300" y="2457450"/>
          <p14:tracePt t="152377" x="9975850" y="2457450"/>
          <p14:tracePt t="152393" x="10020300" y="2457450"/>
          <p14:tracePt t="152411" x="10064750" y="2457450"/>
          <p14:tracePt t="152427" x="10128250" y="2444750"/>
          <p14:tracePt t="152444" x="10172700" y="2438400"/>
          <p14:tracePt t="152461" x="10236200" y="2432050"/>
          <p14:tracePt t="152477" x="10318750" y="2432050"/>
          <p14:tracePt t="152494" x="10414000" y="2438400"/>
          <p14:tracePt t="152511" x="10483850" y="2438400"/>
          <p14:tracePt t="152528" x="10528300" y="2438400"/>
          <p14:tracePt t="152544" x="10547350" y="2432050"/>
          <p14:tracePt t="152560" x="10553700" y="2406650"/>
          <p14:tracePt t="152581" x="10560050" y="2381250"/>
          <p14:tracePt t="152594" x="10566400" y="2349500"/>
          <p14:tracePt t="152595" x="10572750" y="2330450"/>
          <p14:tracePt t="152612" x="10579100" y="2305050"/>
          <p14:tracePt t="152628" x="10579100" y="2260600"/>
          <p14:tracePt t="152644" x="10566400" y="2228850"/>
          <p14:tracePt t="152661" x="10528300" y="2171700"/>
          <p14:tracePt t="152677" x="10471150" y="2139950"/>
          <p14:tracePt t="152695" x="10394950" y="2108200"/>
          <p14:tracePt t="152715" x="10261600" y="2044700"/>
          <p14:tracePt t="152727" x="10242550" y="2032000"/>
          <p14:tracePt t="152744" x="10185400" y="2006600"/>
          <p14:tracePt t="152761" x="10147300" y="2000250"/>
          <p14:tracePt t="152777" x="10121900" y="1993900"/>
          <p14:tracePt t="152794" x="10090150" y="1993900"/>
          <p14:tracePt t="152810" x="9982200" y="1993900"/>
          <p14:tracePt t="152827" x="9874250" y="1993900"/>
          <p14:tracePt t="152844" x="9759950" y="2006600"/>
          <p14:tracePt t="152861" x="9639300" y="2025650"/>
          <p14:tracePt t="152877" x="9544050" y="2032000"/>
          <p14:tracePt t="152894" x="9505950" y="2038350"/>
          <p14:tracePt t="152910" x="9474200" y="2044700"/>
          <p14:tracePt t="152928" x="9442450" y="2057400"/>
          <p14:tracePt t="152946" x="9417050" y="2070100"/>
          <p14:tracePt t="152961" x="9398000" y="2089150"/>
          <p14:tracePt t="152978" x="9385300" y="2108200"/>
          <p14:tracePt t="152995" x="9378950" y="2120900"/>
          <p14:tracePt t="153011" x="9372600" y="2133600"/>
          <p14:tracePt t="153028" x="9353550" y="2139950"/>
          <p14:tracePt t="153044" x="9251950" y="2139950"/>
          <p14:tracePt t="153061" x="9099550" y="2095500"/>
          <p14:tracePt t="153078" x="8890000" y="2006600"/>
          <p14:tracePt t="153095" x="8699500" y="1930400"/>
          <p14:tracePt t="153096" x="8623300" y="1892300"/>
          <p14:tracePt t="153111" x="8496300" y="1841500"/>
          <p14:tracePt t="153128" x="8369300" y="1797050"/>
          <p14:tracePt t="153144" x="8242300" y="1758950"/>
          <p14:tracePt t="153161" x="8102600" y="1708150"/>
          <p14:tracePt t="153178" x="7981950" y="1638300"/>
          <p14:tracePt t="153194" x="7848600" y="1549400"/>
          <p14:tracePt t="153212" x="7734300" y="1473200"/>
          <p14:tracePt t="153238" x="7632700" y="1384300"/>
          <p14:tracePt t="153251" x="7600950" y="1346200"/>
          <p14:tracePt t="153269" x="7575550" y="1320800"/>
          <p14:tracePt t="153278" x="7556500" y="1308100"/>
          <p14:tracePt t="153294" x="7480300" y="1301750"/>
          <p14:tracePt t="153311" x="7397750" y="1301750"/>
          <p14:tracePt t="153328" x="7296150" y="1308100"/>
          <p14:tracePt t="153346" x="7245350" y="1308100"/>
          <p14:tracePt t="153347" x="7226300" y="1308100"/>
          <p14:tracePt t="153370" x="7207250" y="1308100"/>
          <p14:tracePt t="153412" x="7200900" y="1308100"/>
          <p14:tracePt t="153428" x="7188200" y="1295400"/>
          <p14:tracePt t="153445" x="7105650" y="1276350"/>
          <p14:tracePt t="153461" x="6883400" y="1244600"/>
          <p14:tracePt t="153478" x="6762750" y="1212850"/>
          <p14:tracePt t="153495" x="6705600" y="1193800"/>
          <p14:tracePt t="153512" x="6692900" y="1181100"/>
          <p14:tracePt t="153528" x="6692900" y="1168400"/>
          <p14:tracePt t="153545" x="6705600" y="1155700"/>
          <p14:tracePt t="153628" x="6718300" y="1168400"/>
          <p14:tracePt t="153645" x="6762750" y="1187450"/>
          <p14:tracePt t="153661" x="6858000" y="1212850"/>
          <p14:tracePt t="153678" x="7023100" y="1225550"/>
          <p14:tracePt t="153695" x="7207250" y="1225550"/>
          <p14:tracePt t="153711" x="7454900" y="1225550"/>
          <p14:tracePt t="153728" x="7524750" y="1212850"/>
          <p14:tracePt t="153745" x="7588250" y="1193800"/>
          <p14:tracePt t="153761" x="7626350" y="1181100"/>
          <p14:tracePt t="153790" x="7670800" y="1155700"/>
          <p14:tracePt t="153797" x="7683500" y="1143000"/>
          <p14:tracePt t="153811" x="7702550" y="1123950"/>
          <p14:tracePt t="153828" x="7715250" y="1098550"/>
          <p14:tracePt t="153845" x="7715250" y="1066800"/>
          <p14:tracePt t="153862" x="7702550" y="1022350"/>
          <p14:tracePt t="153878" x="7658100" y="971550"/>
          <p14:tracePt t="153895" x="7600950" y="927100"/>
          <p14:tracePt t="153923" x="7562850" y="876300"/>
          <p14:tracePt t="153929" x="7556500" y="869950"/>
          <p14:tracePt t="153946" x="7550150" y="857250"/>
          <p14:tracePt t="153963" x="7524750" y="838200"/>
          <p14:tracePt t="153979" x="7473950" y="825500"/>
          <p14:tracePt t="153998" x="7372350" y="800100"/>
          <p14:tracePt t="154012" x="7277100" y="768350"/>
          <p14:tracePt t="154028" x="7194550" y="736600"/>
          <p14:tracePt t="154045" x="7131050" y="704850"/>
          <p14:tracePt t="154062" x="7092950" y="685800"/>
          <p14:tracePt t="154078" x="7067550" y="679450"/>
          <p14:tracePt t="154096" x="7054850" y="679450"/>
          <p14:tracePt t="154116" x="7004050" y="679450"/>
          <p14:tracePt t="154128" x="6959600" y="679450"/>
          <p14:tracePt t="154145" x="6838950" y="704850"/>
          <p14:tracePt t="154162" x="6743700" y="723900"/>
          <p14:tracePt t="154179" x="6680200" y="730250"/>
          <p14:tracePt t="154196" x="6648450" y="730250"/>
          <p14:tracePt t="154257" x="6610350" y="768350"/>
          <p14:tracePt t="154263" x="6584950" y="806450"/>
          <p14:tracePt t="154279" x="6559550" y="838200"/>
          <p14:tracePt t="154304" x="6483350" y="996950"/>
          <p14:tracePt t="154322" x="6477000" y="1060450"/>
          <p14:tracePt t="154336" x="6477000" y="1092200"/>
          <p14:tracePt t="154345" x="6477000" y="1104900"/>
          <p14:tracePt t="154533" x="6477000" y="1111250"/>
          <p14:tracePt t="154546" x="6483350" y="1136650"/>
          <p14:tracePt t="154568" x="6527800" y="1155700"/>
          <p14:tracePt t="154579" x="6667500" y="1168400"/>
          <p14:tracePt t="154596" x="6813550" y="1193800"/>
          <p14:tracePt t="154614" x="6915150" y="1225550"/>
          <p14:tracePt t="154629" x="6953250" y="1238250"/>
          <p14:tracePt t="154645" x="6965950" y="1244600"/>
          <p14:tracePt t="154662" x="6978650" y="1244600"/>
          <p14:tracePt t="154679" x="6997700" y="1250950"/>
          <p14:tracePt t="154696" x="7042150" y="1257300"/>
          <p14:tracePt t="154717" x="7169150" y="1270000"/>
          <p14:tracePt t="154729" x="7245350" y="1270000"/>
          <p14:tracePt t="154747" x="7423150" y="1250950"/>
          <p14:tracePt t="154762" x="7473950" y="1238250"/>
          <p14:tracePt t="154779" x="7505700" y="1212850"/>
          <p14:tracePt t="154796" x="7505700" y="1187450"/>
          <p14:tracePt t="154812" x="7505700" y="1143000"/>
          <p14:tracePt t="154829" x="7493000" y="1066800"/>
          <p14:tracePt t="154846" x="7486650" y="1003300"/>
          <p14:tracePt t="154863" x="7473950" y="939800"/>
          <p14:tracePt t="154879" x="7448550" y="895350"/>
          <p14:tracePt t="154909" x="7346950" y="850900"/>
          <p14:tracePt t="154921" x="7315200" y="838200"/>
          <p14:tracePt t="154936" x="7270750" y="831850"/>
          <p14:tracePt t="154946" x="7251700" y="825500"/>
          <p14:tracePt t="154964" x="7213600" y="819150"/>
          <p14:tracePt t="154980" x="7181850" y="806450"/>
          <p14:tracePt t="154981" x="7169150" y="800100"/>
          <p14:tracePt t="154997" x="7105650" y="781050"/>
          <p14:tracePt t="155012" x="7067550" y="768350"/>
          <p14:tracePt t="155029" x="6965950" y="755650"/>
          <p14:tracePt t="155046" x="6927850" y="749300"/>
          <p14:tracePt t="155062" x="6908800" y="742950"/>
          <p14:tracePt t="155079" x="6896100" y="742950"/>
          <p14:tracePt t="155095" x="6889750" y="742950"/>
          <p14:tracePt t="155113" x="6851650" y="742950"/>
          <p14:tracePt t="155135" x="6794500" y="755650"/>
          <p14:tracePt t="155146" x="6781800" y="755650"/>
          <p14:tracePt t="155162" x="6756400" y="768350"/>
          <p14:tracePt t="155179" x="6737350" y="774700"/>
          <p14:tracePt t="155213" x="6731000" y="774700"/>
          <p14:tracePt t="155229" x="6724650" y="787400"/>
          <p14:tracePt t="155246" x="6718300" y="806450"/>
          <p14:tracePt t="155263" x="6711950" y="825500"/>
          <p14:tracePt t="155263" x="6711950" y="838200"/>
          <p14:tracePt t="155279" x="6711950" y="869950"/>
          <p14:tracePt t="155296" x="6724650" y="889000"/>
          <p14:tracePt t="155313" x="6743700" y="908050"/>
          <p14:tracePt t="155329" x="6775450" y="927100"/>
          <p14:tracePt t="155346" x="6788150" y="933450"/>
          <p14:tracePt t="155363" x="6788150" y="939800"/>
          <p14:tracePt t="155380" x="6794500" y="946150"/>
          <p14:tracePt t="155397" x="6794500" y="952500"/>
          <p14:tracePt t="155423" x="6800850" y="952500"/>
          <p14:tracePt t="155559" x="6794500" y="952500"/>
          <p14:tracePt t="155565" x="6781800" y="952500"/>
          <p14:tracePt t="155579" x="6724650" y="965200"/>
          <p14:tracePt t="155597" x="6680200" y="965200"/>
          <p14:tracePt t="155613" x="6648450" y="965200"/>
          <p14:tracePt t="155630" x="6610350" y="958850"/>
          <p14:tracePt t="155646" x="6508750" y="946150"/>
          <p14:tracePt t="155663" x="6299200" y="927100"/>
          <p14:tracePt t="155680" x="6083300" y="889000"/>
          <p14:tracePt t="155696" x="5854700" y="850900"/>
          <p14:tracePt t="155713" x="5645150" y="800100"/>
          <p14:tracePt t="155730" x="5594350" y="787400"/>
          <p14:tracePt t="155781" x="5588000" y="800100"/>
          <p14:tracePt t="155800" x="5575300" y="831850"/>
          <p14:tracePt t="155813" x="5549900" y="863600"/>
          <p14:tracePt t="155830" x="5537200" y="889000"/>
          <p14:tracePt t="155846" x="5537200" y="895350"/>
          <p14:tracePt t="155886" x="5543550" y="895350"/>
          <p14:tracePt t="155896" x="5575300" y="901700"/>
          <p14:tracePt t="155914" x="5664200" y="933450"/>
          <p14:tracePt t="155933" x="5772150" y="971550"/>
          <p14:tracePt t="155934" x="5829300" y="984250"/>
          <p14:tracePt t="155947" x="5892800" y="1003300"/>
          <p14:tracePt t="155963" x="6070600" y="1035050"/>
          <p14:tracePt t="155980" x="6280150" y="1047750"/>
          <p14:tracePt t="155996" x="6502400" y="1047750"/>
          <p14:tracePt t="156014" x="6565900" y="1047750"/>
          <p14:tracePt t="156080" x="6559550" y="1041400"/>
          <p14:tracePt t="156097" x="6553200" y="1041400"/>
          <p14:tracePt t="156100" x="6546850" y="1041400"/>
          <p14:tracePt t="156126" x="6464300" y="1028700"/>
          <p14:tracePt t="156131" x="6407150" y="1028700"/>
          <p14:tracePt t="156147" x="6235700" y="1009650"/>
          <p14:tracePt t="156163" x="6057900" y="990600"/>
          <p14:tracePt t="156180" x="5899150" y="965200"/>
          <p14:tracePt t="156197" x="5772150" y="946150"/>
          <p14:tracePt t="156225" x="5676900" y="933450"/>
          <p14:tracePt t="156233" x="5651500" y="933450"/>
          <p14:tracePt t="156254" x="5556250" y="939800"/>
          <p14:tracePt t="156264" x="5499100" y="946150"/>
          <p14:tracePt t="156280" x="5359400" y="952500"/>
          <p14:tracePt t="156297" x="5194300" y="946150"/>
          <p14:tracePt t="156313" x="5022850" y="920750"/>
          <p14:tracePt t="156330" x="4851400" y="895350"/>
          <p14:tracePt t="156347" x="4686300" y="863600"/>
          <p14:tracePt t="156364" x="4565650" y="844550"/>
          <p14:tracePt t="156381" x="4445000" y="838200"/>
          <p14:tracePt t="156397" x="4273550" y="825500"/>
          <p14:tracePt t="156414" x="4108450" y="806450"/>
          <p14:tracePt t="156430" x="3994150" y="793750"/>
          <p14:tracePt t="156448" x="3873500" y="774700"/>
          <p14:tracePt t="156464" x="3790950" y="762000"/>
          <p14:tracePt t="156480" x="3727450" y="762000"/>
          <p14:tracePt t="156497" x="3536950" y="768350"/>
          <p14:tracePt t="156514" x="3289300" y="774700"/>
          <p14:tracePt t="156533" x="2927350" y="755650"/>
          <p14:tracePt t="156547" x="2825750" y="736600"/>
          <p14:tracePt t="156564" x="2711450" y="704850"/>
          <p14:tracePt t="156580" x="2705100" y="698500"/>
          <p14:tracePt t="156597" x="2717800" y="692150"/>
          <p14:tracePt t="156631" x="2711450" y="698500"/>
          <p14:tracePt t="156648" x="2660650" y="736600"/>
          <p14:tracePt t="156667" x="2565400" y="787400"/>
          <p14:tracePt t="156687" x="2438400" y="857250"/>
          <p14:tracePt t="156697" x="2413000" y="869950"/>
          <p14:tracePt t="156714" x="2400300" y="889000"/>
          <p14:tracePt t="156730" x="2400300" y="895350"/>
          <p14:tracePt t="156747" x="2413000" y="908050"/>
          <p14:tracePt t="156764" x="2444750" y="946150"/>
          <p14:tracePt t="156781" x="2470150" y="984250"/>
          <p14:tracePt t="156797" x="2546350" y="1066800"/>
          <p14:tracePt t="156814" x="2590800" y="1104900"/>
          <p14:tracePt t="156830" x="2635250" y="1123950"/>
          <p14:tracePt t="156847" x="2717800" y="1149350"/>
          <p14:tracePt t="156864" x="2844800" y="1162050"/>
          <p14:tracePt t="156881" x="3016250" y="1168400"/>
          <p14:tracePt t="156901" x="3232150" y="1174750"/>
          <p14:tracePt t="156914" x="3454400" y="1174750"/>
          <p14:tracePt t="156931" x="3740150" y="1181100"/>
          <p14:tracePt t="156947" x="4051300" y="1187450"/>
          <p14:tracePt t="156976" x="4832350" y="1212850"/>
          <p14:tracePt t="156997" x="5194300" y="1219200"/>
          <p14:tracePt t="157015" x="5638800" y="1219200"/>
          <p14:tracePt t="157031" x="6191250" y="1212850"/>
          <p14:tracePt t="157047" x="6584950" y="1206500"/>
          <p14:tracePt t="157064" x="6870700" y="1187450"/>
          <p14:tracePt t="157081" x="7080250" y="1168400"/>
          <p14:tracePt t="157098" x="7156450" y="1149350"/>
          <p14:tracePt t="157114" x="7156450" y="1143000"/>
          <p14:tracePt t="157148" x="7156450" y="1136650"/>
          <p14:tracePt t="157164" x="7124700" y="1130300"/>
          <p14:tracePt t="157181" x="7042150" y="1117600"/>
          <p14:tracePt t="157197" x="6965950" y="1117600"/>
          <p14:tracePt t="157214" x="6851650" y="1117600"/>
          <p14:tracePt t="157231" x="6692900" y="1117600"/>
          <p14:tracePt t="157248" x="6553200" y="1117600"/>
          <p14:tracePt t="157264" x="6419850" y="1117600"/>
          <p14:tracePt t="157281" x="6311900" y="1117600"/>
          <p14:tracePt t="157298" x="6299200" y="1117600"/>
          <p14:tracePt t="157331" x="6305550" y="1123950"/>
          <p14:tracePt t="157348" x="6343650" y="1143000"/>
          <p14:tracePt t="157365" x="6413500" y="1200150"/>
          <p14:tracePt t="157387" x="6477000" y="1308100"/>
          <p14:tracePt t="157403" x="6559550" y="1428750"/>
          <p14:tracePt t="157415" x="6648450" y="1524000"/>
          <p14:tracePt t="157431" x="6807200" y="1657350"/>
          <p14:tracePt t="157447" x="6991350" y="1771650"/>
          <p14:tracePt t="157465" x="7219950" y="1873250"/>
          <p14:tracePt t="157481" x="7556500" y="1968500"/>
          <p14:tracePt t="157498" x="7810500" y="2012950"/>
          <p14:tracePt t="157515" x="8070850" y="2063750"/>
          <p14:tracePt t="157515" x="8153400" y="2076450"/>
          <p14:tracePt t="157531" x="8286750" y="2101850"/>
          <p14:tracePt t="157548" x="8426450" y="2133600"/>
          <p14:tracePt t="157564" x="8528050" y="2159000"/>
          <p14:tracePt t="157581" x="8604250" y="2178050"/>
          <p14:tracePt t="157599" x="8705850" y="2190750"/>
          <p14:tracePt t="157629" x="8864600" y="2197100"/>
          <p14:tracePt t="157644" x="8902700" y="2197100"/>
          <p14:tracePt t="157659" x="8966200" y="2197100"/>
          <p14:tracePt t="157664" x="9010650" y="2197100"/>
          <p14:tracePt t="157681" x="9086850" y="2190750"/>
          <p14:tracePt t="157699" x="9201150" y="2171700"/>
          <p14:tracePt t="157716" x="9309100" y="2159000"/>
          <p14:tracePt t="157717" x="9347200" y="2152650"/>
          <p14:tracePt t="157732" x="9417050" y="2139950"/>
          <p14:tracePt t="157748" x="9505950" y="2120900"/>
          <p14:tracePt t="157765" x="9575800" y="2095500"/>
          <p14:tracePt t="157781" x="9588500" y="2089150"/>
          <p14:tracePt t="157805" x="9594850" y="2089150"/>
          <p14:tracePt t="157823" x="9601200" y="2089150"/>
          <p14:tracePt t="157834" x="9601200" y="2082800"/>
          <p14:tracePt t="157851" x="9607550" y="2076450"/>
          <p14:tracePt t="157865" x="9613900" y="2070100"/>
          <p14:tracePt t="157898" x="9613900" y="2063750"/>
          <p14:tracePt t="157915" x="9601200" y="2051050"/>
          <p14:tracePt t="157932" x="9575800" y="2032000"/>
          <p14:tracePt t="157948" x="9525000" y="2012950"/>
          <p14:tracePt t="157965" x="9486900" y="2006600"/>
          <p14:tracePt t="157984" x="9442450" y="2000250"/>
          <p14:tracePt t="157998" x="9429750" y="2000250"/>
          <p14:tracePt t="158015" x="9359900" y="2032000"/>
          <p14:tracePt t="158040" x="9264650" y="2095500"/>
          <p14:tracePt t="158048" x="9207500" y="2127250"/>
          <p14:tracePt t="158066" x="9137650" y="2184400"/>
          <p14:tracePt t="158089" x="9080500" y="2228850"/>
          <p14:tracePt t="158100" x="9074150" y="2228850"/>
          <p14:tracePt t="158365" x="9074150" y="2235200"/>
          <p14:tracePt t="158382" x="9067800" y="2235200"/>
          <p14:tracePt t="158399" x="9067800" y="2241550"/>
          <p14:tracePt t="158617" x="9074150" y="2228850"/>
          <p14:tracePt t="158632" x="9093200" y="2216150"/>
          <p14:tracePt t="158649" x="9112250" y="2203450"/>
          <p14:tracePt t="158665" x="9131300" y="2184400"/>
          <p14:tracePt t="158682" x="9137650" y="2184400"/>
          <p14:tracePt t="159116" x="9137650" y="2190750"/>
          <p14:tracePt t="159132" x="9124950" y="2197100"/>
          <p14:tracePt t="159150" x="9112250" y="2216150"/>
          <p14:tracePt t="159167" x="9105900" y="2228850"/>
          <p14:tracePt t="159167" x="9105900" y="2235200"/>
          <p14:tracePt t="159183" x="9099550" y="2235200"/>
          <p14:tracePt t="159199" x="9099550" y="2247900"/>
          <p14:tracePt t="159216" x="9099550" y="2254250"/>
          <p14:tracePt t="159234" x="9099550" y="2260600"/>
          <p14:tracePt t="159249" x="9099550" y="2273300"/>
          <p14:tracePt t="159266" x="9086850" y="2286000"/>
          <p14:tracePt t="159284" x="9074150" y="2298700"/>
          <p14:tracePt t="159299" x="9061450" y="2311400"/>
          <p14:tracePt t="159316" x="9055100" y="2317750"/>
          <p14:tracePt t="159333" x="9048750" y="2317750"/>
          <p14:tracePt t="159349" x="9036050" y="2317750"/>
          <p14:tracePt t="159366" x="9023350" y="2317750"/>
          <p14:tracePt t="159383" x="9004300" y="2317750"/>
          <p14:tracePt t="159399" x="8978900" y="2317750"/>
          <p14:tracePt t="159416" x="8928100" y="2317750"/>
          <p14:tracePt t="159432" x="8851900" y="2317750"/>
          <p14:tracePt t="159449" x="8813800" y="2317750"/>
          <p14:tracePt t="159466" x="8769350" y="2317750"/>
          <p14:tracePt t="159483" x="8731250" y="2311400"/>
          <p14:tracePt t="159499" x="8693150" y="2305050"/>
          <p14:tracePt t="159516" x="8648700" y="2298700"/>
          <p14:tracePt t="159533" x="8591550" y="2292350"/>
          <p14:tracePt t="159549" x="8540750" y="2286000"/>
          <p14:tracePt t="159566" x="8458200" y="2273300"/>
          <p14:tracePt t="159583" x="8382000" y="2254250"/>
          <p14:tracePt t="159600" x="8337550" y="2235200"/>
          <p14:tracePt t="159617" x="8324850" y="2228850"/>
          <p14:tracePt t="159649" x="8312150" y="2222500"/>
          <p14:tracePt t="159666" x="8267700" y="2209800"/>
          <p14:tracePt t="159684" x="8172450" y="2197100"/>
          <p14:tracePt t="159700" x="8089900" y="2184400"/>
          <p14:tracePt t="159724" x="7994650" y="2165350"/>
          <p14:tracePt t="159733" x="7988300" y="2165350"/>
          <p14:tracePt t="159750" x="7988300" y="2159000"/>
          <p14:tracePt t="159816" x="7962900" y="2159000"/>
          <p14:tracePt t="159833" x="7950200" y="2159000"/>
          <p14:tracePt t="159866" x="7950200" y="2165350"/>
          <p14:tracePt t="159883" x="7962900" y="2171700"/>
          <p14:tracePt t="159900" x="7975600" y="2178050"/>
          <p14:tracePt t="159917" x="8007350" y="2178050"/>
          <p14:tracePt t="159933" x="8026400" y="2178050"/>
          <p14:tracePt t="159966" x="8026400" y="2190750"/>
          <p14:tracePt t="159984" x="8020050" y="2203450"/>
          <p14:tracePt t="160004" x="8013700" y="2209800"/>
          <p14:tracePt t="160068" x="8020050" y="2209800"/>
          <p14:tracePt t="160084" x="8032750" y="2209800"/>
          <p14:tracePt t="160150" x="8039100" y="2209800"/>
          <p14:tracePt t="160167" x="8077200" y="2209800"/>
          <p14:tracePt t="160186" x="8134350" y="2209800"/>
          <p14:tracePt t="160200" x="8223250" y="2209800"/>
          <p14:tracePt t="160217" x="8312150" y="2209800"/>
          <p14:tracePt t="160234" x="8432800" y="2209800"/>
          <p14:tracePt t="160235" x="8489950" y="2203450"/>
          <p14:tracePt t="160251" x="8566150" y="2203450"/>
          <p14:tracePt t="160272" x="8750300" y="2190750"/>
          <p14:tracePt t="160284" x="8820150" y="2184400"/>
          <p14:tracePt t="160303" x="8851900" y="2171700"/>
          <p14:tracePt t="160317" x="8864600" y="2165350"/>
          <p14:tracePt t="160333" x="8870950" y="2159000"/>
          <p14:tracePt t="160350" x="8870950" y="2139950"/>
          <p14:tracePt t="160371" x="8870950" y="2120900"/>
          <p14:tracePt t="160384" x="8870950" y="2101850"/>
          <p14:tracePt t="160401" x="8858250" y="2082800"/>
          <p14:tracePt t="160425" x="8813800" y="2051050"/>
          <p14:tracePt t="160433" x="8788400" y="2038350"/>
          <p14:tracePt t="160452" x="8743950" y="2012950"/>
          <p14:tracePt t="160477" x="8616950" y="1968500"/>
          <p14:tracePt t="160486" x="8597900" y="1962150"/>
          <p14:tracePt t="160501" x="8553450" y="1955800"/>
          <p14:tracePt t="160517" x="8477250" y="1936750"/>
          <p14:tracePt t="160534" x="8413750" y="1936750"/>
          <p14:tracePt t="160550" x="8318500" y="1936750"/>
          <p14:tracePt t="160567" x="8210550" y="1936750"/>
          <p14:tracePt t="160584" x="8077200" y="1936750"/>
          <p14:tracePt t="160601" x="7975600" y="1936750"/>
          <p14:tracePt t="160617" x="7861300" y="1936750"/>
          <p14:tracePt t="160634" x="7740650" y="1930400"/>
          <p14:tracePt t="160651" x="7613650" y="1924050"/>
          <p14:tracePt t="160667" x="7531100" y="1917700"/>
          <p14:tracePt t="160684" x="7461250" y="1924050"/>
          <p14:tracePt t="160701" x="7410450" y="1930400"/>
          <p14:tracePt t="160717" x="7340600" y="1949450"/>
          <p14:tracePt t="160734" x="7321550" y="1962150"/>
          <p14:tracePt t="160753" x="7321550" y="1968500"/>
          <p14:tracePt t="160767" x="7321550" y="1981200"/>
          <p14:tracePt t="160784" x="7340600" y="2051050"/>
          <p14:tracePt t="160800" x="7366000" y="2120900"/>
          <p14:tracePt t="160818" x="7397750" y="2197100"/>
          <p14:tracePt t="160840" x="7448550" y="2273300"/>
          <p14:tracePt t="160852" x="7461250" y="2286000"/>
          <p14:tracePt t="160868" x="7480300" y="2298700"/>
          <p14:tracePt t="160897" x="7531100" y="2311400"/>
          <p14:tracePt t="160904" x="7562850" y="2311400"/>
          <p14:tracePt t="160918" x="7620000" y="2311400"/>
          <p14:tracePt t="160934" x="7715250" y="2317750"/>
          <p14:tracePt t="160935" x="7753350" y="2317750"/>
          <p14:tracePt t="160951" x="7778750" y="2324100"/>
          <p14:tracePt t="160967" x="7829550" y="2330450"/>
          <p14:tracePt t="160984" x="7854950" y="2336800"/>
          <p14:tracePt t="161001" x="7886700" y="2343150"/>
          <p14:tracePt t="161002" x="7899400" y="2349500"/>
          <p14:tracePt t="161023" x="7924800" y="2355850"/>
          <p14:tracePt t="161034" x="7962900" y="2355850"/>
          <p14:tracePt t="161051" x="8007350" y="2355850"/>
          <p14:tracePt t="161074" x="8070850" y="2349500"/>
          <p14:tracePt t="161435" x="8070850" y="2362200"/>
          <p14:tracePt t="161451" x="8128000" y="2393950"/>
          <p14:tracePt t="161468" x="8197850" y="2406650"/>
          <p14:tracePt t="161485" x="8267700" y="2419350"/>
          <p14:tracePt t="161502" x="8324850" y="2419350"/>
          <p14:tracePt t="161518" x="8394700" y="2419350"/>
          <p14:tracePt t="161535" x="8439150" y="2419350"/>
          <p14:tracePt t="161551" x="8483600" y="2432050"/>
          <p14:tracePt t="161568" x="8540750" y="2451100"/>
          <p14:tracePt t="161584" x="8623300" y="2470150"/>
          <p14:tracePt t="161601" x="8724900" y="2489200"/>
          <p14:tracePt t="161618" x="8839200" y="2501900"/>
          <p14:tracePt t="161636" x="9017000" y="2514600"/>
          <p14:tracePt t="161652" x="9207500" y="2520950"/>
          <p14:tracePt t="161668" x="9417050" y="2527300"/>
          <p14:tracePt t="161669" x="9512300" y="2527300"/>
          <p14:tracePt t="161685" x="9601200" y="2520950"/>
          <p14:tracePt t="161701" x="9804400" y="2501900"/>
          <p14:tracePt t="161730" x="9975850" y="2495550"/>
          <p14:tracePt t="161736" x="10039350" y="2495550"/>
          <p14:tracePt t="161751" x="10109200" y="2482850"/>
          <p14:tracePt t="161768" x="10153650" y="2470150"/>
          <p14:tracePt t="161784" x="10185400" y="2451100"/>
          <p14:tracePt t="161802" x="10210800" y="2419350"/>
          <p14:tracePt t="161832" x="10261600" y="2362200"/>
          <p14:tracePt t="161847" x="10293350" y="2330450"/>
          <p14:tracePt t="161864" x="10318750" y="2292350"/>
          <p14:tracePt t="161870" x="10325100" y="2279650"/>
          <p14:tracePt t="161885" x="10325100" y="2260600"/>
          <p14:tracePt t="161901" x="10325100" y="2203450"/>
          <p14:tracePt t="161918" x="10306050" y="2133600"/>
          <p14:tracePt t="161935" x="10274300" y="2063750"/>
          <p14:tracePt t="161952" x="10261600" y="2038350"/>
          <p14:tracePt t="161968" x="10242550" y="2019300"/>
          <p14:tracePt t="161985" x="10236200" y="2006600"/>
          <p14:tracePt t="162001" x="10210800" y="1993900"/>
          <p14:tracePt t="162018" x="10172700" y="1987550"/>
          <p14:tracePt t="162037" x="10109200" y="1974850"/>
          <p14:tracePt t="162060" x="10013950" y="1962150"/>
          <p14:tracePt t="162069" x="9912350" y="1949450"/>
          <p14:tracePt t="162085" x="9766300" y="1930400"/>
          <p14:tracePt t="162102" x="9664700" y="1917700"/>
          <p14:tracePt t="162118" x="9594850" y="1905000"/>
          <p14:tracePt t="162135" x="9544050" y="1898650"/>
          <p14:tracePt t="162152" x="9512300" y="1898650"/>
          <p14:tracePt t="162153" x="9486900" y="1898650"/>
          <p14:tracePt t="162168" x="9455150" y="1898650"/>
          <p14:tracePt t="162185" x="9309100" y="1898650"/>
          <p14:tracePt t="162201" x="9163050" y="1898650"/>
          <p14:tracePt t="162219" x="9010650" y="1898650"/>
          <p14:tracePt t="162237" x="8890000" y="1905000"/>
          <p14:tracePt t="162251" x="8826500" y="1911350"/>
          <p14:tracePt t="162269" x="8813800" y="1911350"/>
          <p14:tracePt t="162319" x="8801100" y="1924050"/>
          <p14:tracePt t="162335" x="8769350" y="1968500"/>
          <p14:tracePt t="162352" x="8763000" y="2000250"/>
          <p14:tracePt t="162369" x="8763000" y="2044700"/>
          <p14:tracePt t="162385" x="8775700" y="2082800"/>
          <p14:tracePt t="162402" x="8794750" y="2127250"/>
          <p14:tracePt t="162421" x="8820150" y="2165350"/>
          <p14:tracePt t="162435" x="8845550" y="2197100"/>
          <p14:tracePt t="162452" x="8870950" y="2209800"/>
          <p14:tracePt t="162468" x="8902700" y="2222500"/>
          <p14:tracePt t="162485" x="8959850" y="2235200"/>
          <p14:tracePt t="162503" x="9029700" y="2247900"/>
          <p14:tracePt t="162526" x="9163050" y="2254250"/>
          <p14:tracePt t="162535" x="9239250" y="2266950"/>
          <p14:tracePt t="162553" x="9328150" y="2286000"/>
          <p14:tracePt t="162569" x="9385300" y="2311400"/>
          <p14:tracePt t="162585" x="9417050" y="2317750"/>
          <p14:tracePt t="162602" x="9442450" y="2324100"/>
          <p14:tracePt t="162619" x="9455150" y="2324100"/>
          <p14:tracePt t="162669" x="9461500" y="2330450"/>
          <p14:tracePt t="162703" x="9467850" y="2330450"/>
          <p14:tracePt t="162725" x="9474200" y="2330450"/>
          <p14:tracePt t="162753" x="9480550" y="2330450"/>
          <p14:tracePt t="162769" x="9486900" y="2330450"/>
          <p14:tracePt t="162804" x="9480550" y="2343150"/>
          <p14:tracePt t="162820" x="9455150" y="2362200"/>
          <p14:tracePt t="162821" x="9448800" y="2368550"/>
          <p14:tracePt t="162843" x="9429750" y="2381250"/>
          <p14:tracePt t="162853" x="9423400" y="2381250"/>
          <p14:tracePt t="165158" x="9410700" y="2381250"/>
          <p14:tracePt t="165168" x="9391650" y="2387600"/>
          <p14:tracePt t="165187" x="9340850" y="2400300"/>
          <p14:tracePt t="165204" x="9283700" y="2425700"/>
          <p14:tracePt t="165221" x="9251950" y="2438400"/>
          <p14:tracePt t="165237" x="9232900" y="2444750"/>
          <p14:tracePt t="165254" x="9226550" y="2444750"/>
          <p14:tracePt t="165355" x="9220200" y="2451100"/>
          <p14:tracePt t="165371" x="9194800" y="2470150"/>
          <p14:tracePt t="165388" x="9182100" y="2476500"/>
          <p14:tracePt t="165405" x="9169400" y="2489200"/>
          <p14:tracePt t="165422" x="9156700" y="2489200"/>
          <p14:tracePt t="165698" x="9144000" y="2489200"/>
          <p14:tracePt t="165705" x="9137650" y="2489200"/>
          <p14:tracePt t="165722" x="9112250" y="2489200"/>
          <p14:tracePt t="165742" x="9105900" y="2489200"/>
          <p14:tracePt t="165755" x="9105900" y="2482850"/>
          <p14:tracePt t="165772" x="9099550" y="2482850"/>
          <p14:tracePt t="165804" x="9093200" y="2482850"/>
          <p14:tracePt t="165822" x="9080500" y="2482850"/>
          <p14:tracePt t="165839" x="9061450" y="2476500"/>
          <p14:tracePt t="165855" x="8997950" y="2470150"/>
          <p14:tracePt t="165873" x="8940800" y="2457450"/>
          <p14:tracePt t="165888" x="8928100" y="2457450"/>
          <p14:tracePt t="165905" x="8902700" y="2457450"/>
          <p14:tracePt t="165922" x="8877300" y="2457450"/>
          <p14:tracePt t="165938" x="8870950" y="2457450"/>
          <p14:tracePt t="165956" x="8864600" y="2451100"/>
          <p14:tracePt t="165980" x="8801100" y="2451100"/>
          <p14:tracePt t="165988" x="8788400" y="2451100"/>
          <p14:tracePt t="166005" x="8724900" y="2444750"/>
          <p14:tracePt t="166022" x="8667750" y="2444750"/>
          <p14:tracePt t="166039" x="8642350" y="2444750"/>
          <p14:tracePt t="166059" x="8636000" y="2444750"/>
          <p14:tracePt t="166138" x="8636000" y="2438400"/>
          <p14:tracePt t="166155" x="8636000" y="2425700"/>
          <p14:tracePt t="166172" x="8642350" y="2413000"/>
          <p14:tracePt t="166189" x="8642350" y="2374900"/>
          <p14:tracePt t="166208" x="8629650" y="2305050"/>
          <p14:tracePt t="166221" x="8616950" y="2260600"/>
          <p14:tracePt t="166239" x="8610600" y="2209800"/>
          <p14:tracePt t="166255" x="8610600" y="2171700"/>
          <p14:tracePt t="166272" x="8610600" y="2152650"/>
          <p14:tracePt t="166289" x="8604250" y="2152650"/>
          <p14:tracePt t="166322" x="8597900" y="2146300"/>
          <p14:tracePt t="166338" x="8585200" y="2139950"/>
          <p14:tracePt t="166355" x="8572500" y="2133600"/>
          <p14:tracePt t="166372" x="8559800" y="2120900"/>
          <p14:tracePt t="166389" x="8540750" y="2101850"/>
          <p14:tracePt t="166405" x="8515350" y="2082800"/>
          <p14:tracePt t="166422" x="8483600" y="2076450"/>
          <p14:tracePt t="166438" x="8407400" y="2070100"/>
          <p14:tracePt t="166455" x="8324850" y="2063750"/>
          <p14:tracePt t="166479" x="8286750" y="2070100"/>
          <p14:tracePt t="171091" x="8140700" y="1993900"/>
          <p14:tracePt t="171109" x="7988300" y="1860550"/>
          <p14:tracePt t="171127" x="7854950" y="1746250"/>
          <p14:tracePt t="171128" x="7797800" y="1695450"/>
          <p14:tracePt t="171143" x="7772400" y="1676400"/>
          <p14:tracePt t="171160" x="7727950" y="1631950"/>
          <p14:tracePt t="171176" x="7702550" y="1587500"/>
          <p14:tracePt t="171192" x="7600950" y="1524000"/>
          <p14:tracePt t="171209" x="7359650" y="1428750"/>
          <p14:tracePt t="171228" x="7029450" y="1333500"/>
          <p14:tracePt t="171243" x="6616700" y="1238250"/>
          <p14:tracePt t="171261" x="6343650" y="1174750"/>
          <p14:tracePt t="171276" x="6089650" y="1117600"/>
          <p14:tracePt t="171293" x="5988050" y="1104900"/>
          <p14:tracePt t="171309" x="5899150" y="1098550"/>
          <p14:tracePt t="171332" x="5740400" y="1098550"/>
          <p14:tracePt t="171343" x="5683250" y="1092200"/>
          <p14:tracePt t="171360" x="5511800" y="1092200"/>
          <p14:tracePt t="171376" x="5334000" y="1092200"/>
          <p14:tracePt t="171393" x="5207000" y="1085850"/>
          <p14:tracePt t="171410" x="4991100" y="1085850"/>
          <p14:tracePt t="171436" x="4660900" y="1092200"/>
          <p14:tracePt t="171444" x="4521200" y="1092200"/>
          <p14:tracePt t="171460" x="4159250" y="1085850"/>
          <p14:tracePt t="171476" x="3771900" y="1060450"/>
          <p14:tracePt t="171494" x="3473450" y="1041400"/>
          <p14:tracePt t="171510" x="3181350" y="1022350"/>
          <p14:tracePt t="171526" x="3086100" y="1009650"/>
          <p14:tracePt t="171543" x="3079750" y="1009650"/>
          <p14:tracePt t="171560" x="3073400" y="1009650"/>
          <p14:tracePt t="171593" x="3054350" y="1009650"/>
          <p14:tracePt t="171610" x="3009900" y="1009650"/>
          <p14:tracePt t="171627" x="2952750" y="1009650"/>
          <p14:tracePt t="171644" x="2927350" y="1003300"/>
          <p14:tracePt t="171672" x="2927350" y="971550"/>
          <p14:tracePt t="171679" x="2933700" y="939800"/>
          <p14:tracePt t="171693" x="2933700" y="908050"/>
          <p14:tracePt t="171710" x="2914650" y="876300"/>
          <p14:tracePt t="171727" x="2851150" y="844550"/>
          <p14:tracePt t="171743" x="2736850" y="806450"/>
          <p14:tracePt t="171759" x="2641600" y="781050"/>
          <p14:tracePt t="171777" x="2540000" y="755650"/>
          <p14:tracePt t="171801" x="2482850" y="730250"/>
          <p14:tracePt t="171814" x="2476500" y="723900"/>
          <p14:tracePt t="171830" x="2438400" y="723900"/>
          <p14:tracePt t="171844" x="2393950" y="736600"/>
          <p14:tracePt t="171860" x="2235200" y="787400"/>
          <p14:tracePt t="171876" x="2063750" y="831850"/>
          <p14:tracePt t="171877" x="1968500" y="857250"/>
          <p14:tracePt t="171893" x="1841500" y="914400"/>
          <p14:tracePt t="171910" x="1816100" y="952500"/>
          <p14:tracePt t="171927" x="1854200" y="990600"/>
          <p14:tracePt t="171944" x="1962150" y="1047750"/>
          <p14:tracePt t="171960" x="2159000" y="1098550"/>
          <p14:tracePt t="171977" x="2362200" y="1143000"/>
          <p14:tracePt t="172008" x="2635250" y="1219200"/>
          <p14:tracePt t="172027" x="2692400" y="1238250"/>
          <p14:tracePt t="172044" x="2762250" y="1257300"/>
          <p14:tracePt t="172061" x="2838450" y="1270000"/>
          <p14:tracePt t="172080" x="2959100" y="1231900"/>
          <p14:tracePt t="172093" x="3086100" y="1149350"/>
          <p14:tracePt t="172111" x="3194050" y="1066800"/>
          <p14:tracePt t="172132" x="3257550" y="996950"/>
          <p14:tracePt t="172133" x="3270250" y="971550"/>
          <p14:tracePt t="172143" x="3270250" y="933450"/>
          <p14:tracePt t="172160" x="3232150" y="850900"/>
          <p14:tracePt t="172177" x="3168650" y="774700"/>
          <p14:tracePt t="172193" x="3086100" y="711200"/>
          <p14:tracePt t="172211" x="3016250" y="660400"/>
          <p14:tracePt t="172228" x="2978150" y="628650"/>
          <p14:tracePt t="172244" x="2940050" y="609600"/>
          <p14:tracePt t="172261" x="2882900" y="596900"/>
          <p14:tracePt t="172277" x="2749550" y="590550"/>
          <p14:tracePt t="172294" x="2590800" y="590550"/>
          <p14:tracePt t="172312" x="2432050" y="590550"/>
          <p14:tracePt t="172327" x="2292350" y="635000"/>
          <p14:tracePt t="172344" x="2273300" y="673100"/>
          <p14:tracePt t="172362" x="2279650" y="742950"/>
          <p14:tracePt t="172377" x="2317750" y="819150"/>
          <p14:tracePt t="172394" x="2393950" y="901700"/>
          <p14:tracePt t="172415" x="2489200" y="965200"/>
          <p14:tracePt t="172427" x="2647950" y="1035050"/>
          <p14:tracePt t="172444" x="2794000" y="1066800"/>
          <p14:tracePt t="172460" x="2940050" y="1073150"/>
          <p14:tracePt t="172477" x="3041650" y="1028700"/>
          <p14:tracePt t="172504" x="3079750" y="933450"/>
          <p14:tracePt t="172513" x="3079750" y="850900"/>
          <p14:tracePt t="172528" x="3079750" y="806450"/>
          <p14:tracePt t="172556" x="2990850" y="692150"/>
          <p14:tracePt t="172567" x="2933700" y="666750"/>
          <p14:tracePt t="172593" x="2520950" y="635000"/>
          <p14:tracePt t="172613" x="2305050" y="628650"/>
          <p14:tracePt t="172627" x="2171700" y="647700"/>
          <p14:tracePt t="172644" x="2114550" y="673100"/>
          <p14:tracePt t="172660" x="2114550" y="704850"/>
          <p14:tracePt t="172677" x="2127250" y="749300"/>
          <p14:tracePt t="172694" x="2184400" y="812800"/>
          <p14:tracePt t="172711" x="2286000" y="882650"/>
          <p14:tracePt t="172727" x="2432050" y="933450"/>
          <p14:tracePt t="172744" x="2635250" y="984250"/>
          <p14:tracePt t="172760" x="2863850" y="996950"/>
          <p14:tracePt t="172777" x="3111500" y="977900"/>
          <p14:tracePt t="172794" x="3270250" y="927100"/>
          <p14:tracePt t="172811" x="3302000" y="876300"/>
          <p14:tracePt t="172827" x="3282950" y="787400"/>
          <p14:tracePt t="172844" x="3244850" y="730250"/>
          <p14:tracePt t="172865" x="3162300" y="673100"/>
          <p14:tracePt t="172877" x="3086100" y="641350"/>
          <p14:tracePt t="172894" x="2959100" y="622300"/>
          <p14:tracePt t="172911" x="2832100" y="622300"/>
          <p14:tracePt t="172927" x="2692400" y="628650"/>
          <p14:tracePt t="172944" x="2590800" y="654050"/>
          <p14:tracePt t="172960" x="2520950" y="698500"/>
          <p14:tracePt t="172977" x="2501900" y="755650"/>
          <p14:tracePt t="172994" x="2520950" y="806450"/>
          <p14:tracePt t="173012" x="2584450" y="857250"/>
          <p14:tracePt t="173028" x="2711450" y="920750"/>
          <p14:tracePt t="173044" x="2844800" y="965200"/>
          <p14:tracePt t="173061" x="3022600" y="1003300"/>
          <p14:tracePt t="173077" x="3041650" y="1009650"/>
          <p14:tracePt t="173111" x="3022600" y="996950"/>
          <p14:tracePt t="173127" x="2971800" y="958850"/>
          <p14:tracePt t="173144" x="2914650" y="920750"/>
          <p14:tracePt t="173161" x="2832100" y="863600"/>
          <p14:tracePt t="173177" x="2800350" y="850900"/>
          <p14:tracePt t="173194" x="2781300" y="844550"/>
          <p14:tracePt t="173211" x="2768600" y="844550"/>
          <p14:tracePt t="173228" x="2755900" y="857250"/>
          <p14:tracePt t="173245" x="2736850" y="876300"/>
          <p14:tracePt t="173261" x="2724150" y="889000"/>
          <p14:tracePt t="173278" x="2724150" y="895350"/>
          <p14:tracePt t="173294" x="2724150" y="901700"/>
          <p14:tracePt t="173311" x="2724150" y="908050"/>
          <p14:tracePt t="173328" x="2743200" y="914400"/>
          <p14:tracePt t="173344" x="2774950" y="920750"/>
          <p14:tracePt t="173361" x="2794000" y="920750"/>
          <p14:tracePt t="173379" x="2800350" y="920750"/>
          <p14:tracePt t="173477" x="2819400" y="914400"/>
          <p14:tracePt t="173483" x="2832100" y="908050"/>
          <p14:tracePt t="173494" x="2838450" y="901700"/>
          <p14:tracePt t="173589" x="2844800" y="901700"/>
          <p14:tracePt t="173715" x="2844800" y="933450"/>
          <p14:tracePt t="173728" x="2844800" y="939800"/>
          <p14:tracePt t="173745" x="2844800" y="952500"/>
          <p14:tracePt t="174045" x="2876550" y="933450"/>
          <p14:tracePt t="174062" x="2921000" y="882650"/>
          <p14:tracePt t="174079" x="2927350" y="825500"/>
          <p14:tracePt t="174095" x="2921000" y="781050"/>
          <p14:tracePt t="174112" x="2914650" y="749300"/>
          <p14:tracePt t="174112" x="2908300" y="742950"/>
          <p14:tracePt t="174145" x="2895600" y="742950"/>
          <p14:tracePt t="174164" x="2857500" y="742950"/>
          <p14:tracePt t="174181" x="2730500" y="768350"/>
          <p14:tracePt t="174198" x="2571750" y="806450"/>
          <p14:tracePt t="174212" x="2438400" y="850900"/>
          <p14:tracePt t="174237" x="2343150" y="914400"/>
          <p14:tracePt t="174248" x="2343150" y="939800"/>
          <p14:tracePt t="174263" x="2343150" y="952500"/>
          <p14:tracePt t="174279" x="2387600" y="984250"/>
          <p14:tracePt t="174295" x="2457450" y="1022350"/>
          <p14:tracePt t="174313" x="2565400" y="1054100"/>
          <p14:tracePt t="174335" x="2705100" y="1092200"/>
          <p14:tracePt t="174346" x="2736850" y="1104900"/>
          <p14:tracePt t="174362" x="2743200" y="1111250"/>
          <p14:tracePt t="174379" x="2755900" y="1136650"/>
          <p14:tracePt t="174395" x="2768600" y="1155700"/>
          <p14:tracePt t="174479" x="2774950" y="1149350"/>
          <p14:tracePt t="174505" x="2781300" y="1143000"/>
          <p14:tracePt t="174529" x="2781300" y="1136650"/>
          <p14:tracePt t="174788" x="2781300" y="1123950"/>
          <p14:tracePt t="174812" x="2787650" y="1117600"/>
          <p14:tracePt t="175181" x="2787650" y="1111250"/>
          <p14:tracePt t="175367" x="2794000" y="1104900"/>
          <p14:tracePt t="175380" x="2794000" y="1098550"/>
          <p14:tracePt t="175397" x="2800350" y="1092200"/>
          <p14:tracePt t="175416" x="2806700" y="1085850"/>
          <p14:tracePt t="175430" x="2806700" y="1079500"/>
          <p14:tracePt t="176631" x="2819400" y="1079500"/>
          <p14:tracePt t="176650" x="2851150" y="1104900"/>
          <p14:tracePt t="176664" x="2857500" y="1111250"/>
          <p14:tracePt t="176681" x="2870200" y="1123950"/>
          <p14:tracePt t="176697" x="2870200" y="1136650"/>
          <p14:tracePt t="176714" x="2876550" y="1149350"/>
          <p14:tracePt t="176731" x="2882900" y="1162050"/>
          <p14:tracePt t="176850" x="2895600" y="1174750"/>
          <p14:tracePt t="176864" x="2965450" y="1231900"/>
          <p14:tracePt t="176881" x="3124200" y="1365250"/>
          <p14:tracePt t="176897" x="3219450" y="1454150"/>
          <p14:tracePt t="176914" x="3295650" y="1549400"/>
          <p14:tracePt t="176932" x="3346450" y="1619250"/>
          <p14:tracePt t="176955" x="3403600" y="1682750"/>
          <p14:tracePt t="176964" x="3409950" y="1689100"/>
          <p14:tracePt t="176981" x="3422650" y="1701800"/>
          <p14:tracePt t="176998" x="3435350" y="1720850"/>
          <p14:tracePt t="177014" x="3454400" y="1752600"/>
          <p14:tracePt t="177031" x="3467100" y="1784350"/>
          <p14:tracePt t="177047" x="3486150" y="1828800"/>
          <p14:tracePt t="177064" x="3498850" y="1860550"/>
          <p14:tracePt t="177086" x="3517900" y="1898650"/>
          <p14:tracePt t="177097" x="3524250" y="1898650"/>
          <p14:tracePt t="177115" x="3524250" y="1905000"/>
          <p14:tracePt t="177147" x="3536950" y="1917700"/>
          <p14:tracePt t="177165" x="3549650" y="1930400"/>
          <p14:tracePt t="177181" x="3562350" y="1943100"/>
          <p14:tracePt t="177197" x="3562350" y="1949450"/>
          <p14:tracePt t="177231" x="3562350" y="1955800"/>
          <p14:tracePt t="177248" x="3530600" y="1962150"/>
          <p14:tracePt t="177265" x="3441700" y="1987550"/>
          <p14:tracePt t="177281" x="3371850" y="2006600"/>
          <p14:tracePt t="177298" x="3321050" y="2025650"/>
          <p14:tracePt t="177316" x="3321050" y="2032000"/>
          <p14:tracePt t="177369" x="3327400" y="2019300"/>
          <p14:tracePt t="177482" x="3333750" y="2019300"/>
          <p14:tracePt t="177498" x="3352800" y="2012950"/>
          <p14:tracePt t="177515" x="3409950" y="2000250"/>
          <p14:tracePt t="177531" x="3467100" y="2000250"/>
          <p14:tracePt t="177550" x="3492500" y="2000250"/>
          <p14:tracePt t="177565" x="3517900" y="2000250"/>
          <p14:tracePt t="177581" x="3549650" y="2000250"/>
          <p14:tracePt t="177598" x="3644900" y="2000250"/>
          <p14:tracePt t="177614" x="3733800" y="1987550"/>
          <p14:tracePt t="177631" x="3784600" y="1955800"/>
          <p14:tracePt t="177648" x="3803650" y="1911350"/>
          <p14:tracePt t="177664" x="3810000" y="1860550"/>
          <p14:tracePt t="177681" x="3784600" y="1809750"/>
          <p14:tracePt t="177698" x="3752850" y="1765300"/>
          <p14:tracePt t="177716" x="3714750" y="1733550"/>
          <p14:tracePt t="177736" x="3638550" y="1689100"/>
          <p14:tracePt t="177748" x="3606800" y="1676400"/>
          <p14:tracePt t="177765" x="3517900" y="1651000"/>
          <p14:tracePt t="177782" x="3429000" y="1638300"/>
          <p14:tracePt t="177798" x="3378200" y="1625600"/>
          <p14:tracePt t="177815" x="3346450" y="1619250"/>
          <p14:tracePt t="177865" x="3359150" y="1625600"/>
          <p14:tracePt t="177882" x="3378200" y="1644650"/>
          <p14:tracePt t="177898" x="3390900" y="1682750"/>
          <p14:tracePt t="177918" x="3390900" y="1727200"/>
          <p14:tracePt t="177932" x="3390900" y="1765300"/>
          <p14:tracePt t="177951" x="3403600" y="1809750"/>
          <p14:tracePt t="177965" x="3422650" y="1847850"/>
          <p14:tracePt t="177982" x="3448050" y="1885950"/>
          <p14:tracePt t="177999" x="3492500" y="1905000"/>
          <p14:tracePt t="178026" x="3594100" y="1917700"/>
          <p14:tracePt t="178059" x="3746500" y="1905000"/>
          <p14:tracePt t="178065" x="3803650" y="1905000"/>
          <p14:tracePt t="178081" x="4032250" y="1930400"/>
          <p14:tracePt t="178098" x="4273550" y="1968500"/>
          <p14:tracePt t="178115" x="4432300" y="1993900"/>
          <p14:tracePt t="178131" x="4502150" y="2000250"/>
          <p14:tracePt t="178149" x="4540250" y="2000250"/>
          <p14:tracePt t="178165" x="4572000" y="2000250"/>
          <p14:tracePt t="178182" x="4622800" y="1993900"/>
          <p14:tracePt t="178199" x="4705350" y="1981200"/>
          <p14:tracePt t="178215" x="4800600" y="1981200"/>
          <p14:tracePt t="178232" x="4914900" y="1981200"/>
          <p14:tracePt t="178248" x="4991100" y="1987550"/>
          <p14:tracePt t="178265" x="5029200" y="1993900"/>
          <p14:tracePt t="178306" x="5041900" y="1993900"/>
          <p14:tracePt t="178316" x="5048250" y="1993900"/>
          <p14:tracePt t="178333" x="5060950" y="1993900"/>
          <p14:tracePt t="178349" x="5124450" y="2012950"/>
          <p14:tracePt t="178365" x="5251450" y="2038350"/>
          <p14:tracePt t="178384" x="5410200" y="2044700"/>
          <p14:tracePt t="178399" x="5448300" y="2044700"/>
          <p14:tracePt t="178415" x="5505450" y="2032000"/>
          <p14:tracePt t="178500" x="5518150" y="2032000"/>
          <p14:tracePt t="178516" x="5543550" y="2038350"/>
          <p14:tracePt t="178536" x="5594350" y="2044700"/>
          <p14:tracePt t="178549" x="5600700" y="2044700"/>
          <p14:tracePt t="178565" x="5613400" y="2044700"/>
          <p14:tracePt t="178699" x="5619750" y="2019300"/>
          <p14:tracePt t="178716" x="5626100" y="2006600"/>
          <p14:tracePt t="178732" x="5638800" y="1993900"/>
          <p14:tracePt t="178749" x="5676900" y="1981200"/>
          <p14:tracePt t="178766" x="5772150" y="1981200"/>
          <p14:tracePt t="178783" x="5918200" y="1987550"/>
          <p14:tracePt t="178799" x="6102350" y="2032000"/>
          <p14:tracePt t="178815" x="6229350" y="2076450"/>
          <p14:tracePt t="178832" x="6273800" y="2095500"/>
          <p14:tracePt t="178850" x="6299200" y="2108200"/>
          <p14:tracePt t="178872" x="6369050" y="2146300"/>
          <p14:tracePt t="178887" x="6419850" y="2178050"/>
          <p14:tracePt t="178903" x="6502400" y="2203450"/>
          <p14:tracePt t="178916" x="6597650" y="2222500"/>
          <p14:tracePt t="178932" x="6673850" y="2222500"/>
          <p14:tracePt t="178949" x="6724650" y="2209800"/>
          <p14:tracePt t="178966" x="6731000" y="2197100"/>
          <p14:tracePt t="178999" x="6731000" y="2184400"/>
          <p14:tracePt t="179016" x="6731000" y="2178050"/>
          <p14:tracePt t="179033" x="6737350" y="2171700"/>
          <p14:tracePt t="179049" x="6743700" y="2165350"/>
          <p14:tracePt t="179066" x="6756400" y="2159000"/>
          <p14:tracePt t="179082" x="6769100" y="2152650"/>
          <p14:tracePt t="179099" x="6775450" y="2146300"/>
          <p14:tracePt t="179116" x="6788150" y="2139950"/>
          <p14:tracePt t="179133" x="6794500" y="2133600"/>
          <p14:tracePt t="179149" x="6794500" y="2120900"/>
          <p14:tracePt t="179166" x="6781800" y="2095500"/>
          <p14:tracePt t="179182" x="6769100" y="2063750"/>
          <p14:tracePt t="179199" x="6756400" y="2019300"/>
          <p14:tracePt t="179216" x="6743700" y="1981200"/>
          <p14:tracePt t="179233" x="6737350" y="1949450"/>
          <p14:tracePt t="179249" x="6737350" y="1930400"/>
          <p14:tracePt t="179266" x="6731000" y="1911350"/>
          <p14:tracePt t="179294" x="6731000" y="1898650"/>
          <p14:tracePt t="179325" x="6705600" y="1879600"/>
          <p14:tracePt t="179333" x="6692900" y="1873250"/>
          <p14:tracePt t="179349" x="6654800" y="1854200"/>
          <p14:tracePt t="179366" x="6629400" y="1847850"/>
          <p14:tracePt t="179383" x="6584950" y="1835150"/>
          <p14:tracePt t="179400" x="6546850" y="1828800"/>
          <p14:tracePt t="179416" x="6508750" y="1828800"/>
          <p14:tracePt t="179433" x="6496050" y="1828800"/>
          <p14:tracePt t="179449" x="6477000" y="1835150"/>
          <p14:tracePt t="179466" x="6432550" y="1854200"/>
          <p14:tracePt t="179483" x="6369050" y="1885950"/>
          <p14:tracePt t="179499" x="6305550" y="1917700"/>
          <p14:tracePt t="179516" x="6273800" y="1930400"/>
          <p14:tracePt t="179533" x="6254750" y="1943100"/>
          <p14:tracePt t="179550" x="6248400" y="1955800"/>
          <p14:tracePt t="179577" x="6261100" y="1955800"/>
          <p14:tracePt t="179633" x="6292850" y="1981200"/>
          <p14:tracePt t="179650" x="6330950" y="2019300"/>
          <p14:tracePt t="179669" x="6375400" y="2082800"/>
          <p14:tracePt t="179683" x="6419850" y="2146300"/>
          <p14:tracePt t="179702" x="6445250" y="2197100"/>
          <p14:tracePt t="179716" x="6464300" y="2228850"/>
          <p14:tracePt t="179733" x="6477000" y="2247900"/>
          <p14:tracePt t="179867" x="6489700" y="2254250"/>
          <p14:tracePt t="179883" x="6527800" y="2254250"/>
          <p14:tracePt t="179900" x="6572250" y="2241550"/>
          <p14:tracePt t="179917" x="6604000" y="2222500"/>
          <p14:tracePt t="179933" x="6629400" y="2203450"/>
          <p14:tracePt t="179950" x="6642100" y="2197100"/>
          <p14:tracePt t="179968" x="6654800" y="2184400"/>
          <p14:tracePt t="180117" x="6654800" y="2178050"/>
          <p14:tracePt t="180133" x="6661150" y="2165350"/>
          <p14:tracePt t="180150" x="6661150" y="2152650"/>
          <p14:tracePt t="180167" x="6661150" y="2146300"/>
          <p14:tracePt t="180183" x="6661150" y="2139950"/>
          <p14:tracePt t="180200" x="6667500" y="2139950"/>
          <p14:tracePt t="180601" x="6661150" y="2127250"/>
          <p14:tracePt t="180618" x="6654800" y="2127250"/>
          <p14:tracePt t="180633" x="6654800" y="2120900"/>
          <p14:tracePt t="180651" x="6648450" y="2120900"/>
          <p14:tracePt t="180684" x="6642100" y="2120900"/>
          <p14:tracePt t="180700" x="6642100" y="2114550"/>
          <p14:tracePt t="180718" x="6642100" y="2108200"/>
          <p14:tracePt t="180734" x="6635750" y="2101850"/>
          <p14:tracePt t="180751" x="6629400" y="2095500"/>
          <p14:tracePt t="180767" x="6629400" y="2089150"/>
          <p14:tracePt t="180784" x="6623050" y="2089150"/>
          <p14:tracePt t="180879" x="6610350" y="2076450"/>
          <p14:tracePt t="180886" x="6610350" y="2070100"/>
          <p14:tracePt t="180901" x="6597650" y="2063750"/>
          <p14:tracePt t="180925" x="6572250" y="2051050"/>
          <p14:tracePt t="180934" x="6565900" y="2051050"/>
          <p14:tracePt t="180951" x="6546850" y="2038350"/>
          <p14:tracePt t="180967" x="6540500" y="2038350"/>
          <p14:tracePt t="181018" x="6534150" y="2038350"/>
          <p14:tracePt t="181034" x="6527800" y="2038350"/>
          <p14:tracePt t="181053" x="6502400" y="2025650"/>
          <p14:tracePt t="181068" x="6489700" y="2025650"/>
          <p14:tracePt t="181084" x="6470650" y="2019300"/>
          <p14:tracePt t="181101" x="6457950" y="2012950"/>
          <p14:tracePt t="181117" x="6445250" y="2012950"/>
          <p14:tracePt t="181135" x="6426200" y="2006600"/>
          <p14:tracePt t="181156" x="6407150" y="2000250"/>
          <p14:tracePt t="181168" x="6400800" y="2000250"/>
          <p14:tracePt t="181185" x="6381750" y="2000250"/>
          <p14:tracePt t="181208" x="6362700" y="1993900"/>
          <p14:tracePt t="181217" x="6356350" y="1993900"/>
          <p14:tracePt t="181235" x="6330950" y="1993900"/>
          <p14:tracePt t="181252" x="6286500" y="1993900"/>
          <p14:tracePt t="181268" x="6235700" y="2000250"/>
          <p14:tracePt t="181268" x="6210300" y="2000250"/>
          <p14:tracePt t="181285" x="6197600" y="2000250"/>
          <p14:tracePt t="181301" x="6115050" y="1993900"/>
          <p14:tracePt t="181317" x="6083300" y="1987550"/>
          <p14:tracePt t="181335" x="6064250" y="1987550"/>
          <p14:tracePt t="181351" x="6057900" y="1987550"/>
          <p14:tracePt t="181368" x="6057900" y="1981200"/>
          <p14:tracePt t="181384" x="6045200" y="1981200"/>
          <p14:tracePt t="181401" x="6019800" y="1981200"/>
          <p14:tracePt t="181418" x="5975350" y="1974850"/>
          <p14:tracePt t="181434" x="5924550" y="1974850"/>
          <p14:tracePt t="181451" x="5873750" y="1974850"/>
          <p14:tracePt t="181469" x="5842000" y="1968500"/>
          <p14:tracePt t="181491" x="5765800" y="1955800"/>
          <p14:tracePt t="181503" x="5746750" y="1955800"/>
          <p14:tracePt t="181518" x="5740400" y="1955800"/>
          <p14:tracePt t="181534" x="5734050" y="1955800"/>
          <p14:tracePt t="181551" x="5734050" y="1949450"/>
          <p14:tracePt t="181620" x="5708650" y="1943100"/>
          <p14:tracePt t="181636" x="5657850" y="1936750"/>
          <p14:tracePt t="181652" x="5492750" y="1930400"/>
          <p14:tracePt t="181684" x="4864100" y="1892300"/>
          <p14:tracePt t="181692" x="4768850" y="1879600"/>
          <p14:tracePt t="181702" x="4679950" y="1866900"/>
          <p14:tracePt t="181718" x="4546600" y="1841500"/>
          <p14:tracePt t="181735" x="4483100" y="1816100"/>
          <p14:tracePt t="181751" x="4470400" y="1809750"/>
          <p14:tracePt t="181785" x="4464050" y="1809750"/>
          <p14:tracePt t="181802" x="4438650" y="1809750"/>
          <p14:tracePt t="181819" x="4406900" y="1828800"/>
          <p14:tracePt t="181835" x="4375150" y="1841500"/>
          <p14:tracePt t="181853" x="4349750" y="1847850"/>
          <p14:tracePt t="181952" x="4362450" y="1847850"/>
          <p14:tracePt t="181968" x="4381500" y="1835150"/>
          <p14:tracePt t="181985" x="4464050" y="1816100"/>
          <p14:tracePt t="182001" x="4546600" y="1803400"/>
          <p14:tracePt t="182020" x="4610100" y="1797050"/>
          <p14:tracePt t="182036" x="4667250" y="1797050"/>
          <p14:tracePt t="182052" x="4762500" y="1797050"/>
          <p14:tracePt t="182068" x="4838700" y="1797050"/>
          <p14:tracePt t="182085" x="4876800" y="1797050"/>
          <p14:tracePt t="182102" x="4889500" y="1797050"/>
          <p14:tracePt t="182119" x="4902200" y="1797050"/>
          <p14:tracePt t="182142" x="4914900" y="1803400"/>
          <p14:tracePt t="182152" x="4921250" y="1803400"/>
          <p14:tracePt t="182175" x="4978400" y="1828800"/>
          <p14:tracePt t="182185" x="4997450" y="1841500"/>
          <p14:tracePt t="182202" x="5016500" y="1847850"/>
          <p14:tracePt t="182219" x="5041900" y="1854200"/>
          <p14:tracePt t="182252" x="5048250" y="1854200"/>
          <p14:tracePt t="182269" x="5060950" y="1841500"/>
          <p14:tracePt t="182285" x="5092700" y="1822450"/>
          <p14:tracePt t="182302" x="5099050" y="1809750"/>
          <p14:tracePt t="182318" x="5105400" y="1809750"/>
          <p14:tracePt t="182454" x="5086350" y="1758950"/>
          <p14:tracePt t="182469" x="5060950" y="1720850"/>
          <p14:tracePt t="182485" x="4991100" y="1562100"/>
          <p14:tracePt t="182502" x="4940300" y="1416050"/>
          <p14:tracePt t="182519" x="4857750" y="1250950"/>
          <p14:tracePt t="182535" x="4756150" y="1085850"/>
          <p14:tracePt t="182552" x="4654550" y="939800"/>
          <p14:tracePt t="182569" x="4584700" y="838200"/>
          <p14:tracePt t="182586" x="4527550" y="781050"/>
          <p14:tracePt t="182602" x="4483100" y="762000"/>
          <p14:tracePt t="182618" x="4438650" y="762000"/>
          <p14:tracePt t="182635" x="4387850" y="768350"/>
          <p14:tracePt t="182653" x="4292600" y="793750"/>
          <p14:tracePt t="182669" x="4083050" y="812800"/>
          <p14:tracePt t="182687" x="3778250" y="825500"/>
          <p14:tracePt t="182702" x="3721100" y="825500"/>
          <p14:tracePt t="182719" x="3517900" y="825500"/>
          <p14:tracePt t="182736" x="3467100" y="819150"/>
          <p14:tracePt t="182752" x="3460750" y="819150"/>
          <p14:tracePt t="182802" x="3454400" y="812800"/>
          <p14:tracePt t="182820" x="3448050" y="806450"/>
          <p14:tracePt t="182836" x="3435350" y="800100"/>
          <p14:tracePt t="182853" x="3422650" y="800100"/>
          <p14:tracePt t="182869" x="3422650" y="793750"/>
          <p14:tracePt t="182902" x="3409950" y="793750"/>
          <p14:tracePt t="182919" x="3384550" y="800100"/>
          <p14:tracePt t="182939" x="3340100" y="812800"/>
          <p14:tracePt t="182952" x="3308350" y="819150"/>
          <p14:tracePt t="182969" x="3289300" y="819150"/>
          <p14:tracePt t="183002" x="3282950" y="819150"/>
          <p14:tracePt t="183019" x="3251200" y="825500"/>
          <p14:tracePt t="183036" x="3105150" y="825500"/>
          <p14:tracePt t="183053" x="2921000" y="781050"/>
          <p14:tracePt t="183071" x="2603500" y="742950"/>
          <p14:tracePt t="183086" x="2463800" y="730250"/>
          <p14:tracePt t="183102" x="2425700" y="723900"/>
          <p14:tracePt t="183153" x="2444750" y="723900"/>
          <p14:tracePt t="183174" x="2533650" y="762000"/>
          <p14:tracePt t="183186" x="2603500" y="812800"/>
          <p14:tracePt t="183204" x="2641600" y="869950"/>
          <p14:tracePt t="183219" x="2679700" y="939800"/>
          <p14:tracePt t="183236" x="2730500" y="1022350"/>
          <p14:tracePt t="183253" x="2813050" y="1111250"/>
          <p14:tracePt t="183269" x="2901950" y="1168400"/>
          <p14:tracePt t="183286" x="3022600" y="1200150"/>
          <p14:tracePt t="183303" x="3168650" y="1200150"/>
          <p14:tracePt t="183319" x="3409950" y="1149350"/>
          <p14:tracePt t="183337" x="3543300" y="1098550"/>
          <p14:tracePt t="183360" x="3670300" y="1041400"/>
          <p14:tracePt t="183369" x="3702050" y="1022350"/>
          <p14:tracePt t="183386" x="3752850" y="984250"/>
          <p14:tracePt t="183403" x="3784600" y="939800"/>
          <p14:tracePt t="183419" x="3816350" y="882650"/>
          <p14:tracePt t="183436" x="3829050" y="844550"/>
          <p14:tracePt t="183453" x="3829050" y="819150"/>
          <p14:tracePt t="183469" x="3829050" y="806450"/>
          <p14:tracePt t="183486" x="3822700" y="800100"/>
          <p14:tracePt t="183503" x="3822700" y="793750"/>
          <p14:tracePt t="183520" x="3810000" y="793750"/>
          <p14:tracePt t="183537" x="3759200" y="793750"/>
          <p14:tracePt t="183553" x="3556000" y="800100"/>
          <p14:tracePt t="183569" x="3365500" y="806450"/>
          <p14:tracePt t="183588" x="3194050" y="806450"/>
          <p14:tracePt t="183604" x="3060700" y="793750"/>
          <p14:tracePt t="183620" x="2984500" y="762000"/>
          <p14:tracePt t="183640" x="2946400" y="742950"/>
          <p14:tracePt t="183693" x="2952750" y="742950"/>
          <p14:tracePt t="183704" x="2959100" y="749300"/>
          <p14:tracePt t="183730" x="2959100" y="774700"/>
          <p14:tracePt t="183736" x="2959100" y="800100"/>
          <p14:tracePt t="183753" x="2965450" y="838200"/>
          <p14:tracePt t="183770" x="2971800" y="889000"/>
          <p14:tracePt t="183786" x="2984500" y="927100"/>
          <p14:tracePt t="183803" x="3009900" y="958850"/>
          <p14:tracePt t="183820" x="3028950" y="984250"/>
          <p14:tracePt t="183837" x="3041650" y="1003300"/>
          <p14:tracePt t="183854" x="3054350" y="1016000"/>
          <p14:tracePt t="183875" x="3041650" y="1047750"/>
          <p14:tracePt t="183887" x="3022600" y="1060450"/>
          <p14:tracePt t="183904" x="3003550" y="1066800"/>
          <p14:tracePt t="185015" x="2997200" y="1066800"/>
          <p14:tracePt t="185041" x="2933700" y="1073150"/>
          <p14:tracePt t="185054" x="2921000" y="1073150"/>
          <p14:tracePt t="185132" x="2914650" y="1079500"/>
          <p14:tracePt t="185137" x="2908300" y="1079500"/>
          <p14:tracePt t="185155" x="2908300" y="1085850"/>
          <p14:tracePt t="185204" x="2927350" y="1092200"/>
          <p14:tracePt t="185221" x="2997200" y="1098550"/>
          <p14:tracePt t="185237" x="3073400" y="1104900"/>
          <p14:tracePt t="185254" x="3086100" y="1104900"/>
          <p14:tracePt t="185271" x="3098800" y="1104900"/>
          <p14:tracePt t="185288" x="3105150" y="1111250"/>
          <p14:tracePt t="185305" x="3117850" y="1111250"/>
          <p14:tracePt t="185321" x="3130550" y="1111250"/>
          <p14:tracePt t="185338" x="3181350" y="1111250"/>
          <p14:tracePt t="185339" x="3200400" y="1104900"/>
          <p14:tracePt t="185355" x="3225800" y="1104900"/>
          <p14:tracePt t="185376" x="3282950" y="1092200"/>
          <p14:tracePt t="185388" x="3289300" y="1092200"/>
          <p14:tracePt t="185505" x="3295650" y="1085850"/>
          <p14:tracePt t="185522" x="3308350" y="1066800"/>
          <p14:tracePt t="185538" x="3308350" y="1060450"/>
          <p14:tracePt t="185564" x="3308350" y="1054100"/>
          <p14:tracePt t="185588" x="3308350" y="1047750"/>
          <p14:tracePt t="185605" x="3302000" y="1022350"/>
          <p14:tracePt t="185621" x="3295650" y="996950"/>
          <p14:tracePt t="185638" x="3282950" y="971550"/>
          <p14:tracePt t="185655" x="3276600" y="952500"/>
          <p14:tracePt t="185671" x="3263900" y="927100"/>
          <p14:tracePt t="185689" x="3257550" y="914400"/>
          <p14:tracePt t="185716" x="3238500" y="882650"/>
          <p14:tracePt t="185726" x="3232150" y="882650"/>
          <p14:tracePt t="185738" x="3225800" y="876300"/>
          <p14:tracePt t="185754" x="3219450" y="876300"/>
          <p14:tracePt t="185837" x="3194050" y="876300"/>
          <p14:tracePt t="185855" x="3181350" y="876300"/>
          <p14:tracePt t="185872" x="3092450" y="876300"/>
          <p14:tracePt t="185888" x="3041650" y="869950"/>
          <p14:tracePt t="185905" x="2997200" y="869950"/>
          <p14:tracePt t="185922" x="2984500" y="869950"/>
          <p14:tracePt t="185999" x="2971800" y="869950"/>
          <p14:tracePt t="186009" x="2965450" y="869950"/>
          <p14:tracePt t="186027" x="2933700" y="882650"/>
          <p14:tracePt t="186038" x="2927350" y="889000"/>
          <p14:tracePt t="186055" x="2921000" y="889000"/>
          <p14:tracePt t="186129" x="2921000" y="895350"/>
          <p14:tracePt t="186139" x="2914650" y="901700"/>
          <p14:tracePt t="186162" x="2901950" y="939800"/>
          <p14:tracePt t="186172" x="2901950" y="946150"/>
          <p14:tracePt t="186198" x="2895600" y="952500"/>
          <p14:tracePt t="186262" x="2895600" y="965200"/>
          <p14:tracePt t="186272" x="2895600" y="977900"/>
          <p14:tracePt t="186289" x="2895600" y="1028700"/>
          <p14:tracePt t="186292" x="2895600" y="1047750"/>
          <p14:tracePt t="186309" x="2901950" y="1079500"/>
          <p14:tracePt t="186322" x="2914650" y="1098550"/>
          <p14:tracePt t="186341" x="2921000" y="1098550"/>
          <p14:tracePt t="186412" x="2927350" y="1098550"/>
          <p14:tracePt t="186423" x="2933700" y="1098550"/>
          <p14:tracePt t="186449" x="3041650" y="1098550"/>
          <p14:tracePt t="186455" x="3086100" y="1098550"/>
          <p14:tracePt t="186472" x="3168650" y="1104900"/>
          <p14:tracePt t="186489" x="3238500" y="1104900"/>
          <p14:tracePt t="186506" x="3302000" y="1104900"/>
          <p14:tracePt t="186522" x="3352800" y="1104900"/>
          <p14:tracePt t="186523" x="3371850" y="1104900"/>
          <p14:tracePt t="186539" x="3384550" y="1098550"/>
          <p14:tracePt t="186555" x="3403600" y="1098550"/>
          <p14:tracePt t="186572" x="3409950" y="1092200"/>
          <p14:tracePt t="186615" x="3422650" y="1085850"/>
          <p14:tracePt t="186622" x="3429000" y="1085850"/>
          <p14:tracePt t="186639" x="3448050" y="1073150"/>
          <p14:tracePt t="186658" x="3467100" y="1066800"/>
          <p14:tracePt t="186672" x="3486150" y="1054100"/>
          <p14:tracePt t="186689" x="3505200" y="1047750"/>
          <p14:tracePt t="186706" x="3505200" y="1041400"/>
          <p14:tracePt t="186872" x="3505200" y="1035050"/>
          <p14:tracePt t="186976" x="3498850" y="1035050"/>
          <p14:tracePt t="187006" x="3492500" y="1035050"/>
          <p14:tracePt t="187022" x="3486150" y="1035050"/>
          <p14:tracePt t="187039" x="3479800" y="1028700"/>
          <p14:tracePt t="187056" x="3473450" y="1022350"/>
          <p14:tracePt t="187072" x="3460750" y="1016000"/>
          <p14:tracePt t="187089" x="3448050" y="1016000"/>
          <p14:tracePt t="187174" x="3448050" y="996950"/>
          <p14:tracePt t="187189" x="3448050" y="965200"/>
          <p14:tracePt t="187206" x="3435350" y="920750"/>
          <p14:tracePt t="187223" x="3409950" y="869950"/>
          <p14:tracePt t="187239" x="3378200" y="825500"/>
          <p14:tracePt t="187256" x="3352800" y="800100"/>
          <p14:tracePt t="187273" x="3346450" y="781050"/>
          <p14:tracePt t="187289" x="3333750" y="774700"/>
          <p14:tracePt t="187306" x="3321050" y="768350"/>
          <p14:tracePt t="187323" x="3308350" y="762000"/>
          <p14:tracePt t="187340" x="3257550" y="749300"/>
          <p14:tracePt t="187356" x="3143250" y="742950"/>
          <p14:tracePt t="187373" x="3041650" y="742950"/>
          <p14:tracePt t="187389" x="2927350" y="730250"/>
          <p14:tracePt t="187407" x="2901950" y="730250"/>
          <p14:tracePt t="187507" x="2876550" y="749300"/>
          <p14:tracePt t="187523" x="2863850" y="768350"/>
          <p14:tracePt t="187540" x="2851150" y="806450"/>
          <p14:tracePt t="187556" x="2851150" y="850900"/>
          <p14:tracePt t="187573" x="2889250" y="927100"/>
          <p14:tracePt t="187590" x="2933700" y="965200"/>
          <p14:tracePt t="187606" x="2997200" y="1016000"/>
          <p14:tracePt t="187623" x="3035300" y="1041400"/>
          <p14:tracePt t="187640" x="3048000" y="1054100"/>
          <p14:tracePt t="187659" x="3048000" y="1079500"/>
          <p14:tracePt t="187673" x="3048000" y="1085850"/>
          <p14:tracePt t="187690" x="3048000" y="1092200"/>
          <p14:tracePt t="187707" x="3048000" y="1104900"/>
          <p14:tracePt t="187773" x="3054350" y="1111250"/>
          <p14:tracePt t="187794" x="3060700" y="1111250"/>
          <p14:tracePt t="187891" x="3060700" y="1104900"/>
          <p14:tracePt t="187907" x="3060700" y="1098550"/>
          <p14:tracePt t="187923" x="3054350" y="1085850"/>
          <p14:tracePt t="189008" x="3048000" y="1085850"/>
          <p14:tracePt t="189071" x="3041650" y="1085850"/>
          <p14:tracePt t="189077" x="3035300" y="1085850"/>
          <p14:tracePt t="189093" x="3028950" y="1085850"/>
          <p14:tracePt t="189108" x="3016250" y="1085850"/>
          <p14:tracePt t="189183" x="3009900" y="1085850"/>
          <p14:tracePt t="189213" x="2997200" y="1085850"/>
          <p14:tracePt t="189224" x="2997200" y="1092200"/>
          <p14:tracePt t="189257" x="2997200" y="1104900"/>
          <p14:tracePt t="189275" x="2997200" y="1117600"/>
          <p14:tracePt t="189291" x="2997200" y="1130300"/>
          <p14:tracePt t="189308" x="3003550" y="1149350"/>
          <p14:tracePt t="189324" x="3003550" y="1162050"/>
          <p14:tracePt t="189341" x="3003550" y="1174750"/>
          <p14:tracePt t="189443" x="3009900" y="1181100"/>
          <p14:tracePt t="189458" x="3022600" y="1187450"/>
          <p14:tracePt t="189475" x="3054350" y="1193800"/>
          <p14:tracePt t="189491" x="3073400" y="1193800"/>
          <p14:tracePt t="189508" x="3105150" y="1193800"/>
          <p14:tracePt t="189525" x="3117850" y="1193800"/>
          <p14:tracePt t="189542" x="3136900" y="1193800"/>
          <p14:tracePt t="189558" x="3143250" y="1187450"/>
          <p14:tracePt t="189576" x="3155950" y="1174750"/>
          <p14:tracePt t="189608" x="3162300" y="1174750"/>
          <p14:tracePt t="189791" x="3162300" y="1168400"/>
          <p14:tracePt t="189842" x="3162300" y="1162050"/>
          <p14:tracePt t="197774" x="3251200" y="1162050"/>
          <p14:tracePt t="197781" x="3302000" y="1155700"/>
          <p14:tracePt t="197798" x="3359150" y="1149350"/>
          <p14:tracePt t="197815" x="3390900" y="1155700"/>
          <p14:tracePt t="197831" x="3454400" y="1193800"/>
          <p14:tracePt t="197849" x="3549650" y="1257300"/>
          <p14:tracePt t="197873" x="3740150" y="1384300"/>
          <p14:tracePt t="197882" x="3810000" y="1435100"/>
          <p14:tracePt t="197898" x="3898900" y="1511300"/>
          <p14:tracePt t="197915" x="3949700" y="1555750"/>
          <p14:tracePt t="197931" x="3975100" y="1568450"/>
          <p14:tracePt t="197948" x="4000500" y="1574800"/>
          <p14:tracePt t="197965" x="4019550" y="1581150"/>
          <p14:tracePt t="197982" x="4038600" y="1600200"/>
          <p14:tracePt t="198006" x="4057650" y="1606550"/>
          <p14:tracePt t="198102" x="4051300" y="1581150"/>
          <p14:tracePt t="198117" x="4038600" y="1562100"/>
          <p14:tracePt t="198137" x="3905250" y="1447800"/>
          <p14:tracePt t="198149" x="3829050" y="1371600"/>
          <p14:tracePt t="198165" x="3625850" y="1193800"/>
          <p14:tracePt t="198182" x="3556000" y="1104900"/>
          <p14:tracePt t="198198" x="3543300" y="1073150"/>
          <p14:tracePt t="198215" x="3543300" y="1066800"/>
          <p14:tracePt t="198315" x="3549650" y="1073150"/>
          <p14:tracePt t="198340" x="3600450" y="1092200"/>
          <p14:tracePt t="198353" x="3638550" y="1111250"/>
          <p14:tracePt t="198373" x="3740150" y="1149350"/>
          <p14:tracePt t="198399" x="3822700" y="1168400"/>
          <p14:tracePt t="198415" x="4064000" y="1212850"/>
          <p14:tracePt t="198432" x="4197350" y="1231900"/>
          <p14:tracePt t="198449" x="4318000" y="1257300"/>
          <p14:tracePt t="198468" x="4381500" y="1263650"/>
          <p14:tracePt t="198483" x="4425950" y="1270000"/>
          <p14:tracePt t="198500" x="4457700" y="1263650"/>
          <p14:tracePt t="198523" x="4508500" y="1206500"/>
          <p14:tracePt t="198534" x="4540250" y="1162050"/>
          <p14:tracePt t="198556" x="4603750" y="1016000"/>
          <p14:tracePt t="198566" x="4610100" y="971550"/>
          <p14:tracePt t="198582" x="4597400" y="876300"/>
          <p14:tracePt t="198599" x="4559300" y="812800"/>
          <p14:tracePt t="198615" x="4508500" y="762000"/>
          <p14:tracePt t="198632" x="4489450" y="755650"/>
          <p14:tracePt t="198649" x="4483100" y="755650"/>
          <p14:tracePt t="198665" x="4419600" y="768350"/>
          <p14:tracePt t="198683" x="4292600" y="800100"/>
          <p14:tracePt t="198709" x="4032250" y="844550"/>
          <p14:tracePt t="198719" x="3924300" y="850900"/>
          <p14:tracePt t="198732" x="3708400" y="869950"/>
          <p14:tracePt t="198749" x="3549650" y="876300"/>
          <p14:tracePt t="198766" x="3460750" y="876300"/>
          <p14:tracePt t="198783" x="3448050" y="876300"/>
          <p14:tracePt t="198799" x="3441700" y="876300"/>
          <p14:tracePt t="198816" x="3416300" y="882650"/>
          <p14:tracePt t="198833" x="3327400" y="914400"/>
          <p14:tracePt t="198853" x="3130550" y="971550"/>
          <p14:tracePt t="198867" x="3048000" y="996950"/>
          <p14:tracePt t="198882" x="2946400" y="1022350"/>
          <p14:tracePt t="198900" x="2908300" y="1041400"/>
          <p14:tracePt t="198949" x="2921000" y="1047750"/>
          <p14:tracePt t="198966" x="2946400" y="1054100"/>
          <p14:tracePt t="198992" x="3009900" y="1104900"/>
          <p14:tracePt t="199002" x="3028950" y="1130300"/>
          <p14:tracePt t="199016" x="3060700" y="1181100"/>
          <p14:tracePt t="199032" x="3117850" y="1244600"/>
          <p14:tracePt t="199049" x="3187700" y="1295400"/>
          <p14:tracePt t="199066" x="3263900" y="1327150"/>
          <p14:tracePt t="199082" x="3359150" y="1358900"/>
          <p14:tracePt t="199099" x="3460750" y="1371600"/>
          <p14:tracePt t="199116" x="3625850" y="1371600"/>
          <p14:tracePt t="199133" x="3765550" y="1377950"/>
          <p14:tracePt t="199149" x="3784600" y="1384300"/>
          <p14:tracePt t="199166" x="3797300" y="1384300"/>
          <p14:tracePt t="199182" x="3822700" y="1384300"/>
          <p14:tracePt t="199200" x="3886200" y="1390650"/>
          <p14:tracePt t="199219" x="4006850" y="1397000"/>
          <p14:tracePt t="199233" x="4057650" y="1397000"/>
          <p14:tracePt t="199249" x="4260850" y="1384300"/>
          <p14:tracePt t="199266" x="4438650" y="1358900"/>
          <p14:tracePt t="199284" x="4610100" y="1339850"/>
          <p14:tracePt t="199299" x="4838700" y="1320800"/>
          <p14:tracePt t="199316" x="5067300" y="1327150"/>
          <p14:tracePt t="199333" x="5327650" y="1352550"/>
          <p14:tracePt t="199350" x="5638800" y="1384300"/>
          <p14:tracePt t="199366" x="5848350" y="1409700"/>
          <p14:tracePt t="199383" x="6045200" y="1409700"/>
          <p14:tracePt t="199399" x="6140450" y="1403350"/>
          <p14:tracePt t="199416" x="6197600" y="1377950"/>
          <p14:tracePt t="199433" x="6267450" y="1346200"/>
          <p14:tracePt t="199461" x="6407150" y="1263650"/>
          <p14:tracePt t="199470" x="6426200" y="1244600"/>
          <p14:tracePt t="199483" x="6445250" y="1225550"/>
          <p14:tracePt t="199500" x="6451600" y="1206500"/>
          <p14:tracePt t="199517" x="6457950" y="1200150"/>
          <p14:tracePt t="199729" x="6432550" y="1193800"/>
          <p14:tracePt t="199737" x="6407150" y="1193800"/>
          <p14:tracePt t="199750" x="6299200" y="1174750"/>
          <p14:tracePt t="199767" x="6172200" y="1155700"/>
          <p14:tracePt t="199784" x="6038850" y="1130300"/>
          <p14:tracePt t="199800" x="5962650" y="1111250"/>
          <p14:tracePt t="199817" x="5924550" y="1098550"/>
          <p14:tracePt t="199833" x="5911850" y="1092200"/>
          <p14:tracePt t="199883" x="5899150" y="1092200"/>
          <p14:tracePt t="199900" x="5842000" y="1123950"/>
          <p14:tracePt t="199924" x="5746750" y="1174750"/>
          <p14:tracePt t="199933" x="5721350" y="1193800"/>
          <p14:tracePt t="199955" x="5708650" y="1231900"/>
          <p14:tracePt t="199967" x="5715000" y="1250950"/>
          <p14:tracePt t="199983" x="5740400" y="1276350"/>
          <p14:tracePt t="200006" x="5816600" y="1301750"/>
          <p14:tracePt t="200017" x="5848350" y="1308100"/>
          <p14:tracePt t="200033" x="5918200" y="1314450"/>
          <p14:tracePt t="200050" x="5994400" y="1314450"/>
          <p14:tracePt t="200068" x="6083300" y="1314450"/>
          <p14:tracePt t="200085" x="6153150" y="1301750"/>
          <p14:tracePt t="200102" x="6280150" y="1301750"/>
          <p14:tracePt t="200117" x="6369050" y="1314450"/>
          <p14:tracePt t="200143" x="6457950" y="1346200"/>
          <p14:tracePt t="200155" x="6483350" y="1365250"/>
          <p14:tracePt t="200167" x="6496050" y="1365250"/>
          <p14:tracePt t="200183" x="6508750" y="1377950"/>
          <p14:tracePt t="200217" x="6521450" y="1377950"/>
          <p14:tracePt t="200234" x="6540500" y="1377950"/>
          <p14:tracePt t="200251" x="6565900" y="1377950"/>
          <p14:tracePt t="200267" x="6584950" y="1377950"/>
          <p14:tracePt t="200284" x="6591300" y="1377950"/>
          <p14:tracePt t="200417" x="6578600" y="1371600"/>
          <p14:tracePt t="200434" x="6559550" y="1358900"/>
          <p14:tracePt t="200450" x="6534150" y="1346200"/>
          <p14:tracePt t="200469" x="6502400" y="1333500"/>
          <p14:tracePt t="200489" x="6457950" y="1314450"/>
          <p14:tracePt t="200501" x="6445250" y="1314450"/>
          <p14:tracePt t="200517" x="6426200" y="1308100"/>
          <p14:tracePt t="200537" x="6413500" y="1301750"/>
          <p14:tracePt t="200550" x="6388100" y="1289050"/>
          <p14:tracePt t="200567" x="6343650" y="1276350"/>
          <p14:tracePt t="200583" x="6318250" y="1270000"/>
          <p14:tracePt t="200601" x="6305550" y="1263650"/>
          <p14:tracePt t="200622" x="6292850" y="1263650"/>
          <p14:tracePt t="200634" x="6292850" y="1257300"/>
          <p14:tracePt t="200650" x="6286500" y="1257300"/>
          <p14:tracePt t="200667" x="6273800" y="1257300"/>
          <p14:tracePt t="200684" x="6254750" y="1257300"/>
          <p14:tracePt t="200701" x="6223000" y="1257300"/>
          <p14:tracePt t="200718" x="6184900" y="1257300"/>
          <p14:tracePt t="200734" x="6165850" y="1257300"/>
          <p14:tracePt t="200751" x="6140450" y="1257300"/>
          <p14:tracePt t="200767" x="6102350" y="1244600"/>
          <p14:tracePt t="200785" x="6070600" y="1238250"/>
          <p14:tracePt t="200814" x="6045200" y="1219200"/>
          <p14:tracePt t="200823" x="6026150" y="1212850"/>
          <p14:tracePt t="200836" x="6013450" y="1206500"/>
          <p14:tracePt t="200852" x="5969000" y="1200150"/>
          <p14:tracePt t="200868" x="5886450" y="1187450"/>
          <p14:tracePt t="200884" x="5791200" y="1174750"/>
          <p14:tracePt t="200901" x="5676900" y="1168400"/>
          <p14:tracePt t="200917" x="5581650" y="1168400"/>
          <p14:tracePt t="200935" x="5499100" y="1162050"/>
          <p14:tracePt t="200951" x="5467350" y="1162050"/>
          <p14:tracePt t="200968" x="5454650" y="1162050"/>
          <p14:tracePt t="200984" x="5448300" y="1162050"/>
          <p14:tracePt t="201001" x="5435600" y="1168400"/>
          <p14:tracePt t="201001" x="5429250" y="1168400"/>
          <p14:tracePt t="201021" x="5422900" y="1174750"/>
          <p14:tracePt t="201034" x="5416550" y="1181100"/>
          <p14:tracePt t="201051" x="5410200" y="1193800"/>
          <p14:tracePt t="201068" x="5410200" y="1206500"/>
          <p14:tracePt t="201089" x="5410200" y="1219200"/>
          <p14:tracePt t="201101" x="5410200" y="1225550"/>
          <p14:tracePt t="201118" x="5410200" y="1231900"/>
          <p14:tracePt t="201134" x="5416550" y="1244600"/>
          <p14:tracePt t="201151" x="5422900" y="1244600"/>
          <p14:tracePt t="201168" x="5429250" y="1250950"/>
          <p14:tracePt t="201184" x="5435600" y="1257300"/>
          <p14:tracePt t="201201" x="5441950" y="1263650"/>
          <p14:tracePt t="201217" x="5448300" y="1276350"/>
          <p14:tracePt t="201235" x="5467350" y="1308100"/>
          <p14:tracePt t="201253" x="5486400" y="1333500"/>
          <p14:tracePt t="201275" x="5492750" y="1358900"/>
          <p14:tracePt t="201284" x="5492750" y="1365250"/>
          <p14:tracePt t="201301" x="5505450" y="1371600"/>
          <p14:tracePt t="201318" x="5505450" y="1377950"/>
          <p14:tracePt t="201378" x="5499100" y="1377950"/>
          <p14:tracePt t="201384" x="5486400" y="1377950"/>
          <p14:tracePt t="202887" x="5473700" y="1377950"/>
          <p14:tracePt t="202904" x="5422900" y="1352550"/>
          <p14:tracePt t="202922" x="5334000" y="1327150"/>
          <p14:tracePt t="202936" x="5276850" y="1320800"/>
          <p14:tracePt t="202952" x="5270500" y="1320800"/>
          <p14:tracePt t="203019" x="5257800" y="1320800"/>
          <p14:tracePt t="203036" x="5194300" y="1289050"/>
          <p14:tracePt t="203053" x="5086350" y="1263650"/>
          <p14:tracePt t="203069" x="5054600" y="1250950"/>
          <p14:tracePt t="203086" x="5054600" y="1238250"/>
          <p14:tracePt t="203103" x="5060950" y="1219200"/>
          <p14:tracePt t="203119" x="5060950" y="1212850"/>
          <p14:tracePt t="203153" x="5048250" y="1212850"/>
          <p14:tracePt t="203170" x="5003800" y="1212850"/>
          <p14:tracePt t="203187" x="4959350" y="1212850"/>
          <p14:tracePt t="203204" x="4927600" y="1212850"/>
          <p14:tracePt t="203220" x="4914900" y="1206500"/>
          <p14:tracePt t="203236" x="4908550" y="1206500"/>
          <p14:tracePt t="203252" x="4864100" y="1206500"/>
          <p14:tracePt t="203270" x="4660900" y="1257300"/>
          <p14:tracePt t="203286" x="4502150" y="1295400"/>
          <p14:tracePt t="203303" x="4425950" y="1308100"/>
          <p14:tracePt t="203303" x="4381500" y="1320800"/>
          <p14:tracePt t="203319" x="4311650" y="1339850"/>
          <p14:tracePt t="203336" x="4292600" y="1346200"/>
          <p14:tracePt t="203386" x="4298950" y="1346200"/>
          <p14:tracePt t="203403" x="4349750" y="1352550"/>
          <p14:tracePt t="203420" x="4508500" y="1371600"/>
          <p14:tracePt t="203436" x="4730750" y="1390650"/>
          <p14:tracePt t="203453" x="5060950" y="1409700"/>
          <p14:tracePt t="203469" x="5397500" y="1416050"/>
          <p14:tracePt t="203486" x="5626100" y="1416050"/>
          <p14:tracePt t="203503" x="5721350" y="1397000"/>
          <p14:tracePt t="203520" x="5772150" y="1371600"/>
          <p14:tracePt t="203536" x="5835650" y="1333500"/>
          <p14:tracePt t="203553" x="5842000" y="1308100"/>
          <p14:tracePt t="203569" x="5822950" y="1270000"/>
          <p14:tracePt t="203586" x="5740400" y="1212850"/>
          <p14:tracePt t="203604" x="5537200" y="1136650"/>
          <p14:tracePt t="203620" x="5372100" y="1092200"/>
          <p14:tracePt t="203637" x="5251450" y="1060450"/>
          <p14:tracePt t="203662" x="5156200" y="1028700"/>
          <p14:tracePt t="203670" x="5130800" y="1022350"/>
          <p14:tracePt t="203687" x="5105400" y="1009650"/>
          <p14:tracePt t="203719" x="5099050" y="1009650"/>
          <p14:tracePt t="203737" x="5086350" y="1016000"/>
          <p14:tracePt t="203758" x="5054600" y="1041400"/>
          <p14:tracePt t="203771" x="5054600" y="1060450"/>
          <p14:tracePt t="203787" x="5048250" y="1098550"/>
          <p14:tracePt t="203803" x="5048250" y="1130300"/>
          <p14:tracePt t="203820" x="5054600" y="1162050"/>
          <p14:tracePt t="203837" x="5060950" y="1200150"/>
          <p14:tracePt t="203854" x="5073650" y="1219200"/>
          <p14:tracePt t="203870" x="5105400" y="1238250"/>
          <p14:tracePt t="203887" x="5162550" y="1257300"/>
          <p14:tracePt t="203903" x="5321300" y="1276350"/>
          <p14:tracePt t="203920" x="5505450" y="1276350"/>
          <p14:tracePt t="203937" x="5676900" y="1263650"/>
          <p14:tracePt t="203953" x="5810250" y="1238250"/>
          <p14:tracePt t="203970" x="5842000" y="1231900"/>
          <p14:tracePt t="204456" x="5829300" y="1231900"/>
          <p14:tracePt t="204470" x="5822950" y="1231900"/>
          <p14:tracePt t="204487" x="5784850" y="1231900"/>
          <p14:tracePt t="204504" x="5759450" y="1231900"/>
          <p14:tracePt t="204520" x="5740400" y="1231900"/>
          <p14:tracePt t="204590" x="5734050" y="1231900"/>
          <p14:tracePt t="204604" x="5721350" y="1225550"/>
          <p14:tracePt t="204624" x="5689600" y="1212850"/>
          <p14:tracePt t="204637" x="5670550" y="1206500"/>
          <p14:tracePt t="204654" x="5638800" y="1193800"/>
          <p14:tracePt t="204671" x="5607050" y="1187450"/>
          <p14:tracePt t="204688" x="5581650" y="1187450"/>
          <p14:tracePt t="204704" x="5568950" y="1187450"/>
          <p14:tracePt t="204721" x="5556250" y="1187450"/>
          <p14:tracePt t="204738" x="5537200" y="1187450"/>
          <p14:tracePt t="204756" x="5524500" y="1187450"/>
          <p14:tracePt t="204774" x="5505450" y="1187450"/>
          <p14:tracePt t="204787" x="5422900" y="1187450"/>
          <p14:tracePt t="204804" x="5264150" y="1187450"/>
          <p14:tracePt t="204821" x="4972050" y="1193800"/>
          <p14:tracePt t="204838" x="4654550" y="1193800"/>
          <p14:tracePt t="204855" x="4337050" y="1168400"/>
          <p14:tracePt t="204875" x="4064000" y="1130300"/>
          <p14:tracePt t="204887" x="4013200" y="1123950"/>
          <p14:tracePt t="204905" x="3892550" y="1104900"/>
          <p14:tracePt t="204921" x="3835400" y="1104900"/>
          <p14:tracePt t="204937" x="3702050" y="1098550"/>
          <p14:tracePt t="204954" x="3663950" y="1098550"/>
          <p14:tracePt t="204971" x="3657600" y="1104900"/>
          <p14:tracePt t="205021" x="3663950" y="1111250"/>
          <p14:tracePt t="205054" x="3657600" y="1111250"/>
          <p14:tracePt t="205071" x="3632200" y="1098550"/>
          <p14:tracePt t="205088" x="3613150" y="1079500"/>
          <p14:tracePt t="207990" x="3581400" y="1111250"/>
          <p14:tracePt t="208007" x="3517900" y="1200150"/>
          <p14:tracePt t="208023" x="3460750" y="1282700"/>
          <p14:tracePt t="208052" x="3416300" y="1422400"/>
          <p14:tracePt t="208058" x="3416300" y="1447800"/>
          <p14:tracePt t="208073" x="3416300" y="1466850"/>
          <p14:tracePt t="208209" x="3409950" y="1466850"/>
          <p14:tracePt t="208224" x="3371850" y="1492250"/>
          <p14:tracePt t="208241" x="3276600" y="1530350"/>
          <p14:tracePt t="208268" x="3009900" y="1574800"/>
          <p14:tracePt t="208276" x="2946400" y="1574800"/>
          <p14:tracePt t="208293" x="2844800" y="1581150"/>
          <p14:tracePt t="208308" x="2787650" y="1587500"/>
          <p14:tracePt t="208324" x="2667000" y="1600200"/>
          <p14:tracePt t="208340" x="2508250" y="1619250"/>
          <p14:tracePt t="208357" x="2254250" y="1651000"/>
          <p14:tracePt t="208374" x="2108200" y="1663700"/>
          <p14:tracePt t="208396" x="2038350" y="1670050"/>
          <p14:tracePt t="208457" x="2032000" y="1670050"/>
          <p14:tracePt t="208479" x="2006600" y="1676400"/>
          <p14:tracePt t="208490" x="1981200" y="1676400"/>
          <p14:tracePt t="208508" x="1924050" y="1682750"/>
          <p14:tracePt t="208525" x="1905000" y="1682750"/>
          <p14:tracePt t="208591" x="1892300" y="1695450"/>
          <p14:tracePt t="208607" x="1879600" y="1720850"/>
          <p14:tracePt t="208624" x="1879600" y="1746250"/>
          <p14:tracePt t="208640" x="1873250" y="1758950"/>
          <p14:tracePt t="208660" x="1879600" y="1765300"/>
          <p14:tracePt t="208676" x="1917700" y="1790700"/>
          <p14:tracePt t="208692" x="1974850" y="1828800"/>
          <p14:tracePt t="208708" x="2025650" y="1873250"/>
          <p14:tracePt t="208725" x="2070100" y="1936750"/>
          <p14:tracePt t="208741" x="2101850" y="2019300"/>
          <p14:tracePt t="208758" x="2165350" y="2165350"/>
          <p14:tracePt t="208774" x="2209800" y="2286000"/>
          <p14:tracePt t="208791" x="2241550" y="2400300"/>
          <p14:tracePt t="208807" x="2273300" y="2501900"/>
          <p14:tracePt t="208824" x="2311400" y="2584450"/>
          <p14:tracePt t="208841" x="2355850" y="2635250"/>
          <p14:tracePt t="208857" x="2381250" y="2647950"/>
          <p14:tracePt t="208874" x="2400300" y="2654300"/>
          <p14:tracePt t="208891" x="2432050" y="2647950"/>
          <p14:tracePt t="208908" x="2457450" y="2628900"/>
          <p14:tracePt t="209043" x="2444750" y="2622550"/>
          <p14:tracePt t="209058" x="2425700" y="2616200"/>
          <p14:tracePt t="209077" x="2419350" y="2609850"/>
          <p14:tracePt t="209157" x="2419350" y="2603500"/>
          <p14:tracePt t="209182" x="2419350" y="2590800"/>
          <p14:tracePt t="209279" x="2400300" y="2590800"/>
          <p14:tracePt t="209291" x="2387600" y="2597150"/>
          <p14:tracePt t="209308" x="2330450" y="2584450"/>
          <p14:tracePt t="209335" x="2324100" y="2584450"/>
          <p14:tracePt t="209364" x="2317750" y="2584450"/>
          <p14:tracePt t="209658" x="2330450" y="2584450"/>
          <p14:tracePt t="209675" x="2355850" y="2578100"/>
          <p14:tracePt t="209809" x="2362200" y="2578100"/>
          <p14:tracePt t="209909" x="2374900" y="2565400"/>
          <p14:tracePt t="209925" x="2381250" y="2559050"/>
          <p14:tracePt t="210693" x="2374900" y="2559050"/>
          <p14:tracePt t="210716" x="2355850" y="2559050"/>
          <p14:tracePt t="210727" x="2343150" y="2559050"/>
          <p14:tracePt t="210743" x="2311400" y="2552700"/>
          <p14:tracePt t="210759" x="2286000" y="2552700"/>
          <p14:tracePt t="210776" x="2279650" y="2546350"/>
          <p14:tracePt t="210871" x="2273300" y="2552700"/>
          <p14:tracePt t="210879" x="2266950" y="2552700"/>
          <p14:tracePt t="211015" x="2254250" y="2578100"/>
          <p14:tracePt t="211026" x="2254250" y="2590800"/>
          <p14:tracePt t="211043" x="2247900" y="2622550"/>
          <p14:tracePt t="211061" x="2247900" y="2654300"/>
          <p14:tracePt t="211076" x="2247900" y="2679700"/>
          <p14:tracePt t="211093" x="2247900" y="2686050"/>
          <p14:tracePt t="211126" x="2241550" y="2686050"/>
          <p14:tracePt t="211143" x="2209800" y="2667000"/>
          <p14:tracePt t="211144" x="2178050" y="2654300"/>
          <p14:tracePt t="211171" x="2038350" y="2616200"/>
          <p14:tracePt t="211183" x="1981200" y="2597150"/>
          <p14:tracePt t="211209" x="1981200" y="2590800"/>
          <p14:tracePt t="211226" x="1981200" y="2571750"/>
          <p14:tracePt t="211243" x="1987550" y="2559050"/>
          <p14:tracePt t="211259" x="2006600" y="2533650"/>
          <p14:tracePt t="211277" x="2025650" y="2514600"/>
          <p14:tracePt t="211300" x="2057400" y="2489200"/>
          <p14:tracePt t="211310" x="2063750" y="2489200"/>
          <p14:tracePt t="211393" x="2070100" y="2489200"/>
          <p14:tracePt t="211410" x="2101850" y="2508250"/>
          <p14:tracePt t="211437" x="2152650" y="2533650"/>
          <p14:tracePt t="211445" x="2184400" y="2540000"/>
          <p14:tracePt t="211460" x="2203450" y="2546350"/>
          <p14:tracePt t="211484" x="2311400" y="2571750"/>
          <p14:tracePt t="211493" x="2343150" y="2578100"/>
          <p14:tracePt t="211510" x="2362200" y="2584450"/>
          <p14:tracePt t="211526" x="2381250" y="2584450"/>
          <p14:tracePt t="211543" x="2393950" y="2584450"/>
          <p14:tracePt t="211560" x="2413000" y="2578100"/>
          <p14:tracePt t="211577" x="2425700" y="2571750"/>
          <p14:tracePt t="211593" x="2438400" y="2571750"/>
          <p14:tracePt t="211610" x="2444750" y="2571750"/>
          <p14:tracePt t="211760" x="2476500" y="2578100"/>
          <p14:tracePt t="211776" x="2533650" y="2597150"/>
          <p14:tracePt t="211795" x="2590800" y="2616200"/>
          <p14:tracePt t="211810" x="2641600" y="2628900"/>
          <p14:tracePt t="211828" x="2692400" y="2641600"/>
          <p14:tracePt t="211844" x="2724150" y="2641600"/>
          <p14:tracePt t="211864" x="2743200" y="2641600"/>
          <p14:tracePt t="211877" x="2749550" y="2641600"/>
          <p14:tracePt t="211893" x="2768600" y="2641600"/>
          <p14:tracePt t="211910" x="2806700" y="2622550"/>
          <p14:tracePt t="211927" x="2851150" y="2609850"/>
          <p14:tracePt t="211953" x="2933700" y="2590800"/>
          <p14:tracePt t="211968" x="2959100" y="2590800"/>
          <p14:tracePt t="212060" x="2965450" y="2578100"/>
          <p14:tracePt t="212077" x="2978150" y="2559050"/>
          <p14:tracePt t="212094" x="3003550" y="2533650"/>
          <p14:tracePt t="212111" x="3041650" y="2501900"/>
          <p14:tracePt t="212135" x="3086100" y="2451100"/>
          <p14:tracePt t="212148" x="3111500" y="2432050"/>
          <p14:tracePt t="212170" x="3130550" y="2413000"/>
          <p14:tracePt t="212183" x="3136900" y="2393950"/>
          <p14:tracePt t="212198" x="3136900" y="2381250"/>
          <p14:tracePt t="212212" x="3130550" y="2368550"/>
          <p14:tracePt t="212228" x="3117850" y="2368550"/>
          <p14:tracePt t="212244" x="3105150" y="2355850"/>
          <p14:tracePt t="212260" x="3092450" y="2349500"/>
          <p14:tracePt t="212278" x="3086100" y="2343150"/>
          <p14:tracePt t="212293" x="3067050" y="2336800"/>
          <p14:tracePt t="212327" x="2901950" y="2336800"/>
          <p14:tracePt t="212344" x="2825750" y="2336800"/>
          <p14:tracePt t="212361" x="2749550" y="2330450"/>
          <p14:tracePt t="212377" x="2724150" y="2330450"/>
          <p14:tracePt t="212395" x="2717800" y="2330450"/>
          <p14:tracePt t="212433" x="2711450" y="2330450"/>
          <p14:tracePt t="212444" x="2705100" y="2336800"/>
          <p14:tracePt t="212470" x="2667000" y="2387600"/>
          <p14:tracePt t="212477" x="2660650" y="2406650"/>
          <p14:tracePt t="212494" x="2654300" y="2444750"/>
          <p14:tracePt t="212512" x="2667000" y="2476500"/>
          <p14:tracePt t="212527" x="2705100" y="2514600"/>
          <p14:tracePt t="212545" x="2787650" y="2559050"/>
          <p14:tracePt t="212561" x="2933700" y="2609850"/>
          <p14:tracePt t="212577" x="3181350" y="2647950"/>
          <p14:tracePt t="212594" x="3359150" y="2654300"/>
          <p14:tracePt t="212612" x="3473450" y="2641600"/>
          <p14:tracePt t="212628" x="3543300" y="2616200"/>
          <p14:tracePt t="212645" x="3587750" y="2590800"/>
          <p14:tracePt t="212661" x="3619500" y="2578100"/>
          <p14:tracePt t="212677" x="3632200" y="2571750"/>
          <p14:tracePt t="212697" x="3644900" y="2571750"/>
          <p14:tracePt t="212777" x="3651250" y="2571750"/>
          <p14:tracePt t="212794" x="3663950" y="2565400"/>
          <p14:tracePt t="212810" x="3702050" y="2552700"/>
          <p14:tracePt t="212827" x="3790950" y="2552700"/>
          <p14:tracePt t="212844" x="3892550" y="2559050"/>
          <p14:tracePt t="212860" x="3949700" y="2559050"/>
          <p14:tracePt t="212878" x="3962400" y="2559050"/>
          <p14:tracePt t="212894" x="3975100" y="2559050"/>
          <p14:tracePt t="212911" x="3981450" y="2559050"/>
          <p14:tracePt t="212937" x="3994150" y="2559050"/>
          <p14:tracePt t="212944" x="4000500" y="2559050"/>
          <p14:tracePt t="212962" x="4051300" y="2559050"/>
          <p14:tracePt t="212979" x="4108450" y="2565400"/>
          <p14:tracePt t="212994" x="4140200" y="2565400"/>
          <p14:tracePt t="213029" x="4146550" y="2565400"/>
          <p14:tracePt t="213045" x="4152900" y="2565400"/>
          <p14:tracePt t="213061" x="4152900" y="2559050"/>
          <p14:tracePt t="213128" x="4159250" y="2559050"/>
          <p14:tracePt t="213144" x="4165600" y="2559050"/>
          <p14:tracePt t="213172" x="4171950" y="2559050"/>
          <p14:tracePt t="213194" x="4178300" y="2552700"/>
          <p14:tracePt t="213211" x="4191000" y="2546350"/>
          <p14:tracePt t="213227" x="4203700" y="2540000"/>
          <p14:tracePt t="213245" x="4210050" y="2533650"/>
          <p14:tracePt t="213261" x="4216400" y="2533650"/>
          <p14:tracePt t="216158" x="4191000" y="2520950"/>
          <p14:tracePt t="216180" x="4038600" y="2482850"/>
          <p14:tracePt t="216197" x="3981450" y="2482850"/>
          <p14:tracePt t="216214" x="3949700" y="2495550"/>
          <p14:tracePt t="216230" x="3924300" y="2533650"/>
          <p14:tracePt t="216247" x="3911600" y="2552700"/>
          <p14:tracePt t="216264" x="3898900" y="2565400"/>
          <p14:tracePt t="216280" x="3886200" y="2603500"/>
          <p14:tracePt t="216309" x="3873500" y="2667000"/>
          <p14:tracePt t="216363" x="3930650" y="2673350"/>
          <p14:tracePt t="216380" x="3987800" y="2692400"/>
          <p14:tracePt t="216413" x="3943350" y="2736850"/>
          <p14:tracePt t="216431" x="3917950" y="2755900"/>
          <p14:tracePt t="216447" x="3841750" y="2781300"/>
          <p14:tracePt t="216481" x="3841750" y="2768600"/>
          <p14:tracePt t="216498" x="3835400" y="2673350"/>
          <p14:tracePt t="216514" x="3803650" y="2533650"/>
          <p14:tracePt t="216531" x="3746500" y="2406650"/>
          <p14:tracePt t="216547" x="3683000" y="2305050"/>
          <p14:tracePt t="216565" x="3606800" y="2197100"/>
          <p14:tracePt t="216596" x="3486150" y="2070100"/>
          <p14:tracePt t="216612" x="3473450" y="2057400"/>
          <p14:tracePt t="216768" x="3479800" y="2057400"/>
          <p14:tracePt t="216781" x="3511550" y="2057400"/>
          <p14:tracePt t="216803" x="3632200" y="2070100"/>
          <p14:tracePt t="216814" x="3714750" y="2070100"/>
          <p14:tracePt t="216831" x="3937000" y="2076450"/>
          <p14:tracePt t="216847" x="4146550" y="2070100"/>
          <p14:tracePt t="216864" x="4337050" y="2057400"/>
          <p14:tracePt t="216881" x="4425950" y="2044700"/>
          <p14:tracePt t="216898" x="4425950" y="2038350"/>
          <p14:tracePt t="216978" x="4425950" y="2032000"/>
          <p14:tracePt t="217009" x="4419600" y="2006600"/>
          <p14:tracePt t="217017" x="4406900" y="2000250"/>
          <p14:tracePt t="217031" x="4387850" y="1993900"/>
          <p14:tracePt t="217047" x="4362450" y="1987550"/>
          <p14:tracePt t="217064" x="4356100" y="1981200"/>
          <p14:tracePt t="217081" x="4343400" y="1981200"/>
          <p14:tracePt t="217097" x="4356100" y="1974850"/>
          <p14:tracePt t="217115" x="4362450" y="1962150"/>
          <p14:tracePt t="217131" x="4362450" y="1943100"/>
          <p14:tracePt t="218766" x="4330700" y="1943100"/>
          <p14:tracePt t="218783" x="4197350" y="1917700"/>
          <p14:tracePt t="218799" x="3962400" y="1892300"/>
          <p14:tracePt t="218818" x="3721100" y="1873250"/>
          <p14:tracePt t="218832" x="3517900" y="1854200"/>
          <p14:tracePt t="218849" x="3416300" y="1835150"/>
          <p14:tracePt t="218866" x="3371850" y="1828800"/>
          <p14:tracePt t="218883" x="3359150" y="1828800"/>
          <p14:tracePt t="218900" x="3340100" y="1828800"/>
          <p14:tracePt t="218916" x="3276600" y="1828800"/>
          <p14:tracePt t="218917" x="3251200" y="1828800"/>
          <p14:tracePt t="218932" x="3168650" y="1841500"/>
          <p14:tracePt t="218949" x="3105150" y="1847850"/>
          <p14:tracePt t="218966" x="3048000" y="1860550"/>
          <p14:tracePt t="218982" x="3028950" y="1860550"/>
          <p14:tracePt t="219099" x="3028950" y="1866900"/>
          <p14:tracePt t="219116" x="3028950" y="1879600"/>
          <p14:tracePt t="219133" x="3028950" y="1885950"/>
          <p14:tracePt t="219149" x="3060700" y="1898650"/>
          <p14:tracePt t="219166" x="3079750" y="1905000"/>
          <p14:tracePt t="219183" x="3098800" y="1911350"/>
          <p14:tracePt t="219200" x="3105150" y="1930400"/>
          <p14:tracePt t="219216" x="3111500" y="1943100"/>
          <p14:tracePt t="219233" x="3117850" y="1955800"/>
          <p14:tracePt t="219249" x="3124200" y="1955800"/>
          <p14:tracePt t="219478" x="3162300" y="1962150"/>
          <p14:tracePt t="219484" x="3187700" y="1962150"/>
          <p14:tracePt t="219499" x="3257550" y="1962150"/>
          <p14:tracePt t="219517" x="3321050" y="1968500"/>
          <p14:tracePt t="219533" x="3390900" y="1974850"/>
          <p14:tracePt t="219550" x="3454400" y="1981200"/>
          <p14:tracePt t="219566" x="3517900" y="1981200"/>
          <p14:tracePt t="219583" x="3568700" y="1981200"/>
          <p14:tracePt t="219715" x="3575050" y="1981200"/>
          <p14:tracePt t="219733" x="3581400" y="1981200"/>
          <p14:tracePt t="219829" x="3587750" y="1981200"/>
          <p14:tracePt t="219845" x="3606800" y="1987550"/>
          <p14:tracePt t="219857" x="3619500" y="1987550"/>
          <p14:tracePt t="219866" x="3638550" y="1987550"/>
          <p14:tracePt t="219884" x="3657600" y="1993900"/>
          <p14:tracePt t="220027" x="3683000" y="1993900"/>
          <p14:tracePt t="220050" x="3695700" y="1993900"/>
          <p14:tracePt t="220100" x="3702050" y="1993900"/>
          <p14:tracePt t="220117" x="3708400" y="1987550"/>
          <p14:tracePt t="220231" x="3714750" y="1987550"/>
          <p14:tracePt t="220237" x="3727450" y="1987550"/>
          <p14:tracePt t="220251" x="3759200" y="1987550"/>
          <p14:tracePt t="220267" x="3879850" y="1987550"/>
          <p14:tracePt t="220284" x="4013200" y="1968500"/>
          <p14:tracePt t="220300" x="4114800" y="1962150"/>
          <p14:tracePt t="220301" x="4146550" y="1955800"/>
          <p14:tracePt t="220317" x="4191000" y="1955800"/>
          <p14:tracePt t="220333" x="4260850" y="1943100"/>
          <p14:tracePt t="220350" x="4279900" y="1943100"/>
          <p14:tracePt t="220367" x="4292600" y="1943100"/>
          <p14:tracePt t="220383" x="4311650" y="1943100"/>
          <p14:tracePt t="220401" x="4343400" y="1962150"/>
          <p14:tracePt t="220417" x="4375150" y="1974850"/>
          <p14:tracePt t="220434" x="4400550" y="1987550"/>
          <p14:tracePt t="220451" x="4419600" y="1993900"/>
          <p14:tracePt t="220468" x="4438650" y="1993900"/>
          <p14:tracePt t="220485" x="4445000" y="1993900"/>
          <p14:tracePt t="220789" x="4508500" y="1993900"/>
          <p14:tracePt t="220801" x="4546600" y="1987550"/>
          <p14:tracePt t="220817" x="4641850" y="1974850"/>
          <p14:tracePt t="220834" x="4699000" y="1968500"/>
          <p14:tracePt t="220851" x="4756150" y="1962150"/>
          <p14:tracePt t="220868" x="4806950" y="1949450"/>
          <p14:tracePt t="220884" x="4851400" y="1943100"/>
          <p14:tracePt t="220901" x="4870450" y="1936750"/>
          <p14:tracePt t="220918" x="4883150" y="1936750"/>
          <p14:tracePt t="220941" x="4883150" y="1930400"/>
          <p14:tracePt t="221114" x="4902200" y="1936750"/>
          <p14:tracePt t="221119" x="4908550" y="1936750"/>
          <p14:tracePt t="221134" x="4953000" y="1943100"/>
          <p14:tracePt t="221151" x="5086350" y="1968500"/>
          <p14:tracePt t="221167" x="5162550" y="1968500"/>
          <p14:tracePt t="221185" x="5264150" y="1968500"/>
          <p14:tracePt t="221201" x="5340350" y="1968500"/>
          <p14:tracePt t="221218" x="5410200" y="1968500"/>
          <p14:tracePt t="221235" x="5467350" y="1962150"/>
          <p14:tracePt t="221264" x="5537200" y="1962150"/>
          <p14:tracePt t="221271" x="5556250" y="1962150"/>
          <p14:tracePt t="221284" x="5581650" y="1962150"/>
          <p14:tracePt t="221301" x="5600700" y="1962150"/>
          <p14:tracePt t="221318" x="5619750" y="1962150"/>
          <p14:tracePt t="221367" x="5626100" y="1962150"/>
          <p14:tracePt t="221385" x="5645150" y="1962150"/>
          <p14:tracePt t="221406" x="5695950" y="1962150"/>
          <p14:tracePt t="221418" x="5702300" y="1962150"/>
          <p14:tracePt t="221434" x="5708650" y="1962150"/>
          <p14:tracePt t="221452" x="5721350" y="1962150"/>
          <p14:tracePt t="221468" x="5721350" y="1968500"/>
          <p14:tracePt t="221685" x="5689600" y="1981200"/>
          <p14:tracePt t="221702" x="5518150" y="2032000"/>
          <p14:tracePt t="221727" x="5200650" y="2095500"/>
          <p14:tracePt t="221735" x="5099050" y="2114550"/>
          <p14:tracePt t="221751" x="4978400" y="2139950"/>
          <p14:tracePt t="221768" x="4953000" y="2146300"/>
          <p14:tracePt t="221785" x="4959350" y="2139950"/>
          <p14:tracePt t="221802" x="4991100" y="2133600"/>
          <p14:tracePt t="221821" x="5118100" y="2120900"/>
          <p14:tracePt t="221838" x="5175250" y="2114550"/>
          <p14:tracePt t="221856" x="5187950" y="2114550"/>
          <p14:tracePt t="221868" x="5194300" y="2114550"/>
          <p14:tracePt t="221885" x="5207000" y="2114550"/>
          <p14:tracePt t="221902" x="5276850" y="2146300"/>
          <p14:tracePt t="221918" x="5359400" y="2165350"/>
          <p14:tracePt t="221935" x="5429250" y="2165350"/>
          <p14:tracePt t="221960" x="5524500" y="2152650"/>
          <p14:tracePt t="221968" x="5549900" y="2139950"/>
          <p14:tracePt t="221987" x="5594350" y="2108200"/>
          <p14:tracePt t="222010" x="5632450" y="2076450"/>
          <p14:tracePt t="222020" x="5638800" y="2070100"/>
          <p14:tracePt t="222036" x="5645150" y="2070100"/>
          <p14:tracePt t="222093" x="5632450" y="2063750"/>
          <p14:tracePt t="222102" x="5626100" y="2063750"/>
          <p14:tracePt t="222118" x="5607050" y="2063750"/>
          <p14:tracePt t="222168" x="5594350" y="2057400"/>
          <p14:tracePt t="222194" x="5492750" y="2051050"/>
          <p14:tracePt t="222202" x="5429250" y="2044700"/>
          <p14:tracePt t="222219" x="5308600" y="2032000"/>
          <p14:tracePt t="222235" x="5181600" y="2019300"/>
          <p14:tracePt t="222252" x="5143500" y="2012950"/>
          <p14:tracePt t="222269" x="5130800" y="2012950"/>
          <p14:tracePt t="222335" x="5130800" y="2006600"/>
          <p14:tracePt t="222385" x="5143500" y="2006600"/>
          <p14:tracePt t="222402" x="5181600" y="2012950"/>
          <p14:tracePt t="222419" x="5264150" y="2019300"/>
          <p14:tracePt t="222436" x="5346700" y="2025650"/>
          <p14:tracePt t="222455" x="5429250" y="2032000"/>
          <p14:tracePt t="222469" x="5448300" y="2032000"/>
          <p14:tracePt t="222485" x="5511800" y="2032000"/>
          <p14:tracePt t="222502" x="5549900" y="2025650"/>
          <p14:tracePt t="222519" x="5588000" y="2019300"/>
          <p14:tracePt t="222535" x="5613400" y="2012950"/>
          <p14:tracePt t="222552" x="5626100" y="2006600"/>
          <p14:tracePt t="222569" x="5632450" y="1993900"/>
          <p14:tracePt t="222586" x="5638800" y="1987550"/>
          <p14:tracePt t="222636" x="5638800" y="1981200"/>
          <p14:tracePt t="222703" x="5645150" y="1981200"/>
          <p14:tracePt t="222719" x="5670550" y="1981200"/>
          <p14:tracePt t="222736" x="5715000" y="1981200"/>
          <p14:tracePt t="222752" x="5765800" y="1981200"/>
          <p14:tracePt t="222769" x="5829300" y="1981200"/>
          <p14:tracePt t="222786" x="5930900" y="1974850"/>
          <p14:tracePt t="222803" x="6038850" y="1968500"/>
          <p14:tracePt t="222820" x="6102350" y="1962150"/>
          <p14:tracePt t="222836" x="6153150" y="1949450"/>
          <p14:tracePt t="222852" x="6159500" y="1949450"/>
          <p14:tracePt t="222902" x="6165850" y="1949450"/>
          <p14:tracePt t="222919" x="6172200" y="1949450"/>
          <p14:tracePt t="222937" x="6184900" y="1949450"/>
          <p14:tracePt t="222953" x="6203950" y="1949450"/>
          <p14:tracePt t="222969" x="6223000" y="1949450"/>
          <p14:tracePt t="222986" x="6242050" y="1949450"/>
          <p14:tracePt t="223002" x="6267450" y="1949450"/>
          <p14:tracePt t="223019" x="6280150" y="1949450"/>
          <p14:tracePt t="223036" x="6292850" y="1949450"/>
          <p14:tracePt t="223053" x="6305550" y="1949450"/>
          <p14:tracePt t="223069" x="6337300" y="1949450"/>
          <p14:tracePt t="223086" x="6362700" y="1949450"/>
          <p14:tracePt t="223103" x="6388100" y="1943100"/>
          <p14:tracePt t="223127" x="6413500" y="1936750"/>
          <p14:tracePt t="223136" x="6419850" y="1936750"/>
          <p14:tracePt t="223154" x="6426200" y="1930400"/>
          <p14:tracePt t="223220" x="6432550" y="1924050"/>
          <p14:tracePt t="223286" x="6432550" y="1917700"/>
          <p14:tracePt t="223453" x="6432550" y="1930400"/>
          <p14:tracePt t="223469" x="6432550" y="1943100"/>
          <p14:tracePt t="223487" x="6432550" y="1955800"/>
          <p14:tracePt t="223503" x="6457950" y="1974850"/>
          <p14:tracePt t="223519" x="6464300" y="1974850"/>
          <p14:tracePt t="223604" x="6464300" y="1968500"/>
          <p14:tracePt t="223734" x="6445250" y="1968500"/>
          <p14:tracePt t="223738" x="6438900" y="1968500"/>
          <p14:tracePt t="223753" x="6426200" y="1974850"/>
          <p14:tracePt t="223770" x="6413500" y="1981200"/>
          <p14:tracePt t="223789" x="6407150" y="1981200"/>
          <p14:tracePt t="224005" x="6407150" y="1987550"/>
          <p14:tracePt t="224037" x="6400800" y="1993900"/>
          <p14:tracePt t="225672" x="6394450" y="2000250"/>
          <p14:tracePt t="225696" x="6356350" y="2019300"/>
          <p14:tracePt t="225705" x="6350000" y="2019300"/>
          <p14:tracePt t="225725" x="6343650" y="2019300"/>
          <p14:tracePt t="226021" x="6311900" y="2019300"/>
          <p14:tracePt t="226038" x="6203950" y="2025650"/>
          <p14:tracePt t="226056" x="6076950" y="2032000"/>
          <p14:tracePt t="226083" x="5905500" y="2032000"/>
          <p14:tracePt t="226084" x="5861050" y="2032000"/>
          <p14:tracePt t="226105" x="5810250" y="2019300"/>
          <p14:tracePt t="226122" x="5797550" y="2019300"/>
          <p14:tracePt t="226172" x="5753100" y="2012950"/>
          <p14:tracePt t="226189" x="5683250" y="2006600"/>
          <p14:tracePt t="226205" x="5600700" y="2000250"/>
          <p14:tracePt t="226222" x="5549900" y="1993900"/>
          <p14:tracePt t="226239" x="5543550" y="1993900"/>
          <p14:tracePt t="226262" x="5549900" y="1993900"/>
          <p14:tracePt t="226272" x="5556250" y="1987550"/>
          <p14:tracePt t="226291" x="5588000" y="1987550"/>
          <p14:tracePt t="226306" x="5619750" y="1981200"/>
          <p14:tracePt t="226322" x="5670550" y="1974850"/>
          <p14:tracePt t="226339" x="5695950" y="1968500"/>
          <p14:tracePt t="226357" x="5715000" y="1968500"/>
          <p14:tracePt t="226373" x="5734050" y="1968500"/>
          <p14:tracePt t="226389" x="5772150" y="1968500"/>
          <p14:tracePt t="226406" x="5867400" y="1981200"/>
          <p14:tracePt t="226422" x="5949950" y="1987550"/>
          <p14:tracePt t="226443" x="6032500" y="1993900"/>
          <p14:tracePt t="226455" x="6115050" y="2000250"/>
          <p14:tracePt t="226476" x="6178550" y="2000250"/>
          <p14:tracePt t="226489" x="6254750" y="2000250"/>
          <p14:tracePt t="226505" x="6324600" y="1993900"/>
          <p14:tracePt t="226522" x="6369050" y="1987550"/>
          <p14:tracePt t="226539" x="6400800" y="1987550"/>
          <p14:tracePt t="226556" x="6432550" y="1981200"/>
          <p14:tracePt t="226573" x="6464300" y="1974850"/>
          <p14:tracePt t="226591" x="6502400" y="1968500"/>
          <p14:tracePt t="226605" x="6508750" y="1968500"/>
          <p14:tracePt t="226623" x="6553200" y="1962150"/>
          <p14:tracePt t="226639" x="6578600" y="1949450"/>
          <p14:tracePt t="226639" x="6584950" y="1943100"/>
          <p14:tracePt t="226655" x="6604000" y="1930400"/>
          <p14:tracePt t="226672" x="6616700" y="1917700"/>
          <p14:tracePt t="226689" x="6623050" y="1898650"/>
          <p14:tracePt t="226706" x="6623050" y="1892300"/>
          <p14:tracePt t="226723" x="6623050" y="1885950"/>
          <p14:tracePt t="226741" x="6616700" y="1879600"/>
          <p14:tracePt t="226757" x="6591300" y="1854200"/>
          <p14:tracePt t="226772" x="6553200" y="1828800"/>
          <p14:tracePt t="226789" x="6521450" y="1803400"/>
          <p14:tracePt t="226806" x="6470650" y="1765300"/>
          <p14:tracePt t="226822" x="6432550" y="1746250"/>
          <p14:tracePt t="226839" x="6388100" y="1720850"/>
          <p14:tracePt t="226857" x="6369050" y="1708150"/>
          <p14:tracePt t="226874" x="6305550" y="1689100"/>
          <p14:tracePt t="226889" x="6229350" y="1682750"/>
          <p14:tracePt t="226906" x="6159500" y="1676400"/>
          <p14:tracePt t="226923" x="6057900" y="1676400"/>
          <p14:tracePt t="226940" x="5988050" y="1676400"/>
          <p14:tracePt t="226963" x="5905500" y="1676400"/>
          <p14:tracePt t="226972" x="5873750" y="1676400"/>
          <p14:tracePt t="226990" x="5822950" y="1670050"/>
          <p14:tracePt t="227006" x="5797550" y="1670050"/>
          <p14:tracePt t="227023" x="5759450" y="1663700"/>
          <p14:tracePt t="227040" x="5715000" y="1663700"/>
          <p14:tracePt t="227057" x="5657850" y="1663700"/>
          <p14:tracePt t="227072" x="5607050" y="1663700"/>
          <p14:tracePt t="227090" x="5581650" y="1670050"/>
          <p14:tracePt t="227106" x="5568950" y="1670050"/>
          <p14:tracePt t="227123" x="5568950" y="1676400"/>
          <p14:tracePt t="227148" x="5543550" y="1708150"/>
          <p14:tracePt t="227174" x="5499100" y="1758950"/>
          <p14:tracePt t="227189" x="5467350" y="1803400"/>
          <p14:tracePt t="227206" x="5448300" y="1841500"/>
          <p14:tracePt t="227223" x="5441950" y="1873250"/>
          <p14:tracePt t="227239" x="5435600" y="1885950"/>
          <p14:tracePt t="227256" x="5435600" y="1898650"/>
          <p14:tracePt t="227273" x="5454650" y="1924050"/>
          <p14:tracePt t="227289" x="5486400" y="1955800"/>
          <p14:tracePt t="227306" x="5524500" y="1974850"/>
          <p14:tracePt t="227323" x="5568950" y="2006600"/>
          <p14:tracePt t="227345" x="5651500" y="2038350"/>
          <p14:tracePt t="227356" x="5670550" y="2044700"/>
          <p14:tracePt t="227373" x="5753100" y="2057400"/>
          <p14:tracePt t="227389" x="5810250" y="2063750"/>
          <p14:tracePt t="227406" x="5861050" y="2063750"/>
          <p14:tracePt t="227423" x="5911850" y="2063750"/>
          <p14:tracePt t="227439" x="5962650" y="2070100"/>
          <p14:tracePt t="227457" x="5994400" y="2070100"/>
          <p14:tracePt t="227473" x="6032500" y="2070100"/>
          <p14:tracePt t="227489" x="6083300" y="2070100"/>
          <p14:tracePt t="227507" x="6134100" y="2070100"/>
          <p14:tracePt t="227531" x="6267450" y="2063750"/>
          <p14:tracePt t="227539" x="6292850" y="2057400"/>
          <p14:tracePt t="227557" x="6388100" y="2038350"/>
          <p14:tracePt t="227573" x="6432550" y="2019300"/>
          <p14:tracePt t="227590" x="6464300" y="2000250"/>
          <p14:tracePt t="227612" x="6489700" y="1981200"/>
          <p14:tracePt t="227623" x="6489700" y="1968500"/>
          <p14:tracePt t="227641" x="6496050" y="1943100"/>
          <p14:tracePt t="227663" x="6477000" y="1917700"/>
          <p14:tracePt t="227673" x="6470650" y="1911350"/>
          <p14:tracePt t="227690" x="6445250" y="1885950"/>
          <p14:tracePt t="227706" x="6426200" y="1866900"/>
          <p14:tracePt t="227723" x="6400800" y="1847850"/>
          <p14:tracePt t="227740" x="6388100" y="1835150"/>
          <p14:tracePt t="227757" x="6369050" y="1822450"/>
          <p14:tracePt t="227774" x="6350000" y="1816100"/>
          <p14:tracePt t="227790" x="6324600" y="1803400"/>
          <p14:tracePt t="227807" x="6299200" y="1797050"/>
          <p14:tracePt t="227823" x="6261100" y="1778000"/>
          <p14:tracePt t="227840" x="6235700" y="1778000"/>
          <p14:tracePt t="227857" x="6216650" y="1771650"/>
          <p14:tracePt t="227874" x="6197600" y="1765300"/>
          <p14:tracePt t="227901" x="6140450" y="1752600"/>
          <p14:tracePt t="227913" x="6096000" y="1752600"/>
          <p14:tracePt t="227928" x="6070600" y="1746250"/>
          <p14:tracePt t="227940" x="6019800" y="1746250"/>
          <p14:tracePt t="227957" x="5975350" y="1746250"/>
          <p14:tracePt t="227974" x="5943600" y="1746250"/>
          <p14:tracePt t="227990" x="5924550" y="1746250"/>
          <p14:tracePt t="228006" x="5911850" y="1746250"/>
          <p14:tracePt t="228024" x="5886450" y="1746250"/>
          <p14:tracePt t="228040" x="5867400" y="1746250"/>
          <p14:tracePt t="228057" x="5848350" y="1752600"/>
          <p14:tracePt t="228073" x="5810250" y="1765300"/>
          <p14:tracePt t="228090" x="5791200" y="1771650"/>
          <p14:tracePt t="228107" x="5778500" y="1778000"/>
          <p14:tracePt t="228124" x="5765800" y="1784350"/>
          <p14:tracePt t="228140" x="5740400" y="1797050"/>
          <p14:tracePt t="228157" x="5727700" y="1803400"/>
          <p14:tracePt t="228174" x="5708650" y="1809750"/>
          <p14:tracePt t="228190" x="5702300" y="1816100"/>
          <p14:tracePt t="228207" x="5689600" y="1816100"/>
          <p14:tracePt t="228224" x="5683250" y="1822450"/>
          <p14:tracePt t="228548" x="5689600" y="1841500"/>
          <p14:tracePt t="228558" x="5695950" y="1854200"/>
          <p14:tracePt t="228582" x="5708650" y="1892300"/>
          <p14:tracePt t="228598" x="5721350" y="1911350"/>
          <p14:tracePt t="228607" x="5727700" y="1911350"/>
          <p14:tracePt t="228624" x="5740400" y="1917700"/>
          <p14:tracePt t="228641" x="5753100" y="1924050"/>
          <p14:tracePt t="228642" x="5759450" y="1924050"/>
          <p14:tracePt t="228657" x="5778500" y="1930400"/>
          <p14:tracePt t="228674" x="5816600" y="1930400"/>
          <p14:tracePt t="228693" x="5829300" y="1930400"/>
          <p14:tracePt t="228709" x="5867400" y="1930400"/>
          <p14:tracePt t="228726" x="5899150" y="1930400"/>
          <p14:tracePt t="228744" x="5969000" y="1917700"/>
          <p14:tracePt t="228758" x="6019800" y="1917700"/>
          <p14:tracePt t="228774" x="6089650" y="1911350"/>
          <p14:tracePt t="228790" x="6140450" y="1905000"/>
          <p14:tracePt t="228808" x="6184900" y="1898650"/>
          <p14:tracePt t="228825" x="6203950" y="1892300"/>
          <p14:tracePt t="228841" x="6216650" y="1885950"/>
          <p14:tracePt t="228858" x="6223000" y="1879600"/>
          <p14:tracePt t="228874" x="6229350" y="1873250"/>
          <p14:tracePt t="228891" x="6235700" y="1866900"/>
          <p14:tracePt t="228909" x="6248400" y="1847850"/>
          <p14:tracePt t="228925" x="6267450" y="1828800"/>
          <p14:tracePt t="228941" x="6273800" y="1809750"/>
          <p14:tracePt t="228958" x="6286500" y="1790700"/>
          <p14:tracePt t="228974" x="6286500" y="1771650"/>
          <p14:tracePt t="228991" x="6286500" y="1758950"/>
          <p14:tracePt t="229008" x="6280150" y="1746250"/>
          <p14:tracePt t="229025" x="6280150" y="1739900"/>
          <p14:tracePt t="229049" x="6267450" y="1720850"/>
          <p14:tracePt t="229058" x="6267450" y="1714500"/>
          <p14:tracePt t="229074" x="6261100" y="1708150"/>
          <p14:tracePt t="229093" x="6254750" y="1701800"/>
          <p14:tracePt t="229114" x="6235700" y="1689100"/>
          <p14:tracePt t="229124" x="6229350" y="1682750"/>
          <p14:tracePt t="229141" x="6203950" y="1676400"/>
          <p14:tracePt t="229160" x="6146800" y="1663700"/>
          <p14:tracePt t="229174" x="6115050" y="1657350"/>
          <p14:tracePt t="229192" x="6083300" y="1657350"/>
          <p14:tracePt t="229208" x="6051550" y="1651000"/>
          <p14:tracePt t="229224" x="5994400" y="1651000"/>
          <p14:tracePt t="229241" x="5943600" y="1644650"/>
          <p14:tracePt t="229258" x="5854700" y="1644650"/>
          <p14:tracePt t="229275" x="5784850" y="1651000"/>
          <p14:tracePt t="229298" x="5695950" y="1676400"/>
          <p14:tracePt t="229308" x="5676900" y="1682750"/>
          <p14:tracePt t="229325" x="5638800" y="1695450"/>
          <p14:tracePt t="229341" x="5626100" y="1708150"/>
          <p14:tracePt t="229359" x="5607050" y="1720850"/>
          <p14:tracePt t="229375" x="5600700" y="1746250"/>
          <p14:tracePt t="229391" x="5588000" y="1797050"/>
          <p14:tracePt t="229408" x="5588000" y="1828800"/>
          <p14:tracePt t="229425" x="5594350" y="1898650"/>
          <p14:tracePt t="229441" x="5651500" y="1993900"/>
          <p14:tracePt t="229458" x="5727700" y="2070100"/>
          <p14:tracePt t="229475" x="5822950" y="2127250"/>
          <p14:tracePt t="229492" x="5924550" y="2171700"/>
          <p14:tracePt t="229509" x="6013450" y="2197100"/>
          <p14:tracePt t="229525" x="6127750" y="2209800"/>
          <p14:tracePt t="229541" x="6235700" y="2209800"/>
          <p14:tracePt t="229558" x="6356350" y="2178050"/>
          <p14:tracePt t="229576" x="6470650" y="2139950"/>
          <p14:tracePt t="229591" x="6546850" y="2089150"/>
          <p14:tracePt t="229609" x="6584950" y="2057400"/>
          <p14:tracePt t="229626" x="6604000" y="2025650"/>
          <p14:tracePt t="229641" x="6604000" y="2006600"/>
          <p14:tracePt t="229658" x="6604000" y="1987550"/>
          <p14:tracePt t="229675" x="6597650" y="1962150"/>
          <p14:tracePt t="229691" x="6584950" y="1924050"/>
          <p14:tracePt t="229708" x="6565900" y="1879600"/>
          <p14:tracePt t="229725" x="6553200" y="1847850"/>
          <p14:tracePt t="229742" x="6540500" y="1816100"/>
          <p14:tracePt t="229758" x="6521450" y="1790700"/>
          <p14:tracePt t="229775" x="6508750" y="1771650"/>
          <p14:tracePt t="229792" x="6489700" y="1752600"/>
          <p14:tracePt t="229809" x="6464300" y="1739900"/>
          <p14:tracePt t="229825" x="6400800" y="1727200"/>
          <p14:tracePt t="229825" x="6356350" y="1720850"/>
          <p14:tracePt t="229842" x="6330950" y="1720850"/>
          <p14:tracePt t="229858" x="6242050" y="1720850"/>
          <p14:tracePt t="229876" x="6121400" y="1720850"/>
          <p14:tracePt t="229893" x="6038850" y="1720850"/>
          <p14:tracePt t="229909" x="5962650" y="1720850"/>
          <p14:tracePt t="229925" x="5899150" y="1752600"/>
          <p14:tracePt t="229942" x="5873750" y="1790700"/>
          <p14:tracePt t="229959" x="5873750" y="1816100"/>
          <p14:tracePt t="229979" x="5861050" y="1860550"/>
          <p14:tracePt t="229992" x="5861050" y="1873250"/>
          <p14:tracePt t="230008" x="5861050" y="1879600"/>
          <p14:tracePt t="230025" x="5861050" y="1885950"/>
          <p14:tracePt t="230058" x="5867400" y="1898650"/>
          <p14:tracePt t="230076" x="5905500" y="1943100"/>
          <p14:tracePt t="230093" x="5962650" y="2000250"/>
          <p14:tracePt t="230109" x="6026150" y="2044700"/>
          <p14:tracePt t="230126" x="6096000" y="2076450"/>
          <p14:tracePt t="230142" x="6165850" y="2082800"/>
          <p14:tracePt t="230167" x="6311900" y="2070100"/>
          <p14:tracePt t="230175" x="6362700" y="2051050"/>
          <p14:tracePt t="230192" x="6419850" y="2019300"/>
          <p14:tracePt t="230209" x="6464300" y="1981200"/>
          <p14:tracePt t="230225" x="6496050" y="1924050"/>
          <p14:tracePt t="230242" x="6508750" y="1892300"/>
          <p14:tracePt t="230260" x="6508750" y="1854200"/>
          <p14:tracePt t="230283" x="6496050" y="1816100"/>
          <p14:tracePt t="230293" x="6489700" y="1809750"/>
          <p14:tracePt t="230313" x="6451600" y="1784350"/>
          <p14:tracePt t="230326" x="6438900" y="1778000"/>
          <p14:tracePt t="230342" x="6388100" y="1758950"/>
          <p14:tracePt t="230359" x="6343650" y="1746250"/>
          <p14:tracePt t="230375" x="6292850" y="1733550"/>
          <p14:tracePt t="230393" x="6242050" y="1727200"/>
          <p14:tracePt t="230412" x="6184900" y="1714500"/>
          <p14:tracePt t="230425" x="6178550" y="1708150"/>
          <p14:tracePt t="230427" x="6172200" y="1708150"/>
          <p14:tracePt t="230443" x="6159500" y="1701800"/>
          <p14:tracePt t="230459" x="6140450" y="1701800"/>
          <p14:tracePt t="230475" x="6076950" y="1701800"/>
          <p14:tracePt t="230493" x="6026150" y="1701800"/>
          <p14:tracePt t="230509" x="5949950" y="1720850"/>
          <p14:tracePt t="230525" x="5892800" y="1739900"/>
          <p14:tracePt t="230542" x="5861050" y="1765300"/>
          <p14:tracePt t="230559" x="5854700" y="1784350"/>
          <p14:tracePt t="230576" x="5848350" y="1803400"/>
          <p14:tracePt t="230598" x="5848350" y="1809750"/>
          <p14:tracePt t="230613" x="5848350" y="1816100"/>
          <p14:tracePt t="230654" x="5842000" y="1816100"/>
          <p14:tracePt t="237728" x="5842000" y="1822450"/>
          <p14:tracePt t="237758" x="5784850" y="1885950"/>
          <p14:tracePt t="237993" x="5746750" y="1930400"/>
          <p14:tracePt t="238000" x="5708650" y="1962150"/>
          <p14:tracePt t="238015" x="5670550" y="1981200"/>
          <p14:tracePt t="238042" x="5632450" y="1993900"/>
          <p14:tracePt t="238048" x="5626100" y="1993900"/>
          <p14:tracePt t="238065" x="5600700" y="1993900"/>
          <p14:tracePt t="238082" x="5530850" y="2000250"/>
          <p14:tracePt t="238100" x="5435600" y="2012950"/>
          <p14:tracePt t="238116" x="5276850" y="2044700"/>
          <p14:tracePt t="238142" x="5080000" y="2120900"/>
          <p14:tracePt t="238152" x="5041900" y="2152650"/>
          <p14:tracePt t="238165" x="5016500" y="2165350"/>
          <p14:tracePt t="238182" x="4940300" y="2178050"/>
          <p14:tracePt t="238199" x="4787900" y="2184400"/>
          <p14:tracePt t="238199" x="4654550" y="2197100"/>
          <p14:tracePt t="238216" x="4381500" y="2216150"/>
          <p14:tracePt t="238232" x="4254500" y="2222500"/>
          <p14:tracePt t="238248" x="3905250" y="2228850"/>
          <p14:tracePt t="238267" x="3841750" y="2228850"/>
          <p14:tracePt t="238282" x="3822700" y="2222500"/>
          <p14:tracePt t="238304" x="3790950" y="2222500"/>
          <p14:tracePt t="238316" x="3721100" y="2228850"/>
          <p14:tracePt t="238332" x="3562350" y="2266950"/>
          <p14:tracePt t="238349" x="3333750" y="2336800"/>
          <p14:tracePt t="238366" x="3124200" y="2406650"/>
          <p14:tracePt t="238382" x="2971800" y="2476500"/>
          <p14:tracePt t="238399" x="2952750" y="2495550"/>
          <p14:tracePt t="238465" x="2933700" y="2508250"/>
          <p14:tracePt t="238482" x="2876550" y="2540000"/>
          <p14:tracePt t="238500" x="2774950" y="2603500"/>
          <p14:tracePt t="238516" x="2711450" y="2641600"/>
          <p14:tracePt t="238533" x="2705100" y="2654300"/>
          <p14:tracePt t="238596" x="2711450" y="2647950"/>
          <p14:tracePt t="238665" x="2717800" y="2647950"/>
          <p14:tracePt t="238683" x="2730500" y="2647950"/>
          <p14:tracePt t="238701" x="2781300" y="2647950"/>
          <p14:tracePt t="238716" x="2794000" y="2647950"/>
          <p14:tracePt t="238734" x="2800350" y="2647950"/>
          <p14:tracePt t="238799" x="2806700" y="2647950"/>
          <p14:tracePt t="238844" x="2813050" y="2647950"/>
          <p14:tracePt t="238933" x="2832100" y="2679700"/>
          <p14:tracePt t="238949" x="2838450" y="2705100"/>
          <p14:tracePt t="238966" x="2844800" y="2736850"/>
          <p14:tracePt t="238983" x="2851150" y="2768600"/>
          <p14:tracePt t="238999" x="2857500" y="2787650"/>
          <p14:tracePt t="239018" x="2870200" y="2813050"/>
          <p14:tracePt t="239032" x="2876550" y="2813050"/>
          <p14:tracePt t="239049" x="2895600" y="2825750"/>
          <p14:tracePt t="239066" x="2895600" y="2832100"/>
          <p14:tracePt t="239083" x="2908300" y="2832100"/>
          <p14:tracePt t="239099" x="2933700" y="2844800"/>
          <p14:tracePt t="239116" x="2940050" y="2851150"/>
          <p14:tracePt t="239132" x="2946400" y="2851150"/>
          <p14:tracePt t="239149" x="2946400" y="2857500"/>
          <p14:tracePt t="239166" x="2952750" y="2857500"/>
          <p14:tracePt t="239183" x="2959100" y="2857500"/>
          <p14:tracePt t="239199" x="2978150" y="2857500"/>
          <p14:tracePt t="239216" x="3003550" y="2857500"/>
          <p14:tracePt t="239233" x="3028950" y="2857500"/>
          <p14:tracePt t="239250" x="3041650" y="2857500"/>
          <p14:tracePt t="239266" x="3048000" y="2857500"/>
          <p14:tracePt t="239284" x="3054350" y="2857500"/>
          <p14:tracePt t="239317" x="3067050" y="2857500"/>
          <p14:tracePt t="239333" x="3073400" y="2857500"/>
          <p14:tracePt t="239349" x="3086100" y="2857500"/>
          <p14:tracePt t="240017" x="3111500" y="2844800"/>
          <p14:tracePt t="240033" x="3130550" y="2832100"/>
          <p14:tracePt t="240148" x="3136900" y="2838450"/>
          <p14:tracePt t="240156" x="3143250" y="2838450"/>
          <p14:tracePt t="240169" x="3149600" y="2838450"/>
          <p14:tracePt t="240184" x="3168650" y="2838450"/>
          <p14:tracePt t="240200" x="3175000" y="2838450"/>
          <p14:tracePt t="240289" x="3162300" y="2857500"/>
          <p14:tracePt t="240318" x="3162300" y="2863850"/>
          <p14:tracePt t="240568" x="3168650" y="2863850"/>
          <p14:tracePt t="240584" x="3175000" y="2863850"/>
          <p14:tracePt t="240601" x="3181350" y="2863850"/>
          <p14:tracePt t="240622" x="3187700" y="2863850"/>
          <p14:tracePt t="240651" x="3194050" y="2863850"/>
          <p14:tracePt t="240774" x="3194050" y="2857500"/>
          <p14:tracePt t="240784" x="3200400" y="2857500"/>
          <p14:tracePt t="240801" x="3213100" y="2844800"/>
          <p14:tracePt t="240817" x="3232150" y="2832100"/>
          <p14:tracePt t="240835" x="3244850" y="2813050"/>
          <p14:tracePt t="240852" x="3251200" y="2800350"/>
          <p14:tracePt t="240868" x="3257550" y="2794000"/>
          <p14:tracePt t="240885" x="3263900" y="2787650"/>
          <p14:tracePt t="241336" x="3270250" y="2794000"/>
          <p14:tracePt t="241351" x="3282950" y="2819400"/>
          <p14:tracePt t="241368" x="3295650" y="2838450"/>
          <p14:tracePt t="241385" x="3321050" y="2863850"/>
          <p14:tracePt t="241401" x="3346450" y="2882900"/>
          <p14:tracePt t="241418" x="3371850" y="2901950"/>
          <p14:tracePt t="241435" x="3390900" y="2914650"/>
          <p14:tracePt t="241451" x="3403600" y="2921000"/>
          <p14:tracePt t="241467" x="3409950" y="2921000"/>
          <p14:tracePt t="241551" x="3416300" y="2921000"/>
          <p14:tracePt t="241695" x="3416300" y="2927350"/>
          <p14:tracePt t="241707" x="3416300" y="2933700"/>
          <p14:tracePt t="241719" x="3422650" y="2933700"/>
          <p14:tracePt t="241742" x="3422650" y="2946400"/>
          <p14:tracePt t="241785" x="3416300" y="2946400"/>
          <p14:tracePt t="241852" x="3416300" y="2940050"/>
          <p14:tracePt t="241885" x="3416300" y="2933700"/>
          <p14:tracePt t="241901" x="3416300" y="2927350"/>
          <p14:tracePt t="241918" x="3422650" y="2921000"/>
          <p14:tracePt t="241935" x="3429000" y="2914650"/>
          <p14:tracePt t="241952" x="3429000" y="2901950"/>
          <p14:tracePt t="241972" x="3435350" y="2901950"/>
          <p14:tracePt t="242205" x="3409950" y="2889250"/>
          <p14:tracePt t="242218" x="3403600" y="2882900"/>
          <p14:tracePt t="242252" x="3403600" y="2876550"/>
          <p14:tracePt t="242302" x="3409950" y="2863850"/>
          <p14:tracePt t="242318" x="3429000" y="2851150"/>
          <p14:tracePt t="242335" x="3448050" y="2844800"/>
          <p14:tracePt t="242353" x="3454400" y="2844800"/>
          <p14:tracePt t="242405" x="3460750" y="2844800"/>
          <p14:tracePt t="242421" x="3467100" y="2844800"/>
          <p14:tracePt t="242444" x="3524250" y="2857500"/>
          <p14:tracePt t="242469" x="3568700" y="2863850"/>
          <p14:tracePt t="245193" x="3562350" y="2863850"/>
          <p14:tracePt t="245204" x="3543300" y="2863850"/>
          <p14:tracePt t="245221" x="3479800" y="2863850"/>
          <p14:tracePt t="245238" x="3441700" y="2851150"/>
          <p14:tracePt t="245254" x="3422650" y="2844800"/>
          <p14:tracePt t="245291" x="3409950" y="2844800"/>
          <p14:tracePt t="245305" x="3340100" y="2806700"/>
          <p14:tracePt t="245321" x="3200400" y="2743200"/>
          <p14:tracePt t="245338" x="3073400" y="2692400"/>
          <p14:tracePt t="245356" x="2965450" y="2647950"/>
          <p14:tracePt t="245382" x="2927350" y="2590800"/>
          <p14:tracePt t="245396" x="2959100" y="2482850"/>
          <p14:tracePt t="245409" x="3003550" y="2343150"/>
          <p14:tracePt t="245421" x="3022600" y="2260600"/>
          <p14:tracePt t="245438" x="3035300" y="2095500"/>
          <p14:tracePt t="245455" x="3028950" y="1987550"/>
          <p14:tracePt t="245472" x="3016250" y="1911350"/>
          <p14:tracePt t="245488" x="3003550" y="1866900"/>
          <p14:tracePt t="245505" x="2984500" y="1828800"/>
          <p14:tracePt t="245521" x="2952750" y="1790700"/>
          <p14:tracePt t="245538" x="2946400" y="1790700"/>
          <p14:tracePt t="245557" x="2921000" y="1822450"/>
          <p14:tracePt t="245572" x="2889250" y="1847850"/>
          <p14:tracePt t="245588" x="2844800" y="1905000"/>
          <p14:tracePt t="245605" x="2825750" y="1943100"/>
          <p14:tracePt t="245621" x="2819400" y="1981200"/>
          <p14:tracePt t="245638" x="2813050" y="1993900"/>
          <p14:tracePt t="245705" x="2813050" y="2000250"/>
          <p14:tracePt t="245721" x="2819400" y="2012950"/>
          <p14:tracePt t="245738" x="2825750" y="2032000"/>
          <p14:tracePt t="245756" x="2844800" y="2057400"/>
          <p14:tracePt t="245771" x="2857500" y="2070100"/>
          <p14:tracePt t="245789" x="2870200" y="2082800"/>
          <p14:tracePt t="245810" x="2882900" y="2095500"/>
          <p14:tracePt t="245822" x="2921000" y="2120900"/>
          <p14:tracePt t="245838" x="2971800" y="2146300"/>
          <p14:tracePt t="245855" x="3035300" y="2184400"/>
          <p14:tracePt t="245872" x="3136900" y="2222500"/>
          <p14:tracePt t="245888" x="3200400" y="2235200"/>
          <p14:tracePt t="245905" x="3270250" y="2241550"/>
          <p14:tracePt t="245922" x="3314700" y="2241550"/>
          <p14:tracePt t="245946" x="3416300" y="2241550"/>
          <p14:tracePt t="245957" x="3479800" y="2241550"/>
          <p14:tracePt t="245976" x="3619500" y="2241550"/>
          <p14:tracePt t="245989" x="3714750" y="2247900"/>
          <p14:tracePt t="246005" x="3892550" y="2273300"/>
          <p14:tracePt t="246022" x="4083050" y="2317750"/>
          <p14:tracePt t="246038" x="4108450" y="2330450"/>
          <p14:tracePt t="246122" x="4146550" y="2336800"/>
          <p14:tracePt t="246139" x="4216400" y="2349500"/>
          <p14:tracePt t="246155" x="4267200" y="2355850"/>
          <p14:tracePt t="246172" x="4311650" y="2355850"/>
          <p14:tracePt t="246189" x="4343400" y="2355850"/>
          <p14:tracePt t="246206" x="4375150" y="2355850"/>
          <p14:tracePt t="246222" x="4400550" y="2355850"/>
          <p14:tracePt t="246239" x="4406900" y="2355850"/>
          <p14:tracePt t="246323" x="4413250" y="2355850"/>
          <p14:tracePt t="246839" x="4419600" y="2355850"/>
          <p14:tracePt t="246921" x="4425950" y="2343150"/>
          <p14:tracePt t="246939" x="4432300" y="2311400"/>
          <p14:tracePt t="246956" x="4432300" y="2279650"/>
          <p14:tracePt t="247010" x="4425950" y="2279650"/>
          <p14:tracePt t="247173" x="4445000" y="2279650"/>
          <p14:tracePt t="247189" x="4514850" y="2298700"/>
          <p14:tracePt t="247206" x="4572000" y="2317750"/>
          <p14:tracePt t="247224" x="4660900" y="2330450"/>
          <p14:tracePt t="247240" x="4775200" y="2336800"/>
          <p14:tracePt t="247256" x="4902200" y="2336800"/>
          <p14:tracePt t="247273" x="4991100" y="2317750"/>
          <p14:tracePt t="247289" x="5003800" y="2305050"/>
          <p14:tracePt t="247306" x="5016500" y="2292350"/>
          <p14:tracePt t="247323" x="5035550" y="2279650"/>
          <p14:tracePt t="247340" x="5048250" y="2266950"/>
          <p14:tracePt t="247356" x="5060950" y="2254250"/>
          <p14:tracePt t="247373" x="5080000" y="2228850"/>
          <p14:tracePt t="247390" x="5111750" y="2216150"/>
          <p14:tracePt t="247407" x="5149850" y="2197100"/>
          <p14:tracePt t="247423" x="5181600" y="2178050"/>
          <p14:tracePt t="247440" x="5213350" y="2159000"/>
          <p14:tracePt t="247456" x="5245100" y="2139950"/>
          <p14:tracePt t="247474" x="5276850" y="2114550"/>
          <p14:tracePt t="247490" x="5314950" y="2076450"/>
          <p14:tracePt t="247507" x="5359400" y="2025650"/>
          <p14:tracePt t="247523" x="5403850" y="1968500"/>
          <p14:tracePt t="247540" x="5435600" y="1936750"/>
          <p14:tracePt t="247557" x="5467350" y="1905000"/>
          <p14:tracePt t="247574" x="5480050" y="1892300"/>
          <p14:tracePt t="247590" x="5486400" y="1879600"/>
          <p14:tracePt t="247606" x="5499100" y="1879600"/>
          <p14:tracePt t="247623" x="5499100" y="1873250"/>
          <p14:tracePt t="247842" x="5467350" y="1892300"/>
          <p14:tracePt t="247857" x="5441950" y="1905000"/>
          <p14:tracePt t="247874" x="5378450" y="1936750"/>
          <p14:tracePt t="247893" x="5302250" y="1974850"/>
          <p14:tracePt t="247907" x="5289550" y="1981200"/>
          <p14:tracePt t="247932" x="5257800" y="1987550"/>
          <p14:tracePt t="247957" x="5232400" y="1987550"/>
          <p14:tracePt t="247973" x="5149850" y="2012950"/>
          <p14:tracePt t="247990" x="5086350" y="2032000"/>
          <p14:tracePt t="248009" x="5003800" y="2070100"/>
          <p14:tracePt t="248023" x="4953000" y="2089150"/>
          <p14:tracePt t="248040" x="4927600" y="2095500"/>
          <p14:tracePt t="248057" x="4921250" y="2095500"/>
          <p14:tracePt t="248132" x="4902200" y="2108200"/>
          <p14:tracePt t="248140" x="4876800" y="2120900"/>
          <p14:tracePt t="248157" x="4832350" y="2146300"/>
          <p14:tracePt t="248174" x="4800600" y="2165350"/>
          <p14:tracePt t="248190" x="4781550" y="2178050"/>
          <p14:tracePt t="248208" x="4775200" y="2178050"/>
          <p14:tracePt t="248583" x="4743450" y="2197100"/>
          <p14:tracePt t="248608" x="4705350" y="2222500"/>
          <p14:tracePt t="248624" x="4686300" y="2228850"/>
          <p14:tracePt t="248641" x="4673600" y="2235200"/>
          <p14:tracePt t="248657" x="4641850" y="2241550"/>
          <p14:tracePt t="248674" x="4591050" y="2247900"/>
          <p14:tracePt t="248692" x="4540250" y="2254250"/>
          <p14:tracePt t="248708" x="4483100" y="2266950"/>
          <p14:tracePt t="248725" x="4438650" y="2266950"/>
          <p14:tracePt t="248741" x="4419600" y="2273300"/>
          <p14:tracePt t="248758" x="4413250" y="2273300"/>
          <p14:tracePt t="248791" x="4400550" y="2279650"/>
          <p14:tracePt t="248807" x="4349750" y="2292350"/>
          <p14:tracePt t="248825" x="4254500" y="2305050"/>
          <p14:tracePt t="248842" x="4133850" y="2311400"/>
          <p14:tracePt t="248868" x="3968750" y="2317750"/>
          <p14:tracePt t="248877" x="3943350" y="2317750"/>
          <p14:tracePt t="248891" x="3930650" y="2317750"/>
          <p14:tracePt t="248925" x="3917950" y="2317750"/>
          <p14:tracePt t="248942" x="3867150" y="2317750"/>
          <p14:tracePt t="248942" x="3816350" y="2317750"/>
          <p14:tracePt t="248958" x="3721100" y="2311400"/>
          <p14:tracePt t="248981" x="3416300" y="2298700"/>
          <p14:tracePt t="248991" x="3314700" y="2292350"/>
          <p14:tracePt t="249008" x="3048000" y="2254250"/>
          <p14:tracePt t="249024" x="2959100" y="2222500"/>
          <p14:tracePt t="249041" x="2946400" y="2203450"/>
          <p14:tracePt t="249068" x="2946400" y="2184400"/>
          <p14:tracePt t="249092" x="2952750" y="2184400"/>
          <p14:tracePt t="249109" x="3003550" y="2184400"/>
          <p14:tracePt t="249124" x="3155950" y="2222500"/>
          <p14:tracePt t="249141" x="3409950" y="2286000"/>
          <p14:tracePt t="249164" x="3867150" y="2343150"/>
          <p14:tracePt t="249175" x="4076700" y="2349500"/>
          <p14:tracePt t="249192" x="4387850" y="2343150"/>
          <p14:tracePt t="249208" x="4629150" y="2317750"/>
          <p14:tracePt t="249224" x="4826000" y="2286000"/>
          <p14:tracePt t="249241" x="4933950" y="2254250"/>
          <p14:tracePt t="249258" x="4997450" y="2247900"/>
          <p14:tracePt t="249274" x="5067300" y="2247900"/>
          <p14:tracePt t="249291" x="5092700" y="2247900"/>
          <p14:tracePt t="249441" x="5105400" y="2241550"/>
          <p14:tracePt t="249458" x="5124450" y="2222500"/>
          <p14:tracePt t="249478" x="5156200" y="2203450"/>
          <p14:tracePt t="249499" x="5175250" y="2190750"/>
          <p14:tracePt t="249508" x="5194300" y="2178050"/>
          <p14:tracePt t="249525" x="5213350" y="2165350"/>
          <p14:tracePt t="249542" x="5232400" y="2159000"/>
          <p14:tracePt t="249558" x="5251450" y="2146300"/>
          <p14:tracePt t="249575" x="5264150" y="2139950"/>
          <p14:tracePt t="249576" x="5270500" y="2139950"/>
          <p14:tracePt t="249591" x="5270500" y="2133600"/>
          <p14:tracePt t="249608" x="5276850" y="2120900"/>
          <p14:tracePt t="249625" x="5276850" y="2101850"/>
          <p14:tracePt t="249641" x="5264150" y="2082800"/>
          <p14:tracePt t="249658" x="5232400" y="2057400"/>
          <p14:tracePt t="249675" x="5200650" y="2032000"/>
          <p14:tracePt t="249691" x="5181600" y="2019300"/>
          <p14:tracePt t="249708" x="5162550" y="2000250"/>
          <p14:tracePt t="249725" x="5149850" y="1987550"/>
          <p14:tracePt t="249742" x="5111750" y="1968500"/>
          <p14:tracePt t="249759" x="5073650" y="1962150"/>
          <p14:tracePt t="249775" x="5035550" y="1962150"/>
          <p14:tracePt t="249792" x="5022850" y="1962150"/>
          <p14:tracePt t="249910" x="5010150" y="2038350"/>
          <p14:tracePt t="249926" x="4997450" y="2063750"/>
          <p14:tracePt t="249948" x="4959350" y="2133600"/>
          <p14:tracePt t="249959" x="4959350" y="2152650"/>
          <p14:tracePt t="250045" x="4972050" y="2146300"/>
          <p14:tracePt t="250059" x="4978400" y="2146300"/>
          <p14:tracePt t="250076" x="5048250" y="2127250"/>
          <p14:tracePt t="250092" x="5175250" y="2120900"/>
          <p14:tracePt t="250108" x="5276850" y="2114550"/>
          <p14:tracePt t="250126" x="5372100" y="2108200"/>
          <p14:tracePt t="250143" x="5422900" y="2101850"/>
          <p14:tracePt t="250159" x="5480050" y="2095500"/>
          <p14:tracePt t="250176" x="5505450" y="2095500"/>
          <p14:tracePt t="250205" x="5543550" y="2089150"/>
          <p14:tracePt t="250225" x="5549900" y="2082800"/>
          <p14:tracePt t="250242" x="5562600" y="2082800"/>
          <p14:tracePt t="250261" x="5581650" y="2070100"/>
          <p14:tracePt t="250277" x="5588000" y="2063750"/>
          <p14:tracePt t="250292" x="5600700" y="2044700"/>
          <p14:tracePt t="250310" x="5613400" y="2012950"/>
          <p14:tracePt t="250336" x="5613400" y="1955800"/>
          <p14:tracePt t="250343" x="5613400" y="1936750"/>
          <p14:tracePt t="250364" x="5613400" y="1917700"/>
          <p14:tracePt t="250376" x="5594350" y="1892300"/>
          <p14:tracePt t="250392" x="5575300" y="1873250"/>
          <p14:tracePt t="250409" x="5537200" y="1835150"/>
          <p14:tracePt t="250425" x="5505450" y="1809750"/>
          <p14:tracePt t="250442" x="5473700" y="1778000"/>
          <p14:tracePt t="250460" x="5454650" y="1765300"/>
          <p14:tracePt t="250476" x="5441950" y="1752600"/>
          <p14:tracePt t="250492" x="5435600" y="1746250"/>
          <p14:tracePt t="250493" x="5429250" y="1739900"/>
          <p14:tracePt t="250509" x="5422900" y="1739900"/>
          <p14:tracePt t="250525" x="5397500" y="1733550"/>
          <p14:tracePt t="250543" x="5384800" y="1733550"/>
          <p14:tracePt t="250570" x="5353050" y="1733550"/>
          <p14:tracePt t="250577" x="5340350" y="1733550"/>
          <p14:tracePt t="250593" x="5302250" y="1733550"/>
          <p14:tracePt t="250609" x="5232400" y="1739900"/>
          <p14:tracePt t="250626" x="5149850" y="1746250"/>
          <p14:tracePt t="250643" x="5041900" y="1752600"/>
          <p14:tracePt t="250660" x="4914900" y="1765300"/>
          <p14:tracePt t="250677" x="4845050" y="1771650"/>
          <p14:tracePt t="250694" x="4775200" y="1778000"/>
          <p14:tracePt t="250709" x="4743450" y="1778000"/>
          <p14:tracePt t="250735" x="4737100" y="1778000"/>
          <p14:tracePt t="250743" x="4730750" y="1784350"/>
          <p14:tracePt t="250759" x="4667250" y="1803400"/>
          <p14:tracePt t="250776" x="4572000" y="1841500"/>
          <p14:tracePt t="250796" x="4419600" y="1898650"/>
          <p14:tracePt t="250809" x="4381500" y="1917700"/>
          <p14:tracePt t="250826" x="4349750" y="1930400"/>
          <p14:tracePt t="250888" x="4387850" y="1936750"/>
          <p14:tracePt t="250897" x="4413250" y="1943100"/>
          <p14:tracePt t="250909" x="4476750" y="1955800"/>
          <p14:tracePt t="250929" x="4584700" y="1987550"/>
          <p14:tracePt t="250943" x="4622800" y="2006600"/>
          <p14:tracePt t="250959" x="4711700" y="2038350"/>
          <p14:tracePt t="250982" x="4838700" y="2057400"/>
          <p14:tracePt t="250993" x="4889500" y="2057400"/>
          <p14:tracePt t="251009" x="4997450" y="2051050"/>
          <p14:tracePt t="251026" x="5054600" y="2044700"/>
          <p14:tracePt t="251044" x="5130800" y="2038350"/>
          <p14:tracePt t="251060" x="5264150" y="2038350"/>
          <p14:tracePt t="251077" x="5473700" y="2051050"/>
          <p14:tracePt t="251093" x="5670550" y="2070100"/>
          <p14:tracePt t="251110" x="5829300" y="2089150"/>
          <p14:tracePt t="251126" x="5969000" y="2095500"/>
          <p14:tracePt t="251143" x="6019800" y="2095500"/>
          <p14:tracePt t="251165" x="6038850" y="2095500"/>
          <p14:tracePt t="251193" x="6057900" y="2095500"/>
          <p14:tracePt t="251209" x="6102350" y="2101850"/>
          <p14:tracePt t="251226" x="6165850" y="2114550"/>
          <p14:tracePt t="251244" x="6203950" y="2127250"/>
          <p14:tracePt t="251259" x="6216650" y="2133600"/>
          <p14:tracePt t="251276" x="6223000" y="2133600"/>
          <p14:tracePt t="251293" x="6229350" y="2133600"/>
          <p14:tracePt t="251310" x="6235700" y="2133600"/>
          <p14:tracePt t="251326" x="6248400" y="2127250"/>
          <p14:tracePt t="251343" x="6254750" y="2120900"/>
          <p14:tracePt t="251360" x="6267450" y="2108200"/>
          <p14:tracePt t="251376" x="6273800" y="2095500"/>
          <p14:tracePt t="251393" x="6280150" y="2082800"/>
          <p14:tracePt t="251660" x="6235700" y="2082800"/>
          <p14:tracePt t="251677" x="6153150" y="2082800"/>
          <p14:tracePt t="251693" x="6057900" y="2089150"/>
          <p14:tracePt t="251710" x="5911850" y="2095500"/>
          <p14:tracePt t="251734" x="5695950" y="2095500"/>
          <p14:tracePt t="251745" x="5492750" y="2082800"/>
          <p14:tracePt t="251760" x="5257800" y="2057400"/>
          <p14:tracePt t="251777" x="5016500" y="2038350"/>
          <p14:tracePt t="251793" x="4832350" y="2032000"/>
          <p14:tracePt t="251817" x="4711700" y="2025650"/>
          <p14:tracePt t="251827" x="4686300" y="2025650"/>
          <p14:tracePt t="251845" x="4629150" y="2025650"/>
          <p14:tracePt t="251860" x="4495800" y="2025650"/>
          <p14:tracePt t="251877" x="4324350" y="2019300"/>
          <p14:tracePt t="251893" x="4171950" y="2012950"/>
          <p14:tracePt t="251910" x="4044950" y="2006600"/>
          <p14:tracePt t="251927" x="3924300" y="2000250"/>
          <p14:tracePt t="251944" x="3860800" y="1993900"/>
          <p14:tracePt t="251968" x="3835400" y="1993900"/>
          <p14:tracePt t="251977" x="3803650" y="1993900"/>
          <p14:tracePt t="251993" x="3600450" y="2000250"/>
          <p14:tracePt t="252010" x="3422650" y="2012950"/>
          <p14:tracePt t="252027" x="3251200" y="2025650"/>
          <p14:tracePt t="252044" x="3143250" y="2044700"/>
          <p14:tracePt t="252061" x="3136900" y="2063750"/>
          <p14:tracePt t="252081" x="3168650" y="2076450"/>
          <p14:tracePt t="252097" x="3314700" y="2082800"/>
          <p14:tracePt t="252110" x="3390900" y="2089150"/>
          <p14:tracePt t="252127" x="3498850" y="2089150"/>
          <p14:tracePt t="252144" x="3568700" y="2101850"/>
          <p14:tracePt t="252160" x="3619500" y="2108200"/>
          <p14:tracePt t="252179" x="3676650" y="2108200"/>
          <p14:tracePt t="252180" x="3702050" y="2108200"/>
          <p14:tracePt t="252198" x="3803650" y="2089150"/>
          <p14:tracePt t="252211" x="3911600" y="2057400"/>
          <p14:tracePt t="252230" x="4013200" y="2012950"/>
          <p14:tracePt t="252244" x="4057650" y="1987550"/>
          <p14:tracePt t="252260" x="4165600" y="1905000"/>
          <p14:tracePt t="252280" x="4191000" y="1866900"/>
          <p14:tracePt t="252293" x="4184650" y="1860550"/>
          <p14:tracePt t="252310" x="4127500" y="1860550"/>
          <p14:tracePt t="252327" x="4044950" y="1885950"/>
          <p14:tracePt t="252344" x="3956050" y="1917700"/>
          <p14:tracePt t="252360" x="3879850" y="1949450"/>
          <p14:tracePt t="252377" x="3848100" y="1968500"/>
          <p14:tracePt t="252394" x="3835400" y="1981200"/>
          <p14:tracePt t="252411" x="3835400" y="1993900"/>
          <p14:tracePt t="252578" x="3835400" y="2000250"/>
          <p14:tracePt t="252598" x="3854450" y="2000250"/>
          <p14:tracePt t="252612" x="3860800" y="2000250"/>
          <p14:tracePt t="252629" x="3867150" y="2000250"/>
          <p14:tracePt t="252661" x="3873500" y="2000250"/>
          <p14:tracePt t="252677" x="3886200" y="2000250"/>
          <p14:tracePt t="252694" x="3898900" y="2000250"/>
          <p14:tracePt t="252711" x="3905250" y="1993900"/>
          <p14:tracePt t="252727" x="3917950" y="1987550"/>
          <p14:tracePt t="252889" x="3917950" y="1981200"/>
          <p14:tracePt t="252894" x="3924300" y="1974850"/>
          <p14:tracePt t="252911" x="3930650" y="1955800"/>
          <p14:tracePt t="252932" x="3930650" y="1943100"/>
          <p14:tracePt t="252945" x="3937000" y="1930400"/>
          <p14:tracePt t="253462" x="3930650" y="1930400"/>
          <p14:tracePt t="253487" x="3905250" y="1936750"/>
          <p14:tracePt t="253513" x="3879850" y="1943100"/>
          <p14:tracePt t="255667" x="3873500" y="1943100"/>
          <p14:tracePt t="255680" x="3854450" y="1949450"/>
          <p14:tracePt t="255701" x="3860800" y="1962150"/>
          <p14:tracePt t="255713" x="3879850" y="1962150"/>
          <p14:tracePt t="255730" x="3898900" y="1962150"/>
          <p14:tracePt t="255747" x="3898900" y="1955800"/>
          <p14:tracePt t="255764" x="3911600" y="1930400"/>
          <p14:tracePt t="255780" x="3943350" y="1879600"/>
          <p14:tracePt t="255797" x="3987800" y="1803400"/>
          <p14:tracePt t="255813" x="4032250" y="1727200"/>
          <p14:tracePt t="255830" x="4057650" y="1670050"/>
          <p14:tracePt t="255847" x="4064000" y="1606550"/>
          <p14:tracePt t="255863" x="4025900" y="1562100"/>
          <p14:tracePt t="255880" x="3968750" y="1530350"/>
          <p14:tracePt t="255911" x="3879850" y="1498600"/>
          <p14:tracePt t="255923" x="3860800" y="1498600"/>
          <p14:tracePt t="255935" x="3848100" y="1498600"/>
          <p14:tracePt t="255947" x="3810000" y="1498600"/>
          <p14:tracePt t="255963" x="3721100" y="1524000"/>
          <p14:tracePt t="255980" x="3594100" y="1543050"/>
          <p14:tracePt t="255997" x="3416300" y="1574800"/>
          <p14:tracePt t="256013" x="3302000" y="1587500"/>
          <p14:tracePt t="256031" x="3238500" y="1600200"/>
          <p14:tracePt t="256047" x="3194050" y="1606550"/>
          <p14:tracePt t="256063" x="3175000" y="1619250"/>
          <p14:tracePt t="256081" x="3124200" y="1657350"/>
          <p14:tracePt t="256097" x="3067050" y="1708150"/>
          <p14:tracePt t="256114" x="3028950" y="1758950"/>
          <p14:tracePt t="256130" x="3016250" y="1809750"/>
          <p14:tracePt t="256147" x="3028950" y="1847850"/>
          <p14:tracePt t="256164" x="3067050" y="1873250"/>
          <p14:tracePt t="256180" x="3130550" y="1892300"/>
          <p14:tracePt t="256197" x="3276600" y="1911350"/>
          <p14:tracePt t="256214" x="3429000" y="1917700"/>
          <p14:tracePt t="256231" x="3556000" y="1917700"/>
          <p14:tracePt t="256247" x="3657600" y="1917700"/>
          <p14:tracePt t="256264" x="3727450" y="1917700"/>
          <p14:tracePt t="256280" x="3765550" y="1911350"/>
          <p14:tracePt t="256298" x="3816350" y="1905000"/>
          <p14:tracePt t="256323" x="3854450" y="1885950"/>
          <p14:tracePt t="256330" x="3860800" y="1885950"/>
          <p14:tracePt t="256348" x="3867150" y="1885950"/>
          <p14:tracePt t="256878" x="3848100" y="1892300"/>
          <p14:tracePt t="256898" x="3841750" y="1892300"/>
          <p14:tracePt t="257046" x="3848100" y="1892300"/>
          <p14:tracePt t="257055" x="3854450" y="1892300"/>
          <p14:tracePt t="257070" x="3924300" y="1892300"/>
          <p14:tracePt t="257082" x="3994150" y="1905000"/>
          <p14:tracePt t="257098" x="4133850" y="1917700"/>
          <p14:tracePt t="257114" x="4152900" y="1917700"/>
          <p14:tracePt t="257148" x="4159250" y="1917700"/>
          <p14:tracePt t="257164" x="4165600" y="1917700"/>
          <p14:tracePt t="257181" x="4171950" y="1917700"/>
          <p14:tracePt t="257214" x="4178300" y="1917700"/>
          <p14:tracePt t="258132" x="4197350" y="1924050"/>
          <p14:tracePt t="258148" x="4235450" y="1943100"/>
          <p14:tracePt t="258166" x="4267200" y="1955800"/>
          <p14:tracePt t="258187" x="4292600" y="1968500"/>
          <p14:tracePt t="258198" x="4305300" y="1968500"/>
          <p14:tracePt t="258216" x="4311650" y="1968500"/>
          <p14:tracePt t="258235" x="4324350" y="1968500"/>
          <p14:tracePt t="258249" x="4343400" y="1974850"/>
          <p14:tracePt t="258270" x="4368800" y="1974850"/>
          <p14:tracePt t="258283" x="4394200" y="1981200"/>
          <p14:tracePt t="258304" x="4425950" y="1987550"/>
          <p14:tracePt t="258315" x="4438650" y="1987550"/>
          <p14:tracePt t="258332" x="4451350" y="1974850"/>
          <p14:tracePt t="258349" x="4451350" y="1962150"/>
          <p14:tracePt t="258366" x="4451350" y="1930400"/>
          <p14:tracePt t="258382" x="4445000" y="1898650"/>
          <p14:tracePt t="258399" x="4432300" y="1860550"/>
          <p14:tracePt t="258400" x="4425950" y="1847850"/>
          <p14:tracePt t="258415" x="4419600" y="1835150"/>
          <p14:tracePt t="258432" x="4413250" y="1822450"/>
          <p14:tracePt t="258449" x="4400550" y="1809750"/>
          <p14:tracePt t="258467" x="4387850" y="1803400"/>
          <p14:tracePt t="258482" x="4375150" y="1790700"/>
          <p14:tracePt t="258501" x="4349750" y="1784350"/>
          <p14:tracePt t="258516" x="4324350" y="1771650"/>
          <p14:tracePt t="258532" x="4305300" y="1765300"/>
          <p14:tracePt t="258549" x="4298950" y="1765300"/>
          <p14:tracePt t="258566" x="4298950" y="1778000"/>
          <p14:tracePt t="258582" x="4298950" y="1816100"/>
          <p14:tracePt t="258599" x="4298950" y="1873250"/>
          <p14:tracePt t="258616" x="4305300" y="1930400"/>
          <p14:tracePt t="258635" x="4305300" y="2006600"/>
          <p14:tracePt t="258649" x="4305300" y="2025650"/>
          <p14:tracePt t="258666" x="4305300" y="2063750"/>
          <p14:tracePt t="258683" x="4311650" y="2076450"/>
          <p14:tracePt t="258699" x="4356100" y="2095500"/>
          <p14:tracePt t="258715" x="4400550" y="2114550"/>
          <p14:tracePt t="258732" x="4438650" y="2133600"/>
          <p14:tracePt t="258749" x="4464050" y="2146300"/>
          <p14:tracePt t="258849" x="4470400" y="2146300"/>
          <p14:tracePt t="258866" x="4470400" y="2139950"/>
          <p14:tracePt t="258966" x="4470400" y="2146300"/>
          <p14:tracePt t="259016" x="4464050" y="2146300"/>
          <p14:tracePt t="259032" x="4457700" y="2133600"/>
          <p14:tracePt t="259050" x="4457700" y="2120900"/>
          <p14:tracePt t="259070" x="4457700" y="2108200"/>
          <p14:tracePt t="259083" x="4470400" y="2082800"/>
          <p14:tracePt t="259099" x="4489450" y="2063750"/>
          <p14:tracePt t="259116" x="4508500" y="2051050"/>
          <p14:tracePt t="259132" x="4527550" y="2063750"/>
          <p14:tracePt t="259149" x="4533900" y="2076450"/>
          <p14:tracePt t="259233" x="4546600" y="2076450"/>
          <p14:tracePt t="259253" x="4622800" y="2051050"/>
          <p14:tracePt t="259266" x="4629150" y="2044700"/>
          <p14:tracePt t="263656" x="4679950" y="2038350"/>
          <p14:tracePt t="263670" x="4895850" y="2000250"/>
          <p14:tracePt t="263687" x="5181600" y="1955800"/>
          <p14:tracePt t="263716" x="5397500" y="1924050"/>
          <p14:tracePt t="263752" x="5403850" y="1924050"/>
          <p14:tracePt t="263770" x="5429250" y="1924050"/>
          <p14:tracePt t="263787" x="5518150" y="1936750"/>
          <p14:tracePt t="263787" x="5575300" y="1936750"/>
          <p14:tracePt t="263803" x="5772150" y="1936750"/>
          <p14:tracePt t="263820" x="6019800" y="1930400"/>
          <p14:tracePt t="263837" x="6337300" y="1924050"/>
          <p14:tracePt t="263853" x="6604000" y="1924050"/>
          <p14:tracePt t="263870" x="6845300" y="1936750"/>
          <p14:tracePt t="263887" x="7035800" y="1949450"/>
          <p14:tracePt t="263903" x="7239000" y="1962150"/>
          <p14:tracePt t="263920" x="7378700" y="1962150"/>
          <p14:tracePt t="263937" x="7499350" y="1962150"/>
          <p14:tracePt t="263953" x="7632700" y="1955800"/>
          <p14:tracePt t="263971" x="7740650" y="1949450"/>
          <p14:tracePt t="263990" x="7931150" y="1949450"/>
          <p14:tracePt t="264005" x="7943850" y="1955800"/>
          <p14:tracePt t="264094" x="7943850" y="1949450"/>
          <p14:tracePt t="264103" x="7956550" y="1949450"/>
          <p14:tracePt t="264130" x="7969250" y="1943100"/>
          <p14:tracePt t="264187" x="7981950" y="1943100"/>
          <p14:tracePt t="264206" x="8070850" y="1968500"/>
          <p14:tracePt t="264221" x="8134350" y="1981200"/>
          <p14:tracePt t="264237" x="8274050" y="2019300"/>
          <p14:tracePt t="264254" x="8432800" y="2051050"/>
          <p14:tracePt t="264270" x="8597900" y="2076450"/>
          <p14:tracePt t="264287" x="8769350" y="2089150"/>
          <p14:tracePt t="264303" x="8959850" y="2082800"/>
          <p14:tracePt t="264321" x="9124950" y="2070100"/>
          <p14:tracePt t="264337" x="9302750" y="2057400"/>
          <p14:tracePt t="264354" x="9467850" y="2057400"/>
          <p14:tracePt t="264373" x="9645650" y="2057400"/>
          <p14:tracePt t="264388" x="9734550" y="2051050"/>
          <p14:tracePt t="264404" x="9753600" y="2051050"/>
          <p14:tracePt t="264470" x="9753600" y="2044700"/>
          <p14:tracePt t="264496" x="9785350" y="2006600"/>
          <p14:tracePt t="264504" x="9798050" y="1993900"/>
          <p14:tracePt t="264520" x="9810750" y="1974850"/>
          <p14:tracePt t="264538" x="9810750" y="1955800"/>
          <p14:tracePt t="264554" x="9817100" y="1943100"/>
          <p14:tracePt t="264574" x="9817100" y="1924050"/>
          <p14:tracePt t="264587" x="9817100" y="1905000"/>
          <p14:tracePt t="264604" x="9817100" y="1885950"/>
          <p14:tracePt t="264621" x="9817100" y="1866900"/>
          <p14:tracePt t="264637" x="9817100" y="1854200"/>
          <p14:tracePt t="264654" x="9817100" y="1841500"/>
          <p14:tracePt t="264670" x="9817100" y="1835150"/>
          <p14:tracePt t="264687" x="9804400" y="1828800"/>
          <p14:tracePt t="264704" x="9791700" y="1828800"/>
          <p14:tracePt t="264721" x="9791700" y="1822450"/>
          <p14:tracePt t="264737" x="9785350" y="1822450"/>
          <p14:tracePt t="264772" x="9772650" y="1816100"/>
          <p14:tracePt t="264788" x="9759950" y="1803400"/>
          <p14:tracePt t="264805" x="9740900" y="1790700"/>
          <p14:tracePt t="264821" x="9721850" y="1784350"/>
          <p14:tracePt t="264838" x="9696450" y="1771650"/>
          <p14:tracePt t="264861" x="9620250" y="1752600"/>
          <p14:tracePt t="264871" x="9582150" y="1746250"/>
          <p14:tracePt t="264887" x="9455150" y="1733550"/>
          <p14:tracePt t="264905" x="9334500" y="1727200"/>
          <p14:tracePt t="264921" x="9213850" y="1720850"/>
          <p14:tracePt t="264938" x="9093200" y="1720850"/>
          <p14:tracePt t="264954" x="8915400" y="1727200"/>
          <p14:tracePt t="264971" x="8553450" y="1758950"/>
          <p14:tracePt t="264987" x="7854950" y="1784350"/>
          <p14:tracePt t="265012" x="7334250" y="1784350"/>
          <p14:tracePt t="265021" x="6870700" y="1758950"/>
          <p14:tracePt t="265038" x="6534150" y="1733550"/>
          <p14:tracePt t="265055" x="6280150" y="1714500"/>
          <p14:tracePt t="265071" x="5981700" y="1714500"/>
          <p14:tracePt t="265088" x="5441950" y="1720850"/>
          <p14:tracePt t="265107" x="4819650" y="1739900"/>
          <p14:tracePt t="265121" x="4191000" y="1746250"/>
          <p14:tracePt t="265138" x="3606800" y="1739900"/>
          <p14:tracePt t="265155" x="3282950" y="1727200"/>
          <p14:tracePt t="265173" x="3086100" y="1701800"/>
          <p14:tracePt t="265188" x="3092450" y="1701800"/>
          <p14:tracePt t="265204" x="3124200" y="1689100"/>
          <p14:tracePt t="265205" x="3136900" y="1689100"/>
          <p14:tracePt t="265221" x="3149600" y="1682750"/>
          <p14:tracePt t="265238" x="3155950" y="1682750"/>
          <p14:tracePt t="265255" x="3175000" y="1682750"/>
          <p14:tracePt t="265271" x="3187700" y="1682750"/>
          <p14:tracePt t="265288" x="3194050" y="1682750"/>
          <p14:tracePt t="265360" x="3200400" y="1682750"/>
          <p14:tracePt t="265372" x="3206750" y="1689100"/>
          <p14:tracePt t="265397" x="3270250" y="1739900"/>
          <p14:tracePt t="265404" x="3302000" y="1765300"/>
          <p14:tracePt t="265428" x="3435350" y="1841500"/>
          <p14:tracePt t="265438" x="3505200" y="1873250"/>
          <p14:tracePt t="265455" x="3695700" y="1924050"/>
          <p14:tracePt t="265455" x="3835400" y="1949450"/>
          <p14:tracePt t="265478" x="4171950" y="1981200"/>
          <p14:tracePt t="265479" x="4413250" y="2000250"/>
          <p14:tracePt t="265488" x="4603750" y="2012950"/>
          <p14:tracePt t="265505" x="5067300" y="2032000"/>
          <p14:tracePt t="265524" x="5607050" y="2057400"/>
          <p14:tracePt t="265538" x="6115050" y="2076450"/>
          <p14:tracePt t="265556" x="6762750" y="2095500"/>
          <p14:tracePt t="265572" x="7346950" y="2089150"/>
          <p14:tracePt t="265588" x="7893050" y="2051050"/>
          <p14:tracePt t="265605" x="8407400" y="2012950"/>
          <p14:tracePt t="265621" x="8826500" y="1974850"/>
          <p14:tracePt t="265638" x="9207500" y="1949450"/>
          <p14:tracePt t="265655" x="9448800" y="1930400"/>
          <p14:tracePt t="265671" x="9505950" y="1924050"/>
          <p14:tracePt t="270660" x="9474200" y="1936750"/>
          <p14:tracePt t="270677" x="9436100" y="1949450"/>
          <p14:tracePt t="270693" x="9271000" y="2038350"/>
          <p14:tracePt t="270710" x="9169400" y="2095500"/>
          <p14:tracePt t="270732" x="9093200" y="2127250"/>
          <p14:tracePt t="270792" x="9093200" y="2133600"/>
          <p14:tracePt t="270809" x="9086850" y="2178050"/>
          <p14:tracePt t="270826" x="9036050" y="2273300"/>
          <p14:tracePt t="270843" x="8966200" y="2362200"/>
          <p14:tracePt t="270868" x="8839200" y="2501900"/>
          <p14:tracePt t="270876" x="8813800" y="2546350"/>
          <p14:tracePt t="270893" x="8807450" y="2584450"/>
          <p14:tracePt t="270909" x="8801100" y="2628900"/>
          <p14:tracePt t="270926" x="8794750" y="2711450"/>
          <p14:tracePt t="270942" x="8737600" y="2908300"/>
          <p14:tracePt t="270959" x="8629650" y="3073400"/>
          <p14:tracePt t="270976" x="8502650" y="3200400"/>
          <p14:tracePt t="270993" x="8420100" y="3244850"/>
          <p14:tracePt t="271015" x="8388350" y="3257550"/>
          <p14:tracePt t="271060" x="8362950" y="3270250"/>
          <p14:tracePt t="271078" x="8242300" y="3321050"/>
          <p14:tracePt t="271079" x="8147050" y="3346450"/>
          <p14:tracePt t="271103" x="7651750" y="3416300"/>
          <p14:tracePt t="271112" x="7512050" y="3422650"/>
          <p14:tracePt t="271127" x="7232650" y="3429000"/>
          <p14:tracePt t="271143" x="7048500" y="3390900"/>
          <p14:tracePt t="271160" x="6991350" y="3352800"/>
          <p14:tracePt t="271183" x="6985000" y="3321050"/>
          <p14:tracePt t="271243" x="6978650" y="3327400"/>
          <p14:tracePt t="271292" x="6978650" y="3321050"/>
          <p14:tracePt t="271310" x="6985000" y="3302000"/>
          <p14:tracePt t="271327" x="6997700" y="3276600"/>
          <p14:tracePt t="271343" x="6991350" y="3276600"/>
          <p14:tracePt t="271359" x="6934200" y="3276600"/>
          <p14:tracePt t="271376" x="6775450" y="3282950"/>
          <p14:tracePt t="271393" x="6591300" y="3289300"/>
          <p14:tracePt t="271418" x="6419850" y="3289300"/>
          <p14:tracePt t="271426" x="6394450" y="3276600"/>
          <p14:tracePt t="271445" x="6388100" y="3276600"/>
          <p14:tracePt t="271471" x="6375400" y="3276600"/>
          <p14:tracePt t="271494" x="6007100" y="3333750"/>
          <p14:tracePt t="271510" x="5594350" y="3359150"/>
          <p14:tracePt t="271526" x="5130800" y="3371850"/>
          <p14:tracePt t="271543" x="4775200" y="3359150"/>
          <p14:tracePt t="271560" x="4565650" y="3333750"/>
          <p14:tracePt t="271576" x="4495800" y="3302000"/>
          <p14:tracePt t="271594" x="4495800" y="3289300"/>
          <p14:tracePt t="271627" x="4495800" y="3295650"/>
          <p14:tracePt t="271645" x="4483100" y="3340100"/>
          <p14:tracePt t="271660" x="4483100" y="3416300"/>
          <p14:tracePt t="271677" x="4533900" y="3467100"/>
          <p14:tracePt t="271698" x="4724400" y="3505200"/>
          <p14:tracePt t="271710" x="5022850" y="3524250"/>
          <p14:tracePt t="272112" x="4959350" y="3517900"/>
          <p14:tracePt t="272127" x="4806950" y="3498850"/>
          <p14:tracePt t="272143" x="4743450" y="3492500"/>
          <p14:tracePt t="272161" x="4724400" y="3486150"/>
          <p14:tracePt t="272185" x="4711700" y="3460750"/>
          <p14:tracePt t="272195" x="4711700" y="3448050"/>
          <p14:tracePt t="272210" x="4692650" y="3409950"/>
          <p14:tracePt t="272229" x="4667250" y="3378200"/>
          <p14:tracePt t="272244" x="4629150" y="3333750"/>
          <p14:tracePt t="272261" x="4572000" y="3289300"/>
          <p14:tracePt t="272262" x="4546600" y="3270250"/>
          <p14:tracePt t="272277" x="4521200" y="3257550"/>
          <p14:tracePt t="272294" x="4464050" y="3200400"/>
          <p14:tracePt t="272321" x="4451350" y="3155950"/>
          <p14:tracePt t="272328" x="4451350" y="3143250"/>
          <p14:tracePt t="272344" x="4445000" y="3124200"/>
          <p14:tracePt t="272361" x="4445000" y="3111500"/>
          <p14:tracePt t="272377" x="4438650" y="3105150"/>
          <p14:tracePt t="273145" x="4356100" y="3111500"/>
          <p14:tracePt t="273161" x="4171950" y="3130550"/>
          <p14:tracePt t="273178" x="3981450" y="3143250"/>
          <p14:tracePt t="273199" x="3810000" y="3149600"/>
          <p14:tracePt t="273211" x="3695700" y="3149600"/>
          <p14:tracePt t="273228" x="3606800" y="3149600"/>
          <p14:tracePt t="273245" x="3556000" y="3149600"/>
          <p14:tracePt t="273261" x="3505200" y="3143250"/>
          <p14:tracePt t="273278" x="3409950" y="3143250"/>
          <p14:tracePt t="273295" x="3206750" y="3143250"/>
          <p14:tracePt t="273311" x="2946400" y="3130550"/>
          <p14:tracePt t="273328" x="2711450" y="3124200"/>
          <p14:tracePt t="273345" x="2463800" y="3111500"/>
          <p14:tracePt t="273362" x="2286000" y="3092450"/>
          <p14:tracePt t="273386" x="2133600" y="3060700"/>
          <p14:tracePt t="273395" x="2101850" y="3048000"/>
          <p14:tracePt t="273413" x="2051050" y="3041650"/>
          <p14:tracePt t="273428" x="1943100" y="3041650"/>
          <p14:tracePt t="273445" x="1758950" y="3048000"/>
          <p14:tracePt t="273462" x="1517650" y="3073400"/>
          <p14:tracePt t="273478" x="1346200" y="3092450"/>
          <p14:tracePt t="273495" x="1219200" y="3098800"/>
          <p14:tracePt t="273512" x="1206500" y="3098800"/>
          <p14:tracePt t="273561" x="1200150" y="3098800"/>
          <p14:tracePt t="273578" x="1187450" y="3111500"/>
          <p14:tracePt t="273595" x="1155700" y="3143250"/>
          <p14:tracePt t="273611" x="1117600" y="3181350"/>
          <p14:tracePt t="273628" x="1111250" y="3187700"/>
          <p14:tracePt t="273662" x="1117600" y="3187700"/>
          <p14:tracePt t="273678" x="1130300" y="3187700"/>
          <p14:tracePt t="273695" x="1168400" y="3187700"/>
          <p14:tracePt t="273712" x="1174750" y="3181350"/>
          <p14:tracePt t="273728" x="1181100" y="3181350"/>
          <p14:tracePt t="273745" x="1193800" y="3181350"/>
          <p14:tracePt t="273762" x="1231900" y="3194050"/>
          <p14:tracePt t="273778" x="1282700" y="3213100"/>
          <p14:tracePt t="273798" x="1333500" y="3232150"/>
          <p14:tracePt t="273816" x="1422400" y="3251200"/>
          <p14:tracePt t="273829" x="1479550" y="3257550"/>
          <p14:tracePt t="273845" x="1581150" y="3257550"/>
          <p14:tracePt t="273846" x="1612900" y="3257550"/>
          <p14:tracePt t="273861" x="1733550" y="3232150"/>
          <p14:tracePt t="273878" x="1854200" y="3187700"/>
          <p14:tracePt t="273895" x="1930400" y="3155950"/>
          <p14:tracePt t="273911" x="2012950" y="3098800"/>
          <p14:tracePt t="273929" x="2051050" y="3073400"/>
          <p14:tracePt t="273953" x="2063750" y="3048000"/>
          <p14:tracePt t="273961" x="2063750" y="3041650"/>
          <p14:tracePt t="273978" x="2063750" y="3022600"/>
          <p14:tracePt t="273995" x="2051050" y="3003550"/>
          <p14:tracePt t="274012" x="2032000" y="2971800"/>
          <p14:tracePt t="274029" x="2006600" y="2933700"/>
          <p14:tracePt t="274045" x="1949450" y="2870200"/>
          <p14:tracePt t="274062" x="1892300" y="2825750"/>
          <p14:tracePt t="274088" x="1816100" y="2762250"/>
          <p14:tracePt t="274100" x="1803400" y="2749550"/>
          <p14:tracePt t="274112" x="1778000" y="2730500"/>
          <p14:tracePt t="274129" x="1746250" y="2711450"/>
          <p14:tracePt t="274145" x="1714500" y="2698750"/>
          <p14:tracePt t="274163" x="1657350" y="2692400"/>
          <p14:tracePt t="274179" x="1606550" y="2686050"/>
          <p14:tracePt t="274196" x="1524000" y="2679700"/>
          <p14:tracePt t="274213" x="1428750" y="2673350"/>
          <p14:tracePt t="274231" x="1270000" y="2673350"/>
          <p14:tracePt t="274246" x="1238250" y="2679700"/>
          <p14:tracePt t="274262" x="1212850" y="2686050"/>
          <p14:tracePt t="274279" x="1206500" y="2686050"/>
          <p14:tracePt t="274295" x="1181100" y="2705100"/>
          <p14:tracePt t="274316" x="1155700" y="2717800"/>
          <p14:tracePt t="274343" x="1016000" y="2768600"/>
          <p14:tracePt t="274351" x="990600" y="2774950"/>
          <p14:tracePt t="274366" x="977900" y="2781300"/>
          <p14:tracePt t="274469" x="971550" y="2781300"/>
          <p14:tracePt t="274550" x="977900" y="2794000"/>
          <p14:tracePt t="274562" x="1009650" y="2813050"/>
          <p14:tracePt t="274580" x="1066800" y="2844800"/>
          <p14:tracePt t="274596" x="1130300" y="2863850"/>
          <p14:tracePt t="274612" x="1162050" y="2876550"/>
          <p14:tracePt t="274630" x="1193800" y="2889250"/>
          <p14:tracePt t="274658" x="1263650" y="2901950"/>
          <p14:tracePt t="274664" x="1314450" y="2914650"/>
          <p14:tracePt t="274682" x="1435100" y="2940050"/>
          <p14:tracePt t="274695" x="1562100" y="2978150"/>
          <p14:tracePt t="274712" x="1657350" y="3009900"/>
          <p14:tracePt t="274729" x="1695450" y="3022600"/>
          <p14:tracePt t="274746" x="1695450" y="3028950"/>
          <p14:tracePt t="274779" x="1720850" y="3028950"/>
          <p14:tracePt t="274796" x="1866900" y="2997200"/>
          <p14:tracePt t="274813" x="2063750" y="2959100"/>
          <p14:tracePt t="274832" x="2235200" y="2965450"/>
          <p14:tracePt t="274846" x="2286000" y="2984500"/>
          <p14:tracePt t="274863" x="2305050" y="3016250"/>
          <p14:tracePt t="274888" x="2330450" y="3054350"/>
          <p14:tracePt t="274897" x="2336800" y="3060700"/>
          <p14:tracePt t="274913" x="2349500" y="3067050"/>
          <p14:tracePt t="274929" x="2368550" y="3073400"/>
          <p14:tracePt t="274946" x="2438400" y="3086100"/>
          <p14:tracePt t="274968" x="2635250" y="3098800"/>
          <p14:tracePt t="274980" x="2673350" y="3098800"/>
          <p14:tracePt t="274998" x="2679700" y="3098800"/>
          <p14:tracePt t="275017" x="2686050" y="3098800"/>
          <p14:tracePt t="275082" x="2692400" y="3098800"/>
          <p14:tracePt t="275096" x="2711450" y="3098800"/>
          <p14:tracePt t="275113" x="2717800" y="3092450"/>
          <p14:tracePt t="275179" x="2705100" y="3092450"/>
          <p14:tracePt t="276277" x="2762250" y="3098800"/>
          <p14:tracePt t="276284" x="2774950" y="3105150"/>
          <p14:tracePt t="276297" x="2794000" y="3117850"/>
          <p14:tracePt t="276316" x="2819400" y="3124200"/>
          <p14:tracePt t="276331" x="2844800" y="3143250"/>
          <p14:tracePt t="276347" x="2870200" y="3149600"/>
          <p14:tracePt t="276373" x="2895600" y="3155950"/>
          <p14:tracePt t="276380" x="2908300" y="3162300"/>
          <p14:tracePt t="276397" x="2940050" y="3168650"/>
          <p14:tracePt t="276414" x="2971800" y="3175000"/>
          <p14:tracePt t="276430" x="2997200" y="3181350"/>
          <p14:tracePt t="276447" x="3016250" y="3187700"/>
          <p14:tracePt t="276474" x="3105150" y="3187700"/>
          <p14:tracePt t="276489" x="3162300" y="3181350"/>
          <p14:tracePt t="276503" x="3194050" y="3168650"/>
          <p14:tracePt t="276514" x="3219450" y="3162300"/>
          <p14:tracePt t="276531" x="3257550" y="3143250"/>
          <p14:tracePt t="276547" x="3314700" y="3098800"/>
          <p14:tracePt t="276564" x="3352800" y="3054350"/>
          <p14:tracePt t="276581" x="3378200" y="2990850"/>
          <p14:tracePt t="276598" x="3390900" y="2946400"/>
          <p14:tracePt t="276616" x="3390900" y="2901950"/>
          <p14:tracePt t="276631" x="3390900" y="2876550"/>
          <p14:tracePt t="276648" x="3390900" y="2863850"/>
          <p14:tracePt t="276649" x="3384550" y="2857500"/>
          <p14:tracePt t="276663" x="3378200" y="2851150"/>
          <p14:tracePt t="276681" x="3352800" y="2838450"/>
          <p14:tracePt t="276698" x="3308350" y="2813050"/>
          <p14:tracePt t="276714" x="3276600" y="2813050"/>
          <p14:tracePt t="276732" x="3225800" y="2806700"/>
          <p14:tracePt t="276748" x="3162300" y="2806700"/>
          <p14:tracePt t="276764" x="3067050" y="2806700"/>
          <p14:tracePt t="276781" x="3003550" y="2806700"/>
          <p14:tracePt t="276800" x="2959100" y="2813050"/>
          <p14:tracePt t="276814" x="2927350" y="2819400"/>
          <p14:tracePt t="276831" x="2895600" y="2825750"/>
          <p14:tracePt t="276848" x="2870200" y="2832100"/>
          <p14:tracePt t="276864" x="2838450" y="2838450"/>
          <p14:tracePt t="276881" x="2787650" y="2844800"/>
          <p14:tracePt t="276898" x="2743200" y="2857500"/>
          <p14:tracePt t="276915" x="2711450" y="2857500"/>
          <p14:tracePt t="276935" x="2698750" y="2863850"/>
          <p14:tracePt t="276998" x="2698750" y="2870200"/>
          <p14:tracePt t="277015" x="2692400" y="2876550"/>
          <p14:tracePt t="277031" x="2692400" y="2889250"/>
          <p14:tracePt t="277048" x="2692400" y="2901950"/>
          <p14:tracePt t="277188" x="2692400" y="2908300"/>
          <p14:tracePt t="277198" x="2698750" y="2908300"/>
          <p14:tracePt t="277215" x="2705100" y="2908300"/>
          <p14:tracePt t="277232" x="2711450" y="2908300"/>
          <p14:tracePt t="277274" x="2711450" y="2914650"/>
          <p14:tracePt t="277488" x="2717800" y="2914650"/>
          <p14:tracePt t="277516" x="2724150" y="2914650"/>
          <p14:tracePt t="277532" x="2730500" y="2914650"/>
          <p14:tracePt t="277548" x="2736850" y="2908300"/>
          <p14:tracePt t="277565" x="2749550" y="2908300"/>
          <p14:tracePt t="279850" x="2749550" y="2914650"/>
          <p14:tracePt t="279867" x="2717800" y="2946400"/>
          <p14:tracePt t="279897" x="2584450" y="3022600"/>
          <p14:tracePt t="279906" x="2565400" y="3035300"/>
          <p14:tracePt t="279918" x="2546350" y="3054350"/>
          <p14:tracePt t="279940" x="2508250" y="3079750"/>
          <p14:tracePt t="279950" x="2501900" y="3086100"/>
          <p14:tracePt t="280101" x="2495550" y="3086100"/>
          <p14:tracePt t="280117" x="2470150" y="3098800"/>
          <p14:tracePt t="280134" x="2432050" y="3105150"/>
          <p14:tracePt t="280156" x="2368550" y="3111500"/>
          <p14:tracePt t="280168" x="2349500" y="3111500"/>
          <p14:tracePt t="280183" x="2324100" y="3111500"/>
          <p14:tracePt t="280201" x="2305050" y="3111500"/>
          <p14:tracePt t="280217" x="2286000" y="3098800"/>
          <p14:tracePt t="280234" x="2266950" y="3092450"/>
          <p14:tracePt t="280250" x="2247900" y="3079750"/>
          <p14:tracePt t="280267" x="2222500" y="3073400"/>
          <p14:tracePt t="280267" x="2216150" y="3067050"/>
          <p14:tracePt t="280283" x="2209800" y="3067050"/>
          <p14:tracePt t="280317" x="2216150" y="3073400"/>
          <p14:tracePt t="280334" x="2235200" y="3086100"/>
          <p14:tracePt t="280351" x="2279650" y="3105150"/>
          <p14:tracePt t="280367" x="2317750" y="3117850"/>
          <p14:tracePt t="280384" x="2355850" y="3136900"/>
          <p14:tracePt t="280400" x="2406650" y="3149600"/>
          <p14:tracePt t="280417" x="2463800" y="3162300"/>
          <p14:tracePt t="280434" x="2597150" y="3168650"/>
          <p14:tracePt t="280451" x="2724150" y="3175000"/>
          <p14:tracePt t="280468" x="2832100" y="3175000"/>
          <p14:tracePt t="280484" x="2921000" y="3175000"/>
          <p14:tracePt t="280501" x="3003550" y="3162300"/>
          <p14:tracePt t="280517" x="3060700" y="3143250"/>
          <p14:tracePt t="280534" x="3111500" y="3124200"/>
          <p14:tracePt t="280552" x="3136900" y="3105150"/>
          <p14:tracePt t="280567" x="3149600" y="3098800"/>
          <p14:tracePt t="280600" x="3149600" y="3092450"/>
          <p14:tracePt t="280646" x="3155950" y="3067050"/>
          <p14:tracePt t="280652" x="3155950" y="3060700"/>
          <p14:tracePt t="280668" x="3155950" y="3054350"/>
          <p14:tracePt t="280684" x="3155950" y="3016250"/>
          <p14:tracePt t="280701" x="3143250" y="2990850"/>
          <p14:tracePt t="280718" x="3124200" y="2965450"/>
          <p14:tracePt t="280734" x="3111500" y="2952750"/>
          <p14:tracePt t="280751" x="3092450" y="2946400"/>
          <p14:tracePt t="280767" x="3086100" y="2946400"/>
          <p14:tracePt t="280784" x="3079750" y="2946400"/>
          <p14:tracePt t="280801" x="3060700" y="2946400"/>
          <p14:tracePt t="280820" x="3016250" y="2946400"/>
          <p14:tracePt t="280834" x="2997200" y="2952750"/>
          <p14:tracePt t="280859" x="2971800" y="2959100"/>
          <p14:tracePt t="281184" x="2965450" y="2959100"/>
          <p14:tracePt t="281201" x="2940050" y="2971800"/>
          <p14:tracePt t="281219" x="2921000" y="2984500"/>
          <p14:tracePt t="281238" x="2914650" y="2984500"/>
          <p14:tracePt t="281718" x="2901950" y="2984500"/>
          <p14:tracePt t="281735" x="2851150" y="2997200"/>
          <p14:tracePt t="281752" x="2794000" y="3003550"/>
          <p14:tracePt t="281770" x="2774950" y="3009900"/>
          <p14:tracePt t="281785" x="2768600" y="3016250"/>
          <p14:tracePt t="281922" x="2787650" y="3016250"/>
          <p14:tracePt t="281936" x="2806700" y="3016250"/>
          <p14:tracePt t="281952" x="2984500" y="3009900"/>
          <p14:tracePt t="281969" x="3143250" y="3009900"/>
          <p14:tracePt t="281986" x="3187700" y="3009900"/>
          <p14:tracePt t="282002" x="3282950" y="3009900"/>
          <p14:tracePt t="282018" x="3359150" y="3009900"/>
          <p14:tracePt t="282036" x="3441700" y="3009900"/>
          <p14:tracePt t="282052" x="3543300" y="3003550"/>
          <p14:tracePt t="282070" x="3625850" y="2997200"/>
          <p14:tracePt t="282097" x="3676650" y="2997200"/>
          <p14:tracePt t="282180" x="3727450" y="2997200"/>
          <p14:tracePt t="282185" x="3759200" y="2997200"/>
          <p14:tracePt t="282202" x="3841750" y="2990850"/>
          <p14:tracePt t="282219" x="3917950" y="2990850"/>
          <p14:tracePt t="282235" x="3987800" y="2984500"/>
          <p14:tracePt t="282252" x="4013200" y="2978150"/>
          <p14:tracePt t="282269" x="4025900" y="2978150"/>
          <p14:tracePt t="282288" x="4051300" y="2971800"/>
          <p14:tracePt t="282304" x="4057650" y="2971800"/>
          <p14:tracePt t="282325" x="4095750" y="2971800"/>
          <p14:tracePt t="282336" x="4121150" y="2971800"/>
          <p14:tracePt t="282360" x="4152900" y="2971800"/>
          <p14:tracePt t="282369" x="4159250" y="2971800"/>
          <p14:tracePt t="282388" x="4171950" y="2971800"/>
          <p14:tracePt t="282402" x="4178300" y="2965450"/>
          <p14:tracePt t="282419" x="4191000" y="2952750"/>
          <p14:tracePt t="282436" x="4203700" y="2921000"/>
          <p14:tracePt t="282452" x="4203700" y="2895600"/>
          <p14:tracePt t="282469" x="4210050" y="2870200"/>
          <p14:tracePt t="282486" x="4216400" y="2857500"/>
          <p14:tracePt t="282559" x="4152900" y="2851150"/>
          <p14:tracePt t="282570" x="4127500" y="2844800"/>
          <p14:tracePt t="282598" x="4057650" y="2832100"/>
          <p14:tracePt t="282607" x="4044950" y="2832100"/>
          <p14:tracePt t="282624" x="4019550" y="2825750"/>
          <p14:tracePt t="282636" x="4013200" y="2825750"/>
          <p14:tracePt t="282669" x="4006850" y="2825750"/>
          <p14:tracePt t="282686" x="3987800" y="2838450"/>
          <p14:tracePt t="282702" x="3968750" y="2857500"/>
          <p14:tracePt t="282720" x="3962400" y="2876550"/>
          <p14:tracePt t="282750" x="3962400" y="2933700"/>
          <p14:tracePt t="282762" x="3975100" y="2971800"/>
          <p14:tracePt t="282782" x="4019550" y="3035300"/>
          <p14:tracePt t="282803" x="4057650" y="3073400"/>
          <p14:tracePt t="282820" x="4102100" y="3098800"/>
          <p14:tracePt t="282836" x="4140200" y="3111500"/>
          <p14:tracePt t="282852" x="4184650" y="3117850"/>
          <p14:tracePt t="282869" x="4229100" y="3124200"/>
          <p14:tracePt t="282886" x="4273550" y="3124200"/>
          <p14:tracePt t="282903" x="4324350" y="3124200"/>
          <p14:tracePt t="282929" x="4375150" y="3124200"/>
          <p14:tracePt t="282936" x="4394200" y="3117850"/>
          <p14:tracePt t="282953" x="4413250" y="3117850"/>
          <p14:tracePt t="282971" x="4438650" y="3092450"/>
          <p14:tracePt t="282986" x="4438650" y="3079750"/>
          <p14:tracePt t="283003" x="4425950" y="3079750"/>
          <p14:tracePt t="283021" x="4413250" y="3079750"/>
          <p14:tracePt t="283036" x="4406900" y="3079750"/>
          <p14:tracePt t="283086" x="4413250" y="3073400"/>
          <p14:tracePt t="283108" x="4540250" y="3067050"/>
          <p14:tracePt t="283119" x="4597400" y="3060700"/>
          <p14:tracePt t="283137" x="4641850" y="3054350"/>
          <p14:tracePt t="283161" x="4660900" y="3041650"/>
          <p14:tracePt t="283169" x="4673600" y="3041650"/>
          <p14:tracePt t="283186" x="4705350" y="3022600"/>
          <p14:tracePt t="283203" x="4749800" y="3003550"/>
          <p14:tracePt t="283221" x="4787900" y="2984500"/>
          <p14:tracePt t="283239" x="4813300" y="2971800"/>
          <p14:tracePt t="283253" x="4851400" y="2965450"/>
          <p14:tracePt t="283269" x="4883150" y="2952750"/>
          <p14:tracePt t="283286" x="4889500" y="2952750"/>
          <p14:tracePt t="283403" x="4908550" y="2952750"/>
          <p14:tracePt t="283420" x="4927600" y="2946400"/>
          <p14:tracePt t="283436" x="4933950" y="2946400"/>
          <p14:tracePt t="283469" x="4940300" y="2946400"/>
          <p14:tracePt t="283486" x="4946650" y="2946400"/>
          <p14:tracePt t="283571" x="4946650" y="2959100"/>
          <p14:tracePt t="283587" x="4946650" y="2971800"/>
          <p14:tracePt t="283604" x="4946650" y="2997200"/>
          <p14:tracePt t="283620" x="4953000" y="3022600"/>
          <p14:tracePt t="283636" x="4953000" y="3073400"/>
          <p14:tracePt t="283653" x="4953000" y="3105150"/>
          <p14:tracePt t="283670" x="4946650" y="3200400"/>
          <p14:tracePt t="283970" x="4946650" y="3194050"/>
          <p14:tracePt t="283987" x="4940300" y="3155950"/>
          <p14:tracePt t="284004" x="4959350" y="3136900"/>
          <p14:tracePt t="284020" x="4978400" y="3136900"/>
          <p14:tracePt t="284037" x="5010150" y="3136900"/>
          <p14:tracePt t="284053" x="5073650" y="3136900"/>
          <p14:tracePt t="284070" x="5200650" y="3136900"/>
          <p14:tracePt t="284087" x="5302250" y="3136900"/>
          <p14:tracePt t="284103" x="5410200" y="3136900"/>
          <p14:tracePt t="284121" x="5454650" y="3136900"/>
          <p14:tracePt t="284140" x="5505450" y="3136900"/>
          <p14:tracePt t="284154" x="5594350" y="3130550"/>
          <p14:tracePt t="284174" x="5715000" y="3130550"/>
          <p14:tracePt t="284187" x="5854700" y="3124200"/>
          <p14:tracePt t="284203" x="5969000" y="3117850"/>
          <p14:tracePt t="284221" x="6019800" y="3117850"/>
          <p14:tracePt t="284239" x="6032500" y="3111500"/>
          <p14:tracePt t="284254" x="6045200" y="3111500"/>
          <p14:tracePt t="284271" x="6064250" y="3111500"/>
          <p14:tracePt t="284287" x="6096000" y="3105150"/>
          <p14:tracePt t="284303" x="6140450" y="3098800"/>
          <p14:tracePt t="284320" x="6203950" y="3092450"/>
          <p14:tracePt t="284337" x="6254750" y="3079750"/>
          <p14:tracePt t="284354" x="6350000" y="3041650"/>
          <p14:tracePt t="284384" x="6388100" y="3016250"/>
          <p14:tracePt t="284391" x="6400800" y="3009900"/>
          <p14:tracePt t="284404" x="6413500" y="2997200"/>
          <p14:tracePt t="284428" x="6426200" y="2971800"/>
          <p14:tracePt t="284437" x="6432550" y="2965450"/>
          <p14:tracePt t="284455" x="6432550" y="2940050"/>
          <p14:tracePt t="284473" x="6426200" y="2914650"/>
          <p14:tracePt t="284487" x="6419850" y="2895600"/>
          <p14:tracePt t="284504" x="6413500" y="2870200"/>
          <p14:tracePt t="284520" x="6400800" y="2851150"/>
          <p14:tracePt t="284537" x="6388100" y="2832100"/>
          <p14:tracePt t="284554" x="6369050" y="2825750"/>
          <p14:tracePt t="284574" x="6311900" y="2806700"/>
          <p14:tracePt t="284587" x="6261100" y="2800350"/>
          <p14:tracePt t="284606" x="6223000" y="2794000"/>
          <p14:tracePt t="284621" x="6210300" y="2794000"/>
          <p14:tracePt t="284637" x="6203950" y="2787650"/>
          <p14:tracePt t="284654" x="6191250" y="2787650"/>
          <p14:tracePt t="284671" x="6140450" y="2787650"/>
          <p14:tracePt t="284688" x="6051550" y="2787650"/>
          <p14:tracePt t="284707" x="5975350" y="2794000"/>
          <p14:tracePt t="284720" x="5930900" y="2800350"/>
          <p14:tracePt t="284737" x="5911850" y="2806700"/>
          <p14:tracePt t="284804" x="5905500" y="2813050"/>
          <p14:tracePt t="284839" x="5842000" y="2908300"/>
          <p14:tracePt t="284855" x="5816600" y="2965450"/>
          <p14:tracePt t="284871" x="5816600" y="3009900"/>
          <p14:tracePt t="284888" x="5829300" y="3041650"/>
          <p14:tracePt t="284904" x="5854700" y="3067050"/>
          <p14:tracePt t="284921" x="5899150" y="3079750"/>
          <p14:tracePt t="284941" x="5969000" y="3086100"/>
          <p14:tracePt t="284954" x="5988050" y="3086100"/>
          <p14:tracePt t="284971" x="6000750" y="3086100"/>
          <p14:tracePt t="284989" x="6026150" y="3079750"/>
          <p14:tracePt t="285004" x="6121400" y="3054350"/>
          <p14:tracePt t="285021" x="6267450" y="3028950"/>
          <p14:tracePt t="285038" x="6445250" y="3016250"/>
          <p14:tracePt t="285054" x="6584950" y="3016250"/>
          <p14:tracePt t="285071" x="6750050" y="3028950"/>
          <p14:tracePt t="285088" x="6851650" y="3060700"/>
          <p14:tracePt t="285104" x="6889750" y="3079750"/>
          <p14:tracePt t="285121" x="6902450" y="3086100"/>
          <p14:tracePt t="285188" x="6908800" y="3086100"/>
          <p14:tracePt t="285205" x="6940550" y="3086100"/>
          <p14:tracePt t="285227" x="7067550" y="3079750"/>
          <p14:tracePt t="285228" x="7099300" y="3073400"/>
          <p14:tracePt t="285239" x="7118350" y="3073400"/>
          <p14:tracePt t="285271" x="7124700" y="3073400"/>
          <p14:tracePt t="285288" x="7137400" y="3073400"/>
          <p14:tracePt t="285305" x="7169150" y="3073400"/>
          <p14:tracePt t="285321" x="7213600" y="3086100"/>
          <p14:tracePt t="285338" x="7277100" y="3092450"/>
          <p14:tracePt t="285355" x="7327900" y="3092450"/>
          <p14:tracePt t="285371" x="7410450" y="3092450"/>
          <p14:tracePt t="285388" x="7493000" y="3086100"/>
          <p14:tracePt t="285408" x="7588250" y="3079750"/>
          <p14:tracePt t="285422" x="7658100" y="3079750"/>
          <p14:tracePt t="285438" x="7702550" y="3073400"/>
          <p14:tracePt t="285454" x="7740650" y="3067050"/>
          <p14:tracePt t="285488" x="7740650" y="3060700"/>
          <p14:tracePt t="285505" x="7734300" y="3060700"/>
          <p14:tracePt t="285522" x="7721600" y="3060700"/>
          <p14:tracePt t="285538" x="7715250" y="3060700"/>
          <p14:tracePt t="285572" x="7708900" y="3054350"/>
          <p14:tracePt t="285589" x="7677150" y="3041650"/>
          <p14:tracePt t="285605" x="7664450" y="3035300"/>
          <p14:tracePt t="285621" x="7664450" y="3028950"/>
          <p14:tracePt t="292264" x="7658100" y="3028950"/>
          <p14:tracePt t="292278" x="7645400" y="3028950"/>
          <p14:tracePt t="292297" x="7518400" y="3028950"/>
          <p14:tracePt t="292313" x="7480300" y="3028950"/>
          <p14:tracePt t="292337" x="7385050" y="3028950"/>
          <p14:tracePt t="292344" x="7359650" y="3028950"/>
          <p14:tracePt t="292361" x="7258050" y="3009900"/>
          <p14:tracePt t="292377" x="7124700" y="2984500"/>
          <p14:tracePt t="292394" x="6978650" y="2965450"/>
          <p14:tracePt t="292411" x="6845300" y="2946400"/>
          <p14:tracePt t="292428" x="6769100" y="2933700"/>
          <p14:tracePt t="292444" x="6756400" y="2933700"/>
          <p14:tracePt t="292461" x="6750050" y="2933700"/>
          <p14:tracePt t="292486" x="6673850" y="2940050"/>
          <p14:tracePt t="292495" x="6635750" y="2946400"/>
          <p14:tracePt t="292496" x="6572250" y="2952750"/>
          <p14:tracePt t="292524" x="6388100" y="2971800"/>
          <p14:tracePt t="292535" x="6242050" y="2990850"/>
          <p14:tracePt t="292544" x="6153150" y="2997200"/>
          <p14:tracePt t="292561" x="5873750" y="3022600"/>
          <p14:tracePt t="292577" x="5772150" y="3035300"/>
          <p14:tracePt t="292594" x="5353050" y="3048000"/>
          <p14:tracePt t="292612" x="5175250" y="3054350"/>
          <p14:tracePt t="292628" x="5003800" y="3060700"/>
          <p14:tracePt t="292644" x="4743450" y="3073400"/>
          <p14:tracePt t="292661" x="4394200" y="3111500"/>
          <p14:tracePt t="292677" x="4032250" y="3155950"/>
          <p14:tracePt t="292694" x="3549650" y="3213100"/>
          <p14:tracePt t="292718" x="3041650" y="3244850"/>
          <p14:tracePt t="292727" x="2940050" y="3244850"/>
          <p14:tracePt t="292744" x="2901950" y="3244850"/>
          <p14:tracePt t="292795" x="2914650" y="3244850"/>
          <p14:tracePt t="292811" x="2927350" y="3244850"/>
          <p14:tracePt t="292827" x="2933700" y="3244850"/>
          <p14:tracePt t="292860" x="2940050" y="3244850"/>
          <p14:tracePt t="292878" x="2959100" y="3244850"/>
          <p14:tracePt t="292895" x="2965450" y="3244850"/>
          <p14:tracePt t="292917" x="2984500" y="3251200"/>
          <p14:tracePt t="292927" x="2990850" y="3251200"/>
          <p14:tracePt t="292945" x="3003550" y="3257550"/>
          <p14:tracePt t="292961" x="3022600" y="3263900"/>
          <p14:tracePt t="292978" x="3073400" y="3282950"/>
          <p14:tracePt t="292995" x="3149600" y="3302000"/>
          <p14:tracePt t="293012" x="3225800" y="3321050"/>
          <p14:tracePt t="293028" x="3263900" y="3333750"/>
          <p14:tracePt t="293044" x="3289300" y="3359150"/>
          <p14:tracePt t="293061" x="3295650" y="3365500"/>
          <p14:tracePt t="293111" x="3302000" y="3365500"/>
          <p14:tracePt t="293128" x="3359150" y="3378200"/>
          <p14:tracePt t="293144" x="3403600" y="3378200"/>
          <p14:tracePt t="293162" x="3416300" y="3378200"/>
          <p14:tracePt t="293230" x="3435350" y="3378200"/>
          <p14:tracePt t="293245" x="3454400" y="3378200"/>
          <p14:tracePt t="293278" x="3422650" y="3378200"/>
          <p14:tracePt t="296271" x="3460750" y="3378200"/>
          <p14:tracePt t="296280" x="3549650" y="3378200"/>
          <p14:tracePt t="296301" x="3803650" y="3371850"/>
          <p14:tracePt t="296314" x="4083050" y="3371850"/>
          <p14:tracePt t="296331" x="4311650" y="3378200"/>
          <p14:tracePt t="296349" x="4457700" y="3390900"/>
          <p14:tracePt t="296364" x="4527550" y="3397250"/>
          <p14:tracePt t="296381" x="4610100" y="3397250"/>
          <p14:tracePt t="296398" x="4743450" y="3403600"/>
          <p14:tracePt t="296414" x="4908550" y="3416300"/>
          <p14:tracePt t="296431" x="5067300" y="3429000"/>
          <p14:tracePt t="296448" x="5276850" y="3441700"/>
          <p14:tracePt t="296464" x="5391150" y="3448050"/>
          <p14:tracePt t="296530" x="5397500" y="3448050"/>
          <p14:tracePt t="296540" x="5403850" y="3441700"/>
          <p14:tracePt t="296558" x="5448300" y="3429000"/>
          <p14:tracePt t="296570" x="5556250" y="3422650"/>
          <p14:tracePt t="296581" x="5594350" y="3422650"/>
          <p14:tracePt t="296605" x="5683250" y="3416300"/>
          <p14:tracePt t="296617" x="5689600" y="3416300"/>
          <p14:tracePt t="296637" x="5721350" y="3416300"/>
          <p14:tracePt t="296648" x="5734050" y="3416300"/>
          <p14:tracePt t="296665" x="5765800" y="3409950"/>
          <p14:tracePt t="296681" x="5791200" y="3403600"/>
          <p14:tracePt t="296697" x="5810250" y="3397250"/>
          <p14:tracePt t="296715" x="5816600" y="3397250"/>
          <p14:tracePt t="296764" x="5822950" y="3397250"/>
          <p14:tracePt t="297365" x="5829300" y="3390900"/>
          <p14:tracePt t="297381" x="5873750" y="3378200"/>
          <p14:tracePt t="297398" x="5937250" y="3365500"/>
          <p14:tracePt t="297415" x="5994400" y="3352800"/>
          <p14:tracePt t="297432" x="6045200" y="3340100"/>
          <p14:tracePt t="297433" x="6064250" y="3340100"/>
          <p14:tracePt t="297448" x="6096000" y="3340100"/>
          <p14:tracePt t="297465" x="6115050" y="3340100"/>
          <p14:tracePt t="297482" x="6121400" y="3340100"/>
          <p14:tracePt t="297799" x="6146800" y="3340100"/>
          <p14:tracePt t="297815" x="6197600" y="3340100"/>
          <p14:tracePt t="297832" x="6229350" y="3333750"/>
          <p14:tracePt t="297849" x="6254750" y="3333750"/>
          <p14:tracePt t="297866" x="6267450" y="3327400"/>
          <p14:tracePt t="297882" x="6273800" y="3327400"/>
          <p14:tracePt t="298065" x="6267450" y="3321050"/>
          <p14:tracePt t="298082" x="6248400" y="3314700"/>
          <p14:tracePt t="298099" x="6235700" y="3314700"/>
          <p14:tracePt t="298116" x="6210300" y="3308350"/>
          <p14:tracePt t="298139" x="6191250" y="3308350"/>
          <p14:tracePt t="298149" x="6178550" y="3302000"/>
          <p14:tracePt t="298166" x="6165850" y="3302000"/>
          <p14:tracePt t="298188" x="6153150" y="3302000"/>
          <p14:tracePt t="298199" x="6146800" y="3295650"/>
          <p14:tracePt t="298232" x="6140450" y="3295650"/>
          <p14:tracePt t="298249" x="6134100" y="3289300"/>
          <p14:tracePt t="298266" x="6127750" y="3289300"/>
          <p14:tracePt t="298282" x="6121400" y="3282950"/>
          <p14:tracePt t="298299" x="6108700" y="3282950"/>
          <p14:tracePt t="298316" x="6102350" y="3276600"/>
          <p14:tracePt t="298333" x="6089650" y="3276600"/>
          <p14:tracePt t="298349" x="6083300" y="3276600"/>
          <p14:tracePt t="298365" x="6064250" y="3270250"/>
          <p14:tracePt t="298382" x="6038850" y="3270250"/>
          <p14:tracePt t="298399" x="5981700" y="3276600"/>
          <p14:tracePt t="298416" x="5918200" y="3289300"/>
          <p14:tracePt t="298432" x="5854700" y="3302000"/>
          <p14:tracePt t="298449" x="5822950" y="3308350"/>
          <p14:tracePt t="298466" x="5797550" y="3314700"/>
          <p14:tracePt t="298532" x="5784850" y="3314700"/>
          <p14:tracePt t="298549" x="5626100" y="3314700"/>
          <p14:tracePt t="298566" x="5467350" y="3289300"/>
          <p14:tracePt t="298582" x="5314950" y="3257550"/>
          <p14:tracePt t="298600" x="5162550" y="3206750"/>
          <p14:tracePt t="298616" x="5060950" y="3168650"/>
          <p14:tracePt t="298633" x="5016500" y="3136900"/>
          <p14:tracePt t="298649" x="5003800" y="3105150"/>
          <p14:tracePt t="298666" x="5010150" y="3054350"/>
          <p14:tracePt t="298683" x="5022850" y="2946400"/>
          <p14:tracePt t="298704" x="4946650" y="2686050"/>
          <p14:tracePt t="298717" x="4889500" y="2565400"/>
          <p14:tracePt t="298735" x="4679950" y="2203450"/>
          <p14:tracePt t="298750" x="4597400" y="2076450"/>
          <p14:tracePt t="298766" x="4495800" y="1841500"/>
          <p14:tracePt t="298782" x="4508500" y="1727200"/>
          <p14:tracePt t="298799" x="4565650" y="1644650"/>
          <p14:tracePt t="298816" x="4622800" y="1606550"/>
          <p14:tracePt t="298833" x="4692650" y="1600200"/>
          <p14:tracePt t="298849" x="4743450" y="1606550"/>
          <p14:tracePt t="298866" x="4768850" y="1625600"/>
          <p14:tracePt t="298882" x="4794250" y="1651000"/>
          <p14:tracePt t="298900" x="4813300" y="1676400"/>
          <p14:tracePt t="298917" x="4838700" y="1714500"/>
          <p14:tracePt t="298941" x="4946650" y="1828800"/>
          <p14:tracePt t="298972" x="5073650" y="1917700"/>
          <p14:tracePt t="298983" x="5124450" y="1949450"/>
          <p14:tracePt t="298999" x="5226050" y="1981200"/>
          <p14:tracePt t="299016" x="5384800" y="1987550"/>
          <p14:tracePt t="299034" x="5581650" y="1974850"/>
          <p14:tracePt t="299049" x="5708650" y="1968500"/>
          <p14:tracePt t="299066" x="5829300" y="1962150"/>
          <p14:tracePt t="299083" x="5911850" y="1955800"/>
          <p14:tracePt t="299099" x="5994400" y="1955800"/>
          <p14:tracePt t="299122" x="6121400" y="1968500"/>
          <p14:tracePt t="299133" x="6178550" y="1968500"/>
          <p14:tracePt t="299149" x="6280150" y="1968500"/>
          <p14:tracePt t="299168" x="6426200" y="1955800"/>
          <p14:tracePt t="299183" x="6464300" y="1949450"/>
          <p14:tracePt t="299200" x="6496050" y="1943100"/>
          <p14:tracePt t="299305" x="6483350" y="1943100"/>
          <p14:tracePt t="299316" x="6464300" y="1968500"/>
          <p14:tracePt t="299333" x="6451600" y="1993900"/>
          <p14:tracePt t="299350" x="6419850" y="2038350"/>
          <p14:tracePt t="299366" x="6350000" y="2108200"/>
          <p14:tracePt t="299383" x="6223000" y="2190750"/>
          <p14:tracePt t="299401" x="6007100" y="2317750"/>
          <p14:tracePt t="299416" x="5956300" y="2349500"/>
          <p14:tracePt t="299433" x="5886450" y="2406650"/>
          <p14:tracePt t="299458" x="5880100" y="2419350"/>
          <p14:tracePt t="299507" x="5892800" y="2419350"/>
          <p14:tracePt t="299517" x="5899150" y="2419350"/>
          <p14:tracePt t="299533" x="5892800" y="2432050"/>
          <p14:tracePt t="299550" x="5835650" y="2482850"/>
          <p14:tracePt t="299566" x="5784850" y="2501900"/>
          <p14:tracePt t="301051" x="5797550" y="2501900"/>
          <p14:tracePt t="301068" x="5803900" y="2508250"/>
          <p14:tracePt t="301085" x="5803900" y="2527300"/>
          <p14:tracePt t="301102" x="5810250" y="2584450"/>
          <p14:tracePt t="301118" x="5822950" y="2667000"/>
          <p14:tracePt t="301140" x="5911850" y="2838450"/>
          <p14:tracePt t="301157" x="5956300" y="2889250"/>
          <p14:tracePt t="301169" x="6026150" y="2959100"/>
          <p14:tracePt t="301184" x="6051550" y="2971800"/>
          <p14:tracePt t="301219" x="6057900" y="2971800"/>
          <p14:tracePt t="301236" x="6102350" y="2971800"/>
          <p14:tracePt t="301251" x="6134100" y="2978150"/>
          <p14:tracePt t="301252" x="6184900" y="2978150"/>
          <p14:tracePt t="301268" x="6318250" y="2990850"/>
          <p14:tracePt t="301284" x="6438900" y="2997200"/>
          <p14:tracePt t="301301" x="6496050" y="3003550"/>
          <p14:tracePt t="301318" x="6534150" y="3003550"/>
          <p14:tracePt t="301402" x="6540500" y="3003550"/>
          <p14:tracePt t="301420" x="6553200" y="3003550"/>
          <p14:tracePt t="301435" x="6565900" y="3003550"/>
          <p14:tracePt t="301452" x="6572250" y="3003550"/>
          <p14:tracePt t="301473" x="6604000" y="3016250"/>
          <p14:tracePt t="301485" x="6635750" y="3041650"/>
          <p14:tracePt t="301502" x="6699250" y="3111500"/>
          <p14:tracePt t="301518" x="6718300" y="3130550"/>
          <p14:tracePt t="301534" x="6724650" y="3130550"/>
          <p14:tracePt t="302194" x="6737350" y="3130550"/>
          <p14:tracePt t="302219" x="6800850" y="3124200"/>
          <p14:tracePt t="302236" x="6858000" y="3111500"/>
          <p14:tracePt t="302252" x="6927850" y="3111500"/>
          <p14:tracePt t="302269" x="6985000" y="3111500"/>
          <p14:tracePt t="302285" x="7086600" y="3117850"/>
          <p14:tracePt t="302302" x="7239000" y="3130550"/>
          <p14:tracePt t="302319" x="7442200" y="3168650"/>
          <p14:tracePt t="302336" x="7683500" y="3206750"/>
          <p14:tracePt t="302354" x="7905750" y="3238500"/>
          <p14:tracePt t="302369" x="8070850" y="3257550"/>
          <p14:tracePt t="302386" x="8204200" y="3270250"/>
          <p14:tracePt t="302405" x="8343900" y="3282950"/>
          <p14:tracePt t="302419" x="8420100" y="3289300"/>
          <p14:tracePt t="302436" x="8559800" y="3302000"/>
          <p14:tracePt t="302452" x="8724900" y="3327400"/>
          <p14:tracePt t="302469" x="8940800" y="3365500"/>
          <p14:tracePt t="302486" x="8972550" y="3365500"/>
          <p14:tracePt t="302711" x="8978900" y="3365500"/>
          <p14:tracePt t="302720" x="8985250" y="3359150"/>
          <p14:tracePt t="302738" x="9004300" y="3346450"/>
          <p14:tracePt t="303403" x="8997950" y="3346450"/>
          <p14:tracePt t="303420" x="8978900" y="3346450"/>
          <p14:tracePt t="303436" x="8972550" y="3346450"/>
          <p14:tracePt t="303453" x="8959850" y="3346450"/>
          <p14:tracePt t="303470" x="8940800" y="3352800"/>
          <p14:tracePt t="303487" x="8877300" y="3384550"/>
          <p14:tracePt t="303503" x="8807450" y="3454400"/>
          <p14:tracePt t="303504" x="8775700" y="3498850"/>
          <p14:tracePt t="303520" x="8756650" y="3556000"/>
          <p14:tracePt t="304074" x="8756650" y="3536950"/>
          <p14:tracePt t="304087" x="8775700" y="3498850"/>
          <p14:tracePt t="304103" x="8813800" y="3460750"/>
          <p14:tracePt t="304120" x="8883650" y="3441700"/>
          <p14:tracePt t="304137" x="8940800" y="3429000"/>
          <p14:tracePt t="304154" x="8991600" y="3429000"/>
          <p14:tracePt t="304171" x="9029700" y="3429000"/>
          <p14:tracePt t="304187" x="9067800" y="3422650"/>
          <p14:tracePt t="304204" x="9105900" y="3422650"/>
          <p14:tracePt t="304220" x="9144000" y="3416300"/>
          <p14:tracePt t="304237" x="9169400" y="3416300"/>
          <p14:tracePt t="304253" x="9207500" y="3409950"/>
          <p14:tracePt t="304271" x="9226550" y="3409950"/>
          <p14:tracePt t="304289" x="9239250" y="3409950"/>
          <p14:tracePt t="304304" x="9251950" y="3403600"/>
          <p14:tracePt t="304321" x="9264650" y="3403600"/>
          <p14:tracePt t="304337" x="9283700" y="3403600"/>
          <p14:tracePt t="304356" x="9290050" y="3397250"/>
          <p14:tracePt t="304371" x="9302750" y="3397250"/>
          <p14:tracePt t="304388" x="9315450" y="3390900"/>
          <p14:tracePt t="304404" x="9398000" y="3384550"/>
          <p14:tracePt t="304421" x="9493250" y="3384550"/>
          <p14:tracePt t="304438" x="9505950" y="3378200"/>
          <p14:tracePt t="304438" x="9505950" y="3371850"/>
          <p14:tracePt t="304454" x="9505950" y="3365500"/>
          <p14:tracePt t="304455" x="9505950" y="3359150"/>
          <p14:tracePt t="304471" x="9505950" y="3346450"/>
          <p14:tracePt t="304471" x="9505950" y="3340100"/>
          <p14:tracePt t="304488" x="9505950" y="3327400"/>
          <p14:tracePt t="304504" x="9512300" y="3308350"/>
          <p14:tracePt t="304521" x="9518650" y="3302000"/>
          <p14:tracePt t="304537" x="9537700" y="3289300"/>
          <p14:tracePt t="304554" x="9569450" y="3289300"/>
          <p14:tracePt t="304571" x="9588500" y="3289300"/>
          <p14:tracePt t="304587" x="9594850" y="3289300"/>
          <p14:tracePt t="304702" x="9620250" y="3289300"/>
          <p14:tracePt t="304706" x="9626600" y="3289300"/>
          <p14:tracePt t="304721" x="9652000" y="3295650"/>
          <p14:tracePt t="304738" x="9715500" y="3308350"/>
          <p14:tracePt t="304756" x="9753600" y="3314700"/>
          <p14:tracePt t="304772" x="9791700" y="3327400"/>
          <p14:tracePt t="304789" x="9842500" y="3333750"/>
          <p14:tracePt t="304804" x="9899650" y="3340100"/>
          <p14:tracePt t="304821" x="9944100" y="3346450"/>
          <p14:tracePt t="304838" x="9969500" y="3346450"/>
          <p14:tracePt t="304855" x="10007600" y="3352800"/>
          <p14:tracePt t="304873" x="10058400" y="3352800"/>
          <p14:tracePt t="304887" x="10096500" y="3352800"/>
          <p14:tracePt t="304904" x="10147300" y="3352800"/>
          <p14:tracePt t="304922" x="10198100" y="3359150"/>
          <p14:tracePt t="304938" x="10223500" y="3359150"/>
          <p14:tracePt t="304954" x="10248900" y="3359150"/>
          <p14:tracePt t="304972" x="10255250" y="3359150"/>
          <p14:tracePt t="304989" x="10299700" y="3352800"/>
          <p14:tracePt t="305004" x="10318750" y="3352800"/>
          <p14:tracePt t="305021" x="10337800" y="3346450"/>
          <p14:tracePt t="305038" x="10350500" y="3340100"/>
          <p14:tracePt t="305054" x="10363200" y="3333750"/>
          <p14:tracePt t="305126" x="10306050" y="3340100"/>
          <p14:tracePt t="305138" x="10261600" y="3346450"/>
          <p14:tracePt t="305155" x="10172700" y="3359150"/>
          <p14:tracePt t="305173" x="10064750" y="3378200"/>
          <p14:tracePt t="305173" x="9994900" y="3390900"/>
          <p14:tracePt t="305188" x="9931400" y="3397250"/>
          <p14:tracePt t="305204" x="9664700" y="3409950"/>
          <p14:tracePt t="305221" x="9480550" y="3422650"/>
          <p14:tracePt t="305238" x="9226550" y="3448050"/>
          <p14:tracePt t="305255" x="8864600" y="3473450"/>
          <p14:tracePt t="305271" x="8515350" y="3473450"/>
          <p14:tracePt t="305288" x="8102600" y="3448050"/>
          <p14:tracePt t="305304" x="7740650" y="3416300"/>
          <p14:tracePt t="305321" x="7416800" y="3384550"/>
          <p14:tracePt t="305338" x="7042150" y="3340100"/>
          <p14:tracePt t="305358" x="6559550" y="3295650"/>
          <p14:tracePt t="305371" x="6438900" y="3289300"/>
          <p14:tracePt t="305389" x="6121400" y="3289300"/>
          <p14:tracePt t="305390" x="5924550" y="3289300"/>
          <p14:tracePt t="305413" x="5391150" y="3314700"/>
          <p14:tracePt t="305438" x="4908550" y="3327400"/>
          <p14:tracePt t="305455" x="4622800" y="3327400"/>
          <p14:tracePt t="305471" x="4381500" y="3314700"/>
          <p14:tracePt t="305488" x="4057650" y="3302000"/>
          <p14:tracePt t="305505" x="3702050" y="3302000"/>
          <p14:tracePt t="305522" x="3340100" y="3308350"/>
          <p14:tracePt t="305538" x="3009900" y="3340100"/>
          <p14:tracePt t="305555" x="2813050" y="3384550"/>
          <p14:tracePt t="305572" x="2654300" y="3429000"/>
          <p14:tracePt t="305589" x="2552700" y="3448050"/>
          <p14:tracePt t="305607" x="2425700" y="3467100"/>
          <p14:tracePt t="305622" x="2279650" y="3486150"/>
          <p14:tracePt t="305638" x="2165350" y="3505200"/>
          <p14:tracePt t="305655" x="2095500" y="3511550"/>
          <p14:tracePt t="305672" x="2089150" y="3517900"/>
          <p14:tracePt t="305688" x="2082800" y="3517900"/>
          <p14:tracePt t="305705" x="2070100" y="3530600"/>
          <p14:tracePt t="305722" x="2019300" y="3556000"/>
          <p14:tracePt t="305746" x="1860550" y="3587750"/>
          <p14:tracePt t="305755" x="1809750" y="3594100"/>
          <p14:tracePt t="305772" x="1689100" y="3600450"/>
          <p14:tracePt t="305788" x="1670050" y="3600450"/>
          <p14:tracePt t="305805" x="1682750" y="3600450"/>
          <p14:tracePt t="305822" x="1714500" y="3600450"/>
          <p14:tracePt t="305838" x="1739900" y="3600450"/>
          <p14:tracePt t="305855" x="1752600" y="3606800"/>
          <p14:tracePt t="305872" x="1758950" y="3619500"/>
          <p14:tracePt t="305889" x="1765300" y="3632200"/>
          <p14:tracePt t="305922" x="1778000" y="3632200"/>
          <p14:tracePt t="305939" x="1809750" y="3632200"/>
          <p14:tracePt t="305957" x="1873250" y="3638550"/>
          <p14:tracePt t="305973" x="1898650" y="3638550"/>
          <p14:tracePt t="305988" x="1911350" y="3644900"/>
          <p14:tracePt t="306005" x="1924050" y="3651250"/>
          <p14:tracePt t="306023" x="1955800" y="3651250"/>
          <p14:tracePt t="306038" x="1968500" y="3651250"/>
          <p14:tracePt t="306055" x="2032000" y="3651250"/>
          <p14:tracePt t="306056" x="2057400" y="3644900"/>
          <p14:tracePt t="306072" x="2101850" y="3638550"/>
          <p14:tracePt t="306089" x="2120900" y="3638550"/>
          <p14:tracePt t="306139" x="2127250" y="3638550"/>
          <p14:tracePt t="306160" x="2139950" y="3638550"/>
          <p14:tracePt t="306172" x="2171700" y="3638550"/>
          <p14:tracePt t="306189" x="2203450" y="3638550"/>
          <p14:tracePt t="306209" x="2216150" y="3638550"/>
          <p14:tracePt t="306222" x="2222500" y="3638550"/>
          <p14:tracePt t="306255" x="2228850" y="3638550"/>
          <p14:tracePt t="306289" x="2235200" y="3638550"/>
          <p14:tracePt t="306305" x="2254250" y="3638550"/>
          <p14:tracePt t="306322" x="2286000" y="3638550"/>
          <p14:tracePt t="306341" x="2298700" y="3638550"/>
          <p14:tracePt t="306429" x="2311400" y="3638550"/>
          <p14:tracePt t="306438" x="2317750" y="3638550"/>
          <p14:tracePt t="306455" x="2330450" y="3632200"/>
          <p14:tracePt t="306522" x="2343150" y="3632200"/>
          <p14:tracePt t="306539" x="2349500" y="3625850"/>
          <p14:tracePt t="306556" x="2368550" y="3619500"/>
          <p14:tracePt t="306577" x="2419350" y="3594100"/>
          <p14:tracePt t="306589" x="2438400" y="3587750"/>
          <p14:tracePt t="306609" x="2451100" y="3575050"/>
          <p14:tracePt t="306622" x="2457450" y="3575050"/>
          <p14:tracePt t="306689" x="2457450" y="3568700"/>
          <p14:tracePt t="306706" x="2438400" y="3543300"/>
          <p14:tracePt t="306722" x="2425700" y="3536950"/>
          <p14:tracePt t="306740" x="2400300" y="3524250"/>
          <p14:tracePt t="306756" x="2311400" y="3517900"/>
          <p14:tracePt t="306773" x="2114550" y="3517900"/>
          <p14:tracePt t="306789" x="2000250" y="3517900"/>
          <p14:tracePt t="306806" x="1892300" y="3511550"/>
          <p14:tracePt t="306823" x="1847850" y="3505200"/>
          <p14:tracePt t="306847" x="1841500" y="3492500"/>
          <p14:tracePt t="306872" x="1822450" y="3492500"/>
          <p14:tracePt t="306889" x="1727200" y="3492500"/>
          <p14:tracePt t="306906" x="1600200" y="3492500"/>
          <p14:tracePt t="306923" x="1530350" y="3492500"/>
          <p14:tracePt t="306940" x="1524000" y="3492500"/>
          <p14:tracePt t="306990" x="1536700" y="3492500"/>
          <p14:tracePt t="307006" x="1581150" y="3524250"/>
          <p14:tracePt t="307022" x="1612900" y="3543300"/>
          <p14:tracePt t="307039" x="1625600" y="3556000"/>
          <p14:tracePt t="307056" x="1638300" y="3556000"/>
          <p14:tracePt t="307081" x="1739900" y="3556000"/>
          <p14:tracePt t="307090" x="1784350" y="3549650"/>
          <p14:tracePt t="307106" x="1898650" y="3536950"/>
          <p14:tracePt t="307123" x="1924050" y="3536950"/>
          <p14:tracePt t="307141" x="1930400" y="3536950"/>
          <p14:tracePt t="307157" x="1930400" y="3543300"/>
          <p14:tracePt t="307174" x="1930400" y="3549650"/>
          <p14:tracePt t="307223" x="1924050" y="3536950"/>
          <p14:tracePt t="307239" x="1860550" y="3511550"/>
          <p14:tracePt t="307256" x="1854200" y="3511550"/>
          <p14:tracePt t="310656" x="1898650" y="3517900"/>
          <p14:tracePt t="310665" x="1924050" y="3530600"/>
          <p14:tracePt t="310698" x="1974850" y="3581400"/>
          <p14:tracePt t="310709" x="1981200" y="3587750"/>
          <p14:tracePt t="310729" x="2012950" y="3594100"/>
          <p14:tracePt t="310743" x="2019300" y="3594100"/>
          <p14:tracePt t="310759" x="2032000" y="3594100"/>
          <p14:tracePt t="310776" x="2044700" y="3594100"/>
          <p14:tracePt t="310777" x="2057400" y="3594100"/>
          <p14:tracePt t="310793" x="2076450" y="3600450"/>
          <p14:tracePt t="310809" x="2139950" y="3625850"/>
          <p14:tracePt t="310826" x="2241550" y="3683000"/>
          <p14:tracePt t="310843" x="2317750" y="3721100"/>
          <p14:tracePt t="310859" x="2387600" y="3759200"/>
          <p14:tracePt t="310876" x="2425700" y="3771900"/>
          <p14:tracePt t="310894" x="2470150" y="3784600"/>
          <p14:tracePt t="310909" x="2520950" y="3784600"/>
          <p14:tracePt t="310926" x="2571750" y="3784600"/>
          <p14:tracePt t="310943" x="2635250" y="3784600"/>
          <p14:tracePt t="310959" x="2667000" y="3784600"/>
          <p14:tracePt t="310976" x="2673350" y="3784600"/>
          <p14:tracePt t="310992" x="2679700" y="3784600"/>
          <p14:tracePt t="311010" x="2698750" y="3784600"/>
          <p14:tracePt t="311031" x="2762250" y="3784600"/>
          <p14:tracePt t="311043" x="2794000" y="3784600"/>
          <p14:tracePt t="311060" x="2927350" y="3790950"/>
          <p14:tracePt t="311077" x="3054350" y="3797300"/>
          <p14:tracePt t="311093" x="3111500" y="3803650"/>
          <p14:tracePt t="311110" x="3155950" y="3803650"/>
          <p14:tracePt t="311126" x="3194050" y="3797300"/>
          <p14:tracePt t="311143" x="3238500" y="3784600"/>
          <p14:tracePt t="311164" x="3314700" y="3752850"/>
          <p14:tracePt t="311176" x="3340100" y="3746500"/>
          <p14:tracePt t="311196" x="3365500" y="3733800"/>
          <p14:tracePt t="311243" x="3371850" y="3733800"/>
          <p14:tracePt t="311260" x="3384550" y="3727450"/>
          <p14:tracePt t="311276" x="3429000" y="3708400"/>
          <p14:tracePt t="311293" x="3479800" y="3689350"/>
          <p14:tracePt t="311310" x="3536950" y="3676650"/>
          <p14:tracePt t="311326" x="3600450" y="3657600"/>
          <p14:tracePt t="311344" x="3644900" y="3644900"/>
          <p14:tracePt t="311360" x="3663950" y="3638550"/>
          <p14:tracePt t="311394" x="3676650" y="3638550"/>
          <p14:tracePt t="311410" x="3714750" y="3632200"/>
          <p14:tracePt t="311428" x="3790950" y="3632200"/>
          <p14:tracePt t="311445" x="3860800" y="3632200"/>
          <p14:tracePt t="311461" x="3937000" y="3632200"/>
          <p14:tracePt t="311477" x="4025900" y="3632200"/>
          <p14:tracePt t="311494" x="4083050" y="3619500"/>
          <p14:tracePt t="311509" x="4140200" y="3600450"/>
          <p14:tracePt t="311527" x="4159250" y="3587750"/>
          <p14:tracePt t="311543" x="4165600" y="3581400"/>
          <p14:tracePt t="311577" x="4171950" y="3581400"/>
          <p14:tracePt t="311593" x="4184650" y="3581400"/>
          <p14:tracePt t="311611" x="4210050" y="3581400"/>
          <p14:tracePt t="311626" x="4229100" y="3575050"/>
          <p14:tracePt t="311643" x="4254500" y="3562350"/>
          <p14:tracePt t="311660" x="4267200" y="3556000"/>
          <p14:tracePt t="311677" x="4267200" y="3549650"/>
          <p14:tracePt t="311693" x="4267200" y="3536950"/>
          <p14:tracePt t="311710" x="4254500" y="3517900"/>
          <p14:tracePt t="311727" x="4235450" y="3498850"/>
          <p14:tracePt t="311744" x="4222750" y="3479800"/>
          <p14:tracePt t="311760" x="4210050" y="3454400"/>
          <p14:tracePt t="311779" x="4197350" y="3441700"/>
          <p14:tracePt t="311793" x="4165600" y="3422650"/>
          <p14:tracePt t="311820" x="4070350" y="3397250"/>
          <p14:tracePt t="311829" x="4051300" y="3390900"/>
          <p14:tracePt t="311845" x="3987800" y="3371850"/>
          <p14:tracePt t="311873" x="3905250" y="3340100"/>
          <p14:tracePt t="311885" x="3886200" y="3340100"/>
          <p14:tracePt t="311898" x="3879850" y="3327400"/>
          <p14:tracePt t="311910" x="3879850" y="3321050"/>
          <p14:tracePt t="311926" x="3879850" y="3302000"/>
          <p14:tracePt t="311944" x="3860800" y="3302000"/>
          <p14:tracePt t="311961" x="3816350" y="3289300"/>
          <p14:tracePt t="311978" x="3733800" y="3276600"/>
          <p14:tracePt t="311994" x="3632200" y="3263900"/>
          <p14:tracePt t="312010" x="3606800" y="3263900"/>
          <p14:tracePt t="312027" x="3600450" y="3263900"/>
          <p14:tracePt t="312044" x="3600450" y="3257550"/>
          <p14:tracePt t="312127" x="3581400" y="3257550"/>
          <p14:tracePt t="312153" x="3524250" y="3270250"/>
          <p14:tracePt t="312165" x="3479800" y="3282950"/>
          <p14:tracePt t="312186" x="3448050" y="3295650"/>
          <p14:tracePt t="312197" x="3403600" y="3308350"/>
          <p14:tracePt t="312211" x="3390900" y="3321050"/>
          <p14:tracePt t="312228" x="3346450" y="3346450"/>
          <p14:tracePt t="312244" x="3308350" y="3378200"/>
          <p14:tracePt t="312245" x="3282950" y="3397250"/>
          <p14:tracePt t="312261" x="3276600" y="3409950"/>
          <p14:tracePt t="312278" x="3251200" y="3441700"/>
          <p14:tracePt t="312303" x="3244850" y="3479800"/>
          <p14:tracePt t="312311" x="3244850" y="3498850"/>
          <p14:tracePt t="312328" x="3244850" y="3517900"/>
          <p14:tracePt t="312344" x="3244850" y="3543300"/>
          <p14:tracePt t="312360" x="3251200" y="3562350"/>
          <p14:tracePt t="312377" x="3270250" y="3568700"/>
          <p14:tracePt t="312394" x="3282950" y="3575050"/>
          <p14:tracePt t="312411" x="3308350" y="3575050"/>
          <p14:tracePt t="312429" x="3327400" y="3575050"/>
          <p14:tracePt t="312444" x="3333750" y="3575050"/>
          <p14:tracePt t="312517" x="3340100" y="3575050"/>
          <p14:tracePt t="313921" x="3460750" y="3600450"/>
          <p14:tracePt t="313945" x="3797300" y="3657600"/>
          <p14:tracePt t="313962" x="3930650" y="3695700"/>
          <p14:tracePt t="313978" x="3975100" y="3714750"/>
          <p14:tracePt t="313996" x="4019550" y="3727450"/>
          <p14:tracePt t="314025" x="4133850" y="3752850"/>
          <p14:tracePt t="314038" x="4222750" y="3765550"/>
          <p14:tracePt t="314057" x="4330700" y="3778250"/>
          <p14:tracePt t="314068" x="4413250" y="3784600"/>
          <p14:tracePt t="314079" x="4432300" y="3790950"/>
          <p14:tracePt t="314095" x="4438650" y="3790950"/>
          <p14:tracePt t="314129" x="4451350" y="3790950"/>
          <p14:tracePt t="314146" x="4470400" y="3797300"/>
          <p14:tracePt t="314172" x="4559300" y="3790950"/>
          <p14:tracePt t="314180" x="4603750" y="3778250"/>
          <p14:tracePt t="314197" x="4654550" y="3771900"/>
          <p14:tracePt t="314213" x="4787900" y="3752850"/>
          <p14:tracePt t="314229" x="4895850" y="3746500"/>
          <p14:tracePt t="314246" x="4984750" y="3740150"/>
          <p14:tracePt t="314262" x="5137150" y="3733800"/>
          <p14:tracePt t="314279" x="5270500" y="3708400"/>
          <p14:tracePt t="314296" x="5353050" y="3683000"/>
          <p14:tracePt t="314312" x="5372100" y="3663950"/>
          <p14:tracePt t="314333" x="5384800" y="3657600"/>
          <p14:tracePt t="314347" x="5391150" y="3657600"/>
          <p14:tracePt t="314395" x="5403850" y="3657600"/>
          <p14:tracePt t="314412" x="5422900" y="3657600"/>
          <p14:tracePt t="314429" x="5435600" y="3644900"/>
          <p14:tracePt t="314446" x="5435600" y="3638550"/>
          <p14:tracePt t="314463" x="5429250" y="3632200"/>
          <p14:tracePt t="314483" x="5422900" y="3625850"/>
          <p14:tracePt t="314497" x="5416550" y="3625850"/>
          <p14:tracePt t="314518" x="5429250" y="3625850"/>
          <p14:tracePt t="314529" x="5473700" y="3632200"/>
          <p14:tracePt t="314546" x="5568950" y="3651250"/>
          <p14:tracePt t="314563" x="5613400" y="3670300"/>
          <p14:tracePt t="314630" x="5626100" y="3670300"/>
          <p14:tracePt t="314646" x="5746750" y="3644900"/>
          <p14:tracePt t="314668" x="5880100" y="3632200"/>
          <p14:tracePt t="314679" x="5975350" y="3632200"/>
          <p14:tracePt t="314696" x="5981700" y="3632200"/>
          <p14:tracePt t="314779" x="6000750" y="3632200"/>
          <p14:tracePt t="314797" x="6032500" y="3625850"/>
          <p14:tracePt t="314813" x="6184900" y="3606800"/>
          <p14:tracePt t="314829" x="6305550" y="3594100"/>
          <p14:tracePt t="314846" x="6400800" y="3581400"/>
          <p14:tracePt t="314863" x="6407150" y="3575050"/>
          <p14:tracePt t="314935" x="6413500" y="3575050"/>
          <p14:tracePt t="314961" x="6451600" y="3575050"/>
          <p14:tracePt t="314980" x="6464300" y="3568700"/>
          <p14:tracePt t="315422" x="6483350" y="3568700"/>
          <p14:tracePt t="315430" x="6521450" y="3568700"/>
          <p14:tracePt t="315446" x="6584950" y="3568700"/>
          <p14:tracePt t="315463" x="6629400" y="3568700"/>
          <p14:tracePt t="315464" x="6648450" y="3568700"/>
          <p14:tracePt t="315480" x="6673850" y="3568700"/>
          <p14:tracePt t="315497" x="6686550" y="3568700"/>
          <p14:tracePt t="315580" x="6692900" y="3568700"/>
          <p14:tracePt t="315597" x="6699250" y="3568700"/>
          <p14:tracePt t="315663" x="6705600" y="3562350"/>
          <p14:tracePt t="315730" x="6705600" y="3556000"/>
          <p14:tracePt t="315757" x="6705600" y="3517900"/>
          <p14:tracePt t="315765" x="6705600" y="3498850"/>
          <p14:tracePt t="315781" x="6699250" y="3473450"/>
          <p14:tracePt t="315797" x="6680200" y="3448050"/>
          <p14:tracePt t="315813" x="6642100" y="3435350"/>
          <p14:tracePt t="315831" x="6604000" y="3422650"/>
          <p14:tracePt t="315854" x="6527800" y="3403600"/>
          <p14:tracePt t="315865" x="6477000" y="3390900"/>
          <p14:tracePt t="315881" x="6445250" y="3378200"/>
          <p14:tracePt t="315897" x="6432550" y="3365500"/>
          <p14:tracePt t="315913" x="6407150" y="3352800"/>
          <p14:tracePt t="315930" x="6394450" y="3340100"/>
          <p14:tracePt t="315947" x="6369050" y="3333750"/>
          <p14:tracePt t="315948" x="6350000" y="3327400"/>
          <p14:tracePt t="315964" x="6324600" y="3321050"/>
          <p14:tracePt t="315981" x="6248400" y="3308350"/>
          <p14:tracePt t="316005" x="6172200" y="3302000"/>
          <p14:tracePt t="316016" x="6140450" y="3302000"/>
          <p14:tracePt t="316031" x="6070600" y="3289300"/>
          <p14:tracePt t="316047" x="5994400" y="3289300"/>
          <p14:tracePt t="316064" x="5892800" y="3282950"/>
          <p14:tracePt t="316080" x="5753100" y="3270250"/>
          <p14:tracePt t="316097" x="5568950" y="3251200"/>
          <p14:tracePt t="316114" x="5435600" y="3238500"/>
          <p14:tracePt t="316130" x="5353050" y="3219450"/>
          <p14:tracePt t="316147" x="5327650" y="3219450"/>
          <p14:tracePt t="316166" x="5308600" y="3219450"/>
          <p14:tracePt t="316181" x="5219700" y="3219450"/>
          <p14:tracePt t="316182" x="5168900" y="3225800"/>
          <p14:tracePt t="316198" x="5111750" y="3238500"/>
          <p14:tracePt t="316213" x="4959350" y="3263900"/>
          <p14:tracePt t="316230" x="4902200" y="3276600"/>
          <p14:tracePt t="316247" x="4889500" y="3282950"/>
          <p14:tracePt t="316300" x="4895850" y="3289300"/>
          <p14:tracePt t="316314" x="4978400" y="3314700"/>
          <p14:tracePt t="316330" x="5080000" y="3378200"/>
          <p14:tracePt t="316348" x="5181600" y="3454400"/>
          <p14:tracePt t="316375" x="5353050" y="3600450"/>
          <p14:tracePt t="316388" x="5391150" y="3625850"/>
          <p14:tracePt t="316389" x="5422900" y="3651250"/>
          <p14:tracePt t="316407" x="5505450" y="3695700"/>
          <p14:tracePt t="316420" x="5556250" y="3714750"/>
          <p14:tracePt t="316436" x="5721350" y="3759200"/>
          <p14:tracePt t="316447" x="5918200" y="3778250"/>
          <p14:tracePt t="316464" x="6172200" y="3784600"/>
          <p14:tracePt t="316481" x="6350000" y="3765550"/>
          <p14:tracePt t="316498" x="6470650" y="3740150"/>
          <p14:tracePt t="316516" x="6489700" y="3733800"/>
          <p14:tracePt t="316710" x="6483350" y="3733800"/>
          <p14:tracePt t="316981" x="6483350" y="3727450"/>
          <p14:tracePt t="316998" x="6477000" y="3727450"/>
          <p14:tracePt t="317021" x="6464300" y="3727450"/>
          <p14:tracePt t="317772" x="6496050" y="3714750"/>
          <p14:tracePt t="317781" x="6508750" y="3708400"/>
          <p14:tracePt t="321856" x="6515100" y="3702050"/>
          <p14:tracePt t="321868" x="6540500" y="3683000"/>
          <p14:tracePt t="321886" x="6648450" y="3600450"/>
          <p14:tracePt t="321902" x="6756400" y="3536950"/>
          <p14:tracePt t="321919" x="6788150" y="3492500"/>
          <p14:tracePt t="321935" x="6737350" y="3422650"/>
          <p14:tracePt t="321952" x="6597650" y="3346450"/>
          <p14:tracePt t="321968" x="6419850" y="3251200"/>
          <p14:tracePt t="321985" x="6203950" y="3130550"/>
          <p14:tracePt t="322002" x="6057900" y="3041650"/>
          <p14:tracePt t="322019" x="5975350" y="2990850"/>
          <p14:tracePt t="322037" x="5892800" y="2933700"/>
          <p14:tracePt t="322052" x="5803900" y="2895600"/>
          <p14:tracePt t="322069" x="5619750" y="2870200"/>
          <p14:tracePt t="322085" x="5378450" y="2857500"/>
          <p14:tracePt t="322103" x="5080000" y="2870200"/>
          <p14:tracePt t="322129" x="4756150" y="2914650"/>
          <p14:tracePt t="322135" x="4692650" y="2940050"/>
          <p14:tracePt t="322152" x="4673600" y="2971800"/>
          <p14:tracePt t="322168" x="4699000" y="3028950"/>
          <p14:tracePt t="322185" x="4762500" y="3098800"/>
          <p14:tracePt t="322202" x="4895850" y="3232150"/>
          <p14:tracePt t="322220" x="5016500" y="3327400"/>
          <p14:tracePt t="322235" x="5232400" y="3435350"/>
          <p14:tracePt t="322253" x="5473700" y="3511550"/>
          <p14:tracePt t="322269" x="5765800" y="3575050"/>
          <p14:tracePt t="322286" x="6019800" y="3613150"/>
          <p14:tracePt t="322302" x="6267450" y="3625850"/>
          <p14:tracePt t="322319" x="6464300" y="3619500"/>
          <p14:tracePt t="322336" x="6623050" y="3587750"/>
          <p14:tracePt t="322355" x="6737350" y="3498850"/>
          <p14:tracePt t="322369" x="6756400" y="3467100"/>
          <p14:tracePt t="322386" x="6775450" y="3321050"/>
          <p14:tracePt t="322405" x="6750050" y="3238500"/>
          <p14:tracePt t="322419" x="6718300" y="3168650"/>
          <p14:tracePt t="322436" x="6686550" y="3130550"/>
          <p14:tracePt t="322452" x="6661150" y="3105150"/>
          <p14:tracePt t="322453" x="6635750" y="3086100"/>
          <p14:tracePt t="322469" x="6572250" y="3067050"/>
          <p14:tracePt t="322486" x="6483350" y="3048000"/>
          <p14:tracePt t="322502" x="6413500" y="3041650"/>
          <p14:tracePt t="322519" x="6350000" y="3041650"/>
          <p14:tracePt t="322537" x="6261100" y="3048000"/>
          <p14:tracePt t="322552" x="6146800" y="3067050"/>
          <p14:tracePt t="322574" x="5911850" y="3124200"/>
          <p14:tracePt t="322586" x="5835650" y="3149600"/>
          <p14:tracePt t="322602" x="5740400" y="3200400"/>
          <p14:tracePt t="322620" x="5721350" y="3232150"/>
          <p14:tracePt t="322642" x="5715000" y="3251200"/>
          <p14:tracePt t="322652" x="5740400" y="3282950"/>
          <p14:tracePt t="322669" x="5791200" y="3333750"/>
          <p14:tracePt t="322686" x="5861050" y="3403600"/>
          <p14:tracePt t="322702" x="5918200" y="3460750"/>
          <p14:tracePt t="322720" x="5994400" y="3511550"/>
          <p14:tracePt t="322736" x="6045200" y="3536950"/>
          <p14:tracePt t="322752" x="6076950" y="3543300"/>
          <p14:tracePt t="322769" x="6115050" y="3543300"/>
          <p14:tracePt t="322786" x="6140450" y="3536950"/>
          <p14:tracePt t="322803" x="6159500" y="3530600"/>
          <p14:tracePt t="323120" x="6178550" y="3517900"/>
          <p14:tracePt t="323136" x="6210300" y="3492500"/>
          <p14:tracePt t="323153" x="6248400" y="3473450"/>
          <p14:tracePt t="323169" x="6280150" y="3454400"/>
          <p14:tracePt t="323187" x="6280150" y="3448050"/>
          <p14:tracePt t="323203" x="6280150" y="3441700"/>
          <p14:tracePt t="323221" x="6273800" y="3422650"/>
          <p14:tracePt t="323236" x="6242050" y="3384550"/>
          <p14:tracePt t="323253" x="6203950" y="3340100"/>
          <p14:tracePt t="323270" x="6172200" y="3295650"/>
          <p14:tracePt t="323293" x="6140450" y="3225800"/>
          <p14:tracePt t="323303" x="6134100" y="3213100"/>
          <p14:tracePt t="323320" x="6121400" y="3194050"/>
          <p14:tracePt t="323336" x="6102350" y="3175000"/>
          <p14:tracePt t="323353" x="6070600" y="3155950"/>
          <p14:tracePt t="323354" x="6051550" y="3149600"/>
          <p14:tracePt t="323370" x="6019800" y="3136900"/>
          <p14:tracePt t="323386" x="5994400" y="3136900"/>
          <p14:tracePt t="323403" x="5969000" y="3136900"/>
          <p14:tracePt t="323419" x="5962650" y="3136900"/>
          <p14:tracePt t="323541" x="5969000" y="3136900"/>
          <p14:tracePt t="323576" x="6064250" y="3143250"/>
          <p14:tracePt t="323587" x="6096000" y="3149600"/>
          <p14:tracePt t="323607" x="6191250" y="3149600"/>
          <p14:tracePt t="323621" x="6210300" y="3149600"/>
          <p14:tracePt t="323636" x="6267450" y="3136900"/>
          <p14:tracePt t="323653" x="6286500" y="3124200"/>
          <p14:tracePt t="323670" x="6292850" y="3117850"/>
          <p14:tracePt t="323770" x="6273800" y="3111500"/>
          <p14:tracePt t="323787" x="6229350" y="3111500"/>
          <p14:tracePt t="323808" x="6134100" y="3105150"/>
          <p14:tracePt t="323820" x="6108700" y="3105150"/>
          <p14:tracePt t="323837" x="6083300" y="3105150"/>
          <p14:tracePt t="323853" x="6057900" y="3105150"/>
          <p14:tracePt t="323854" x="6051550" y="3105150"/>
          <p14:tracePt t="323870" x="6045200" y="3105150"/>
          <p14:tracePt t="323920" x="6038850" y="3111500"/>
          <p14:tracePt t="323937" x="6032500" y="3124200"/>
          <p14:tracePt t="323953" x="6032500" y="3175000"/>
          <p14:tracePt t="323970" x="6038850" y="3219450"/>
          <p14:tracePt t="323987" x="6057900" y="3263900"/>
          <p14:tracePt t="324004" x="6083300" y="3302000"/>
          <p14:tracePt t="324020" x="6121400" y="3333750"/>
          <p14:tracePt t="324037" x="6146800" y="3346450"/>
          <p14:tracePt t="324053" x="6172200" y="3359150"/>
          <p14:tracePt t="324070" x="6203950" y="3365500"/>
          <p14:tracePt t="324088" x="6235700" y="3365500"/>
          <p14:tracePt t="324104" x="6273800" y="3359150"/>
          <p14:tracePt t="324120" x="6305550" y="3333750"/>
          <p14:tracePt t="324137" x="6330950" y="3289300"/>
          <p14:tracePt t="324153" x="6350000" y="3238500"/>
          <p14:tracePt t="324171" x="6350000" y="3200400"/>
          <p14:tracePt t="324188" x="6350000" y="3149600"/>
          <p14:tracePt t="324204" x="6356350" y="3149600"/>
          <p14:tracePt t="324838" x="6356350" y="3143250"/>
          <p14:tracePt t="324854" x="6350000" y="3143250"/>
          <p14:tracePt t="325002" x="6343650" y="3143250"/>
          <p14:tracePt t="325028" x="6337300" y="3143250"/>
          <p14:tracePt t="325055" x="6330950" y="3136900"/>
          <p14:tracePt t="325071" x="6305550" y="3136900"/>
          <p14:tracePt t="325088" x="6286500" y="3130550"/>
          <p14:tracePt t="325105" x="6280150" y="3130550"/>
          <p14:tracePt t="331343" x="6292850" y="3130550"/>
          <p14:tracePt t="331360" x="6311900" y="3130550"/>
          <p14:tracePt t="332916" x="6305550" y="3143250"/>
          <p14:tracePt t="332928" x="6216650" y="3181350"/>
          <p14:tracePt t="332944" x="6076950" y="3232150"/>
          <p14:tracePt t="332961" x="5899150" y="3308350"/>
          <p14:tracePt t="332984" x="5702300" y="3378200"/>
          <p14:tracePt t="332994" x="5657850" y="3384550"/>
          <p14:tracePt t="333012" x="5600700" y="3397250"/>
          <p14:tracePt t="333028" x="5537200" y="3397250"/>
          <p14:tracePt t="333044" x="5473700" y="3397250"/>
          <p14:tracePt t="333062" x="5397500" y="3409950"/>
          <p14:tracePt t="333079" x="5283200" y="3422650"/>
          <p14:tracePt t="333095" x="5130800" y="3435350"/>
          <p14:tracePt t="333111" x="4997450" y="3435350"/>
          <p14:tracePt t="333128" x="4819650" y="3435350"/>
          <p14:tracePt t="333145" x="4718050" y="3429000"/>
          <p14:tracePt t="333161" x="4616450" y="3429000"/>
          <p14:tracePt t="333178" x="4533900" y="3448050"/>
          <p14:tracePt t="333195" x="4381500" y="3498850"/>
          <p14:tracePt t="333215" x="4127500" y="3663950"/>
          <p14:tracePt t="333228" x="4000500" y="3752850"/>
          <p14:tracePt t="333245" x="3803650" y="3886200"/>
          <p14:tracePt t="333261" x="3543300" y="4038600"/>
          <p14:tracePt t="333278" x="3327400" y="4146550"/>
          <p14:tracePt t="333295" x="3136900" y="4222750"/>
          <p14:tracePt t="333311" x="2971800" y="4279900"/>
          <p14:tracePt t="333328" x="2730500" y="4337050"/>
          <p14:tracePt t="333344" x="2495550" y="4381500"/>
          <p14:tracePt t="333361" x="2292350" y="4400550"/>
          <p14:tracePt t="333379" x="2095500" y="4419600"/>
          <p14:tracePt t="333403" x="2025650" y="4425950"/>
          <p14:tracePt t="333461" x="2000250" y="4413250"/>
          <p14:tracePt t="333478" x="1974850" y="4406900"/>
          <p14:tracePt t="333495" x="1943100" y="4406900"/>
          <p14:tracePt t="333512" x="1917700" y="4406900"/>
          <p14:tracePt t="333583" x="1924050" y="4400550"/>
          <p14:tracePt t="333662" x="1930400" y="4400550"/>
          <p14:tracePt t="333678" x="1955800" y="4381500"/>
          <p14:tracePt t="333695" x="1993900" y="4362450"/>
          <p14:tracePt t="333721" x="2044700" y="4343400"/>
          <p14:tracePt t="335046" x="2032000" y="4343400"/>
          <p14:tracePt t="335063" x="2000250" y="4343400"/>
          <p14:tracePt t="335080" x="1949450" y="4343400"/>
          <p14:tracePt t="335096" x="1917700" y="4349750"/>
          <p14:tracePt t="335116" x="1892300" y="4349750"/>
          <p14:tracePt t="335130" x="1885950" y="4349750"/>
          <p14:tracePt t="335147" x="1879600" y="4349750"/>
          <p14:tracePt t="335164" x="1866900" y="4349750"/>
          <p14:tracePt t="335180" x="1835150" y="4349750"/>
          <p14:tracePt t="335196" x="1708150" y="4324350"/>
          <p14:tracePt t="335213" x="1587500" y="4286250"/>
          <p14:tracePt t="335230" x="1511300" y="4260850"/>
          <p14:tracePt t="335247" x="1447800" y="4229100"/>
          <p14:tracePt t="335264" x="1428750" y="4222750"/>
          <p14:tracePt t="335280" x="1416050" y="4216400"/>
          <p14:tracePt t="335296" x="1377950" y="4210050"/>
          <p14:tracePt t="335313" x="1282700" y="4197350"/>
          <p14:tracePt t="335330" x="1079500" y="4171950"/>
          <p14:tracePt t="335347" x="889000" y="4140200"/>
          <p14:tracePt t="335364" x="704850" y="4095750"/>
          <p14:tracePt t="335380" x="609600" y="4057650"/>
          <p14:tracePt t="335397" x="577850" y="4038600"/>
          <p14:tracePt t="335414" x="577850" y="4032250"/>
          <p14:tracePt t="335430" x="590550" y="4032250"/>
          <p14:tracePt t="335446" x="596900" y="4032250"/>
          <p14:tracePt t="335463" x="615950" y="4032250"/>
          <p14:tracePt t="335480" x="628650" y="4032250"/>
          <p14:tracePt t="335497" x="635000" y="4038600"/>
          <p14:tracePt t="335525" x="654050" y="4038600"/>
          <p14:tracePt t="335548" x="679450" y="4038600"/>
          <p14:tracePt t="335563" x="698500" y="4038600"/>
          <p14:tracePt t="335580" x="711200" y="4038600"/>
          <p14:tracePt t="335597" x="723900" y="4051300"/>
          <p14:tracePt t="335613" x="730250" y="4051300"/>
          <p14:tracePt t="335630" x="749300" y="4064000"/>
          <p14:tracePt t="335647" x="762000" y="4070350"/>
          <p14:tracePt t="335663" x="793750" y="4076700"/>
          <p14:tracePt t="335680" x="857250" y="4076700"/>
          <p14:tracePt t="335697" x="933450" y="4076700"/>
          <p14:tracePt t="335713" x="958850" y="4076700"/>
          <p14:tracePt t="335765" x="965200" y="4076700"/>
          <p14:tracePt t="335785" x="990600" y="4064000"/>
          <p14:tracePt t="335797" x="996950" y="4051300"/>
          <p14:tracePt t="335820" x="1003300" y="4006850"/>
          <p14:tracePt t="335834" x="984250" y="3975100"/>
          <p14:tracePt t="335850" x="946150" y="3943350"/>
          <p14:tracePt t="335863" x="933450" y="3924300"/>
          <p14:tracePt t="335880" x="895350" y="3879850"/>
          <p14:tracePt t="335896" x="882650" y="3848100"/>
          <p14:tracePt t="335914" x="876300" y="3822700"/>
          <p14:tracePt t="335930" x="863600" y="3797300"/>
          <p14:tracePt t="335947" x="838200" y="3778250"/>
          <p14:tracePt t="335968" x="800100" y="3765550"/>
          <p14:tracePt t="335980" x="755650" y="3752850"/>
          <p14:tracePt t="335997" x="711200" y="3740150"/>
          <p14:tracePt t="336023" x="679450" y="3727450"/>
          <p14:tracePt t="336031" x="673100" y="3721100"/>
          <p14:tracePt t="336053" x="660400" y="3714750"/>
          <p14:tracePt t="336064" x="654050" y="3714750"/>
          <p14:tracePt t="336080" x="596900" y="3714750"/>
          <p14:tracePt t="336081" x="571500" y="3714750"/>
          <p14:tracePt t="336097" x="539750" y="3714750"/>
          <p14:tracePt t="336114" x="450850" y="3721100"/>
          <p14:tracePt t="336130" x="438150" y="3733800"/>
          <p14:tracePt t="336147" x="438150" y="3746500"/>
          <p14:tracePt t="336165" x="463550" y="3790950"/>
          <p14:tracePt t="336181" x="482600" y="3848100"/>
          <p14:tracePt t="336198" x="488950" y="3892550"/>
          <p14:tracePt t="336214" x="508000" y="3987800"/>
          <p14:tracePt t="336231" x="546100" y="4032250"/>
          <p14:tracePt t="336254" x="641350" y="4089400"/>
          <p14:tracePt t="336264" x="692150" y="4102100"/>
          <p14:tracePt t="336281" x="793750" y="4114800"/>
          <p14:tracePt t="336309" x="933450" y="4127500"/>
          <p14:tracePt t="336321" x="946150" y="4127500"/>
          <p14:tracePt t="336341" x="984250" y="4133850"/>
          <p14:tracePt t="336364" x="1054100" y="4127500"/>
          <p14:tracePt t="336381" x="1149350" y="4102100"/>
          <p14:tracePt t="336403" x="1282700" y="4076700"/>
          <p14:tracePt t="336414" x="1543050" y="4057650"/>
          <p14:tracePt t="336431" x="1752600" y="4057650"/>
          <p14:tracePt t="336447" x="1974850" y="4070350"/>
          <p14:tracePt t="336465" x="2032000" y="4070350"/>
          <p14:tracePt t="336573" x="2095500" y="4070350"/>
          <p14:tracePt t="336581" x="2127250" y="4070350"/>
          <p14:tracePt t="336597" x="2203450" y="4070350"/>
          <p14:tracePt t="336614" x="2222500" y="4070350"/>
          <p14:tracePt t="336631" x="2228850" y="4076700"/>
          <p14:tracePt t="336647" x="2241550" y="4083050"/>
          <p14:tracePt t="336665" x="2273300" y="4095750"/>
          <p14:tracePt t="336681" x="2311400" y="4102100"/>
          <p14:tracePt t="336697" x="2355850" y="4108450"/>
          <p14:tracePt t="336715" x="2406650" y="4108450"/>
          <p14:tracePt t="336731" x="2413000" y="4108450"/>
          <p14:tracePt t="336773" x="2419350" y="4108450"/>
          <p14:tracePt t="336911" x="2444750" y="4095750"/>
          <p14:tracePt t="336917" x="2451100" y="4089400"/>
          <p14:tracePt t="336932" x="2463800" y="4083050"/>
          <p14:tracePt t="336957" x="2470150" y="4083050"/>
          <p14:tracePt t="337181" x="2476500" y="4083050"/>
          <p14:tracePt t="337198" x="2476500" y="4076700"/>
          <p14:tracePt t="337605" x="2451100" y="4070350"/>
          <p14:tracePt t="337615" x="2444750" y="4070350"/>
          <p14:tracePt t="337865" x="2438400" y="4070350"/>
          <p14:tracePt t="337883" x="2406650" y="4064000"/>
          <p14:tracePt t="337899" x="2374900" y="4064000"/>
          <p14:tracePt t="337915" x="2355850" y="4057650"/>
          <p14:tracePt t="337948" x="2343150" y="4057650"/>
          <p14:tracePt t="337966" x="2279650" y="4051300"/>
          <p14:tracePt t="337982" x="2133600" y="4038600"/>
          <p14:tracePt t="337999" x="1987550" y="4013200"/>
          <p14:tracePt t="338015" x="1879600" y="3975100"/>
          <p14:tracePt t="338032" x="1816100" y="3943350"/>
          <p14:tracePt t="338048" x="1803400" y="3930650"/>
          <p14:tracePt t="338099" x="1790700" y="3930650"/>
          <p14:tracePt t="338116" x="1771650" y="3930650"/>
          <p14:tracePt t="338135" x="1746250" y="3930650"/>
          <p14:tracePt t="338206" x="1765300" y="3930650"/>
          <p14:tracePt t="338216" x="1778000" y="3930650"/>
          <p14:tracePt t="338232" x="1803400" y="3924300"/>
          <p14:tracePt t="338587" x="1860550" y="3943350"/>
          <p14:tracePt t="338600" x="1898650" y="3956050"/>
          <p14:tracePt t="338616" x="2012950" y="3981450"/>
          <p14:tracePt t="338636" x="2063750" y="3994150"/>
          <p14:tracePt t="338649" x="2082800" y="3994150"/>
          <p14:tracePt t="338666" x="2095500" y="4000500"/>
          <p14:tracePt t="338689" x="2114550" y="4013200"/>
          <p14:tracePt t="338700" x="2120900" y="4013200"/>
          <p14:tracePt t="338722" x="2152650" y="4019550"/>
          <p14:tracePt t="338733" x="2171700" y="4019550"/>
          <p14:tracePt t="338750" x="2216150" y="4019550"/>
          <p14:tracePt t="338766" x="2286000" y="4013200"/>
          <p14:tracePt t="338782" x="2311400" y="4006850"/>
          <p14:tracePt t="338816" x="2324100" y="4006850"/>
          <p14:tracePt t="338833" x="2336800" y="4006850"/>
          <p14:tracePt t="338864" x="2438400" y="4006850"/>
          <p14:tracePt t="338870" x="2457450" y="4006850"/>
          <p14:tracePt t="338894" x="2571750" y="3987800"/>
          <p14:tracePt t="338900" x="2628900" y="3975100"/>
          <p14:tracePt t="338916" x="2711450" y="3943350"/>
          <p14:tracePt t="338933" x="2787650" y="3905250"/>
          <p14:tracePt t="338950" x="2844800" y="3854450"/>
          <p14:tracePt t="338968" x="2870200" y="3829050"/>
          <p14:tracePt t="338983" x="2870200" y="3816350"/>
          <p14:tracePt t="339003" x="2832100" y="3797300"/>
          <p14:tracePt t="339017" x="2806700" y="3790950"/>
          <p14:tracePt t="339033" x="2762250" y="3784600"/>
          <p14:tracePt t="339050" x="2724150" y="3771900"/>
          <p14:tracePt t="339066" x="2673350" y="3752850"/>
          <p14:tracePt t="339083" x="2616200" y="3733800"/>
          <p14:tracePt t="339104" x="2489200" y="3714750"/>
          <p14:tracePt t="339116" x="2343150" y="3714750"/>
          <p14:tracePt t="339133" x="2203450" y="3708400"/>
          <p14:tracePt t="339151" x="2076450" y="3708400"/>
          <p14:tracePt t="339166" x="1987550" y="3708400"/>
          <p14:tracePt t="339183" x="1943100" y="3702050"/>
          <p14:tracePt t="339200" x="1905000" y="3695700"/>
          <p14:tracePt t="339216" x="1854200" y="3689350"/>
          <p14:tracePt t="339233" x="1758950" y="3689350"/>
          <p14:tracePt t="339250" x="1606550" y="3683000"/>
          <p14:tracePt t="339268" x="1511300" y="3670300"/>
          <p14:tracePt t="339283" x="1409700" y="3657600"/>
          <p14:tracePt t="339300" x="1384300" y="3651250"/>
          <p14:tracePt t="339339" x="1377950" y="3651250"/>
          <p14:tracePt t="339350" x="1346200" y="3651250"/>
          <p14:tracePt t="339367" x="1276350" y="3651250"/>
          <p14:tracePt t="339383" x="1168400" y="3663950"/>
          <p14:tracePt t="339400" x="1123950" y="3670300"/>
          <p14:tracePt t="339416" x="1117600" y="3676650"/>
          <p14:tracePt t="339450" x="1136650" y="3683000"/>
          <p14:tracePt t="339467" x="1187450" y="3702050"/>
          <p14:tracePt t="339486" x="1212850" y="3727450"/>
          <p14:tracePt t="339500" x="1263650" y="3759200"/>
          <p14:tracePt t="339516" x="1339850" y="3810000"/>
          <p14:tracePt t="339533" x="1441450" y="3867150"/>
          <p14:tracePt t="339550" x="1536700" y="3917950"/>
          <p14:tracePt t="339567" x="1708150" y="3968750"/>
          <p14:tracePt t="339583" x="1898650" y="4000500"/>
          <p14:tracePt t="339600" x="2146300" y="4013200"/>
          <p14:tracePt t="339617" x="2362200" y="4013200"/>
          <p14:tracePt t="339633" x="2495550" y="4006850"/>
          <p14:tracePt t="339650" x="2527300" y="4000500"/>
          <p14:tracePt t="339667" x="2540000" y="4000500"/>
          <p14:tracePt t="339850" x="2546350" y="4000500"/>
          <p14:tracePt t="339867" x="2609850" y="4000500"/>
          <p14:tracePt t="339884" x="2679700" y="4000500"/>
          <p14:tracePt t="339911" x="2800350" y="3994150"/>
          <p14:tracePt t="339919" x="2819400" y="3987800"/>
          <p14:tracePt t="339941" x="2851150" y="3981450"/>
          <p14:tracePt t="339950" x="2870200" y="3968750"/>
          <p14:tracePt t="339967" x="2882900" y="3956050"/>
          <p14:tracePt t="339984" x="2895600" y="3930650"/>
          <p14:tracePt t="340000" x="2895600" y="3905250"/>
          <p14:tracePt t="340017" x="2895600" y="3879850"/>
          <p14:tracePt t="340033" x="2882900" y="3848100"/>
          <p14:tracePt t="340050" x="2857500" y="3816350"/>
          <p14:tracePt t="340068" x="2832100" y="3797300"/>
          <p14:tracePt t="340092" x="2774950" y="3759200"/>
          <p14:tracePt t="340106" x="2724150" y="3733800"/>
          <p14:tracePt t="340121" x="2686050" y="3714750"/>
          <p14:tracePt t="340134" x="2673350" y="3708400"/>
          <p14:tracePt t="340150" x="2597150" y="3695700"/>
          <p14:tracePt t="340167" x="2508250" y="3689350"/>
          <p14:tracePt t="340183" x="2362200" y="3689350"/>
          <p14:tracePt t="340200" x="2292350" y="3689350"/>
          <p14:tracePt t="340217" x="2260600" y="3689350"/>
          <p14:tracePt t="340234" x="2235200" y="3689350"/>
          <p14:tracePt t="340251" x="2209800" y="3683000"/>
          <p14:tracePt t="340270" x="2120900" y="3676650"/>
          <p14:tracePt t="340284" x="2006600" y="3676650"/>
          <p14:tracePt t="340302" x="1924050" y="3683000"/>
          <p14:tracePt t="340317" x="1860550" y="3689350"/>
          <p14:tracePt t="340334" x="1847850" y="3689350"/>
          <p14:tracePt t="340350" x="1847850" y="3695700"/>
          <p14:tracePt t="340368" x="1898650" y="3721100"/>
          <p14:tracePt t="340384" x="1968500" y="3765550"/>
          <p14:tracePt t="340401" x="2032000" y="3816350"/>
          <p14:tracePt t="340418" x="2070100" y="3873500"/>
          <p14:tracePt t="340418" x="2101850" y="3905250"/>
          <p14:tracePt t="340434" x="2152650" y="3962400"/>
          <p14:tracePt t="340451" x="2216150" y="4013200"/>
          <p14:tracePt t="340468" x="2286000" y="4051300"/>
          <p14:tracePt t="340485" x="2343150" y="4070350"/>
          <p14:tracePt t="340508" x="2444750" y="4089400"/>
          <p14:tracePt t="340519" x="2482850" y="4095750"/>
          <p14:tracePt t="340535" x="2565400" y="4095750"/>
          <p14:tracePt t="340551" x="2647950" y="4083050"/>
          <p14:tracePt t="340567" x="2698750" y="4057650"/>
          <p14:tracePt t="340584" x="2724150" y="4019550"/>
          <p14:tracePt t="340601" x="2730500" y="4000500"/>
          <p14:tracePt t="340617" x="2730500" y="3994150"/>
          <p14:tracePt t="340784" x="2724150" y="3994150"/>
          <p14:tracePt t="340801" x="2705100" y="3994150"/>
          <p14:tracePt t="340818" x="2692400" y="3994150"/>
          <p14:tracePt t="340834" x="2686050" y="3994150"/>
          <p14:tracePt t="340921" x="2679700" y="3994150"/>
          <p14:tracePt t="340935" x="2673350" y="3987800"/>
          <p14:tracePt t="340961" x="2667000" y="3981450"/>
          <p14:tracePt t="340984" x="2660650" y="3981450"/>
          <p14:tracePt t="341119" x="2647950" y="3981450"/>
          <p14:tracePt t="341135" x="2628900" y="3981450"/>
          <p14:tracePt t="341151" x="2609850" y="3981450"/>
          <p14:tracePt t="341168" x="2597150" y="3981450"/>
          <p14:tracePt t="341218" x="2590800" y="3981450"/>
          <p14:tracePt t="341240" x="2584450" y="3981450"/>
          <p14:tracePt t="341254" x="2578100" y="3981450"/>
          <p14:tracePt t="341275" x="2559050" y="3981450"/>
          <p14:tracePt t="341285" x="2552700" y="3981450"/>
          <p14:tracePt t="341302" x="2546350" y="3981450"/>
          <p14:tracePt t="341452" x="2565400" y="3975100"/>
          <p14:tracePt t="341469" x="2616200" y="3962400"/>
          <p14:tracePt t="341495" x="2781300" y="3949700"/>
          <p14:tracePt t="341518" x="2870200" y="3949700"/>
          <p14:tracePt t="341535" x="2901950" y="3943350"/>
          <p14:tracePt t="341551" x="2927350" y="3943350"/>
          <p14:tracePt t="341572" x="2952750" y="3937000"/>
          <p14:tracePt t="341585" x="2978150" y="3930650"/>
          <p14:tracePt t="341601" x="3028950" y="3930650"/>
          <p14:tracePt t="341618" x="3092450" y="3924300"/>
          <p14:tracePt t="341635" x="3206750" y="3924300"/>
          <p14:tracePt t="341660" x="3365500" y="3924300"/>
          <p14:tracePt t="341669" x="3384550" y="3924300"/>
          <p14:tracePt t="341685" x="3441700" y="3924300"/>
          <p14:tracePt t="341702" x="3467100" y="3924300"/>
          <p14:tracePt t="341718" x="3498850" y="3924300"/>
          <p14:tracePt t="341735" x="3549650" y="3924300"/>
          <p14:tracePt t="341752" x="3663950" y="3943350"/>
          <p14:tracePt t="341778" x="3778250" y="3956050"/>
          <p14:tracePt t="341792" x="3822700" y="3962400"/>
          <p14:tracePt t="341812" x="3835400" y="3962400"/>
          <p14:tracePt t="341819" x="3841750" y="3962400"/>
          <p14:tracePt t="341835" x="3854450" y="3962400"/>
          <p14:tracePt t="341852" x="3860800" y="3962400"/>
          <p14:tracePt t="341868" x="3873500" y="3962400"/>
          <p14:tracePt t="341885" x="3886200" y="3968750"/>
          <p14:tracePt t="341902" x="3911600" y="3975100"/>
          <p14:tracePt t="341919" x="3930650" y="3975100"/>
          <p14:tracePt t="341936" x="3943350" y="3975100"/>
          <p14:tracePt t="341937" x="3956050" y="3975100"/>
          <p14:tracePt t="341957" x="3981450" y="3975100"/>
          <p14:tracePt t="341969" x="4000500" y="3981450"/>
          <p14:tracePt t="341986" x="4044950" y="4000500"/>
          <p14:tracePt t="342008" x="4108450" y="4019550"/>
          <p14:tracePt t="342019" x="4159250" y="4025900"/>
          <p14:tracePt t="342037" x="4197350" y="4032250"/>
          <p14:tracePt t="342054" x="4229100" y="4032250"/>
          <p14:tracePt t="342069" x="4241800" y="4032250"/>
          <p14:tracePt t="342085" x="4267200" y="4032250"/>
          <p14:tracePt t="342102" x="4286250" y="4032250"/>
          <p14:tracePt t="342118" x="4305300" y="4032250"/>
          <p14:tracePt t="342137" x="4330700" y="4025900"/>
          <p14:tracePt t="342152" x="4343400" y="4025900"/>
          <p14:tracePt t="342174" x="4400550" y="4025900"/>
          <p14:tracePt t="342185" x="4419600" y="4025900"/>
          <p14:tracePt t="342202" x="4489450" y="4025900"/>
          <p14:tracePt t="342219" x="4502150" y="4025900"/>
          <p14:tracePt t="342236" x="4533900" y="4025900"/>
          <p14:tracePt t="342237" x="4559300" y="4025900"/>
          <p14:tracePt t="342252" x="4565650" y="4025900"/>
          <p14:tracePt t="342269" x="4572000" y="4032250"/>
          <p14:tracePt t="342302" x="4578350" y="4032250"/>
          <p14:tracePt t="342319" x="4597400" y="4032250"/>
          <p14:tracePt t="342335" x="4635500" y="4032250"/>
          <p14:tracePt t="342352" x="4711700" y="4019550"/>
          <p14:tracePt t="342369" x="4787900" y="4019550"/>
          <p14:tracePt t="342386" x="4838700" y="4019550"/>
          <p14:tracePt t="342403" x="4857750" y="4019550"/>
          <p14:tracePt t="342486" x="4876800" y="4013200"/>
          <p14:tracePt t="342511" x="4933950" y="3994150"/>
          <p14:tracePt t="342525" x="4953000" y="3987800"/>
          <p14:tracePt t="342546" x="5010150" y="3975100"/>
          <p14:tracePt t="342558" x="5035550" y="3968750"/>
          <p14:tracePt t="342571" x="5048250" y="3968750"/>
          <p14:tracePt t="342585" x="5111750" y="3968750"/>
          <p14:tracePt t="342603" x="5213350" y="3968750"/>
          <p14:tracePt t="342619" x="5346700" y="3981450"/>
          <p14:tracePt t="342636" x="5499100" y="4000500"/>
          <p14:tracePt t="342659" x="5702300" y="4006850"/>
          <p14:tracePt t="342670" x="5784850" y="4000500"/>
          <p14:tracePt t="342686" x="5835650" y="3987800"/>
          <p14:tracePt t="342702" x="5854700" y="3981450"/>
          <p14:tracePt t="342719" x="5873750" y="3968750"/>
          <p14:tracePt t="342736" x="5892800" y="3962400"/>
          <p14:tracePt t="342753" x="5918200" y="3956050"/>
          <p14:tracePt t="342769" x="5937250" y="3949700"/>
          <p14:tracePt t="342786" x="5949950" y="3949700"/>
          <p14:tracePt t="342803" x="5962650" y="3943350"/>
          <p14:tracePt t="342820" x="5969000" y="3937000"/>
          <p14:tracePt t="342837" x="5981700" y="3937000"/>
          <p14:tracePt t="342853" x="5994400" y="3937000"/>
          <p14:tracePt t="342870" x="6000750" y="3937000"/>
          <p14:tracePt t="342919" x="6007100" y="3937000"/>
          <p14:tracePt t="342936" x="6013450" y="3937000"/>
          <p14:tracePt t="342953" x="6038850" y="3937000"/>
          <p14:tracePt t="342970" x="6051550" y="3937000"/>
          <p14:tracePt t="342996" x="6096000" y="3937000"/>
          <p14:tracePt t="343026" x="6184900" y="3943350"/>
          <p14:tracePt t="343036" x="6235700" y="3949700"/>
          <p14:tracePt t="343053" x="6400800" y="3962400"/>
          <p14:tracePt t="343070" x="6426200" y="3962400"/>
          <p14:tracePt t="343086" x="6540500" y="3962400"/>
          <p14:tracePt t="343103" x="6604000" y="3962400"/>
          <p14:tracePt t="343128" x="6642100" y="3962400"/>
          <p14:tracePt t="343137" x="6654800" y="3962400"/>
          <p14:tracePt t="343153" x="6667500" y="3962400"/>
          <p14:tracePt t="343170" x="6692900" y="3968750"/>
          <p14:tracePt t="343186" x="6724650" y="3975100"/>
          <p14:tracePt t="343203" x="6743700" y="3975100"/>
          <p14:tracePt t="343221" x="6775450" y="3975100"/>
          <p14:tracePt t="343237" x="6794500" y="3975100"/>
          <p14:tracePt t="343237" x="6800850" y="3975100"/>
          <p14:tracePt t="343253" x="6813550" y="3975100"/>
          <p14:tracePt t="343270" x="6858000" y="3975100"/>
          <p14:tracePt t="343286" x="6908800" y="3975100"/>
          <p14:tracePt t="343303" x="6972300" y="3975100"/>
          <p14:tracePt t="343319" x="7035800" y="3968750"/>
          <p14:tracePt t="343336" x="7118350" y="3968750"/>
          <p14:tracePt t="343353" x="7226300" y="3968750"/>
          <p14:tracePt t="343369" x="7353300" y="3975100"/>
          <p14:tracePt t="343387" x="7467600" y="3981450"/>
          <p14:tracePt t="343421" x="7747000" y="3994150"/>
          <p14:tracePt t="343437" x="7893050" y="4000500"/>
          <p14:tracePt t="343453" x="8045450" y="4000500"/>
          <p14:tracePt t="343470" x="8166100" y="4000500"/>
          <p14:tracePt t="343487" x="8235950" y="4000500"/>
          <p14:tracePt t="343504" x="8248650" y="4000500"/>
          <p14:tracePt t="344921" x="8261350" y="4000500"/>
          <p14:tracePt t="344938" x="8331200" y="3987800"/>
          <p14:tracePt t="344955" x="8413750" y="3981450"/>
          <p14:tracePt t="344971" x="8432800" y="3981450"/>
          <p14:tracePt t="344987" x="8439150" y="3981450"/>
          <p14:tracePt t="345004" x="8458200" y="3975100"/>
          <p14:tracePt t="345021" x="8489950" y="3968750"/>
          <p14:tracePt t="345038" x="8521700" y="3949700"/>
          <p14:tracePt t="345054" x="8559800" y="3930650"/>
          <p14:tracePt t="345072" x="8610600" y="3905250"/>
          <p14:tracePt t="345104" x="8636000" y="3879850"/>
          <p14:tracePt t="345205" x="8623300" y="3879850"/>
          <p14:tracePt t="345221" x="8591550" y="3867150"/>
          <p14:tracePt t="345238" x="8540750" y="3854450"/>
          <p14:tracePt t="345255" x="8483600" y="3841750"/>
          <p14:tracePt t="345271" x="8439150" y="3835400"/>
          <p14:tracePt t="345288" x="8407400" y="3829050"/>
          <p14:tracePt t="345305" x="8394700" y="3829050"/>
          <p14:tracePt t="345338" x="8382000" y="3829050"/>
          <p14:tracePt t="345355" x="8331200" y="3829050"/>
          <p14:tracePt t="345372" x="8274050" y="3822700"/>
          <p14:tracePt t="345388" x="8223250" y="3816350"/>
          <p14:tracePt t="345405" x="8197850" y="3810000"/>
          <p14:tracePt t="345421" x="8172450" y="3803650"/>
          <p14:tracePt t="345438" x="8159750" y="3803650"/>
          <p14:tracePt t="345454" x="8153400" y="3797300"/>
          <p14:tracePt t="345471" x="8134350" y="3797300"/>
          <p14:tracePt t="345488" x="8108950" y="3797300"/>
          <p14:tracePt t="345505" x="8083550" y="3810000"/>
          <p14:tracePt t="345521" x="8058150" y="3829050"/>
          <p14:tracePt t="345539" x="8045450" y="3854450"/>
          <p14:tracePt t="345561" x="8045450" y="3886200"/>
          <p14:tracePt t="345572" x="8045450" y="3898900"/>
          <p14:tracePt t="345589" x="8051800" y="3905250"/>
          <p14:tracePt t="345605" x="8064500" y="3917950"/>
          <p14:tracePt t="345722" x="8089900" y="3917950"/>
          <p14:tracePt t="345738" x="8172450" y="3937000"/>
          <p14:tracePt t="345756" x="8255000" y="3949700"/>
          <p14:tracePt t="345774" x="8299450" y="3956050"/>
          <p14:tracePt t="345789" x="8305800" y="3956050"/>
          <p14:tracePt t="346127" x="8324850" y="3956050"/>
          <p14:tracePt t="346139" x="8337550" y="3962400"/>
          <p14:tracePt t="346172" x="8337550" y="3968750"/>
          <p14:tracePt t="346189" x="8343900" y="3968750"/>
          <p14:tracePt t="346205" x="8350250" y="3975100"/>
          <p14:tracePt t="361594" x="8337550" y="3975100"/>
          <p14:tracePt t="361604" x="8318500" y="3975100"/>
          <p14:tracePt t="361623" x="8274050" y="3968750"/>
          <p14:tracePt t="361706" x="8267700" y="3968750"/>
          <p14:tracePt t="361718" x="8261350" y="3968750"/>
          <p14:tracePt t="361735" x="8235950" y="3968750"/>
          <p14:tracePt t="361752" x="8216900" y="3968750"/>
          <p14:tracePt t="361884" x="8216900" y="3975100"/>
          <p14:tracePt t="361891" x="8229600" y="3981450"/>
          <p14:tracePt t="361902" x="8255000" y="3981450"/>
          <p14:tracePt t="361919" x="8318500" y="3987800"/>
          <p14:tracePt t="361943" x="8362950" y="3987800"/>
          <p14:tracePt t="361952" x="8375650" y="3987800"/>
          <p14:tracePt t="361968" x="8407400" y="3987800"/>
          <p14:tracePt t="361985" x="8470900" y="3981450"/>
          <p14:tracePt t="362002" x="8528050" y="3968750"/>
          <p14:tracePt t="362019" x="8597900" y="3956050"/>
          <p14:tracePt t="362037" x="8661400" y="3943350"/>
          <p14:tracePt t="362052" x="8724900" y="3917950"/>
          <p14:tracePt t="362070" x="8775700" y="3886200"/>
          <p14:tracePt t="362085" x="8794750" y="3860800"/>
          <p14:tracePt t="362102" x="8807450" y="3829050"/>
          <p14:tracePt t="362122" x="8813800" y="3797300"/>
          <p14:tracePt t="362135" x="8813800" y="3778250"/>
          <p14:tracePt t="362152" x="8813800" y="3759200"/>
          <p14:tracePt t="362169" x="8813800" y="3752850"/>
          <p14:tracePt t="362309" x="8794750" y="3746500"/>
          <p14:tracePt t="362319" x="8763000" y="3740150"/>
          <p14:tracePt t="362336" x="8737600" y="3733800"/>
          <p14:tracePt t="362361" x="8712200" y="3727450"/>
          <p14:tracePt t="362374" x="8699500" y="3721100"/>
          <p14:tracePt t="362392" x="8680450" y="3714750"/>
          <p14:tracePt t="362402" x="8655050" y="3714750"/>
          <p14:tracePt t="362419" x="8578850" y="3708400"/>
          <p14:tracePt t="362438" x="8496300" y="3708400"/>
          <p14:tracePt t="362454" x="8305800" y="3695700"/>
          <p14:tracePt t="362470" x="8261350" y="3689350"/>
          <p14:tracePt t="362491" x="8172450" y="3676650"/>
          <p14:tracePt t="362502" x="8159750" y="3670300"/>
          <p14:tracePt t="362552" x="8147050" y="3663950"/>
          <p14:tracePt t="362570" x="8115300" y="3663950"/>
          <p14:tracePt t="362590" x="8083550" y="3689350"/>
          <p14:tracePt t="362603" x="8070850" y="3702050"/>
          <p14:tracePt t="362619" x="8058150" y="3721100"/>
          <p14:tracePt t="362636" x="8051800" y="3752850"/>
          <p14:tracePt t="362652" x="8051800" y="3765550"/>
          <p14:tracePt t="362669" x="8051800" y="3784600"/>
          <p14:tracePt t="362686" x="8058150" y="3790950"/>
          <p14:tracePt t="362703" x="8070850" y="3797300"/>
          <p14:tracePt t="362731" x="8121650" y="3822700"/>
          <p14:tracePt t="362743" x="8178800" y="3841750"/>
          <p14:tracePt t="362756" x="8242300" y="3841750"/>
          <p14:tracePt t="362769" x="8261350" y="3841750"/>
          <p14:tracePt t="362785" x="8375650" y="3835400"/>
          <p14:tracePt t="362803" x="8464550" y="3816350"/>
          <p14:tracePt t="362821" x="8540750" y="3790950"/>
          <p14:tracePt t="362837" x="8585200" y="3771900"/>
          <p14:tracePt t="362853" x="8623300" y="3759200"/>
          <p14:tracePt t="362877" x="8636000" y="3746500"/>
          <p14:tracePt t="363019" x="8616950" y="3733800"/>
          <p14:tracePt t="363037" x="8559800" y="3721100"/>
          <p14:tracePt t="363055" x="8509000" y="3714750"/>
          <p14:tracePt t="363069" x="8477250" y="3708400"/>
          <p14:tracePt t="363086" x="8451850" y="3702050"/>
          <p14:tracePt t="363087" x="8439150" y="3695700"/>
          <p14:tracePt t="363103" x="8432800" y="3695700"/>
          <p14:tracePt t="363120" x="8420100" y="3689350"/>
          <p14:tracePt t="363136" x="8407400" y="3689350"/>
          <p14:tracePt t="363153" x="8375650" y="3689350"/>
          <p14:tracePt t="363169" x="8324850" y="3689350"/>
          <p14:tracePt t="363186" x="8261350" y="3689350"/>
          <p14:tracePt t="363203" x="8229600" y="3689350"/>
          <p14:tracePt t="363220" x="8216900" y="3689350"/>
          <p14:tracePt t="363291" x="8216900" y="3695700"/>
          <p14:tracePt t="363304" x="8216900" y="3727450"/>
          <p14:tracePt t="363325" x="8235950" y="3810000"/>
          <p14:tracePt t="363337" x="8242300" y="3829050"/>
          <p14:tracePt t="363353" x="8267700" y="3873500"/>
          <p14:tracePt t="363370" x="8286750" y="3898900"/>
          <p14:tracePt t="363386" x="8293100" y="3905250"/>
          <p14:tracePt t="368107" x="8299450" y="3905250"/>
          <p14:tracePt t="368124" x="8337550" y="3917950"/>
          <p14:tracePt t="368143" x="8375650" y="3937000"/>
          <p14:tracePt t="368157" x="8388350" y="3943350"/>
          <p14:tracePt t="368177" x="8420100" y="3968750"/>
          <p14:tracePt t="368191" x="8445500" y="3987800"/>
          <p14:tracePt t="368207" x="8534400" y="4025900"/>
          <p14:tracePt t="368224" x="8629650" y="4070350"/>
          <p14:tracePt t="368241" x="8750300" y="4114800"/>
          <p14:tracePt t="368257" x="8864600" y="4146550"/>
          <p14:tracePt t="368274" x="9048750" y="4165600"/>
          <p14:tracePt t="368290" x="9124950" y="4165600"/>
          <p14:tracePt t="368307" x="9156700" y="4165600"/>
          <p14:tracePt t="368325" x="9169400" y="4165600"/>
          <p14:tracePt t="368341" x="9182100" y="4159250"/>
          <p14:tracePt t="368358" x="9182100" y="4152900"/>
          <p14:tracePt t="368374" x="9194800" y="4152900"/>
          <p14:tracePt t="368391" x="9201150" y="4146550"/>
          <p14:tracePt t="368407" x="9213850" y="4140200"/>
          <p14:tracePt t="368424" x="9232900" y="4133850"/>
          <p14:tracePt t="368440" x="9251950" y="4127500"/>
          <p14:tracePt t="368441" x="9264650" y="4121150"/>
          <p14:tracePt t="368458" x="9290050" y="4121150"/>
          <p14:tracePt t="368480" x="9347200" y="4102100"/>
          <p14:tracePt t="368491" x="9366250" y="4083050"/>
          <p14:tracePt t="368513" x="9378950" y="4057650"/>
          <p14:tracePt t="368524" x="9385300" y="4038600"/>
          <p14:tracePt t="368541" x="9391650" y="4025900"/>
          <p14:tracePt t="368558" x="9417050" y="4013200"/>
          <p14:tracePt t="368574" x="9442450" y="4000500"/>
          <p14:tracePt t="368591" x="9467850" y="3987800"/>
          <p14:tracePt t="368608" x="9486900" y="3981450"/>
          <p14:tracePt t="368624" x="9518650" y="3968750"/>
          <p14:tracePt t="368641" x="9525000" y="3968750"/>
          <p14:tracePt t="368808" x="9537700" y="3968750"/>
          <p14:tracePt t="368825" x="9594850" y="3962400"/>
          <p14:tracePt t="368841" x="9664700" y="3956050"/>
          <p14:tracePt t="368858" x="9728200" y="3949700"/>
          <p14:tracePt t="368875" x="9772650" y="3937000"/>
          <p14:tracePt t="368891" x="9804400" y="3924300"/>
          <p14:tracePt t="368909" x="9836150" y="3917950"/>
          <p14:tracePt t="368924" x="9842500" y="3917950"/>
          <p14:tracePt t="368941" x="9855200" y="3917950"/>
          <p14:tracePt t="368958" x="9867900" y="3917950"/>
          <p14:tracePt t="368975" x="9918700" y="3930650"/>
          <p14:tracePt t="368991" x="9944100" y="3930650"/>
          <p14:tracePt t="369008" x="9969500" y="3930650"/>
          <p14:tracePt t="369025" x="10001250" y="3930650"/>
          <p14:tracePt t="369041" x="10013950" y="3917950"/>
          <p14:tracePt t="369058" x="10026650" y="3905250"/>
          <p14:tracePt t="369077" x="10033000" y="3898900"/>
          <p14:tracePt t="369091" x="10039350" y="3892550"/>
          <p14:tracePt t="369109" x="10039350" y="3879850"/>
          <p14:tracePt t="369128" x="10039350" y="3867150"/>
          <p14:tracePt t="369141" x="10039350" y="3860800"/>
          <p14:tracePt t="369158" x="10033000" y="3854450"/>
          <p14:tracePt t="369175" x="10033000" y="3841750"/>
          <p14:tracePt t="369176" x="10026650" y="3835400"/>
          <p14:tracePt t="369191" x="10020300" y="3835400"/>
          <p14:tracePt t="369208" x="10001250" y="3822700"/>
          <p14:tracePt t="369225" x="9982200" y="3816350"/>
          <p14:tracePt t="369241" x="9944100" y="3816350"/>
          <p14:tracePt t="369270" x="9880600" y="3816350"/>
          <p14:tracePt t="369275" x="9855200" y="3816350"/>
          <p14:tracePt t="369291" x="9785350" y="3835400"/>
          <p14:tracePt t="369312" x="9709150" y="3854450"/>
          <p14:tracePt t="369324" x="9632950" y="3867150"/>
          <p14:tracePt t="369342" x="9512300" y="3879850"/>
          <p14:tracePt t="369358" x="9321800" y="3879850"/>
          <p14:tracePt t="369375" x="9144000" y="3879850"/>
          <p14:tracePt t="369392" x="8877300" y="3879850"/>
          <p14:tracePt t="369408" x="8616950" y="3879850"/>
          <p14:tracePt t="369409" x="8509000" y="3873500"/>
          <p14:tracePt t="369425" x="8394700" y="3873500"/>
          <p14:tracePt t="369426" x="8229600" y="3867150"/>
          <p14:tracePt t="369442" x="8128000" y="3867150"/>
          <p14:tracePt t="369458" x="7816850" y="3867150"/>
          <p14:tracePt t="369475" x="7588250" y="3867150"/>
          <p14:tracePt t="369492" x="7340600" y="3860800"/>
          <p14:tracePt t="369508" x="7073900" y="3854450"/>
          <p14:tracePt t="369525" x="6762750" y="3848100"/>
          <p14:tracePt t="369542" x="6534150" y="3835400"/>
          <p14:tracePt t="369558" x="6292850" y="3829050"/>
          <p14:tracePt t="369575" x="5867400" y="3835400"/>
          <p14:tracePt t="369592" x="5397500" y="3848100"/>
          <p14:tracePt t="369608" x="4845050" y="3860800"/>
          <p14:tracePt t="369625" x="4273550" y="3867150"/>
          <p14:tracePt t="369642" x="3816350" y="3873500"/>
          <p14:tracePt t="369658" x="3467100" y="3867150"/>
          <p14:tracePt t="369675" x="3244850" y="3854450"/>
          <p14:tracePt t="369691" x="3022600" y="3848100"/>
          <p14:tracePt t="369709" x="2851150" y="3848100"/>
          <p14:tracePt t="369726" x="2641600" y="3860800"/>
          <p14:tracePt t="369744" x="2432050" y="3879850"/>
          <p14:tracePt t="369759" x="2260600" y="3898900"/>
          <p14:tracePt t="369775" x="2089150" y="3911600"/>
          <p14:tracePt t="369792" x="2038350" y="3917950"/>
          <p14:tracePt t="369842" x="2032000" y="3930650"/>
          <p14:tracePt t="369859" x="2019300" y="3943350"/>
          <p14:tracePt t="369879" x="1962150" y="3968750"/>
          <p14:tracePt t="369892" x="1943100" y="3975100"/>
          <p14:tracePt t="369909" x="1930400" y="3975100"/>
          <p14:tracePt t="369942" x="1949450" y="3981450"/>
          <p14:tracePt t="369959" x="1955800" y="3981450"/>
          <p14:tracePt t="369975" x="1955800" y="3987800"/>
          <p14:tracePt t="369992" x="1955800" y="4000500"/>
          <p14:tracePt t="370009" x="1930400" y="4019550"/>
          <p14:tracePt t="370034" x="1866900" y="4038600"/>
          <p14:tracePt t="370042" x="1854200" y="4044950"/>
          <p14:tracePt t="370078" x="1841500" y="4051300"/>
          <p14:tracePt t="370092" x="1803400" y="4076700"/>
          <p14:tracePt t="370109" x="1701800" y="4114800"/>
          <p14:tracePt t="370125" x="1568450" y="4152900"/>
          <p14:tracePt t="370142" x="1390650" y="4197350"/>
          <p14:tracePt t="370165" x="1225550" y="4222750"/>
          <p14:tracePt t="370175" x="1219200" y="4222750"/>
          <p14:tracePt t="370229" x="1219200" y="4229100"/>
          <p14:tracePt t="370253" x="1168400" y="4273550"/>
          <p14:tracePt t="370277" x="1123950" y="4298950"/>
          <p14:tracePt t="370278" x="1104900" y="4311650"/>
          <p14:tracePt t="370293" x="1098550" y="4318000"/>
          <p14:tracePt t="370326" x="1098550" y="4324350"/>
          <p14:tracePt t="370352" x="1104900" y="4330700"/>
          <p14:tracePt t="370359" x="1111250" y="4337050"/>
          <p14:tracePt t="370375" x="1117600" y="4356100"/>
          <p14:tracePt t="370397" x="1123950" y="4362450"/>
          <p14:tracePt t="370443" x="1136650" y="4362450"/>
          <p14:tracePt t="370459" x="1162050" y="4362450"/>
          <p14:tracePt t="370476" x="1200150" y="4368800"/>
          <p14:tracePt t="370493" x="1238250" y="4368800"/>
          <p14:tracePt t="370509" x="1263650" y="4375150"/>
          <p14:tracePt t="370526" x="1308100" y="4375150"/>
          <p14:tracePt t="370542" x="1371600" y="4375150"/>
          <p14:tracePt t="370559" x="1460500" y="4375150"/>
          <p14:tracePt t="370584" x="1536700" y="4381500"/>
          <p14:tracePt t="370592" x="1549400" y="4381500"/>
          <p14:tracePt t="370610" x="1568450" y="4387850"/>
          <p14:tracePt t="370628" x="1593850" y="4387850"/>
          <p14:tracePt t="370642" x="1631950" y="4387850"/>
          <p14:tracePt t="370660" x="1689100" y="4381500"/>
          <p14:tracePt t="370676" x="1739900" y="4368800"/>
          <p14:tracePt t="370692" x="1778000" y="4362450"/>
          <p14:tracePt t="370722" x="1822450" y="4356100"/>
          <p14:tracePt t="370729" x="1828800" y="4356100"/>
          <p14:tracePt t="370743" x="1841500" y="4356100"/>
          <p14:tracePt t="370776" x="1847850" y="4356100"/>
          <p14:tracePt t="370796" x="1860550" y="4356100"/>
          <p14:tracePt t="370809" x="1885950" y="4356100"/>
          <p14:tracePt t="370826" x="1911350" y="4356100"/>
          <p14:tracePt t="370843" x="1917700" y="4356100"/>
          <p14:tracePt t="370908" x="2044700" y="4356100"/>
          <p14:tracePt t="370927" x="2209800" y="4375150"/>
          <p14:tracePt t="370943" x="2324100" y="4387850"/>
          <p14:tracePt t="370960" x="2387600" y="4394200"/>
          <p14:tracePt t="370976" x="2400300" y="4400550"/>
          <p14:tracePt t="371043" x="2413000" y="4400550"/>
          <p14:tracePt t="371059" x="2444750" y="4387850"/>
          <p14:tracePt t="371077" x="2489200" y="4381500"/>
          <p14:tracePt t="371096" x="2501900" y="4375150"/>
          <p14:tracePt t="371111" x="2508250" y="4375150"/>
          <p14:tracePt t="371184" x="2527300" y="4375150"/>
          <p14:tracePt t="371193" x="2540000" y="4368800"/>
          <p14:tracePt t="371209" x="2559050" y="4362450"/>
          <p14:tracePt t="371226" x="2578100" y="4362450"/>
          <p14:tracePt t="371243" x="2584450" y="4362450"/>
          <p14:tracePt t="371260" x="2603500" y="4356100"/>
          <p14:tracePt t="371284" x="2622550" y="4349750"/>
          <p14:tracePt t="371294" x="2635250" y="4349750"/>
          <p14:tracePt t="371312" x="2641600" y="4349750"/>
          <p14:tracePt t="371570" x="2647950" y="4343400"/>
          <p14:tracePt t="371579" x="2654300" y="4337050"/>
          <p14:tracePt t="371594" x="2660650" y="4330700"/>
          <p14:tracePt t="371610" x="2673350" y="4324350"/>
          <p14:tracePt t="371727" x="2679700" y="4318000"/>
          <p14:tracePt t="371845" x="2679700" y="4311650"/>
          <p14:tracePt t="371861" x="2686050" y="4305300"/>
          <p14:tracePt t="371877" x="2673350" y="4298950"/>
          <p14:tracePt t="371893" x="2641600" y="4292600"/>
          <p14:tracePt t="371910" x="2635250" y="4292600"/>
          <p14:tracePt t="374592" x="2546350" y="4273550"/>
          <p14:tracePt t="374599" x="2495550" y="4254500"/>
          <p14:tracePt t="374615" x="2432050" y="4222750"/>
          <p14:tracePt t="374629" x="2419350" y="4216400"/>
          <p14:tracePt t="374646" x="2444750" y="4216400"/>
          <p14:tracePt t="374663" x="2514600" y="4216400"/>
          <p14:tracePt t="374679" x="2635250" y="4203700"/>
          <p14:tracePt t="374697" x="2743200" y="4203700"/>
          <p14:tracePt t="374713" x="2844800" y="4203700"/>
          <p14:tracePt t="374730" x="2921000" y="4216400"/>
          <p14:tracePt t="374746" x="2984500" y="4222750"/>
          <p14:tracePt t="374773" x="3060700" y="4235450"/>
          <p14:tracePt t="374784" x="3098800" y="4235450"/>
          <p14:tracePt t="374796" x="3105150" y="4235450"/>
          <p14:tracePt t="374812" x="3111500" y="4235450"/>
          <p14:tracePt t="374941" x="3143250" y="4235450"/>
          <p14:tracePt t="374947" x="3155950" y="4235450"/>
          <p14:tracePt t="374965" x="3181350" y="4235450"/>
          <p14:tracePt t="374981" x="3187700" y="4235450"/>
          <p14:tracePt t="375047" x="3200400" y="4210050"/>
          <p14:tracePt t="375064" x="3206750" y="4152900"/>
          <p14:tracePt t="375080" x="3213100" y="4102100"/>
          <p14:tracePt t="375096" x="3213100" y="4032250"/>
          <p14:tracePt t="375114" x="3200400" y="4019550"/>
          <p14:tracePt t="375130" x="3149600" y="4000500"/>
          <p14:tracePt t="375146" x="3041650" y="3994150"/>
          <p14:tracePt t="375163" x="2940050" y="3994150"/>
          <p14:tracePt t="375180" x="2851150" y="3994150"/>
          <p14:tracePt t="375197" x="2813050" y="3994150"/>
          <p14:tracePt t="375230" x="2806700" y="3994150"/>
          <p14:tracePt t="375249" x="2774950" y="4044950"/>
          <p14:tracePt t="375264" x="2762250" y="4076700"/>
          <p14:tracePt t="375280" x="2736850" y="4133850"/>
          <p14:tracePt t="375296" x="2736850" y="4165600"/>
          <p14:tracePt t="375298" x="2736850" y="4184650"/>
          <p14:tracePt t="375313" x="2755900" y="4203700"/>
          <p14:tracePt t="375330" x="2806700" y="4235450"/>
          <p14:tracePt t="375349" x="3048000" y="4286250"/>
          <p14:tracePt t="375368" x="3270250" y="4311650"/>
          <p14:tracePt t="375370" x="3390900" y="4324350"/>
          <p14:tracePt t="375380" x="3524250" y="4330700"/>
          <p14:tracePt t="375397" x="3746500" y="4337050"/>
          <p14:tracePt t="375418" x="3898900" y="4343400"/>
          <p14:tracePt t="375430" x="3905250" y="4343400"/>
          <p14:tracePt t="375581" x="3898900" y="4337050"/>
          <p14:tracePt t="375597" x="3854450" y="4337050"/>
          <p14:tracePt t="375613" x="3822700" y="4337050"/>
          <p14:tracePt t="375631" x="3816350" y="4337050"/>
          <p14:tracePt t="375664" x="3829050" y="4337050"/>
          <p14:tracePt t="375685" x="3886200" y="4362450"/>
          <p14:tracePt t="375697" x="3892550" y="4362450"/>
          <p14:tracePt t="375781" x="3905250" y="4368800"/>
          <p14:tracePt t="375797" x="3937000" y="4375150"/>
          <p14:tracePt t="375813" x="4006850" y="4413250"/>
          <p14:tracePt t="375830" x="4013200" y="4438650"/>
          <p14:tracePt t="375847" x="4013200" y="4464050"/>
          <p14:tracePt t="375864" x="4013200" y="4483100"/>
          <p14:tracePt t="375897" x="4019550" y="4483100"/>
          <p14:tracePt t="375914" x="4089400" y="4483100"/>
          <p14:tracePt t="375930" x="4229100" y="4464050"/>
          <p14:tracePt t="375947" x="4387850" y="4445000"/>
          <p14:tracePt t="375964" x="4451350" y="4438650"/>
          <p14:tracePt t="375980" x="4457700" y="4438650"/>
          <p14:tracePt t="376031" x="4470400" y="4438650"/>
          <p14:tracePt t="376053" x="4521200" y="4425950"/>
          <p14:tracePt t="376064" x="4540250" y="4419600"/>
          <p14:tracePt t="376080" x="4603750" y="4387850"/>
          <p14:tracePt t="376097" x="4641850" y="4368800"/>
          <p14:tracePt t="376114" x="4641850" y="4362450"/>
          <p14:tracePt t="376164" x="4635500" y="4362450"/>
          <p14:tracePt t="376264" x="4635500" y="4356100"/>
          <p14:tracePt t="376281" x="4622800" y="4343400"/>
          <p14:tracePt t="376298" x="4616450" y="4337050"/>
          <p14:tracePt t="376364" x="4641850" y="4337050"/>
          <p14:tracePt t="376381" x="4660900" y="4337050"/>
          <p14:tracePt t="376397" x="4679950" y="4337050"/>
          <p14:tracePt t="376415" x="4711700" y="4330700"/>
          <p14:tracePt t="376434" x="4768850" y="4330700"/>
          <p14:tracePt t="376449" x="4972050" y="4356100"/>
          <p14:tracePt t="376466" x="5162550" y="4387850"/>
          <p14:tracePt t="376481" x="5340350" y="4413250"/>
          <p14:tracePt t="376497" x="5429250" y="4413250"/>
          <p14:tracePt t="376514" x="5467350" y="4413250"/>
          <p14:tracePt t="376531" x="5480050" y="4413250"/>
          <p14:tracePt t="376549" x="5486400" y="4406900"/>
          <p14:tracePt t="376571" x="5499100" y="4406900"/>
          <p14:tracePt t="376602" x="5530850" y="4406900"/>
          <p14:tracePt t="376614" x="5568950" y="4406900"/>
          <p14:tracePt t="376631" x="5594350" y="4406900"/>
          <p14:tracePt t="376647" x="5607050" y="4406900"/>
          <p14:tracePt t="376681" x="5619750" y="4400550"/>
          <p14:tracePt t="376698" x="5632450" y="4400550"/>
          <p14:tracePt t="376715" x="5664200" y="4387850"/>
          <p14:tracePt t="376731" x="5683250" y="4381500"/>
          <p14:tracePt t="376748" x="5708650" y="4375150"/>
          <p14:tracePt t="376765" x="5746750" y="4368800"/>
          <p14:tracePt t="376781" x="5784850" y="4362450"/>
          <p14:tracePt t="376800" x="5835650" y="4356100"/>
          <p14:tracePt t="376815" x="5848350" y="4356100"/>
          <p14:tracePt t="376833" x="5854700" y="4356100"/>
          <p14:tracePt t="376848" x="5861050" y="4356100"/>
          <p14:tracePt t="376882" x="5867400" y="4356100"/>
          <p14:tracePt t="376933" x="5873750" y="4349750"/>
          <p14:tracePt t="376954" x="5880100" y="4349750"/>
          <p14:tracePt t="377003" x="5886450" y="4349750"/>
          <p14:tracePt t="377045" x="5930900" y="4305300"/>
          <p14:tracePt t="377051" x="5949950" y="4292600"/>
          <p14:tracePt t="377065" x="5962650" y="4279900"/>
          <p14:tracePt t="377086" x="5975350" y="4267200"/>
          <p14:tracePt t="377265" x="5981700" y="4267200"/>
          <p14:tracePt t="377282" x="6051550" y="4241800"/>
          <p14:tracePt t="377299" x="6178550" y="4229100"/>
          <p14:tracePt t="377324" x="6578600" y="4229100"/>
          <p14:tracePt t="377356" x="6972300" y="4260850"/>
          <p14:tracePt t="377365" x="7054850" y="4267200"/>
          <p14:tracePt t="377382" x="7175500" y="4267200"/>
          <p14:tracePt t="377398" x="7296150" y="4273550"/>
          <p14:tracePt t="377415" x="7404100" y="4273550"/>
          <p14:tracePt t="377431" x="7493000" y="4254500"/>
          <p14:tracePt t="377449" x="7537450" y="4241800"/>
          <p14:tracePt t="377465" x="7569200" y="4235450"/>
          <p14:tracePt t="377481" x="7581900" y="4235450"/>
          <p14:tracePt t="377508" x="7594600" y="4229100"/>
          <p14:tracePt t="377518" x="7600950" y="4229100"/>
          <p14:tracePt t="377749" x="7620000" y="4229100"/>
          <p14:tracePt t="377766" x="7664450" y="4241800"/>
          <p14:tracePt t="377787" x="7734300" y="4260850"/>
          <p14:tracePt t="377798" x="7766050" y="4267200"/>
          <p14:tracePt t="377816" x="7823200" y="4279900"/>
          <p14:tracePt t="377843" x="7924800" y="4292600"/>
          <p14:tracePt t="377850" x="7956550" y="4292600"/>
          <p14:tracePt t="377873" x="8058150" y="4292600"/>
          <p14:tracePt t="377882" x="8108950" y="4292600"/>
          <p14:tracePt t="377898" x="8172450" y="4279900"/>
          <p14:tracePt t="377915" x="8204200" y="4273550"/>
          <p14:tracePt t="378016" x="8204200" y="4267200"/>
          <p14:tracePt t="378049" x="8204200" y="4260850"/>
          <p14:tracePt t="378076" x="8204200" y="4254500"/>
          <p14:tracePt t="378082" x="8204200" y="4248150"/>
          <p14:tracePt t="378099" x="8191500" y="4241800"/>
          <p14:tracePt t="378133" x="8261350" y="4286250"/>
          <p14:tracePt t="378149" x="8343900" y="4330700"/>
          <p14:tracePt t="378165" x="8362950" y="4337050"/>
          <p14:tracePt t="378566" x="8375650" y="4337050"/>
          <p14:tracePt t="378587" x="8401050" y="4337050"/>
          <p14:tracePt t="378600" x="8413750" y="4343400"/>
          <p14:tracePt t="378623" x="8432800" y="4343400"/>
          <p14:tracePt t="378649" x="8439150" y="4349750"/>
          <p14:tracePt t="378666" x="8458200" y="4349750"/>
          <p14:tracePt t="378682" x="8470900" y="4356100"/>
          <p14:tracePt t="378699" x="8483600" y="4362450"/>
          <p14:tracePt t="378716" x="8502650" y="4362450"/>
          <p14:tracePt t="378732" x="8521700" y="4368800"/>
          <p14:tracePt t="378750" x="8553450" y="4381500"/>
          <p14:tracePt t="378776" x="8604250" y="4387850"/>
          <p14:tracePt t="378784" x="8623300" y="4387850"/>
          <p14:tracePt t="378801" x="8655050" y="4387850"/>
          <p14:tracePt t="378816" x="8667750" y="4387850"/>
          <p14:tracePt t="378832" x="8686800" y="4381500"/>
          <p14:tracePt t="378917" x="8693150" y="4381500"/>
          <p14:tracePt t="378933" x="8699500" y="4381500"/>
          <p14:tracePt t="378950" x="8712200" y="4400550"/>
          <p14:tracePt t="378967" x="8718550" y="4406900"/>
          <p14:tracePt t="378983" x="8731250" y="4413250"/>
          <p14:tracePt t="378999" x="8737600" y="4413250"/>
          <p14:tracePt t="379016" x="8763000" y="4419600"/>
          <p14:tracePt t="379033" x="8788400" y="4419600"/>
          <p14:tracePt t="379049" x="8820150" y="4419600"/>
          <p14:tracePt t="379066" x="8845550" y="4419600"/>
          <p14:tracePt t="379084" x="8864600" y="4419600"/>
          <p14:tracePt t="379101" x="8870950" y="4419600"/>
          <p14:tracePt t="379117" x="8877300" y="4419600"/>
          <p14:tracePt t="379133" x="8883650" y="4413250"/>
          <p14:tracePt t="379150" x="8890000" y="4413250"/>
          <p14:tracePt t="379167" x="8902700" y="4406900"/>
          <p14:tracePt t="379189" x="8909050" y="4406900"/>
          <p14:tracePt t="379200" x="8909050" y="4400550"/>
          <p14:tracePt t="379217" x="8915400" y="4400550"/>
          <p14:tracePt t="379433" x="8921750" y="4394200"/>
          <p14:tracePt t="379450" x="8934450" y="4387850"/>
          <p14:tracePt t="379466" x="8940800" y="4387850"/>
          <p14:tracePt t="379583" x="8947150" y="4387850"/>
          <p14:tracePt t="379600" x="8978900" y="4387850"/>
          <p14:tracePt t="379617" x="9010650" y="4387850"/>
          <p14:tracePt t="379633" x="9023350" y="4394200"/>
          <p14:tracePt t="379650" x="9029700" y="4394200"/>
          <p14:tracePt t="379666" x="9042400" y="4394200"/>
          <p14:tracePt t="379685" x="9061450" y="4394200"/>
          <p14:tracePt t="379702" x="9074150" y="4394200"/>
          <p14:tracePt t="379718" x="9080500" y="4400550"/>
          <p14:tracePt t="379741" x="9131300" y="4406900"/>
          <p14:tracePt t="379750" x="9150350" y="4406900"/>
          <p14:tracePt t="379767" x="9188450" y="4406900"/>
          <p14:tracePt t="379784" x="9220200" y="4394200"/>
          <p14:tracePt t="379800" x="9245600" y="4381500"/>
          <p14:tracePt t="379817" x="9264650" y="4375150"/>
          <p14:tracePt t="379817" x="9271000" y="4368800"/>
          <p14:tracePt t="379834" x="9283700" y="4368800"/>
          <p14:tracePt t="379850" x="9302750" y="4362450"/>
          <p14:tracePt t="379934" x="9290050" y="4362450"/>
          <p14:tracePt t="379950" x="9271000" y="4362450"/>
          <p14:tracePt t="391243" x="9258300" y="4362450"/>
          <p14:tracePt t="391260" x="9169400" y="4362450"/>
          <p14:tracePt t="391277" x="8921750" y="4387850"/>
          <p14:tracePt t="391293" x="8547100" y="4445000"/>
          <p14:tracePt t="391310" x="8077200" y="4546600"/>
          <p14:tracePt t="391327" x="7740650" y="4584700"/>
          <p14:tracePt t="391344" x="7543800" y="4584700"/>
          <p14:tracePt t="391363" x="7385050" y="4591050"/>
          <p14:tracePt t="391380" x="7277100" y="4591050"/>
          <p14:tracePt t="391394" x="7105650" y="4603750"/>
          <p14:tracePt t="391410" x="6832600" y="4641850"/>
          <p14:tracePt t="391427" x="6540500" y="4686300"/>
          <p14:tracePt t="391444" x="6235700" y="4743450"/>
          <p14:tracePt t="391464" x="6032500" y="4775200"/>
          <p14:tracePt t="391476" x="5892800" y="4794250"/>
          <p14:tracePt t="391494" x="5797550" y="4800600"/>
          <p14:tracePt t="391512" x="5676900" y="4800600"/>
          <p14:tracePt t="391527" x="5499100" y="4819650"/>
          <p14:tracePt t="391543" x="5238750" y="4851400"/>
          <p14:tracePt t="391560" x="4914900" y="4883150"/>
          <p14:tracePt t="391577" x="4578350" y="4908550"/>
          <p14:tracePt t="391599" x="4311650" y="4914900"/>
          <p14:tracePt t="391610" x="4286250" y="4914900"/>
          <p14:tracePt t="391627" x="4279900" y="4908550"/>
          <p14:tracePt t="391644" x="4273550" y="4908550"/>
          <p14:tracePt t="391660" x="4178300" y="4927600"/>
          <p14:tracePt t="391678" x="4025900" y="4953000"/>
          <p14:tracePt t="391702" x="3797300" y="4978400"/>
          <p14:tracePt t="391710" x="3752850" y="4984750"/>
          <p14:tracePt t="391731" x="3721100" y="4984750"/>
          <p14:tracePt t="391760" x="3714750" y="4984750"/>
          <p14:tracePt t="391777" x="3625850" y="4984750"/>
          <p14:tracePt t="391794" x="3333750" y="4984750"/>
          <p14:tracePt t="391810" x="2908300" y="4953000"/>
          <p14:tracePt t="391827" x="2425700" y="4883150"/>
          <p14:tracePt t="391844" x="2120900" y="4819650"/>
          <p14:tracePt t="391845" x="2063750" y="4800600"/>
          <p14:tracePt t="391861" x="2057400" y="4787900"/>
          <p14:tracePt t="391878" x="2178050" y="4743450"/>
          <p14:tracePt t="391893" x="2324100" y="4711700"/>
          <p14:tracePt t="391911" x="2482850" y="4711700"/>
          <p14:tracePt t="391930" x="2540000" y="4749800"/>
          <p14:tracePt t="391944" x="2533650" y="4800600"/>
          <p14:tracePt t="391960" x="2495550" y="4864100"/>
          <p14:tracePt t="391977" x="2482850" y="4914900"/>
          <p14:tracePt t="391993" x="2501900" y="4933950"/>
          <p14:tracePt t="392010" x="2565400" y="4933950"/>
          <p14:tracePt t="392027" x="2692400" y="4921250"/>
          <p14:tracePt t="392044" x="2965450" y="4921250"/>
          <p14:tracePt t="392060" x="3333750" y="4953000"/>
          <p14:tracePt t="392077" x="3740150" y="4965700"/>
          <p14:tracePt t="392585" x="3619500" y="4908550"/>
          <p14:tracePt t="392596" x="3429000" y="4800600"/>
          <p14:tracePt t="392620" x="3295650" y="4705350"/>
          <p14:tracePt t="392628" x="3244850" y="4679950"/>
          <p14:tracePt t="392645" x="3136900" y="4641850"/>
          <p14:tracePt t="392661" x="3041650" y="4597400"/>
          <p14:tracePt t="392678" x="2940050" y="4552950"/>
          <p14:tracePt t="392694" x="2870200" y="4514850"/>
          <p14:tracePt t="392711" x="2832100" y="4476750"/>
          <p14:tracePt t="392729" x="2806700" y="4438650"/>
          <p14:tracePt t="392744" x="2787650" y="4406900"/>
          <p14:tracePt t="392762" x="2774950" y="4356100"/>
          <p14:tracePt t="392778" x="2774950" y="4311650"/>
          <p14:tracePt t="392794" x="2787650" y="4152900"/>
          <p14:tracePt t="392812" x="2794000" y="4095750"/>
          <p14:tracePt t="392828" x="2825750" y="3962400"/>
          <p14:tracePt t="392844" x="2882900" y="3765550"/>
          <p14:tracePt t="392861" x="2927350" y="3651250"/>
          <p14:tracePt t="392878" x="2952750" y="3562350"/>
          <p14:tracePt t="392895" x="2959100" y="3479800"/>
          <p14:tracePt t="392921" x="2965450" y="3359150"/>
          <p14:tracePt t="392932" x="2965450" y="3321050"/>
          <p14:tracePt t="392946" x="2978150" y="3251200"/>
          <p14:tracePt t="392961" x="2997200" y="3206750"/>
          <p14:tracePt t="392978" x="3003550" y="3175000"/>
          <p14:tracePt t="392995" x="3003550" y="3168650"/>
          <p14:tracePt t="393062" x="2990850" y="3117850"/>
          <p14:tracePt t="393078" x="2971800" y="3048000"/>
          <p14:tracePt t="393095" x="2946400" y="2965450"/>
          <p14:tracePt t="393111" x="2914650" y="2889250"/>
          <p14:tracePt t="393138" x="2838450" y="2698750"/>
          <p14:tracePt t="393150" x="2825750" y="2622550"/>
          <p14:tracePt t="393173" x="2819400" y="2374900"/>
          <p14:tracePt t="393184" x="2825750" y="2266950"/>
          <p14:tracePt t="393199" x="2825750" y="2120900"/>
          <p14:tracePt t="393211" x="2832100" y="2000250"/>
          <p14:tracePt t="393228" x="2838450" y="1981200"/>
          <p14:tracePt t="393265" x="2838450" y="1987550"/>
          <p14:tracePt t="393278" x="2838450" y="2006600"/>
          <p14:tracePt t="393295" x="2844800" y="2025650"/>
          <p14:tracePt t="393311" x="2844800" y="2044700"/>
          <p14:tracePt t="393329" x="2851150" y="2070100"/>
          <p14:tracePt t="393353" x="2876550" y="2165350"/>
          <p14:tracePt t="393361" x="2889250" y="2203450"/>
          <p14:tracePt t="393388" x="2914650" y="2286000"/>
          <p14:tracePt t="393395" x="2921000" y="2286000"/>
          <p14:tracePt t="393415" x="2921000" y="2292350"/>
          <p14:tracePt t="393445" x="2959100" y="2222500"/>
          <p14:tracePt t="393462" x="2971800" y="2190750"/>
          <p14:tracePt t="393479" x="3041650" y="2089150"/>
          <p14:tracePt t="393495" x="3092450" y="2019300"/>
          <p14:tracePt t="393512" x="3136900" y="1968500"/>
          <p14:tracePt t="393529" x="3162300" y="1936750"/>
          <p14:tracePt t="393545" x="3168650" y="1924050"/>
          <p14:tracePt t="393629" x="3168650" y="1930400"/>
          <p14:tracePt t="393652" x="3175000" y="1949450"/>
          <p14:tracePt t="393662" x="3194050" y="1955800"/>
          <p14:tracePt t="393679" x="3251200" y="1981200"/>
          <p14:tracePt t="393695" x="3340100" y="1981200"/>
          <p14:tracePt t="393712" x="3403600" y="1981200"/>
          <p14:tracePt t="393728" x="3460750" y="1981200"/>
          <p14:tracePt t="393745" x="3492500" y="1962150"/>
          <p14:tracePt t="393762" x="3524250" y="1930400"/>
          <p14:tracePt t="393778" x="3556000" y="1854200"/>
          <p14:tracePt t="393795" x="3568700" y="1784350"/>
          <p14:tracePt t="393814" x="3568700" y="1739900"/>
          <p14:tracePt t="393840" x="3549650" y="1708150"/>
          <p14:tracePt t="393848" x="3517900" y="1689100"/>
          <p14:tracePt t="393862" x="3454400" y="1682750"/>
          <p14:tracePt t="393878" x="3397250" y="1682750"/>
          <p14:tracePt t="393895" x="3365500" y="1689100"/>
          <p14:tracePt t="393912" x="3333750" y="1714500"/>
          <p14:tracePt t="393929" x="3302000" y="1739900"/>
          <p14:tracePt t="393946" x="3282950" y="1784350"/>
          <p14:tracePt t="393962" x="3270250" y="1866900"/>
          <p14:tracePt t="393979" x="3308350" y="1981200"/>
          <p14:tracePt t="393996" x="3429000" y="2095500"/>
          <p14:tracePt t="394012" x="3740150" y="2197100"/>
          <p14:tracePt t="394029" x="4032250" y="2190750"/>
          <p14:tracePt t="394046" x="4419600" y="2139950"/>
          <p14:tracePt t="394062" x="4781550" y="2076450"/>
          <p14:tracePt t="394079" x="5168900" y="2000250"/>
          <p14:tracePt t="394095" x="5441950" y="1949450"/>
          <p14:tracePt t="394112" x="5695950" y="1911350"/>
          <p14:tracePt t="394129" x="5886450" y="1892300"/>
          <p14:tracePt t="394146" x="5937250" y="1892300"/>
          <p14:tracePt t="394165" x="5937250" y="1885950"/>
          <p14:tracePt t="394179" x="5930900" y="1885950"/>
          <p14:tracePt t="394282" x="5937250" y="1905000"/>
          <p14:tracePt t="394296" x="5949950" y="1917700"/>
          <p14:tracePt t="394317" x="5956300" y="1917700"/>
          <p14:tracePt t="394346" x="5962650" y="1917700"/>
          <p14:tracePt t="394362" x="5975350" y="1905000"/>
          <p14:tracePt t="394379" x="6007100" y="1892300"/>
          <p14:tracePt t="394396" x="6026150" y="1873250"/>
          <p14:tracePt t="394413" x="6051550" y="1854200"/>
          <p14:tracePt t="394443" x="6076950" y="1835150"/>
          <p14:tracePt t="394456" x="6076950" y="1816100"/>
          <p14:tracePt t="394472" x="6076950" y="1790700"/>
          <p14:tracePt t="394496" x="6064250" y="1758950"/>
          <p14:tracePt t="394516" x="6032500" y="1714500"/>
          <p14:tracePt t="394529" x="6007100" y="1701800"/>
          <p14:tracePt t="394546" x="5994400" y="1695450"/>
          <p14:tracePt t="394562" x="5969000" y="1695450"/>
          <p14:tracePt t="394579" x="5943600" y="1695450"/>
          <p14:tracePt t="394598" x="5924550" y="1695450"/>
          <p14:tracePt t="394614" x="5861050" y="1701800"/>
          <p14:tracePt t="394629" x="5791200" y="1714500"/>
          <p14:tracePt t="394646" x="5715000" y="1739900"/>
          <p14:tracePt t="394663" x="5664200" y="1758950"/>
          <p14:tracePt t="394681" x="5581650" y="1809750"/>
          <p14:tracePt t="394697" x="5537200" y="1847850"/>
          <p14:tracePt t="394712" x="5492750" y="1905000"/>
          <p14:tracePt t="394730" x="5480050" y="1917700"/>
          <p14:tracePt t="394748" x="5467350" y="1993900"/>
          <p14:tracePt t="394763" x="5467350" y="2032000"/>
          <p14:tracePt t="394782" x="5486400" y="2057400"/>
          <p14:tracePt t="394796" x="5511800" y="2076450"/>
          <p14:tracePt t="394814" x="5613400" y="2082800"/>
          <p14:tracePt t="394830" x="5727700" y="2082800"/>
          <p14:tracePt t="394846" x="5911850" y="2063750"/>
          <p14:tracePt t="394863" x="6076950" y="2038350"/>
          <p14:tracePt t="394880" x="6210300" y="2019300"/>
          <p14:tracePt t="394897" x="6324600" y="1993900"/>
          <p14:tracePt t="394913" x="6419850" y="1962150"/>
          <p14:tracePt t="394914" x="6451600" y="1949450"/>
          <p14:tracePt t="394930" x="6477000" y="1936750"/>
          <p14:tracePt t="394946" x="6508750" y="1905000"/>
          <p14:tracePt t="394963" x="6515100" y="1885950"/>
          <p14:tracePt t="394982" x="6515100" y="1873250"/>
          <p14:tracePt t="394997" x="6515100" y="1860550"/>
          <p14:tracePt t="395013" x="6502400" y="1841500"/>
          <p14:tracePt t="395033" x="6438900" y="1797050"/>
          <p14:tracePt t="395047" x="6375400" y="1771650"/>
          <p14:tracePt t="395063" x="6267450" y="1733550"/>
          <p14:tracePt t="395080" x="6178550" y="1708150"/>
          <p14:tracePt t="395096" x="6089650" y="1682750"/>
          <p14:tracePt t="395113" x="5981700" y="1670050"/>
          <p14:tracePt t="395130" x="5905500" y="1670050"/>
          <p14:tracePt t="395146" x="5810250" y="1682750"/>
          <p14:tracePt t="395164" x="5651500" y="1714500"/>
          <p14:tracePt t="395180" x="5492750" y="1765300"/>
          <p14:tracePt t="395181" x="5435600" y="1797050"/>
          <p14:tracePt t="395197" x="5365750" y="1854200"/>
          <p14:tracePt t="395215" x="5327650" y="1905000"/>
          <p14:tracePt t="395230" x="5321300" y="1930400"/>
          <p14:tracePt t="395247" x="5327650" y="1949450"/>
          <p14:tracePt t="395264" x="5384800" y="1968500"/>
          <p14:tracePt t="395280" x="5461000" y="1974850"/>
          <p14:tracePt t="395296" x="5543550" y="1974850"/>
          <p14:tracePt t="395313" x="5638800" y="1968500"/>
          <p14:tracePt t="395330" x="5734050" y="1955800"/>
          <p14:tracePt t="395349" x="5867400" y="1930400"/>
          <p14:tracePt t="395364" x="5994400" y="1911350"/>
          <p14:tracePt t="395381" x="6102350" y="1885950"/>
          <p14:tracePt t="395382" x="6146800" y="1866900"/>
          <p14:tracePt t="395397" x="6165850" y="1860550"/>
          <p14:tracePt t="395413" x="6172200" y="1847850"/>
          <p14:tracePt t="395454" x="6172200" y="1841500"/>
          <p14:tracePt t="395632" x="6165850" y="1841500"/>
          <p14:tracePt t="395647" x="6159500" y="1854200"/>
          <p14:tracePt t="395673" x="6146800" y="1879600"/>
          <p14:tracePt t="395747" x="6140450" y="1885950"/>
          <p14:tracePt t="395765" x="6115050" y="1905000"/>
          <p14:tracePt t="395781" x="6096000" y="1917700"/>
          <p14:tracePt t="395798" x="6076950" y="1930400"/>
          <p14:tracePt t="395814" x="6064250" y="1943100"/>
          <p14:tracePt t="395830" x="6057900" y="1943100"/>
          <p14:tracePt t="395880" x="6051550" y="1943100"/>
          <p14:tracePt t="395897" x="6013450" y="1962150"/>
          <p14:tracePt t="395914" x="5937250" y="1993900"/>
          <p14:tracePt t="395930" x="5861050" y="2032000"/>
          <p14:tracePt t="395950" x="5759450" y="2095500"/>
          <p14:tracePt t="395964" x="5727700" y="2114550"/>
          <p14:tracePt t="395981" x="5683250" y="2133600"/>
          <p14:tracePt t="395997" x="5613400" y="2165350"/>
          <p14:tracePt t="395998" x="5581650" y="2178050"/>
          <p14:tracePt t="396014" x="5537200" y="2203450"/>
          <p14:tracePt t="396030" x="5384800" y="2279650"/>
          <p14:tracePt t="396048" x="5187950" y="2368550"/>
          <p14:tracePt t="396064" x="5105400" y="2413000"/>
          <p14:tracePt t="396080" x="4806950" y="2546350"/>
          <p14:tracePt t="396098" x="4629150" y="2641600"/>
          <p14:tracePt t="396114" x="4451350" y="2749550"/>
          <p14:tracePt t="396132" x="4273550" y="2851150"/>
          <p14:tracePt t="396147" x="4038600" y="2984500"/>
          <p14:tracePt t="396165" x="3829050" y="3092450"/>
          <p14:tracePt t="396182" x="3638550" y="3175000"/>
          <p14:tracePt t="396209" x="3359150" y="3282950"/>
          <p14:tracePt t="396230" x="3257550" y="3346450"/>
          <p14:tracePt t="396247" x="3168650" y="3416300"/>
          <p14:tracePt t="396264" x="3073400" y="3492500"/>
          <p14:tracePt t="396280" x="2882900" y="3632200"/>
          <p14:tracePt t="396297" x="2800350" y="3683000"/>
          <p14:tracePt t="396314" x="2673350" y="3733800"/>
          <p14:tracePt t="396331" x="2552700" y="3771900"/>
          <p14:tracePt t="396347" x="2489200" y="3790950"/>
          <p14:tracePt t="396364" x="2444750" y="3797300"/>
          <p14:tracePt t="396381" x="2432050" y="3797300"/>
          <p14:tracePt t="396397" x="2425700" y="3803650"/>
          <p14:tracePt t="396415" x="2406650" y="3810000"/>
          <p14:tracePt t="396440" x="2355850" y="3848100"/>
          <p14:tracePt t="396450" x="2286000" y="3886200"/>
          <p14:tracePt t="396467" x="2209800" y="3917950"/>
          <p14:tracePt t="396481" x="2184400" y="3937000"/>
          <p14:tracePt t="396498" x="2146300" y="3962400"/>
          <p14:tracePt t="396514" x="2101850" y="4000500"/>
          <p14:tracePt t="396531" x="2057400" y="4051300"/>
          <p14:tracePt t="396549" x="2006600" y="4108450"/>
          <p14:tracePt t="396566" x="1955800" y="4165600"/>
          <p14:tracePt t="396582" x="1898650" y="4229100"/>
          <p14:tracePt t="396598" x="1847850" y="4279900"/>
          <p14:tracePt t="396614" x="1809750" y="4305300"/>
          <p14:tracePt t="396631" x="1784350" y="4324350"/>
          <p14:tracePt t="396648" x="1765300" y="4337050"/>
          <p14:tracePt t="396664" x="1727200" y="4368800"/>
          <p14:tracePt t="396681" x="1670050" y="4438650"/>
          <p14:tracePt t="396698" x="1606550" y="4508500"/>
          <p14:tracePt t="396718" x="1492250" y="4616450"/>
          <p14:tracePt t="396731" x="1454150" y="4654550"/>
          <p14:tracePt t="396748" x="1397000" y="4705350"/>
          <p14:tracePt t="396773" x="1365250" y="4743450"/>
          <p14:tracePt t="396981" x="1377950" y="4737100"/>
          <p14:tracePt t="396998" x="1397000" y="4730750"/>
          <p14:tracePt t="397014" x="1409700" y="4730750"/>
          <p14:tracePt t="397032" x="1416050" y="4724400"/>
          <p14:tracePt t="397048" x="1428750" y="4724400"/>
          <p14:tracePt t="397065" x="1454150" y="4730750"/>
          <p14:tracePt t="397081" x="1485900" y="4737100"/>
          <p14:tracePt t="397098" x="1530350" y="4743450"/>
          <p14:tracePt t="397114" x="1555750" y="4749800"/>
          <p14:tracePt t="397131" x="1581150" y="4756150"/>
          <p14:tracePt t="397149" x="1606550" y="4762500"/>
          <p14:tracePt t="397165" x="1625600" y="4762500"/>
          <p14:tracePt t="397183" x="1631950" y="4762500"/>
          <p14:tracePt t="397218" x="1631950" y="4768850"/>
          <p14:tracePt t="397249" x="1651000" y="4768850"/>
          <p14:tracePt t="397265" x="1682750" y="4762500"/>
          <p14:tracePt t="397282" x="1714500" y="4762500"/>
          <p14:tracePt t="397299" x="1752600" y="4749800"/>
          <p14:tracePt t="397321" x="1797050" y="4743450"/>
          <p14:tracePt t="397333" x="1822450" y="4737100"/>
          <p14:tracePt t="397349" x="1841500" y="4730750"/>
          <p14:tracePt t="397371" x="1854200" y="4718050"/>
          <p14:tracePt t="397382" x="1860550" y="4718050"/>
          <p14:tracePt t="397398" x="1873250" y="4711700"/>
          <p14:tracePt t="397415" x="1879600" y="4705350"/>
          <p14:tracePt t="397432" x="1879600" y="4699000"/>
          <p14:tracePt t="397515" x="1866900" y="4699000"/>
          <p14:tracePt t="397532" x="1841500" y="4711700"/>
          <p14:tracePt t="397549" x="1816100" y="4718050"/>
          <p14:tracePt t="397565" x="1797050" y="4724400"/>
          <p14:tracePt t="397582" x="1784350" y="4730750"/>
          <p14:tracePt t="397898" x="1778000" y="4737100"/>
          <p14:tracePt t="397916" x="1778000" y="4743450"/>
          <p14:tracePt t="398016" x="1778000" y="4737100"/>
          <p14:tracePt t="398032" x="1790700" y="4724400"/>
          <p14:tracePt t="398049" x="1809750" y="4705350"/>
          <p14:tracePt t="398080" x="1911350" y="4667250"/>
          <p14:tracePt t="398088" x="1949450" y="4660900"/>
          <p14:tracePt t="398099" x="2082800" y="4667250"/>
          <p14:tracePt t="398120" x="2203450" y="4686300"/>
          <p14:tracePt t="398133" x="2324100" y="4718050"/>
          <p14:tracePt t="398149" x="2413000" y="4737100"/>
          <p14:tracePt t="398168" x="2482850" y="4749800"/>
          <p14:tracePt t="398182" x="2520950" y="4756150"/>
          <p14:tracePt t="398199" x="2559050" y="4768850"/>
          <p14:tracePt t="398215" x="2590800" y="4775200"/>
          <p14:tracePt t="398232" x="2622550" y="4775200"/>
          <p14:tracePt t="398250" x="2660650" y="4775200"/>
          <p14:tracePt t="398265" x="2686050" y="4762500"/>
          <p14:tracePt t="398282" x="2698750" y="4743450"/>
          <p14:tracePt t="398301" x="2705100" y="4699000"/>
          <p14:tracePt t="398316" x="2705100" y="4673600"/>
          <p14:tracePt t="398332" x="2692400" y="4597400"/>
          <p14:tracePt t="398357" x="2660650" y="4508500"/>
          <p14:tracePt t="398366" x="2647950" y="4470400"/>
          <p14:tracePt t="398384" x="2609850" y="4406900"/>
          <p14:tracePt t="398399" x="2559050" y="4349750"/>
          <p14:tracePt t="398416" x="2489200" y="4298950"/>
          <p14:tracePt t="398436" x="2419350" y="4254500"/>
          <p14:tracePt t="398449" x="2362200" y="4229100"/>
          <p14:tracePt t="398466" x="2324100" y="4210050"/>
          <p14:tracePt t="398482" x="2317750" y="4210050"/>
          <p14:tracePt t="398499" x="2311400" y="4210050"/>
          <p14:tracePt t="398517" x="2292350" y="4210050"/>
          <p14:tracePt t="398543" x="2127250" y="4254500"/>
          <p14:tracePt t="398553" x="2070100" y="4273550"/>
          <p14:tracePt t="398578" x="1930400" y="4318000"/>
          <p14:tracePt t="398590" x="1879600" y="4337050"/>
          <p14:tracePt t="398603" x="1873250" y="4349750"/>
          <p14:tracePt t="398616" x="1866900" y="4356100"/>
          <p14:tracePt t="398633" x="1860550" y="4375150"/>
          <p14:tracePt t="398649" x="1866900" y="4413250"/>
          <p14:tracePt t="398667" x="1866900" y="4457700"/>
          <p14:tracePt t="398687" x="1866900" y="4527550"/>
          <p14:tracePt t="398700" x="1866900" y="4552950"/>
          <p14:tracePt t="398720" x="1873250" y="4591050"/>
          <p14:tracePt t="398733" x="1873250" y="4597400"/>
          <p14:tracePt t="398792" x="1873250" y="4603750"/>
          <p14:tracePt t="398799" x="1873250" y="4616450"/>
          <p14:tracePt t="398816" x="1873250" y="4635500"/>
          <p14:tracePt t="398833" x="1873250" y="4660900"/>
          <p14:tracePt t="398850" x="1873250" y="4686300"/>
          <p14:tracePt t="398871" x="1873250" y="4699000"/>
          <p14:tracePt t="398933" x="1873250" y="4705350"/>
          <p14:tracePt t="398949" x="1873250" y="4711700"/>
          <p14:tracePt t="398966" x="1866900" y="4718050"/>
          <p14:tracePt t="398983" x="1860550" y="4730750"/>
          <p14:tracePt t="399000" x="1860550" y="4743450"/>
          <p14:tracePt t="399201" x="1854200" y="4737100"/>
          <p14:tracePt t="399218" x="1835150" y="4724400"/>
          <p14:tracePt t="399241" x="1784350" y="4705350"/>
          <p14:tracePt t="399253" x="1733550" y="4692650"/>
          <p14:tracePt t="399269" x="1695450" y="4679950"/>
          <p14:tracePt t="399283" x="1676400" y="4673600"/>
          <p14:tracePt t="399304" x="1676400" y="4667250"/>
          <p14:tracePt t="399401" x="1689100" y="4667250"/>
          <p14:tracePt t="399417" x="1733550" y="4667250"/>
          <p14:tracePt t="399434" x="1828800" y="4667250"/>
          <p14:tracePt t="399450" x="1917700" y="4667250"/>
          <p14:tracePt t="399466" x="1987550" y="4667250"/>
          <p14:tracePt t="399483" x="2038350" y="4660900"/>
          <p14:tracePt t="399500" x="2063750" y="4660900"/>
          <p14:tracePt t="399517" x="2070100" y="4660900"/>
          <p14:tracePt t="399766" x="2070100" y="4654550"/>
          <p14:tracePt t="399783" x="2070100" y="4641850"/>
          <p14:tracePt t="399800" x="2063750" y="4629150"/>
          <p14:tracePt t="399817" x="2063750" y="4622800"/>
          <p14:tracePt t="401864" x="2070100" y="4635500"/>
          <p14:tracePt t="401870" x="2076450" y="4641850"/>
          <p14:tracePt t="401885" x="2089150" y="4660900"/>
          <p14:tracePt t="401905" x="2095500" y="4679950"/>
          <p14:tracePt t="401918" x="2108200" y="4699000"/>
          <p14:tracePt t="401936" x="2114550" y="4724400"/>
          <p14:tracePt t="401955" x="2127250" y="4775200"/>
          <p14:tracePt t="401969" x="2127250" y="4794250"/>
          <p14:tracePt t="401986" x="2127250" y="4813300"/>
          <p14:tracePt t="401986" x="2127250" y="4819650"/>
          <p14:tracePt t="402002" x="2127250" y="4826000"/>
          <p14:tracePt t="402060" x="2133600" y="4819650"/>
          <p14:tracePt t="402068" x="2133600" y="4813300"/>
          <p14:tracePt t="402085" x="2139950" y="4787900"/>
          <p14:tracePt t="402102" x="2152650" y="4737100"/>
          <p14:tracePt t="402119" x="2171700" y="4705350"/>
          <p14:tracePt t="402136" x="2178050" y="4679950"/>
          <p14:tracePt t="402152" x="2184400" y="4660900"/>
          <p14:tracePt t="402169" x="2184400" y="4648200"/>
          <p14:tracePt t="402188" x="2178050" y="4641850"/>
          <p14:tracePt t="402203" x="2171700" y="4641850"/>
          <p14:tracePt t="402219" x="2165350" y="4635500"/>
          <p14:tracePt t="402236" x="2139950" y="4629150"/>
          <p14:tracePt t="402252" x="2108200" y="4616450"/>
          <p14:tracePt t="402269" x="2089150" y="4603750"/>
          <p14:tracePt t="402285" x="2076450" y="4597400"/>
          <p14:tracePt t="402302" x="2063750" y="4591050"/>
          <p14:tracePt t="402327" x="2025650" y="4591050"/>
          <p14:tracePt t="402337" x="2012950" y="4591050"/>
          <p14:tracePt t="402352" x="1974850" y="4591050"/>
          <p14:tracePt t="402369" x="1949450" y="4591050"/>
          <p14:tracePt t="402386" x="1930400" y="4591050"/>
          <p14:tracePt t="402402" x="1917700" y="4597400"/>
          <p14:tracePt t="402574" x="1949450" y="4616450"/>
          <p14:tracePt t="402586" x="1968500" y="4622800"/>
          <p14:tracePt t="402603" x="1993900" y="4629150"/>
          <p14:tracePt t="402619" x="2000250" y="4635500"/>
          <p14:tracePt t="402636" x="2006600" y="4635500"/>
          <p14:tracePt t="402653" x="2025650" y="4622800"/>
          <p14:tracePt t="402669" x="2063750" y="4597400"/>
          <p14:tracePt t="402686" x="2095500" y="4552950"/>
          <p14:tracePt t="402702" x="2120900" y="4508500"/>
          <p14:tracePt t="402719" x="2127250" y="4495800"/>
          <p14:tracePt t="402753" x="2120900" y="4495800"/>
          <p14:tracePt t="402770" x="2101850" y="4502150"/>
          <p14:tracePt t="402786" x="2095500" y="4514850"/>
          <p14:tracePt t="402803" x="2082800" y="4533900"/>
          <p14:tracePt t="402819" x="2082800" y="4546600"/>
          <p14:tracePt t="402839" x="2101850" y="4559300"/>
          <p14:tracePt t="402853" x="2190750" y="4565650"/>
          <p14:tracePt t="402872" x="2413000" y="4565650"/>
          <p14:tracePt t="402886" x="2495550" y="4565650"/>
          <p14:tracePt t="402903" x="2654300" y="4559300"/>
          <p14:tracePt t="402920" x="2755900" y="4533900"/>
          <p14:tracePt t="402941" x="2838450" y="4483100"/>
          <p14:tracePt t="402953" x="2851150" y="4470400"/>
          <p14:tracePt t="402972" x="2870200" y="4464050"/>
          <p14:tracePt t="403003" x="2908300" y="4533900"/>
          <p14:tracePt t="403019" x="2933700" y="4584700"/>
          <p14:tracePt t="403036" x="2952750" y="4610100"/>
          <p14:tracePt t="403053" x="2978150" y="4616450"/>
          <p14:tracePt t="403069" x="3035300" y="4603750"/>
          <p14:tracePt t="403086" x="3155950" y="4559300"/>
          <p14:tracePt t="403103" x="3263900" y="4508500"/>
          <p14:tracePt t="403120" x="3352800" y="4489450"/>
          <p14:tracePt t="403136" x="3441700" y="4483100"/>
          <p14:tracePt t="403153" x="3505200" y="4508500"/>
          <p14:tracePt t="403170" x="3524250" y="4540250"/>
          <p14:tracePt t="403186" x="3530600" y="4591050"/>
          <p14:tracePt t="403203" x="3511550" y="4635500"/>
          <p14:tracePt t="403221" x="3492500" y="4667250"/>
          <p14:tracePt t="403237" x="3486150" y="4686300"/>
          <p14:tracePt t="403253" x="3479800" y="4692650"/>
          <p14:tracePt t="403313" x="3467100" y="4699000"/>
          <p14:tracePt t="403336" x="3454400" y="4699000"/>
          <p14:tracePt t="403353" x="3448050" y="4705350"/>
          <p14:tracePt t="403370" x="3486150" y="4724400"/>
          <p14:tracePt t="403386" x="3524250" y="4743450"/>
          <p14:tracePt t="403403" x="3530600" y="4749800"/>
          <p14:tracePt t="403420" x="3549650" y="4749800"/>
          <p14:tracePt t="403437" x="3575050" y="4743450"/>
          <p14:tracePt t="403453" x="3600450" y="4737100"/>
          <p14:tracePt t="403521" x="3606800" y="4737100"/>
          <p14:tracePt t="403539" x="3638550" y="4730750"/>
          <p14:tracePt t="403554" x="3657600" y="4724400"/>
          <p14:tracePt t="403570" x="3683000" y="4711700"/>
          <p14:tracePt t="403591" x="3683000" y="4705350"/>
          <p14:tracePt t="403604" x="3689350" y="4705350"/>
          <p14:tracePt t="404204" x="3702050" y="4705350"/>
          <p14:tracePt t="404220" x="3727450" y="4705350"/>
          <p14:tracePt t="404237" x="3746500" y="4705350"/>
          <p14:tracePt t="404254" x="3765550" y="4705350"/>
          <p14:tracePt t="404271" x="3778250" y="4705350"/>
          <p14:tracePt t="404287" x="3778250" y="4711700"/>
          <p14:tracePt t="404354" x="3790950" y="4711700"/>
          <p14:tracePt t="404371" x="3803650" y="4711700"/>
          <p14:tracePt t="404392" x="3829050" y="4718050"/>
          <p14:tracePt t="404405" x="3835400" y="4718050"/>
          <p14:tracePt t="404454" x="3841750" y="4718050"/>
          <p14:tracePt t="404471" x="3854450" y="4718050"/>
          <p14:tracePt t="404487" x="3867150" y="4718050"/>
          <p14:tracePt t="404504" x="3892550" y="4718050"/>
          <p14:tracePt t="404521" x="3911600" y="4711700"/>
          <p14:tracePt t="404537" x="3937000" y="4711700"/>
          <p14:tracePt t="404555" x="3968750" y="4705350"/>
          <p14:tracePt t="404575" x="4000500" y="4692650"/>
          <p14:tracePt t="404588" x="4019550" y="4692650"/>
          <p14:tracePt t="404605" x="4051300" y="4679950"/>
          <p14:tracePt t="404621" x="4070350" y="4673600"/>
          <p14:tracePt t="404638" x="4108450" y="4667250"/>
          <p14:tracePt t="404654" x="4140200" y="4654550"/>
          <p14:tracePt t="404671" x="4165600" y="4648200"/>
          <p14:tracePt t="404687" x="4178300" y="4648200"/>
          <p14:tracePt t="404704" x="4184650" y="4641850"/>
          <p14:tracePt t="404721" x="4191000" y="4641850"/>
          <p14:tracePt t="404738" x="4197350" y="4635500"/>
          <p14:tracePt t="404754" x="4203700" y="4635500"/>
          <p14:tracePt t="404771" x="4210050" y="4635500"/>
          <p14:tracePt t="404790" x="4222750" y="4635500"/>
          <p14:tracePt t="404812" x="4254500" y="4629150"/>
          <p14:tracePt t="404821" x="4267200" y="4629150"/>
          <p14:tracePt t="404838" x="4311650" y="4622800"/>
          <p14:tracePt t="404855" x="4343400" y="4622800"/>
          <p14:tracePt t="404871" x="4375150" y="4622800"/>
          <p14:tracePt t="404888" x="4438650" y="4622800"/>
          <p14:tracePt t="404905" x="4552950" y="4616450"/>
          <p14:tracePt t="404921" x="4616450" y="4616450"/>
          <p14:tracePt t="404938" x="4648200" y="4616450"/>
          <p14:tracePt t="404954" x="4679950" y="4616450"/>
          <p14:tracePt t="404971" x="4699000" y="4610100"/>
          <p14:tracePt t="404988" x="4711700" y="4610100"/>
          <p14:tracePt t="405004" x="4724400" y="4610100"/>
          <p14:tracePt t="405022" x="4749800" y="4610100"/>
          <p14:tracePt t="405041" x="4800600" y="4597400"/>
          <p14:tracePt t="405055" x="4813300" y="4597400"/>
          <p14:tracePt t="405071" x="4832350" y="4591050"/>
          <p14:tracePt t="405088" x="4851400" y="4578350"/>
          <p14:tracePt t="405104" x="4857750" y="4572000"/>
          <p14:tracePt t="405123" x="4883150" y="4552950"/>
          <p14:tracePt t="405138" x="4902200" y="4540250"/>
          <p14:tracePt t="405154" x="4914900" y="4527550"/>
          <p14:tracePt t="405172" x="4927600" y="4508500"/>
          <p14:tracePt t="405189" x="4946650" y="4489450"/>
          <p14:tracePt t="405205" x="4972050" y="4476750"/>
          <p14:tracePt t="405221" x="4997450" y="4464050"/>
          <p14:tracePt t="405238" x="5060950" y="4451350"/>
          <p14:tracePt t="405255" x="5168900" y="4445000"/>
          <p14:tracePt t="405271" x="5251450" y="4438650"/>
          <p14:tracePt t="405288" x="5308600" y="4432300"/>
          <p14:tracePt t="405305" x="5372100" y="4425950"/>
          <p14:tracePt t="405321" x="5416550" y="4425950"/>
          <p14:tracePt t="405338" x="5454650" y="4425950"/>
          <p14:tracePt t="405376" x="5467350" y="4419600"/>
          <p14:tracePt t="405388" x="5480050" y="4419600"/>
          <p14:tracePt t="405405" x="5499100" y="4425950"/>
          <p14:tracePt t="405428" x="5530850" y="4445000"/>
          <p14:tracePt t="405429" x="5543550" y="4451350"/>
          <p14:tracePt t="405442" x="5549900" y="4451350"/>
          <p14:tracePt t="405457" x="5562600" y="4451350"/>
          <p14:tracePt t="405472" x="5568950" y="4451350"/>
          <p14:tracePt t="405489" x="5581650" y="4451350"/>
          <p14:tracePt t="405505" x="5588000" y="4457700"/>
          <p14:tracePt t="405522" x="5626100" y="4464050"/>
          <p14:tracePt t="405538" x="5676900" y="4495800"/>
          <p14:tracePt t="405558" x="5759450" y="4540250"/>
          <p14:tracePt t="405573" x="5778500" y="4552950"/>
          <p14:tracePt t="405590" x="5848350" y="4597400"/>
          <p14:tracePt t="405606" x="5969000" y="4648200"/>
          <p14:tracePt t="405622" x="5994400" y="4660900"/>
          <p14:tracePt t="405639" x="6076950" y="4686300"/>
          <p14:tracePt t="405655" x="6108700" y="4686300"/>
          <p14:tracePt t="405671" x="6153150" y="4686300"/>
          <p14:tracePt t="405688" x="6223000" y="4667250"/>
          <p14:tracePt t="405706" x="6286500" y="4629150"/>
          <p14:tracePt t="405722" x="6337300" y="4597400"/>
          <p14:tracePt t="405739" x="6375400" y="4565650"/>
          <p14:tracePt t="405755" x="6394450" y="4546600"/>
          <p14:tracePt t="405772" x="6394450" y="4540250"/>
          <p14:tracePt t="405805" x="6388100" y="4540250"/>
          <p14:tracePt t="405822" x="6375400" y="4533900"/>
          <p14:tracePt t="405839" x="6369050" y="4514850"/>
          <p14:tracePt t="405855" x="6356350" y="4502150"/>
          <p14:tracePt t="405872" x="6343650" y="4483100"/>
          <p14:tracePt t="405889" x="6330950" y="4464050"/>
          <p14:tracePt t="405905" x="6305550" y="4445000"/>
          <p14:tracePt t="405922" x="6280150" y="4419600"/>
          <p14:tracePt t="405939" x="6248400" y="4394200"/>
          <p14:tracePt t="405955" x="6210300" y="4375150"/>
          <p14:tracePt t="405973" x="6191250" y="4368800"/>
          <p14:tracePt t="405991" x="6172200" y="4368800"/>
          <p14:tracePt t="406005" x="6159500" y="4368800"/>
          <p14:tracePt t="406022" x="6121400" y="4368800"/>
          <p14:tracePt t="406039" x="6064250" y="4375150"/>
          <p14:tracePt t="406039" x="6032500" y="4387850"/>
          <p14:tracePt t="406056" x="6000750" y="4394200"/>
          <p14:tracePt t="406072" x="5930900" y="4406900"/>
          <p14:tracePt t="406089" x="5892800" y="4406900"/>
          <p14:tracePt t="406112" x="5861050" y="4413250"/>
          <p14:tracePt t="406156" x="5842000" y="4413250"/>
          <p14:tracePt t="406172" x="5778500" y="4432300"/>
          <p14:tracePt t="406189" x="5715000" y="4445000"/>
          <p14:tracePt t="406206" x="5657850" y="4457700"/>
          <p14:tracePt t="406222" x="5613400" y="4464050"/>
          <p14:tracePt t="406239" x="5575300" y="4451350"/>
          <p14:tracePt t="406256" x="5562600" y="4438650"/>
          <p14:tracePt t="406306" x="5562600" y="4451350"/>
          <p14:tracePt t="406323" x="5562600" y="4464050"/>
          <p14:tracePt t="406340" x="5562600" y="4483100"/>
          <p14:tracePt t="406357" x="5562600" y="4495800"/>
          <p14:tracePt t="406372" x="5562600" y="4508500"/>
          <p14:tracePt t="406432" x="5568950" y="4508500"/>
          <p14:tracePt t="406440" x="5575300" y="4514850"/>
          <p14:tracePt t="406465" x="5607050" y="4533900"/>
          <p14:tracePt t="406477" x="5626100" y="4546600"/>
          <p14:tracePt t="406497" x="5676900" y="4591050"/>
          <p14:tracePt t="406506" x="5708650" y="4610100"/>
          <p14:tracePt t="406523" x="5765800" y="4648200"/>
          <p14:tracePt t="406542" x="5810250" y="4673600"/>
          <p14:tracePt t="406557" x="5854700" y="4679950"/>
          <p14:tracePt t="406575" x="5905500" y="4686300"/>
          <p14:tracePt t="406589" x="5975350" y="4686300"/>
          <p14:tracePt t="406606" x="6064250" y="4686300"/>
          <p14:tracePt t="406623" x="6121400" y="4686300"/>
          <p14:tracePt t="406639" x="6146800" y="4679950"/>
          <p14:tracePt t="406656" x="6172200" y="4679950"/>
          <p14:tracePt t="406672" x="6184900" y="4673600"/>
          <p14:tracePt t="406689" x="6191250" y="4673600"/>
          <p14:tracePt t="406706" x="6203950" y="4673600"/>
          <p14:tracePt t="406723" x="6216650" y="4667250"/>
          <p14:tracePt t="406740" x="6235700" y="4660900"/>
          <p14:tracePt t="406757" x="6248400" y="4648200"/>
          <p14:tracePt t="406773" x="6261100" y="4641850"/>
          <p14:tracePt t="406789" x="6273800" y="4635500"/>
          <p14:tracePt t="406806" x="6280150" y="4629150"/>
          <p14:tracePt t="406823" x="6292850" y="4616450"/>
          <p14:tracePt t="406839" x="6305550" y="4597400"/>
          <p14:tracePt t="406856" x="6318250" y="4572000"/>
          <p14:tracePt t="406877" x="6337300" y="4521200"/>
          <p14:tracePt t="406890" x="6337300" y="4508500"/>
          <p14:tracePt t="406906" x="6318250" y="4445000"/>
          <p14:tracePt t="406923" x="6299200" y="4413250"/>
          <p14:tracePt t="406939" x="6292850" y="4400550"/>
          <p14:tracePt t="406956" x="6286500" y="4387850"/>
          <p14:tracePt t="406973" x="6273800" y="4375150"/>
          <p14:tracePt t="406990" x="6267450" y="4368800"/>
          <p14:tracePt t="407006" x="6235700" y="4349750"/>
          <p14:tracePt t="407023" x="6203950" y="4343400"/>
          <p14:tracePt t="407039" x="6146800" y="4330700"/>
          <p14:tracePt t="407056" x="6115050" y="4324350"/>
          <p14:tracePt t="407073" x="6096000" y="4318000"/>
          <p14:tracePt t="407090" x="6083300" y="4318000"/>
          <p14:tracePt t="407116" x="6019800" y="4318000"/>
          <p14:tracePt t="407141" x="5956300" y="4343400"/>
          <p14:tracePt t="407142" x="5937250" y="4349750"/>
          <p14:tracePt t="407160" x="5880100" y="4375150"/>
          <p14:tracePt t="407173" x="5848350" y="4387850"/>
          <p14:tracePt t="407190" x="5835650" y="4394200"/>
          <p14:tracePt t="407240" x="5829300" y="4406900"/>
          <p14:tracePt t="407256" x="5829300" y="4438650"/>
          <p14:tracePt t="407273" x="5822950" y="4483100"/>
          <p14:tracePt t="407290" x="5816600" y="4527550"/>
          <p14:tracePt t="407306" x="5803900" y="4584700"/>
          <p14:tracePt t="407323" x="5803900" y="4610100"/>
          <p14:tracePt t="407340" x="5810250" y="4629150"/>
          <p14:tracePt t="407356" x="5816600" y="4635500"/>
          <p14:tracePt t="407374" x="5829300" y="4648200"/>
          <p14:tracePt t="407390" x="5835650" y="4654550"/>
          <p14:tracePt t="407407" x="5861050" y="4654550"/>
          <p14:tracePt t="407423" x="5899150" y="4660900"/>
          <p14:tracePt t="407440" x="5956300" y="4654550"/>
          <p14:tracePt t="407457" x="6032500" y="4648200"/>
          <p14:tracePt t="407473" x="6127750" y="4629150"/>
          <p14:tracePt t="407474" x="6146800" y="4622800"/>
          <p14:tracePt t="407490" x="6292850" y="4635500"/>
          <p14:tracePt t="407506" x="6445250" y="4667250"/>
          <p14:tracePt t="407524" x="6534150" y="4692650"/>
          <p14:tracePt t="407540" x="6686550" y="4762500"/>
          <p14:tracePt t="407558" x="6756400" y="4838700"/>
          <p14:tracePt t="407576" x="6775450" y="4978400"/>
          <p14:tracePt t="407590" x="6750050" y="5067300"/>
          <p14:tracePt t="408207" x="6750050" y="5060950"/>
          <p14:tracePt t="408224" x="6750050" y="5048250"/>
          <p14:tracePt t="408240" x="6775450" y="5048250"/>
          <p14:tracePt t="408257" x="6819900" y="5048250"/>
          <p14:tracePt t="408274" x="6858000" y="5041900"/>
          <p14:tracePt t="408290" x="6877050" y="5022850"/>
          <p14:tracePt t="408310" x="6902450" y="4984750"/>
          <p14:tracePt t="408328" x="6934200" y="4933950"/>
          <p14:tracePt t="408341" x="6978650" y="4857750"/>
          <p14:tracePt t="408358" x="7029450" y="4775200"/>
          <p14:tracePt t="408379" x="7054850" y="4660900"/>
          <p14:tracePt t="408391" x="7048500" y="4622800"/>
          <p14:tracePt t="408407" x="7016750" y="4552950"/>
          <p14:tracePt t="408424" x="6959600" y="4470400"/>
          <p14:tracePt t="408441" x="6915150" y="4425950"/>
          <p14:tracePt t="408458" x="6877050" y="4394200"/>
          <p14:tracePt t="408552" x="6864350" y="4394200"/>
          <p14:tracePt t="408558" x="6851650" y="4394200"/>
          <p14:tracePt t="408574" x="6832600" y="4394200"/>
          <p14:tracePt t="408591" x="6826250" y="4394200"/>
          <p14:tracePt t="408607" x="6813550" y="4400550"/>
          <p14:tracePt t="408624" x="6794500" y="4406900"/>
          <p14:tracePt t="408641" x="6750050" y="4419600"/>
          <p14:tracePt t="408660" x="6692900" y="4432300"/>
          <p14:tracePt t="408674" x="6629400" y="4445000"/>
          <p14:tracePt t="408691" x="6584950" y="4451350"/>
          <p14:tracePt t="408709" x="6565900" y="4451350"/>
          <p14:tracePt t="408791" x="6546850" y="4457700"/>
          <p14:tracePt t="408808" x="6502400" y="4464050"/>
          <p14:tracePt t="408824" x="6407150" y="4464050"/>
          <p14:tracePt t="408841" x="6350000" y="4464050"/>
          <p14:tracePt t="408858" x="6292850" y="4464050"/>
          <p14:tracePt t="408875" x="6273800" y="4464050"/>
          <p14:tracePt t="409030" x="6311900" y="4445000"/>
          <p14:tracePt t="409042" x="6330950" y="4445000"/>
          <p14:tracePt t="409067" x="6438900" y="4425950"/>
          <p14:tracePt t="409075" x="6477000" y="4425950"/>
          <p14:tracePt t="409091" x="6591300" y="4425950"/>
          <p14:tracePt t="409109" x="6680200" y="4438650"/>
          <p14:tracePt t="409125" x="6750050" y="4445000"/>
          <p14:tracePt t="409141" x="6781800" y="4451350"/>
          <p14:tracePt t="409163" x="6788150" y="4457700"/>
          <p14:tracePt t="409280" x="6794500" y="4457700"/>
          <p14:tracePt t="409292" x="6807200" y="4464050"/>
          <p14:tracePt t="409309" x="6877050" y="4489450"/>
          <p14:tracePt t="409325" x="7023100" y="4521200"/>
          <p14:tracePt t="409342" x="7289800" y="4559300"/>
          <p14:tracePt t="409358" x="7588250" y="4597400"/>
          <p14:tracePt t="409375" x="7848600" y="4622800"/>
          <p14:tracePt t="409392" x="8032750" y="4635500"/>
          <p14:tracePt t="409408" x="8210550" y="4616450"/>
          <p14:tracePt t="409430" x="8274050" y="4603750"/>
          <p14:tracePt t="409442" x="8299450" y="4597400"/>
          <p14:tracePt t="409458" x="8388350" y="4584700"/>
          <p14:tracePt t="409475" x="8426450" y="4584700"/>
          <p14:tracePt t="409493" x="8458200" y="4591050"/>
          <p14:tracePt t="409509" x="8496300" y="4597400"/>
          <p14:tracePt t="409525" x="8509000" y="4597400"/>
          <p14:tracePt t="409893" x="8477250" y="4603750"/>
          <p14:tracePt t="409909" x="8350250" y="4616450"/>
          <p14:tracePt t="409925" x="7810500" y="4648200"/>
          <p14:tracePt t="409942" x="7353300" y="4654550"/>
          <p14:tracePt t="409959" x="6864350" y="4648200"/>
          <p14:tracePt t="409976" x="6527800" y="4629150"/>
          <p14:tracePt t="409992" x="6280150" y="4616450"/>
          <p14:tracePt t="410009" x="6121400" y="4603750"/>
          <p14:tracePt t="410025" x="6051550" y="4591050"/>
          <p14:tracePt t="410042" x="6032500" y="4591050"/>
          <p14:tracePt t="410059" x="6026150" y="4584700"/>
          <p14:tracePt t="410076" x="6013450" y="4584700"/>
          <p14:tracePt t="410101" x="6000750" y="4584700"/>
          <p14:tracePt t="410159" x="6000750" y="4578350"/>
          <p14:tracePt t="410175" x="5994400" y="4559300"/>
          <p14:tracePt t="410192" x="5975350" y="4533900"/>
          <p14:tracePt t="410209" x="5956300" y="4508500"/>
          <p14:tracePt t="410226" x="5943600" y="4489450"/>
          <p14:tracePt t="410243" x="5937250" y="4483100"/>
          <p14:tracePt t="410259" x="5930900" y="4470400"/>
          <p14:tracePt t="410276" x="5905500" y="4457700"/>
          <p14:tracePt t="410293" x="5835650" y="4445000"/>
          <p14:tracePt t="410309" x="5753100" y="4425950"/>
          <p14:tracePt t="410328" x="5670550" y="4406900"/>
          <p14:tracePt t="410342" x="5651500" y="4400550"/>
          <p14:tracePt t="410359" x="5626100" y="4394200"/>
          <p14:tracePt t="410376" x="5594350" y="4387850"/>
          <p14:tracePt t="410392" x="5473700" y="4387850"/>
          <p14:tracePt t="410411" x="5359400" y="4387850"/>
          <p14:tracePt t="410426" x="5270500" y="4387850"/>
          <p14:tracePt t="410442" x="5232400" y="4387850"/>
          <p14:tracePt t="410518" x="5245100" y="4445000"/>
          <p14:tracePt t="410526" x="5251450" y="4470400"/>
          <p14:tracePt t="410543" x="5270500" y="4527550"/>
          <p14:tracePt t="410567" x="5334000" y="4616450"/>
          <p14:tracePt t="410576" x="5359400" y="4641850"/>
          <p14:tracePt t="410593" x="5422900" y="4673600"/>
          <p14:tracePt t="410619" x="5588000" y="4692650"/>
          <p14:tracePt t="410643" x="5753100" y="4692650"/>
          <p14:tracePt t="410661" x="5822950" y="4686300"/>
          <p14:tracePt t="410677" x="5861050" y="4679950"/>
          <p14:tracePt t="410693" x="5899150" y="4667250"/>
          <p14:tracePt t="410710" x="5937250" y="4654550"/>
          <p14:tracePt t="410726" x="5969000" y="4635500"/>
          <p14:tracePt t="410743" x="6000750" y="4622800"/>
          <p14:tracePt t="410759" x="6032500" y="4610100"/>
          <p14:tracePt t="410776" x="6051550" y="4597400"/>
          <p14:tracePt t="410793" x="6070600" y="4584700"/>
          <p14:tracePt t="410809" x="6096000" y="4559300"/>
          <p14:tracePt t="410826" x="6115050" y="4533900"/>
          <p14:tracePt t="410850" x="6140450" y="4508500"/>
          <p14:tracePt t="410859" x="6146800" y="4495800"/>
          <p14:tracePt t="410877" x="6165850" y="4476750"/>
          <p14:tracePt t="410893" x="6165850" y="4457700"/>
          <p14:tracePt t="410909" x="6172200" y="4445000"/>
          <p14:tracePt t="410926" x="6172200" y="4432300"/>
          <p14:tracePt t="410943" x="6146800" y="4413250"/>
          <p14:tracePt t="410960" x="6115050" y="4394200"/>
          <p14:tracePt t="410977" x="6076950" y="4375150"/>
          <p14:tracePt t="410993" x="6051550" y="4362450"/>
          <p14:tracePt t="411010" x="6032500" y="4349750"/>
          <p14:tracePt t="411027" x="6007100" y="4337050"/>
          <p14:tracePt t="411051" x="5962650" y="4318000"/>
          <p14:tracePt t="411060" x="5918200" y="4311650"/>
          <p14:tracePt t="411076" x="5848350" y="4298950"/>
          <p14:tracePt t="411093" x="5778500" y="4286250"/>
          <p14:tracePt t="411110" x="5695950" y="4279900"/>
          <p14:tracePt t="411126" x="5600700" y="4267200"/>
          <p14:tracePt t="411143" x="5562600" y="4267200"/>
          <p14:tracePt t="411160" x="5556250" y="4267200"/>
          <p14:tracePt t="411176" x="5549900" y="4267200"/>
          <p14:tracePt t="411193" x="5524500" y="4292600"/>
          <p14:tracePt t="411210" x="5473700" y="4337050"/>
          <p14:tracePt t="411235" x="5391150" y="4419600"/>
          <p14:tracePt t="411244" x="5365750" y="4445000"/>
          <p14:tracePt t="411260" x="5353050" y="4476750"/>
          <p14:tracePt t="411277" x="5353050" y="4495800"/>
          <p14:tracePt t="411295" x="5372100" y="4527550"/>
          <p14:tracePt t="411311" x="5397500" y="4540250"/>
          <p14:tracePt t="411331" x="5518150" y="4591050"/>
          <p14:tracePt t="411343" x="5594350" y="4622800"/>
          <p14:tracePt t="411360" x="5632450" y="4641850"/>
          <p14:tracePt t="411376" x="5784850" y="4699000"/>
          <p14:tracePt t="411394" x="5892800" y="4730750"/>
          <p14:tracePt t="411412" x="5988050" y="4743450"/>
          <p14:tracePt t="411427" x="6051550" y="4743450"/>
          <p14:tracePt t="411451" x="6165850" y="4737100"/>
          <p14:tracePt t="411461" x="6197600" y="4730750"/>
          <p14:tracePt t="411478" x="6254750" y="4711700"/>
          <p14:tracePt t="411506" x="6381750" y="4673600"/>
          <p14:tracePt t="411517" x="6438900" y="4667250"/>
          <p14:tracePt t="411531" x="6604000" y="4648200"/>
          <p14:tracePt t="411544" x="6654800" y="4641850"/>
          <p14:tracePt t="411560" x="6750050" y="4635500"/>
          <p14:tracePt t="411580" x="6838950" y="4622800"/>
          <p14:tracePt t="411593" x="6858000" y="4616450"/>
          <p14:tracePt t="411610" x="6870700" y="4616450"/>
          <p14:tracePt t="411627" x="6877050" y="4610100"/>
          <p14:tracePt t="411644" x="6877050" y="4597400"/>
          <p14:tracePt t="411660" x="6870700" y="4559300"/>
          <p14:tracePt t="411678" x="6845300" y="4527550"/>
          <p14:tracePt t="411694" x="6813550" y="4489450"/>
          <p14:tracePt t="411718" x="6756400" y="4419600"/>
          <p14:tracePt t="411728" x="6743700" y="4400550"/>
          <p14:tracePt t="411743" x="6705600" y="4362450"/>
          <p14:tracePt t="411760" x="6673850" y="4324350"/>
          <p14:tracePt t="411777" x="6623050" y="4279900"/>
          <p14:tracePt t="411778" x="6578600" y="4248150"/>
          <p14:tracePt t="411794" x="6553200" y="4235450"/>
          <p14:tracePt t="411810" x="6419850" y="4171950"/>
          <p14:tracePt t="411827" x="6305550" y="4133850"/>
          <p14:tracePt t="411844" x="6216650" y="4108450"/>
          <p14:tracePt t="411860" x="6184900" y="4095750"/>
          <p14:tracePt t="411947" x="6184900" y="4089400"/>
          <p14:tracePt t="411961" x="6184900" y="4083050"/>
          <p14:tracePt t="411977" x="6184900" y="4076700"/>
          <p14:tracePt t="411994" x="6184900" y="4070350"/>
          <p14:tracePt t="412127" x="6165850" y="4076700"/>
          <p14:tracePt t="412144" x="6140450" y="4095750"/>
          <p14:tracePt t="412161" x="6108700" y="4114800"/>
          <p14:tracePt t="412178" x="6083300" y="4133850"/>
          <p14:tracePt t="412194" x="6051550" y="4152900"/>
          <p14:tracePt t="412210" x="6019800" y="4178300"/>
          <p14:tracePt t="412227" x="5988050" y="4197350"/>
          <p14:tracePt t="412246" x="5949950" y="4216400"/>
          <p14:tracePt t="412262" x="5899150" y="4248150"/>
          <p14:tracePt t="412278" x="5835650" y="4286250"/>
          <p14:tracePt t="412297" x="5784850" y="4324350"/>
          <p14:tracePt t="412310" x="5778500" y="4337050"/>
          <p14:tracePt t="412327" x="5772150" y="4349750"/>
          <p14:tracePt t="412344" x="5772150" y="4368800"/>
          <p14:tracePt t="412361" x="5772150" y="4387850"/>
          <p14:tracePt t="412378" x="5765800" y="4425950"/>
          <p14:tracePt t="412395" x="5759450" y="4464050"/>
          <p14:tracePt t="412418" x="5734050" y="4521200"/>
          <p14:tracePt t="412429" x="5734050" y="4533900"/>
          <p14:tracePt t="412450" x="5734050" y="4552950"/>
          <p14:tracePt t="412461" x="5734050" y="4559300"/>
          <p14:tracePt t="412518" x="5765800" y="4565650"/>
          <p14:tracePt t="412528" x="5784850" y="4572000"/>
          <p14:tracePt t="412544" x="5886450" y="4572000"/>
          <p14:tracePt t="412561" x="5956300" y="4578350"/>
          <p14:tracePt t="412577" x="6057900" y="4578350"/>
          <p14:tracePt t="412594" x="6146800" y="4565650"/>
          <p14:tracePt t="412611" x="6261100" y="4552950"/>
          <p14:tracePt t="412629" x="6330950" y="4546600"/>
          <p14:tracePt t="412646" x="6375400" y="4533900"/>
          <p14:tracePt t="412661" x="6407150" y="4527550"/>
          <p14:tracePt t="412677" x="6432550" y="4521200"/>
          <p14:tracePt t="412694" x="6451600" y="4514850"/>
          <p14:tracePt t="412711" x="6470650" y="4502150"/>
          <p14:tracePt t="412728" x="6489700" y="4489450"/>
          <p14:tracePt t="412744" x="6502400" y="4457700"/>
          <p14:tracePt t="412761" x="6496050" y="4438650"/>
          <p14:tracePt t="412778" x="6483350" y="4425950"/>
          <p14:tracePt t="412795" x="6432550" y="4406900"/>
          <p14:tracePt t="412811" x="6400800" y="4394200"/>
          <p14:tracePt t="412827" x="6356350" y="4381500"/>
          <p14:tracePt t="412845" x="6324600" y="4368800"/>
          <p14:tracePt t="412861" x="6267450" y="4349750"/>
          <p14:tracePt t="412878" x="6203950" y="4337050"/>
          <p14:tracePt t="412894" x="6115050" y="4318000"/>
          <p14:tracePt t="412911" x="6045200" y="4305300"/>
          <p14:tracePt t="412928" x="5949950" y="4298950"/>
          <p14:tracePt t="412945" x="5867400" y="4298950"/>
          <p14:tracePt t="412961" x="5829300" y="4298950"/>
          <p14:tracePt t="412978" x="5810250" y="4298950"/>
          <p14:tracePt t="412994" x="5803900" y="4298950"/>
          <p14:tracePt t="413011" x="5778500" y="4318000"/>
          <p14:tracePt t="413028" x="5708650" y="4362450"/>
          <p14:tracePt t="413044" x="5568950" y="4432300"/>
          <p14:tracePt t="413062" x="5505450" y="4470400"/>
          <p14:tracePt t="413078" x="5486400" y="4483100"/>
          <p14:tracePt t="413137" x="5556250" y="4508500"/>
          <p14:tracePt t="413145" x="5613400" y="4521200"/>
          <p14:tracePt t="413162" x="5759450" y="4552950"/>
          <p14:tracePt t="413181" x="5943600" y="4603750"/>
          <p14:tracePt t="413195" x="5988050" y="4616450"/>
          <p14:tracePt t="413212" x="6045200" y="4641850"/>
          <p14:tracePt t="413228" x="6089650" y="4654550"/>
          <p14:tracePt t="413245" x="6096000" y="4660900"/>
          <p14:tracePt t="413262" x="6121400" y="4667250"/>
          <p14:tracePt t="413279" x="6153150" y="4667250"/>
          <p14:tracePt t="413295" x="6197600" y="4667250"/>
          <p14:tracePt t="413312" x="6223000" y="4660900"/>
          <p14:tracePt t="413328" x="6223000" y="4654550"/>
          <p14:tracePt t="413429" x="6235700" y="4654550"/>
          <p14:tracePt t="413447" x="6286500" y="4641850"/>
          <p14:tracePt t="413462" x="6305550" y="4635500"/>
          <p14:tracePt t="413478" x="6337300" y="4629150"/>
          <p14:tracePt t="413496" x="6343650" y="4622800"/>
          <p14:tracePt t="413523" x="6394450" y="4616450"/>
          <p14:tracePt t="413529" x="6464300" y="4622800"/>
          <p14:tracePt t="413545" x="6686550" y="4660900"/>
          <p14:tracePt t="413564" x="6965950" y="4686300"/>
          <p14:tracePt t="413578" x="7315200" y="4699000"/>
          <p14:tracePt t="413595" x="7607300" y="4699000"/>
          <p14:tracePt t="413611" x="7924800" y="4692650"/>
          <p14:tracePt t="413628" x="8128000" y="4686300"/>
          <p14:tracePt t="413651" x="8178800" y="4686300"/>
          <p14:tracePt t="413802" x="8178800" y="4679950"/>
          <p14:tracePt t="413879" x="8178800" y="4673600"/>
          <p14:tracePt t="413895" x="8172450" y="4654550"/>
          <p14:tracePt t="413912" x="8153400" y="4629150"/>
          <p14:tracePt t="413930" x="8140700" y="4616450"/>
          <p14:tracePt t="413946" x="8115300" y="4603750"/>
          <p14:tracePt t="413962" x="8070850" y="4597400"/>
          <p14:tracePt t="413979" x="8032750" y="4584700"/>
          <p14:tracePt t="413995" x="7994650" y="4572000"/>
          <p14:tracePt t="414012" x="7956550" y="4552950"/>
          <p14:tracePt t="414034" x="7905750" y="4514850"/>
          <p14:tracePt t="414045" x="7880350" y="4489450"/>
          <p14:tracePt t="414062" x="7848600" y="4457700"/>
          <p14:tracePt t="414080" x="7823200" y="4438650"/>
          <p14:tracePt t="414095" x="7804150" y="4413250"/>
          <p14:tracePt t="414113" x="7804150" y="4406900"/>
          <p14:tracePt t="414238" x="7810500" y="4406900"/>
          <p14:tracePt t="414268" x="7829550" y="4419600"/>
          <p14:tracePt t="414279" x="7835900" y="4425950"/>
          <p14:tracePt t="414313" x="7835900" y="4432300"/>
          <p14:tracePt t="414459" x="7842250" y="4432300"/>
          <p14:tracePt t="414466" x="7848600" y="4432300"/>
          <p14:tracePt t="414479" x="7861300" y="4438650"/>
          <p14:tracePt t="414496" x="7880350" y="4445000"/>
          <p14:tracePt t="414512" x="7924800" y="4445000"/>
          <p14:tracePt t="414529" x="7969250" y="4451350"/>
          <p14:tracePt t="414546" x="8020050" y="4451350"/>
          <p14:tracePt t="414562" x="8077200" y="4457700"/>
          <p14:tracePt t="414582" x="8134350" y="4470400"/>
          <p14:tracePt t="414598" x="8191500" y="4483100"/>
          <p14:tracePt t="414613" x="8248650" y="4502150"/>
          <p14:tracePt t="414630" x="8305800" y="4514850"/>
          <p14:tracePt t="414649" x="8407400" y="4540250"/>
          <p14:tracePt t="414663" x="8432800" y="4546600"/>
          <p14:tracePt t="414679" x="8540750" y="4572000"/>
          <p14:tracePt t="414696" x="8629650" y="4584700"/>
          <p14:tracePt t="414697" x="8686800" y="4591050"/>
          <p14:tracePt t="414713" x="8756650" y="4603750"/>
          <p14:tracePt t="414730" x="8788400" y="4610100"/>
          <p14:tracePt t="414746" x="8807450" y="4610100"/>
          <p14:tracePt t="414813" x="8820150" y="4610100"/>
          <p14:tracePt t="414830" x="8826500" y="4610100"/>
          <p14:tracePt t="414846" x="8832850" y="4610100"/>
          <p14:tracePt t="414862" x="8839200" y="4610100"/>
          <p14:tracePt t="414880" x="8851900" y="4610100"/>
          <p14:tracePt t="414896" x="8864600" y="4603750"/>
          <p14:tracePt t="414914" x="8902700" y="4603750"/>
          <p14:tracePt t="414933" x="8940800" y="4603750"/>
          <p14:tracePt t="414947" x="8991600" y="4603750"/>
          <p14:tracePt t="414963" x="9048750" y="4597400"/>
          <p14:tracePt t="414981" x="9080500" y="4591050"/>
          <p14:tracePt t="414997" x="9124950" y="4559300"/>
          <p14:tracePt t="415028" x="9163050" y="4514850"/>
          <p14:tracePt t="415046" x="9169400" y="4489450"/>
          <p14:tracePt t="415063" x="9169400" y="4464050"/>
          <p14:tracePt t="415081" x="9156700" y="4425950"/>
          <p14:tracePt t="415097" x="9124950" y="4381500"/>
          <p14:tracePt t="415113" x="9080500" y="4337050"/>
          <p14:tracePt t="415129" x="9036050" y="4298950"/>
          <p14:tracePt t="415146" x="8985250" y="4273550"/>
          <p14:tracePt t="415163" x="8959850" y="4260850"/>
          <p14:tracePt t="415180" x="8934450" y="4254500"/>
          <p14:tracePt t="415197" x="8896350" y="4248150"/>
          <p14:tracePt t="415214" x="8851900" y="4241800"/>
          <p14:tracePt t="415230" x="8750300" y="4235450"/>
          <p14:tracePt t="415247" x="8610600" y="4222750"/>
          <p14:tracePt t="415263" x="8489950" y="4216400"/>
          <p14:tracePt t="415280" x="8375650" y="4210050"/>
          <p14:tracePt t="415297" x="8280400" y="4203700"/>
          <p14:tracePt t="415313" x="8153400" y="4197350"/>
          <p14:tracePt t="415330" x="8051800" y="4197350"/>
          <p14:tracePt t="415347" x="8001000" y="4197350"/>
          <p14:tracePt t="415366" x="7969250" y="4197350"/>
          <p14:tracePt t="415382" x="7943850" y="4216400"/>
          <p14:tracePt t="415397" x="7886700" y="4267200"/>
          <p14:tracePt t="415413" x="7829550" y="4311650"/>
          <p14:tracePt t="415430" x="7759700" y="4394200"/>
          <p14:tracePt t="415450" x="7747000" y="4457700"/>
          <p14:tracePt t="415463" x="7766050" y="4508500"/>
          <p14:tracePt t="415480" x="7842250" y="4572000"/>
          <p14:tracePt t="415497" x="7950200" y="4616450"/>
          <p14:tracePt t="415513" x="8083550" y="4654550"/>
          <p14:tracePt t="415530" x="8235950" y="4667250"/>
          <p14:tracePt t="415547" x="8343900" y="4660900"/>
          <p14:tracePt t="415563" x="8401050" y="4641850"/>
          <p14:tracePt t="415580" x="8426450" y="4603750"/>
          <p14:tracePt t="415596" x="8426450" y="4559300"/>
          <p14:tracePt t="415614" x="8413750" y="4527550"/>
          <p14:tracePt t="415630" x="8388350" y="4508500"/>
          <p14:tracePt t="415647" x="8375650" y="4483100"/>
          <p14:tracePt t="415664" x="8350250" y="4470400"/>
          <p14:tracePt t="417765" x="8356600" y="4470400"/>
          <p14:tracePt t="417783" x="8407400" y="4464050"/>
          <p14:tracePt t="417802" x="8509000" y="4457700"/>
          <p14:tracePt t="417816" x="8534400" y="4457700"/>
          <p14:tracePt t="417832" x="8610600" y="4457700"/>
          <p14:tracePt t="417848" x="8661400" y="4470400"/>
          <p14:tracePt t="417866" x="8705850" y="4483100"/>
          <p14:tracePt t="417890" x="8743950" y="4489450"/>
          <p14:tracePt t="417898" x="8769350" y="4495800"/>
          <p14:tracePt t="417916" x="8782050" y="4495800"/>
          <p14:tracePt t="417948" x="8788400" y="4495800"/>
          <p14:tracePt t="417966" x="8807450" y="4502150"/>
          <p14:tracePt t="417986" x="8845550" y="4508500"/>
          <p14:tracePt t="417999" x="8851900" y="4508500"/>
          <p14:tracePt t="418015" x="8851900" y="4514850"/>
          <p14:tracePt t="418049" x="8858250" y="4514850"/>
          <p14:tracePt t="418065" x="8870950" y="4514850"/>
          <p14:tracePt t="418082" x="8959850" y="4514850"/>
          <p14:tracePt t="418099" x="9086850" y="4502150"/>
          <p14:tracePt t="418116" x="9226550" y="4495800"/>
          <p14:tracePt t="418133" x="9309100" y="4489450"/>
          <p14:tracePt t="418149" x="9340850" y="4483100"/>
          <p14:tracePt t="418166" x="9359900" y="4476750"/>
          <p14:tracePt t="418183" x="9391650" y="4457700"/>
          <p14:tracePt t="418199" x="9429750" y="4438650"/>
          <p14:tracePt t="418220" x="9499600" y="4425950"/>
          <p14:tracePt t="418232" x="9537700" y="4419600"/>
          <p14:tracePt t="418249" x="9620250" y="4419600"/>
          <p14:tracePt t="418266" x="9677400" y="4425950"/>
          <p14:tracePt t="418282" x="9721850" y="4425950"/>
          <p14:tracePt t="418305" x="9734550" y="4432300"/>
          <p14:tracePt t="418315" x="9772650" y="4432300"/>
          <p14:tracePt t="418333" x="9836150" y="4432300"/>
          <p14:tracePt t="418353" x="9918700" y="4432300"/>
          <p14:tracePt t="418354" x="9944100" y="4432300"/>
          <p14:tracePt t="418366" x="10007600" y="4432300"/>
          <p14:tracePt t="418385" x="10134600" y="4432300"/>
          <p14:tracePt t="418400" x="10210800" y="4432300"/>
          <p14:tracePt t="418422" x="10325100" y="4438650"/>
          <p14:tracePt t="418433" x="10388600" y="4445000"/>
          <p14:tracePt t="418456" x="10591800" y="4457700"/>
          <p14:tracePt t="418466" x="10674350" y="4457700"/>
          <p14:tracePt t="418482" x="10814050" y="4464050"/>
          <p14:tracePt t="418499" x="10883900" y="4464050"/>
          <p14:tracePt t="418516" x="10896600" y="4464050"/>
          <p14:tracePt t="418584" x="10922000" y="4464050"/>
          <p14:tracePt t="418599" x="11004550" y="4470400"/>
          <p14:tracePt t="418616" x="11118850" y="4470400"/>
          <p14:tracePt t="418640" x="11188700" y="4464050"/>
          <p14:tracePt t="418883" x="11163300" y="4464050"/>
          <p14:tracePt t="418901" x="11099800" y="4457700"/>
          <p14:tracePt t="418917" x="11004550" y="4457700"/>
          <p14:tracePt t="418934" x="10883900" y="4457700"/>
          <p14:tracePt t="418950" x="10775950" y="4457700"/>
          <p14:tracePt t="418966" x="10674350" y="4457700"/>
          <p14:tracePt t="418983" x="10610850" y="4457700"/>
          <p14:tracePt t="419000" x="10579100" y="4451350"/>
          <p14:tracePt t="419016" x="10560050" y="4457700"/>
          <p14:tracePt t="419033" x="10534650" y="4483100"/>
          <p14:tracePt t="419050" x="10490200" y="4527550"/>
          <p14:tracePt t="419052" x="10464800" y="4546600"/>
          <p14:tracePt t="419067" x="10439400" y="4565650"/>
          <p14:tracePt t="419083" x="10369550" y="4603750"/>
          <p14:tracePt t="419100" x="10325100" y="4629150"/>
          <p14:tracePt t="419116" x="10318750" y="4629150"/>
          <p14:tracePt t="419167" x="10312400" y="4629150"/>
          <p14:tracePt t="419183" x="10280650" y="4641850"/>
          <p14:tracePt t="419200" x="10229850" y="4654550"/>
          <p14:tracePt t="419217" x="10172700" y="4667250"/>
          <p14:tracePt t="419233" x="10134600" y="4673600"/>
          <p14:tracePt t="419250" x="10109200" y="4679950"/>
          <p14:tracePt t="419291" x="10102850" y="4679950"/>
          <p14:tracePt t="419301" x="10096500" y="4679950"/>
          <p14:tracePt t="419318" x="9988550" y="4654550"/>
          <p14:tracePt t="419341" x="9772650" y="4603750"/>
          <p14:tracePt t="419350" x="9709150" y="4591050"/>
          <p14:tracePt t="419372" x="9563100" y="4559300"/>
          <p14:tracePt t="419383" x="9493250" y="4533900"/>
          <p14:tracePt t="419400" x="9448800" y="4521200"/>
          <p14:tracePt t="419416" x="9436100" y="4521200"/>
          <p14:tracePt t="419525" x="9436100" y="4514850"/>
          <p14:tracePt t="419534" x="9436100" y="4508500"/>
          <p14:tracePt t="419556" x="9467850" y="4489450"/>
          <p14:tracePt t="419567" x="9480550" y="4483100"/>
          <p14:tracePt t="419583" x="9499600" y="4470400"/>
          <p14:tracePt t="419640" x="9505950" y="4464050"/>
          <p14:tracePt t="419651" x="9512300" y="4457700"/>
          <p14:tracePt t="419669" x="9518650" y="4438650"/>
          <p14:tracePt t="419767" x="9518650" y="4432300"/>
          <p14:tracePt t="422504" x="9467850" y="4400550"/>
          <p14:tracePt t="422519" x="9385300" y="4368800"/>
          <p14:tracePt t="422536" x="9163050" y="4330700"/>
          <p14:tracePt t="422553" x="8902700" y="4330700"/>
          <p14:tracePt t="422569" x="8667750" y="4337050"/>
          <p14:tracePt t="422586" x="8566150" y="4337050"/>
          <p14:tracePt t="422587" x="8547100" y="4337050"/>
          <p14:tracePt t="422619" x="8534400" y="4330700"/>
          <p14:tracePt t="422638" x="8483600" y="4305300"/>
          <p14:tracePt t="422653" x="8267700" y="4286250"/>
          <p14:tracePt t="422676" x="7683500" y="4324350"/>
          <p14:tracePt t="422686" x="7454900" y="4362450"/>
          <p14:tracePt t="422703" x="7092950" y="4432300"/>
          <p14:tracePt t="422719" x="6870700" y="4483100"/>
          <p14:tracePt t="422736" x="6851650" y="4489450"/>
          <p14:tracePt t="422786" x="6838950" y="4495800"/>
          <p14:tracePt t="422802" x="6775450" y="4521200"/>
          <p14:tracePt t="422820" x="6648450" y="4552950"/>
          <p14:tracePt t="422836" x="6483350" y="4578350"/>
          <p14:tracePt t="422853" x="6356350" y="4603750"/>
          <p14:tracePt t="422869" x="6261100" y="4616450"/>
          <p14:tracePt t="422920" x="6254750" y="4616450"/>
          <p14:tracePt t="422943" x="6134100" y="4629150"/>
          <p14:tracePt t="422953" x="6038850" y="4629150"/>
          <p14:tracePt t="422970" x="5797550" y="4635500"/>
          <p14:tracePt t="422988" x="5435600" y="4622800"/>
          <p14:tracePt t="423003" x="5334000" y="4610100"/>
          <p14:tracePt t="423025" x="5213350" y="4584700"/>
          <p14:tracePt t="423038" x="5194300" y="4578350"/>
          <p14:tracePt t="423054" x="5175250" y="4578350"/>
          <p14:tracePt t="423070" x="4819650" y="4603750"/>
          <p14:tracePt t="423086" x="4438650" y="4629150"/>
          <p14:tracePt t="423103" x="4064000" y="4641850"/>
          <p14:tracePt t="423127" x="3670300" y="4641850"/>
          <p14:tracePt t="423136" x="3613150" y="4629150"/>
          <p14:tracePt t="423153" x="3549650" y="4610100"/>
          <p14:tracePt t="423170" x="3505200" y="4597400"/>
          <p14:tracePt t="423186" x="3448050" y="4591050"/>
          <p14:tracePt t="423203" x="3352800" y="4584700"/>
          <p14:tracePt t="423221" x="3200400" y="4591050"/>
          <p14:tracePt t="423236" x="3003550" y="4597400"/>
          <p14:tracePt t="423253" x="2787650" y="4610100"/>
          <p14:tracePt t="423276" x="2616200" y="4616450"/>
          <p14:tracePt t="423286" x="2571750" y="4616450"/>
          <p14:tracePt t="423312" x="2508250" y="4622800"/>
          <p14:tracePt t="423319" x="2470150" y="4641850"/>
          <p14:tracePt t="423337" x="2324100" y="4692650"/>
          <p14:tracePt t="423358" x="2082800" y="4787900"/>
          <p14:tracePt t="423370" x="1822450" y="4889500"/>
          <p14:tracePt t="423387" x="1581150" y="4991100"/>
          <p14:tracePt t="423406" x="1454150" y="5073650"/>
          <p14:tracePt t="423420" x="1397000" y="5124450"/>
          <p14:tracePt t="423437" x="1333500" y="5175250"/>
          <p14:tracePt t="423453" x="1270000" y="5181600"/>
          <p14:tracePt t="423470" x="1193800" y="5168900"/>
          <p14:tracePt t="423486" x="1085850" y="5111750"/>
          <p14:tracePt t="423503" x="958850" y="5022850"/>
          <p14:tracePt t="423520" x="838200" y="4908550"/>
          <p14:tracePt t="423536" x="806450" y="4832350"/>
          <p14:tracePt t="423553" x="793750" y="4800600"/>
          <p14:tracePt t="423570" x="768350" y="4775200"/>
          <p14:tracePt t="423588" x="647700" y="4749800"/>
          <p14:tracePt t="423603" x="444500" y="4724400"/>
          <p14:tracePt t="423620" x="247650" y="4705350"/>
          <p14:tracePt t="423637" x="133350" y="4686300"/>
          <p14:tracePt t="423653" x="139700" y="4673600"/>
          <p14:tracePt t="423670" x="222250" y="4660900"/>
          <p14:tracePt t="423687" x="387350" y="4660900"/>
          <p14:tracePt t="423703" x="698500" y="4648200"/>
          <p14:tracePt t="423720" x="958850" y="4648200"/>
          <p14:tracePt t="423737" x="1155700" y="4648200"/>
          <p14:tracePt t="423754" x="1301750" y="4648200"/>
          <p14:tracePt t="423770" x="1612900" y="4648200"/>
          <p14:tracePt t="423787" x="1841500" y="4648200"/>
          <p14:tracePt t="423806" x="2165350" y="4635500"/>
          <p14:tracePt t="423820" x="2514600" y="4616450"/>
          <p14:tracePt t="423837" x="2901950" y="4597400"/>
          <p14:tracePt t="423854" x="3390900" y="4584700"/>
          <p14:tracePt t="423870" x="3930650" y="4565650"/>
          <p14:tracePt t="423887" x="4419600" y="4552950"/>
          <p14:tracePt t="423904" x="4940300" y="4533900"/>
          <p14:tracePt t="423920" x="5410200" y="4514850"/>
          <p14:tracePt t="423937" x="5854700" y="4495800"/>
          <p14:tracePt t="423955" x="6254750" y="4470400"/>
          <p14:tracePt t="423970" x="6711950" y="4438650"/>
          <p14:tracePt t="423988" x="7092950" y="4419600"/>
          <p14:tracePt t="424006" x="7658100" y="4400550"/>
          <p14:tracePt t="424021" x="7797800" y="4387850"/>
          <p14:tracePt t="424037" x="8032750" y="4368800"/>
          <p14:tracePt t="424056" x="8274050" y="4337050"/>
          <p14:tracePt t="424070" x="8356600" y="4330700"/>
          <p14:tracePt t="424087" x="8331200" y="4330700"/>
          <p14:tracePt t="424108" x="8077200" y="4324350"/>
          <p14:tracePt t="424121" x="7943850" y="4318000"/>
          <p14:tracePt t="424139" x="7639050" y="4298950"/>
          <p14:tracePt t="424154" x="7258050" y="4260850"/>
          <p14:tracePt t="424171" x="6934200" y="4235450"/>
          <p14:tracePt t="424187" x="6534150" y="4203700"/>
          <p14:tracePt t="424204" x="6045200" y="4159250"/>
          <p14:tracePt t="424221" x="5397500" y="4108450"/>
          <p14:tracePt t="424237" x="4679950" y="4064000"/>
          <p14:tracePt t="424254" x="4108450" y="4032250"/>
          <p14:tracePt t="424270" x="3441700" y="3975100"/>
          <p14:tracePt t="424288" x="3155950" y="3962400"/>
          <p14:tracePt t="424304" x="2927350" y="3956050"/>
          <p14:tracePt t="424321" x="2660650" y="3962400"/>
          <p14:tracePt t="424337" x="2425700" y="3987800"/>
          <p14:tracePt t="424354" x="2101850" y="4019550"/>
          <p14:tracePt t="424371" x="1822450" y="4044950"/>
          <p14:tracePt t="424391" x="1574800" y="4064000"/>
          <p14:tracePt t="424404" x="1568450" y="4064000"/>
          <p14:tracePt t="424421" x="1574800" y="4064000"/>
          <p14:tracePt t="424438" x="1581150" y="4064000"/>
          <p14:tracePt t="424471" x="1562100" y="4070350"/>
          <p14:tracePt t="424488" x="1466850" y="4095750"/>
          <p14:tracePt t="424504" x="1301750" y="4127500"/>
          <p14:tracePt t="424523" x="1143000" y="4165600"/>
          <p14:tracePt t="424554" x="1187450" y="4171950"/>
          <p14:tracePt t="424571" x="1289050" y="4171950"/>
          <p14:tracePt t="424588" x="1352550" y="4171950"/>
          <p14:tracePt t="424608" x="1377950" y="4178300"/>
          <p14:tracePt t="424621" x="1377950" y="4191000"/>
          <p14:tracePt t="424646" x="1377950" y="4203700"/>
          <p14:tracePt t="424688" x="1384300" y="4197350"/>
          <p14:tracePt t="424704" x="1409700" y="4184650"/>
          <p14:tracePt t="424771" x="1397000" y="4184650"/>
          <p14:tracePt t="424789" x="1371600" y="4184650"/>
          <p14:tracePt t="424810" x="1352550" y="4184650"/>
          <p14:tracePt t="424821" x="1346200" y="4184650"/>
          <p14:tracePt t="424838" x="1346200" y="4165600"/>
          <p14:tracePt t="424855" x="1346200" y="4159250"/>
          <p14:tracePt t="424971" x="1346200" y="4140200"/>
          <p14:tracePt t="424988" x="1327150" y="4114800"/>
          <p14:tracePt t="425254" x="1320800" y="4127500"/>
          <p14:tracePt t="425272" x="1295400" y="4159250"/>
          <p14:tracePt t="425288" x="1282700" y="4184650"/>
          <p14:tracePt t="425305" x="1282700" y="4191000"/>
          <p14:tracePt t="425350" x="1282700" y="4197350"/>
          <p14:tracePt t="425373" x="1263650" y="4216400"/>
          <p14:tracePt t="425389" x="1225550" y="4241800"/>
          <p14:tracePt t="425409" x="1162050" y="4267200"/>
          <p14:tracePt t="425422" x="1155700" y="4273550"/>
          <p14:tracePt t="425438" x="1149350" y="4273550"/>
          <p14:tracePt t="437299" x="1212850" y="4279900"/>
          <p14:tracePt t="437317" x="1346200" y="4292600"/>
          <p14:tracePt t="437334" x="1492250" y="4318000"/>
          <p14:tracePt t="437360" x="1778000" y="4381500"/>
          <p14:tracePt t="437369" x="1835150" y="4394200"/>
          <p14:tracePt t="437392" x="2006600" y="4445000"/>
          <p14:tracePt t="437402" x="2025650" y="4451350"/>
          <p14:tracePt t="437415" x="2057400" y="4464050"/>
          <p14:tracePt t="437432" x="2095500" y="4470400"/>
          <p14:tracePt t="437432" x="2108200" y="4476750"/>
          <p14:tracePt t="437448" x="2120900" y="4483100"/>
          <p14:tracePt t="437465" x="2133600" y="4489450"/>
          <p14:tracePt t="437494" x="2165350" y="4533900"/>
          <p14:tracePt t="437506" x="2165350" y="4565650"/>
          <p14:tracePt t="437523" x="2165350" y="4591050"/>
          <p14:tracePt t="437532" x="2165350" y="4603750"/>
          <p14:tracePt t="437549" x="2171700" y="4616450"/>
          <p14:tracePt t="437565" x="2178050" y="4629150"/>
          <p14:tracePt t="437582" x="2178050" y="4654550"/>
          <p14:tracePt t="437598" x="2178050" y="4673600"/>
          <p14:tracePt t="437616" x="2165350" y="4699000"/>
          <p14:tracePt t="437632" x="2139950" y="4743450"/>
          <p14:tracePt t="437648" x="2108200" y="4787900"/>
          <p14:tracePt t="437666" x="2076450" y="4838700"/>
          <p14:tracePt t="437682" x="2057400" y="4883150"/>
          <p14:tracePt t="437699" x="2051050" y="4933950"/>
          <p14:tracePt t="437717" x="2051050" y="4946650"/>
          <p14:tracePt t="437733" x="2051050" y="4953000"/>
          <p14:tracePt t="437750" x="2051050" y="4959350"/>
          <p14:tracePt t="437765" x="2063750" y="4965700"/>
          <p14:tracePt t="437782" x="2127250" y="4984750"/>
          <p14:tracePt t="437799" x="2222500" y="4997450"/>
          <p14:tracePt t="437815" x="2330450" y="5003800"/>
          <p14:tracePt t="437832" x="2400300" y="5003800"/>
          <p14:tracePt t="437849" x="2457450" y="5003800"/>
          <p14:tracePt t="437865" x="2489200" y="5003800"/>
          <p14:tracePt t="437882" x="2552700" y="5003800"/>
          <p14:tracePt t="437899" x="2711450" y="5003800"/>
          <p14:tracePt t="437916" x="2952750" y="5022850"/>
          <p14:tracePt t="437932" x="3282950" y="5080000"/>
          <p14:tracePt t="437949" x="3638550" y="5187950"/>
          <p14:tracePt t="437974" x="3803650" y="5213350"/>
          <p14:tracePt t="437982" x="3822700" y="5213350"/>
          <p14:tracePt t="437999" x="3867150" y="5213350"/>
          <p14:tracePt t="438015" x="3924300" y="5200650"/>
          <p14:tracePt t="438032" x="3949700" y="5194300"/>
          <p14:tracePt t="438054" x="4044950" y="5181600"/>
          <p14:tracePt t="438065" x="4089400" y="5175250"/>
          <p14:tracePt t="438084" x="4203700" y="5162550"/>
          <p14:tracePt t="438099" x="4330700" y="5162550"/>
          <p14:tracePt t="438116" x="4375150" y="5156200"/>
          <p14:tracePt t="438133" x="4381500" y="5156200"/>
          <p14:tracePt t="438150" x="4394200" y="5156200"/>
          <p14:tracePt t="438166" x="4413250" y="5156200"/>
          <p14:tracePt t="438183" x="4457700" y="5156200"/>
          <p14:tracePt t="438199" x="4502150" y="5149850"/>
          <p14:tracePt t="438216" x="4559300" y="5143500"/>
          <p14:tracePt t="438236" x="4622800" y="5124450"/>
          <p14:tracePt t="438249" x="4692650" y="5105400"/>
          <p14:tracePt t="438266" x="4787900" y="5080000"/>
          <p14:tracePt t="438286" x="5054600" y="5054600"/>
          <p14:tracePt t="438287" x="5251450" y="5048250"/>
          <p14:tracePt t="438300" x="5454650" y="5054600"/>
          <p14:tracePt t="438316" x="5905500" y="5111750"/>
          <p14:tracePt t="438332" x="6229350" y="5187950"/>
          <p14:tracePt t="438349" x="6381750" y="5226050"/>
          <p14:tracePt t="438368" x="6419850" y="5232400"/>
          <p14:tracePt t="438399" x="6432550" y="5232400"/>
          <p14:tracePt t="438416" x="6464300" y="5232400"/>
          <p14:tracePt t="438433" x="6534150" y="5226050"/>
          <p14:tracePt t="438449" x="6610350" y="5226050"/>
          <p14:tracePt t="438466" x="6692900" y="5226050"/>
          <p14:tracePt t="438483" x="6750050" y="5219700"/>
          <p14:tracePt t="438502" x="6794500" y="5213350"/>
          <p14:tracePt t="438523" x="6819900" y="5200650"/>
          <p14:tracePt t="438534" x="6877050" y="5181600"/>
          <p14:tracePt t="438549" x="6946900" y="5162550"/>
          <p14:tracePt t="438566" x="7042150" y="5143500"/>
          <p14:tracePt t="438582" x="7118350" y="5130800"/>
          <p14:tracePt t="438599" x="7175500" y="5124450"/>
          <p14:tracePt t="438616" x="7207250" y="5111750"/>
          <p14:tracePt t="438633" x="7213600" y="5111750"/>
          <p14:tracePt t="438650" x="7219950" y="5105400"/>
          <p14:tracePt t="438668" x="7226300" y="5105400"/>
          <p14:tracePt t="438682" x="7239000" y="5099050"/>
          <p14:tracePt t="438699" x="7251700" y="5092700"/>
          <p14:tracePt t="438716" x="7258050" y="5092700"/>
          <p14:tracePt t="438718" x="7270750" y="5086350"/>
          <p14:tracePt t="438742" x="7289800" y="5080000"/>
          <p14:tracePt t="438766" x="7296150" y="5080000"/>
          <p14:tracePt t="438844" x="7302500" y="5073650"/>
          <p14:tracePt t="438866" x="7308850" y="5067300"/>
          <p14:tracePt t="438885" x="7302500" y="5067300"/>
          <p14:tracePt t="441185" x="7296150" y="5067300"/>
          <p14:tracePt t="441202" x="7264400" y="5067300"/>
          <p14:tracePt t="441218" x="7239000" y="5073650"/>
          <p14:tracePt t="441284" x="7232650" y="5073650"/>
          <p14:tracePt t="441302" x="7188200" y="5086350"/>
          <p14:tracePt t="441319" x="7092950" y="5105400"/>
          <p14:tracePt t="441335" x="6997700" y="5118100"/>
          <p14:tracePt t="441352" x="6864350" y="5124450"/>
          <p14:tracePt t="441371" x="6731000" y="5137150"/>
          <p14:tracePt t="441385" x="6692900" y="5143500"/>
          <p14:tracePt t="441402" x="6610350" y="5156200"/>
          <p14:tracePt t="441419" x="6464300" y="5181600"/>
          <p14:tracePt t="441435" x="6381750" y="5187950"/>
          <p14:tracePt t="441452" x="6299200" y="5194300"/>
          <p14:tracePt t="441468" x="6242050" y="5194300"/>
          <p14:tracePt t="441485" x="6153150" y="5213350"/>
          <p14:tracePt t="441502" x="5949950" y="5232400"/>
          <p14:tracePt t="441518" x="5670550" y="5245100"/>
          <p14:tracePt t="441535" x="5353050" y="5245100"/>
          <p14:tracePt t="441552" x="5054600" y="5245100"/>
          <p14:tracePt t="441569" x="4819650" y="5245100"/>
          <p14:tracePt t="441588" x="4514850" y="5276850"/>
          <p14:tracePt t="441602" x="4451350" y="5289550"/>
          <p14:tracePt t="441619" x="4248150" y="5321300"/>
          <p14:tracePt t="441635" x="3987800" y="5327650"/>
          <p14:tracePt t="441653" x="3733800" y="5295900"/>
          <p14:tracePt t="441669" x="3581400" y="5257800"/>
          <p14:tracePt t="441685" x="3530600" y="5232400"/>
          <p14:tracePt t="441719" x="3524250" y="5226050"/>
          <p14:tracePt t="441741" x="3486150" y="5213350"/>
          <p14:tracePt t="441752" x="3467100" y="5213350"/>
          <p14:tracePt t="441769" x="3422650" y="5207000"/>
          <p14:tracePt t="441792" x="3365500" y="5187950"/>
          <p14:tracePt t="441852" x="3359150" y="5187950"/>
          <p14:tracePt t="441869" x="3257550" y="5187950"/>
          <p14:tracePt t="441886" x="3105150" y="5187950"/>
          <p14:tracePt t="441902" x="3028950" y="5181600"/>
          <p14:tracePt t="441918" x="2838450" y="5156200"/>
          <p14:tracePt t="441935" x="2813050" y="5149850"/>
          <p14:tracePt t="441986" x="2800350" y="5149850"/>
          <p14:tracePt t="442002" x="2679700" y="5156200"/>
          <p14:tracePt t="442019" x="2552700" y="5175250"/>
          <p14:tracePt t="442035" x="2355850" y="5181600"/>
          <p14:tracePt t="442053" x="2241550" y="5181600"/>
          <p14:tracePt t="442069" x="2216150" y="5181600"/>
          <p14:tracePt t="442085" x="2216150" y="5175250"/>
          <p14:tracePt t="442102" x="2247900" y="5168900"/>
          <p14:tracePt t="442119" x="2266950" y="5168900"/>
          <p14:tracePt t="442169" x="2273300" y="5168900"/>
          <p14:tracePt t="442186" x="2279650" y="5175250"/>
          <p14:tracePt t="442213" x="2343150" y="5194300"/>
          <p14:tracePt t="442223" x="2387600" y="5200650"/>
          <p14:tracePt t="442238" x="2463800" y="5200650"/>
          <p14:tracePt t="442253" x="2540000" y="5200650"/>
          <p14:tracePt t="442269" x="2667000" y="5181600"/>
          <p14:tracePt t="442286" x="2774950" y="5168900"/>
          <p14:tracePt t="442302" x="2838450" y="5156200"/>
          <p14:tracePt t="442319" x="2876550" y="5156200"/>
          <p14:tracePt t="442336" x="2927350" y="5149850"/>
          <p14:tracePt t="442352" x="2997200" y="5137150"/>
          <p14:tracePt t="442369" x="3079750" y="5118100"/>
          <p14:tracePt t="442386" x="3143250" y="5092700"/>
          <p14:tracePt t="442402" x="3168650" y="5080000"/>
          <p14:tracePt t="442419" x="3168650" y="5067300"/>
          <p14:tracePt t="442437" x="3175000" y="5054600"/>
          <p14:tracePt t="442453" x="3175000" y="5041900"/>
          <p14:tracePt t="442470" x="3175000" y="5029200"/>
          <p14:tracePt t="442486" x="3168650" y="5010150"/>
          <p14:tracePt t="442486" x="3162300" y="5003800"/>
          <p14:tracePt t="442502" x="3117850" y="4978400"/>
          <p14:tracePt t="442519" x="3022600" y="4940300"/>
          <p14:tracePt t="442536" x="2901950" y="4908550"/>
          <p14:tracePt t="442552" x="2813050" y="4876800"/>
          <p14:tracePt t="442569" x="2743200" y="4845050"/>
          <p14:tracePt t="442586" x="2717800" y="4826000"/>
          <p14:tracePt t="442602" x="2717800" y="4819650"/>
          <p14:tracePt t="442620" x="2711450" y="4819650"/>
          <p14:tracePt t="442636" x="2686050" y="4819650"/>
          <p14:tracePt t="442653" x="2609850" y="4819650"/>
          <p14:tracePt t="442669" x="2457450" y="4826000"/>
          <p14:tracePt t="442686" x="2317750" y="4845050"/>
          <p14:tracePt t="442703" x="2209800" y="4870450"/>
          <p14:tracePt t="442719" x="2203450" y="4870450"/>
          <p14:tracePt t="442736" x="2254250" y="4914900"/>
          <p14:tracePt t="442753" x="2368550" y="4984750"/>
          <p14:tracePt t="442769" x="2470150" y="5048250"/>
          <p14:tracePt t="442786" x="2540000" y="5099050"/>
          <p14:tracePt t="442803" x="2622550" y="5143500"/>
          <p14:tracePt t="442820" x="2730500" y="5181600"/>
          <p14:tracePt t="442837" x="2895600" y="5219700"/>
          <p14:tracePt t="442854" x="3067050" y="5232400"/>
          <p14:tracePt t="442870" x="3257550" y="5238750"/>
          <p14:tracePt t="442886" x="3460750" y="5213350"/>
          <p14:tracePt t="442903" x="3568700" y="5175250"/>
          <p14:tracePt t="442934" x="3594100" y="5130800"/>
          <p14:tracePt t="442943" x="3600450" y="5130800"/>
          <p14:tracePt t="443070" x="3594100" y="5137150"/>
          <p14:tracePt t="443086" x="3581400" y="5156200"/>
          <p14:tracePt t="443103" x="3575050" y="5156200"/>
          <p14:tracePt t="443221" x="3575050" y="5162550"/>
          <p14:tracePt t="443241" x="3556000" y="5162550"/>
          <p14:tracePt t="443254" x="3549650" y="5162550"/>
          <p14:tracePt t="443274" x="3543300" y="5156200"/>
          <p14:tracePt t="443303" x="3543300" y="5149850"/>
          <p14:tracePt t="443320" x="3556000" y="5149850"/>
          <p14:tracePt t="443342" x="3562350" y="5149850"/>
          <p14:tracePt t="443373" x="3581400" y="5149850"/>
          <p14:tracePt t="443387" x="3587750" y="5149850"/>
          <p14:tracePt t="443403" x="3619500" y="5143500"/>
          <p14:tracePt t="443404" x="3644900" y="5143500"/>
          <p14:tracePt t="443420" x="3663950" y="5137150"/>
          <p14:tracePt t="443436" x="3708400" y="5137150"/>
          <p14:tracePt t="443854" x="3714750" y="5137150"/>
          <p14:tracePt t="443870" x="3740150" y="5137150"/>
          <p14:tracePt t="443887" x="3784600" y="5130800"/>
          <p14:tracePt t="443904" x="3835400" y="5124450"/>
          <p14:tracePt t="443920" x="3937000" y="5118100"/>
          <p14:tracePt t="443937" x="3975100" y="5118100"/>
          <p14:tracePt t="443953" x="3987800" y="5118100"/>
          <p14:tracePt t="443970" x="4000500" y="5111750"/>
          <p14:tracePt t="443993" x="4025900" y="5099050"/>
          <p14:tracePt t="444005" x="4032250" y="5099050"/>
          <p14:tracePt t="444022" x="4051300" y="5092700"/>
          <p14:tracePt t="444049" x="4076700" y="5080000"/>
          <p14:tracePt t="444062" x="4089400" y="5080000"/>
          <p14:tracePt t="444085" x="4095750" y="5073650"/>
          <p14:tracePt t="444137" x="4089400" y="5073650"/>
          <p14:tracePt t="444178" x="4083050" y="5073650"/>
          <p14:tracePt t="444220" x="4076700" y="5073650"/>
          <p14:tracePt t="444237" x="4051300" y="5073650"/>
          <p14:tracePt t="444254" x="4013200" y="5086350"/>
          <p14:tracePt t="444271" x="3994150" y="5092700"/>
          <p14:tracePt t="444287" x="3981450" y="5099050"/>
          <p14:tracePt t="444304" x="3981450" y="5105400"/>
          <p14:tracePt t="444321" x="3981450" y="5111750"/>
          <p14:tracePt t="444337" x="3981450" y="5118100"/>
          <p14:tracePt t="444354" x="3987800" y="5124450"/>
          <p14:tracePt t="444387" x="3987800" y="5130800"/>
          <p14:tracePt t="444421" x="3987800" y="5137150"/>
          <p14:tracePt t="444471" x="3987800" y="5143500"/>
          <p14:tracePt t="444487" x="4000500" y="5143500"/>
          <p14:tracePt t="444504" x="4013200" y="5143500"/>
          <p14:tracePt t="444571" x="4000500" y="5143500"/>
          <p14:tracePt t="444591" x="3975100" y="5143500"/>
          <p14:tracePt t="444604" x="3962400" y="5143500"/>
          <p14:tracePt t="444631" x="3917950" y="5137150"/>
          <p14:tracePt t="444638" x="3841750" y="5143500"/>
          <p14:tracePt t="444654" x="3600450" y="5156200"/>
          <p14:tracePt t="444671" x="3200400" y="5162550"/>
          <p14:tracePt t="444688" x="2781300" y="5105400"/>
          <p14:tracePt t="444704" x="2311400" y="4997450"/>
          <p14:tracePt t="444721" x="2000250" y="4889500"/>
          <p14:tracePt t="444738" x="1841500" y="4800600"/>
          <p14:tracePt t="444754" x="1911350" y="4749800"/>
          <p14:tracePt t="444771" x="1981200" y="4743450"/>
          <p14:tracePt t="444789" x="2000250" y="4749800"/>
          <p14:tracePt t="444805" x="1993900" y="4781550"/>
          <p14:tracePt t="444821" x="1968500" y="4806950"/>
          <p14:tracePt t="444838" x="1949450" y="4826000"/>
          <p14:tracePt t="444888" x="1981200" y="4826000"/>
          <p14:tracePt t="444905" x="2000250" y="4826000"/>
          <p14:tracePt t="444973" x="2063750" y="4857750"/>
          <p14:tracePt t="444988" x="2108200" y="4876800"/>
          <p14:tracePt t="445005" x="2362200" y="4984750"/>
          <p14:tracePt t="445021" x="2533650" y="5054600"/>
          <p14:tracePt t="445038" x="2673350" y="5111750"/>
          <p14:tracePt t="445054" x="2762250" y="5143500"/>
          <p14:tracePt t="445071" x="2851150" y="5168900"/>
          <p14:tracePt t="445089" x="2921000" y="5181600"/>
          <p14:tracePt t="445112" x="3035300" y="5175250"/>
          <p14:tracePt t="445121" x="3086100" y="5168900"/>
          <p14:tracePt t="445138" x="3213100" y="5143500"/>
          <p14:tracePt t="445155" x="3327400" y="5124450"/>
          <p14:tracePt t="445173" x="3492500" y="5099050"/>
          <p14:tracePt t="445190" x="3606800" y="5086350"/>
          <p14:tracePt t="445208" x="3746500" y="5080000"/>
          <p14:tracePt t="445222" x="3778250" y="5073650"/>
          <p14:tracePt t="445238" x="3829050" y="5060950"/>
          <p14:tracePt t="445255" x="3892550" y="5035550"/>
          <p14:tracePt t="445271" x="4019550" y="4978400"/>
          <p14:tracePt t="445288" x="4146550" y="4933950"/>
          <p14:tracePt t="445305" x="4222750" y="4902200"/>
          <p14:tracePt t="445321" x="4229100" y="4895850"/>
          <p14:tracePt t="445439" x="4210050" y="4895850"/>
          <p14:tracePt t="445455" x="4152900" y="4883150"/>
          <p14:tracePt t="445472" x="4083050" y="4883150"/>
          <p14:tracePt t="445473" x="4057650" y="4883150"/>
          <p14:tracePt t="445488" x="4038600" y="4876800"/>
          <p14:tracePt t="445546" x="4044950" y="4876800"/>
          <p14:tracePt t="445555" x="4057650" y="4876800"/>
          <p14:tracePt t="445573" x="4089400" y="4870450"/>
          <p14:tracePt t="445589" x="4121150" y="4864100"/>
          <p14:tracePt t="445605" x="4140200" y="4864100"/>
          <p14:tracePt t="445769" x="4127500" y="4864100"/>
          <p14:tracePt t="445774" x="4114800" y="4876800"/>
          <p14:tracePt t="445788" x="4089400" y="4889500"/>
          <p14:tracePt t="445805" x="4025900" y="4940300"/>
          <p14:tracePt t="445822" x="3987800" y="4991100"/>
          <p14:tracePt t="445840" x="3949700" y="5029200"/>
          <p14:tracePt t="445863" x="3962400" y="5029200"/>
          <p14:tracePt t="445872" x="3968750" y="5029200"/>
          <p14:tracePt t="445957" x="3956050" y="5041900"/>
          <p14:tracePt t="445989" x="3968750" y="5041900"/>
          <p14:tracePt t="446005" x="4044950" y="5041900"/>
          <p14:tracePt t="446022" x="4191000" y="5010150"/>
          <p14:tracePt t="446041" x="4413250" y="4965700"/>
          <p14:tracePt t="446056" x="4451350" y="4959350"/>
          <p14:tracePt t="446072" x="4470400" y="4883150"/>
          <p14:tracePt t="446089" x="4483100" y="4768850"/>
          <p14:tracePt t="446105" x="4559300" y="4584700"/>
          <p14:tracePt t="446123" x="4660900" y="4425950"/>
          <p14:tracePt t="446139" x="4756150" y="4324350"/>
          <p14:tracePt t="446155" x="4813300" y="4248150"/>
          <p14:tracePt t="446173" x="4845050" y="4165600"/>
          <p14:tracePt t="446189" x="4845050" y="4089400"/>
          <p14:tracePt t="446206" x="4800600" y="3962400"/>
          <p14:tracePt t="446233" x="4730750" y="3759200"/>
          <p14:tracePt t="446241" x="4730750" y="3727450"/>
          <p14:tracePt t="446255" x="4724400" y="3695700"/>
          <p14:tracePt t="446272" x="4737100" y="3657600"/>
          <p14:tracePt t="446289" x="4743450" y="3657600"/>
          <p14:tracePt t="446339" x="4711700" y="3663950"/>
          <p14:tracePt t="446357" x="4679950" y="3676650"/>
          <p14:tracePt t="446422" x="4692650" y="3670300"/>
          <p14:tracePt t="446439" x="4699000" y="3663950"/>
          <p14:tracePt t="446456" x="4705350" y="3663950"/>
          <p14:tracePt t="446473" x="4711700" y="3663950"/>
          <p14:tracePt t="446489" x="4724400" y="3657600"/>
          <p14:tracePt t="446514" x="4800600" y="3651250"/>
          <p14:tracePt t="446522" x="4838700" y="3657600"/>
          <p14:tracePt t="446539" x="4921250" y="3670300"/>
          <p14:tracePt t="446556" x="5010150" y="3683000"/>
          <p14:tracePt t="446572" x="5099050" y="3689350"/>
          <p14:tracePt t="446590" x="5175250" y="3689350"/>
          <p14:tracePt t="446607" x="5232400" y="3689350"/>
          <p14:tracePt t="446623" x="5327650" y="3689350"/>
          <p14:tracePt t="446640" x="5467350" y="3695700"/>
          <p14:tracePt t="446659" x="5727700" y="3721100"/>
          <p14:tracePt t="446672" x="5943600" y="3746500"/>
          <p14:tracePt t="446690" x="6102350" y="3765550"/>
          <p14:tracePt t="446706" x="6280150" y="3784600"/>
          <p14:tracePt t="446724" x="6318250" y="3784600"/>
          <p14:tracePt t="446757" x="6330950" y="3778250"/>
          <p14:tracePt t="446773" x="6356350" y="3759200"/>
          <p14:tracePt t="446790" x="6413500" y="3733800"/>
          <p14:tracePt t="446806" x="6489700" y="3702050"/>
          <p14:tracePt t="446823" x="6578600" y="3676650"/>
          <p14:tracePt t="446839" x="6648450" y="3638550"/>
          <p14:tracePt t="446856" x="6692900" y="3606800"/>
          <p14:tracePt t="446873" x="6705600" y="3581400"/>
          <p14:tracePt t="446890" x="6705600" y="3543300"/>
          <p14:tracePt t="446906" x="6680200" y="3498850"/>
          <p14:tracePt t="446923" x="6661150" y="3460750"/>
          <p14:tracePt t="446944" x="6635750" y="3429000"/>
          <p14:tracePt t="446957" x="6616700" y="3403600"/>
          <p14:tracePt t="446973" x="6565900" y="3371850"/>
          <p14:tracePt t="446990" x="6502400" y="3346450"/>
          <p14:tracePt t="447006" x="6419850" y="3321050"/>
          <p14:tracePt t="447023" x="6273800" y="3276600"/>
          <p14:tracePt t="447039" x="6140450" y="3244850"/>
          <p14:tracePt t="447057" x="6026150" y="3213100"/>
          <p14:tracePt t="447074" x="5918200" y="3187700"/>
          <p14:tracePt t="447090" x="5892800" y="3181350"/>
          <p14:tracePt t="447106" x="5861050" y="3168650"/>
          <p14:tracePt t="447123" x="5778500" y="3155950"/>
          <p14:tracePt t="447141" x="5645150" y="3136900"/>
          <p14:tracePt t="447158" x="5448300" y="3117850"/>
          <p14:tracePt t="447173" x="5137150" y="3092450"/>
          <p14:tracePt t="447190" x="4972050" y="3092450"/>
          <p14:tracePt t="447207" x="4857750" y="3105150"/>
          <p14:tracePt t="447223" x="4819650" y="3111500"/>
          <p14:tracePt t="447240" x="4813300" y="3117850"/>
          <p14:tracePt t="447256" x="4800600" y="3124200"/>
          <p14:tracePt t="447273" x="4756150" y="3143250"/>
          <p14:tracePt t="447290" x="4711700" y="3162300"/>
          <p14:tracePt t="447307" x="4673600" y="3187700"/>
          <p14:tracePt t="447323" x="4660900" y="3206750"/>
          <p14:tracePt t="447340" x="4660900" y="3225800"/>
          <p14:tracePt t="447357" x="4673600" y="3263900"/>
          <p14:tracePt t="447373" x="4699000" y="3327400"/>
          <p14:tracePt t="447374" x="4711700" y="3365500"/>
          <p14:tracePt t="447390" x="4718050" y="3409950"/>
          <p14:tracePt t="447407" x="4730750" y="3530600"/>
          <p14:tracePt t="447423" x="4756150" y="3600450"/>
          <p14:tracePt t="447440" x="4819650" y="3695700"/>
          <p14:tracePt t="447457" x="4883150" y="3740150"/>
          <p14:tracePt t="447473" x="4946650" y="3771900"/>
          <p14:tracePt t="447492" x="5022850" y="3784600"/>
          <p14:tracePt t="447506" x="5137150" y="3790950"/>
          <p14:tracePt t="447523" x="5226050" y="3790950"/>
          <p14:tracePt t="447540" x="5340350" y="3790950"/>
          <p14:tracePt t="447557" x="5467350" y="3797300"/>
          <p14:tracePt t="447574" x="5594350" y="3810000"/>
          <p14:tracePt t="447590" x="5759450" y="3835400"/>
          <p14:tracePt t="447607" x="5861050" y="3841750"/>
          <p14:tracePt t="447625" x="5911850" y="3841750"/>
          <p14:tracePt t="447640" x="5981700" y="3841750"/>
          <p14:tracePt t="447656" x="6045200" y="3829050"/>
          <p14:tracePt t="447674" x="6127750" y="3816350"/>
          <p14:tracePt t="447693" x="6242050" y="3803650"/>
          <p14:tracePt t="447707" x="6324600" y="3790950"/>
          <p14:tracePt t="447724" x="6369050" y="3784600"/>
          <p14:tracePt t="447740" x="6381750" y="3784600"/>
          <p14:tracePt t="447757" x="6388100" y="3778250"/>
          <p14:tracePt t="447773" x="6394450" y="3771900"/>
          <p14:tracePt t="447790" x="6407150" y="3765550"/>
          <p14:tracePt t="447807" x="6426200" y="3752850"/>
          <p14:tracePt t="447824" x="6451600" y="3727450"/>
          <p14:tracePt t="447840" x="6496050" y="3683000"/>
          <p14:tracePt t="447857" x="6521450" y="3663950"/>
          <p14:tracePt t="447874" x="6546850" y="3625850"/>
          <p14:tracePt t="447890" x="6553200" y="3594100"/>
          <p14:tracePt t="447907" x="6559550" y="3543300"/>
          <p14:tracePt t="447925" x="6553200" y="3492500"/>
          <p14:tracePt t="447941" x="6527800" y="3429000"/>
          <p14:tracePt t="447957" x="6496050" y="3365500"/>
          <p14:tracePt t="447974" x="6457950" y="3321050"/>
          <p14:tracePt t="447990" x="6419850" y="3282950"/>
          <p14:tracePt t="448007" x="6369050" y="3257550"/>
          <p14:tracePt t="448024" x="6318250" y="3238500"/>
          <p14:tracePt t="448041" x="6197600" y="3219450"/>
          <p14:tracePt t="448069" x="5943600" y="3194050"/>
          <p14:tracePt t="448091" x="5803900" y="3187700"/>
          <p14:tracePt t="448107" x="5683250" y="3181350"/>
          <p14:tracePt t="448124" x="5594350" y="3181350"/>
          <p14:tracePt t="448141" x="5511800" y="3194050"/>
          <p14:tracePt t="448162" x="5429250" y="3232150"/>
          <p14:tracePt t="448174" x="5359400" y="3282950"/>
          <p14:tracePt t="448191" x="5302250" y="3340100"/>
          <p14:tracePt t="448207" x="5270500" y="3397250"/>
          <p14:tracePt t="448224" x="5251450" y="3435350"/>
          <p14:tracePt t="448241" x="5226050" y="3473450"/>
          <p14:tracePt t="448257" x="5207000" y="3511550"/>
          <p14:tracePt t="448275" x="5181600" y="3543300"/>
          <p14:tracePt t="448298" x="5168900" y="3568700"/>
          <p14:tracePt t="448641" x="5168900" y="3581400"/>
          <p14:tracePt t="448658" x="5200650" y="3651250"/>
          <p14:tracePt t="448676" x="5276850" y="3759200"/>
          <p14:tracePt t="448692" x="5365750" y="3898900"/>
          <p14:tracePt t="448709" x="5461000" y="4057650"/>
          <p14:tracePt t="448725" x="5537200" y="4210050"/>
          <p14:tracePt t="448741" x="5626100" y="4381500"/>
          <p14:tracePt t="448758" x="5695950" y="4502150"/>
          <p14:tracePt t="448774" x="5765800" y="4610100"/>
          <p14:tracePt t="448791" x="5810250" y="4673600"/>
          <p14:tracePt t="448808" x="5867400" y="4724400"/>
          <p14:tracePt t="448824" x="5949950" y="4787900"/>
          <p14:tracePt t="448842" x="5988050" y="4838700"/>
          <p14:tracePt t="448858" x="6007100" y="4876800"/>
          <p14:tracePt t="448875" x="6013450" y="4902200"/>
          <p14:tracePt t="448893" x="6019800" y="4914900"/>
          <p14:tracePt t="448908" x="6019800" y="4921250"/>
          <p14:tracePt t="448958" x="6019800" y="4927600"/>
          <p14:tracePt t="449025" x="6026150" y="4933950"/>
          <p14:tracePt t="449042" x="6032500" y="4940300"/>
          <p14:tracePt t="449058" x="6038850" y="4953000"/>
          <p14:tracePt t="449075" x="6108700" y="5029200"/>
          <p14:tracePt t="449094" x="6223000" y="5118100"/>
          <p14:tracePt t="449109" x="6369050" y="5226050"/>
          <p14:tracePt t="449125" x="6527800" y="5295900"/>
          <p14:tracePt t="449141" x="6654800" y="5334000"/>
          <p14:tracePt t="449158" x="6724650" y="5346700"/>
          <p14:tracePt t="449175" x="6750050" y="5346700"/>
          <p14:tracePt t="449191" x="6762750" y="5346700"/>
          <p14:tracePt t="449225" x="6762750" y="5340350"/>
          <p14:tracePt t="449408" x="6794500" y="5334000"/>
          <p14:tracePt t="449425" x="6845300" y="5334000"/>
          <p14:tracePt t="449442" x="6883400" y="5327650"/>
          <p14:tracePt t="449467" x="6946900" y="5327650"/>
          <p14:tracePt t="449478" x="7010400" y="5321300"/>
          <p14:tracePt t="449492" x="7054850" y="5321300"/>
          <p14:tracePt t="449509" x="7150100" y="5314950"/>
          <p14:tracePt t="449510" x="7188200" y="5314950"/>
          <p14:tracePt t="449525" x="7258050" y="5314950"/>
          <p14:tracePt t="449541" x="7302500" y="5308600"/>
          <p14:tracePt t="449559" x="7321550" y="5302250"/>
          <p14:tracePt t="449575" x="7334250" y="5295900"/>
          <p14:tracePt t="449592" x="7346950" y="5289550"/>
          <p14:tracePt t="449608" x="7353300" y="5283200"/>
          <p14:tracePt t="449625" x="7359650" y="5270500"/>
          <p14:tracePt t="449642" x="7366000" y="5264150"/>
          <p14:tracePt t="449659" x="7372350" y="5245100"/>
          <p14:tracePt t="449675" x="7372350" y="5207000"/>
          <p14:tracePt t="449692" x="7366000" y="5175250"/>
          <p14:tracePt t="449708" x="7353300" y="5137150"/>
          <p14:tracePt t="449725" x="7346950" y="5105400"/>
          <p14:tracePt t="449743" x="7340600" y="5086350"/>
          <p14:tracePt t="449759" x="7334250" y="5080000"/>
          <p14:tracePt t="449775" x="7327900" y="5080000"/>
          <p14:tracePt t="449792" x="7321550" y="5073650"/>
          <p14:tracePt t="449808" x="7308850" y="5067300"/>
          <p14:tracePt t="449826" x="7296150" y="5060950"/>
          <p14:tracePt t="449842" x="7277100" y="5054600"/>
          <p14:tracePt t="449859" x="7245350" y="5041900"/>
          <p14:tracePt t="449875" x="7200900" y="5022850"/>
          <p14:tracePt t="449892" x="7156450" y="4997450"/>
          <p14:tracePt t="449909" x="7092950" y="4965700"/>
          <p14:tracePt t="449925" x="7061200" y="4933950"/>
          <p14:tracePt t="449942" x="7042150" y="4914900"/>
          <p14:tracePt t="449959" x="7035800" y="4889500"/>
          <p14:tracePt t="449985" x="7016750" y="4845050"/>
          <p14:tracePt t="449992" x="6997700" y="4819650"/>
          <p14:tracePt t="450009" x="6959600" y="4787900"/>
          <p14:tracePt t="450025" x="6902450" y="4756150"/>
          <p14:tracePt t="450042" x="6838950" y="4730750"/>
          <p14:tracePt t="450059" x="6807200" y="4724400"/>
          <p14:tracePt t="450076" x="6781800" y="4718050"/>
          <p14:tracePt t="450092" x="6750050" y="4718050"/>
          <p14:tracePt t="450121" x="6673850" y="4737100"/>
          <p14:tracePt t="450130" x="6648450" y="4749800"/>
          <p14:tracePt t="450156" x="6572250" y="4813300"/>
          <p14:tracePt t="450168" x="6553200" y="4851400"/>
          <p14:tracePt t="450182" x="6540500" y="4876800"/>
          <p14:tracePt t="450192" x="6540500" y="4889500"/>
          <p14:tracePt t="450209" x="6546850" y="4914900"/>
          <p14:tracePt t="450226" x="6572250" y="4959350"/>
          <p14:tracePt t="450243" x="6604000" y="5003800"/>
          <p14:tracePt t="450261" x="6667500" y="5099050"/>
          <p14:tracePt t="450275" x="6724650" y="5168900"/>
          <p14:tracePt t="450293" x="6762750" y="5213350"/>
          <p14:tracePt t="450294" x="6781800" y="5226050"/>
          <p14:tracePt t="450309" x="6788150" y="5232400"/>
          <p14:tracePt t="450326" x="6794500" y="5232400"/>
          <p14:tracePt t="450392" x="6800850" y="5232400"/>
          <p14:tracePt t="450409" x="6807200" y="5232400"/>
          <p14:tracePt t="450485" x="6813550" y="5238750"/>
          <p14:tracePt t="450493" x="6832600" y="5238750"/>
          <p14:tracePt t="450511" x="6870700" y="5251450"/>
          <p14:tracePt t="450526" x="6908800" y="5264150"/>
          <p14:tracePt t="450543" x="6946900" y="5270500"/>
          <p14:tracePt t="450559" x="6985000" y="5276850"/>
          <p14:tracePt t="450576" x="7042150" y="5276850"/>
          <p14:tracePt t="450593" x="7080250" y="5276850"/>
          <p14:tracePt t="450610" x="7124700" y="5270500"/>
          <p14:tracePt t="450626" x="7169150" y="5257800"/>
          <p14:tracePt t="450643" x="7194550" y="5251450"/>
          <p14:tracePt t="450660" x="7207250" y="5251450"/>
          <p14:tracePt t="450678" x="7213600" y="5251450"/>
          <p14:tracePt t="450710" x="7219950" y="5251450"/>
          <p14:tracePt t="450726" x="7226300" y="5245100"/>
          <p14:tracePt t="450742" x="7245350" y="5238750"/>
          <p14:tracePt t="450760" x="7258050" y="5232400"/>
          <p14:tracePt t="450779" x="7296150" y="5213350"/>
          <p14:tracePt t="450793" x="7340600" y="5207000"/>
          <p14:tracePt t="450810" x="7454900" y="5200650"/>
          <p14:tracePt t="450826" x="7639050" y="5194300"/>
          <p14:tracePt t="450843" x="7766050" y="5194300"/>
          <p14:tracePt t="450859" x="7886700" y="5194300"/>
          <p14:tracePt t="450876" x="7969250" y="5194300"/>
          <p14:tracePt t="450893" x="8001000" y="5194300"/>
          <p14:tracePt t="450910" x="8007350" y="5187950"/>
          <p14:tracePt t="451060" x="8032750" y="5187950"/>
          <p14:tracePt t="451077" x="8077200" y="5187950"/>
          <p14:tracePt t="451096" x="8210550" y="5187950"/>
          <p14:tracePt t="451110" x="8312150" y="5187950"/>
          <p14:tracePt t="451126" x="8420100" y="5187950"/>
          <p14:tracePt t="451143" x="8489950" y="5194300"/>
          <p14:tracePt t="451160" x="8521700" y="5194300"/>
          <p14:tracePt t="451182" x="8540750" y="5194300"/>
          <p14:tracePt t="451193" x="8547100" y="5194300"/>
          <p14:tracePt t="451226" x="8553450" y="5194300"/>
          <p14:tracePt t="451243" x="8566150" y="5194300"/>
          <p14:tracePt t="451260" x="8597900" y="5194300"/>
          <p14:tracePt t="451277" x="8616950" y="5187950"/>
          <p14:tracePt t="451293" x="8629650" y="5187950"/>
          <p14:tracePt t="451377" x="8648700" y="5175250"/>
          <p14:tracePt t="451394" x="8718550" y="5175250"/>
          <p14:tracePt t="451414" x="8813800" y="5175250"/>
          <p14:tracePt t="451427" x="8915400" y="5175250"/>
          <p14:tracePt t="451443" x="8978900" y="5175250"/>
          <p14:tracePt t="451462" x="9029700" y="5175250"/>
          <p14:tracePt t="451478" x="9055100" y="5175250"/>
          <p14:tracePt t="451677" x="9061450" y="5175250"/>
          <p14:tracePt t="451710" x="9061450" y="5181600"/>
          <p14:tracePt t="451790" x="9093200" y="5181600"/>
          <p14:tracePt t="451795" x="9131300" y="5181600"/>
          <p14:tracePt t="451810" x="9309100" y="5194300"/>
          <p14:tracePt t="451827" x="9594850" y="5238750"/>
          <p14:tracePt t="451854" x="9975850" y="5270500"/>
          <p14:tracePt t="451862" x="10039350" y="5276850"/>
          <p14:tracePt t="451883" x="10172700" y="5270500"/>
          <p14:tracePt t="451894" x="10185400" y="5270500"/>
          <p14:tracePt t="451928" x="10185400" y="5264150"/>
          <p14:tracePt t="451944" x="10185400" y="5257800"/>
          <p14:tracePt t="452178" x="10191750" y="5257800"/>
          <p14:tracePt t="452194" x="10198100" y="5264150"/>
          <p14:tracePt t="452211" x="10204450" y="5264150"/>
          <p14:tracePt t="452245" x="10204450" y="5270500"/>
          <p14:tracePt t="452262" x="10217150" y="5276850"/>
          <p14:tracePt t="452283" x="10236200" y="5283200"/>
          <p14:tracePt t="452294" x="10242550" y="5289550"/>
          <p14:tracePt t="452311" x="10261600" y="5295900"/>
          <p14:tracePt t="452327" x="10267950" y="5302250"/>
          <p14:tracePt t="452344" x="10280650" y="5302250"/>
          <p14:tracePt t="452360" x="10280650" y="5308600"/>
          <p14:tracePt t="452562" x="10280650" y="5302250"/>
          <p14:tracePt t="453629" x="10280650" y="5276850"/>
          <p14:tracePt t="453645" x="10274300" y="5257800"/>
          <p14:tracePt t="453663" x="10267950" y="5238750"/>
          <p14:tracePt t="453679" x="10255250" y="5200650"/>
          <p14:tracePt t="453695" x="10236200" y="5149850"/>
          <p14:tracePt t="453713" x="10210800" y="5105400"/>
          <p14:tracePt t="453733" x="10166350" y="5041900"/>
          <p14:tracePt t="453746" x="10128250" y="5003800"/>
          <p14:tracePt t="453768" x="10109200" y="4978400"/>
          <p14:tracePt t="453778" x="10096500" y="4959350"/>
          <p14:tracePt t="453796" x="10083800" y="4933950"/>
          <p14:tracePt t="453821" x="10052050" y="4895850"/>
          <p14:tracePt t="453831" x="10039350" y="4883150"/>
          <p14:tracePt t="453846" x="10013950" y="4857750"/>
          <p14:tracePt t="453864" x="9937750" y="4806950"/>
          <p14:tracePt t="453878" x="9874250" y="4781550"/>
          <p14:tracePt t="453895" x="9620250" y="4718050"/>
          <p14:tracePt t="453896" x="9448800" y="4686300"/>
          <p14:tracePt t="453912" x="9283700" y="4660900"/>
          <p14:tracePt t="453929" x="8858250" y="4584700"/>
          <p14:tracePt t="453946" x="8496300" y="4533900"/>
          <p14:tracePt t="453962" x="8286750" y="4495800"/>
          <p14:tracePt t="453963" x="8242300" y="4489450"/>
          <p14:tracePt t="453978" x="8178800" y="4464050"/>
          <p14:tracePt t="453995" x="8166100" y="4457700"/>
          <p14:tracePt t="454012" x="8159750" y="4457700"/>
          <p14:tracePt t="454028" x="8153400" y="4457700"/>
          <p14:tracePt t="454046" x="8058150" y="4457700"/>
          <p14:tracePt t="454062" x="7918450" y="4457700"/>
          <p14:tracePt t="454079" x="7816850" y="4464050"/>
          <p14:tracePt t="454097" x="7810500" y="4476750"/>
          <p14:tracePt t="454113" x="7804150" y="4476750"/>
          <p14:tracePt t="454130" x="7797800" y="4476750"/>
          <p14:tracePt t="466588" x="7791450" y="4476750"/>
          <p14:tracePt t="466606" x="7664450" y="4470400"/>
          <p14:tracePt t="466623" x="7251700" y="4476750"/>
          <p14:tracePt t="466640" x="6985000" y="4495800"/>
          <p14:tracePt t="466656" x="6845300" y="4508500"/>
          <p14:tracePt t="466673" x="6838950" y="4508500"/>
          <p14:tracePt t="466689" x="6819900" y="4508500"/>
          <p14:tracePt t="466706" x="6781800" y="4502150"/>
          <p14:tracePt t="466723" x="6686550" y="4495800"/>
          <p14:tracePt t="466740" x="6553200" y="4489450"/>
          <p14:tracePt t="466757" x="6432550" y="4483100"/>
          <p14:tracePt t="466773" x="6343650" y="4476750"/>
          <p14:tracePt t="466790" x="6324600" y="4470400"/>
          <p14:tracePt t="466790" x="6318250" y="4470400"/>
          <p14:tracePt t="466823" x="6305550" y="4457700"/>
          <p14:tracePt t="466839" x="6280150" y="4438650"/>
          <p14:tracePt t="466856" x="6223000" y="4400550"/>
          <p14:tracePt t="466873" x="6146800" y="4356100"/>
          <p14:tracePt t="466889" x="6083300" y="4311650"/>
          <p14:tracePt t="466906" x="5994400" y="4248150"/>
          <p14:tracePt t="466923" x="5943600" y="4203700"/>
          <p14:tracePt t="466939" x="5886450" y="4152900"/>
          <p14:tracePt t="466958" x="5778500" y="4064000"/>
          <p14:tracePt t="466973" x="5689600" y="3994150"/>
          <p14:tracePt t="466993" x="5562600" y="3905250"/>
          <p14:tracePt t="467007" x="5486400" y="3860800"/>
          <p14:tracePt t="467023" x="5321300" y="3797300"/>
          <p14:tracePt t="467040" x="5194300" y="3765550"/>
          <p14:tracePt t="467057" x="5048250" y="3727450"/>
          <p14:tracePt t="467073" x="5041900" y="3727450"/>
          <p14:tracePt t="467074" x="5035550" y="3727450"/>
          <p14:tracePt t="467090" x="5022850" y="3727450"/>
          <p14:tracePt t="467107" x="4972050" y="3733800"/>
          <p14:tracePt t="467123" x="4826000" y="3771900"/>
          <p14:tracePt t="467141" x="4629150" y="3829050"/>
          <p14:tracePt t="467160" x="4419600" y="3892550"/>
          <p14:tracePt t="467174" x="4222750" y="3949700"/>
          <p14:tracePt t="467197" x="4051300" y="4013200"/>
          <p14:tracePt t="467210" x="3981450" y="4051300"/>
          <p14:tracePt t="467231" x="3956050" y="4064000"/>
          <p14:tracePt t="467240" x="3949700" y="4070350"/>
          <p14:tracePt t="467257" x="3943350" y="4076700"/>
          <p14:tracePt t="467274" x="3930650" y="4070350"/>
          <p14:tracePt t="467852" x="3943350" y="4127500"/>
          <p14:tracePt t="467857" x="3949700" y="4152900"/>
          <p14:tracePt t="467874" x="3937000" y="4203700"/>
          <p14:tracePt t="467890" x="3911600" y="4241800"/>
          <p14:tracePt t="467907" x="3898900" y="4267200"/>
          <p14:tracePt t="467924" x="3898900" y="4273550"/>
          <p14:tracePt t="467958" x="3892550" y="4273550"/>
          <p14:tracePt t="467974" x="3854450" y="4292600"/>
          <p14:tracePt t="467994" x="3803650" y="4305300"/>
          <p14:tracePt t="468007" x="3765550" y="4318000"/>
          <p14:tracePt t="468024" x="3746500" y="4324350"/>
          <p14:tracePt t="468041" x="3746500" y="4330700"/>
          <p14:tracePt t="468057" x="3740150" y="4337050"/>
          <p14:tracePt t="468074" x="3733800" y="4349750"/>
          <p14:tracePt t="468090" x="3689350" y="4400550"/>
          <p14:tracePt t="468107" x="3600450" y="4451350"/>
          <p14:tracePt t="468131" x="3498850" y="4489450"/>
          <p14:tracePt t="468140" x="3486150" y="4489450"/>
          <p14:tracePt t="468157" x="3486150" y="4495800"/>
          <p14:tracePt t="468208" x="3473450" y="4514850"/>
          <p14:tracePt t="468235" x="3403600" y="4578350"/>
          <p14:tracePt t="468242" x="3384550" y="4591050"/>
          <p14:tracePt t="468261" x="3371850" y="4597400"/>
          <p14:tracePt t="468308" x="3371850" y="4603750"/>
          <p14:tracePt t="468326" x="3371850" y="4622800"/>
          <p14:tracePt t="468346" x="3340100" y="4686300"/>
          <p14:tracePt t="468358" x="3333750" y="4711700"/>
          <p14:tracePt t="468374" x="3314700" y="4768850"/>
          <p14:tracePt t="468391" x="3308350" y="4806950"/>
          <p14:tracePt t="468407" x="3308350" y="4845050"/>
          <p14:tracePt t="468424" x="3308350" y="4889500"/>
          <p14:tracePt t="468441" x="3308350" y="4940300"/>
          <p14:tracePt t="468458" x="3308350" y="4991100"/>
          <p14:tracePt t="468474" x="3295650" y="5067300"/>
          <p14:tracePt t="468491" x="3295650" y="5137150"/>
          <p14:tracePt t="468508" x="3295650" y="5194300"/>
          <p14:tracePt t="468524" x="3333750" y="5283200"/>
          <p14:tracePt t="468541" x="3346450" y="5321300"/>
          <p14:tracePt t="468558" x="3359150" y="5346700"/>
          <p14:tracePt t="468574" x="3371850" y="5359400"/>
          <p14:tracePt t="468591" x="3371850" y="5365750"/>
          <p14:tracePt t="468628" x="3378200" y="5359400"/>
          <p14:tracePt t="468928" x="3333750" y="5359400"/>
          <p14:tracePt t="468941" x="3295650" y="5359400"/>
          <p14:tracePt t="468958" x="3149600" y="5372100"/>
          <p14:tracePt t="468974" x="2781300" y="5416550"/>
          <p14:tracePt t="468992" x="2578100" y="5448300"/>
          <p14:tracePt t="469008" x="2514600" y="5461000"/>
          <p14:tracePt t="469024" x="2514600" y="5467350"/>
          <p14:tracePt t="469041" x="2501900" y="5467350"/>
          <p14:tracePt t="469059" x="2470150" y="5486400"/>
          <p14:tracePt t="469075" x="2425700" y="5499100"/>
          <p14:tracePt t="469096" x="2381250" y="5518150"/>
          <p14:tracePt t="469109" x="2343150" y="5524500"/>
          <p14:tracePt t="469125" x="2317750" y="5537200"/>
          <p14:tracePt t="469142" x="2311400" y="5537200"/>
          <p14:tracePt t="469175" x="2305050" y="5543550"/>
          <p14:tracePt t="469192" x="2273300" y="5575300"/>
          <p14:tracePt t="469208" x="2197100" y="5645150"/>
          <p14:tracePt t="469225" x="2178050" y="5676900"/>
          <p14:tracePt t="469254" x="2165350" y="5740400"/>
          <p14:tracePt t="469259" x="2159000" y="5772150"/>
          <p14:tracePt t="469275" x="2152650" y="5822950"/>
          <p14:tracePt t="469292" x="2139950" y="5873750"/>
          <p14:tracePt t="469308" x="2133600" y="5905500"/>
          <p14:tracePt t="469325" x="2133600" y="5924550"/>
          <p14:tracePt t="469358" x="2133600" y="5930900"/>
          <p14:tracePt t="469375" x="2139950" y="5937250"/>
          <p14:tracePt t="469392" x="2159000" y="5956300"/>
          <p14:tracePt t="469408" x="2184400" y="5994400"/>
          <p14:tracePt t="469425" x="2190750" y="6019800"/>
          <p14:tracePt t="469442" x="2203450" y="6057900"/>
          <p14:tracePt t="469459" x="2209800" y="6102350"/>
          <p14:tracePt t="469490" x="2228850" y="6153150"/>
          <p14:tracePt t="469504" x="2235200" y="6159500"/>
          <p14:tracePt t="469518" x="2235200" y="6172200"/>
          <p14:tracePt t="469525" x="2235200" y="6178550"/>
          <p14:tracePt t="469542" x="2235200" y="6184900"/>
          <p14:tracePt t="469558" x="2228850" y="6184900"/>
          <p14:tracePt t="469708" x="2222500" y="6197600"/>
          <p14:tracePt t="469725" x="2216150" y="6210300"/>
          <p14:tracePt t="469742" x="2197100" y="6229350"/>
          <p14:tracePt t="469759" x="2171700" y="6248400"/>
          <p14:tracePt t="469775" x="2101850" y="6292850"/>
          <p14:tracePt t="469792" x="2025650" y="6324600"/>
          <p14:tracePt t="469808" x="1955800" y="6350000"/>
          <p14:tracePt t="469825" x="1930400" y="6350000"/>
          <p14:tracePt t="470126" x="1924050" y="6350000"/>
          <p14:tracePt t="470142" x="1911350" y="6350000"/>
          <p14:tracePt t="470160" x="1898650" y="6343650"/>
          <p14:tracePt t="470177" x="1879600" y="6324600"/>
          <p14:tracePt t="470196" x="1860550" y="6292850"/>
          <p14:tracePt t="470216" x="1822450" y="6242050"/>
          <p14:tracePt t="470226" x="1816100" y="6229350"/>
          <p14:tracePt t="470242" x="1803400" y="6191250"/>
          <p14:tracePt t="470259" x="1816100" y="6172200"/>
          <p14:tracePt t="470277" x="1898650" y="6165850"/>
          <p14:tracePt t="470293" x="2051050" y="6178550"/>
          <p14:tracePt t="470309" x="2292350" y="6223000"/>
          <p14:tracePt t="470326" x="2616200" y="6286500"/>
          <p14:tracePt t="470843" x="2603500" y="6267450"/>
          <p14:tracePt t="470860" x="2597150" y="6235700"/>
          <p14:tracePt t="470887" x="2603500" y="6223000"/>
          <p14:tracePt t="470910" x="2603500" y="6216650"/>
          <p14:tracePt t="470934" x="2540000" y="6184900"/>
          <p14:tracePt t="470943" x="2495550" y="6165850"/>
          <p14:tracePt t="470960" x="2406650" y="6115050"/>
          <p14:tracePt t="470976" x="2400300" y="6096000"/>
          <p14:tracePt t="470993" x="2393950" y="6096000"/>
          <p14:tracePt t="471031" x="2374900" y="6083300"/>
          <p14:tracePt t="471045" x="2324100" y="6064250"/>
          <p14:tracePt t="471060" x="2235200" y="6026150"/>
          <p14:tracePt t="471078" x="2159000" y="5988050"/>
          <p14:tracePt t="471093" x="2089150" y="5943600"/>
          <p14:tracePt t="471110" x="2038350" y="5899150"/>
          <p14:tracePt t="471127" x="2006600" y="5867400"/>
          <p14:tracePt t="471155" x="1866900" y="5822950"/>
          <p14:tracePt t="471170" x="1797050" y="5810250"/>
          <p14:tracePt t="471185" x="1606550" y="5772150"/>
          <p14:tracePt t="471193" x="1536700" y="5753100"/>
          <p14:tracePt t="471210" x="1422400" y="5721350"/>
          <p14:tracePt t="471226" x="1333500" y="5683250"/>
          <p14:tracePt t="471244" x="1308100" y="5664200"/>
          <p14:tracePt t="471262" x="1282700" y="5645150"/>
          <p14:tracePt t="471276" x="1206500" y="5619750"/>
          <p14:tracePt t="471294" x="1060450" y="5588000"/>
          <p14:tracePt t="471310" x="831850" y="5543550"/>
          <p14:tracePt t="471327" x="622300" y="5486400"/>
          <p14:tracePt t="471344" x="488950" y="5454650"/>
          <p14:tracePt t="471362" x="425450" y="5422900"/>
          <p14:tracePt t="471377" x="419100" y="5416550"/>
          <p14:tracePt t="471394" x="431800" y="5403850"/>
          <p14:tracePt t="471410" x="457200" y="5403850"/>
          <p14:tracePt t="471428" x="463550" y="5403850"/>
          <p14:tracePt t="471541" x="495300" y="5416550"/>
          <p14:tracePt t="471547" x="520700" y="5422900"/>
          <p14:tracePt t="471562" x="565150" y="5435600"/>
          <p14:tracePt t="471579" x="590550" y="5448300"/>
          <p14:tracePt t="471593" x="603250" y="5461000"/>
          <p14:tracePt t="471610" x="635000" y="5480050"/>
          <p14:tracePt t="471627" x="666750" y="5492750"/>
          <p14:tracePt t="471644" x="698500" y="5511800"/>
          <p14:tracePt t="471660" x="762000" y="5524500"/>
          <p14:tracePt t="471677" x="819150" y="5530850"/>
          <p14:tracePt t="471693" x="901700" y="5530850"/>
          <p14:tracePt t="471694" x="958850" y="5530850"/>
          <p14:tracePt t="471711" x="1022350" y="5530850"/>
          <p14:tracePt t="471731" x="1206500" y="5518150"/>
          <p14:tracePt t="471744" x="1327150" y="5518150"/>
          <p14:tracePt t="471761" x="1390650" y="5511800"/>
          <p14:tracePt t="471811" x="1397000" y="5511800"/>
          <p14:tracePt t="471861" x="1397000" y="5499100"/>
          <p14:tracePt t="471877" x="1377950" y="5454650"/>
          <p14:tracePt t="471894" x="1365250" y="5422900"/>
          <p14:tracePt t="471911" x="1346200" y="5391150"/>
          <p14:tracePt t="471939" x="1244600" y="5276850"/>
          <p14:tracePt t="471951" x="1212850" y="5257800"/>
          <p14:tracePt t="471952" x="1187450" y="5238750"/>
          <p14:tracePt t="471964" x="1174750" y="5232400"/>
          <p14:tracePt t="471977" x="1123950" y="5200650"/>
          <p14:tracePt t="471995" x="1085850" y="5175250"/>
          <p14:tracePt t="472010" x="1054100" y="5156200"/>
          <p14:tracePt t="472027" x="990600" y="5130800"/>
          <p14:tracePt t="472044" x="920750" y="5111750"/>
          <p14:tracePt t="472061" x="774700" y="5092700"/>
          <p14:tracePt t="472077" x="641350" y="5086350"/>
          <p14:tracePt t="472094" x="495300" y="5073650"/>
          <p14:tracePt t="472111" x="387350" y="5060950"/>
          <p14:tracePt t="472127" x="323850" y="5054600"/>
          <p14:tracePt t="472144" x="317500" y="5054600"/>
          <p14:tracePt t="472178" x="311150" y="5054600"/>
          <p14:tracePt t="472196" x="260350" y="5105400"/>
          <p14:tracePt t="472211" x="215900" y="5162550"/>
          <p14:tracePt t="472228" x="177800" y="5219700"/>
          <p14:tracePt t="472256" x="177800" y="5276850"/>
          <p14:tracePt t="472261" x="184150" y="5302250"/>
          <p14:tracePt t="472278" x="203200" y="5321300"/>
          <p14:tracePt t="472294" x="247650" y="5359400"/>
          <p14:tracePt t="472310" x="279400" y="5378450"/>
          <p14:tracePt t="472327" x="323850" y="5410200"/>
          <p14:tracePt t="472344" x="361950" y="5435600"/>
          <p14:tracePt t="472361" x="393700" y="5454650"/>
          <p14:tracePt t="472378" x="419100" y="5473700"/>
          <p14:tracePt t="472394" x="444500" y="5486400"/>
          <p14:tracePt t="472411" x="476250" y="5499100"/>
          <p14:tracePt t="472427" x="501650" y="5511800"/>
          <p14:tracePt t="472428" x="514350" y="5511800"/>
          <p14:tracePt t="472444" x="533400" y="5518150"/>
          <p14:tracePt t="472461" x="552450" y="5524500"/>
          <p14:tracePt t="472481" x="571500" y="5537200"/>
          <p14:tracePt t="472494" x="590550" y="5543550"/>
          <p14:tracePt t="472511" x="596900" y="5549900"/>
          <p14:tracePt t="472533" x="609600" y="5556250"/>
          <p14:tracePt t="472535" x="609600" y="5562600"/>
          <p14:tracePt t="472544" x="615950" y="5562600"/>
          <p14:tracePt t="472562" x="622300" y="5568950"/>
          <p14:tracePt t="472578" x="635000" y="5568950"/>
          <p14:tracePt t="472594" x="654050" y="5568950"/>
          <p14:tracePt t="472612" x="685800" y="5568950"/>
          <p14:tracePt t="472628" x="692150" y="5575300"/>
          <p14:tracePt t="472645" x="698500" y="5575300"/>
          <p14:tracePt t="472766" x="723900" y="5575300"/>
          <p14:tracePt t="472778" x="742950" y="5581650"/>
          <p14:tracePt t="472795" x="762000" y="5588000"/>
          <p14:tracePt t="472813" x="774700" y="5588000"/>
          <p14:tracePt t="472828" x="787400" y="5594350"/>
          <p14:tracePt t="472845" x="800100" y="5600700"/>
          <p14:tracePt t="472861" x="819150" y="5600700"/>
          <p14:tracePt t="472878" x="863600" y="5600700"/>
          <p14:tracePt t="472895" x="895350" y="5594350"/>
          <p14:tracePt t="472911" x="939800" y="5562600"/>
          <p14:tracePt t="472928" x="965200" y="5530850"/>
          <p14:tracePt t="472945" x="984250" y="5505450"/>
          <p14:tracePt t="472961" x="996950" y="5480050"/>
          <p14:tracePt t="472978" x="996950" y="5461000"/>
          <p14:tracePt t="472995" x="1003300" y="5448300"/>
          <p14:tracePt t="473011" x="1003300" y="5441950"/>
          <p14:tracePt t="473029" x="996950" y="5429250"/>
          <p14:tracePt t="473045" x="990600" y="5422900"/>
          <p14:tracePt t="473061" x="977900" y="5416550"/>
          <p14:tracePt t="473078" x="958850" y="5403850"/>
          <p14:tracePt t="473095" x="933450" y="5384800"/>
          <p14:tracePt t="473111" x="920750" y="5365750"/>
          <p14:tracePt t="473128" x="895350" y="5346700"/>
          <p14:tracePt t="473145" x="876300" y="5327650"/>
          <p14:tracePt t="473161" x="850900" y="5314950"/>
          <p14:tracePt t="473178" x="825500" y="5302250"/>
          <p14:tracePt t="473195" x="793750" y="5295900"/>
          <p14:tracePt t="473212" x="762000" y="5289550"/>
          <p14:tracePt t="473258" x="755650" y="5289550"/>
          <p14:tracePt t="473283" x="742950" y="5289550"/>
          <p14:tracePt t="473295" x="736600" y="5295900"/>
          <p14:tracePt t="473312" x="704850" y="5314950"/>
          <p14:tracePt t="473328" x="673100" y="5340350"/>
          <p14:tracePt t="473345" x="654050" y="5359400"/>
          <p14:tracePt t="473362" x="641350" y="5372100"/>
          <p14:tracePt t="473378" x="641350" y="5378450"/>
          <p14:tracePt t="473412" x="635000" y="5378450"/>
          <p14:tracePt t="473429" x="635000" y="5397500"/>
          <p14:tracePt t="473446" x="635000" y="5441950"/>
          <p14:tracePt t="473462" x="641350" y="5486400"/>
          <p14:tracePt t="473478" x="641350" y="5524500"/>
          <p14:tracePt t="473511" x="647700" y="5562600"/>
          <p14:tracePt t="473595" x="660400" y="5575300"/>
          <p14:tracePt t="473612" x="698500" y="5600700"/>
          <p14:tracePt t="473629" x="736600" y="5619750"/>
          <p14:tracePt t="473646" x="755650" y="5632450"/>
          <p14:tracePt t="473662" x="793750" y="5645150"/>
          <p14:tracePt t="473679" x="920750" y="5683250"/>
          <p14:tracePt t="473695" x="1047750" y="5708650"/>
          <p14:tracePt t="473712" x="1187450" y="5734050"/>
          <p14:tracePt t="473728" x="1352550" y="5765800"/>
          <p14:tracePt t="473746" x="1492250" y="5803900"/>
          <p14:tracePt t="473762" x="1606550" y="5842000"/>
          <p14:tracePt t="473765" x="1631950" y="5854700"/>
          <p14:tracePt t="473780" x="1644650" y="5861050"/>
          <p14:tracePt t="473990" x="1651000" y="5861050"/>
          <p14:tracePt t="473998" x="1657350" y="5861050"/>
          <p14:tracePt t="474012" x="1663700" y="5861050"/>
          <p14:tracePt t="474033" x="1689100" y="5854700"/>
          <p14:tracePt t="474045" x="1708150" y="5842000"/>
          <p14:tracePt t="474063" x="1727200" y="5835650"/>
          <p14:tracePt t="474079" x="1746250" y="5829300"/>
          <p14:tracePt t="474096" x="1765300" y="5822950"/>
          <p14:tracePt t="474113" x="1784350" y="5810250"/>
          <p14:tracePt t="474129" x="1797050" y="5803900"/>
          <p14:tracePt t="474146" x="1809750" y="5791200"/>
          <p14:tracePt t="474163" x="1822450" y="5784850"/>
          <p14:tracePt t="474179" x="1847850" y="5765800"/>
          <p14:tracePt t="474201" x="1866900" y="5746750"/>
          <p14:tracePt t="474215" x="1879600" y="5734050"/>
          <p14:tracePt t="474230" x="1879600" y="5721350"/>
          <p14:tracePt t="474246" x="1879600" y="5702300"/>
          <p14:tracePt t="474262" x="1873250" y="5670550"/>
          <p14:tracePt t="474279" x="1835150" y="5632450"/>
          <p14:tracePt t="474296" x="1797050" y="5607050"/>
          <p14:tracePt t="474319" x="1727200" y="5568950"/>
          <p14:tracePt t="474329" x="1701800" y="5562600"/>
          <p14:tracePt t="474346" x="1600200" y="5530850"/>
          <p14:tracePt t="474362" x="1536700" y="5518150"/>
          <p14:tracePt t="474379" x="1473200" y="5505450"/>
          <p14:tracePt t="474396" x="1384300" y="5486400"/>
          <p14:tracePt t="474413" x="1320800" y="5467350"/>
          <p14:tracePt t="474437" x="1238250" y="5441950"/>
          <p14:tracePt t="474438" x="1206500" y="5435600"/>
          <p14:tracePt t="474450" x="1174750" y="5429250"/>
          <p14:tracePt t="474462" x="1111250" y="5416550"/>
          <p14:tracePt t="474480" x="1092200" y="5416550"/>
          <p14:tracePt t="474499" x="1035050" y="5403850"/>
          <p14:tracePt t="474512" x="1009650" y="5403850"/>
          <p14:tracePt t="474529" x="996950" y="5403850"/>
          <p14:tracePt t="474546" x="984250" y="5403850"/>
          <p14:tracePt t="474562" x="965200" y="5422900"/>
          <p14:tracePt t="474582" x="933450" y="5454650"/>
          <p14:tracePt t="474596" x="908050" y="5480050"/>
          <p14:tracePt t="474613" x="889000" y="5499100"/>
          <p14:tracePt t="474630" x="876300" y="5505450"/>
          <p14:tracePt t="474691" x="876300" y="5511800"/>
          <p14:tracePt t="474725" x="876300" y="5524500"/>
          <p14:tracePt t="474748" x="876300" y="5530850"/>
          <p14:tracePt t="474846" x="889000" y="5537200"/>
          <p14:tracePt t="474863" x="933450" y="5556250"/>
          <p14:tracePt t="474880" x="996950" y="5581650"/>
          <p14:tracePt t="474896" x="1041400" y="5600700"/>
          <p14:tracePt t="474914" x="1092200" y="5613400"/>
          <p14:tracePt t="474932" x="1181100" y="5632450"/>
          <p14:tracePt t="474946" x="1257300" y="5645150"/>
          <p14:tracePt t="474963" x="1327150" y="5651500"/>
          <p14:tracePt t="474980" x="1397000" y="5651500"/>
          <p14:tracePt t="475003" x="1460500" y="5651500"/>
          <p14:tracePt t="475013" x="1479550" y="5651500"/>
          <p14:tracePt t="475029" x="1492250" y="5645150"/>
          <p14:tracePt t="475047" x="1524000" y="5638800"/>
          <p14:tracePt t="475063" x="1562100" y="5632450"/>
          <p14:tracePt t="475080" x="1619250" y="5619750"/>
          <p14:tracePt t="475097" x="1701800" y="5607050"/>
          <p14:tracePt t="475113" x="1778000" y="5594350"/>
          <p14:tracePt t="475130" x="1879600" y="5581650"/>
          <p14:tracePt t="475147" x="1936750" y="5568950"/>
          <p14:tracePt t="475163" x="1974850" y="5568950"/>
          <p14:tracePt t="475180" x="1981200" y="5562600"/>
          <p14:tracePt t="475271" x="1987550" y="5562600"/>
          <p14:tracePt t="475297" x="2006600" y="5556250"/>
          <p14:tracePt t="475313" x="2051050" y="5549900"/>
          <p14:tracePt t="475330" x="2120900" y="5543550"/>
          <p14:tracePt t="475347" x="2165350" y="5537200"/>
          <p14:tracePt t="475363" x="2190750" y="5530850"/>
          <p14:tracePt t="475381" x="2197100" y="5530850"/>
          <p14:tracePt t="475414" x="2203450" y="5524500"/>
          <p14:tracePt t="475447" x="2209800" y="5524500"/>
          <p14:tracePt t="475463" x="2216150" y="5518150"/>
          <p14:tracePt t="475480" x="2222500" y="5518150"/>
          <p14:tracePt t="475626" x="2266950" y="5524500"/>
          <p14:tracePt t="475633" x="2298700" y="5530850"/>
          <p14:tracePt t="475647" x="2381250" y="5549900"/>
          <p14:tracePt t="475672" x="2444750" y="5562600"/>
          <p14:tracePt t="475680" x="2470150" y="5562600"/>
          <p14:tracePt t="475697" x="2501900" y="5562600"/>
          <p14:tracePt t="475715" x="2540000" y="5556250"/>
          <p14:tracePt t="475730" x="2571750" y="5556250"/>
          <p14:tracePt t="475748" x="2597150" y="5549900"/>
          <p14:tracePt t="475766" x="2616200" y="5549900"/>
          <p14:tracePt t="475782" x="2622550" y="5549900"/>
          <p14:tracePt t="475815" x="2628900" y="5549900"/>
          <p14:tracePt t="475830" x="2635250" y="5549900"/>
          <p14:tracePt t="475847" x="2641600" y="5549900"/>
          <p14:tracePt t="475865" x="2647950" y="5549900"/>
          <p14:tracePt t="476014" x="2667000" y="5549900"/>
          <p14:tracePt t="476031" x="2711450" y="5556250"/>
          <p14:tracePt t="476047" x="2736850" y="5556250"/>
          <p14:tracePt t="476064" x="2781300" y="5562600"/>
          <p14:tracePt t="476081" x="2825750" y="5562600"/>
          <p14:tracePt t="476099" x="2851150" y="5562600"/>
          <p14:tracePt t="476114" x="2895600" y="5562600"/>
          <p14:tracePt t="476131" x="2933700" y="5562600"/>
          <p14:tracePt t="476147" x="2990850" y="5562600"/>
          <p14:tracePt t="476166" x="3028950" y="5562600"/>
          <p14:tracePt t="476182" x="3073400" y="5562600"/>
          <p14:tracePt t="476197" x="3124200" y="5562600"/>
          <p14:tracePt t="476214" x="3149600" y="5562600"/>
          <p14:tracePt t="476231" x="3175000" y="5562600"/>
          <p14:tracePt t="476248" x="3187700" y="5562600"/>
          <p14:tracePt t="476265" x="3200400" y="5562600"/>
          <p14:tracePt t="476282" x="3219450" y="5562600"/>
          <p14:tracePt t="476297" x="3225800" y="5562600"/>
          <p14:tracePt t="476314" x="3232150" y="5562600"/>
          <p14:tracePt t="476431" x="3219450" y="5562600"/>
          <p14:tracePt t="476448" x="3206750" y="5556250"/>
          <p14:tracePt t="476665" x="3219450" y="5556250"/>
          <p14:tracePt t="476682" x="3251200" y="5568950"/>
          <p14:tracePt t="476706" x="3378200" y="5594350"/>
          <p14:tracePt t="476714" x="3435350" y="5607050"/>
          <p14:tracePt t="476731" x="3568700" y="5626100"/>
          <p14:tracePt t="476754" x="3752850" y="5651500"/>
          <p14:tracePt t="476764" x="3854450" y="5657850"/>
          <p14:tracePt t="476782" x="3911600" y="5657850"/>
          <p14:tracePt t="476798" x="3949700" y="5657850"/>
          <p14:tracePt t="476815" x="3981450" y="5664200"/>
          <p14:tracePt t="476832" x="4000500" y="5670550"/>
          <p14:tracePt t="476848" x="4032250" y="5676900"/>
          <p14:tracePt t="476865" x="4089400" y="5676900"/>
          <p14:tracePt t="476882" x="4121150" y="5676900"/>
          <p14:tracePt t="476907" x="4184650" y="5670550"/>
          <p14:tracePt t="476914" x="4203700" y="5670550"/>
          <p14:tracePt t="476934" x="4292600" y="5664200"/>
          <p14:tracePt t="476951" x="4343400" y="5664200"/>
          <p14:tracePt t="476965" x="4425950" y="5664200"/>
          <p14:tracePt t="476982" x="4508500" y="5664200"/>
          <p14:tracePt t="476998" x="4565650" y="5664200"/>
          <p14:tracePt t="477015" x="4635500" y="5657850"/>
          <p14:tracePt t="477040" x="4686300" y="5645150"/>
          <p14:tracePt t="477048" x="4699000" y="5645150"/>
          <p14:tracePt t="477065" x="4718050" y="5638800"/>
          <p14:tracePt t="477082" x="4743450" y="5632450"/>
          <p14:tracePt t="477098" x="4756150" y="5632450"/>
          <p14:tracePt t="477115" x="4762500" y="5626100"/>
          <p14:tracePt t="477132" x="4775200" y="5619750"/>
          <p14:tracePt t="477149" x="4787900" y="5607050"/>
          <p14:tracePt t="477173" x="4819650" y="5581650"/>
          <p14:tracePt t="477181" x="4826000" y="5575300"/>
          <p14:tracePt t="477199" x="4845050" y="5556250"/>
          <p14:tracePt t="477216" x="4864100" y="5537200"/>
          <p14:tracePt t="477216" x="4870450" y="5530850"/>
          <p14:tracePt t="477232" x="4870450" y="5524500"/>
          <p14:tracePt t="477248" x="4876800" y="5499100"/>
          <p14:tracePt t="477265" x="4883150" y="5448300"/>
          <p14:tracePt t="477282" x="4883150" y="5410200"/>
          <p14:tracePt t="477298" x="4883150" y="5378450"/>
          <p14:tracePt t="477315" x="4876800" y="5340350"/>
          <p14:tracePt t="477333" x="4857750" y="5308600"/>
          <p14:tracePt t="477350" x="4826000" y="5264150"/>
          <p14:tracePt t="477367" x="4775200" y="5226050"/>
          <p14:tracePt t="477382" x="4718050" y="5194300"/>
          <p14:tracePt t="477400" x="4616450" y="5149850"/>
          <p14:tracePt t="477415" x="4559300" y="5130800"/>
          <p14:tracePt t="477437" x="4400550" y="5099050"/>
          <p14:tracePt t="477448" x="4279900" y="5080000"/>
          <p14:tracePt t="477465" x="4210050" y="5067300"/>
          <p14:tracePt t="477482" x="4038600" y="5048250"/>
          <p14:tracePt t="477503" x="3924300" y="5035550"/>
          <p14:tracePt t="477515" x="3803650" y="5029200"/>
          <p14:tracePt t="477533" x="3702050" y="5022850"/>
          <p14:tracePt t="477556" x="3613150" y="5022850"/>
          <p14:tracePt t="477565" x="3575050" y="5022850"/>
          <p14:tracePt t="477582" x="3524250" y="5029200"/>
          <p14:tracePt t="477599" x="3460750" y="5035550"/>
          <p14:tracePt t="477615" x="3352800" y="5060950"/>
          <p14:tracePt t="477632" x="3225800" y="5086350"/>
          <p14:tracePt t="477648" x="3130550" y="5099050"/>
          <p14:tracePt t="477666" x="3041650" y="5118100"/>
          <p14:tracePt t="477683" x="3003550" y="5130800"/>
          <p14:tracePt t="477699" x="2984500" y="5156200"/>
          <p14:tracePt t="477717" x="2971800" y="5194300"/>
          <p14:tracePt t="477734" x="2965450" y="5226050"/>
          <p14:tracePt t="477750" x="2959100" y="5283200"/>
          <p14:tracePt t="477751" x="2959100" y="5314950"/>
          <p14:tracePt t="477766" x="2959100" y="5391150"/>
          <p14:tracePt t="477785" x="2971800" y="5448300"/>
          <p14:tracePt t="477799" x="3009900" y="5511800"/>
          <p14:tracePt t="477816" x="3054350" y="5562600"/>
          <p14:tracePt t="477832" x="3111500" y="5600700"/>
          <p14:tracePt t="477849" x="3175000" y="5619750"/>
          <p14:tracePt t="477865" x="3225800" y="5632450"/>
          <p14:tracePt t="477882" x="3333750" y="5638800"/>
          <p14:tracePt t="477900" x="3498850" y="5645150"/>
          <p14:tracePt t="477924" x="3752850" y="5664200"/>
          <p14:tracePt t="477932" x="3848100" y="5670550"/>
          <p14:tracePt t="477949" x="4121150" y="5670550"/>
          <p14:tracePt t="477966" x="4279900" y="5657850"/>
          <p14:tracePt t="477982" x="4375150" y="5638800"/>
          <p14:tracePt t="478000" x="4470400" y="5613400"/>
          <p14:tracePt t="478016" x="4533900" y="5594350"/>
          <p14:tracePt t="478032" x="4597400" y="5581650"/>
          <p14:tracePt t="478051" x="4679950" y="5568950"/>
          <p14:tracePt t="478066" x="4781550" y="5562600"/>
          <p14:tracePt t="478085" x="4895850" y="5562600"/>
          <p14:tracePt t="478108" x="4997450" y="5556250"/>
          <p14:tracePt t="478117" x="5016500" y="5556250"/>
          <p14:tracePt t="478134" x="5041900" y="5549900"/>
          <p14:tracePt t="478204" x="5048250" y="5549900"/>
          <p14:tracePt t="478683" x="5048250" y="5556250"/>
          <p14:tracePt t="478700" x="5048250" y="5562600"/>
          <p14:tracePt t="478722" x="5048250" y="5575300"/>
          <p14:tracePt t="478918" x="5048250" y="5581650"/>
          <p14:tracePt t="478934" x="5060950" y="5588000"/>
          <p14:tracePt t="478952" x="5105400" y="5600700"/>
          <p14:tracePt t="478966" x="5168900" y="5607050"/>
          <p14:tracePt t="478983" x="5207000" y="5619750"/>
          <p14:tracePt t="479001" x="5251450" y="5626100"/>
          <p14:tracePt t="479016" x="5302250" y="5626100"/>
          <p14:tracePt t="479033" x="5365750" y="5626100"/>
          <p14:tracePt t="479050" x="5429250" y="5626100"/>
          <p14:tracePt t="479066" x="5499100" y="5619750"/>
          <p14:tracePt t="479084" x="5568950" y="5607050"/>
          <p14:tracePt t="479100" x="5626100" y="5588000"/>
          <p14:tracePt t="479117" x="5657850" y="5568950"/>
          <p14:tracePt t="479133" x="5695950" y="5543550"/>
          <p14:tracePt t="479150" x="5708650" y="5524500"/>
          <p14:tracePt t="479166" x="5740400" y="5505450"/>
          <p14:tracePt t="479183" x="5753100" y="5492750"/>
          <p14:tracePt t="479200" x="5765800" y="5486400"/>
          <p14:tracePt t="479217" x="5772150" y="5480050"/>
          <p14:tracePt t="479238" x="5778500" y="5473700"/>
          <p14:tracePt t="479250" x="5784850" y="5467350"/>
          <p14:tracePt t="479267" x="5791200" y="5454650"/>
          <p14:tracePt t="479286" x="5797550" y="5435600"/>
          <p14:tracePt t="479287" x="5797550" y="5422900"/>
          <p14:tracePt t="479301" x="5784850" y="5403850"/>
          <p14:tracePt t="479317" x="5765800" y="5378450"/>
          <p14:tracePt t="479334" x="5727700" y="5340350"/>
          <p14:tracePt t="479351" x="5702300" y="5314950"/>
          <p14:tracePt t="479377" x="5664200" y="5276850"/>
          <p14:tracePt t="479391" x="5657850" y="5276850"/>
          <p14:tracePt t="479409" x="5613400" y="5251450"/>
          <p14:tracePt t="479417" x="5588000" y="5245100"/>
          <p14:tracePt t="479433" x="5518150" y="5226050"/>
          <p14:tracePt t="479450" x="5410200" y="5200650"/>
          <p14:tracePt t="479467" x="5302250" y="5187950"/>
          <p14:tracePt t="479483" x="5181600" y="5175250"/>
          <p14:tracePt t="479501" x="5111750" y="5175250"/>
          <p14:tracePt t="479517" x="5073650" y="5181600"/>
          <p14:tracePt t="479533" x="5048250" y="5200650"/>
          <p14:tracePt t="479561" x="5035550" y="5257800"/>
          <p14:tracePt t="479575" x="5035550" y="5270500"/>
          <p14:tracePt t="479584" x="5035550" y="5276850"/>
          <p14:tracePt t="479603" x="5035550" y="5289550"/>
          <p14:tracePt t="479617" x="5035550" y="5295900"/>
          <p14:tracePt t="479633" x="5035550" y="5314950"/>
          <p14:tracePt t="479651" x="5035550" y="5321300"/>
          <p14:tracePt t="479667" x="5029200" y="5378450"/>
          <p14:tracePt t="479684" x="5003800" y="5397500"/>
          <p14:tracePt t="480044" x="4997450" y="5397500"/>
          <p14:tracePt t="480068" x="4984750" y="5397500"/>
          <p14:tracePt t="480085" x="4991100" y="5378450"/>
          <p14:tracePt t="480101" x="5003800" y="5378450"/>
          <p14:tracePt t="480136" x="5035550" y="5372100"/>
          <p14:tracePt t="480151" x="5048250" y="5365750"/>
          <p14:tracePt t="480168" x="5060950" y="5365750"/>
          <p14:tracePt t="480184" x="5073650" y="5359400"/>
          <p14:tracePt t="480217" x="5080000" y="5359400"/>
          <p14:tracePt t="480234" x="5092700" y="5359400"/>
          <p14:tracePt t="480251" x="5105400" y="5359400"/>
          <p14:tracePt t="480267" x="5130800" y="5353050"/>
          <p14:tracePt t="480284" x="5143500" y="5353050"/>
          <p14:tracePt t="480318" x="5149850" y="5346700"/>
          <p14:tracePt t="480335" x="5168900" y="5346700"/>
          <p14:tracePt t="480363" x="5289550" y="5353050"/>
          <p14:tracePt t="480370" x="5340350" y="5359400"/>
          <p14:tracePt t="480384" x="5435600" y="5365750"/>
          <p14:tracePt t="480401" x="5537200" y="5378450"/>
          <p14:tracePt t="480417" x="5651500" y="5384800"/>
          <p14:tracePt t="480434" x="5759450" y="5384800"/>
          <p14:tracePt t="480451" x="5861050" y="5384800"/>
          <p14:tracePt t="480469" x="5905500" y="5391150"/>
          <p14:tracePt t="480485" x="5937250" y="5391150"/>
          <p14:tracePt t="480501" x="5956300" y="5391150"/>
          <p14:tracePt t="480518" x="5969000" y="5391150"/>
          <p14:tracePt t="480569" x="5969000" y="5384800"/>
          <p14:tracePt t="480593" x="5969000" y="5372100"/>
          <p14:tracePt t="480618" x="5962650" y="5359400"/>
          <p14:tracePt t="480634" x="5943600" y="5334000"/>
          <p14:tracePt t="480651" x="5924550" y="5314950"/>
          <p14:tracePt t="480678" x="5842000" y="5276850"/>
          <p14:tracePt t="480685" x="5816600" y="5276850"/>
          <p14:tracePt t="480701" x="5778500" y="5270500"/>
          <p14:tracePt t="480718" x="5746750" y="5270500"/>
          <p14:tracePt t="480735" x="5721350" y="5270500"/>
          <p14:tracePt t="480751" x="5708650" y="5270500"/>
          <p14:tracePt t="480768" x="5702300" y="5270500"/>
          <p14:tracePt t="480785" x="5683250" y="5270500"/>
          <p14:tracePt t="480804" x="5657850" y="5270500"/>
          <p14:tracePt t="480818" x="5626100" y="5270500"/>
          <p14:tracePt t="480834" x="5613400" y="5270500"/>
          <p14:tracePt t="480921" x="5594350" y="5308600"/>
          <p14:tracePt t="480934" x="5588000" y="5334000"/>
          <p14:tracePt t="480952" x="5588000" y="5340350"/>
          <p14:tracePt t="481068" x="5600700" y="5353050"/>
          <p14:tracePt t="481085" x="5651500" y="5378450"/>
          <p14:tracePt t="481101" x="5740400" y="5410200"/>
          <p14:tracePt t="481118" x="5867400" y="5454650"/>
          <p14:tracePt t="481135" x="6032500" y="5499100"/>
          <p14:tracePt t="481151" x="6172200" y="5530850"/>
          <p14:tracePt t="481168" x="6223000" y="5537200"/>
          <p14:tracePt t="481185" x="6261100" y="5543550"/>
          <p14:tracePt t="481202" x="6292850" y="5549900"/>
          <p14:tracePt t="481219" x="6330950" y="5549900"/>
          <p14:tracePt t="481240" x="6407150" y="5556250"/>
          <p14:tracePt t="481252" x="6438900" y="5556250"/>
          <p14:tracePt t="481269" x="6527800" y="5562600"/>
          <p14:tracePt t="481285" x="6616700" y="5568950"/>
          <p14:tracePt t="481301" x="6673850" y="5568950"/>
          <p14:tracePt t="481319" x="6724650" y="5568950"/>
          <p14:tracePt t="481340" x="6883400" y="5568950"/>
          <p14:tracePt t="481352" x="6940550" y="5575300"/>
          <p14:tracePt t="481369" x="7112000" y="5581650"/>
          <p14:tracePt t="481386" x="7270750" y="5600700"/>
          <p14:tracePt t="481402" x="7321550" y="5607050"/>
          <p14:tracePt t="481423" x="7423150" y="5613400"/>
          <p14:tracePt t="481435" x="7442200" y="5613400"/>
          <p14:tracePt t="481452" x="7454900" y="5607050"/>
          <p14:tracePt t="481476" x="7480300" y="5600700"/>
          <p14:tracePt t="481485" x="7486650" y="5600700"/>
          <p14:tracePt t="481502" x="7499350" y="5594350"/>
          <p14:tracePt t="481522" x="7524750" y="5588000"/>
          <p14:tracePt t="481535" x="7550150" y="5581650"/>
          <p14:tracePt t="481552" x="7600950" y="5575300"/>
          <p14:tracePt t="481576" x="7651750" y="5556250"/>
          <p14:tracePt t="481585" x="7664450" y="5549900"/>
          <p14:tracePt t="481602" x="7677150" y="5543550"/>
          <p14:tracePt t="481619" x="7689850" y="5530850"/>
          <p14:tracePt t="481637" x="7689850" y="5524500"/>
          <p14:tracePt t="481653" x="7689850" y="5511800"/>
          <p14:tracePt t="481670" x="7689850" y="5499100"/>
          <p14:tracePt t="481686" x="7664450" y="5480050"/>
          <p14:tracePt t="481702" x="7594600" y="5435600"/>
          <p14:tracePt t="481719" x="7518400" y="5384800"/>
          <p14:tracePt t="481735" x="7397750" y="5321300"/>
          <p14:tracePt t="481752" x="7277100" y="5257800"/>
          <p14:tracePt t="481769" x="7150100" y="5207000"/>
          <p14:tracePt t="481786" x="7042150" y="5168900"/>
          <p14:tracePt t="481810" x="6972300" y="5149850"/>
          <p14:tracePt t="481836" x="6965950" y="5149850"/>
          <p14:tracePt t="481852" x="6934200" y="5149850"/>
          <p14:tracePt t="481869" x="6864350" y="5181600"/>
          <p14:tracePt t="481892" x="6737350" y="5232400"/>
          <p14:tracePt t="481902" x="6699250" y="5251450"/>
          <p14:tracePt t="481919" x="6661150" y="5276850"/>
          <p14:tracePt t="481936" x="6654800" y="5289550"/>
          <p14:tracePt t="481952" x="6654800" y="5295900"/>
          <p14:tracePt t="481969" x="6661150" y="5302250"/>
          <p14:tracePt t="481998" x="6737350" y="5353050"/>
          <p14:tracePt t="482009" x="6775450" y="5372100"/>
          <p14:tracePt t="482027" x="6845300" y="5410200"/>
          <p14:tracePt t="482036" x="6870700" y="5429250"/>
          <p14:tracePt t="482053" x="6921500" y="5454650"/>
          <p14:tracePt t="482070" x="6953250" y="5467350"/>
          <p14:tracePt t="482086" x="6991350" y="5467350"/>
          <p14:tracePt t="482102" x="7016750" y="5473700"/>
          <p14:tracePt t="482120" x="7061200" y="5467350"/>
          <p14:tracePt t="482136" x="7118350" y="5454650"/>
          <p14:tracePt t="482152" x="7264400" y="5448300"/>
          <p14:tracePt t="482169" x="7404100" y="5454650"/>
          <p14:tracePt t="482186" x="7518400" y="5473700"/>
          <p14:tracePt t="482202" x="7550150" y="5480050"/>
          <p14:tracePt t="482231" x="7556500" y="5480050"/>
          <p14:tracePt t="482291" x="7562850" y="5480050"/>
          <p14:tracePt t="482303" x="7569200" y="5480050"/>
          <p14:tracePt t="482319" x="7626350" y="5486400"/>
          <p14:tracePt t="482320" x="7645400" y="5486400"/>
          <p14:tracePt t="482336" x="7670800" y="5486400"/>
          <p14:tracePt t="482353" x="7747000" y="5486400"/>
          <p14:tracePt t="482369" x="7823200" y="5486400"/>
          <p14:tracePt t="482386" x="7937500" y="5480050"/>
          <p14:tracePt t="482403" x="8051800" y="5473700"/>
          <p14:tracePt t="482420" x="8223250" y="5461000"/>
          <p14:tracePt t="482438" x="8343900" y="5454650"/>
          <p14:tracePt t="482462" x="8451850" y="5435600"/>
          <p14:tracePt t="482469" x="8458200" y="5429250"/>
          <p14:tracePt t="482488" x="8464550" y="5429250"/>
          <p14:tracePt t="482519" x="8464550" y="5422900"/>
          <p14:tracePt t="482536" x="8470900" y="5422900"/>
          <p14:tracePt t="482553" x="8489950" y="5403850"/>
          <p14:tracePt t="482570" x="8502650" y="5384800"/>
          <p14:tracePt t="482598" x="8509000" y="5359400"/>
          <p14:tracePt t="482599" x="8515350" y="5353050"/>
          <p14:tracePt t="482610" x="8515350" y="5346700"/>
          <p14:tracePt t="482619" x="8515350" y="5340350"/>
          <p14:tracePt t="482637" x="8515350" y="5327650"/>
          <p14:tracePt t="482653" x="8515350" y="5314950"/>
          <p14:tracePt t="482670" x="8509000" y="5302250"/>
          <p14:tracePt t="482693" x="8483600" y="5283200"/>
          <p14:tracePt t="482703" x="8477250" y="5270500"/>
          <p14:tracePt t="482704" x="8458200" y="5257800"/>
          <p14:tracePt t="482720" x="8451850" y="5251450"/>
          <p14:tracePt t="482738" x="8401050" y="5213350"/>
          <p14:tracePt t="482753" x="8356600" y="5175250"/>
          <p14:tracePt t="482769" x="8324850" y="5156200"/>
          <p14:tracePt t="482786" x="8299450" y="5137150"/>
          <p14:tracePt t="482803" x="8274050" y="5130800"/>
          <p14:tracePt t="482820" x="8229600" y="5124450"/>
          <p14:tracePt t="482837" x="8166100" y="5124450"/>
          <p14:tracePt t="482853" x="8089900" y="5118100"/>
          <p14:tracePt t="482869" x="8007350" y="5118100"/>
          <p14:tracePt t="482886" x="7969250" y="5118100"/>
          <p14:tracePt t="482903" x="7912100" y="5118100"/>
          <p14:tracePt t="482920" x="7854950" y="5124450"/>
          <p14:tracePt t="482936" x="7804150" y="5137150"/>
          <p14:tracePt t="482954" x="7696200" y="5168900"/>
          <p14:tracePt t="482973" x="7550150" y="5213350"/>
          <p14:tracePt t="482986" x="7473950" y="5238750"/>
          <p14:tracePt t="483003" x="7448550" y="5251450"/>
          <p14:tracePt t="483020" x="7442200" y="5257800"/>
          <p14:tracePt t="483070" x="7442200" y="5276850"/>
          <p14:tracePt t="483086" x="7448550" y="5321300"/>
          <p14:tracePt t="483103" x="7448550" y="5365750"/>
          <p14:tracePt t="483120" x="7454900" y="5397500"/>
          <p14:tracePt t="483137" x="7461250" y="5416550"/>
          <p14:tracePt t="483155" x="7467600" y="5422900"/>
          <p14:tracePt t="483253" x="7480300" y="5429250"/>
          <p14:tracePt t="483270" x="7505700" y="5454650"/>
          <p14:tracePt t="483287" x="7518400" y="5461000"/>
          <p14:tracePt t="483303" x="7524750" y="5473700"/>
          <p14:tracePt t="483320" x="7550150" y="5486400"/>
          <p14:tracePt t="483337" x="7581900" y="5499100"/>
          <p14:tracePt t="483353" x="7607300" y="5505450"/>
          <p14:tracePt t="483370" x="7670800" y="5511800"/>
          <p14:tracePt t="483402" x="7829550" y="5511800"/>
          <p14:tracePt t="483408" x="7880350" y="5505450"/>
          <p14:tracePt t="483420" x="7931150" y="5499100"/>
          <p14:tracePt t="483437" x="8045450" y="5473700"/>
          <p14:tracePt t="483453" x="8083550" y="5448300"/>
          <p14:tracePt t="483470" x="8083550" y="5441950"/>
          <p14:tracePt t="483487" x="8089900" y="5410200"/>
          <p14:tracePt t="483503" x="8089900" y="5378450"/>
          <p14:tracePt t="483520" x="8089900" y="5359400"/>
          <p14:tracePt t="483537" x="8089900" y="5346700"/>
          <p14:tracePt t="483553" x="8089900" y="5340350"/>
          <p14:tracePt t="483777" x="8108950" y="5340350"/>
          <p14:tracePt t="483880" x="8108950" y="5346700"/>
          <p14:tracePt t="484537" x="8108950" y="5359400"/>
          <p14:tracePt t="484555" x="8108950" y="5365750"/>
          <p14:tracePt t="484574" x="8134350" y="5378450"/>
          <p14:tracePt t="484589" x="8153400" y="5384800"/>
          <p14:tracePt t="484612" x="8261350" y="5397500"/>
          <p14:tracePt t="484622" x="8388350" y="5397500"/>
          <p14:tracePt t="484638" x="8445500" y="5397500"/>
          <p14:tracePt t="484654" x="8655050" y="5397500"/>
          <p14:tracePt t="484671" x="8826500" y="5410200"/>
          <p14:tracePt t="484688" x="9017000" y="5429250"/>
          <p14:tracePt t="484704" x="9182100" y="5441950"/>
          <p14:tracePt t="484721" x="9359900" y="5448300"/>
          <p14:tracePt t="484738" x="9474200" y="5454650"/>
          <p14:tracePt t="484762" x="9550400" y="5454650"/>
          <p14:tracePt t="484771" x="9569450" y="5454650"/>
          <p14:tracePt t="484788" x="9613900" y="5461000"/>
          <p14:tracePt t="484805" x="9664700" y="5467350"/>
          <p14:tracePt t="484806" x="9696450" y="5473700"/>
          <p14:tracePt t="484821" x="9721850" y="5473700"/>
          <p14:tracePt t="484851" x="9766300" y="5473700"/>
          <p14:tracePt t="484857" x="9772650" y="5473700"/>
          <p14:tracePt t="484895" x="9779000" y="5473700"/>
          <p14:tracePt t="484904" x="9804400" y="5473700"/>
          <p14:tracePt t="484921" x="9848850" y="5473700"/>
          <p14:tracePt t="484938" x="9944100" y="5473700"/>
          <p14:tracePt t="484955" x="10026650" y="5473700"/>
          <p14:tracePt t="484972" x="10064750" y="5473700"/>
          <p14:tracePt t="484996" x="10083800" y="5467350"/>
          <p14:tracePt t="485088" x="10083800" y="5461000"/>
          <p14:tracePt t="485105" x="10077450" y="5441950"/>
          <p14:tracePt t="485122" x="10071100" y="5441950"/>
          <p14:tracePt t="485139" x="10058400" y="5422900"/>
          <p14:tracePt t="485157" x="10045700" y="5397500"/>
          <p14:tracePt t="485188" x="10033000" y="5378450"/>
          <p14:tracePt t="485517" x="10026650" y="5372100"/>
          <p14:tracePt t="485526" x="10020300" y="5372100"/>
          <p14:tracePt t="485554" x="9988550" y="5353050"/>
          <p14:tracePt t="485572" x="9944100" y="5334000"/>
          <p14:tracePt t="485590" x="9880600" y="5308600"/>
          <p14:tracePt t="485605" x="9817100" y="5295900"/>
          <p14:tracePt t="485622" x="9728200" y="5283200"/>
          <p14:tracePt t="485646" x="9639300" y="5283200"/>
          <p14:tracePt t="485655" x="9613900" y="5283200"/>
          <p14:tracePt t="485672" x="9563100" y="5289550"/>
          <p14:tracePt t="485689" x="9525000" y="5295900"/>
          <p14:tracePt t="485705" x="9493250" y="5308600"/>
          <p14:tracePt t="485722" x="9442450" y="5321300"/>
          <p14:tracePt t="485738" x="9353550" y="5334000"/>
          <p14:tracePt t="485755" x="9302750" y="5346700"/>
          <p14:tracePt t="485772" x="9251950" y="5353050"/>
          <p14:tracePt t="485789" x="9232900" y="5359400"/>
          <p14:tracePt t="485805" x="9220200" y="5359400"/>
          <p14:tracePt t="485838" x="9220200" y="5378450"/>
          <p14:tracePt t="485856" x="9232900" y="5403850"/>
          <p14:tracePt t="485872" x="9271000" y="5441950"/>
          <p14:tracePt t="485889" x="9340850" y="5492750"/>
          <p14:tracePt t="485905" x="9410700" y="5524500"/>
          <p14:tracePt t="485922" x="9499600" y="5549900"/>
          <p14:tracePt t="485939" x="9582150" y="5549900"/>
          <p14:tracePt t="485957" x="9671050" y="5549900"/>
          <p14:tracePt t="485973" x="9759950" y="5549900"/>
          <p14:tracePt t="485989" x="9867900" y="5543550"/>
          <p14:tracePt t="486006" x="9982200" y="5537200"/>
          <p14:tracePt t="486022" x="10090150" y="5537200"/>
          <p14:tracePt t="486039" x="10179050" y="5537200"/>
          <p14:tracePt t="486057" x="10223500" y="5530850"/>
          <p14:tracePt t="486073" x="10248900" y="5524500"/>
          <p14:tracePt t="486089" x="10255250" y="5511800"/>
          <p14:tracePt t="486107" x="10267950" y="5511800"/>
          <p14:tracePt t="486122" x="10280650" y="5505450"/>
          <p14:tracePt t="486139" x="10299700" y="5499100"/>
          <p14:tracePt t="486156" x="10325100" y="5499100"/>
          <p14:tracePt t="486172" x="10344150" y="5492750"/>
          <p14:tracePt t="486190" x="10363200" y="5492750"/>
          <p14:tracePt t="486206" x="10382250" y="5486400"/>
          <p14:tracePt t="486222" x="10388600" y="5486400"/>
          <p14:tracePt t="488141" x="10375900" y="5486400"/>
          <p14:tracePt t="488160" x="10337800" y="5486400"/>
          <p14:tracePt t="488174" x="10318750" y="5486400"/>
          <p14:tracePt t="488190" x="10293350" y="5492750"/>
          <p14:tracePt t="488207" x="10280650" y="5492750"/>
          <p14:tracePt t="488224" x="10261600" y="5492750"/>
          <p14:tracePt t="488241" x="10255250" y="5492750"/>
          <p14:tracePt t="488258" x="10242550" y="5492750"/>
          <p14:tracePt t="488274" x="10223500" y="5492750"/>
          <p14:tracePt t="488291" x="10204450" y="5492750"/>
          <p14:tracePt t="488318" x="10153650" y="5505450"/>
          <p14:tracePt t="488325" x="10134600" y="5505450"/>
          <p14:tracePt t="488341" x="10083800" y="5511800"/>
          <p14:tracePt t="488358" x="10026650" y="5511800"/>
          <p14:tracePt t="488374" x="9918700" y="5524500"/>
          <p14:tracePt t="488391" x="9779000" y="5524500"/>
          <p14:tracePt t="488411" x="9563100" y="5499100"/>
          <p14:tracePt t="488424" x="9505950" y="5492750"/>
          <p14:tracePt t="488441" x="9366250" y="5480050"/>
          <p14:tracePt t="488458" x="9213850" y="5473700"/>
          <p14:tracePt t="488474" x="9105900" y="5461000"/>
          <p14:tracePt t="488492" x="8902700" y="5448300"/>
          <p14:tracePt t="488507" x="8731250" y="5435600"/>
          <p14:tracePt t="488525" x="8547100" y="5422900"/>
          <p14:tracePt t="488541" x="8286750" y="5403850"/>
          <p14:tracePt t="488557" x="8058150" y="5384800"/>
          <p14:tracePt t="488575" x="7854950" y="5365750"/>
          <p14:tracePt t="488599" x="7600950" y="5327650"/>
          <p14:tracePt t="488607" x="7524750" y="5321300"/>
          <p14:tracePt t="488624" x="7346950" y="5321300"/>
          <p14:tracePt t="488641" x="7073900" y="5321300"/>
          <p14:tracePt t="488642" x="6953250" y="5321300"/>
          <p14:tracePt t="488658" x="6838950" y="5321300"/>
          <p14:tracePt t="488675" x="6648450" y="5321300"/>
          <p14:tracePt t="488691" x="6470650" y="5321300"/>
          <p14:tracePt t="488708" x="6388100" y="5314950"/>
          <p14:tracePt t="488726" x="6280150" y="5308600"/>
          <p14:tracePt t="488742" x="6140450" y="5308600"/>
          <p14:tracePt t="488758" x="5861050" y="5302250"/>
          <p14:tracePt t="488782" x="5600700" y="5289550"/>
          <p14:tracePt t="488791" x="5543550" y="5283200"/>
          <p14:tracePt t="488821" x="5391150" y="5276850"/>
          <p14:tracePt t="488826" x="5359400" y="5276850"/>
          <p14:tracePt t="488841" x="5264150" y="5283200"/>
          <p14:tracePt t="488858" x="5099050" y="5308600"/>
          <p14:tracePt t="488874" x="4819650" y="5334000"/>
          <p14:tracePt t="488891" x="4508500" y="5353050"/>
          <p14:tracePt t="488908" x="4210050" y="5353050"/>
          <p14:tracePt t="488909" x="4089400" y="5353050"/>
          <p14:tracePt t="488925" x="3892550" y="5353050"/>
          <p14:tracePt t="488941" x="3835400" y="5353050"/>
          <p14:tracePt t="488991" x="3829050" y="5359400"/>
          <p14:tracePt t="489009" x="3790950" y="5397500"/>
          <p14:tracePt t="489025" x="3695700" y="5441950"/>
          <p14:tracePt t="489042" x="3543300" y="5480050"/>
          <p14:tracePt t="489043" x="3492500" y="5492750"/>
          <p14:tracePt t="489070" x="3378200" y="5511800"/>
          <p14:tracePt t="489092" x="3403600" y="5518150"/>
          <p14:tracePt t="489110" x="3517900" y="5518150"/>
          <p14:tracePt t="489125" x="3708400" y="5537200"/>
          <p14:tracePt t="489142" x="3835400" y="5562600"/>
          <p14:tracePt t="489169" x="3930650" y="5600700"/>
          <p14:tracePt t="489176" x="3949700" y="5613400"/>
          <p14:tracePt t="489178" x="3968750" y="5619750"/>
          <p14:tracePt t="489192" x="3975100" y="5626100"/>
          <p14:tracePt t="489208" x="3994150" y="5632450"/>
          <p14:tracePt t="489225" x="4006850" y="5632450"/>
          <p14:tracePt t="489242" x="4076700" y="5632450"/>
          <p14:tracePt t="489258" x="4229100" y="5626100"/>
          <p14:tracePt t="489278" x="4425950" y="5619750"/>
          <p14:tracePt t="489306" x="4984750" y="5613400"/>
          <p14:tracePt t="489313" x="5105400" y="5613400"/>
          <p14:tracePt t="489325" x="5238750" y="5619750"/>
          <p14:tracePt t="489342" x="5257800" y="5626100"/>
          <p14:tracePt t="489375" x="5264150" y="5626100"/>
          <p14:tracePt t="489392" x="5270500" y="5607050"/>
          <p14:tracePt t="489408" x="5283200" y="5581650"/>
          <p14:tracePt t="489438" x="5321300" y="5537200"/>
          <p14:tracePt t="489445" x="5327650" y="5524500"/>
          <p14:tracePt t="489458" x="5340350" y="5518150"/>
          <p14:tracePt t="489542" x="5334000" y="5505450"/>
          <p14:tracePt t="489558" x="5321300" y="5486400"/>
          <p14:tracePt t="489575" x="5302250" y="5473700"/>
          <p14:tracePt t="489592" x="5276850" y="5461000"/>
          <p14:tracePt t="489609" x="5207000" y="5435600"/>
          <p14:tracePt t="489635" x="5029200" y="5397500"/>
          <p14:tracePt t="489659" x="4927600" y="5372100"/>
          <p14:tracePt t="489675" x="4864100" y="5353050"/>
          <p14:tracePt t="489692" x="4775200" y="5340350"/>
          <p14:tracePt t="489709" x="4654550" y="5327650"/>
          <p14:tracePt t="489725" x="4514850" y="5321300"/>
          <p14:tracePt t="489742" x="4419600" y="5314950"/>
          <p14:tracePt t="489761" x="4381500" y="5314950"/>
          <p14:tracePt t="489775" x="4375150" y="5314950"/>
          <p14:tracePt t="489826" x="4387850" y="5321300"/>
          <p14:tracePt t="489842" x="4419600" y="5346700"/>
          <p14:tracePt t="489859" x="4457700" y="5365750"/>
          <p14:tracePt t="489875" x="4489450" y="5384800"/>
          <p14:tracePt t="489893" x="4540250" y="5410200"/>
          <p14:tracePt t="489909" x="4660900" y="5454650"/>
          <p14:tracePt t="489926" x="4762500" y="5467350"/>
          <p14:tracePt t="489948" x="5022850" y="5492750"/>
          <p14:tracePt t="489958" x="5118100" y="5499100"/>
          <p14:tracePt t="489976" x="5327650" y="5505450"/>
          <p14:tracePt t="489997" x="5588000" y="5505450"/>
          <p14:tracePt t="490008" x="5632450" y="5505450"/>
          <p14:tracePt t="490026" x="5670550" y="5505450"/>
          <p14:tracePt t="490042" x="5721350" y="5505450"/>
          <p14:tracePt t="490059" x="5803900" y="5505450"/>
          <p14:tracePt t="490076" x="5937250" y="5511800"/>
          <p14:tracePt t="490100" x="6172200" y="5518150"/>
          <p14:tracePt t="490109" x="6242050" y="5518150"/>
          <p14:tracePt t="490126" x="6432550" y="5518150"/>
          <p14:tracePt t="490142" x="6565900" y="5524500"/>
          <p14:tracePt t="490159" x="6711950" y="5524500"/>
          <p14:tracePt t="490176" x="6781800" y="5524500"/>
          <p14:tracePt t="490192" x="6870700" y="5524500"/>
          <p14:tracePt t="490209" x="7004050" y="5524500"/>
          <p14:tracePt t="490226" x="7150100" y="5524500"/>
          <p14:tracePt t="490243" x="7283450" y="5524500"/>
          <p14:tracePt t="490260" x="7429500" y="5524500"/>
          <p14:tracePt t="490276" x="7531100" y="5524500"/>
          <p14:tracePt t="490292" x="7600950" y="5511800"/>
          <p14:tracePt t="490309" x="7620000" y="5511800"/>
          <p14:tracePt t="490359" x="7626350" y="5511800"/>
          <p14:tracePt t="490376" x="7639050" y="5511800"/>
          <p14:tracePt t="490392" x="7696200" y="5511800"/>
          <p14:tracePt t="490409" x="7734300" y="5505450"/>
          <p14:tracePt t="490426" x="7766050" y="5499100"/>
          <p14:tracePt t="490442" x="7791450" y="5492750"/>
          <p14:tracePt t="490465" x="7804150" y="5486400"/>
          <p14:tracePt t="490646" x="7810500" y="5486400"/>
          <p14:tracePt t="490659" x="7835900" y="5505450"/>
          <p14:tracePt t="490678" x="7886700" y="5524500"/>
          <p14:tracePt t="490693" x="7943850" y="5537200"/>
          <p14:tracePt t="490709" x="8007350" y="5537200"/>
          <p14:tracePt t="490727" x="8115300" y="5549900"/>
          <p14:tracePt t="490747" x="8331200" y="5562600"/>
          <p14:tracePt t="490759" x="8420100" y="5562600"/>
          <p14:tracePt t="490776" x="8623300" y="5562600"/>
          <p14:tracePt t="490793" x="8807450" y="5562600"/>
          <p14:tracePt t="490809" x="8959850" y="5549900"/>
          <p14:tracePt t="490827" x="9150350" y="5530850"/>
          <p14:tracePt t="490843" x="9359900" y="5518150"/>
          <p14:tracePt t="490860" x="9417050" y="5511800"/>
          <p14:tracePt t="490876" x="9512300" y="5511800"/>
          <p14:tracePt t="490893" x="9575800" y="5505450"/>
          <p14:tracePt t="490910" x="9601200" y="5505450"/>
          <p14:tracePt t="490936" x="9696450" y="5511800"/>
          <p14:tracePt t="490943" x="9753600" y="5518150"/>
          <p14:tracePt t="490960" x="9867900" y="5518150"/>
          <p14:tracePt t="490977" x="9994900" y="5518150"/>
          <p14:tracePt t="490993" x="10096500" y="5518150"/>
          <p14:tracePt t="491010" x="10153650" y="5511800"/>
          <p14:tracePt t="491031" x="10185400" y="5499100"/>
          <p14:tracePt t="491044" x="10198100" y="5499100"/>
          <p14:tracePt t="491060" x="10274300" y="5492750"/>
          <p14:tracePt t="491078" x="10388600" y="5499100"/>
          <p14:tracePt t="491093" x="10547350" y="5505450"/>
          <p14:tracePt t="491110" x="10737850" y="5511800"/>
          <p14:tracePt t="491127" x="10782300" y="5499100"/>
          <p14:tracePt t="491143" x="10788650" y="5486400"/>
          <p14:tracePt t="491164" x="10788650" y="5480050"/>
          <p14:tracePt t="491285" x="10788650" y="5473700"/>
          <p14:tracePt t="491307" x="10788650" y="5461000"/>
          <p14:tracePt t="491327" x="10795000" y="5448300"/>
          <p14:tracePt t="491343" x="10807700" y="5441950"/>
          <p14:tracePt t="491360" x="10820400" y="5435600"/>
          <p14:tracePt t="491377" x="10833100" y="5429250"/>
          <p14:tracePt t="491402" x="10858500" y="5422900"/>
          <p14:tracePt t="491411" x="10864850" y="5416550"/>
          <p14:tracePt t="491427" x="10871200" y="5416550"/>
          <p14:tracePt t="491444" x="10896600" y="5410200"/>
          <p14:tracePt t="491462" x="10928350" y="5403850"/>
          <p14:tracePt t="491478" x="10960100" y="5397500"/>
          <p14:tracePt t="491498" x="11017250" y="5384800"/>
          <p14:tracePt t="491510" x="11042650" y="5384800"/>
          <p14:tracePt t="491530" x="11049000" y="5378450"/>
          <p14:tracePt t="491827" x="11055350" y="5378450"/>
          <p14:tracePt t="491844" x="11061700" y="5372100"/>
          <p14:tracePt t="491861" x="11068050" y="5372100"/>
          <p14:tracePt t="491877" x="11074400" y="5372100"/>
          <p14:tracePt t="492010" x="11074400" y="5378450"/>
          <p14:tracePt t="492027" x="11068050" y="5391150"/>
          <p14:tracePt t="492044" x="11061700" y="5416550"/>
          <p14:tracePt t="492062" x="11055350" y="5435600"/>
          <p14:tracePt t="492077" x="11049000" y="5435600"/>
          <p14:tracePt t="492100" x="11049000" y="5441950"/>
          <p14:tracePt t="492127" x="11042650" y="5448300"/>
          <p14:tracePt t="492144" x="11036300" y="5454650"/>
          <p14:tracePt t="492161" x="11029950" y="5467350"/>
          <p14:tracePt t="492178" x="11023600" y="5480050"/>
          <p14:tracePt t="492315" x="11023600" y="5492750"/>
          <p14:tracePt t="492343" x="11023600" y="5524500"/>
          <p14:tracePt t="492361" x="11055350" y="5549900"/>
          <p14:tracePt t="492377" x="11131550" y="5588000"/>
          <p14:tracePt t="492378" x="11156950" y="5600700"/>
          <p14:tracePt t="492394" x="11176000" y="5600700"/>
          <p14:tracePt t="492395" x="11195050" y="5607050"/>
          <p14:tracePt t="492411" x="11233150" y="5607050"/>
          <p14:tracePt t="492427" x="11264900" y="5607050"/>
          <p14:tracePt t="492444" x="11283950" y="5607050"/>
          <p14:tracePt t="492461" x="11290300" y="5607050"/>
          <p14:tracePt t="492478" x="11309350" y="5607050"/>
          <p14:tracePt t="492494" x="11334750" y="5600700"/>
          <p14:tracePt t="492511" x="11360150" y="5594350"/>
          <p14:tracePt t="492528" x="11379200" y="5588000"/>
          <p14:tracePt t="492545" x="11391900" y="5581650"/>
          <p14:tracePt t="492561" x="11404600" y="5575300"/>
          <p14:tracePt t="492578" x="11410950" y="5568950"/>
          <p14:tracePt t="492594" x="11417300" y="5562600"/>
          <p14:tracePt t="492617" x="11423650" y="5549900"/>
          <p14:tracePt t="492628" x="11423650" y="5543550"/>
          <p14:tracePt t="492645" x="11423650" y="5537200"/>
          <p14:tracePt t="492678" x="11423650" y="5530850"/>
          <p14:tracePt t="492695" x="11423650" y="5524500"/>
          <p14:tracePt t="492815" x="11423650" y="5518150"/>
          <p14:tracePt t="492849" x="11417300" y="5511800"/>
          <p14:tracePt t="492861" x="11410950" y="5511800"/>
          <p14:tracePt t="492889" x="11404600" y="5511800"/>
          <p14:tracePt t="492912" x="11398250" y="5505450"/>
          <p14:tracePt t="492928" x="11391900" y="5505450"/>
          <p14:tracePt t="492951" x="11379200" y="5505450"/>
          <p14:tracePt t="493065" x="11385550" y="5505450"/>
          <p14:tracePt t="493079" x="11398250" y="5511800"/>
          <p14:tracePt t="493095" x="11436350" y="5524500"/>
          <p14:tracePt t="493112" x="11468100" y="5537200"/>
          <p14:tracePt t="493136" x="11506200" y="5537200"/>
          <p14:tracePt t="493147" x="11512550" y="5537200"/>
          <p14:tracePt t="493169" x="11518900" y="5537200"/>
          <p14:tracePt t="493329" x="11506200" y="5537200"/>
          <p14:tracePt t="493345" x="11487150" y="5537200"/>
          <p14:tracePt t="493370" x="11455400" y="5543550"/>
          <p14:tracePt t="493378" x="11449050" y="5543550"/>
          <p14:tracePt t="493397" x="11410950" y="5556250"/>
          <p14:tracePt t="493415" x="11398250" y="5556250"/>
          <p14:tracePt t="493429" x="11391900" y="5556250"/>
          <p14:tracePt t="493446" x="11379200" y="5562600"/>
          <p14:tracePt t="493471" x="11366500" y="5562600"/>
          <p14:tracePt t="493478" x="11360150" y="5562600"/>
          <p14:tracePt t="493495" x="11347450" y="5562600"/>
          <p14:tracePt t="493512" x="11334750" y="5568950"/>
          <p14:tracePt t="493529" x="11322050" y="5568950"/>
          <p14:tracePt t="493546" x="11303000" y="5568950"/>
          <p14:tracePt t="493703" x="11315700" y="5568950"/>
          <p14:tracePt t="493712" x="11322050" y="5568950"/>
          <p14:tracePt t="493790" x="11315700" y="5575300"/>
          <p14:tracePt t="493813" x="11283950" y="5588000"/>
          <p14:tracePt t="493830" x="11233150" y="5607050"/>
          <p14:tracePt t="493846" x="11214100" y="5619750"/>
          <p14:tracePt t="493862" x="11144250" y="5645150"/>
          <p14:tracePt t="493897" x="11074400" y="5670550"/>
          <p14:tracePt t="493913" x="11061700" y="5670550"/>
          <p14:tracePt t="493931" x="11055350" y="5670550"/>
          <p14:tracePt t="493978" x="11049000" y="5670550"/>
          <p14:tracePt t="493995" x="11023600" y="5670550"/>
          <p14:tracePt t="494012" x="10960100" y="5683250"/>
          <p14:tracePt t="494029" x="10896600" y="5702300"/>
          <p14:tracePt t="494046" x="10858500" y="5715000"/>
          <p14:tracePt t="494063" x="10814050" y="5727700"/>
          <p14:tracePt t="494080" x="10782300" y="5746750"/>
          <p14:tracePt t="494108" x="10661650" y="5784850"/>
          <p14:tracePt t="494117" x="10598150" y="5797550"/>
          <p14:tracePt t="494129" x="10534650" y="5797550"/>
          <p14:tracePt t="494146" x="10375900" y="5797550"/>
          <p14:tracePt t="494162" x="10242550" y="5797550"/>
          <p14:tracePt t="494179" x="10109200" y="5797550"/>
          <p14:tracePt t="494197" x="9988550" y="5797550"/>
          <p14:tracePt t="494213" x="9747250" y="5810250"/>
          <p14:tracePt t="494229" x="9683750" y="5822950"/>
          <p14:tracePt t="494246" x="9340850" y="5905500"/>
          <p14:tracePt t="494263" x="9010650" y="5988050"/>
          <p14:tracePt t="494279" x="8559800" y="6102350"/>
          <p14:tracePt t="494296" x="8140700" y="6197600"/>
          <p14:tracePt t="494314" x="7734300" y="6267450"/>
          <p14:tracePt t="494329" x="7505700" y="6280150"/>
          <p14:tracePt t="494346" x="7353300" y="6280150"/>
          <p14:tracePt t="494362" x="7245350" y="6273800"/>
          <p14:tracePt t="494379" x="7137400" y="6273800"/>
          <p14:tracePt t="494396" x="7010400" y="6273800"/>
          <p14:tracePt t="494412" x="6724650" y="6286500"/>
          <p14:tracePt t="494429" x="6534150" y="6292850"/>
          <p14:tracePt t="494446" x="6464300" y="6292850"/>
          <p14:tracePt t="494462" x="6261100" y="6292850"/>
          <p14:tracePt t="494480" x="6153150" y="6292850"/>
          <p14:tracePt t="494496" x="6026150" y="6299200"/>
          <p14:tracePt t="494518" x="5892800" y="6305550"/>
          <p14:tracePt t="494529" x="5689600" y="6330950"/>
          <p14:tracePt t="494546" x="5448300" y="6356350"/>
          <p14:tracePt t="494563" x="5264150" y="6369050"/>
          <p14:tracePt t="494579" x="5118100" y="6369050"/>
          <p14:tracePt t="494598" x="5086350" y="6375400"/>
          <p14:tracePt t="494639" x="5092700" y="6375400"/>
          <p14:tracePt t="494663" x="5080000" y="6381750"/>
          <p14:tracePt t="494679" x="5029200" y="6394450"/>
          <p14:tracePt t="494696" x="4965700" y="6407150"/>
          <p14:tracePt t="494713" x="4921250" y="6413500"/>
          <p14:tracePt t="494729" x="4914900" y="6413500"/>
          <p14:tracePt t="494746" x="4921250" y="6413500"/>
          <p14:tracePt t="494763" x="4953000" y="6394450"/>
          <p14:tracePt t="494780" x="5016500" y="6375400"/>
          <p14:tracePt t="494781" x="5048250" y="6369050"/>
          <p14:tracePt t="494797" x="5067300" y="6369050"/>
          <p14:tracePt t="494822" x="5080000" y="6362700"/>
          <p14:tracePt t="494862" x="5092700" y="6362700"/>
          <p14:tracePt t="494880" x="5130800" y="6362700"/>
          <p14:tracePt t="494896" x="5181600" y="6350000"/>
          <p14:tracePt t="494914" x="5346700" y="6311900"/>
          <p14:tracePt t="494929" x="5422900" y="6299200"/>
          <p14:tracePt t="494952" x="5524500" y="6286500"/>
          <p14:tracePt t="494963" x="5537200" y="6280150"/>
          <p14:tracePt t="494981" x="5613400" y="6280150"/>
          <p14:tracePt t="494997" x="5778500" y="6286500"/>
          <p14:tracePt t="495014" x="6032500" y="6299200"/>
          <p14:tracePt t="495038" x="6400800" y="6299200"/>
          <p14:tracePt t="495047" x="6553200" y="6292850"/>
          <p14:tracePt t="495063" x="6813550" y="6273800"/>
          <p14:tracePt t="495080" x="7061200" y="6248400"/>
          <p14:tracePt t="495082" x="7162800" y="6235700"/>
          <p14:tracePt t="495103" x="7435850" y="6210300"/>
          <p14:tracePt t="495113" x="7562850" y="6197600"/>
          <p14:tracePt t="495131" x="7918450" y="6172200"/>
          <p14:tracePt t="495131" x="8121650" y="6153150"/>
          <p14:tracePt t="495147" x="8604250" y="6115050"/>
          <p14:tracePt t="495163" x="9017000" y="6070600"/>
          <p14:tracePt t="495180" x="9423400" y="6026150"/>
          <p14:tracePt t="495197" x="9715500" y="5994400"/>
          <p14:tracePt t="495213" x="9937750" y="5956300"/>
          <p14:tracePt t="495230" x="10077450" y="5937250"/>
          <p14:tracePt t="495250" x="10198100" y="5918200"/>
          <p14:tracePt t="495264" x="10293350" y="5905500"/>
          <p14:tracePt t="495280" x="10401300" y="5892800"/>
          <p14:tracePt t="495297" x="10464800" y="5880100"/>
          <p14:tracePt t="495314" x="10483850" y="5873750"/>
          <p14:tracePt t="495330" x="10496550" y="5861050"/>
          <p14:tracePt t="495347" x="10509250" y="5854700"/>
          <p14:tracePt t="495364" x="10553700" y="5829300"/>
          <p14:tracePt t="495388" x="10680700" y="5784850"/>
          <p14:tracePt t="495398" x="10750550" y="5765800"/>
          <p14:tracePt t="495414" x="10928350" y="5645150"/>
          <p14:tracePt t="495430" x="10966450" y="5600700"/>
          <p14:tracePt t="495447" x="11080750" y="5416550"/>
          <p14:tracePt t="495464" x="11125200" y="5334000"/>
          <p14:tracePt t="495480" x="11137900" y="5295900"/>
          <p14:tracePt t="495530" x="11118850" y="5314950"/>
          <p14:tracePt t="495547" x="11106150" y="5327650"/>
          <p14:tracePt t="495597" x="11106150" y="5334000"/>
          <p14:tracePt t="495614" x="11125200" y="5353050"/>
          <p14:tracePt t="495630" x="11163300" y="5372100"/>
          <p14:tracePt t="495647" x="11207750" y="5416550"/>
          <p14:tracePt t="495666" x="11233150" y="5435600"/>
          <p14:tracePt t="495681" x="11252200" y="5448300"/>
          <p14:tracePt t="495697" x="11283950" y="5448300"/>
          <p14:tracePt t="495714" x="11328400" y="5448300"/>
          <p14:tracePt t="495731" x="11353800" y="5441950"/>
          <p14:tracePt t="495755" x="11379200" y="5441950"/>
          <p14:tracePt t="495765" x="11385550" y="5441950"/>
          <p14:tracePt t="495801" x="11398250" y="5441950"/>
          <p14:tracePt t="495814" x="11404600" y="5441950"/>
          <p14:tracePt t="495830" x="11417300" y="5441950"/>
          <p14:tracePt t="495847" x="11423650" y="5441950"/>
          <p14:tracePt t="495863" x="11423650" y="5435600"/>
          <p14:tracePt t="495914" x="11430000" y="5461000"/>
          <p14:tracePt t="495932" x="11430000" y="5499100"/>
          <p14:tracePt t="495947" x="11423650" y="5511800"/>
          <p14:tracePt t="495965" x="11417300" y="5530850"/>
          <p14:tracePt t="495981" x="11417300" y="5537200"/>
          <p14:tracePt t="496055" x="11410950" y="5537200"/>
          <p14:tracePt t="496085" x="11404600" y="5543550"/>
          <p14:tracePt t="496409" x="11461750" y="5524500"/>
          <p14:tracePt t="496414" x="11480800" y="5511800"/>
          <p14:tracePt t="496431" x="11512550" y="5499100"/>
          <p14:tracePt t="496458" x="11537950" y="5486400"/>
          <p14:tracePt t="496471" x="11557000" y="5480050"/>
          <p14:tracePt t="496495" x="11595100" y="5473700"/>
          <p14:tracePt t="496508" x="11626850" y="5467350"/>
          <p14:tracePt t="496532" x="11652250" y="5467350"/>
          <p14:tracePt t="496548" x="11671300" y="5467350"/>
          <p14:tracePt t="496565" x="11671300" y="5461000"/>
          <p14:tracePt t="496581" x="11671300" y="5454650"/>
          <p14:tracePt t="496599" x="11664950" y="5448300"/>
          <p14:tracePt t="496615" x="11614150" y="5448300"/>
          <p14:tracePt t="496632" x="11557000" y="5461000"/>
          <p14:tracePt t="496648" x="11525250" y="5467350"/>
          <p14:tracePt t="496664" x="11480800" y="5480050"/>
          <p14:tracePt t="496682" x="11423650" y="5499100"/>
          <p14:tracePt t="496698" x="11341100" y="5530850"/>
          <p14:tracePt t="496714" x="11245850" y="5568950"/>
          <p14:tracePt t="496732" x="11112500" y="5619750"/>
          <p14:tracePt t="496757" x="10947400" y="5683250"/>
          <p14:tracePt t="496764" x="10890250" y="5702300"/>
          <p14:tracePt t="496782" x="10636250" y="5715000"/>
          <p14:tracePt t="496798" x="10261600" y="5695950"/>
          <p14:tracePt t="496815" x="9594850" y="5645150"/>
          <p14:tracePt t="496831" x="9175750" y="5600700"/>
          <p14:tracePt t="496848" x="8801100" y="5562600"/>
          <p14:tracePt t="496865" x="8375650" y="5524500"/>
          <p14:tracePt t="496887" x="7988300" y="5499100"/>
          <p14:tracePt t="496898" x="7473950" y="5480050"/>
          <p14:tracePt t="496915" x="6985000" y="5467350"/>
          <p14:tracePt t="496932" x="6426200" y="5448300"/>
          <p14:tracePt t="496950" x="5930900" y="5429250"/>
          <p14:tracePt t="496968" x="5334000" y="5403850"/>
          <p14:tracePt t="496982" x="5118100" y="5391150"/>
          <p14:tracePt t="496998" x="4806950" y="5391150"/>
          <p14:tracePt t="497015" x="4476750" y="5391150"/>
          <p14:tracePt t="497032" x="3987800" y="5403850"/>
          <p14:tracePt t="497049" x="3536950" y="5410200"/>
          <p14:tracePt t="497050" x="3384550" y="5410200"/>
          <p14:tracePt t="497072" x="3073400" y="5410200"/>
          <p14:tracePt t="497081" x="2851150" y="5410200"/>
          <p14:tracePt t="497099" x="2724150" y="5410200"/>
          <p14:tracePt t="497115" x="2609850" y="5416550"/>
          <p14:tracePt t="497131" x="2508250" y="5429250"/>
          <p14:tracePt t="497149" x="2381250" y="5448300"/>
          <p14:tracePt t="497165" x="2228850" y="5473700"/>
          <p14:tracePt t="497181" x="2108200" y="5499100"/>
          <p14:tracePt t="497198" x="2012950" y="5518150"/>
          <p14:tracePt t="497215" x="2006600" y="5518150"/>
          <p14:tracePt t="497232" x="2000250" y="5518150"/>
          <p14:tracePt t="497249" x="1968500" y="5530850"/>
          <p14:tracePt t="497265" x="1905000" y="5562600"/>
          <p14:tracePt t="497282" x="1778000" y="5594350"/>
          <p14:tracePt t="497283" x="1720850" y="5613400"/>
          <p14:tracePt t="497308" x="1530350" y="5657850"/>
          <p14:tracePt t="497317" x="1511300" y="5664200"/>
          <p14:tracePt t="497334" x="1498600" y="5664200"/>
          <p14:tracePt t="497399" x="1498600" y="5670550"/>
          <p14:tracePt t="497415" x="1485900" y="5689600"/>
          <p14:tracePt t="497432" x="1485900" y="5708650"/>
          <p14:tracePt t="497452" x="1485900" y="5715000"/>
          <p14:tracePt t="497465" x="1492250" y="5721350"/>
          <p14:tracePt t="497488" x="1549400" y="5759450"/>
          <p14:tracePt t="497499" x="1574800" y="5772150"/>
          <p14:tracePt t="497515" x="1606550" y="5784850"/>
          <p14:tracePt t="497533" x="1631950" y="5797550"/>
          <p14:tracePt t="497548" x="1651000" y="5803900"/>
          <p14:tracePt t="497566" x="1676400" y="5810250"/>
          <p14:tracePt t="497587" x="1822450" y="5810250"/>
          <p14:tracePt t="497599" x="1892300" y="5810250"/>
          <p14:tracePt t="497616" x="2032000" y="5803900"/>
          <p14:tracePt t="497632" x="2120900" y="5803900"/>
          <p14:tracePt t="497633" x="2146300" y="5803900"/>
          <p14:tracePt t="497649" x="2171700" y="5803900"/>
          <p14:tracePt t="497666" x="2184400" y="5803900"/>
          <p14:tracePt t="497682" x="2190750" y="5803900"/>
          <p14:tracePt t="497701" x="2209800" y="5803900"/>
          <p14:tracePt t="497715" x="2235200" y="5803900"/>
          <p14:tracePt t="497734" x="2266950" y="5803900"/>
          <p14:tracePt t="497799" x="2286000" y="5803900"/>
          <p14:tracePt t="497816" x="2298700" y="5803900"/>
          <p14:tracePt t="497832" x="2317750" y="5803900"/>
          <p14:tracePt t="497849" x="2355850" y="5803900"/>
          <p14:tracePt t="497866" x="2393950" y="5803900"/>
          <p14:tracePt t="497882" x="2413000" y="5803900"/>
          <p14:tracePt t="497899" x="2425700" y="5803900"/>
          <p14:tracePt t="497916" x="2438400" y="5803900"/>
          <p14:tracePt t="497932" x="2451100" y="5797550"/>
          <p14:tracePt t="497949" x="2470150" y="5797550"/>
          <p14:tracePt t="497966" x="2482850" y="5797550"/>
          <p14:tracePt t="497982" x="2520950" y="5791200"/>
          <p14:tracePt t="497984" x="2533650" y="5791200"/>
          <p14:tracePt t="498001" x="2533650" y="5778500"/>
          <p14:tracePt t="498015" x="2533650" y="5772150"/>
          <p14:tracePt t="498033" x="2508250" y="5759450"/>
          <p14:tracePt t="498049" x="2419350" y="5759450"/>
          <p14:tracePt t="498065" x="2393950" y="5759450"/>
          <p14:tracePt t="498083" x="2381250" y="5753100"/>
          <p14:tracePt t="498102" x="2374900" y="5753100"/>
          <p14:tracePt t="498134" x="2381250" y="5746750"/>
          <p14:tracePt t="498166" x="2387600" y="5746750"/>
          <p14:tracePt t="498183" x="2400300" y="5746750"/>
          <p14:tracePt t="498199" x="2438400" y="5746750"/>
          <p14:tracePt t="498215" x="2520950" y="5746750"/>
          <p14:tracePt t="498233" x="2603500" y="5746750"/>
          <p14:tracePt t="498249" x="2679700" y="5740400"/>
          <p14:tracePt t="498267" x="2724150" y="5734050"/>
          <p14:tracePt t="498630" x="2717800" y="5734050"/>
          <p14:tracePt t="498643" x="2711450" y="5734050"/>
          <p14:tracePt t="498893" x="2698750" y="5734050"/>
          <p14:tracePt t="498901" x="2692400" y="5740400"/>
          <p14:tracePt t="498921" x="2679700" y="5740400"/>
          <p14:tracePt t="500102" x="2692400" y="5740400"/>
          <p14:tracePt t="500118" x="2711450" y="5740400"/>
          <p14:tracePt t="500139" x="2736850" y="5740400"/>
          <p14:tracePt t="500151" x="2768600" y="5734050"/>
          <p14:tracePt t="500167" x="2806700" y="5734050"/>
          <p14:tracePt t="500184" x="2889250" y="5727700"/>
          <p14:tracePt t="500201" x="3048000" y="5708650"/>
          <p14:tracePt t="500217" x="3168650" y="5695950"/>
          <p14:tracePt t="500244" x="3327400" y="5676900"/>
          <p14:tracePt t="500252" x="3346450" y="5676900"/>
          <p14:tracePt t="500267" x="3371850" y="5670550"/>
          <p14:tracePt t="500284" x="3409950" y="5670550"/>
          <p14:tracePt t="500300" x="3441700" y="5670550"/>
          <p14:tracePt t="500318" x="3467100" y="5676900"/>
          <p14:tracePt t="500334" x="3505200" y="5676900"/>
          <p14:tracePt t="500351" x="3543300" y="5683250"/>
          <p14:tracePt t="500368" x="3581400" y="5683250"/>
          <p14:tracePt t="500485" x="3594100" y="5683250"/>
          <p14:tracePt t="500501" x="3625850" y="5683250"/>
          <p14:tracePt t="500518" x="3657600" y="5689600"/>
          <p14:tracePt t="500535" x="3721100" y="5708650"/>
          <p14:tracePt t="500551" x="3771900" y="5734050"/>
          <p14:tracePt t="500572" x="3848100" y="5753100"/>
          <p14:tracePt t="500584" x="3892550" y="5759450"/>
          <p14:tracePt t="500602" x="3975100" y="5765800"/>
          <p14:tracePt t="500618" x="4000500" y="5765800"/>
          <p14:tracePt t="500634" x="4064000" y="5765800"/>
          <p14:tracePt t="500652" x="4165600" y="5753100"/>
          <p14:tracePt t="500668" x="4197350" y="5746750"/>
          <p14:tracePt t="500684" x="4203700" y="5746750"/>
          <p14:tracePt t="500751" x="4210050" y="5746750"/>
          <p14:tracePt t="500768" x="4222750" y="5746750"/>
          <p14:tracePt t="500784" x="4254500" y="5746750"/>
          <p14:tracePt t="500802" x="4292600" y="5753100"/>
          <p14:tracePt t="500818" x="4318000" y="5753100"/>
          <p14:tracePt t="500837" x="4324350" y="5753100"/>
          <p14:tracePt t="500902" x="4330700" y="5753100"/>
          <p14:tracePt t="500918" x="4343400" y="5759450"/>
          <p14:tracePt t="500935" x="4368800" y="5759450"/>
          <p14:tracePt t="500951" x="4400550" y="5759450"/>
          <p14:tracePt t="500968" x="4419600" y="5759450"/>
          <p14:tracePt t="500984" x="4425950" y="5759450"/>
          <p14:tracePt t="501276" x="4419600" y="5753100"/>
          <p14:tracePt t="501487" x="4425950" y="5753100"/>
          <p14:tracePt t="501496" x="4438650" y="5753100"/>
          <p14:tracePt t="501514" x="4464050" y="5753100"/>
          <p14:tracePt t="501520" x="4495800" y="5753100"/>
          <p14:tracePt t="501535" x="4584700" y="5753100"/>
          <p14:tracePt t="501552" x="4648200" y="5746750"/>
          <p14:tracePt t="501569" x="4743450" y="5740400"/>
          <p14:tracePt t="501586" x="4864100" y="5734050"/>
          <p14:tracePt t="501612" x="5041900" y="5734050"/>
          <p14:tracePt t="501621" x="5099050" y="5740400"/>
          <p14:tracePt t="501635" x="5143500" y="5740400"/>
          <p14:tracePt t="501652" x="5162550" y="5740400"/>
          <p14:tracePt t="501670" x="5175250" y="5740400"/>
          <p14:tracePt t="501685" x="5200650" y="5740400"/>
          <p14:tracePt t="501686" x="5219700" y="5740400"/>
          <p14:tracePt t="501702" x="5257800" y="5740400"/>
          <p14:tracePt t="501719" x="5372100" y="5740400"/>
          <p14:tracePt t="501736" x="5486400" y="5734050"/>
          <p14:tracePt t="501754" x="5588000" y="5727700"/>
          <p14:tracePt t="501768" x="5613400" y="5727700"/>
          <p14:tracePt t="501789" x="5619750" y="5721350"/>
          <p14:tracePt t="501802" x="5632450" y="5721350"/>
          <p14:tracePt t="501819" x="5651500" y="5721350"/>
          <p14:tracePt t="501836" x="5695950" y="5715000"/>
          <p14:tracePt t="501852" x="5746750" y="5715000"/>
          <p14:tracePt t="501869" x="5810250" y="5715000"/>
          <p14:tracePt t="501885" x="5886450" y="5708650"/>
          <p14:tracePt t="501902" x="5911850" y="5708650"/>
          <p14:tracePt t="501952" x="5918200" y="5708650"/>
          <p14:tracePt t="501970" x="5930900" y="5708650"/>
          <p14:tracePt t="501986" x="5988050" y="5708650"/>
          <p14:tracePt t="502003" x="6096000" y="5708650"/>
          <p14:tracePt t="502019" x="6248400" y="5721350"/>
          <p14:tracePt t="502038" x="6381750" y="5721350"/>
          <p14:tracePt t="502053" x="6407150" y="5721350"/>
          <p14:tracePt t="502136" x="6419850" y="5721350"/>
          <p14:tracePt t="502153" x="6451600" y="5721350"/>
          <p14:tracePt t="502170" x="6496050" y="5721350"/>
          <p14:tracePt t="502186" x="6534150" y="5721350"/>
          <p14:tracePt t="502202" x="6610350" y="5721350"/>
          <p14:tracePt t="502219" x="6686550" y="5715000"/>
          <p14:tracePt t="502236" x="6807200" y="5708650"/>
          <p14:tracePt t="502254" x="7054850" y="5715000"/>
          <p14:tracePt t="502269" x="7296150" y="5727700"/>
          <p14:tracePt t="502286" x="7486650" y="5734050"/>
          <p14:tracePt t="502303" x="7658100" y="5746750"/>
          <p14:tracePt t="502319" x="7727950" y="5746750"/>
          <p14:tracePt t="502726" x="7696200" y="5759450"/>
          <p14:tracePt t="502736" x="7683500" y="5759450"/>
          <p14:tracePt t="502753" x="7658100" y="5765800"/>
          <p14:tracePt t="502770" x="7632700" y="5772150"/>
          <p14:tracePt t="502786" x="7620000" y="5778500"/>
          <p14:tracePt t="502805" x="7613650" y="5778500"/>
          <p14:tracePt t="502936" x="7607300" y="5778500"/>
          <p14:tracePt t="503004" x="7613650" y="5784850"/>
          <p14:tracePt t="503025" x="7620000" y="5784850"/>
          <p14:tracePt t="503070" x="7626350" y="5784850"/>
          <p14:tracePt t="503087" x="7632700" y="5784850"/>
          <p14:tracePt t="503103" x="7651750" y="5791200"/>
          <p14:tracePt t="503120" x="7658100" y="5791200"/>
          <p14:tracePt t="503253" x="7664450" y="5791200"/>
          <p14:tracePt t="503271" x="7677150" y="5797550"/>
          <p14:tracePt t="503300" x="7702550" y="5803900"/>
          <p14:tracePt t="503309" x="7708900" y="5803900"/>
          <p14:tracePt t="503321" x="7727950" y="5810250"/>
          <p14:tracePt t="503344" x="7759700" y="5822950"/>
          <p14:tracePt t="503355" x="7785100" y="5829300"/>
          <p14:tracePt t="503370" x="7791450" y="5829300"/>
          <p14:tracePt t="503386" x="7835900" y="5835650"/>
          <p14:tracePt t="503403" x="7854950" y="5842000"/>
          <p14:tracePt t="503420" x="7874000" y="5842000"/>
          <p14:tracePt t="503437" x="7886700" y="5842000"/>
          <p14:tracePt t="503453" x="7899400" y="5842000"/>
          <p14:tracePt t="503470" x="7905750" y="5842000"/>
          <p14:tracePt t="503487" x="7918450" y="5842000"/>
          <p14:tracePt t="503504" x="7924800" y="5842000"/>
          <p14:tracePt t="503536" x="7937500" y="5842000"/>
          <p14:tracePt t="503913" x="7943850" y="5842000"/>
          <p14:tracePt t="503920" x="7950200" y="5842000"/>
          <p14:tracePt t="503937" x="7981950" y="5822950"/>
          <p14:tracePt t="503954" x="8001000" y="5810250"/>
          <p14:tracePt t="503971" x="8013700" y="5803900"/>
          <p14:tracePt t="503996" x="8026400" y="5797550"/>
          <p14:tracePt t="504005" x="8026400" y="5791200"/>
          <p14:tracePt t="504022" x="8026400" y="5784850"/>
          <p14:tracePt t="504038" x="8026400" y="5778500"/>
          <p14:tracePt t="504055" x="8026400" y="5765800"/>
          <p14:tracePt t="504070" x="8013700" y="5746750"/>
          <p14:tracePt t="504087" x="8001000" y="5727700"/>
          <p14:tracePt t="504104" x="7994650" y="5715000"/>
          <p14:tracePt t="504104" x="7988300" y="5708650"/>
          <p14:tracePt t="504121" x="7975600" y="5695950"/>
          <p14:tracePt t="504137" x="7956550" y="5689600"/>
          <p14:tracePt t="504154" x="7937500" y="5670550"/>
          <p14:tracePt t="504176" x="7899400" y="5645150"/>
          <p14:tracePt t="504187" x="7893050" y="5638800"/>
          <p14:tracePt t="504204" x="7861300" y="5613400"/>
          <p14:tracePt t="504231" x="7829550" y="5594350"/>
          <p14:tracePt t="504232" x="7823200" y="5588000"/>
          <p14:tracePt t="504240" x="7816850" y="5581650"/>
          <p14:tracePt t="504254" x="7810500" y="5575300"/>
          <p14:tracePt t="504275" x="7804150" y="5568950"/>
          <p14:tracePt t="504287" x="7791450" y="5562600"/>
          <p14:tracePt t="504304" x="7766050" y="5549900"/>
          <p14:tracePt t="504321" x="7740650" y="5537200"/>
          <p14:tracePt t="504322" x="7734300" y="5537200"/>
          <p14:tracePt t="504337" x="7715250" y="5530850"/>
          <p14:tracePt t="504355" x="7702550" y="5524500"/>
          <p14:tracePt t="504356" x="7683500" y="5518150"/>
          <p14:tracePt t="504371" x="7664450" y="5518150"/>
          <p14:tracePt t="504387" x="7658100" y="5511800"/>
          <p14:tracePt t="504405" x="7639050" y="5511800"/>
          <p14:tracePt t="504421" x="7632700" y="5511800"/>
          <p14:tracePt t="504438" x="7620000" y="5511800"/>
          <p14:tracePt t="504454" x="7600950" y="5511800"/>
          <p14:tracePt t="504471" x="7581900" y="5518150"/>
          <p14:tracePt t="504488" x="7543800" y="5543550"/>
          <p14:tracePt t="504505" x="7499350" y="5568950"/>
          <p14:tracePt t="504521" x="7473950" y="5588000"/>
          <p14:tracePt t="504538" x="7448550" y="5619750"/>
          <p14:tracePt t="504559" x="7423150" y="5664200"/>
          <p14:tracePt t="504571" x="7423150" y="5676900"/>
          <p14:tracePt t="504588" x="7416800" y="5708650"/>
          <p14:tracePt t="504605" x="7416800" y="5727700"/>
          <p14:tracePt t="504621" x="7429500" y="5778500"/>
          <p14:tracePt t="504637" x="7448550" y="5803900"/>
          <p14:tracePt t="504654" x="7461250" y="5816600"/>
          <p14:tracePt t="504671" x="7473950" y="5829300"/>
          <p14:tracePt t="504688" x="7505700" y="5848350"/>
          <p14:tracePt t="504705" x="7575550" y="5873750"/>
          <p14:tracePt t="504721" x="7658100" y="5892800"/>
          <p14:tracePt t="504738" x="7721600" y="5905500"/>
          <p14:tracePt t="504755" x="7772400" y="5911850"/>
          <p14:tracePt t="504771" x="7804150" y="5911850"/>
          <p14:tracePt t="504788" x="7854950" y="5911850"/>
          <p14:tracePt t="504805" x="7905750" y="5911850"/>
          <p14:tracePt t="504822" x="7975600" y="5899150"/>
          <p14:tracePt t="504823" x="7994650" y="5892800"/>
          <p14:tracePt t="504843" x="8039100" y="5880100"/>
          <p14:tracePt t="504855" x="8077200" y="5861050"/>
          <p14:tracePt t="504871" x="8089900" y="5854700"/>
          <p14:tracePt t="504888" x="8089900" y="5842000"/>
          <p14:tracePt t="504905" x="8089900" y="5829300"/>
          <p14:tracePt t="504927" x="8083550" y="5810250"/>
          <p14:tracePt t="504938" x="8083550" y="5803900"/>
          <p14:tracePt t="504955" x="8058150" y="5772150"/>
          <p14:tracePt t="504982" x="8020050" y="5721350"/>
          <p14:tracePt t="504983" x="8013700" y="5715000"/>
          <p14:tracePt t="505000" x="8007350" y="5708650"/>
          <p14:tracePt t="505025" x="8001000" y="5708650"/>
          <p14:tracePt t="505038" x="7994650" y="5708650"/>
          <p14:tracePt t="505055" x="7943850" y="5708650"/>
          <p14:tracePt t="505072" x="7905750" y="5721350"/>
          <p14:tracePt t="505088" x="7874000" y="5727700"/>
          <p14:tracePt t="505105" x="7861300" y="5734050"/>
          <p14:tracePt t="505122" x="7842250" y="5740400"/>
          <p14:tracePt t="505138" x="7823200" y="5746750"/>
          <p14:tracePt t="505155" x="7810500" y="5753100"/>
          <p14:tracePt t="505171" x="7791450" y="5759450"/>
          <p14:tracePt t="505190" x="7785100" y="5759450"/>
          <p14:tracePt t="508875" x="7778750" y="5759450"/>
          <p14:tracePt t="508892" x="7620000" y="5721350"/>
          <p14:tracePt t="508910" x="7486650" y="5721350"/>
          <p14:tracePt t="508925" x="7359650" y="5734050"/>
          <p14:tracePt t="508945" x="7258050" y="5759450"/>
          <p14:tracePt t="508959" x="7226300" y="5772150"/>
          <p14:tracePt t="508975" x="7181850" y="5784850"/>
          <p14:tracePt t="508991" x="7092950" y="5803900"/>
          <p14:tracePt t="509008" x="6985000" y="5810250"/>
          <p14:tracePt t="509025" x="6838950" y="5822950"/>
          <p14:tracePt t="509041" x="6686550" y="5842000"/>
          <p14:tracePt t="509058" x="6534150" y="5854700"/>
          <p14:tracePt t="509075" x="6477000" y="5854700"/>
          <p14:tracePt t="509092" x="6426200" y="5854700"/>
          <p14:tracePt t="509110" x="6337300" y="5861050"/>
          <p14:tracePt t="509126" x="6229350" y="5861050"/>
          <p14:tracePt t="509145" x="6070600" y="5861050"/>
          <p14:tracePt t="509158" x="6038850" y="5861050"/>
          <p14:tracePt t="509175" x="6032500" y="5861050"/>
          <p14:tracePt t="509208" x="6026150" y="5861050"/>
          <p14:tracePt t="509225" x="6007100" y="5861050"/>
          <p14:tracePt t="509241" x="5969000" y="5861050"/>
          <p14:tracePt t="509242" x="5937250" y="5861050"/>
          <p14:tracePt t="509259" x="5911850" y="5861050"/>
          <p14:tracePt t="509277" x="5854700" y="5861050"/>
          <p14:tracePt t="509325" x="5848350" y="5861050"/>
          <p14:tracePt t="509341" x="5829300" y="5861050"/>
          <p14:tracePt t="509359" x="5759450" y="5854700"/>
          <p14:tracePt t="509376" x="5575300" y="5835650"/>
          <p14:tracePt t="509391" x="5473700" y="5816600"/>
          <p14:tracePt t="509408" x="5454650" y="5816600"/>
          <p14:tracePt t="509425" x="5467350" y="5816600"/>
          <p14:tracePt t="509442" x="5543550" y="5822950"/>
          <p14:tracePt t="509461" x="5664200" y="5842000"/>
          <p14:tracePt t="509480" x="5772150" y="5861050"/>
          <p14:tracePt t="509492" x="5835650" y="5873750"/>
          <p14:tracePt t="509509" x="5886450" y="5886450"/>
          <p14:tracePt t="509525" x="5911850" y="5892800"/>
          <p14:tracePt t="509577" x="5918200" y="5892800"/>
          <p14:tracePt t="509593" x="5918200" y="5886450"/>
          <p14:tracePt t="509617" x="5975350" y="5822950"/>
          <p14:tracePt t="509625" x="5981700" y="5810250"/>
          <p14:tracePt t="509642" x="6000750" y="5784850"/>
          <p14:tracePt t="509659" x="6000750" y="5772150"/>
          <p14:tracePt t="509676" x="6000750" y="5746750"/>
          <p14:tracePt t="509692" x="5969000" y="5708650"/>
          <p14:tracePt t="509708" x="5911850" y="5651500"/>
          <p14:tracePt t="509725" x="5854700" y="5600700"/>
          <p14:tracePt t="509742" x="5816600" y="5562600"/>
          <p14:tracePt t="509759" x="5803900" y="5549900"/>
          <p14:tracePt t="509775" x="5784850" y="5537200"/>
          <p14:tracePt t="509792" x="5772150" y="5537200"/>
          <p14:tracePt t="509809" x="5759450" y="5530850"/>
          <p14:tracePt t="509826" x="5708650" y="5524500"/>
          <p14:tracePt t="509842" x="5689600" y="5518150"/>
          <p14:tracePt t="509859" x="5670550" y="5511800"/>
          <p14:tracePt t="509894" x="5657850" y="5511800"/>
          <p14:tracePt t="509909" x="5632450" y="5511800"/>
          <p14:tracePt t="509925" x="5530850" y="5524500"/>
          <p14:tracePt t="509942" x="5340350" y="5524500"/>
          <p14:tracePt t="509959" x="5156200" y="5524500"/>
          <p14:tracePt t="509975" x="5054600" y="5518150"/>
          <p14:tracePt t="509992" x="5029200" y="5518150"/>
          <p14:tracePt t="510093" x="5029200" y="5524500"/>
          <p14:tracePt t="510109" x="5067300" y="5575300"/>
          <p14:tracePt t="510126" x="5111750" y="5619750"/>
          <p14:tracePt t="510142" x="5149850" y="5651500"/>
          <p14:tracePt t="510162" x="5207000" y="5683250"/>
          <p14:tracePt t="510176" x="5257800" y="5702300"/>
          <p14:tracePt t="510192" x="5321300" y="5727700"/>
          <p14:tracePt t="510209" x="5359400" y="5740400"/>
          <p14:tracePt t="510225" x="5397500" y="5753100"/>
          <p14:tracePt t="510242" x="5435600" y="5772150"/>
          <p14:tracePt t="510259" x="5480050" y="5797550"/>
          <p14:tracePt t="510277" x="5543550" y="5842000"/>
          <p14:tracePt t="510293" x="5556250" y="5848350"/>
          <p14:tracePt t="510309" x="5632450" y="5861050"/>
          <p14:tracePt t="510326" x="5657850" y="5861050"/>
          <p14:tracePt t="510327" x="5676900" y="5861050"/>
          <p14:tracePt t="510342" x="5753100" y="5829300"/>
          <p14:tracePt t="510359" x="5816600" y="5791200"/>
          <p14:tracePt t="510376" x="5854700" y="5759450"/>
          <p14:tracePt t="510392" x="5861050" y="5759450"/>
          <p14:tracePt t="510467" x="5861050" y="5753100"/>
          <p14:tracePt t="510501" x="5854700" y="5746750"/>
          <p14:tracePt t="510509" x="5848350" y="5740400"/>
          <p14:tracePt t="510527" x="5842000" y="5734050"/>
          <p14:tracePt t="510554" x="5829300" y="5727700"/>
          <p14:tracePt t="510562" x="5816600" y="5727700"/>
          <p14:tracePt t="510592" x="5816600" y="5721350"/>
          <p14:tracePt t="510609" x="5810250" y="5702300"/>
          <p14:tracePt t="510626" x="5803900" y="5683250"/>
          <p14:tracePt t="510642" x="5803900" y="5670550"/>
          <p14:tracePt t="510743" x="5829300" y="5664200"/>
          <p14:tracePt t="510769" x="5918200" y="5664200"/>
          <p14:tracePt t="510876" x="5924550" y="5664200"/>
          <p14:tracePt t="510893" x="5949950" y="5664200"/>
          <p14:tracePt t="510910" x="6013450" y="5670550"/>
          <p14:tracePt t="510926" x="6108700" y="5689600"/>
          <p14:tracePt t="510943" x="6146800" y="5695950"/>
          <p14:tracePt t="510971" x="6153150" y="5695950"/>
          <p14:tracePt t="511011" x="6159500" y="5702300"/>
          <p14:tracePt t="511044" x="6223000" y="5715000"/>
          <p14:tracePt t="511062" x="6311900" y="5727700"/>
          <p14:tracePt t="511077" x="6432550" y="5734050"/>
          <p14:tracePt t="511103" x="6591300" y="5734050"/>
          <p14:tracePt t="511110" x="6629400" y="5727700"/>
          <p14:tracePt t="511132" x="6724650" y="5727700"/>
          <p14:tracePt t="511143" x="6775450" y="5727700"/>
          <p14:tracePt t="511160" x="6870700" y="5727700"/>
          <p14:tracePt t="511177" x="6978650" y="5727700"/>
          <p14:tracePt t="511194" x="7073900" y="5715000"/>
          <p14:tracePt t="511210" x="7105650" y="5702300"/>
          <p14:tracePt t="511227" x="7112000" y="5695950"/>
          <p14:tracePt t="511260" x="7118350" y="5695950"/>
          <p14:tracePt t="511277" x="7251700" y="5727700"/>
          <p14:tracePt t="511294" x="7448550" y="5778500"/>
          <p14:tracePt t="511310" x="7600950" y="5810250"/>
          <p14:tracePt t="511327" x="7696200" y="5822950"/>
          <p14:tracePt t="511344" x="7721600" y="5822950"/>
          <p14:tracePt t="511360" x="7727950" y="5822950"/>
          <p14:tracePt t="511400" x="7734300" y="5822950"/>
          <p14:tracePt t="511411" x="7747000" y="5822950"/>
          <p14:tracePt t="511432" x="7861300" y="5803900"/>
          <p14:tracePt t="511443" x="7912100" y="5797550"/>
          <p14:tracePt t="511461" x="8020050" y="5784850"/>
          <p14:tracePt t="511478" x="8096250" y="5778500"/>
          <p14:tracePt t="511493" x="8153400" y="5772150"/>
          <p14:tracePt t="511511" x="8178800" y="5772150"/>
          <p14:tracePt t="511535" x="8229600" y="5772150"/>
          <p14:tracePt t="511543" x="8255000" y="5772150"/>
          <p14:tracePt t="511560" x="8318500" y="5772150"/>
          <p14:tracePt t="511577" x="8382000" y="5765800"/>
          <p14:tracePt t="511593" x="8426450" y="5759450"/>
          <p14:tracePt t="511613" x="8445500" y="5759450"/>
          <p14:tracePt t="511627" x="8458200" y="5753100"/>
          <p14:tracePt t="511644" x="8464550" y="5753100"/>
          <p14:tracePt t="511727" x="8458200" y="5746750"/>
          <p14:tracePt t="511745" x="8413750" y="5721350"/>
          <p14:tracePt t="511764" x="8350250" y="5689600"/>
          <p14:tracePt t="511777" x="8312150" y="5670550"/>
          <p14:tracePt t="511794" x="8274050" y="5651500"/>
          <p14:tracePt t="511810" x="8235950" y="5638800"/>
          <p14:tracePt t="511827" x="8197850" y="5626100"/>
          <p14:tracePt t="511857" x="8077200" y="5600700"/>
          <p14:tracePt t="511870" x="8051800" y="5594350"/>
          <p14:tracePt t="511885" x="7994650" y="5588000"/>
          <p14:tracePt t="511894" x="7969250" y="5581650"/>
          <p14:tracePt t="511910" x="7931150" y="5575300"/>
          <p14:tracePt t="511927" x="7905750" y="5575300"/>
          <p14:tracePt t="511928" x="7893050" y="5568950"/>
          <p14:tracePt t="511944" x="7886700" y="5568950"/>
          <p14:tracePt t="511977" x="7874000" y="5568950"/>
          <p14:tracePt t="511994" x="7785100" y="5568950"/>
          <p14:tracePt t="512011" x="7664450" y="5581650"/>
          <p14:tracePt t="512028" x="7505700" y="5581650"/>
          <p14:tracePt t="512044" x="7346950" y="5588000"/>
          <p14:tracePt t="512061" x="7251700" y="5594350"/>
          <p14:tracePt t="512078" x="7213600" y="5594350"/>
          <p14:tracePt t="512094" x="7207250" y="5594350"/>
          <p14:tracePt t="512128" x="7219950" y="5594350"/>
          <p14:tracePt t="512144" x="7258050" y="5600700"/>
          <p14:tracePt t="512161" x="7283450" y="5619750"/>
          <p14:tracePt t="512179" x="7308850" y="5638800"/>
          <p14:tracePt t="512194" x="7334250" y="5664200"/>
          <p14:tracePt t="512211" x="7372350" y="5689600"/>
          <p14:tracePt t="512228" x="7404100" y="5702300"/>
          <p14:tracePt t="512245" x="7467600" y="5727700"/>
          <p14:tracePt t="512261" x="7499350" y="5734050"/>
          <p14:tracePt t="512278" x="7575550" y="5746750"/>
          <p14:tracePt t="512294" x="7689850" y="5759450"/>
          <p14:tracePt t="512315" x="7759700" y="5759450"/>
          <p14:tracePt t="512327" x="7797800" y="5759450"/>
          <p14:tracePt t="512344" x="7842250" y="5759450"/>
          <p14:tracePt t="512361" x="7867650" y="5759450"/>
          <p14:tracePt t="512377" x="7880350" y="5759450"/>
          <p14:tracePt t="512394" x="7899400" y="5759450"/>
          <p14:tracePt t="512411" x="7912100" y="5759450"/>
          <p14:tracePt t="512427" x="7924800" y="5753100"/>
          <p14:tracePt t="512445" x="7937500" y="5746750"/>
          <p14:tracePt t="512467" x="7937500" y="5740400"/>
          <p14:tracePt t="513476" x="7943850" y="5734050"/>
          <p14:tracePt t="513495" x="7943850" y="5727700"/>
          <p14:tracePt t="513512" x="7950200" y="5721350"/>
          <p14:tracePt t="513535" x="7950200" y="5708650"/>
          <p14:tracePt t="513562" x="7956550" y="5708650"/>
          <p14:tracePt t="513565" x="7956550" y="5702300"/>
          <p14:tracePt t="513687" x="7950200" y="5702300"/>
          <p14:tracePt t="513696" x="7943850" y="5695950"/>
          <p14:tracePt t="513715" x="7905750" y="5683250"/>
          <p14:tracePt t="513734" x="7854950" y="5676900"/>
          <p14:tracePt t="513745" x="7810500" y="5670550"/>
          <p14:tracePt t="513762" x="7778750" y="5670550"/>
          <p14:tracePt t="513779" x="7766050" y="5670550"/>
          <p14:tracePt t="513796" x="7759700" y="5670550"/>
          <p14:tracePt t="513829" x="7740650" y="5670550"/>
          <p14:tracePt t="513845" x="7727950" y="5670550"/>
          <p14:tracePt t="513862" x="7677150" y="5670550"/>
          <p14:tracePt t="513879" x="7632700" y="5670550"/>
          <p14:tracePt t="513896" x="7575550" y="5670550"/>
          <p14:tracePt t="513912" x="7531100" y="5676900"/>
          <p14:tracePt t="513929" x="7493000" y="5676900"/>
          <p14:tracePt t="513950" x="7448550" y="5676900"/>
          <p14:tracePt t="513962" x="7429500" y="5676900"/>
          <p14:tracePt t="513979" x="7391400" y="5683250"/>
          <p14:tracePt t="513996" x="7346950" y="5683250"/>
          <p14:tracePt t="513996" x="7327900" y="5683250"/>
          <p14:tracePt t="514012" x="7296150" y="5683250"/>
          <p14:tracePt t="514030" x="7175500" y="5683250"/>
          <p14:tracePt t="514045" x="7105650" y="5683250"/>
          <p14:tracePt t="514062" x="7023100" y="5683250"/>
          <p14:tracePt t="514079" x="6908800" y="5683250"/>
          <p14:tracePt t="514095" x="6800850" y="5689600"/>
          <p14:tracePt t="514112" x="6673850" y="5695950"/>
          <p14:tracePt t="514134" x="6546850" y="5708650"/>
          <p14:tracePt t="514146" x="6527800" y="5708650"/>
          <p14:tracePt t="514163" x="6489700" y="5715000"/>
          <p14:tracePt t="514180" x="6426200" y="5721350"/>
          <p14:tracePt t="514196" x="6280150" y="5734050"/>
          <p14:tracePt t="514214" x="6089650" y="5734050"/>
          <p14:tracePt t="514230" x="5867400" y="5734050"/>
          <p14:tracePt t="514246" x="5702300" y="5721350"/>
          <p14:tracePt t="514263" x="5600700" y="5715000"/>
          <p14:tracePt t="514263" x="5581650" y="5715000"/>
          <p14:tracePt t="514280" x="5581650" y="5708650"/>
          <p14:tracePt t="514393" x="5588000" y="5715000"/>
          <p14:tracePt t="514399" x="5594350" y="5715000"/>
          <p14:tracePt t="514418" x="5626100" y="5721350"/>
          <p14:tracePt t="514429" x="5638800" y="5727700"/>
          <p14:tracePt t="514446" x="5664200" y="5734050"/>
          <p14:tracePt t="514464" x="5683250" y="5740400"/>
          <p14:tracePt t="514479" x="5683250" y="5746750"/>
          <p14:tracePt t="514496" x="5689600" y="5753100"/>
          <p14:tracePt t="514563" x="5708650" y="5753100"/>
          <p14:tracePt t="514580" x="5765800" y="5772150"/>
          <p14:tracePt t="514597" x="5803900" y="5791200"/>
          <p14:tracePt t="514614" x="5829300" y="5803900"/>
          <p14:tracePt t="514629" x="5842000" y="5810250"/>
          <p14:tracePt t="514653" x="5848350" y="5810250"/>
          <p14:tracePt t="514813" x="5854700" y="5810250"/>
          <p14:tracePt t="514830" x="5886450" y="5803900"/>
          <p14:tracePt t="514847" x="5937250" y="5784850"/>
          <p14:tracePt t="514864" x="5943600" y="5784850"/>
          <p14:tracePt t="514896" x="5930900" y="5791200"/>
          <p14:tracePt t="514920" x="5911850" y="5803900"/>
          <p14:tracePt t="514980" x="5924550" y="5797550"/>
          <p14:tracePt t="515013" x="5918200" y="5797550"/>
          <p14:tracePt t="539133" x="5905500" y="5797550"/>
          <p14:tracePt t="539150" x="5886450" y="5803900"/>
          <p14:tracePt t="539167" x="5854700" y="5810250"/>
          <p14:tracePt t="539183" x="5816600" y="5816600"/>
          <p14:tracePt t="539201" x="5772150" y="5816600"/>
          <p14:tracePt t="539217" x="5734050" y="5822950"/>
          <p14:tracePt t="539233" x="5676900" y="5822950"/>
          <p14:tracePt t="539250" x="5613400" y="5822950"/>
          <p14:tracePt t="539254" x="5581650" y="5822950"/>
          <p14:tracePt t="539271" x="5530850" y="5829300"/>
          <p14:tracePt t="539284" x="5499100" y="5829300"/>
          <p14:tracePt t="539302" x="5467350" y="5829300"/>
          <p14:tracePt t="539302" x="5448300" y="5822950"/>
          <p14:tracePt t="539317" x="5422900" y="5816600"/>
          <p14:tracePt t="539335" x="5359400" y="5803900"/>
          <p14:tracePt t="539360" x="5226050" y="5778500"/>
          <p14:tracePt t="539368" x="5207000" y="5778500"/>
          <p14:tracePt t="539384" x="5187950" y="5772150"/>
          <p14:tracePt t="539434" x="5168900" y="5772150"/>
          <p14:tracePt t="539450" x="5130800" y="5778500"/>
          <p14:tracePt t="539467" x="5060950" y="5791200"/>
          <p14:tracePt t="539495" x="4953000" y="5797550"/>
          <p14:tracePt t="539603" x="4959350" y="5797550"/>
          <p14:tracePt t="539618" x="4984750" y="5797550"/>
          <p14:tracePt t="539634" x="5016500" y="5791200"/>
          <p14:tracePt t="539650" x="5054600" y="5784850"/>
          <p14:tracePt t="539667" x="5080000" y="5778500"/>
          <p14:tracePt t="539702" x="5086350" y="5778500"/>
          <p14:tracePt t="539719" x="5092700" y="5778500"/>
          <p14:tracePt t="539735" x="5143500" y="5772150"/>
          <p14:tracePt t="539750" x="5181600" y="5765800"/>
          <p14:tracePt t="539771" x="5187950" y="5765800"/>
          <p14:tracePt t="539784" x="5187950" y="5759450"/>
          <p14:tracePt t="539801" x="5187950" y="5753100"/>
          <p14:tracePt t="540244" x="5207000" y="5765800"/>
          <p14:tracePt t="540250" x="5232400" y="5778500"/>
          <p14:tracePt t="540268" x="5346700" y="5835650"/>
          <p14:tracePt t="540292" x="5435600" y="5880100"/>
          <p14:tracePt t="540351" x="5448300" y="5880100"/>
          <p14:tracePt t="540369" x="5486400" y="5880100"/>
          <p14:tracePt t="540384" x="5505450" y="5886450"/>
          <p14:tracePt t="540401" x="5511800" y="5886450"/>
          <p14:tracePt t="540418" x="5518150" y="5886450"/>
          <p14:tracePt t="540434" x="5537200" y="5892800"/>
          <p14:tracePt t="540451" x="5588000" y="5886450"/>
          <p14:tracePt t="540469" x="5638800" y="5867400"/>
          <p14:tracePt t="540486" x="5689600" y="5842000"/>
          <p14:tracePt t="540501" x="5740400" y="5822950"/>
          <p14:tracePt t="540518" x="5753100" y="5816600"/>
          <p14:tracePt t="540572" x="5753100" y="5803900"/>
          <p14:tracePt t="540584" x="5753100" y="5791200"/>
          <p14:tracePt t="540602" x="5746750" y="5759450"/>
          <p14:tracePt t="540623" x="5695950" y="5689600"/>
          <p14:tracePt t="540634" x="5683250" y="5676900"/>
          <p14:tracePt t="540652" x="5594350" y="5626100"/>
          <p14:tracePt t="540672" x="5461000" y="5568950"/>
          <p14:tracePt t="540684" x="5403850" y="5549900"/>
          <p14:tracePt t="540701" x="5289550" y="5499100"/>
          <p14:tracePt t="540718" x="5219700" y="5473700"/>
          <p14:tracePt t="540734" x="5156200" y="5454650"/>
          <p14:tracePt t="540751" x="5086350" y="5448300"/>
          <p14:tracePt t="540768" x="4991100" y="5448300"/>
          <p14:tracePt t="540785" x="4914900" y="5448300"/>
          <p14:tracePt t="540802" x="4857750" y="5454650"/>
          <p14:tracePt t="540818" x="4813300" y="5473700"/>
          <p14:tracePt t="540839" x="4775200" y="5505450"/>
          <p14:tracePt t="540851" x="4768850" y="5511800"/>
          <p14:tracePt t="540868" x="4743450" y="5556250"/>
          <p14:tracePt t="540885" x="4718050" y="5607050"/>
          <p14:tracePt t="540902" x="4699000" y="5651500"/>
          <p14:tracePt t="540918" x="4699000" y="5695950"/>
          <p14:tracePt t="540935" x="4705350" y="5715000"/>
          <p14:tracePt t="540960" x="4737100" y="5740400"/>
          <p14:tracePt t="540968" x="4743450" y="5746750"/>
          <p14:tracePt t="540985" x="4756150" y="5759450"/>
          <p14:tracePt t="541002" x="4781550" y="5778500"/>
          <p14:tracePt t="541018" x="4806950" y="5791200"/>
          <p14:tracePt t="541035" x="4832350" y="5803900"/>
          <p14:tracePt t="541051" x="4857750" y="5810250"/>
          <p14:tracePt t="541068" x="4914900" y="5816600"/>
          <p14:tracePt t="541098" x="5003800" y="5816600"/>
          <p14:tracePt t="541110" x="5010150" y="5816600"/>
          <p14:tracePt t="541586" x="5035550" y="5816600"/>
          <p14:tracePt t="541605" x="5168900" y="5810250"/>
          <p14:tracePt t="541619" x="5232400" y="5803900"/>
          <p14:tracePt t="541636" x="5257800" y="5803900"/>
          <p14:tracePt t="541757" x="5238750" y="5810250"/>
          <p14:tracePt t="541769" x="5213350" y="5822950"/>
          <p14:tracePt t="541798" x="4895850" y="5911850"/>
          <p14:tracePt t="541805" x="4819650" y="5930900"/>
          <p14:tracePt t="541820" x="4737100" y="5943600"/>
          <p14:tracePt t="541842" x="4641850" y="5949950"/>
          <p14:tracePt t="541869" x="4654550" y="5930900"/>
          <p14:tracePt t="541885" x="4711700" y="5899150"/>
          <p14:tracePt t="541902" x="4787900" y="5867400"/>
          <p14:tracePt t="541919" x="4864100" y="5848350"/>
          <p14:tracePt t="541936" x="4902200" y="5842000"/>
          <p14:tracePt t="541952" x="4946650" y="5842000"/>
          <p14:tracePt t="541970" x="5022850" y="5848350"/>
          <p14:tracePt t="541985" x="5105400" y="5867400"/>
          <p14:tracePt t="542002" x="5187950" y="5880100"/>
          <p14:tracePt t="542020" x="5245100" y="5880100"/>
          <p14:tracePt t="542038" x="5340350" y="5880100"/>
          <p14:tracePt t="542055" x="5391150" y="5867400"/>
          <p14:tracePt t="542083" x="5505450" y="5854700"/>
          <p14:tracePt t="542093" x="5530850" y="5854700"/>
          <p14:tracePt t="542106" x="5619750" y="5854700"/>
          <p14:tracePt t="542122" x="5689600" y="5854700"/>
          <p14:tracePt t="542135" x="5708650" y="5854700"/>
          <p14:tracePt t="542169" x="5715000" y="5854700"/>
          <p14:tracePt t="542186" x="5727700" y="5854700"/>
          <p14:tracePt t="542203" x="5765800" y="5854700"/>
          <p14:tracePt t="542219" x="5854700" y="5861050"/>
          <p14:tracePt t="542236" x="5892800" y="5861050"/>
          <p14:tracePt t="542262" x="5905500" y="5867400"/>
          <p14:tracePt t="542270" x="5911850" y="5867400"/>
          <p14:tracePt t="542289" x="5924550" y="5867400"/>
          <p14:tracePt t="542304" x="5949950" y="5867400"/>
          <p14:tracePt t="542319" x="6007100" y="5861050"/>
          <p14:tracePt t="542336" x="6070600" y="5861050"/>
          <p14:tracePt t="542353" x="6146800" y="5854700"/>
          <p14:tracePt t="542369" x="6229350" y="5848350"/>
          <p14:tracePt t="542387" x="6305550" y="5842000"/>
          <p14:tracePt t="542403" x="6337300" y="5842000"/>
          <p14:tracePt t="542421" x="6343650" y="5842000"/>
          <p14:tracePt t="542437" x="6356350" y="5842000"/>
          <p14:tracePt t="542453" x="6362700" y="5842000"/>
          <p14:tracePt t="542470" x="6381750" y="5842000"/>
          <p14:tracePt t="542487" x="6407150" y="5842000"/>
          <p14:tracePt t="542503" x="6432550" y="5842000"/>
          <p14:tracePt t="542520" x="6451600" y="5835650"/>
          <p14:tracePt t="542543" x="6457950" y="5835650"/>
          <p14:tracePt t="542570" x="6470650" y="5835650"/>
          <p14:tracePt t="542586" x="6489700" y="5835650"/>
          <p14:tracePt t="542602" x="6623050" y="5835650"/>
          <p14:tracePt t="542619" x="6724650" y="5835650"/>
          <p14:tracePt t="542636" x="6845300" y="5829300"/>
          <p14:tracePt t="542653" x="6934200" y="5816600"/>
          <p14:tracePt t="542670" x="6985000" y="5803900"/>
          <p14:tracePt t="542687" x="7035800" y="5791200"/>
          <p14:tracePt t="542703" x="7067550" y="5784850"/>
          <p14:tracePt t="542720" x="7080250" y="5784850"/>
          <p14:tracePt t="542769" x="7080250" y="5778500"/>
          <p14:tracePt t="542873" x="7067550" y="5778500"/>
          <p14:tracePt t="542887" x="7054850" y="5778500"/>
          <p14:tracePt t="542903" x="7054850" y="5784850"/>
          <p14:tracePt t="542920" x="7067550" y="5797550"/>
          <p14:tracePt t="542936" x="7086600" y="5797550"/>
          <p14:tracePt t="542953" x="7124700" y="5797550"/>
          <p14:tracePt t="542970" x="7200900" y="5797550"/>
          <p14:tracePt t="542986" x="7289800" y="5784850"/>
          <p14:tracePt t="543003" x="7340600" y="5778500"/>
          <p14:tracePt t="543020" x="7404100" y="5772150"/>
          <p14:tracePt t="543037" x="7499350" y="5772150"/>
          <p14:tracePt t="543056" x="7562850" y="5772150"/>
          <p14:tracePt t="543070" x="7607300" y="5772150"/>
          <p14:tracePt t="543086" x="7632700" y="5765800"/>
          <p14:tracePt t="543103" x="7639050" y="5765800"/>
          <p14:tracePt t="543170" x="7632700" y="5765800"/>
          <p14:tracePt t="543195" x="7607300" y="5753100"/>
          <p14:tracePt t="543203" x="7588250" y="5746750"/>
          <p14:tracePt t="543220" x="7562850" y="5740400"/>
          <p14:tracePt t="543238" x="7524750" y="5734050"/>
          <p14:tracePt t="543239" x="7499350" y="5727700"/>
          <p14:tracePt t="543256" x="7461250" y="5721350"/>
          <p14:tracePt t="543270" x="7435850" y="5715000"/>
          <p14:tracePt t="543287" x="7391400" y="5702300"/>
          <p14:tracePt t="543304" x="7359650" y="5695950"/>
          <p14:tracePt t="543320" x="7327900" y="5695950"/>
          <p14:tracePt t="543337" x="7289800" y="5695950"/>
          <p14:tracePt t="543353" x="7245350" y="5702300"/>
          <p14:tracePt t="543371" x="7226300" y="5715000"/>
          <p14:tracePt t="543398" x="7239000" y="5759450"/>
          <p14:tracePt t="543407" x="7277100" y="5772150"/>
          <p14:tracePt t="543421" x="7385050" y="5803900"/>
          <p14:tracePt t="543445" x="7581900" y="5822950"/>
          <p14:tracePt t="543457" x="7696200" y="5822950"/>
          <p14:tracePt t="543470" x="7747000" y="5822950"/>
          <p14:tracePt t="543487" x="7804150" y="5816600"/>
          <p14:tracePt t="543504" x="7829550" y="5810250"/>
          <p14:tracePt t="543526" x="7829550" y="5803900"/>
          <p14:tracePt t="543554" x="7829550" y="5797550"/>
          <p14:tracePt t="543570" x="7829550" y="5791200"/>
          <p14:tracePt t="543691" x="7829550" y="5784850"/>
          <p14:tracePt t="543704" x="7842250" y="5784850"/>
          <p14:tracePt t="543721" x="7874000" y="5765800"/>
          <p14:tracePt t="543737" x="7931150" y="5746750"/>
          <p14:tracePt t="543755" x="7981950" y="5715000"/>
          <p14:tracePt t="543771" x="8007350" y="5695950"/>
          <p14:tracePt t="543788" x="8013700" y="5676900"/>
          <p14:tracePt t="543813" x="8013700" y="5657850"/>
          <p14:tracePt t="543821" x="8007350" y="5651500"/>
          <p14:tracePt t="543841" x="7994650" y="5638800"/>
          <p14:tracePt t="543854" x="7988300" y="5632450"/>
          <p14:tracePt t="543870" x="7975600" y="5626100"/>
          <p14:tracePt t="543888" x="7956550" y="5613400"/>
          <p14:tracePt t="543906" x="7924800" y="5581650"/>
          <p14:tracePt t="543920" x="7918450" y="5575300"/>
          <p14:tracePt t="543937" x="7905750" y="5575300"/>
          <p14:tracePt t="543954" x="7893050" y="5568950"/>
          <p14:tracePt t="543971" x="7886700" y="5568950"/>
          <p14:tracePt t="543988" x="7874000" y="5568950"/>
          <p14:tracePt t="544005" x="7848600" y="5568950"/>
          <p14:tracePt t="544021" x="7823200" y="5562600"/>
          <p14:tracePt t="544037" x="7772400" y="5556250"/>
          <p14:tracePt t="544054" x="7715250" y="5556250"/>
          <p14:tracePt t="544072" x="7658100" y="5556250"/>
          <p14:tracePt t="544096" x="7594600" y="5556250"/>
          <p14:tracePt t="544104" x="7588250" y="5556250"/>
          <p14:tracePt t="544122" x="7569200" y="5556250"/>
          <p14:tracePt t="544138" x="7562850" y="5556250"/>
          <p14:tracePt t="544171" x="7537450" y="5562600"/>
          <p14:tracePt t="544187" x="7486650" y="5588000"/>
          <p14:tracePt t="544204" x="7435850" y="5613400"/>
          <p14:tracePt t="544230" x="7366000" y="5657850"/>
          <p14:tracePt t="544237" x="7353300" y="5664200"/>
          <p14:tracePt t="544255" x="7340600" y="5676900"/>
          <p14:tracePt t="544274" x="7340600" y="5689600"/>
          <p14:tracePt t="544304" x="7366000" y="5708650"/>
          <p14:tracePt t="544321" x="7391400" y="5721350"/>
          <p14:tracePt t="544337" x="7423150" y="5746750"/>
          <p14:tracePt t="544355" x="7448550" y="5759450"/>
          <p14:tracePt t="544371" x="7480300" y="5772150"/>
          <p14:tracePt t="544388" x="7512050" y="5778500"/>
          <p14:tracePt t="544406" x="7543800" y="5784850"/>
          <p14:tracePt t="544421" x="7575550" y="5784850"/>
          <p14:tracePt t="544437" x="7613650" y="5784850"/>
          <p14:tracePt t="544454" x="7658100" y="5778500"/>
          <p14:tracePt t="544471" x="7721600" y="5772150"/>
          <p14:tracePt t="544488" x="7785100" y="5759450"/>
          <p14:tracePt t="544504" x="7854950" y="5746750"/>
          <p14:tracePt t="544521" x="7918450" y="5727700"/>
          <p14:tracePt t="544538" x="7937500" y="5715000"/>
          <p14:tracePt t="544559" x="7956550" y="5702300"/>
          <p14:tracePt t="544571" x="7956550" y="5695950"/>
          <p14:tracePt t="544588" x="7962900" y="5689600"/>
          <p14:tracePt t="544604" x="7962900" y="5676900"/>
          <p14:tracePt t="544621" x="7962900" y="5657850"/>
          <p14:tracePt t="544638" x="7943850" y="5638800"/>
          <p14:tracePt t="544654" x="7931150" y="5626100"/>
          <p14:tracePt t="544671" x="7912100" y="5613400"/>
          <p14:tracePt t="544689" x="7886700" y="5607050"/>
          <p14:tracePt t="544707" x="7854950" y="5600700"/>
          <p14:tracePt t="544721" x="7835900" y="5600700"/>
          <p14:tracePt t="544738" x="7823200" y="5600700"/>
          <p14:tracePt t="544755" x="7810500" y="5600700"/>
          <p14:tracePt t="544773" x="7804150" y="5600700"/>
          <p14:tracePt t="545589" x="7804150" y="5613400"/>
          <p14:tracePt t="545606" x="7804150" y="5645150"/>
          <p14:tracePt t="545622" x="7804150" y="5664200"/>
          <p14:tracePt t="545639" x="7804150" y="5676900"/>
          <p14:tracePt t="546289" x="7797800" y="5689600"/>
          <p14:tracePt t="546306" x="7791450" y="5715000"/>
          <p14:tracePt t="546323" x="7791450" y="5734050"/>
          <p14:tracePt t="546373" x="7810500" y="5746750"/>
          <p14:tracePt t="546389" x="7874000" y="5765800"/>
          <p14:tracePt t="546407" x="7962900" y="5778500"/>
          <p14:tracePt t="546434" x="8108950" y="5784850"/>
          <p14:tracePt t="546442" x="8197850" y="5784850"/>
          <p14:tracePt t="546456" x="8235950" y="5784850"/>
          <p14:tracePt t="546473" x="8337550" y="5784850"/>
          <p14:tracePt t="546489" x="8489950" y="5784850"/>
          <p14:tracePt t="546507" x="8667750" y="5791200"/>
          <p14:tracePt t="546523" x="8883650" y="5803900"/>
          <p14:tracePt t="546539" x="8978900" y="5803900"/>
          <p14:tracePt t="546556" x="9023350" y="5803900"/>
          <p14:tracePt t="546573" x="9061450" y="5803900"/>
          <p14:tracePt t="546589" x="9118600" y="5797550"/>
          <p14:tracePt t="546606" x="9156700" y="5791200"/>
          <p14:tracePt t="546623" x="9201150" y="5784850"/>
          <p14:tracePt t="546640" x="9239250" y="5784850"/>
          <p14:tracePt t="546656" x="9245600" y="5784850"/>
          <p14:tracePt t="546673" x="9251950" y="5784850"/>
          <p14:tracePt t="546690" x="9264650" y="5784850"/>
          <p14:tracePt t="546711" x="9277350" y="5784850"/>
          <p14:tracePt t="546723" x="9290050" y="5784850"/>
          <p14:tracePt t="546801" x="9245600" y="5810250"/>
          <p14:tracePt t="546823" x="9207500" y="5829300"/>
          <p14:tracePt t="546840" x="9163050" y="5842000"/>
          <p14:tracePt t="546857" x="9124950" y="5848350"/>
          <p14:tracePt t="546857" x="9118600" y="5848350"/>
          <p14:tracePt t="546873" x="9118600" y="5854700"/>
          <p14:tracePt t="546907" x="9112250" y="5854700"/>
          <p14:tracePt t="546923" x="9099550" y="5854700"/>
          <p14:tracePt t="546940" x="9067800" y="5842000"/>
          <p14:tracePt t="546956" x="9029700" y="5829300"/>
          <p14:tracePt t="546974" x="9017000" y="5816600"/>
          <p14:tracePt t="547000" x="9010650" y="5816600"/>
          <p14:tracePt t="547033" x="8959850" y="5797550"/>
          <p14:tracePt t="547040" x="8915400" y="5784850"/>
          <p14:tracePt t="547056" x="8813800" y="5759450"/>
          <p14:tracePt t="547073" x="8737600" y="5734050"/>
          <p14:tracePt t="547090" x="8712200" y="5721350"/>
          <p14:tracePt t="547106" x="8705850" y="5721350"/>
          <p14:tracePt t="547178" x="8718550" y="5715000"/>
          <p14:tracePt t="547190" x="8750300" y="5715000"/>
          <p14:tracePt t="547207" x="8953500" y="5721350"/>
          <p14:tracePt t="547234" x="9251950" y="5734050"/>
          <p14:tracePt t="547243" x="9334500" y="5746750"/>
          <p14:tracePt t="547257" x="9626600" y="5772150"/>
          <p14:tracePt t="547274" x="9867900" y="5791200"/>
          <p14:tracePt t="547290" x="10045700" y="5803900"/>
          <p14:tracePt t="547307" x="10160000" y="5803900"/>
          <p14:tracePt t="547324" x="10274300" y="5810250"/>
          <p14:tracePt t="547340" x="10382250" y="5816600"/>
          <p14:tracePt t="547357" x="10477500" y="5822950"/>
          <p14:tracePt t="547373" x="10521950" y="5822950"/>
          <p14:tracePt t="547390" x="10534650" y="5822950"/>
          <p14:tracePt t="547407" x="10541000" y="5816600"/>
          <p14:tracePt t="547423" x="10541000" y="5803900"/>
          <p14:tracePt t="547440" x="10541000" y="5791200"/>
          <p14:tracePt t="547457" x="10547350" y="5784850"/>
          <p14:tracePt t="547473" x="10547350" y="5778500"/>
          <p14:tracePt t="547490" x="10553700" y="5772150"/>
          <p14:tracePt t="547507" x="10553700" y="5765800"/>
          <p14:tracePt t="547523" x="10547350" y="5753100"/>
          <p14:tracePt t="547547" x="10502900" y="5734050"/>
          <p14:tracePt t="547557" x="10490200" y="5734050"/>
          <p14:tracePt t="547574" x="10445750" y="5721350"/>
          <p14:tracePt t="547595" x="10363200" y="5708650"/>
          <p14:tracePt t="547607" x="10344150" y="5702300"/>
          <p14:tracePt t="547624" x="10325100" y="5702300"/>
          <p14:tracePt t="547646" x="10318750" y="5702300"/>
          <p14:tracePt t="548299" x="10287000" y="5708650"/>
          <p14:tracePt t="548307" x="10267950" y="5715000"/>
          <p14:tracePt t="548326" x="10236200" y="5734050"/>
          <p14:tracePt t="548342" x="10198100" y="5746750"/>
          <p14:tracePt t="548343" x="10172700" y="5759450"/>
          <p14:tracePt t="548357" x="10140950" y="5765800"/>
          <p14:tracePt t="548375" x="10039350" y="5797550"/>
          <p14:tracePt t="548394" x="9906000" y="5810250"/>
          <p14:tracePt t="548407" x="9791700" y="5810250"/>
          <p14:tracePt t="548425" x="9721850" y="5810250"/>
          <p14:tracePt t="548441" x="9639300" y="5810250"/>
          <p14:tracePt t="548457" x="9556750" y="5810250"/>
          <p14:tracePt t="548475" x="9474200" y="5816600"/>
          <p14:tracePt t="548491" x="9378950" y="5822950"/>
          <p14:tracePt t="548508" x="9277350" y="5829300"/>
          <p14:tracePt t="548524" x="9099550" y="5835650"/>
          <p14:tracePt t="548541" x="8915400" y="5842000"/>
          <p14:tracePt t="548558" x="8623300" y="5848350"/>
          <p14:tracePt t="548576" x="8426450" y="5861050"/>
          <p14:tracePt t="548591" x="8274050" y="5867400"/>
          <p14:tracePt t="548608" x="8051800" y="5873750"/>
          <p14:tracePt t="548629" x="7854950" y="5880100"/>
          <p14:tracePt t="548641" x="7562850" y="5880100"/>
          <p14:tracePt t="548658" x="7296150" y="5867400"/>
          <p14:tracePt t="548675" x="7061200" y="5842000"/>
          <p14:tracePt t="548691" x="6896100" y="5816600"/>
          <p14:tracePt t="548709" x="6743700" y="5791200"/>
          <p14:tracePt t="548726" x="6521450" y="5772150"/>
          <p14:tracePt t="548726" x="6343650" y="5765800"/>
          <p14:tracePt t="548741" x="6165850" y="5759450"/>
          <p14:tracePt t="548742" x="5988050" y="5759450"/>
          <p14:tracePt t="548758" x="5784850" y="5759450"/>
          <p14:tracePt t="548775" x="5029200" y="5740400"/>
          <p14:tracePt t="548791" x="4578350" y="5727700"/>
          <p14:tracePt t="548808" x="4438650" y="5727700"/>
          <p14:tracePt t="548824" x="4121150" y="5727700"/>
          <p14:tracePt t="548841" x="3981450" y="5727700"/>
          <p14:tracePt t="548858" x="3841750" y="5746750"/>
          <p14:tracePt t="548875" x="3689350" y="5765800"/>
          <p14:tracePt t="548892" x="3486150" y="5778500"/>
          <p14:tracePt t="548917" x="3175000" y="5791200"/>
          <p14:tracePt t="548927" x="3054350" y="5797550"/>
          <p14:tracePt t="548943" x="2921000" y="5803900"/>
          <p14:tracePt t="548958" x="2794000" y="5816600"/>
          <p14:tracePt t="548975" x="2578100" y="5848350"/>
          <p14:tracePt t="548992" x="2336800" y="5873750"/>
          <p14:tracePt t="549008" x="2051050" y="5899150"/>
          <p14:tracePt t="549009" x="1898650" y="5911850"/>
          <p14:tracePt t="549025" x="1644650" y="5924550"/>
          <p14:tracePt t="549042" x="1441450" y="5930900"/>
          <p14:tracePt t="549058" x="1327150" y="5930900"/>
          <p14:tracePt t="549075" x="1314450" y="5937250"/>
          <p14:tracePt t="549126" x="1301750" y="5943600"/>
          <p14:tracePt t="549141" x="1206500" y="6000750"/>
          <p14:tracePt t="549158" x="1028700" y="6057900"/>
          <p14:tracePt t="549175" x="812800" y="6115050"/>
          <p14:tracePt t="549191" x="793750" y="6121400"/>
          <p14:tracePt t="549208" x="838200" y="6121400"/>
          <p14:tracePt t="549225" x="863600" y="6108700"/>
          <p14:tracePt t="549258" x="876300" y="6108700"/>
          <p14:tracePt t="549275" x="901700" y="6102350"/>
          <p14:tracePt t="549292" x="914400" y="6102350"/>
          <p14:tracePt t="549330" x="958850" y="6089650"/>
          <p14:tracePt t="549342" x="984250" y="6083300"/>
          <p14:tracePt t="549358" x="1066800" y="6064250"/>
          <p14:tracePt t="549375" x="1130300" y="6045200"/>
          <p14:tracePt t="549392" x="1149350" y="6032500"/>
          <p14:tracePt t="549409" x="1168400" y="6032500"/>
          <p14:tracePt t="549425" x="1219200" y="6026150"/>
          <p14:tracePt t="549442" x="1244600" y="6026150"/>
          <p14:tracePt t="549468" x="1314450" y="6019800"/>
          <p14:tracePt t="549475" x="1333500" y="6019800"/>
          <p14:tracePt t="549493" x="1371600" y="6019800"/>
          <p14:tracePt t="549525" x="1377950" y="6026150"/>
          <p14:tracePt t="549542" x="1377950" y="6032500"/>
          <p14:tracePt t="549575" x="1397000" y="6032500"/>
          <p14:tracePt t="549592" x="1466850" y="6032500"/>
          <p14:tracePt t="549609" x="1530350" y="6019800"/>
          <p14:tracePt t="549625" x="1536700" y="6019800"/>
          <p14:tracePt t="549696" x="1543050" y="6013450"/>
          <p14:tracePt t="549709" x="1549400" y="6013450"/>
          <p14:tracePt t="549725" x="1612900" y="6000750"/>
          <p14:tracePt t="549746" x="1746250" y="6019800"/>
          <p14:tracePt t="549759" x="1803400" y="6051550"/>
          <p14:tracePt t="549776" x="1809750" y="6051550"/>
          <p14:tracePt t="549809" x="1816100" y="6051550"/>
          <p14:tracePt t="549826" x="1847850" y="6051550"/>
          <p14:tracePt t="549843" x="1962150" y="6032500"/>
          <p14:tracePt t="549859" x="2114550" y="6026150"/>
          <p14:tracePt t="549877" x="2228850" y="6026150"/>
          <p14:tracePt t="549894" x="2260600" y="6026150"/>
          <p14:tracePt t="549895" x="2266950" y="6026150"/>
          <p14:tracePt t="549926" x="2273300" y="6026150"/>
          <p14:tracePt t="549943" x="2286000" y="6026150"/>
          <p14:tracePt t="549959" x="2336800" y="6032500"/>
          <p14:tracePt t="549986" x="2514600" y="6032500"/>
          <p14:tracePt t="550009" x="2578100" y="6032500"/>
          <p14:tracePt t="550025" x="2590800" y="6026150"/>
          <p14:tracePt t="550042" x="2597150" y="6026150"/>
          <p14:tracePt t="550060" x="2609850" y="6026150"/>
          <p14:tracePt t="550078" x="2622550" y="6026150"/>
          <p14:tracePt t="550092" x="2641600" y="6019800"/>
          <p14:tracePt t="550109" x="2679700" y="6013450"/>
          <p14:tracePt t="550126" x="2705100" y="6007100"/>
          <p14:tracePt t="550218" x="2711450" y="6007100"/>
          <p14:tracePt t="550225" x="2717800" y="6007100"/>
          <p14:tracePt t="550243" x="2730500" y="6007100"/>
          <p14:tracePt t="550259" x="2736850" y="6007100"/>
          <p14:tracePt t="550294" x="2743200" y="6007100"/>
          <p14:tracePt t="550312" x="2762250" y="6013450"/>
          <p14:tracePt t="550326" x="2768600" y="6013450"/>
          <p14:tracePt t="550343" x="2774950" y="6013450"/>
          <p14:tracePt t="550393" x="2781300" y="6013450"/>
          <p14:tracePt t="550409" x="2781300" y="6019800"/>
          <p14:tracePt t="550426" x="2787650" y="6019800"/>
          <p14:tracePt t="550443" x="2787650" y="6026150"/>
          <p14:tracePt t="550659" x="2794000" y="6026150"/>
          <p14:tracePt t="550678" x="2819400" y="6026150"/>
          <p14:tracePt t="550693" x="2838450" y="6032500"/>
          <p14:tracePt t="550726" x="2844800" y="6032500"/>
          <p14:tracePt t="550743" x="2857500" y="6032500"/>
          <p14:tracePt t="550760" x="2876550" y="6032500"/>
          <p14:tracePt t="550779" x="2946400" y="6038850"/>
          <p14:tracePt t="550793" x="2971800" y="6045200"/>
          <p14:tracePt t="550810" x="3022600" y="6057900"/>
          <p14:tracePt t="550826" x="3041650" y="6057900"/>
          <p14:tracePt t="550922" x="3060700" y="6064250"/>
          <p14:tracePt t="550929" x="3079750" y="6070600"/>
          <p14:tracePt t="550944" x="3105150" y="6070600"/>
          <p14:tracePt t="551026" x="3111500" y="6070600"/>
          <p14:tracePt t="551043" x="3117850" y="6070600"/>
          <p14:tracePt t="551060" x="3155950" y="6070600"/>
          <p14:tracePt t="551077" x="3219450" y="6064250"/>
          <p14:tracePt t="551093" x="3289300" y="6057900"/>
          <p14:tracePt t="551110" x="3397250" y="6051550"/>
          <p14:tracePt t="551127" x="3479800" y="6045200"/>
          <p14:tracePt t="551144" x="3575050" y="6045200"/>
          <p14:tracePt t="551160" x="3657600" y="6045200"/>
          <p14:tracePt t="551177" x="3816350" y="6038850"/>
          <p14:tracePt t="551196" x="3905250" y="6032500"/>
          <p14:tracePt t="551210" x="3975100" y="6032500"/>
          <p14:tracePt t="551227" x="3994150" y="6032500"/>
          <p14:tracePt t="551244" x="4000500" y="6026150"/>
          <p14:tracePt t="551260" x="4013200" y="6026150"/>
          <p14:tracePt t="551277" x="4025900" y="6026150"/>
          <p14:tracePt t="551294" x="4038600" y="6026150"/>
          <p14:tracePt t="551310" x="4051300" y="6026150"/>
          <p14:tracePt t="551327" x="4070350" y="6019800"/>
          <p14:tracePt t="551343" x="4089400" y="6019800"/>
          <p14:tracePt t="551361" x="4121150" y="6019800"/>
          <p14:tracePt t="551377" x="4140200" y="6019800"/>
          <p14:tracePt t="551393" x="4152900" y="6019800"/>
          <p14:tracePt t="551449" x="4171950" y="6019800"/>
          <p14:tracePt t="551473" x="4241800" y="6019800"/>
          <p14:tracePt t="551479" x="4279900" y="6019800"/>
          <p14:tracePt t="551494" x="4324350" y="6019800"/>
          <p14:tracePt t="551511" x="4406900" y="6019800"/>
          <p14:tracePt t="551527" x="4483100" y="6013450"/>
          <p14:tracePt t="551544" x="4508500" y="6007100"/>
          <p14:tracePt t="551560" x="4521200" y="6007100"/>
          <p14:tracePt t="551577" x="4578350" y="6007100"/>
          <p14:tracePt t="551594" x="4616450" y="6007100"/>
          <p14:tracePt t="551610" x="4660900" y="5994400"/>
          <p14:tracePt t="551627" x="4692650" y="5981700"/>
          <p14:tracePt t="551644" x="4699000" y="5969000"/>
          <p14:tracePt t="551670" x="4660900" y="5943600"/>
          <p14:tracePt t="551678" x="4635500" y="5930900"/>
          <p14:tracePt t="551694" x="4591050" y="5911850"/>
          <p14:tracePt t="551724" x="4533900" y="5880100"/>
          <p14:tracePt t="551730" x="4514850" y="5867400"/>
          <p14:tracePt t="551744" x="4502150" y="5854700"/>
          <p14:tracePt t="551760" x="4470400" y="5842000"/>
          <p14:tracePt t="551761" x="4464050" y="5835650"/>
          <p14:tracePt t="551777" x="4400550" y="5822950"/>
          <p14:tracePt t="551794" x="4305300" y="5816600"/>
          <p14:tracePt t="551810" x="4260850" y="5816600"/>
          <p14:tracePt t="551827" x="4159250" y="5816600"/>
          <p14:tracePt t="551857" x="4127500" y="5816600"/>
          <p14:tracePt t="551862" x="4121150" y="5816600"/>
          <p14:tracePt t="551898" x="4095750" y="5816600"/>
          <p14:tracePt t="551910" x="4044950" y="5816600"/>
          <p14:tracePt t="551928" x="3829050" y="5854700"/>
          <p14:tracePt t="551946" x="3638550" y="5880100"/>
          <p14:tracePt t="551960" x="3498850" y="5873750"/>
          <p14:tracePt t="551978" x="3429000" y="5873750"/>
          <p14:tracePt t="552011" x="3448050" y="5873750"/>
          <p14:tracePt t="552037" x="3606800" y="5886450"/>
          <p14:tracePt t="552044" x="3657600" y="5892800"/>
          <p14:tracePt t="552061" x="3733800" y="5911850"/>
          <p14:tracePt t="552078" x="3771900" y="5924550"/>
          <p14:tracePt t="552094" x="3829050" y="5949950"/>
          <p14:tracePt t="552111" x="3886200" y="5969000"/>
          <p14:tracePt t="552129" x="3981450" y="5994400"/>
          <p14:tracePt t="552144" x="4013200" y="5994400"/>
          <p14:tracePt t="552162" x="4146550" y="6000750"/>
          <p14:tracePt t="552178" x="4216400" y="6000750"/>
          <p14:tracePt t="552195" x="4235450" y="6000750"/>
          <p14:tracePt t="552211" x="4235450" y="5994400"/>
          <p14:tracePt t="552327" x="4241800" y="5994400"/>
          <p14:tracePt t="552344" x="4254500" y="5988050"/>
          <p14:tracePt t="552363" x="4267200" y="5981700"/>
          <p14:tracePt t="552711" x="4267200" y="5975350"/>
          <p14:tracePt t="552728" x="4279900" y="5962650"/>
          <p14:tracePt t="552744" x="4292600" y="5930900"/>
          <p14:tracePt t="552762" x="4298950" y="5924550"/>
          <p14:tracePt t="552786" x="4292600" y="5918200"/>
          <p14:tracePt t="552794" x="4279900" y="5918200"/>
          <p14:tracePt t="552812" x="4248150" y="5924550"/>
          <p14:tracePt t="552828" x="4229100" y="5930900"/>
          <p14:tracePt t="552912" x="4229100" y="5924550"/>
          <p14:tracePt t="552928" x="4235450" y="5918200"/>
          <p14:tracePt t="552945" x="4241800" y="5911850"/>
          <p14:tracePt t="552962" x="4241800" y="5905500"/>
          <p14:tracePt t="553081" x="4248150" y="5905500"/>
          <p14:tracePt t="553261" x="4248150" y="5899150"/>
          <p14:tracePt t="553430" x="4222750" y="5899150"/>
          <p14:tracePt t="553446" x="4210050" y="5899150"/>
          <p14:tracePt t="553490" x="4203700" y="5899150"/>
          <p14:tracePt t="553496" x="4203700" y="5892800"/>
          <p14:tracePt t="553596" x="4216400" y="5899150"/>
          <p14:tracePt t="553612" x="4267200" y="5924550"/>
          <p14:tracePt t="553629" x="4375150" y="5943600"/>
          <p14:tracePt t="553646" x="4559300" y="5949950"/>
          <p14:tracePt t="553674" x="5054600" y="5962650"/>
          <p14:tracePt t="553680" x="5168900" y="5969000"/>
          <p14:tracePt t="553696" x="5302250" y="5981700"/>
          <p14:tracePt t="553713" x="5340350" y="5988050"/>
          <p14:tracePt t="553729" x="5448300" y="6000750"/>
          <p14:tracePt t="553746" x="5492750" y="6007100"/>
          <p14:tracePt t="553767" x="5511800" y="6007100"/>
          <p14:tracePt t="553779" x="5524500" y="6007100"/>
          <p14:tracePt t="553797" x="5537200" y="6007100"/>
          <p14:tracePt t="553846" x="5524500" y="6007100"/>
          <p14:tracePt t="553862" x="5511800" y="6007100"/>
          <p14:tracePt t="553879" x="5499100" y="6007100"/>
          <p14:tracePt t="553912" x="5492750" y="6007100"/>
          <p14:tracePt t="553930" x="5480050" y="6013450"/>
          <p14:tracePt t="553954" x="5448300" y="6032500"/>
          <p14:tracePt t="553962" x="5429250" y="6045200"/>
          <p14:tracePt t="553979" x="5403850" y="6051550"/>
          <p14:tracePt t="553996" x="5378450" y="6064250"/>
          <p14:tracePt t="554070" x="5384800" y="6064250"/>
          <p14:tracePt t="554091" x="5467350" y="6070600"/>
          <p14:tracePt t="554112" x="5581650" y="6070600"/>
          <p14:tracePt t="554129" x="5676900" y="6057900"/>
          <p14:tracePt t="554146" x="5727700" y="6045200"/>
          <p14:tracePt t="554162" x="5746750" y="6038850"/>
          <p14:tracePt t="554184" x="5778500" y="6038850"/>
          <p14:tracePt t="554196" x="5803900" y="6038850"/>
          <p14:tracePt t="554213" x="5816600" y="6038850"/>
          <p14:tracePt t="554230" x="5822950" y="6038850"/>
          <p14:tracePt t="554279" x="5816600" y="6038850"/>
          <p14:tracePt t="554296" x="5797550" y="6045200"/>
          <p14:tracePt t="554312" x="5784850" y="6045200"/>
          <p14:tracePt t="554374" x="5791200" y="6045200"/>
          <p14:tracePt t="554379" x="5797550" y="6045200"/>
          <p14:tracePt t="554396" x="5867400" y="6045200"/>
          <p14:tracePt t="554413" x="5962650" y="6045200"/>
          <p14:tracePt t="554429" x="6026150" y="6057900"/>
          <p14:tracePt t="554446" x="6057900" y="6064250"/>
          <p14:tracePt t="554463" x="6076950" y="6064250"/>
          <p14:tracePt t="554479" x="6115050" y="6064250"/>
          <p14:tracePt t="554497" x="6159500" y="6064250"/>
          <p14:tracePt t="554513" x="6197600" y="6064250"/>
          <p14:tracePt t="554529" x="6261100" y="6064250"/>
          <p14:tracePt t="554547" x="6318250" y="6070600"/>
          <p14:tracePt t="554548" x="6343650" y="6070600"/>
          <p14:tracePt t="554584" x="6350000" y="6070600"/>
          <p14:tracePt t="554610" x="6362700" y="6076950"/>
          <p14:tracePt t="554637" x="6369050" y="6076950"/>
          <p14:tracePt t="554680" x="6381750" y="6076950"/>
          <p14:tracePt t="554700" x="6464300" y="6083300"/>
          <p14:tracePt t="554713" x="6527800" y="6083300"/>
          <p14:tracePt t="554729" x="6584950" y="6089650"/>
          <p14:tracePt t="554746" x="6616700" y="6089650"/>
          <p14:tracePt t="554747" x="6629400" y="6089650"/>
          <p14:tracePt t="554763" x="6642100" y="6089650"/>
          <p14:tracePt t="554780" x="6718300" y="6102350"/>
          <p14:tracePt t="554797" x="6832600" y="6127750"/>
          <p14:tracePt t="554813" x="7042150" y="6178550"/>
          <p14:tracePt t="554830" x="7207250" y="6197600"/>
          <p14:tracePt t="554846" x="7340600" y="6203950"/>
          <p14:tracePt t="554863" x="7461250" y="6210300"/>
          <p14:tracePt t="554880" x="7543800" y="6210300"/>
          <p14:tracePt t="554896" x="7594600" y="6210300"/>
          <p14:tracePt t="554913" x="7651750" y="6210300"/>
          <p14:tracePt t="554930" x="7702550" y="6210300"/>
          <p14:tracePt t="554946" x="7727950" y="6210300"/>
          <p14:tracePt t="555013" x="7747000" y="6210300"/>
          <p14:tracePt t="555030" x="7785100" y="6210300"/>
          <p14:tracePt t="555046" x="7829550" y="6210300"/>
          <p14:tracePt t="555071" x="7924800" y="6210300"/>
          <p14:tracePt t="555080" x="7962900" y="6203950"/>
          <p14:tracePt t="555096" x="8045450" y="6197600"/>
          <p14:tracePt t="555114" x="8108950" y="6184900"/>
          <p14:tracePt t="555142" x="8337550" y="6172200"/>
          <p14:tracePt t="555152" x="8413750" y="6165850"/>
          <p14:tracePt t="555165" x="8509000" y="6159500"/>
          <p14:tracePt t="555180" x="8585200" y="6140450"/>
          <p14:tracePt t="555197" x="8597900" y="6134100"/>
          <p14:tracePt t="555213" x="8604250" y="6121400"/>
          <p14:tracePt t="555230" x="8616950" y="6115050"/>
          <p14:tracePt t="555247" x="8629650" y="6108700"/>
          <p14:tracePt t="555270" x="8642350" y="6076950"/>
          <p14:tracePt t="555280" x="8642350" y="6064250"/>
          <p14:tracePt t="555297" x="8642350" y="6019800"/>
          <p14:tracePt t="555313" x="8636000" y="5988050"/>
          <p14:tracePt t="555330" x="8616950" y="5949950"/>
          <p14:tracePt t="555347" x="8604250" y="5924550"/>
          <p14:tracePt t="555363" x="8591550" y="5905500"/>
          <p14:tracePt t="555381" x="8572500" y="5886450"/>
          <p14:tracePt t="555405" x="8489950" y="5854700"/>
          <p14:tracePt t="555430" x="8362950" y="5829300"/>
          <p14:tracePt t="555448" x="8267700" y="5816600"/>
          <p14:tracePt t="555463" x="8172450" y="5797550"/>
          <p14:tracePt t="555481" x="8108950" y="5784850"/>
          <p14:tracePt t="555497" x="8064500" y="5778500"/>
          <p14:tracePt t="555514" x="8039100" y="5772150"/>
          <p14:tracePt t="555530" x="8026400" y="5772150"/>
          <p14:tracePt t="555547" x="8007350" y="5772150"/>
          <p14:tracePt t="555564" x="7937500" y="5772150"/>
          <p14:tracePt t="555581" x="7804150" y="5772150"/>
          <p14:tracePt t="555597" x="7670800" y="5778500"/>
          <p14:tracePt t="555599" x="7600950" y="5784850"/>
          <p14:tracePt t="555614" x="7556500" y="5784850"/>
          <p14:tracePt t="555631" x="7442200" y="5784850"/>
          <p14:tracePt t="555631" x="7416800" y="5784850"/>
          <p14:tracePt t="555647" x="7378700" y="5784850"/>
          <p14:tracePt t="555664" x="7366000" y="5784850"/>
          <p14:tracePt t="555697" x="7346950" y="5784850"/>
          <p14:tracePt t="555714" x="7289800" y="5797550"/>
          <p14:tracePt t="555731" x="7181850" y="5829300"/>
          <p14:tracePt t="555747" x="7105650" y="5854700"/>
          <p14:tracePt t="555765" x="7067550" y="5873750"/>
          <p14:tracePt t="555783" x="7061200" y="5880100"/>
          <p14:tracePt t="555830" x="7048500" y="5911850"/>
          <p14:tracePt t="555848" x="7035800" y="5943600"/>
          <p14:tracePt t="555864" x="7023100" y="5981700"/>
          <p14:tracePt t="555880" x="7023100" y="6013450"/>
          <p14:tracePt t="555898" x="7029450" y="6026150"/>
          <p14:tracePt t="555920" x="7073900" y="6038850"/>
          <p14:tracePt t="555930" x="7092950" y="6045200"/>
          <p14:tracePt t="555947" x="7181850" y="6051550"/>
          <p14:tracePt t="555964" x="7296150" y="6051550"/>
          <p14:tracePt t="555980" x="7423150" y="6051550"/>
          <p14:tracePt t="555997" x="7518400" y="6064250"/>
          <p14:tracePt t="556014" x="7651750" y="6083300"/>
          <p14:tracePt t="556031" x="7797800" y="6115050"/>
          <p14:tracePt t="556048" x="7918450" y="6127750"/>
          <p14:tracePt t="556065" x="8058150" y="6134100"/>
          <p14:tracePt t="556089" x="8172450" y="6134100"/>
          <p14:tracePt t="556098" x="8185150" y="6134100"/>
          <p14:tracePt t="556114" x="8216900" y="6134100"/>
          <p14:tracePt t="556131" x="8248650" y="6121400"/>
          <p14:tracePt t="556147" x="8274050" y="6121400"/>
          <p14:tracePt t="556165" x="8299450" y="6121400"/>
          <p14:tracePt t="556183" x="8331200" y="6121400"/>
          <p14:tracePt t="556198" x="8350250" y="6115050"/>
          <p14:tracePt t="556214" x="8375650" y="6108700"/>
          <p14:tracePt t="556231" x="8388350" y="6102350"/>
          <p14:tracePt t="556248" x="8401050" y="6102350"/>
          <p14:tracePt t="556265" x="8413750" y="6096000"/>
          <p14:tracePt t="556283" x="8420100" y="6089650"/>
          <p14:tracePt t="556331" x="8426450" y="6089650"/>
          <p14:tracePt t="556347" x="8426450" y="6083300"/>
          <p14:tracePt t="556541" x="8394700" y="6076950"/>
          <p14:tracePt t="556579" x="8286750" y="6038850"/>
          <p14:tracePt t="556587" x="8274050" y="6038850"/>
          <p14:tracePt t="556598" x="8267700" y="6038850"/>
          <p14:tracePt t="559278" x="8312150" y="6032500"/>
          <p14:tracePt t="559288" x="8356600" y="6032500"/>
          <p14:tracePt t="559302" x="8451850" y="6032500"/>
          <p14:tracePt t="559319" x="8585200" y="6032500"/>
          <p14:tracePt t="559334" x="8629650" y="6026150"/>
          <p14:tracePt t="559350" x="8674100" y="6019800"/>
          <p14:tracePt t="559367" x="8801100" y="6019800"/>
          <p14:tracePt t="559384" x="8928100" y="6026150"/>
          <p14:tracePt t="559400" x="9048750" y="6032500"/>
          <p14:tracePt t="559417" x="9131300" y="6032500"/>
          <p14:tracePt t="559434" x="9207500" y="6032500"/>
          <p14:tracePt t="559451" x="9283700" y="6032500"/>
          <p14:tracePt t="559475" x="9385300" y="6045200"/>
          <p14:tracePt t="559483" x="9404350" y="6045200"/>
          <p14:tracePt t="559501" x="9410700" y="6045200"/>
          <p14:tracePt t="559584" x="9417050" y="6038850"/>
          <p14:tracePt t="559601" x="9474200" y="6038850"/>
          <p14:tracePt t="559618" x="9575800" y="6057900"/>
          <p14:tracePt t="559634" x="9652000" y="6064250"/>
          <p14:tracePt t="559651" x="9671050" y="6064250"/>
          <p14:tracePt t="559667" x="9690100" y="6057900"/>
          <p14:tracePt t="559684" x="9696450" y="6057900"/>
          <p14:tracePt t="559710" x="9702800" y="6057900"/>
          <p14:tracePt t="559721" x="9709150" y="6057900"/>
          <p14:tracePt t="559734" x="9721850" y="6057900"/>
          <p14:tracePt t="559751" x="9740900" y="6051550"/>
          <p14:tracePt t="559767" x="9753600" y="6051550"/>
          <p14:tracePt t="559784" x="9759950" y="6051550"/>
          <p14:tracePt t="559803" x="9772650" y="6045200"/>
          <p14:tracePt t="559817" x="9785350" y="6045200"/>
          <p14:tracePt t="559834" x="9804400" y="6038850"/>
          <p14:tracePt t="559850" x="9829800" y="6032500"/>
          <p14:tracePt t="559867" x="9855200" y="6019800"/>
          <p14:tracePt t="559885" x="9874250" y="6019800"/>
          <p14:tracePt t="559902" x="9893300" y="6013450"/>
          <p14:tracePt t="559917" x="9906000" y="6007100"/>
          <p14:tracePt t="559934" x="9912350" y="6007100"/>
          <p14:tracePt t="559950" x="9925050" y="6007100"/>
          <p14:tracePt t="559968" x="9937750" y="6007100"/>
          <p14:tracePt t="559986" x="9963150" y="6007100"/>
          <p14:tracePt t="560001" x="9982200" y="6007100"/>
          <p14:tracePt t="560022" x="10013950" y="6007100"/>
          <p14:tracePt t="560034" x="10020300" y="6007100"/>
          <p14:tracePt t="560084" x="10020300" y="6013450"/>
          <p14:tracePt t="560102" x="10026650" y="6013450"/>
          <p14:tracePt t="560118" x="10033000" y="6019800"/>
          <p14:tracePt t="560135" x="10064750" y="6026150"/>
          <p14:tracePt t="560151" x="10128250" y="6038850"/>
          <p14:tracePt t="560168" x="10191750" y="6045200"/>
          <p14:tracePt t="560184" x="10210800" y="6051550"/>
          <p14:tracePt t="560234" x="10223500" y="6051550"/>
          <p14:tracePt t="560252" x="10236200" y="6051550"/>
          <p14:tracePt t="560276" x="10255250" y="6051550"/>
          <p14:tracePt t="560284" x="10261600" y="6051550"/>
          <p14:tracePt t="560301" x="10267950" y="6051550"/>
          <p14:tracePt t="560318" x="10280650" y="6057900"/>
          <p14:tracePt t="560334" x="10287000" y="6057900"/>
          <p14:tracePt t="560541" x="10293350" y="6057900"/>
          <p14:tracePt t="560568" x="10394950" y="6057900"/>
          <p14:tracePt t="560584" x="10496550" y="6064250"/>
          <p14:tracePt t="560601" x="10636250" y="6083300"/>
          <p14:tracePt t="560618" x="10788650" y="6102350"/>
          <p14:tracePt t="560635" x="10915650" y="6108700"/>
          <p14:tracePt t="560653" x="11036300" y="6108700"/>
          <p14:tracePt t="560668" x="11061700" y="6108700"/>
          <p14:tracePt t="560685" x="11068050" y="6108700"/>
          <p14:tracePt t="560701" x="11074400" y="6108700"/>
          <p14:tracePt t="560718" x="11080750" y="6102350"/>
          <p14:tracePt t="560738" x="11093450" y="6096000"/>
          <p14:tracePt t="560751" x="11106150" y="6089650"/>
          <p14:tracePt t="560768" x="11118850" y="6083300"/>
          <p14:tracePt t="560785" x="11137900" y="6070600"/>
          <p14:tracePt t="560801" x="11150600" y="6051550"/>
          <p14:tracePt t="560819" x="11169650" y="6019800"/>
          <p14:tracePt t="560842" x="11176000" y="5994400"/>
          <p14:tracePt t="560852" x="11182350" y="5981700"/>
          <p14:tracePt t="560868" x="11182350" y="5962650"/>
          <p14:tracePt t="560887" x="11176000" y="5949950"/>
          <p14:tracePt t="560902" x="11169650" y="5943600"/>
          <p14:tracePt t="560919" x="11131550" y="5924550"/>
          <p14:tracePt t="560935" x="11055350" y="5899150"/>
          <p14:tracePt t="560951" x="10972800" y="5880100"/>
          <p14:tracePt t="560968" x="10909300" y="5861050"/>
          <p14:tracePt t="560985" x="10852150" y="5848350"/>
          <p14:tracePt t="561002" x="10801350" y="5835650"/>
          <p14:tracePt t="561018" x="10769600" y="5829300"/>
          <p14:tracePt t="561035" x="10763250" y="5829300"/>
          <p14:tracePt t="561073" x="10744200" y="5835650"/>
          <p14:tracePt t="561085" x="10718800" y="5842000"/>
          <p14:tracePt t="561102" x="10648950" y="5873750"/>
          <p14:tracePt t="561118" x="10534650" y="5899150"/>
          <p14:tracePt t="561135" x="10382250" y="5930900"/>
          <p14:tracePt t="561152" x="10363200" y="5937250"/>
          <p14:tracePt t="561257" x="10363200" y="5943600"/>
          <p14:tracePt t="561270" x="10369550" y="5949950"/>
          <p14:tracePt t="561287" x="10401300" y="5994400"/>
          <p14:tracePt t="561307" x="10471150" y="6051550"/>
          <p14:tracePt t="561319" x="10490200" y="6064250"/>
          <p14:tracePt t="561336" x="10515600" y="6076950"/>
          <p14:tracePt t="561352" x="10521950" y="6083300"/>
          <p14:tracePt t="561385" x="10560050" y="6083300"/>
          <p14:tracePt t="561402" x="10610850" y="6083300"/>
          <p14:tracePt t="561419" x="10687050" y="6076950"/>
          <p14:tracePt t="561442" x="10852150" y="6076950"/>
          <p14:tracePt t="561452" x="10883900" y="6070600"/>
          <p14:tracePt t="561469" x="10928350" y="6057900"/>
          <p14:tracePt t="561485" x="10979150" y="6045200"/>
          <p14:tracePt t="561502" x="11017250" y="6038850"/>
          <p14:tracePt t="561519" x="11061700" y="6026150"/>
          <p14:tracePt t="561536" x="11093450" y="6026150"/>
          <p14:tracePt t="561537" x="11106150" y="6026150"/>
          <p14:tracePt t="561552" x="11112500" y="6026150"/>
          <p14:tracePt t="561602" x="11068050" y="6026150"/>
          <p14:tracePt t="561627" x="10833100" y="6064250"/>
          <p14:tracePt t="561637" x="10737850" y="6076950"/>
          <p14:tracePt t="561654" x="10426700" y="6102350"/>
          <p14:tracePt t="561670" x="10071100" y="6115050"/>
          <p14:tracePt t="561686" x="9613900" y="6115050"/>
          <p14:tracePt t="561687" x="9423400" y="6115050"/>
          <p14:tracePt t="561703" x="9144000" y="6115050"/>
          <p14:tracePt t="561723" x="8159750" y="6064250"/>
          <p14:tracePt t="561735" x="7397750" y="6019800"/>
          <p14:tracePt t="561753" x="6699250" y="5975350"/>
          <p14:tracePt t="561769" x="6051550" y="5924550"/>
          <p14:tracePt t="561785" x="5467350" y="5880100"/>
          <p14:tracePt t="561808" x="4711700" y="5835650"/>
          <p14:tracePt t="561819" x="4470400" y="5822950"/>
          <p14:tracePt t="561835" x="4076700" y="5797550"/>
          <p14:tracePt t="561853" x="3702050" y="5791200"/>
          <p14:tracePt t="561870" x="3441700" y="5791200"/>
          <p14:tracePt t="561886" x="3111500" y="5803900"/>
          <p14:tracePt t="561916" x="2406650" y="5848350"/>
          <p14:tracePt t="561921" x="2184400" y="5873750"/>
          <p14:tracePt t="561936" x="1974850" y="5899150"/>
          <p14:tracePt t="561952" x="1682750" y="5911850"/>
          <p14:tracePt t="561953" x="1568450" y="5905500"/>
          <p14:tracePt t="561969" x="1479550" y="5899150"/>
          <p14:tracePt t="561986" x="1454150" y="5899150"/>
          <p14:tracePt t="562002" x="1416050" y="5899150"/>
          <p14:tracePt t="562019" x="1314450" y="5924550"/>
          <p14:tracePt t="562038" x="1200150" y="5981700"/>
          <p14:tracePt t="562054" x="1136650" y="6038850"/>
          <p14:tracePt t="562069" x="1130300" y="6070600"/>
          <p14:tracePt t="562092" x="1130300" y="6127750"/>
          <p14:tracePt t="562103" x="1123950" y="6140450"/>
          <p14:tracePt t="562125" x="1073150" y="6210300"/>
          <p14:tracePt t="562136" x="1047750" y="6235700"/>
          <p14:tracePt t="562153" x="1009650" y="6267450"/>
          <p14:tracePt t="562169" x="1003300" y="6280150"/>
          <p14:tracePt t="562202" x="1009650" y="6286500"/>
          <p14:tracePt t="562220" x="1022350" y="6299200"/>
          <p14:tracePt t="562238" x="1028700" y="6311900"/>
          <p14:tracePt t="562252" x="1035050" y="6330950"/>
          <p14:tracePt t="562270" x="1041400" y="6337300"/>
          <p14:tracePt t="562302" x="1047750" y="6337300"/>
          <p14:tracePt t="562320" x="1060450" y="6343650"/>
          <p14:tracePt t="562336" x="1098550" y="6343650"/>
          <p14:tracePt t="562353" x="1181100" y="6350000"/>
          <p14:tracePt t="562369" x="1257300" y="6362700"/>
          <p14:tracePt t="562386" x="1320800" y="6369050"/>
          <p14:tracePt t="562403" x="1365250" y="6375400"/>
          <p14:tracePt t="562427" x="1416050" y="6375400"/>
          <p14:tracePt t="562436" x="1447800" y="6375400"/>
          <p14:tracePt t="562453" x="1530350" y="6369050"/>
          <p14:tracePt t="562469" x="1600200" y="6356350"/>
          <p14:tracePt t="562486" x="1644650" y="6350000"/>
          <p14:tracePt t="562503" x="1670050" y="6350000"/>
          <p14:tracePt t="562519" x="1676400" y="6350000"/>
          <p14:tracePt t="562553" x="1676400" y="6343650"/>
          <p14:tracePt t="562570" x="1682750" y="6343650"/>
          <p14:tracePt t="562586" x="1758950" y="6343650"/>
          <p14:tracePt t="562603" x="1879600" y="6343650"/>
          <p14:tracePt t="562619" x="1974850" y="6356350"/>
          <p14:tracePt t="562637" x="2012950" y="6362700"/>
          <p14:tracePt t="562703" x="2025650" y="6362700"/>
          <p14:tracePt t="562719" x="2095500" y="6362700"/>
          <p14:tracePt t="562737" x="2228850" y="6350000"/>
          <p14:tracePt t="562753" x="2387600" y="6350000"/>
          <p14:tracePt t="562769" x="2501900" y="6350000"/>
          <p14:tracePt t="562786" x="2559050" y="6350000"/>
          <p14:tracePt t="562803" x="2590800" y="6350000"/>
          <p14:tracePt t="562821" x="2616200" y="6343650"/>
          <p14:tracePt t="562848" x="2673350" y="6337300"/>
          <p14:tracePt t="562859" x="2692400" y="6330950"/>
          <p14:tracePt t="562871" x="2736850" y="6324600"/>
          <p14:tracePt t="562895" x="2984500" y="6286500"/>
          <p14:tracePt t="562903" x="3035300" y="6286500"/>
          <p14:tracePt t="562920" x="3048000" y="6286500"/>
          <p14:tracePt t="562953" x="3022600" y="6286500"/>
          <p14:tracePt t="562970" x="3003550" y="6286500"/>
          <p14:tracePt t="562987" x="2997200" y="6286500"/>
          <p14:tracePt t="563021" x="3041650" y="6286500"/>
          <p14:tracePt t="563036" x="3168650" y="6299200"/>
          <p14:tracePt t="563053" x="3276600" y="6318250"/>
          <p14:tracePt t="563071" x="3308350" y="6324600"/>
          <p14:tracePt t="563153" x="3314700" y="6324600"/>
          <p14:tracePt t="563169" x="3352800" y="6324600"/>
          <p14:tracePt t="563187" x="3454400" y="6330950"/>
          <p14:tracePt t="563190" x="3511550" y="6343650"/>
          <p14:tracePt t="563204" x="3536950" y="6356350"/>
          <p14:tracePt t="563226" x="3549650" y="6362700"/>
          <p14:tracePt t="563307" x="3556000" y="6362700"/>
          <p14:tracePt t="563320" x="3613150" y="6356350"/>
          <p14:tracePt t="563337" x="3708400" y="6343650"/>
          <p14:tracePt t="563362" x="3752850" y="6343650"/>
          <p14:tracePt t="563462" x="3759200" y="6343650"/>
          <p14:tracePt t="563470" x="3771900" y="6337300"/>
          <p14:tracePt t="563487" x="3829050" y="6330950"/>
          <p14:tracePt t="563504" x="3886200" y="6318250"/>
          <p14:tracePt t="563520" x="3911600" y="6318250"/>
          <p14:tracePt t="563537" x="3917950" y="6318250"/>
          <p14:tracePt t="563595" x="3930650" y="6311900"/>
          <p14:tracePt t="563604" x="3937000" y="6311900"/>
          <p14:tracePt t="563622" x="3975100" y="6305550"/>
          <p14:tracePt t="563638" x="4006850" y="6299200"/>
          <p14:tracePt t="563638" x="4013200" y="6292850"/>
          <p14:tracePt t="563653" x="4019550" y="6292850"/>
          <p14:tracePt t="563777" x="4025900" y="6292850"/>
          <p14:tracePt t="563787" x="4057650" y="6292850"/>
          <p14:tracePt t="563804" x="4114800" y="6286500"/>
          <p14:tracePt t="563822" x="4222750" y="6280150"/>
          <p14:tracePt t="563837" x="4438650" y="6280150"/>
          <p14:tracePt t="563854" x="4762500" y="6286500"/>
          <p14:tracePt t="563871" x="5054600" y="6286500"/>
          <p14:tracePt t="563887" x="5346700" y="6286500"/>
          <p14:tracePt t="563904" x="5556250" y="6267450"/>
          <p14:tracePt t="563932" x="5753100" y="6223000"/>
          <p14:tracePt t="563943" x="5759450" y="6216650"/>
          <p14:tracePt t="563954" x="5765800" y="6210300"/>
          <p14:tracePt t="564120" x="5765800" y="6203950"/>
          <p14:tracePt t="564254" x="5772150" y="6203950"/>
          <p14:tracePt t="564271" x="5797550" y="6197600"/>
          <p14:tracePt t="564292" x="5829300" y="6191250"/>
          <p14:tracePt t="564304" x="5842000" y="6191250"/>
          <p14:tracePt t="564321" x="5854700" y="6184900"/>
          <p14:tracePt t="564346" x="5892800" y="6178550"/>
          <p14:tracePt t="564357" x="5899150" y="6178550"/>
          <p14:tracePt t="564371" x="5918200" y="6172200"/>
          <p14:tracePt t="564398" x="5943600" y="6165850"/>
          <p14:tracePt t="564405" x="5949950" y="6165850"/>
          <p14:tracePt t="564421" x="5962650" y="6159500"/>
          <p14:tracePt t="564599" x="5969000" y="6172200"/>
          <p14:tracePt t="564607" x="5969000" y="6178550"/>
          <p14:tracePt t="564632" x="5975350" y="6203950"/>
          <p14:tracePt t="564638" x="5981700" y="6210300"/>
          <p14:tracePt t="564655" x="5981700" y="6216650"/>
          <p14:tracePt t="565148" x="5975350" y="6216650"/>
          <p14:tracePt t="565239" x="5981700" y="6210300"/>
          <p14:tracePt t="565264" x="5981700" y="6203950"/>
          <p14:tracePt t="565272" x="5988050" y="6203950"/>
          <p14:tracePt t="565567" x="5988050" y="6197600"/>
          <p14:tracePt t="565575" x="5988050" y="6191250"/>
          <p14:tracePt t="565706" x="5988050" y="6184900"/>
          <p14:tracePt t="565761" x="5994400" y="6184900"/>
          <p14:tracePt t="565810" x="6000750" y="6172200"/>
          <p14:tracePt t="565839" x="6000750" y="6165850"/>
          <p14:tracePt t="565856" x="6007100" y="6159500"/>
          <p14:tracePt t="565873" x="6007100" y="6146800"/>
          <p14:tracePt t="565889" x="6013450" y="6127750"/>
          <p14:tracePt t="565906" x="6013450" y="6115050"/>
          <p14:tracePt t="565922" x="6019800" y="6102350"/>
          <p14:tracePt t="565948" x="6019800" y="6007100"/>
          <p14:tracePt t="565957" x="6013450" y="5981700"/>
          <p14:tracePt t="565974" x="6007100" y="5930900"/>
          <p14:tracePt t="565990" x="6000750" y="5892800"/>
          <p14:tracePt t="566006" x="5988050" y="5842000"/>
          <p14:tracePt t="566022" x="5981700" y="5803900"/>
          <p14:tracePt t="566039" x="5975350" y="5778500"/>
          <p14:tracePt t="566056" x="5975350" y="5746750"/>
          <p14:tracePt t="566072" x="5975350" y="5715000"/>
          <p14:tracePt t="566090" x="5975350" y="5676900"/>
          <p14:tracePt t="566106" x="5975350" y="5632450"/>
          <p14:tracePt t="566123" x="5969000" y="5562600"/>
          <p14:tracePt t="566139" x="5969000" y="5524500"/>
          <p14:tracePt t="566158" x="5988050" y="5473700"/>
          <p14:tracePt t="566172" x="6057900" y="5403850"/>
          <p14:tracePt t="566189" x="6178550" y="5314950"/>
          <p14:tracePt t="566206" x="6343650" y="5213350"/>
          <p14:tracePt t="566222" x="6477000" y="5111750"/>
          <p14:tracePt t="566239" x="6540500" y="5041900"/>
          <p14:tracePt t="566256" x="6559550" y="4997450"/>
          <p14:tracePt t="566273" x="6565900" y="4959350"/>
          <p14:tracePt t="566289" x="6572250" y="4933950"/>
          <p14:tracePt t="566306" x="6584950" y="4921250"/>
          <p14:tracePt t="566323" x="6597650" y="4902200"/>
          <p14:tracePt t="566339" x="6616700" y="4895850"/>
          <p14:tracePt t="566356" x="6648450" y="4870450"/>
          <p14:tracePt t="566373" x="6661150" y="4838700"/>
          <p14:tracePt t="566390" x="6661150" y="4806950"/>
          <p14:tracePt t="566407" x="6654800" y="4794250"/>
          <p14:tracePt t="579404" x="6667500" y="4794250"/>
          <p14:tracePt t="579417" x="6686550" y="4806950"/>
          <p14:tracePt t="579434" x="6781800" y="4889500"/>
          <p14:tracePt t="579450" x="6832600" y="4997450"/>
          <p14:tracePt t="579467" x="6743700" y="5175250"/>
          <p14:tracePt t="579495" x="6572250" y="5321300"/>
          <p14:tracePt t="579501" x="6527800" y="5353050"/>
          <p14:tracePt t="579519" x="6457950" y="5403850"/>
          <p14:tracePt t="579534" x="6438900" y="5422900"/>
          <p14:tracePt t="579551" x="6432550" y="5422900"/>
          <p14:tracePt t="579567" x="6432550" y="5429250"/>
          <p14:tracePt t="579584" x="6419850" y="5441950"/>
          <p14:tracePt t="579601" x="6394450" y="5473700"/>
          <p14:tracePt t="579618" x="6350000" y="5518150"/>
          <p14:tracePt t="579634" x="6324600" y="5537200"/>
          <p14:tracePt t="579651" x="6311900" y="5543550"/>
          <p14:tracePt t="579708" x="6305550" y="5543550"/>
          <p14:tracePt t="579720" x="6299200" y="5543550"/>
          <p14:tracePt t="579734" x="6292850" y="5543550"/>
          <p14:tracePt t="579751" x="6273800" y="5537200"/>
          <p14:tracePt t="579778" x="6267450" y="5537200"/>
          <p14:tracePt t="579861" x="6254750" y="5537200"/>
          <p14:tracePt t="579867" x="6248400" y="5537200"/>
          <p14:tracePt t="579884" x="6242050" y="5543550"/>
          <p14:tracePt t="579905" x="6235700" y="5543550"/>
          <p14:tracePt t="579945" x="6184900" y="5575300"/>
          <p14:tracePt t="579952" x="6159500" y="5588000"/>
          <p14:tracePt t="579967" x="6096000" y="5607050"/>
          <p14:tracePt t="579984" x="6007100" y="5632450"/>
          <p14:tracePt t="580008" x="5899150" y="5651500"/>
          <p14:tracePt t="580018" x="5867400" y="5651500"/>
          <p14:tracePt t="580041" x="5829300" y="5651500"/>
          <p14:tracePt t="580102" x="5816600" y="5651500"/>
          <p14:tracePt t="580118" x="5791200" y="5651500"/>
          <p14:tracePt t="580135" x="5759450" y="5657850"/>
          <p14:tracePt t="580151" x="5746750" y="5657850"/>
          <p14:tracePt t="580234" x="5683250" y="5695950"/>
          <p14:tracePt t="580251" x="5600700" y="5740400"/>
          <p14:tracePt t="580268" x="5518150" y="5778500"/>
          <p14:tracePt t="580284" x="5486400" y="5797550"/>
          <p14:tracePt t="580318" x="5492750" y="5791200"/>
          <p14:tracePt t="580334" x="5518150" y="5765800"/>
          <p14:tracePt t="580352" x="5549900" y="5715000"/>
          <p14:tracePt t="580381" x="5607050" y="5613400"/>
          <p14:tracePt t="580391" x="5632450" y="5581650"/>
          <p14:tracePt t="580402" x="5740400" y="5480050"/>
          <p14:tracePt t="580420" x="5873750" y="5372100"/>
          <p14:tracePt t="580434" x="6057900" y="5219700"/>
          <p14:tracePt t="580452" x="6146800" y="5149850"/>
          <p14:tracePt t="580468" x="6146800" y="5143500"/>
          <p14:tracePt t="583667" x="6146800" y="5137150"/>
          <p14:tracePt t="583692" x="6140450" y="5111750"/>
          <p14:tracePt t="583704" x="6146800" y="5111750"/>
          <p14:tracePt t="583725" x="6172200" y="5105400"/>
          <p14:tracePt t="583737" x="6178550" y="5092700"/>
          <p14:tracePt t="583770" x="6165850" y="5092700"/>
          <p14:tracePt t="583787" x="6153150" y="5092700"/>
          <p14:tracePt t="583804" x="6146800" y="5099050"/>
          <p14:tracePt t="583829" x="6140450" y="5111750"/>
          <p14:tracePt t="583883" x="6115050" y="5137150"/>
          <p14:tracePt t="583891" x="6102350" y="5149850"/>
          <p14:tracePt t="583905" x="6083300" y="5175250"/>
          <p14:tracePt t="583931" x="6000750" y="5257800"/>
          <p14:tracePt t="583942" x="5969000" y="5283200"/>
          <p14:tracePt t="583954" x="5956300" y="5295900"/>
          <p14:tracePt t="583971" x="5911850" y="5334000"/>
          <p14:tracePt t="583987" x="5892800" y="5365750"/>
          <p14:tracePt t="584005" x="5886450" y="5372100"/>
          <p14:tracePt t="584006" x="5880100" y="5384800"/>
          <p14:tracePt t="584027" x="5867400" y="5416550"/>
          <p14:tracePt t="584038" x="5842000" y="5473700"/>
          <p14:tracePt t="584054" x="5822950" y="5556250"/>
          <p14:tracePt t="584071" x="5822950" y="5670550"/>
          <p14:tracePt t="584087" x="5848350" y="5772150"/>
          <p14:tracePt t="584104" x="5880100" y="5861050"/>
          <p14:tracePt t="584121" x="5905500" y="5918200"/>
          <p14:tracePt t="584138" x="5924550" y="5949950"/>
          <p14:tracePt t="584173" x="6007100" y="5981700"/>
          <p14:tracePt t="584188" x="6051550" y="5988050"/>
          <p14:tracePt t="584204" x="6121400" y="5994400"/>
          <p14:tracePt t="584204" x="6159500" y="6000750"/>
          <p14:tracePt t="584221" x="6165850" y="6000750"/>
          <p14:tracePt t="584254" x="6172200" y="6000750"/>
          <p14:tracePt t="584271" x="6184900" y="6000750"/>
          <p14:tracePt t="584287" x="6216650" y="6007100"/>
          <p14:tracePt t="584304" x="6261100" y="6019800"/>
          <p14:tracePt t="584321" x="6305550" y="6026150"/>
          <p14:tracePt t="584352" x="6369050" y="6051550"/>
          <p14:tracePt t="584364" x="6381750" y="6057900"/>
          <p14:tracePt t="584377" x="6407150" y="6083300"/>
          <p14:tracePt t="584389" x="6413500" y="6089650"/>
          <p14:tracePt t="584405" x="6426200" y="6108700"/>
          <p14:tracePt t="584421" x="6426200" y="6121400"/>
          <p14:tracePt t="584471" x="6426200" y="6127750"/>
          <p14:tracePt t="584553" x="6419850" y="6134100"/>
          <p14:tracePt t="584583" x="6337300" y="6165850"/>
          <p14:tracePt t="585346" x="6318250" y="6165850"/>
          <p14:tracePt t="585355" x="6292850" y="6165850"/>
          <p14:tracePt t="585372" x="6223000" y="6172200"/>
          <p14:tracePt t="585389" x="6140450" y="6172200"/>
          <p14:tracePt t="585406" x="5975350" y="6178550"/>
          <p14:tracePt t="585428" x="5867400" y="6178550"/>
          <p14:tracePt t="585438" x="5829300" y="6178550"/>
          <p14:tracePt t="585455" x="5727700" y="6191250"/>
          <p14:tracePt t="585480" x="5562600" y="6210300"/>
          <p14:tracePt t="585488" x="5511800" y="6216650"/>
          <p14:tracePt t="585505" x="5378450" y="6223000"/>
          <p14:tracePt t="585522" x="5289550" y="6229350"/>
          <p14:tracePt t="585539" x="5213350" y="6229350"/>
          <p14:tracePt t="585567" x="5048250" y="6242050"/>
          <p14:tracePt t="585575" x="4984750" y="6242050"/>
          <p14:tracePt t="585589" x="4933950" y="6248400"/>
          <p14:tracePt t="585606" x="4775200" y="6248400"/>
          <p14:tracePt t="585622" x="4591050" y="6248400"/>
          <p14:tracePt t="585622" x="4502150" y="6248400"/>
          <p14:tracePt t="585639" x="4362450" y="6248400"/>
          <p14:tracePt t="585655" x="4197350" y="6248400"/>
          <p14:tracePt t="585672" x="4038600" y="6235700"/>
          <p14:tracePt t="585689" x="3956050" y="6223000"/>
          <p14:tracePt t="585706" x="3867150" y="6223000"/>
          <p14:tracePt t="585722" x="3778250" y="6223000"/>
          <p14:tracePt t="585743" x="3695700" y="6223000"/>
          <p14:tracePt t="585755" x="3632200" y="6223000"/>
          <p14:tracePt t="585772" x="3581400" y="6216650"/>
          <p14:tracePt t="585801" x="3498850" y="6210300"/>
          <p14:tracePt t="585809" x="3473450" y="6203950"/>
          <p14:tracePt t="585822" x="3441700" y="6203950"/>
          <p14:tracePt t="585842" x="3219450" y="6203950"/>
          <p14:tracePt t="585856" x="3124200" y="6210300"/>
          <p14:tracePt t="585879" x="2940050" y="6216650"/>
          <p14:tracePt t="585891" x="2857500" y="6216650"/>
          <p14:tracePt t="585905" x="2819400" y="6216650"/>
          <p14:tracePt t="585923" x="2800350" y="6216650"/>
          <p14:tracePt t="585939" x="2667000" y="6216650"/>
          <p14:tracePt t="585956" x="2501900" y="6229350"/>
          <p14:tracePt t="585974" x="2279650" y="6235700"/>
          <p14:tracePt t="585990" x="2089150" y="6235700"/>
          <p14:tracePt t="586006" x="1993900" y="6223000"/>
          <p14:tracePt t="586022" x="1974850" y="6223000"/>
          <p14:tracePt t="586039" x="1968500" y="6223000"/>
          <p14:tracePt t="586056" x="1943100" y="6223000"/>
          <p14:tracePt t="586073" x="1847850" y="6235700"/>
          <p14:tracePt t="586089" x="1682750" y="6242050"/>
          <p14:tracePt t="586106" x="1524000" y="6235700"/>
          <p14:tracePt t="586123" x="1371600" y="6223000"/>
          <p14:tracePt t="586139" x="1270000" y="6197600"/>
          <p14:tracePt t="586193" x="1263650" y="6197600"/>
          <p14:tracePt t="586206" x="1257300" y="6197600"/>
          <p14:tracePt t="586223" x="1193800" y="6197600"/>
          <p14:tracePt t="586239" x="1085850" y="6191250"/>
          <p14:tracePt t="586256" x="1022350" y="6191250"/>
          <p14:tracePt t="586273" x="1003300" y="6191250"/>
          <p14:tracePt t="586307" x="996950" y="6191250"/>
          <p14:tracePt t="586322" x="958850" y="6197600"/>
          <p14:tracePt t="586340" x="838200" y="6229350"/>
          <p14:tracePt t="586363" x="596900" y="6267450"/>
          <p14:tracePt t="586373" x="527050" y="6273800"/>
          <p14:tracePt t="586389" x="469900" y="6280150"/>
          <p14:tracePt t="586439" x="476250" y="6292850"/>
          <p14:tracePt t="586456" x="476250" y="6311900"/>
          <p14:tracePt t="586473" x="450850" y="6369050"/>
          <p14:tracePt t="586490" x="431800" y="6419850"/>
          <p14:tracePt t="586506" x="431800" y="6438900"/>
          <p14:tracePt t="586523" x="476250" y="6508750"/>
          <p14:tracePt t="586552" x="571500" y="6578600"/>
          <p14:tracePt t="586564" x="615950" y="6616700"/>
          <p14:tracePt t="587691" x="1231900" y="6584950"/>
          <p14:tracePt t="587707" x="1257300" y="6565900"/>
          <p14:tracePt t="587724" x="1314450" y="6540500"/>
          <p14:tracePt t="587741" x="1384300" y="6521450"/>
          <p14:tracePt t="587757" x="1397000" y="6521450"/>
          <p14:tracePt t="587843" x="1416050" y="6502400"/>
          <p14:tracePt t="587857" x="1428750" y="6496050"/>
          <p14:tracePt t="587874" x="1473200" y="6470650"/>
          <p14:tracePt t="587898" x="1581150" y="6400800"/>
          <p14:tracePt t="587912" x="1619250" y="6369050"/>
          <p14:tracePt t="587926" x="1644650" y="6337300"/>
          <p14:tracePt t="587942" x="1644650" y="6330950"/>
          <p14:tracePt t="587957" x="1651000" y="6311900"/>
          <p14:tracePt t="587974" x="1657350" y="6292850"/>
          <p14:tracePt t="587990" x="1663700" y="6280150"/>
          <p14:tracePt t="588007" x="1670050" y="6261100"/>
          <p14:tracePt t="588024" x="1689100" y="6235700"/>
          <p14:tracePt t="588041" x="1720850" y="6203950"/>
          <p14:tracePt t="588057" x="1758950" y="6159500"/>
          <p14:tracePt t="588074" x="1778000" y="6127750"/>
          <p14:tracePt t="588091" x="1784350" y="6102350"/>
          <p14:tracePt t="588108" x="1784350" y="6083300"/>
          <p14:tracePt t="588131" x="1784350" y="6057900"/>
          <p14:tracePt t="588141" x="1790700" y="6038850"/>
          <p14:tracePt t="588158" x="1803400" y="6019800"/>
          <p14:tracePt t="588182" x="1847850" y="5962650"/>
          <p14:tracePt t="588193" x="1847850" y="5956300"/>
          <p14:tracePt t="588326" x="1866900" y="5949950"/>
          <p14:tracePt t="588342" x="1892300" y="5937250"/>
          <p14:tracePt t="588364" x="1993900" y="5905500"/>
          <p14:tracePt t="588374" x="2063750" y="5905500"/>
          <p14:tracePt t="588392" x="2241550" y="5905500"/>
          <p14:tracePt t="588409" x="2349500" y="5911850"/>
          <p14:tracePt t="588425" x="2400300" y="5918200"/>
          <p14:tracePt t="588441" x="2419350" y="5924550"/>
          <p14:tracePt t="588458" x="2425700" y="5924550"/>
          <p14:tracePt t="588508" x="2432050" y="5924550"/>
          <p14:tracePt t="588524" x="2444750" y="5924550"/>
          <p14:tracePt t="588541" x="2451100" y="5924550"/>
          <p14:tracePt t="588664" x="2457450" y="5924550"/>
          <p14:tracePt t="588691" x="2470150" y="5924550"/>
          <p14:tracePt t="588708" x="2482850" y="5924550"/>
          <p14:tracePt t="588725" x="2495550" y="5930900"/>
          <p14:tracePt t="588741" x="2501900" y="5937250"/>
          <p14:tracePt t="588758" x="2508250" y="5943600"/>
          <p14:tracePt t="588759" x="2508250" y="5949950"/>
          <p14:tracePt t="588775" x="2514600" y="5949950"/>
          <p14:tracePt t="588830" x="2527300" y="5949950"/>
          <p14:tracePt t="588841" x="2533650" y="5949950"/>
          <p14:tracePt t="588858" x="2546350" y="5943600"/>
          <p14:tracePt t="588927" x="2552700" y="5943600"/>
          <p14:tracePt t="588942" x="2559050" y="5937250"/>
          <p14:tracePt t="588958" x="2565400" y="5937250"/>
          <p14:tracePt t="588991" x="2571750" y="5937250"/>
          <p14:tracePt t="589179" x="2578100" y="5937250"/>
          <p14:tracePt t="589192" x="2578100" y="5930900"/>
          <p14:tracePt t="589209" x="2590800" y="5930900"/>
          <p14:tracePt t="589242" x="2597150" y="5930900"/>
          <p14:tracePt t="589346" x="2603500" y="5930900"/>
          <p14:tracePt t="589371" x="2609850" y="5924550"/>
          <p14:tracePt t="589510" x="2616200" y="5918200"/>
          <p14:tracePt t="589526" x="2628900" y="5905500"/>
          <p14:tracePt t="589542" x="2654300" y="5867400"/>
          <p14:tracePt t="589565" x="2705100" y="5753100"/>
          <p14:tracePt t="589575" x="2717800" y="5721350"/>
          <p14:tracePt t="589592" x="2768600" y="5638800"/>
          <p14:tracePt t="589609" x="2914650" y="5505450"/>
          <p14:tracePt t="589625" x="3105150" y="5403850"/>
          <p14:tracePt t="589642" x="3289300" y="5308600"/>
          <p14:tracePt t="589659" x="3422650" y="5207000"/>
          <p14:tracePt t="589675" x="3536950" y="5067300"/>
          <p14:tracePt t="589692" x="3644900" y="4826000"/>
          <p14:tracePt t="589709" x="3708400" y="4584700"/>
          <p14:tracePt t="589725" x="3752850" y="4235450"/>
          <p14:tracePt t="589742" x="3790950" y="3937000"/>
          <p14:tracePt t="589759" x="3860800" y="3670300"/>
          <p14:tracePt t="589775" x="3949700" y="3454400"/>
          <p14:tracePt t="589792" x="4013200" y="3308350"/>
          <p14:tracePt t="589808" x="4083050" y="3181350"/>
          <p14:tracePt t="589825" x="4159250" y="3048000"/>
          <p14:tracePt t="589842" x="4254500" y="2914650"/>
          <p14:tracePt t="589858" x="4413250" y="2755900"/>
          <p14:tracePt t="589875" x="4546600" y="2667000"/>
          <p14:tracePt t="589892" x="4673600" y="2590800"/>
          <p14:tracePt t="589909" x="4724400" y="2571750"/>
          <p14:tracePt t="589925" x="4724400" y="2565400"/>
          <p14:tracePt t="589993" x="4724400" y="2571750"/>
          <p14:tracePt t="590009" x="4724400" y="2603500"/>
          <p14:tracePt t="590026" x="4737100" y="2673350"/>
          <p14:tracePt t="590042" x="4756150" y="2743200"/>
          <p14:tracePt t="590059" x="4787900" y="2838450"/>
          <p14:tracePt t="590076" x="4800600" y="2940050"/>
          <p14:tracePt t="590092" x="4800600" y="3022600"/>
          <p14:tracePt t="590109" x="4800600" y="3092450"/>
          <p14:tracePt t="590126" x="4775200" y="3181350"/>
          <p14:tracePt t="590142" x="4749800" y="3232150"/>
          <p14:tracePt t="590159" x="4718050" y="3295650"/>
          <p14:tracePt t="590176" x="4667250" y="3359150"/>
          <p14:tracePt t="590192" x="4610100" y="3422650"/>
          <p14:tracePt t="590209" x="4451350" y="3549650"/>
          <p14:tracePt t="590226" x="4368800" y="3600450"/>
          <p14:tracePt t="590242" x="4298950" y="3638550"/>
          <p14:tracePt t="590259" x="4248150" y="3663950"/>
          <p14:tracePt t="590276" x="4222750" y="3676650"/>
          <p14:tracePt t="590614" x="4222750" y="3670300"/>
          <p14:tracePt t="590620" x="4229100" y="3663950"/>
          <p14:tracePt t="590643" x="4248150" y="3644900"/>
          <p14:tracePt t="590659" x="4267200" y="3625850"/>
          <p14:tracePt t="590677" x="4298950" y="3600450"/>
          <p14:tracePt t="590693" x="4337050" y="3568700"/>
          <p14:tracePt t="590709" x="4445000" y="3473450"/>
          <p14:tracePt t="590726" x="4533900" y="3384550"/>
          <p14:tracePt t="590743" x="4673600" y="3187700"/>
          <p14:tracePt t="590759" x="4819650" y="2971800"/>
          <p14:tracePt t="590776" x="5003800" y="2667000"/>
          <p14:tracePt t="590793" x="5149850" y="2413000"/>
          <p14:tracePt t="590809" x="5270500" y="2190750"/>
          <p14:tracePt t="590826" x="5378450" y="2038350"/>
          <p14:tracePt t="590843" x="5416550" y="1962150"/>
          <p14:tracePt t="590860" x="5435600" y="1892300"/>
          <p14:tracePt t="590876" x="5435600" y="1847850"/>
          <p14:tracePt t="590893" x="5435600" y="1803400"/>
          <p14:tracePt t="590910" x="5448300" y="1771650"/>
          <p14:tracePt t="590926" x="5480050" y="1727200"/>
          <p14:tracePt t="590927" x="5492750" y="1708150"/>
          <p14:tracePt t="590943" x="5499100" y="1701800"/>
          <p14:tracePt t="591226" x="5505450" y="1701800"/>
          <p14:tracePt t="591243" x="5524500" y="1695450"/>
          <p14:tracePt t="591260" x="5537200" y="1695450"/>
          <p14:tracePt t="591321" x="5537200" y="1689100"/>
          <p14:tracePt t="591330" x="5537200" y="1682750"/>
          <p14:tracePt t="591345" x="5537200" y="1670050"/>
          <p14:tracePt t="591360" x="5543550" y="1638300"/>
          <p14:tracePt t="591377" x="5549900" y="1625600"/>
          <p14:tracePt t="591410" x="5556250" y="1625600"/>
          <p14:tracePt t="591544" x="5562600" y="1619250"/>
          <p14:tracePt t="591560" x="5575300" y="1606550"/>
          <p14:tracePt t="591577" x="5588000" y="1600200"/>
          <p14:tracePt t="591593" x="5607050" y="1587500"/>
          <p14:tracePt t="591611" x="5645150" y="1562100"/>
          <p14:tracePt t="591627" x="5734050" y="1504950"/>
          <p14:tracePt t="591644" x="5810250" y="1454150"/>
          <p14:tracePt t="591660" x="5867400" y="1409700"/>
          <p14:tracePt t="591677" x="5905500" y="1371600"/>
          <p14:tracePt t="591693" x="5918200" y="1365250"/>
          <p14:tracePt t="591710" x="5930900" y="1346200"/>
          <p14:tracePt t="591727" x="5943600" y="1333500"/>
          <p14:tracePt t="591744" x="5949950" y="1327150"/>
          <p14:tracePt t="591761" x="5956300" y="1314450"/>
          <p14:tracePt t="591777" x="5969000" y="1295400"/>
          <p14:tracePt t="591794" x="5969000" y="1289050"/>
          <p14:tracePt t="591811" x="5975350" y="1282700"/>
          <p14:tracePt t="591827" x="5975350" y="1276350"/>
          <p14:tracePt t="592245" x="5969000" y="1289050"/>
          <p14:tracePt t="592261" x="5956300" y="1308100"/>
          <p14:tracePt t="592278" x="5937250" y="1333500"/>
          <p14:tracePt t="592295" x="5911850" y="1358900"/>
          <p14:tracePt t="592311" x="5880100" y="1397000"/>
          <p14:tracePt t="592328" x="5842000" y="1428750"/>
          <p14:tracePt t="592329" x="5835650" y="1441450"/>
          <p14:tracePt t="592344" x="5822950" y="1454150"/>
          <p14:tracePt t="592361" x="5797550" y="1504950"/>
          <p14:tracePt t="592377" x="5784850" y="1524000"/>
          <p14:tracePt t="592394" x="5772150" y="1543050"/>
          <p14:tracePt t="592411" x="5759450" y="1562100"/>
          <p14:tracePt t="592428" x="5740400" y="1581150"/>
          <p14:tracePt t="592444" x="5721350" y="1606550"/>
          <p14:tracePt t="592461" x="5683250" y="1644650"/>
          <p14:tracePt t="592477" x="5645150" y="1695450"/>
          <p14:tracePt t="592494" x="5613400" y="1733550"/>
          <p14:tracePt t="592511" x="5568950" y="1797050"/>
          <p14:tracePt t="592528" x="5537200" y="1841500"/>
          <p14:tracePt t="592544" x="5492750" y="1892300"/>
          <p14:tracePt t="592561" x="5461000" y="1936750"/>
          <p14:tracePt t="592578" x="5435600" y="1987550"/>
          <p14:tracePt t="592595" x="5422900" y="2038350"/>
          <p14:tracePt t="592611" x="5416550" y="2101850"/>
          <p14:tracePt t="592629" x="5391150" y="2279650"/>
          <p14:tracePt t="592646" x="5372100" y="2400300"/>
          <p14:tracePt t="592661" x="5346700" y="2489200"/>
          <p14:tracePt t="592678" x="5270500" y="2743200"/>
          <p14:tracePt t="592695" x="5200650" y="2971800"/>
          <p14:tracePt t="592711" x="5162550" y="3149600"/>
          <p14:tracePt t="592728" x="5130800" y="3340100"/>
          <p14:tracePt t="592744" x="5105400" y="3530600"/>
          <p14:tracePt t="592761" x="5067300" y="3733800"/>
          <p14:tracePt t="592794" x="4984750" y="4064000"/>
          <p14:tracePt t="592811" x="4914900" y="4311650"/>
          <p14:tracePt t="592828" x="4864100" y="4565650"/>
          <p14:tracePt t="592844" x="4845050" y="4660900"/>
          <p14:tracePt t="592861" x="4838700" y="4699000"/>
          <p14:tracePt t="592878" x="4826000" y="4724400"/>
          <p14:tracePt t="592894" x="4813300" y="4749800"/>
          <p14:tracePt t="592911" x="4794250" y="4775200"/>
          <p14:tracePt t="592928" x="4768850" y="4826000"/>
          <p14:tracePt t="592944" x="4743450" y="4927600"/>
          <p14:tracePt t="592961" x="4724400" y="5029200"/>
          <p14:tracePt t="592978" x="4699000" y="5124450"/>
          <p14:tracePt t="592995" x="4673600" y="5200650"/>
          <p14:tracePt t="593011" x="4654550" y="5257800"/>
          <p14:tracePt t="593028" x="4648200" y="5384800"/>
          <p14:tracePt t="593045" x="4686300" y="5588000"/>
          <p14:tracePt t="593062" x="4775200" y="5930900"/>
          <p14:tracePt t="593079" x="4864100" y="6267450"/>
          <p14:tracePt t="593095" x="4959350" y="6642100"/>
          <p14:tracePt t="593529" x="5664200" y="6756400"/>
          <p14:tracePt t="593547" x="5695950" y="6686550"/>
          <p14:tracePt t="593562" x="5708650" y="6610350"/>
          <p14:tracePt t="593565" x="5708650" y="6572250"/>
          <p14:tracePt t="593579" x="5708650" y="6553200"/>
          <p14:tracePt t="593595" x="5708650" y="6534150"/>
          <p14:tracePt t="593629" x="5715000" y="6521450"/>
          <p14:tracePt t="593645" x="5715000" y="6508750"/>
          <p14:tracePt t="593662" x="5715000" y="6496050"/>
          <p14:tracePt t="593679" x="5721350" y="6483350"/>
          <p14:tracePt t="593695" x="5721350" y="6451600"/>
          <p14:tracePt t="593713" x="5721350" y="6426200"/>
          <p14:tracePt t="593733" x="5715000" y="6394450"/>
          <p14:tracePt t="593745" x="5695950" y="6356350"/>
          <p14:tracePt t="593763" x="5689600" y="6350000"/>
          <p14:tracePt t="593862" x="5676900" y="6343650"/>
          <p14:tracePt t="593879" x="5645150" y="6337300"/>
          <p14:tracePt t="593896" x="5607050" y="6330950"/>
          <p14:tracePt t="593913" x="5568950" y="6318250"/>
          <p14:tracePt t="593914" x="5556250" y="6318250"/>
          <p14:tracePt t="593929" x="5549900" y="6311900"/>
          <p14:tracePt t="593986" x="5543550" y="6311900"/>
          <p14:tracePt t="593996" x="5537200" y="6311900"/>
          <p14:tracePt t="594012" x="5480050" y="6318250"/>
          <p14:tracePt t="594029" x="5416550" y="6318250"/>
          <p14:tracePt t="594046" x="5334000" y="6318250"/>
          <p14:tracePt t="594063" x="5276850" y="6305550"/>
          <p14:tracePt t="594079" x="5257800" y="6305550"/>
          <p14:tracePt t="594259" x="5257800" y="6299200"/>
          <p14:tracePt t="596698" x="5264150" y="6286500"/>
          <p14:tracePt t="596715" x="5283200" y="6261100"/>
          <p14:tracePt t="596731" x="5295900" y="6242050"/>
          <p14:tracePt t="596748" x="5314950" y="6229350"/>
          <p14:tracePt t="596765" x="5321300" y="6216650"/>
          <p14:tracePt t="596781" x="5327650" y="6216650"/>
          <p14:tracePt t="599786" x="5314950" y="6216650"/>
          <p14:tracePt t="599801" x="5200650" y="6216650"/>
          <p14:tracePt t="599817" x="4908550" y="6235700"/>
          <p14:tracePt t="599834" x="4616450" y="6280150"/>
          <p14:tracePt t="599851" x="4425950" y="6311900"/>
          <p14:tracePt t="599867" x="4387850" y="6324600"/>
          <p14:tracePt t="599884" x="4349750" y="6337300"/>
          <p14:tracePt t="599901" x="4241800" y="6369050"/>
          <p14:tracePt t="599917" x="4057650" y="6426200"/>
          <p14:tracePt t="599934" x="3835400" y="6489700"/>
          <p14:tracePt t="599951" x="3613150" y="6553200"/>
          <p14:tracePt t="599968" x="3479800" y="6604000"/>
          <p14:tracePt t="599984" x="3454400" y="6616700"/>
          <p14:tracePt t="600017" x="3403600" y="6648450"/>
          <p14:tracePt t="600035" x="3282950" y="6699250"/>
          <p14:tracePt t="600058" x="2984500" y="6788150"/>
          <p14:tracePt t="600067" x="2870200" y="6813550"/>
          <p14:tracePt t="600084" x="2724150" y="6845300"/>
          <p14:tracePt t="600102" x="2679700" y="6851650"/>
          <p14:tracePt t="600685" x="3695700" y="6845300"/>
          <p14:tracePt t="600702" x="3613150" y="6826250"/>
          <p14:tracePt t="600718" x="3530600" y="6819900"/>
          <p14:tracePt t="600735" x="3473450" y="6807200"/>
          <p14:tracePt t="600754" x="3448050" y="6794500"/>
          <p14:tracePt t="600768" x="3416300" y="6775450"/>
          <p14:tracePt t="600785" x="3340100" y="6750050"/>
          <p14:tracePt t="600787" x="3257550" y="6724650"/>
          <p14:tracePt t="600808" x="3092450" y="6667500"/>
          <p14:tracePt t="600818" x="3009900" y="6635750"/>
          <p14:tracePt t="600839" x="2794000" y="6521450"/>
          <p14:tracePt t="600851" x="2698750" y="6438900"/>
          <p14:tracePt t="600868" x="2667000" y="6400800"/>
          <p14:tracePt t="600886" x="2660650" y="6381750"/>
          <p14:tracePt t="600902" x="2654300" y="6381750"/>
          <p14:tracePt t="600919" x="2635250" y="6375400"/>
          <p14:tracePt t="600942" x="2470150" y="6356350"/>
          <p14:tracePt t="600956" x="2349500" y="6343650"/>
          <p14:tracePt t="600975" x="2254250" y="6330950"/>
          <p14:tracePt t="600985" x="2241550" y="6324600"/>
          <p14:tracePt t="601002" x="2228850" y="6324600"/>
          <p14:tracePt t="601018" x="2222500" y="6324600"/>
          <p14:tracePt t="601035" x="2184400" y="6350000"/>
          <p14:tracePt t="601052" x="2127250" y="6394450"/>
          <p14:tracePt t="601069" x="2070100" y="6432550"/>
          <p14:tracePt t="601085" x="2012950" y="6470650"/>
          <p14:tracePt t="601102" x="1981200" y="6489700"/>
          <p14:tracePt t="601120" x="1968500" y="6508750"/>
          <p14:tracePt t="601135" x="1962150" y="6515100"/>
          <p14:tracePt t="601152" x="1955800" y="6527800"/>
          <p14:tracePt t="601169" x="1955800" y="6540500"/>
          <p14:tracePt t="601185" x="1955800" y="6565900"/>
          <p14:tracePt t="601202" x="1955800" y="6591300"/>
          <p14:tracePt t="601219" x="1974850" y="6616700"/>
          <p14:tracePt t="601235" x="2000250" y="6648450"/>
          <p14:tracePt t="601255" x="2025650" y="6673850"/>
          <p14:tracePt t="601269" x="2057400" y="6699250"/>
          <p14:tracePt t="601287" x="2082800" y="6711950"/>
          <p14:tracePt t="601302" x="2114550" y="6724650"/>
          <p14:tracePt t="601318" x="2165350" y="6737350"/>
          <p14:tracePt t="601335" x="2260600" y="6743700"/>
          <p14:tracePt t="601352" x="2393950" y="6743700"/>
          <p14:tracePt t="601368" x="2552700" y="6743700"/>
          <p14:tracePt t="601385" x="2730500" y="6750050"/>
          <p14:tracePt t="601402" x="2921000" y="6756400"/>
          <p14:tracePt t="601418" x="3124200" y="6762750"/>
          <p14:tracePt t="601436" x="3359150" y="6769100"/>
          <p14:tracePt t="601452" x="3448050" y="6762750"/>
          <p14:tracePt t="601468" x="3600450" y="6743700"/>
          <p14:tracePt t="601486" x="3727450" y="6724650"/>
          <p14:tracePt t="601502" x="3879850" y="6699250"/>
          <p14:tracePt t="601519" x="4019550" y="6686550"/>
          <p14:tracePt t="601536" x="4083050" y="6680200"/>
          <p14:tracePt t="601609" x="4089400" y="6680200"/>
          <p14:tracePt t="601642" x="4197350" y="6686550"/>
          <p14:tracePt t="601654" x="4241800" y="6686550"/>
          <p14:tracePt t="601676" x="4413250" y="6680200"/>
          <p14:tracePt t="601686" x="4470400" y="6673850"/>
          <p14:tracePt t="601702" x="4521200" y="6667500"/>
          <p14:tracePt t="601719" x="4552950" y="6661150"/>
          <p14:tracePt t="601735" x="4597400" y="6661150"/>
          <p14:tracePt t="601752" x="4679950" y="6661150"/>
          <p14:tracePt t="601753" x="4730750" y="6673850"/>
          <p14:tracePt t="601769" x="4794250" y="6686550"/>
          <p14:tracePt t="601786" x="4914900" y="6711950"/>
          <p14:tracePt t="601787" x="4946650" y="6711950"/>
          <p14:tracePt t="601803" x="5010150" y="6724650"/>
          <p14:tracePt t="601829" x="5022850" y="6731000"/>
          <p14:tracePt t="602311" x="5029200" y="6731000"/>
          <p14:tracePt t="602320" x="5048250" y="6731000"/>
          <p14:tracePt t="602348" x="5086350" y="6731000"/>
          <p14:tracePt t="602589" x="5099050" y="6731000"/>
          <p14:tracePt t="602603" x="5111750" y="6731000"/>
          <p14:tracePt t="602619" x="5213350" y="6750050"/>
          <p14:tracePt t="602636" x="5257800" y="6762750"/>
          <p14:tracePt t="602653" x="5257800" y="6775450"/>
          <p14:tracePt t="602670" x="5257800" y="6781800"/>
          <p14:tracePt t="602686" x="5257800" y="6788150"/>
          <p14:tracePt t="602720" x="5283200" y="6788150"/>
          <p14:tracePt t="602737" x="5346700" y="6794500"/>
          <p14:tracePt t="602762" x="5524500" y="6794500"/>
          <p14:tracePt t="602770" x="5556250" y="6794500"/>
          <p14:tracePt t="602787" x="5651500" y="6794500"/>
          <p14:tracePt t="602803" x="5765800" y="6800850"/>
          <p14:tracePt t="602820" x="5969000" y="6826250"/>
          <p14:tracePt t="602994" x="6724650" y="6851650"/>
          <p14:tracePt t="603004" x="6724650" y="6845300"/>
          <p14:tracePt t="603020" x="6711950" y="6838950"/>
          <p14:tracePt t="603071" x="6711950" y="6832600"/>
          <p14:tracePt t="603087" x="6711950" y="6813550"/>
          <p14:tracePt t="603103" x="6718300" y="6788150"/>
          <p14:tracePt t="603121" x="6737350" y="6769100"/>
          <p14:tracePt t="603140" x="6762750" y="6762750"/>
          <p14:tracePt t="603153" x="6794500" y="6756400"/>
          <p14:tracePt t="603171" x="6858000" y="6750050"/>
          <p14:tracePt t="603187" x="6902450" y="6750050"/>
          <p14:tracePt t="603203" x="6934200" y="6750050"/>
          <p14:tracePt t="603227" x="6946900" y="6737350"/>
          <p14:tracePt t="603238" x="6953250" y="6737350"/>
          <p14:tracePt t="603254" x="6965950" y="6724650"/>
          <p14:tracePt t="603270" x="6985000" y="6718300"/>
          <p14:tracePt t="603287" x="6997700" y="6711950"/>
          <p14:tracePt t="603310" x="7010400" y="6705600"/>
          <p14:tracePt t="603321" x="7016750" y="6705600"/>
          <p14:tracePt t="603337" x="7023100" y="6705600"/>
          <p14:tracePt t="603471" x="7029450" y="6705600"/>
          <p14:tracePt t="603490" x="7086600" y="6705600"/>
          <p14:tracePt t="603504" x="7150100" y="6705600"/>
          <p14:tracePt t="603520" x="7200900" y="6705600"/>
          <p14:tracePt t="603537" x="7232650" y="6705600"/>
          <p14:tracePt t="603562" x="7315200" y="6699250"/>
          <p14:tracePt t="603571" x="7346950" y="6699250"/>
          <p14:tracePt t="603593" x="7480300" y="6692900"/>
          <p14:tracePt t="603604" x="7569200" y="6692900"/>
          <p14:tracePt t="603621" x="7708900" y="6692900"/>
          <p14:tracePt t="603641" x="7956550" y="6699250"/>
          <p14:tracePt t="603655" x="8039100" y="6705600"/>
          <p14:tracePt t="603671" x="8083550" y="6705600"/>
          <p14:tracePt t="603689" x="8089900" y="6705600"/>
          <p14:tracePt t="603704" x="8096250" y="6705600"/>
          <p14:tracePt t="603754" x="8102600" y="6705600"/>
          <p14:tracePt t="603771" x="8115300" y="6699250"/>
          <p14:tracePt t="603773" x="8121650" y="6699250"/>
          <p14:tracePt t="603801" x="8204200" y="6686550"/>
          <p14:tracePt t="603832" x="8274050" y="6686550"/>
          <p14:tracePt t="603837" x="8299450" y="6686550"/>
          <p14:tracePt t="603854" x="8356600" y="6686550"/>
          <p14:tracePt t="603871" x="8394700" y="6680200"/>
          <p14:tracePt t="603890" x="8489950" y="6680200"/>
          <p14:tracePt t="603904" x="8509000" y="6680200"/>
          <p14:tracePt t="603921" x="8566150" y="6673850"/>
          <p14:tracePt t="603937" x="8597900" y="6667500"/>
          <p14:tracePt t="603954" x="8610600" y="6661150"/>
          <p14:tracePt t="603971" x="8616950" y="6661150"/>
          <p14:tracePt t="603987" x="8623300" y="6661150"/>
          <p14:tracePt t="604004" x="8629650" y="6661150"/>
          <p14:tracePt t="604021" x="8655050" y="6654800"/>
          <p14:tracePt t="604038" x="8680450" y="6654800"/>
          <p14:tracePt t="604055" x="8699500" y="6654800"/>
          <p14:tracePt t="604077" x="8705850" y="6654800"/>
          <p14:tracePt t="604321" x="8731250" y="6654800"/>
          <p14:tracePt t="604338" x="8775700" y="6648450"/>
          <p14:tracePt t="604355" x="8864600" y="6648450"/>
          <p14:tracePt t="604371" x="8966200" y="6648450"/>
          <p14:tracePt t="604388" x="9093200" y="6642100"/>
          <p14:tracePt t="604406" x="9213850" y="6635750"/>
          <p14:tracePt t="604421" x="9315450" y="6629400"/>
          <p14:tracePt t="604438" x="9410700" y="6623050"/>
          <p14:tracePt t="604455" x="9493250" y="6610350"/>
          <p14:tracePt t="604471" x="9518650" y="6610350"/>
          <p14:tracePt t="604488" x="9550400" y="6610350"/>
          <p14:tracePt t="604504" x="9582150" y="6610350"/>
          <p14:tracePt t="604521" x="9645650" y="6610350"/>
          <p14:tracePt t="604538" x="9690100" y="6610350"/>
          <p14:tracePt t="604554" x="9715500" y="6610350"/>
          <p14:tracePt t="604579" x="9721850" y="6610350"/>
          <p14:tracePt t="604773" x="9728200" y="6610350"/>
          <p14:tracePt t="604788" x="9759950" y="6623050"/>
          <p14:tracePt t="604806" x="9855200" y="6654800"/>
          <p14:tracePt t="604824" x="9988550" y="6673850"/>
          <p14:tracePt t="604838" x="10121900" y="6692900"/>
          <p14:tracePt t="604855" x="10229850" y="6699250"/>
          <p14:tracePt t="604876" x="10350500" y="6699250"/>
          <p14:tracePt t="604888" x="10356850" y="6699250"/>
          <p14:tracePt t="604905" x="10369550" y="6699250"/>
          <p14:tracePt t="604922" x="10375900" y="6699250"/>
          <p14:tracePt t="604938" x="10382250" y="6692900"/>
          <p14:tracePt t="604955" x="10420350" y="6692900"/>
          <p14:tracePt t="604971" x="10471150" y="6686550"/>
          <p14:tracePt t="604989" x="10528300" y="6680200"/>
          <p14:tracePt t="605011" x="10598150" y="6661150"/>
          <p14:tracePt t="605022" x="10604500" y="6661150"/>
          <p14:tracePt t="605038" x="10623550" y="6648450"/>
          <p14:tracePt t="605055" x="10629900" y="6648450"/>
          <p14:tracePt t="605071" x="10636250" y="6648450"/>
          <p14:tracePt t="605171" x="10636250" y="6642100"/>
          <p14:tracePt t="605188" x="10636250" y="6635750"/>
          <p14:tracePt t="605206" x="10636250" y="6610350"/>
          <p14:tracePt t="605222" x="10629900" y="6597650"/>
          <p14:tracePt t="605249" x="10629900" y="6591300"/>
          <p14:tracePt t="605324" x="10579100" y="6565900"/>
          <p14:tracePt t="605339" x="10541000" y="6546850"/>
          <p14:tracePt t="605355" x="10483850" y="6521450"/>
          <p14:tracePt t="605372" x="10439400" y="6496050"/>
          <p14:tracePt t="605389" x="10401300" y="6477000"/>
          <p14:tracePt t="605405" x="10369550" y="6445250"/>
          <p14:tracePt t="605422" x="10356850" y="6432550"/>
          <p14:tracePt t="605439" x="10337800" y="6419850"/>
          <p14:tracePt t="605456" x="10312400" y="6413500"/>
          <p14:tracePt t="605482" x="10255250" y="6407150"/>
          <p14:tracePt t="605489" x="10236200" y="6400800"/>
          <p14:tracePt t="605505" x="10179050" y="6400800"/>
          <p14:tracePt t="605522" x="10121900" y="6400800"/>
          <p14:tracePt t="605539" x="10064750" y="6394450"/>
          <p14:tracePt t="605557" x="10026650" y="6394450"/>
          <p14:tracePt t="605572" x="10026650" y="6388100"/>
          <p14:tracePt t="606464" x="10077450" y="6388100"/>
          <p14:tracePt t="606490" x="10147300" y="6394450"/>
          <p14:tracePt t="606517" x="10160000" y="6394450"/>
          <p14:tracePt t="606706" x="10166350" y="6388100"/>
          <p14:tracePt t="606723" x="10185400" y="6356350"/>
          <p14:tracePt t="606749" x="10223500" y="6280150"/>
          <p14:tracePt t="606762" x="10229850" y="6254750"/>
          <p14:tracePt t="606775" x="10261600" y="6134100"/>
          <p14:tracePt t="606790" x="10293350" y="6007100"/>
          <p14:tracePt t="606806" x="10325100" y="5829300"/>
          <p14:tracePt t="606823" x="10337800" y="5664200"/>
          <p14:tracePt t="606840" x="10344150" y="5511800"/>
          <p14:tracePt t="606856" x="10350500" y="5397500"/>
          <p14:tracePt t="606873" x="10356850" y="5321300"/>
          <p14:tracePt t="606890" x="10363200" y="5219700"/>
          <p14:tracePt t="606907" x="10356850" y="5156200"/>
          <p14:tracePt t="606924" x="10331450" y="5111750"/>
          <p14:tracePt t="606940" x="10325100" y="5067300"/>
          <p14:tracePt t="606957" x="10325100" y="5041900"/>
          <p14:tracePt t="606981" x="10318750" y="5022850"/>
          <p14:tracePt t="607036" x="10318750" y="5041900"/>
          <p14:tracePt t="607314" x="10318750" y="5048250"/>
          <p14:tracePt t="608508" x="10312400" y="5035550"/>
          <p14:tracePt t="608525" x="10287000" y="4984750"/>
          <p14:tracePt t="608541" x="10229850" y="4876800"/>
          <p14:tracePt t="608558" x="10160000" y="4762500"/>
          <p14:tracePt t="608559" x="10134600" y="4711700"/>
          <p14:tracePt t="608586" x="10071100" y="4521200"/>
          <p14:tracePt t="608608" x="9994900" y="4349750"/>
          <p14:tracePt t="608626" x="9677400" y="4025900"/>
          <p14:tracePt t="608641" x="9404350" y="3803650"/>
          <p14:tracePt t="608658" x="9067800" y="3562350"/>
          <p14:tracePt t="608675" x="8712200" y="3295650"/>
          <p14:tracePt t="608691" x="8426450" y="3060700"/>
          <p14:tracePt t="608708" x="8197850" y="2851150"/>
          <p14:tracePt t="608726" x="8039100" y="2686050"/>
          <p14:tracePt t="608741" x="7893050" y="2546350"/>
          <p14:tracePt t="608758" x="7766050" y="2463800"/>
          <p14:tracePt t="608774" x="7639050" y="2432050"/>
          <p14:tracePt t="608792" x="7454900" y="2425700"/>
          <p14:tracePt t="608818" x="7080250" y="2508250"/>
          <p14:tracePt t="608842" x="6845300" y="2603500"/>
          <p14:tracePt t="608858" x="6813550" y="2622550"/>
          <p14:tracePt t="608875" x="6737350" y="2673350"/>
          <p14:tracePt t="608891" x="6711950" y="2698750"/>
          <p14:tracePt t="608908" x="6692900" y="2711450"/>
          <p14:tracePt t="608925" x="6680200" y="2717800"/>
          <p14:tracePt t="608975" x="6673850" y="2698750"/>
          <p14:tracePt t="608992" x="6629400" y="2597150"/>
          <p14:tracePt t="609008" x="6578600" y="2482850"/>
          <p14:tracePt t="609025" x="6515100" y="2292350"/>
          <p14:tracePt t="609054" x="6477000" y="1917700"/>
          <p14:tracePt t="609061" x="6483350" y="1822450"/>
          <p14:tracePt t="609075" x="6496050" y="1784350"/>
          <p14:tracePt t="609092" x="6527800" y="1574800"/>
          <p14:tracePt t="609108" x="6534150" y="1479550"/>
          <p14:tracePt t="609126" x="6534150" y="1435100"/>
          <p14:tracePt t="609142" x="6534150" y="1339850"/>
          <p14:tracePt t="609158" x="6534150" y="1270000"/>
          <p14:tracePt t="609175" x="6521450" y="1206500"/>
          <p14:tracePt t="609192" x="6502400" y="1162050"/>
          <p14:tracePt t="609209" x="6457950" y="1123950"/>
          <p14:tracePt t="609225" x="6400800" y="1085850"/>
          <p14:tracePt t="609242" x="6350000" y="1060450"/>
          <p14:tracePt t="609258" x="6299200" y="1041400"/>
          <p14:tracePt t="609275" x="6242050" y="1028700"/>
          <p14:tracePt t="609292" x="6197600" y="1016000"/>
          <p14:tracePt t="609310" x="6115050" y="996950"/>
          <p14:tracePt t="609339" x="5905500" y="895350"/>
          <p14:tracePt t="609353" x="5816600" y="844550"/>
          <p14:tracePt t="609368" x="5753100" y="800100"/>
          <p14:tracePt t="609376" x="5721350" y="787400"/>
          <p14:tracePt t="609392" x="5657850" y="768350"/>
          <p14:tracePt t="609409" x="5537200" y="781050"/>
          <p14:tracePt t="609425" x="5410200" y="806450"/>
          <p14:tracePt t="609442" x="5187950" y="850900"/>
          <p14:tracePt t="609459" x="4997450" y="876300"/>
          <p14:tracePt t="609475" x="4813300" y="908050"/>
          <p14:tracePt t="609492" x="4629150" y="946150"/>
          <p14:tracePt t="609510" x="4533900" y="984250"/>
          <p14:tracePt t="609526" x="4400550" y="1047750"/>
          <p14:tracePt t="609542" x="4216400" y="1136650"/>
          <p14:tracePt t="609569" x="3873500" y="1333500"/>
          <p14:tracePt t="609576" x="3829050" y="1365250"/>
          <p14:tracePt t="609592" x="3702050" y="1479550"/>
          <p14:tracePt t="609611" x="3511550" y="1651000"/>
          <p14:tracePt t="609625" x="3359150" y="1803400"/>
          <p14:tracePt t="609642" x="3200400" y="1949450"/>
          <p14:tracePt t="609659" x="3067050" y="2082800"/>
          <p14:tracePt t="609675" x="2952750" y="2209800"/>
          <p14:tracePt t="609693" x="2889250" y="2292350"/>
          <p14:tracePt t="609709" x="2813050" y="2419350"/>
          <p14:tracePt t="609726" x="2749550" y="2584450"/>
          <p14:tracePt t="609742" x="2705100" y="2724150"/>
          <p14:tracePt t="609759" x="2679700" y="2844800"/>
          <p14:tracePt t="609775" x="2654300" y="3016250"/>
          <p14:tracePt t="609800" x="2641600" y="3263900"/>
          <p14:tracePt t="609809" x="2622550" y="3441700"/>
          <p14:tracePt t="609826" x="2603500" y="3587750"/>
          <p14:tracePt t="609845" x="2603500" y="3695700"/>
          <p14:tracePt t="609859" x="2609850" y="3867150"/>
          <p14:tracePt t="609876" x="2641600" y="4038600"/>
          <p14:tracePt t="609896" x="2673350" y="4210050"/>
          <p14:tracePt t="609897" x="2692400" y="4292600"/>
          <p14:tracePt t="609910" x="2711450" y="4375150"/>
          <p14:tracePt t="609926" x="2749550" y="4540250"/>
          <p14:tracePt t="609943" x="2787650" y="4679950"/>
          <p14:tracePt t="609959" x="2813050" y="4819650"/>
          <p14:tracePt t="609976" x="2838450" y="4991100"/>
          <p14:tracePt t="609992" x="2863850" y="5105400"/>
          <p14:tracePt t="610009" x="2908300" y="5213350"/>
          <p14:tracePt t="610026" x="2959100" y="5295900"/>
          <p14:tracePt t="610042" x="3016250" y="5378450"/>
          <p14:tracePt t="610059" x="3098800" y="5524500"/>
          <p14:tracePt t="610076" x="3162300" y="5632450"/>
          <p14:tracePt t="610092" x="3232150" y="5753100"/>
          <p14:tracePt t="610110" x="3308350" y="5867400"/>
          <p14:tracePt t="610126" x="3403600" y="6000750"/>
          <p14:tracePt t="610143" x="3517900" y="6146800"/>
          <p14:tracePt t="610159" x="3606800" y="6242050"/>
          <p14:tracePt t="610176" x="3683000" y="6305550"/>
          <p14:tracePt t="610192" x="3740150" y="6350000"/>
          <p14:tracePt t="610209" x="3790950" y="6394450"/>
          <p14:tracePt t="610226" x="3867150" y="6464300"/>
          <p14:tracePt t="610243" x="3943350" y="6527800"/>
          <p14:tracePt t="610273" x="4171950" y="6673850"/>
          <p14:tracePt t="610282" x="4241800" y="6711950"/>
          <p14:tracePt t="610294" x="4330700" y="6743700"/>
          <p14:tracePt t="610319" x="4610100" y="6832600"/>
          <p14:tracePt t="610328" x="4660900" y="6845300"/>
          <p14:tracePt t="610449" x="5575300" y="6832600"/>
          <p14:tracePt t="610459" x="5619750" y="6794500"/>
          <p14:tracePt t="610476" x="5734050" y="6731000"/>
          <p14:tracePt t="610493" x="5848350" y="6673850"/>
          <p14:tracePt t="610509" x="5924550" y="6629400"/>
          <p14:tracePt t="610527" x="5981700" y="6578600"/>
          <p14:tracePt t="610545" x="6045200" y="6508750"/>
          <p14:tracePt t="610560" x="6102350" y="6426200"/>
          <p14:tracePt t="610576" x="6153150" y="6343650"/>
          <p14:tracePt t="610600" x="6273800" y="6184900"/>
          <p14:tracePt t="610609" x="6330950" y="6121400"/>
          <p14:tracePt t="610626" x="6419850" y="6013450"/>
          <p14:tracePt t="610643" x="6540500" y="5854700"/>
          <p14:tracePt t="610659" x="6616700" y="5727700"/>
          <p14:tracePt t="610677" x="6699250" y="5537200"/>
          <p14:tracePt t="610694" x="6750050" y="5384800"/>
          <p14:tracePt t="610711" x="6788150" y="5232400"/>
          <p14:tracePt t="610733" x="6845300" y="4978400"/>
          <p14:tracePt t="610743" x="6889750" y="4813300"/>
          <p14:tracePt t="610759" x="6927850" y="4648200"/>
          <p14:tracePt t="610776" x="6978650" y="4483100"/>
          <p14:tracePt t="610793" x="7016750" y="4381500"/>
          <p14:tracePt t="610810" x="7073900" y="4229100"/>
          <p14:tracePt t="610829" x="7143750" y="4064000"/>
          <p14:tracePt t="610843" x="7188200" y="3937000"/>
          <p14:tracePt t="610860" x="7232650" y="3733800"/>
          <p14:tracePt t="610876" x="7258050" y="3549650"/>
          <p14:tracePt t="610893" x="7270750" y="3435350"/>
          <p14:tracePt t="610910" x="7277100" y="3276600"/>
          <p14:tracePt t="610926" x="7289800" y="3130550"/>
          <p14:tracePt t="610943" x="7302500" y="3035300"/>
          <p14:tracePt t="610966" x="7321550" y="2838450"/>
          <p14:tracePt t="610976" x="7321550" y="2787650"/>
          <p14:tracePt t="610994" x="7283450" y="2559050"/>
          <p14:tracePt t="611010" x="7239000" y="2438400"/>
          <p14:tracePt t="611027" x="7207250" y="2349500"/>
          <p14:tracePt t="611043" x="7175500" y="2279650"/>
          <p14:tracePt t="611060" x="7156450" y="2228850"/>
          <p14:tracePt t="611078" x="7137400" y="2190750"/>
          <p14:tracePt t="611095" x="7099300" y="2152650"/>
          <p14:tracePt t="611118" x="7004050" y="2089150"/>
          <p14:tracePt t="611127" x="6953250" y="2063750"/>
          <p14:tracePt t="611143" x="6832600" y="2000250"/>
          <p14:tracePt t="611160" x="6724650" y="1943100"/>
          <p14:tracePt t="611177" x="6616700" y="1885950"/>
          <p14:tracePt t="611193" x="6527800" y="1828800"/>
          <p14:tracePt t="611210" x="6426200" y="1746250"/>
          <p14:tracePt t="611227" x="6362700" y="1670050"/>
          <p14:tracePt t="611254" x="6216650" y="1492250"/>
          <p14:tracePt t="611263" x="6165850" y="1447800"/>
          <p14:tracePt t="611277" x="6089650" y="1384300"/>
          <p14:tracePt t="611294" x="5975350" y="1301750"/>
          <p14:tracePt t="611310" x="5899150" y="1244600"/>
          <p14:tracePt t="611327" x="5816600" y="1174750"/>
          <p14:tracePt t="611345" x="5772150" y="1130300"/>
          <p14:tracePt t="611361" x="5727700" y="1092200"/>
          <p14:tracePt t="611377" x="5632450" y="1054100"/>
          <p14:tracePt t="611393" x="5492750" y="1041400"/>
          <p14:tracePt t="611410" x="5289550" y="1028700"/>
          <p14:tracePt t="611435" x="4997450" y="1022350"/>
          <p14:tracePt t="611443" x="4883150" y="1022350"/>
          <p14:tracePt t="611461" x="4679950" y="1028700"/>
          <p14:tracePt t="611487" x="4305300" y="1060450"/>
          <p14:tracePt t="611495" x="4216400" y="1066800"/>
          <p14:tracePt t="611510" x="4114800" y="1079500"/>
          <p14:tracePt t="611528" x="4025900" y="1092200"/>
          <p14:tracePt t="611543" x="3930650" y="1111250"/>
          <p14:tracePt t="611561" x="3841750" y="1143000"/>
          <p14:tracePt t="611579" x="3733800" y="1181100"/>
          <p14:tracePt t="611594" x="3619500" y="1212850"/>
          <p14:tracePt t="611610" x="3536950" y="1238250"/>
          <p14:tracePt t="611629" x="3454400" y="1276350"/>
          <p14:tracePt t="611644" x="3409950" y="1308100"/>
          <p14:tracePt t="611666" x="3302000" y="1403350"/>
          <p14:tracePt t="611677" x="3244850" y="1447800"/>
          <p14:tracePt t="611694" x="3117850" y="1549400"/>
          <p14:tracePt t="611715" x="2921000" y="1739900"/>
          <p14:tracePt t="611727" x="2813050" y="1866900"/>
          <p14:tracePt t="611744" x="2730500" y="1981200"/>
          <p14:tracePt t="611776" x="2622550" y="2165350"/>
          <p14:tracePt t="611783" x="2590800" y="2216150"/>
          <p14:tracePt t="611794" x="2546350" y="2273300"/>
          <p14:tracePt t="611811" x="2451100" y="2400300"/>
          <p14:tracePt t="611829" x="2349500" y="2527300"/>
          <p14:tracePt t="611845" x="2286000" y="2616200"/>
          <p14:tracePt t="611862" x="2216150" y="2743200"/>
          <p14:tracePt t="611878" x="2165350" y="2851150"/>
          <p14:tracePt t="611894" x="2101850" y="2984500"/>
          <p14:tracePt t="611910" x="2012950" y="3194050"/>
          <p14:tracePt t="611928" x="1936750" y="3429000"/>
          <p14:tracePt t="611954" x="1885950" y="3848100"/>
          <p14:tracePt t="611969" x="1873250" y="4057650"/>
          <p14:tracePt t="611980" x="1866900" y="4165600"/>
          <p14:tracePt t="611998" x="1866900" y="4318000"/>
          <p14:tracePt t="612011" x="1873250" y="4476750"/>
          <p14:tracePt t="612028" x="1943100" y="4692650"/>
          <p14:tracePt t="612044" x="2000250" y="4845050"/>
          <p14:tracePt t="612061" x="2057400" y="4997450"/>
          <p14:tracePt t="612078" x="2101850" y="5143500"/>
          <p14:tracePt t="612094" x="2146300" y="5245100"/>
          <p14:tracePt t="612111" x="2241550" y="5378450"/>
          <p14:tracePt t="612128" x="2368550" y="5505450"/>
          <p14:tracePt t="612144" x="2470150" y="5626100"/>
          <p14:tracePt t="612168" x="2552700" y="5734050"/>
          <p14:tracePt t="612177" x="2584450" y="5772150"/>
          <p14:tracePt t="612194" x="2647950" y="5842000"/>
          <p14:tracePt t="612211" x="2724150" y="5911850"/>
          <p14:tracePt t="612228" x="2794000" y="5943600"/>
          <p14:tracePt t="612245" x="2882900" y="5981700"/>
          <p14:tracePt t="612262" x="2984500" y="6007100"/>
          <p14:tracePt t="612278" x="3079750" y="6032500"/>
          <p14:tracePt t="612294" x="3155950" y="6045200"/>
          <p14:tracePt t="612311" x="3213100" y="6045200"/>
          <p14:tracePt t="612327" x="3270250" y="6032500"/>
          <p14:tracePt t="612345" x="3409950" y="6013450"/>
          <p14:tracePt t="612361" x="3606800" y="6026150"/>
          <p14:tracePt t="612378" x="3905250" y="6070600"/>
          <p14:tracePt t="612395" x="4171950" y="6121400"/>
          <p14:tracePt t="612411" x="4502150" y="6197600"/>
          <p14:tracePt t="612427" x="4540250" y="6197600"/>
          <p14:tracePt t="612444" x="4565650" y="6197600"/>
          <p14:tracePt t="612461" x="4597400" y="6153150"/>
          <p14:tracePt t="612477" x="4629150" y="6076950"/>
          <p14:tracePt t="612495" x="4673600" y="5975350"/>
          <p14:tracePt t="612511" x="4775200" y="5848350"/>
          <p14:tracePt t="612528" x="4908550" y="5746750"/>
          <p14:tracePt t="612544" x="5080000" y="5670550"/>
          <p14:tracePt t="612561" x="5213350" y="5613400"/>
          <p14:tracePt t="612578" x="5314950" y="5562600"/>
          <p14:tracePt t="612595" x="5346700" y="5530850"/>
          <p14:tracePt t="612611" x="5391150" y="5480050"/>
          <p14:tracePt t="612629" x="5441950" y="5397500"/>
          <p14:tracePt t="612649" x="5543550" y="5226050"/>
          <p14:tracePt t="612662" x="5581650" y="5168900"/>
          <p14:tracePt t="612678" x="5657850" y="5022850"/>
          <p14:tracePt t="612706" x="5772150" y="4787900"/>
          <p14:tracePt t="612715" x="5797550" y="4718050"/>
          <p14:tracePt t="612728" x="5848350" y="4533900"/>
          <p14:tracePt t="612745" x="5873750" y="4368800"/>
          <p14:tracePt t="612761" x="5886450" y="4267200"/>
          <p14:tracePt t="612786" x="5905500" y="4102100"/>
          <p14:tracePt t="612800" x="5918200" y="3981450"/>
          <p14:tracePt t="612819" x="5943600" y="3879850"/>
          <p14:tracePt t="612829" x="5956300" y="3803650"/>
          <p14:tracePt t="612845" x="5988050" y="3663950"/>
          <p14:tracePt t="612862" x="6019800" y="3448050"/>
          <p14:tracePt t="612878" x="6045200" y="3225800"/>
          <p14:tracePt t="612895" x="6064250" y="3003550"/>
          <p14:tracePt t="612911" x="6083300" y="2628900"/>
          <p14:tracePt t="612928" x="6089650" y="2470150"/>
          <p14:tracePt t="612945" x="6102350" y="2355850"/>
          <p14:tracePt t="612961" x="6108700" y="2279650"/>
          <p14:tracePt t="612978" x="6108700" y="2247900"/>
          <p14:tracePt t="612995" x="6096000" y="2209800"/>
          <p14:tracePt t="613012" x="6070600" y="2171700"/>
          <p14:tracePt t="613028" x="6026150" y="2101850"/>
          <p14:tracePt t="613046" x="5988050" y="2019300"/>
          <p14:tracePt t="613061" x="5930900" y="1924050"/>
          <p14:tracePt t="613078" x="5842000" y="1803400"/>
          <p14:tracePt t="613095" x="5759450" y="1714500"/>
          <p14:tracePt t="613112" x="5702300" y="1651000"/>
          <p14:tracePt t="613128" x="5651500" y="1587500"/>
          <p14:tracePt t="613145" x="5600700" y="1536700"/>
          <p14:tracePt t="613170" x="5556250" y="1511300"/>
          <p14:tracePt t="613178" x="5537200" y="1511300"/>
          <p14:tracePt t="613195" x="5480050" y="1492250"/>
          <p14:tracePt t="613212" x="5378450" y="1466850"/>
          <p14:tracePt t="613228" x="5257800" y="1422400"/>
          <p14:tracePt t="613245" x="5143500" y="1384300"/>
          <p14:tracePt t="613272" x="4972050" y="1339850"/>
          <p14:tracePt t="613279" x="4902200" y="1327150"/>
          <p14:tracePt t="613295" x="4737100" y="1308100"/>
          <p14:tracePt t="613316" x="4489450" y="1289050"/>
          <p14:tracePt t="613329" x="4286250" y="1263650"/>
          <p14:tracePt t="613346" x="4102100" y="1231900"/>
          <p14:tracePt t="613362" x="3943350" y="1193800"/>
          <p14:tracePt t="613379" x="3841750" y="1168400"/>
          <p14:tracePt t="613380" x="3816350" y="1162050"/>
          <p14:tracePt t="613395" x="3778250" y="1162050"/>
          <p14:tracePt t="613412" x="3708400" y="1162050"/>
          <p14:tracePt t="613429" x="3600450" y="1193800"/>
          <p14:tracePt t="613445" x="3454400" y="1238250"/>
          <p14:tracePt t="613462" x="3321050" y="1282700"/>
          <p14:tracePt t="613479" x="3181350" y="1358900"/>
          <p14:tracePt t="613497" x="3092450" y="1435100"/>
          <p14:tracePt t="613512" x="3022600" y="1517650"/>
          <p14:tracePt t="613529" x="2965450" y="1631950"/>
          <p14:tracePt t="613548" x="2895600" y="1771650"/>
          <p14:tracePt t="613562" x="2813050" y="1981200"/>
          <p14:tracePt t="613579" x="2705100" y="2247900"/>
          <p14:tracePt t="613595" x="2635250" y="2463800"/>
          <p14:tracePt t="613612" x="2578100" y="2686050"/>
          <p14:tracePt t="613629" x="2559050" y="2876550"/>
          <p14:tracePt t="613645" x="2559050" y="3168650"/>
          <p14:tracePt t="613662" x="2559050" y="3365500"/>
          <p14:tracePt t="613685" x="2546350" y="3530600"/>
          <p14:tracePt t="613695" x="2546350" y="3759200"/>
          <p14:tracePt t="613712" x="2597150" y="3975100"/>
          <p14:tracePt t="613729" x="2686050" y="4184650"/>
          <p14:tracePt t="613746" x="2800350" y="4432300"/>
          <p14:tracePt t="613762" x="2870200" y="4622800"/>
          <p14:tracePt t="613779" x="2933700" y="4838700"/>
          <p14:tracePt t="613795" x="2978150" y="5003800"/>
          <p14:tracePt t="613815" x="3060700" y="5245100"/>
          <p14:tracePt t="613830" x="3092450" y="5308600"/>
          <p14:tracePt t="613846" x="3155950" y="5422900"/>
          <p14:tracePt t="613847" x="3187700" y="5480050"/>
          <p14:tracePt t="613863" x="3225800" y="5530850"/>
          <p14:tracePt t="613879" x="3327400" y="5702300"/>
          <p14:tracePt t="613895" x="3384550" y="5822950"/>
          <p14:tracePt t="613912" x="3422650" y="5899150"/>
          <p14:tracePt t="613929" x="3479800" y="5994400"/>
          <p14:tracePt t="613946" x="3581400" y="6096000"/>
          <p14:tracePt t="613974" x="3911600" y="6305550"/>
          <p14:tracePt t="613980" x="4006850" y="6356350"/>
          <p14:tracePt t="613996" x="4279900" y="6489700"/>
          <p14:tracePt t="614017" x="4578350" y="6610350"/>
          <p14:tracePt t="614029" x="4686300" y="6642100"/>
          <p14:tracePt t="614046" x="4813300" y="6661150"/>
          <p14:tracePt t="614062" x="4940300" y="6667500"/>
          <p14:tracePt t="614080" x="5048250" y="6648450"/>
          <p14:tracePt t="614106" x="5384800" y="6565900"/>
          <p14:tracePt t="614130" x="5645150" y="6515100"/>
          <p14:tracePt t="614148" x="5854700" y="6483350"/>
          <p14:tracePt t="614163" x="5994400" y="6457950"/>
          <p14:tracePt t="614179" x="6115050" y="6413500"/>
          <p14:tracePt t="614196" x="6311900" y="6280150"/>
          <p14:tracePt t="614213" x="6477000" y="6134100"/>
          <p14:tracePt t="614234" x="6711950" y="5918200"/>
          <p14:tracePt t="614246" x="6781800" y="5854700"/>
          <p14:tracePt t="614263" x="6927850" y="5702300"/>
          <p14:tracePt t="614285" x="7169150" y="5346700"/>
          <p14:tracePt t="614299" x="7251700" y="5200650"/>
          <p14:tracePt t="614312" x="7353300" y="4978400"/>
          <p14:tracePt t="614330" x="7461250" y="4699000"/>
          <p14:tracePt t="614346" x="7531100" y="4464050"/>
          <p14:tracePt t="614363" x="7594600" y="4241800"/>
          <p14:tracePt t="614379" x="7651750" y="3860800"/>
          <p14:tracePt t="614396" x="7664450" y="3581400"/>
          <p14:tracePt t="614413" x="7670800" y="3327400"/>
          <p14:tracePt t="614431" x="7677150" y="3130550"/>
          <p14:tracePt t="614447" x="7677150" y="2997200"/>
          <p14:tracePt t="614463" x="7664450" y="2895600"/>
          <p14:tracePt t="614479" x="7645400" y="2832100"/>
          <p14:tracePt t="614496" x="7613650" y="2768600"/>
          <p14:tracePt t="614513" x="7556500" y="2647950"/>
          <p14:tracePt t="614530" x="7473950" y="2463800"/>
          <p14:tracePt t="614547" x="7416800" y="2247900"/>
          <p14:tracePt t="614572" x="7289800" y="1663700"/>
          <p14:tracePt t="614596" x="7232650" y="1416050"/>
          <p14:tracePt t="614613" x="7175500" y="1212850"/>
          <p14:tracePt t="614630" x="7124700" y="1104900"/>
          <p14:tracePt t="614646" x="7023100" y="1035050"/>
          <p14:tracePt t="614669" x="6908800" y="1028700"/>
          <p14:tracePt t="614679" x="6819900" y="1041400"/>
          <p14:tracePt t="614697" x="6578600" y="1035050"/>
          <p14:tracePt t="614717" x="6407150" y="990600"/>
          <p14:tracePt t="614729" x="6362700" y="971550"/>
          <p14:tracePt t="614747" x="6311900" y="946150"/>
          <p14:tracePt t="614768" x="6223000" y="927100"/>
          <p14:tracePt t="614780" x="6146800" y="927100"/>
          <p14:tracePt t="614796" x="5937250" y="933450"/>
          <p14:tracePt t="614813" x="5537200" y="958850"/>
          <p14:tracePt t="614831" x="5289550" y="971550"/>
          <p14:tracePt t="614847" x="5048250" y="977900"/>
          <p14:tracePt t="614863" x="4870450" y="977900"/>
          <p14:tracePt t="614880" x="4756150" y="984250"/>
          <p14:tracePt t="614906" x="4679950" y="996950"/>
          <p14:tracePt t="614917" x="4635500" y="1009650"/>
          <p14:tracePt t="614933" x="4495800" y="1054100"/>
          <p14:tracePt t="614947" x="4260850" y="1149350"/>
          <p14:tracePt t="614963" x="4051300" y="1244600"/>
          <p14:tracePt t="614980" x="3841750" y="1358900"/>
          <p14:tracePt t="614999" x="3727450" y="1435100"/>
          <p14:tracePt t="615014" x="3657600" y="1492250"/>
          <p14:tracePt t="615031" x="3644900" y="1530350"/>
          <p14:tracePt t="615047" x="3625850" y="1581150"/>
          <p14:tracePt t="615063" x="3562350" y="1727200"/>
          <p14:tracePt t="615080" x="3467100" y="1885950"/>
          <p14:tracePt t="615097" x="3352800" y="2044700"/>
          <p14:tracePt t="615114" x="3251200" y="2228850"/>
          <p14:tracePt t="615135" x="3206750" y="2444750"/>
          <p14:tracePt t="615147" x="3219450" y="2654300"/>
          <p14:tracePt t="615164" x="3232150" y="2813050"/>
          <p14:tracePt t="615180" x="3219450" y="2965450"/>
          <p14:tracePt t="615197" x="3181350" y="3143250"/>
          <p14:tracePt t="615215" x="3124200" y="3384550"/>
          <p14:tracePt t="615233" x="3105150" y="3746500"/>
          <p14:tracePt t="615247" x="3124200" y="3860800"/>
          <p14:tracePt t="615263" x="3194050" y="4019550"/>
          <p14:tracePt t="615280" x="3270250" y="4133850"/>
          <p14:tracePt t="615297" x="3308350" y="4197350"/>
          <p14:tracePt t="615314" x="3327400" y="4248150"/>
          <p14:tracePt t="615330" x="3333750" y="4248150"/>
          <p14:tracePt t="630809" x="3340100" y="4203700"/>
          <p14:tracePt t="630826" x="3378200" y="4032250"/>
          <p14:tracePt t="630844" x="3409950" y="3898900"/>
          <p14:tracePt t="630870" x="3429000" y="3784600"/>
          <p14:tracePt t="630883" x="3435350" y="3759200"/>
          <p14:tracePt t="630899" x="3441700" y="3740150"/>
          <p14:tracePt t="630910" x="3448050" y="3727450"/>
          <p14:tracePt t="630927" x="3467100" y="3683000"/>
          <p14:tracePt t="630943" x="3479800" y="3600450"/>
          <p14:tracePt t="630960" x="3479800" y="3517900"/>
          <p14:tracePt t="630977" x="3479800" y="3448050"/>
          <p14:tracePt t="630993" x="3473450" y="3321050"/>
          <p14:tracePt t="631010" x="3473450" y="3270250"/>
          <p14:tracePt t="631027" x="3473450" y="3225800"/>
          <p14:tracePt t="631046" x="3473450" y="3194050"/>
          <p14:tracePt t="631060" x="3473450" y="3175000"/>
          <p14:tracePt t="631077" x="3473450" y="3162300"/>
          <p14:tracePt t="631094" x="3479800" y="3124200"/>
          <p14:tracePt t="631110" x="3505200" y="3073400"/>
          <p14:tracePt t="631127" x="3556000" y="2990850"/>
          <p14:tracePt t="631147" x="3613150" y="2901950"/>
          <p14:tracePt t="631160" x="3632200" y="2863850"/>
          <p14:tracePt t="631177" x="3676650" y="2736850"/>
          <p14:tracePt t="631193" x="3695700" y="2679700"/>
          <p14:tracePt t="631212" x="3841750" y="2362200"/>
          <p14:tracePt t="631228" x="4019550" y="2120900"/>
          <p14:tracePt t="631243" x="4222750" y="1905000"/>
          <p14:tracePt t="631260" x="4425950" y="1689100"/>
          <p14:tracePt t="631277" x="4584700" y="1504950"/>
          <p14:tracePt t="631293" x="4667250" y="1403350"/>
          <p14:tracePt t="631310" x="4692650" y="1365250"/>
          <p14:tracePt t="631360" x="4699000" y="1358900"/>
          <p14:tracePt t="631377" x="4762500" y="1301750"/>
          <p14:tracePt t="631393" x="4838700" y="1238250"/>
          <p14:tracePt t="631411" x="4908550" y="1174750"/>
          <p14:tracePt t="631428" x="4959350" y="1117600"/>
          <p14:tracePt t="631444" x="4997450" y="1066800"/>
          <p14:tracePt t="631460" x="5003800" y="1054100"/>
          <p14:tracePt t="631577" x="4953000" y="1079500"/>
          <p14:tracePt t="631594" x="4838700" y="1104900"/>
          <p14:tracePt t="631610" x="4673600" y="1149350"/>
          <p14:tracePt t="631627" x="4457700" y="1200150"/>
          <p14:tracePt t="631644" x="4254500" y="1257300"/>
          <p14:tracePt t="631660" x="4064000" y="1333500"/>
          <p14:tracePt t="631677" x="3911600" y="1416050"/>
          <p14:tracePt t="631694" x="3740150" y="1530350"/>
          <p14:tracePt t="631710" x="3600450" y="1638300"/>
          <p14:tracePt t="631728" x="3467100" y="1758950"/>
          <p14:tracePt t="631755" x="3257550" y="2025650"/>
          <p14:tracePt t="631768" x="3219450" y="2120900"/>
          <p14:tracePt t="631783" x="3168650" y="2330450"/>
          <p14:tracePt t="631794" x="3162300" y="2387600"/>
          <p14:tracePt t="631811" x="3143250" y="2628900"/>
          <p14:tracePt t="631828" x="3124200" y="2940050"/>
          <p14:tracePt t="631846" x="3111500" y="3219450"/>
          <p14:tracePt t="631861" x="3098800" y="3429000"/>
          <p14:tracePt t="631878" x="3117850" y="3803650"/>
          <p14:tracePt t="631894" x="3181350" y="4108450"/>
          <p14:tracePt t="631911" x="3302000" y="4483100"/>
          <p14:tracePt t="631934" x="3517900" y="4972050"/>
          <p14:tracePt t="631944" x="3587750" y="5080000"/>
          <p14:tracePt t="631961" x="3727450" y="5245100"/>
          <p14:tracePt t="631977" x="3873500" y="5334000"/>
          <p14:tracePt t="631994" x="4032250" y="5346700"/>
          <p14:tracePt t="632011" x="4216400" y="5302250"/>
          <p14:tracePt t="632035" x="4616450" y="5162550"/>
          <p14:tracePt t="632044" x="4762500" y="5105400"/>
          <p14:tracePt t="632061" x="5029200" y="4991100"/>
          <p14:tracePt t="632077" x="5346700" y="4826000"/>
          <p14:tracePt t="632094" x="5511800" y="4699000"/>
          <p14:tracePt t="632111" x="5670550" y="4476750"/>
          <p14:tracePt t="632128" x="5842000" y="4184650"/>
          <p14:tracePt t="632144" x="6051550" y="3816350"/>
          <p14:tracePt t="632171" x="6299200" y="3390900"/>
          <p14:tracePt t="632177" x="6375400" y="3244850"/>
          <p14:tracePt t="632195" x="6489700" y="2990850"/>
          <p14:tracePt t="632211" x="6572250" y="2781300"/>
          <p14:tracePt t="632230" x="6629400" y="2609850"/>
          <p14:tracePt t="632245" x="6642100" y="2501900"/>
          <p14:tracePt t="632264" x="6654800" y="2317750"/>
          <p14:tracePt t="632278" x="6661150" y="2254250"/>
          <p14:tracePt t="632294" x="6680200" y="2120900"/>
          <p14:tracePt t="632311" x="6692900" y="1949450"/>
          <p14:tracePt t="632327" x="6686550" y="1885950"/>
          <p14:tracePt t="632345" x="6635750" y="1835150"/>
          <p14:tracePt t="632361" x="6578600" y="1809750"/>
          <p14:tracePt t="632378" x="6489700" y="1797050"/>
          <p14:tracePt t="632395" x="6394450" y="1784350"/>
          <p14:tracePt t="632411" x="6330950" y="1771650"/>
          <p14:tracePt t="632428" x="6311900" y="1765300"/>
          <p14:tracePt t="632445" x="6305550" y="1758950"/>
          <p14:tracePt t="632462" x="6292850" y="1752600"/>
          <p14:tracePt t="632478" x="6254750" y="1746250"/>
          <p14:tracePt t="632479" x="6223000" y="1739900"/>
          <p14:tracePt t="632495" x="6121400" y="1733550"/>
          <p14:tracePt t="632511" x="6019800" y="1720850"/>
          <p14:tracePt t="632528" x="5886450" y="1720850"/>
          <p14:tracePt t="632555" x="5657850" y="1733550"/>
          <p14:tracePt t="632561" x="5588000" y="1739900"/>
          <p14:tracePt t="632578" x="5372100" y="1784350"/>
          <p14:tracePt t="632595" x="5156200" y="1828800"/>
          <p14:tracePt t="632611" x="4902200" y="1892300"/>
          <p14:tracePt t="632629" x="4762500" y="1936750"/>
          <p14:tracePt t="632646" x="4667250" y="1981200"/>
          <p14:tracePt t="632662" x="4635500" y="2012950"/>
          <p14:tracePt t="632687" x="4591050" y="2095500"/>
          <p14:tracePt t="632697" x="4552950" y="2184400"/>
          <p14:tracePt t="632713" x="4533900" y="2260600"/>
          <p14:tracePt t="632728" x="4533900" y="2298700"/>
          <p14:tracePt t="632745" x="4533900" y="2387600"/>
          <p14:tracePt t="632761" x="4572000" y="2501900"/>
          <p14:tracePt t="632778" x="4584700" y="2540000"/>
          <p14:tracePt t="632795" x="4603750" y="2609850"/>
          <p14:tracePt t="632796" x="4616450" y="2628900"/>
          <p14:tracePt t="632811" x="4660900" y="2749550"/>
          <p14:tracePt t="632828" x="4692650" y="2851150"/>
          <p14:tracePt t="632845" x="4711700" y="2933700"/>
          <p14:tracePt t="632862" x="4743450" y="3003550"/>
          <p14:tracePt t="632879" x="4794250" y="3079750"/>
          <p14:tracePt t="632895" x="4851400" y="3143250"/>
          <p14:tracePt t="632919" x="4889500" y="3181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Händelser ”på den sjunde dagen”</a:t>
            </a:r>
            <a:endParaRPr lang="LID4096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8A7D65C-E50C-42EC-ABFE-FB95664476C4}"/>
              </a:ext>
            </a:extLst>
          </p:cNvPr>
          <p:cNvSpPr txBox="1"/>
          <p:nvPr/>
        </p:nvSpPr>
        <p:spPr>
          <a:xfrm>
            <a:off x="0" y="861794"/>
            <a:ext cx="12192000" cy="5093702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Gudsriket inträffar </a:t>
            </a:r>
            <a:r>
              <a:rPr lang="sv-SE" sz="2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på den sjunde dagen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eller </a:t>
            </a:r>
            <a:r>
              <a:rPr lang="sv-SE" sz="2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efter sex dagar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räknat från skapelsen:</a:t>
            </a:r>
          </a:p>
          <a:p>
            <a:pPr marL="452438" lvl="0" indent="-271463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Guds härlighet var gömd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under sex dagar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på Sinai berg innan den visade sig </a:t>
            </a:r>
            <a:r>
              <a:rPr lang="sv-S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på sjunde dagen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Herrens härlighet vilade på Sinai berg och molnskyn täckte berget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i sex dagar</a:t>
            </a:r>
            <a:r>
              <a:rPr lang="sv-SE" dirty="0">
                <a:solidFill>
                  <a:srgbClr val="C00000"/>
                </a:solidFill>
                <a:effectLst/>
              </a:rPr>
              <a:t>,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men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på sjunde dagen </a:t>
            </a:r>
            <a:r>
              <a:rPr lang="sv-SE" dirty="0">
                <a:solidFill>
                  <a:srgbClr val="C00000"/>
                </a:solidFill>
                <a:effectLst/>
              </a:rPr>
              <a:t>kallade han på Mose ur skyn</a:t>
            </a:r>
            <a:r>
              <a:rPr lang="sv-SE" dirty="0">
                <a:solidFill>
                  <a:srgbClr val="C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lang="sv-SE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sv-SE" sz="14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(2 Mos 24:16)</a:t>
            </a:r>
          </a:p>
          <a:p>
            <a:pPr marL="2595563" lvl="0" indent="-265113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Intagandet av Kanaans land är ett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profetiskt mönster för Gudsriket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 och det skedde </a:t>
            </a:r>
            <a:r>
              <a:rPr lang="sv-S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på sjunde dagen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br>
              <a:rPr lang="sv-S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sv-SE" b="1" i="1" dirty="0">
                <a:solidFill>
                  <a:srgbClr val="C00000"/>
                </a:solidFill>
                <a:effectLst/>
              </a:rPr>
              <a:t>På sjunde dagen</a:t>
            </a:r>
            <a:r>
              <a:rPr lang="sv-SE" dirty="0">
                <a:solidFill>
                  <a:srgbClr val="C00000"/>
                </a:solidFill>
                <a:effectLst/>
              </a:rPr>
              <a:t> steg de upp tidigt… Josua sade till folket: ”Höj ert härskri, för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Herren har gett er staden! </a:t>
            </a:r>
            <a:r>
              <a:rPr lang="sv-SE" sz="14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(Jos 6:15-16)</a:t>
            </a:r>
          </a:p>
          <a:p>
            <a:pPr marL="3048000" lvl="0" indent="-265113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Händelserna på Förklaringsberget var en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vision av Guds rike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 och de inträffade </a:t>
            </a:r>
            <a:r>
              <a:rPr lang="sv-S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efter sex dagar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b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Några av dem som står här ska inte smaka döden förrän de fått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se</a:t>
            </a:r>
            <a:r>
              <a:rPr lang="sv-SE" dirty="0">
                <a:solidFill>
                  <a:srgbClr val="C00000"/>
                </a:solidFill>
                <a:effectLst/>
              </a:rPr>
              <a:t> </a:t>
            </a:r>
            <a:r>
              <a:rPr lang="sv-SE" dirty="0">
                <a:effectLst/>
              </a:rPr>
              <a:t>[i en </a:t>
            </a:r>
            <a:r>
              <a:rPr lang="sv-SE" i="1" u="sng" dirty="0">
                <a:effectLst/>
              </a:rPr>
              <a:t>vision</a:t>
            </a:r>
            <a:r>
              <a:rPr lang="sv-SE" dirty="0">
                <a:effectLst/>
              </a:rPr>
              <a:t>, </a:t>
            </a:r>
            <a:r>
              <a:rPr lang="sv-SE" sz="1400" dirty="0">
                <a:effectLst/>
              </a:rPr>
              <a:t>Matt 17:18</a:t>
            </a:r>
            <a:r>
              <a:rPr lang="sv-SE" dirty="0">
                <a:effectLst/>
              </a:rPr>
              <a:t>]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Människosonen komma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i sitt rike</a:t>
            </a:r>
            <a:r>
              <a:rPr lang="sv-SE" dirty="0">
                <a:solidFill>
                  <a:srgbClr val="C00000"/>
                </a:solidFill>
                <a:effectLst/>
              </a:rPr>
              <a:t>.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Sex dagar därefter</a:t>
            </a:r>
            <a:r>
              <a:rPr lang="sv-SE" dirty="0">
                <a:solidFill>
                  <a:srgbClr val="C00000"/>
                </a:solidFill>
                <a:effectLst/>
              </a:rPr>
              <a:t> tog Jesus med sig Petrus, Jakob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och… Johannes och förde dem upp på ett högt berg… Då förvandlades han inför dem: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hans ansikte lyste… och hans kläder blev vita som ljuset.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(Matt 16:28 – 17:2)</a:t>
            </a:r>
            <a:endParaRPr lang="sv-SE" sz="1400" dirty="0">
              <a:effectLst/>
              <a:highlight>
                <a:srgbClr val="FFFF00"/>
              </a:highlight>
            </a:endParaRPr>
          </a:p>
          <a:p>
            <a:pPr marL="3048000" lvl="0" indent="-265113">
              <a:spcBef>
                <a:spcPts val="600"/>
              </a:spcBef>
            </a:pPr>
            <a:r>
              <a:rPr lang="sv-SE" dirty="0"/>
              <a:t>	</a:t>
            </a:r>
            <a:r>
              <a:rPr lang="sv-SE" dirty="0">
                <a:effectLst/>
              </a:rPr>
              <a:t>Senare gör Petrus en parallell till Gudsriket: </a:t>
            </a:r>
            <a:r>
              <a:rPr lang="sv-SE" dirty="0">
                <a:solidFill>
                  <a:srgbClr val="C00000"/>
                </a:solidFill>
                <a:effectLst/>
              </a:rPr>
              <a:t>Vi var ögonvittnen till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hans majestät </a:t>
            </a:r>
            <a:r>
              <a:rPr lang="sv-SE" i="1" u="sng" dirty="0">
                <a:effectLst/>
              </a:rPr>
              <a:t>[Jesus som </a:t>
            </a:r>
            <a:br>
              <a:rPr lang="sv-SE" i="1" u="sng" dirty="0">
                <a:effectLst/>
              </a:rPr>
            </a:br>
            <a:r>
              <a:rPr lang="sv-SE" i="1" u="sng" dirty="0">
                <a:effectLst/>
              </a:rPr>
              <a:t>kung i Guds rike]</a:t>
            </a:r>
            <a:r>
              <a:rPr lang="sv-SE" dirty="0">
                <a:solidFill>
                  <a:srgbClr val="C00000"/>
                </a:solidFill>
                <a:effectLst/>
              </a:rPr>
              <a:t>… när vi var med honom på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det heliga berget</a:t>
            </a:r>
            <a:r>
              <a:rPr lang="sv-SE" dirty="0">
                <a:solidFill>
                  <a:srgbClr val="C00000"/>
                </a:solidFill>
                <a:effectLst/>
              </a:rPr>
              <a:t>. Så mycket fastare står nu det </a:t>
            </a:r>
            <a:br>
              <a:rPr lang="sv-SE" dirty="0">
                <a:solidFill>
                  <a:srgbClr val="C00000"/>
                </a:solidFill>
                <a:effectLst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profetiska ordet för oss… tills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dagen gryr</a:t>
            </a:r>
            <a:r>
              <a:rPr lang="sv-SE" i="1" u="sng" dirty="0">
                <a:effectLst/>
              </a:rPr>
              <a:t> [i Guds rike]</a:t>
            </a:r>
            <a:r>
              <a:rPr lang="sv-SE" dirty="0">
                <a:solidFill>
                  <a:srgbClr val="C00000"/>
                </a:solidFill>
                <a:effectLst/>
              </a:rPr>
              <a:t> och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morgonstjärnan går upp </a:t>
            </a:r>
            <a:r>
              <a:rPr lang="sv-SE" i="1" u="sng" strike="sngStrike" dirty="0">
                <a:solidFill>
                  <a:srgbClr val="C00000"/>
                </a:solidFill>
                <a:effectLst/>
              </a:rPr>
              <a:t>i era </a:t>
            </a:r>
            <a:br>
              <a:rPr lang="sv-SE" i="1" u="sng" strike="sngStrike" dirty="0">
                <a:solidFill>
                  <a:srgbClr val="C00000"/>
                </a:solidFill>
                <a:effectLst/>
              </a:rPr>
            </a:br>
            <a:r>
              <a:rPr lang="sv-SE" i="1" u="sng" strike="sngStrike" dirty="0">
                <a:solidFill>
                  <a:srgbClr val="C00000"/>
                </a:solidFill>
                <a:effectLst/>
              </a:rPr>
              <a:t>hjärtan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 </a:t>
            </a:r>
            <a:r>
              <a:rPr lang="sv-SE" i="1" u="sng" dirty="0">
                <a:effectLst/>
              </a:rPr>
              <a:t>[återkomsten, överstrykning hör till nästa vers]</a:t>
            </a:r>
            <a:r>
              <a:rPr lang="sv-SE" dirty="0">
                <a:solidFill>
                  <a:srgbClr val="C00000"/>
                </a:solidFill>
                <a:effectLst/>
              </a:rPr>
              <a:t>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  <a:ea typeface="Arial" panose="020B0604020202020204" pitchFamily="34" charset="0"/>
                <a:cs typeface="Calibri" panose="020F0502020204030204" pitchFamily="34" charset="0"/>
              </a:rPr>
              <a:t>(2 Pet 1:16-19)</a:t>
            </a:r>
            <a:endParaRPr lang="sv-SE" dirty="0"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25347862-795C-48B4-972B-7B724450B9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5" y="3116826"/>
            <a:ext cx="2296455" cy="35002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4F1B5742-A013-10D3-7734-48EFB66BA323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161604"/>
      </p:ext>
    </p:extLst>
  </p:cSld>
  <p:clrMapOvr>
    <a:masterClrMapping/>
  </p:clrMapOvr>
  <p:transition advTm="2914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8876" x="5505450" y="19050"/>
          <p14:tracePt t="8901" x="5403850" y="38100"/>
          <p14:tracePt t="8917" x="5340350" y="50800"/>
          <p14:tracePt t="8933" x="5283200" y="57150"/>
          <p14:tracePt t="8940" x="5257800" y="63500"/>
          <p14:tracePt t="8957" x="5219700" y="76200"/>
          <p14:tracePt t="8973" x="5194300" y="82550"/>
          <p14:tracePt t="8990" x="5168900" y="95250"/>
          <p14:tracePt t="9007" x="5124450" y="114300"/>
          <p14:tracePt t="9024" x="5073650" y="133350"/>
          <p14:tracePt t="9043" x="4972050" y="165100"/>
          <p14:tracePt t="9057" x="4953000" y="171450"/>
          <p14:tracePt t="9077" x="4921250" y="177800"/>
          <p14:tracePt t="9123" x="4914900" y="184150"/>
          <p14:tracePt t="9140" x="4895850" y="190500"/>
          <p14:tracePt t="9157" x="4851400" y="203200"/>
          <p14:tracePt t="9174" x="4806950" y="209550"/>
          <p14:tracePt t="9190" x="4737100" y="222250"/>
          <p14:tracePt t="9207" x="4692650" y="228600"/>
          <p14:tracePt t="9224" x="4679950" y="228600"/>
          <p14:tracePt t="9240" x="4673600" y="234950"/>
          <p14:tracePt t="9300" x="4654550" y="234950"/>
          <p14:tracePt t="9307" x="4635500" y="234950"/>
          <p14:tracePt t="9324" x="4591050" y="234950"/>
          <p14:tracePt t="9340" x="4559300" y="234950"/>
          <p14:tracePt t="9357" x="4527550" y="234950"/>
          <p14:tracePt t="9374" x="4495800" y="234950"/>
          <p14:tracePt t="9391" x="4445000" y="234950"/>
          <p14:tracePt t="9407" x="4330700" y="241300"/>
          <p14:tracePt t="9424" x="4235450" y="247650"/>
          <p14:tracePt t="9442" x="4178300" y="254000"/>
          <p14:tracePt t="9457" x="4152900" y="260350"/>
          <p14:tracePt t="9474" x="4146550" y="266700"/>
          <p14:tracePt t="9490" x="4146550" y="279400"/>
          <p14:tracePt t="9508" x="4127500" y="304800"/>
          <p14:tracePt t="9524" x="4095750" y="336550"/>
          <p14:tracePt t="9541" x="4064000" y="361950"/>
          <p14:tracePt t="9557" x="4057650" y="374650"/>
          <p14:tracePt t="9574" x="4095750" y="406400"/>
          <p14:tracePt t="9591" x="4216400" y="412750"/>
          <p14:tracePt t="9607" x="4375150" y="412750"/>
          <p14:tracePt t="9624" x="4533900" y="406400"/>
          <p14:tracePt t="9641" x="4597400" y="419100"/>
          <p14:tracePt t="9657" x="4572000" y="444500"/>
          <p14:tracePt t="9674" x="4572000" y="438150"/>
          <p14:tracePt t="11656" x="4572000" y="482600"/>
          <p14:tracePt t="11676" x="4565650" y="596900"/>
          <p14:tracePt t="11693" x="4527550" y="698500"/>
          <p14:tracePt t="11709" x="4425950" y="812800"/>
          <p14:tracePt t="11726" x="4305300" y="882650"/>
          <p14:tracePt t="11750" x="4114800" y="965200"/>
          <p14:tracePt t="11759" x="4013200" y="1003300"/>
          <p14:tracePt t="11776" x="3968750" y="1022350"/>
          <p14:tracePt t="11792" x="3924300" y="1047750"/>
          <p14:tracePt t="11810" x="3905250" y="1066800"/>
          <p14:tracePt t="11826" x="3898900" y="1073150"/>
          <p14:tracePt t="11843" x="3886200" y="1092200"/>
          <p14:tracePt t="11859" x="3854450" y="1117600"/>
          <p14:tracePt t="11876" x="3822700" y="1149350"/>
          <p14:tracePt t="11892" x="3810000" y="1174750"/>
          <p14:tracePt t="11909" x="3803650" y="1187450"/>
          <p14:tracePt t="12016" x="3816350" y="1200150"/>
          <p14:tracePt t="12026" x="3822700" y="1212850"/>
          <p14:tracePt t="12043" x="3835400" y="1225550"/>
          <p14:tracePt t="12059" x="3841750" y="1231900"/>
          <p14:tracePt t="12076" x="3854450" y="1250950"/>
          <p14:tracePt t="12093" x="3860800" y="1270000"/>
          <p14:tracePt t="12110" x="3867150" y="1282700"/>
          <p14:tracePt t="12127" x="3867150" y="1289050"/>
          <p14:tracePt t="12693" x="3873500" y="1295400"/>
          <p14:tracePt t="12710" x="3924300" y="1327150"/>
          <p14:tracePt t="12732" x="4025900" y="1371600"/>
          <p14:tracePt t="12745" x="4044950" y="1384300"/>
          <p14:tracePt t="12760" x="4102100" y="1397000"/>
          <p14:tracePt t="12777" x="4152900" y="1403350"/>
          <p14:tracePt t="12793" x="4222750" y="1409700"/>
          <p14:tracePt t="12810" x="4292600" y="1416050"/>
          <p14:tracePt t="12827" x="4489450" y="1428750"/>
          <p14:tracePt t="12843" x="4667250" y="1441450"/>
          <p14:tracePt t="12860" x="4806950" y="1447800"/>
          <p14:tracePt t="12877" x="4933950" y="1454150"/>
          <p14:tracePt t="12893" x="5035550" y="1454150"/>
          <p14:tracePt t="12910" x="5149850" y="1454150"/>
          <p14:tracePt t="12927" x="5257800" y="1447800"/>
          <p14:tracePt t="12949" x="5365750" y="1428750"/>
          <p14:tracePt t="12960" x="5397500" y="1422400"/>
          <p14:tracePt t="12978" x="5429250" y="1409700"/>
          <p14:tracePt t="12995" x="5441950" y="1403350"/>
          <p14:tracePt t="13010" x="5448300" y="1403350"/>
          <p14:tracePt t="13027" x="5454650" y="1397000"/>
          <p14:tracePt t="13044" x="5461000" y="1397000"/>
          <p14:tracePt t="13061" x="5499100" y="1390650"/>
          <p14:tracePt t="13077" x="5568950" y="1377950"/>
          <p14:tracePt t="13094" x="5632450" y="1371600"/>
          <p14:tracePt t="13110" x="5683250" y="1371600"/>
          <p14:tracePt t="13127" x="5765800" y="1365250"/>
          <p14:tracePt t="13151" x="5867400" y="1358900"/>
          <p14:tracePt t="13160" x="5905500" y="1352550"/>
          <p14:tracePt t="13177" x="5975350" y="1339850"/>
          <p14:tracePt t="13197" x="6038850" y="1327150"/>
          <p14:tracePt t="13210" x="6083300" y="1314450"/>
          <p14:tracePt t="13227" x="6102350" y="1301750"/>
          <p14:tracePt t="13244" x="6121400" y="1289050"/>
          <p14:tracePt t="13260" x="6134100" y="1276350"/>
          <p14:tracePt t="13277" x="6140450" y="1250950"/>
          <p14:tracePt t="13294" x="6140450" y="1231900"/>
          <p14:tracePt t="13310" x="6140450" y="1212850"/>
          <p14:tracePt t="13328" x="6115050" y="1162050"/>
          <p14:tracePt t="13344" x="6089650" y="1117600"/>
          <p14:tracePt t="13362" x="6064250" y="1085850"/>
          <p14:tracePt t="13377" x="6026150" y="1060450"/>
          <p14:tracePt t="13394" x="5988050" y="1047750"/>
          <p14:tracePt t="13411" x="5937250" y="1035050"/>
          <p14:tracePt t="13427" x="5892800" y="1022350"/>
          <p14:tracePt t="13444" x="5810250" y="1009650"/>
          <p14:tracePt t="13461" x="5753100" y="990600"/>
          <p14:tracePt t="13477" x="5670550" y="971550"/>
          <p14:tracePt t="13494" x="5626100" y="952500"/>
          <p14:tracePt t="13511" x="5556250" y="920750"/>
          <p14:tracePt t="13527" x="5505450" y="895350"/>
          <p14:tracePt t="13545" x="5441950" y="869950"/>
          <p14:tracePt t="13572" x="5308600" y="857250"/>
          <p14:tracePt t="13578" x="5283200" y="857250"/>
          <p14:tracePt t="13594" x="5213350" y="869950"/>
          <p14:tracePt t="13611" x="5181600" y="889000"/>
          <p14:tracePt t="13628" x="5168900" y="908050"/>
          <p14:tracePt t="13644" x="5168900" y="952500"/>
          <p14:tracePt t="13667" x="5181600" y="1016000"/>
          <p14:tracePt t="13678" x="5200650" y="1066800"/>
          <p14:tracePt t="13695" x="5226050" y="1111250"/>
          <p14:tracePt t="13711" x="5251450" y="1162050"/>
          <p14:tracePt t="13728" x="5289550" y="1212850"/>
          <p14:tracePt t="13744" x="5321300" y="1244600"/>
          <p14:tracePt t="13761" x="5378450" y="1276350"/>
          <p14:tracePt t="13779" x="5429250" y="1295400"/>
          <p14:tracePt t="13806" x="5568950" y="1320800"/>
          <p14:tracePt t="13812" x="5588000" y="1320800"/>
          <p14:tracePt t="13827" x="5645150" y="1320800"/>
          <p14:tracePt t="13844" x="5695950" y="1327150"/>
          <p14:tracePt t="13861" x="5727700" y="1327150"/>
          <p14:tracePt t="13878" x="5740400" y="1327150"/>
          <p14:tracePt t="13988" x="5753100" y="1327150"/>
          <p14:tracePt t="13994" x="5759450" y="1327150"/>
          <p14:tracePt t="14011" x="5778500" y="1327150"/>
          <p14:tracePt t="14028" x="5791200" y="1333500"/>
          <p14:tracePt t="14045" x="5816600" y="1339850"/>
          <p14:tracePt t="14061" x="5848350" y="1352550"/>
          <p14:tracePt t="14088" x="5880100" y="1377950"/>
          <p14:tracePt t="14099" x="5886450" y="1384300"/>
          <p14:tracePt t="14120" x="5892800" y="1403350"/>
          <p14:tracePt t="14128" x="5899150" y="1403350"/>
          <p14:tracePt t="14180" x="5905500" y="1403350"/>
          <p14:tracePt t="14194" x="5924550" y="1384300"/>
          <p14:tracePt t="14211" x="5937250" y="1377950"/>
          <p14:tracePt t="14292" x="5937250" y="1371600"/>
          <p14:tracePt t="14299" x="5943600" y="1365250"/>
          <p14:tracePt t="14320" x="5943600" y="1339850"/>
          <p14:tracePt t="14328" x="5943600" y="1320800"/>
          <p14:tracePt t="14350" x="5949950" y="1289050"/>
          <p14:tracePt t="14469" x="5949950" y="1282700"/>
          <p14:tracePt t="14499" x="5943600" y="1270000"/>
          <p14:tracePt t="14512" x="5937250" y="1250950"/>
          <p14:tracePt t="14529" x="5930900" y="1238250"/>
          <p14:tracePt t="14550" x="5930900" y="1225550"/>
          <p14:tracePt t="14579" x="5937250" y="1219200"/>
          <p14:tracePt t="14595" x="5949950" y="1200150"/>
          <p14:tracePt t="14662" x="5949950" y="1193800"/>
          <p14:tracePt t="14812" x="5949950" y="1187450"/>
          <p14:tracePt t="14828" x="5949950" y="1162050"/>
          <p14:tracePt t="14845" x="5949950" y="1143000"/>
          <p14:tracePt t="14862" x="5949950" y="1130300"/>
          <p14:tracePt t="14881" x="5949950" y="1104900"/>
          <p14:tracePt t="15393" x="5949950" y="1098550"/>
          <p14:tracePt t="16359" x="5949950" y="1079500"/>
          <p14:tracePt t="16363" x="5943600" y="1079500"/>
          <p14:tracePt t="16380" x="5943600" y="1073150"/>
          <p14:tracePt t="16396" x="5943600" y="1066800"/>
          <p14:tracePt t="16669" x="5937250" y="1066800"/>
          <p14:tracePt t="16680" x="5924550" y="1073150"/>
          <p14:tracePt t="16696" x="5886450" y="1073150"/>
          <p14:tracePt t="16713" x="5867400" y="1073150"/>
          <p14:tracePt t="29307" x="5861050" y="1073150"/>
          <p14:tracePt t="29326" x="5842000" y="1079500"/>
          <p14:tracePt t="29341" x="5835650" y="1085850"/>
          <p14:tracePt t="29357" x="5797550" y="1098550"/>
          <p14:tracePt t="29374" x="5778500" y="1104900"/>
          <p14:tracePt t="29399" x="5759450" y="1104900"/>
          <p14:tracePt t="29407" x="5753100" y="1104900"/>
          <p14:tracePt t="29424" x="5740400" y="1104900"/>
          <p14:tracePt t="29442" x="5721350" y="1098550"/>
          <p14:tracePt t="29458" x="5708650" y="1098550"/>
          <p14:tracePt t="29491" x="5708650" y="1092200"/>
          <p14:tracePt t="29508" x="5695950" y="1085850"/>
          <p14:tracePt t="29526" x="5600700" y="1047750"/>
          <p14:tracePt t="29541" x="5537200" y="1028700"/>
          <p14:tracePt t="29557" x="5448300" y="996950"/>
          <p14:tracePt t="29574" x="5365750" y="971550"/>
          <p14:tracePt t="29591" x="5302250" y="958850"/>
          <p14:tracePt t="29607" x="5257800" y="946150"/>
          <p14:tracePt t="29624" x="5232400" y="939800"/>
          <p14:tracePt t="29641" x="5213350" y="933450"/>
          <p14:tracePt t="29658" x="5194300" y="933450"/>
          <p14:tracePt t="29677" x="5175250" y="927100"/>
          <p14:tracePt t="29691" x="5149850" y="920750"/>
          <p14:tracePt t="29711" x="5105400" y="920750"/>
          <p14:tracePt t="29724" x="5080000" y="920750"/>
          <p14:tracePt t="29741" x="5003800" y="939800"/>
          <p14:tracePt t="29757" x="4921250" y="984250"/>
          <p14:tracePt t="29774" x="4832350" y="1028700"/>
          <p14:tracePt t="29791" x="4756150" y="1079500"/>
          <p14:tracePt t="29810" x="4699000" y="1117600"/>
          <p14:tracePt t="29824" x="4667250" y="1136650"/>
          <p14:tracePt t="29841" x="4635500" y="1155700"/>
          <p14:tracePt t="29860" x="4616450" y="1168400"/>
          <p14:tracePt t="29875" x="4603750" y="1174750"/>
          <p14:tracePt t="29891" x="4572000" y="1200150"/>
          <p14:tracePt t="29911" x="4502150" y="1257300"/>
          <p14:tracePt t="29925" x="4464050" y="1301750"/>
          <p14:tracePt t="29941" x="4387850" y="1371600"/>
          <p14:tracePt t="29959" x="4318000" y="1441450"/>
          <p14:tracePt t="29982" x="4216400" y="1555750"/>
          <p14:tracePt t="29991" x="4127500" y="1644650"/>
          <p14:tracePt t="30008" x="4070350" y="1714500"/>
          <p14:tracePt t="30025" x="3994150" y="1809750"/>
          <p14:tracePt t="30041" x="3937000" y="1885950"/>
          <p14:tracePt t="30058" x="3911600" y="1943100"/>
          <p14:tracePt t="30075" x="3905250" y="1974850"/>
          <p14:tracePt t="30091" x="3917950" y="2000250"/>
          <p14:tracePt t="30108" x="3949700" y="2025650"/>
          <p14:tracePt t="30125" x="3975100" y="2032000"/>
          <p14:tracePt t="31486" x="4064000" y="2000250"/>
          <p14:tracePt t="31492" x="4095750" y="1993900"/>
          <p14:tracePt t="31509" x="4184650" y="1968500"/>
          <p14:tracePt t="31526" x="4311650" y="1943100"/>
          <p14:tracePt t="31542" x="4438650" y="1924050"/>
          <p14:tracePt t="31559" x="4546600" y="1905000"/>
          <p14:tracePt t="31576" x="4635500" y="1885950"/>
          <p14:tracePt t="31592" x="4711700" y="1873250"/>
          <p14:tracePt t="31609" x="4775200" y="1860550"/>
          <p14:tracePt t="31626" x="4813300" y="1860550"/>
          <p14:tracePt t="31643" x="4857750" y="1847850"/>
          <p14:tracePt t="31644" x="4876800" y="1847850"/>
          <p14:tracePt t="31659" x="4914900" y="1835150"/>
          <p14:tracePt t="31684" x="4972050" y="1803400"/>
          <p14:tracePt t="31692" x="4991100" y="1790700"/>
          <p14:tracePt t="31709" x="5010150" y="1765300"/>
          <p14:tracePt t="31726" x="5029200" y="1739900"/>
          <p14:tracePt t="31742" x="5035550" y="1720850"/>
          <p14:tracePt t="31759" x="5035550" y="1701800"/>
          <p14:tracePt t="31777" x="5035550" y="1676400"/>
          <p14:tracePt t="31793" x="5041900" y="1651000"/>
          <p14:tracePt t="31810" x="5041900" y="1631950"/>
          <p14:tracePt t="31827" x="5041900" y="1612900"/>
          <p14:tracePt t="31843" x="5035550" y="1593850"/>
          <p14:tracePt t="31860" x="5029200" y="1587500"/>
          <p14:tracePt t="31876" x="5016500" y="1574800"/>
          <p14:tracePt t="31893" x="5010150" y="1562100"/>
          <p14:tracePt t="31910" x="4997450" y="1555750"/>
          <p14:tracePt t="31929" x="4991100" y="1549400"/>
          <p14:tracePt t="32014" x="4984750" y="1549400"/>
          <p14:tracePt t="32026" x="4978400" y="1543050"/>
          <p14:tracePt t="32043" x="4972050" y="1543050"/>
          <p14:tracePt t="32067" x="4953000" y="1536700"/>
          <p14:tracePt t="32076" x="4946650" y="1543050"/>
          <p14:tracePt t="32093" x="4940300" y="1555750"/>
          <p14:tracePt t="32110" x="4940300" y="1562100"/>
          <p14:tracePt t="32126" x="4933950" y="1568450"/>
          <p14:tracePt t="32143" x="4933950" y="1600200"/>
          <p14:tracePt t="32160" x="4933950" y="1638300"/>
          <p14:tracePt t="32176" x="4940300" y="1670050"/>
          <p14:tracePt t="32193" x="4953000" y="1708150"/>
          <p14:tracePt t="32211" x="4984750" y="1752600"/>
          <p14:tracePt t="32227" x="5016500" y="1784350"/>
          <p14:tracePt t="32243" x="5073650" y="1816100"/>
          <p14:tracePt t="32260" x="5124450" y="1828800"/>
          <p14:tracePt t="32276" x="5168900" y="1828800"/>
          <p14:tracePt t="32295" x="5238750" y="1803400"/>
          <p14:tracePt t="32310" x="5251450" y="1790700"/>
          <p14:tracePt t="32328" x="5302250" y="1758950"/>
          <p14:tracePt t="32343" x="5314950" y="1739900"/>
          <p14:tracePt t="32360" x="5321300" y="1727200"/>
          <p14:tracePt t="32376" x="5321300" y="1720850"/>
          <p14:tracePt t="32393" x="5321300" y="1701800"/>
          <p14:tracePt t="32410" x="5321300" y="1682750"/>
          <p14:tracePt t="32427" x="5314950" y="1670050"/>
          <p14:tracePt t="32443" x="5302250" y="1657350"/>
          <p14:tracePt t="32460" x="5295900" y="1644650"/>
          <p14:tracePt t="32476" x="5289550" y="1638300"/>
          <p14:tracePt t="32493" x="5283200" y="1631950"/>
          <p14:tracePt t="32510" x="5276850" y="1631950"/>
          <p14:tracePt t="32526" x="5270500" y="1625600"/>
          <p14:tracePt t="32543" x="5264150" y="1625600"/>
          <p14:tracePt t="33227" x="5251450" y="1625600"/>
          <p14:tracePt t="33244" x="5245100" y="1625600"/>
          <p14:tracePt t="33261" x="5245100" y="1631950"/>
          <p14:tracePt t="33279" x="5238750" y="1631950"/>
          <p14:tracePt t="33294" x="5238750" y="1638300"/>
          <p14:tracePt t="33310" x="5232400" y="1638300"/>
          <p14:tracePt t="33327" x="5226050" y="1644650"/>
          <p14:tracePt t="33360" x="5219700" y="1644650"/>
          <p14:tracePt t="33377" x="5207000" y="1644650"/>
          <p14:tracePt t="33395" x="5194300" y="1644650"/>
          <p14:tracePt t="33412" x="5168900" y="1644650"/>
          <p14:tracePt t="33428" x="5149850" y="1651000"/>
          <p14:tracePt t="33444" x="5130800" y="1657350"/>
          <p14:tracePt t="33461" x="5105400" y="1657350"/>
          <p14:tracePt t="33477" x="5086350" y="1657350"/>
          <p14:tracePt t="33494" x="5054600" y="1657350"/>
          <p14:tracePt t="33511" x="5029200" y="1657350"/>
          <p14:tracePt t="33527" x="4984750" y="1651000"/>
          <p14:tracePt t="33544" x="4953000" y="1651000"/>
          <p14:tracePt t="33562" x="4927600" y="1651000"/>
          <p14:tracePt t="33577" x="4902200" y="1651000"/>
          <p14:tracePt t="33594" x="4889500" y="1651000"/>
          <p14:tracePt t="33611" x="4870450" y="1651000"/>
          <p14:tracePt t="33628" x="4845050" y="1651000"/>
          <p14:tracePt t="33644" x="4813300" y="1644650"/>
          <p14:tracePt t="33661" x="4768850" y="1638300"/>
          <p14:tracePt t="33678" x="4743450" y="1638300"/>
          <p14:tracePt t="33694" x="4737100" y="1638300"/>
          <p14:tracePt t="33711" x="4730750" y="1638300"/>
          <p14:tracePt t="33779" x="4705350" y="1625600"/>
          <p14:tracePt t="33795" x="4635500" y="1581150"/>
          <p14:tracePt t="33811" x="4457700" y="1492250"/>
          <p14:tracePt t="33828" x="4356100" y="1466850"/>
          <p14:tracePt t="33844" x="4273550" y="1454150"/>
          <p14:tracePt t="33861" x="4241800" y="1447800"/>
          <p14:tracePt t="33877" x="4216400" y="1435100"/>
          <p14:tracePt t="33894" x="4178300" y="1428750"/>
          <p14:tracePt t="33912" x="4121150" y="1422400"/>
          <p14:tracePt t="33940" x="3917950" y="1416050"/>
          <p14:tracePt t="33958" x="3778250" y="1416050"/>
          <p14:tracePt t="33972" x="3663950" y="1428750"/>
          <p14:tracePt t="33994" x="3562350" y="1447800"/>
          <p14:tracePt t="33995" x="3498850" y="1454150"/>
          <p14:tracePt t="34011" x="3429000" y="1466850"/>
          <p14:tracePt t="34027" x="3390900" y="1473200"/>
          <p14:tracePt t="34044" x="3314700" y="1492250"/>
          <p14:tracePt t="34061" x="3232150" y="1517650"/>
          <p14:tracePt t="34078" x="3175000" y="1530350"/>
          <p14:tracePt t="34094" x="3098800" y="1549400"/>
          <p14:tracePt t="34127" x="3016250" y="1562100"/>
          <p14:tracePt t="34145" x="2978150" y="1568450"/>
          <p14:tracePt t="34161" x="2882900" y="1568450"/>
          <p14:tracePt t="34178" x="2794000" y="1562100"/>
          <p14:tracePt t="34195" x="2692400" y="1549400"/>
          <p14:tracePt t="34211" x="2603500" y="1543050"/>
          <p14:tracePt t="34228" x="2489200" y="1530350"/>
          <p14:tracePt t="34245" x="2368550" y="1530350"/>
          <p14:tracePt t="34261" x="2165350" y="1555750"/>
          <p14:tracePt t="34278" x="2051050" y="1568450"/>
          <p14:tracePt t="34295" x="2006600" y="1574800"/>
          <p14:tracePt t="34312" x="1936750" y="1574800"/>
          <p14:tracePt t="34328" x="1879600" y="1574800"/>
          <p14:tracePt t="34345" x="1816100" y="1574800"/>
          <p14:tracePt t="34361" x="1765300" y="1574800"/>
          <p14:tracePt t="34378" x="1727200" y="1587500"/>
          <p14:tracePt t="34395" x="1689100" y="1619250"/>
          <p14:tracePt t="34411" x="1670050" y="1657350"/>
          <p14:tracePt t="34429" x="1657350" y="1701800"/>
          <p14:tracePt t="34450" x="1663700" y="1758950"/>
          <p14:tracePt t="34461" x="1682750" y="1797050"/>
          <p14:tracePt t="34478" x="1746250" y="1879600"/>
          <p14:tracePt t="34495" x="1860550" y="1962150"/>
          <p14:tracePt t="34512" x="2184400" y="2114550"/>
          <p14:tracePt t="34528" x="2508250" y="2203450"/>
          <p14:tracePt t="34545" x="2908300" y="2279650"/>
          <p14:tracePt t="34563" x="3282950" y="2324100"/>
          <p14:tracePt t="34579" x="3702050" y="2355850"/>
          <p14:tracePt t="34595" x="4032250" y="2362200"/>
          <p14:tracePt t="34612" x="4305300" y="2355850"/>
          <p14:tracePt t="34628" x="4616450" y="2330450"/>
          <p14:tracePt t="34645" x="4845050" y="2305050"/>
          <p14:tracePt t="34662" x="4984750" y="2292350"/>
          <p14:tracePt t="34679" x="5080000" y="2286000"/>
          <p14:tracePt t="34695" x="5086350" y="2286000"/>
          <p14:tracePt t="34712" x="5086350" y="2279650"/>
          <p14:tracePt t="34812" x="5099050" y="2279650"/>
          <p14:tracePt t="34828" x="5124450" y="2279650"/>
          <p14:tracePt t="34845" x="5162550" y="2273300"/>
          <p14:tracePt t="34862" x="5200650" y="2260600"/>
          <p14:tracePt t="34879" x="5232400" y="2247900"/>
          <p14:tracePt t="34895" x="5321300" y="2228850"/>
          <p14:tracePt t="34919" x="5422900" y="2197100"/>
          <p14:tracePt t="34928" x="5454650" y="2190750"/>
          <p14:tracePt t="34946" x="5499100" y="2178050"/>
          <p14:tracePt t="34968" x="5505450" y="2178050"/>
          <p14:tracePt t="34997" x="5480050" y="2178050"/>
          <p14:tracePt t="35012" x="5403850" y="2184400"/>
          <p14:tracePt t="35028" x="5308600" y="2209800"/>
          <p14:tracePt t="35045" x="5149850" y="2209800"/>
          <p14:tracePt t="35062" x="4959350" y="2203450"/>
          <p14:tracePt t="35078" x="4787900" y="2190750"/>
          <p14:tracePt t="35095" x="4527550" y="2171700"/>
          <p14:tracePt t="35112" x="4292600" y="2152650"/>
          <p14:tracePt t="35129" x="4140200" y="2146300"/>
          <p14:tracePt t="35155" x="3619500" y="2120900"/>
          <p14:tracePt t="35162" x="3568700" y="2120900"/>
          <p14:tracePt t="35179" x="3511550" y="2127250"/>
          <p14:tracePt t="35196" x="3492500" y="2127250"/>
          <p14:tracePt t="35212" x="3467100" y="2139950"/>
          <p14:tracePt t="35229" x="3409950" y="2152650"/>
          <p14:tracePt t="35246" x="3308350" y="2152650"/>
          <p14:tracePt t="35262" x="3162300" y="2152650"/>
          <p14:tracePt t="35279" x="2946400" y="2139950"/>
          <p14:tracePt t="35295" x="2724150" y="2133600"/>
          <p14:tracePt t="35312" x="2584450" y="2133600"/>
          <p14:tracePt t="35329" x="2501900" y="2133600"/>
          <p14:tracePt t="35347" x="2470150" y="2133600"/>
          <p14:tracePt t="35363" x="2451100" y="2133600"/>
          <p14:tracePt t="35379" x="2413000" y="2139950"/>
          <p14:tracePt t="35396" x="2374900" y="2146300"/>
          <p14:tracePt t="35413" x="2305050" y="2146300"/>
          <p14:tracePt t="35439" x="2127250" y="2139950"/>
          <p14:tracePt t="35446" x="2038350" y="2127250"/>
          <p14:tracePt t="35471" x="1803400" y="2108200"/>
          <p14:tracePt t="35480" x="1720850" y="2095500"/>
          <p14:tracePt t="35496" x="1612900" y="2089150"/>
          <p14:tracePt t="35512" x="1549400" y="2082800"/>
          <p14:tracePt t="35529" x="1492250" y="2082800"/>
          <p14:tracePt t="35546" x="1466850" y="2082800"/>
          <p14:tracePt t="35562" x="1460500" y="2082800"/>
          <p14:tracePt t="35579" x="1454150" y="2082800"/>
          <p14:tracePt t="35629" x="1428750" y="2082800"/>
          <p14:tracePt t="35646" x="1365250" y="2076450"/>
          <p14:tracePt t="35673" x="1270000" y="2063750"/>
          <p14:tracePt t="35684" x="1244600" y="2057400"/>
          <p14:tracePt t="35696" x="1212850" y="2051050"/>
          <p14:tracePt t="35726" x="1149350" y="2032000"/>
          <p14:tracePt t="35736" x="1143000" y="2032000"/>
          <p14:tracePt t="35746" x="1130300" y="2032000"/>
          <p14:tracePt t="35763" x="1111250" y="2025650"/>
          <p14:tracePt t="35779" x="1098550" y="2019300"/>
          <p14:tracePt t="35796" x="1079500" y="2006600"/>
          <p14:tracePt t="35813" x="1054100" y="1993900"/>
          <p14:tracePt t="35829" x="1022350" y="1974850"/>
          <p14:tracePt t="35846" x="1009650" y="1968500"/>
          <p14:tracePt t="35863" x="990600" y="1962150"/>
          <p14:tracePt t="35880" x="965200" y="1955800"/>
          <p14:tracePt t="35946" x="965200" y="1949450"/>
          <p14:tracePt t="35963" x="977900" y="1943100"/>
          <p14:tracePt t="35979" x="1028700" y="1911350"/>
          <p14:tracePt t="35996" x="1047750" y="1898650"/>
          <p14:tracePt t="36012" x="1060450" y="1892300"/>
          <p14:tracePt t="36029" x="1073150" y="1885950"/>
          <p14:tracePt t="36046" x="1104900" y="1879600"/>
          <p14:tracePt t="36063" x="1149350" y="1879600"/>
          <p14:tracePt t="36080" x="1206500" y="1879600"/>
          <p14:tracePt t="36096" x="1257300" y="1873250"/>
          <p14:tracePt t="36113" x="1327150" y="1873250"/>
          <p14:tracePt t="36131" x="1352550" y="1873250"/>
          <p14:tracePt t="36150" x="1371600" y="1873250"/>
          <p14:tracePt t="36179" x="1377950" y="1873250"/>
          <p14:tracePt t="36213" x="1390650" y="1873250"/>
          <p14:tracePt t="36230" x="1422400" y="1866900"/>
          <p14:tracePt t="36246" x="1460500" y="1866900"/>
          <p14:tracePt t="36263" x="1479550" y="1866900"/>
          <p14:tracePt t="36279" x="1504950" y="1866900"/>
          <p14:tracePt t="36296" x="1536700" y="1866900"/>
          <p14:tracePt t="36313" x="1587500" y="1866900"/>
          <p14:tracePt t="36330" x="1644650" y="1873250"/>
          <p14:tracePt t="36346" x="1701800" y="1885950"/>
          <p14:tracePt t="36367" x="1790700" y="1898650"/>
          <p14:tracePt t="36380" x="1860550" y="1911350"/>
          <p14:tracePt t="36396" x="1917700" y="1924050"/>
          <p14:tracePt t="36413" x="1962150" y="1930400"/>
          <p14:tracePt t="36430" x="1987550" y="1930400"/>
          <p14:tracePt t="36447" x="2006600" y="1930400"/>
          <p14:tracePt t="36463" x="2012950" y="1930400"/>
          <p14:tracePt t="36480" x="2019300" y="1930400"/>
          <p14:tracePt t="36924" x="2070100" y="1930400"/>
          <p14:tracePt t="36930" x="2095500" y="1930400"/>
          <p14:tracePt t="36947" x="2152650" y="1930400"/>
          <p14:tracePt t="36964" x="2203450" y="1930400"/>
          <p14:tracePt t="36980" x="2235200" y="1936750"/>
          <p14:tracePt t="36997" x="2241550" y="1936750"/>
          <p14:tracePt t="37013" x="2254250" y="1936750"/>
          <p14:tracePt t="37030" x="2266950" y="1936750"/>
          <p14:tracePt t="37047" x="2286000" y="1936750"/>
          <p14:tracePt t="37076" x="2374900" y="1943100"/>
          <p14:tracePt t="37084" x="2400300" y="1943100"/>
          <p14:tracePt t="37097" x="2419350" y="1949450"/>
          <p14:tracePt t="37116" x="2495550" y="1949450"/>
          <p14:tracePt t="37131" x="2514600" y="1949450"/>
          <p14:tracePt t="37147" x="2533650" y="1955800"/>
          <p14:tracePt t="37301" x="2540000" y="1955800"/>
          <p14:tracePt t="37315" x="2546350" y="1955800"/>
          <p14:tracePt t="37330" x="2552700" y="1955800"/>
          <p14:tracePt t="37547" x="2565400" y="1949450"/>
          <p14:tracePt t="37564" x="2597150" y="1943100"/>
          <p14:tracePt t="37581" x="2654300" y="1930400"/>
          <p14:tracePt t="37597" x="2692400" y="1917700"/>
          <p14:tracePt t="37614" x="2755900" y="1905000"/>
          <p14:tracePt t="37631" x="2813050" y="1885950"/>
          <p14:tracePt t="37647" x="2876550" y="1873250"/>
          <p14:tracePt t="37664" x="2946400" y="1866900"/>
          <p14:tracePt t="37680" x="2997200" y="1860550"/>
          <p14:tracePt t="37699" x="3035300" y="1854200"/>
          <p14:tracePt t="37719" x="3060700" y="1854200"/>
          <p14:tracePt t="37731" x="3067050" y="1854200"/>
          <p14:tracePt t="37748" x="3098800" y="1854200"/>
          <p14:tracePt t="37768" x="3111500" y="1854200"/>
          <p14:tracePt t="37781" x="3130550" y="1860550"/>
          <p14:tracePt t="37799" x="3155950" y="1866900"/>
          <p14:tracePt t="37814" x="3168650" y="1866900"/>
          <p14:tracePt t="37831" x="3175000" y="1866900"/>
          <p14:tracePt t="37848" x="3187700" y="1873250"/>
          <p14:tracePt t="37864" x="3194050" y="1873250"/>
          <p14:tracePt t="37881" x="3225800" y="1885950"/>
          <p14:tracePt t="37898" x="3276600" y="1905000"/>
          <p14:tracePt t="37916" x="3333750" y="1924050"/>
          <p14:tracePt t="37931" x="3371850" y="1930400"/>
          <p14:tracePt t="37948" x="3390900" y="1930400"/>
          <p14:tracePt t="37965" x="3409950" y="1936750"/>
          <p14:tracePt t="37981" x="3435350" y="1936750"/>
          <p14:tracePt t="37998" x="3441700" y="1936750"/>
          <p14:tracePt t="38031" x="3454400" y="1943100"/>
          <p14:tracePt t="38048" x="3460750" y="1943100"/>
          <p14:tracePt t="38064" x="3479800" y="1943100"/>
          <p14:tracePt t="38081" x="3517900" y="1930400"/>
          <p14:tracePt t="38099" x="3549650" y="1917700"/>
          <p14:tracePt t="38115" x="3606800" y="1905000"/>
          <p14:tracePt t="38132" x="3644900" y="1898650"/>
          <p14:tracePt t="38148" x="3695700" y="1892300"/>
          <p14:tracePt t="38165" x="3721100" y="1892300"/>
          <p14:tracePt t="38181" x="3733800" y="1885950"/>
          <p14:tracePt t="38198" x="3752850" y="1885950"/>
          <p14:tracePt t="38215" x="3759200" y="1879600"/>
          <p14:tracePt t="38237" x="3765550" y="1879600"/>
          <p14:tracePt t="38248" x="3771900" y="1879600"/>
          <p14:tracePt t="38298" x="3778250" y="1879600"/>
          <p14:tracePt t="38331" x="3797300" y="1879600"/>
          <p14:tracePt t="38348" x="3803650" y="1879600"/>
          <p14:tracePt t="38365" x="3810000" y="1879600"/>
          <p14:tracePt t="38382" x="3860800" y="1898650"/>
          <p14:tracePt t="38398" x="3911600" y="1911350"/>
          <p14:tracePt t="38415" x="3962400" y="1911350"/>
          <p14:tracePt t="38432" x="4019550" y="1911350"/>
          <p14:tracePt t="38448" x="4076700" y="1917700"/>
          <p14:tracePt t="38475" x="4095750" y="1917700"/>
          <p14:tracePt t="38515" x="4102100" y="1917700"/>
          <p14:tracePt t="38548" x="4108450" y="1917700"/>
          <p14:tracePt t="38898" x="4114800" y="1917700"/>
          <p14:tracePt t="38915" x="4197350" y="1917700"/>
          <p14:tracePt t="38932" x="4229100" y="1917700"/>
          <p14:tracePt t="38948" x="4286250" y="1917700"/>
          <p14:tracePt t="38965" x="4387850" y="1905000"/>
          <p14:tracePt t="38982" x="4464050" y="1892300"/>
          <p14:tracePt t="38999" x="4533900" y="1879600"/>
          <p14:tracePt t="39015" x="4597400" y="1879600"/>
          <p14:tracePt t="39032" x="4654550" y="1879600"/>
          <p14:tracePt t="39048" x="4692650" y="1879600"/>
          <p14:tracePt t="39065" x="4718050" y="1879600"/>
          <p14:tracePt t="39082" x="4730750" y="1879600"/>
          <p14:tracePt t="39098" x="4737100" y="1879600"/>
          <p14:tracePt t="39115" x="4743450" y="1879600"/>
          <p14:tracePt t="39132" x="4762500" y="1879600"/>
          <p14:tracePt t="39149" x="4794250" y="1879600"/>
          <p14:tracePt t="39172" x="4857750" y="1879600"/>
          <p14:tracePt t="39182" x="4908550" y="1885950"/>
          <p14:tracePt t="39199" x="4914900" y="1885950"/>
          <p14:tracePt t="39215" x="4978400" y="1885950"/>
          <p14:tracePt t="39232" x="5003800" y="1885950"/>
          <p14:tracePt t="39249" x="5048250" y="1879600"/>
          <p14:tracePt t="39267" x="5080000" y="1879600"/>
          <p14:tracePt t="39284" x="5118100" y="1873250"/>
          <p14:tracePt t="39299" x="5137150" y="1866900"/>
          <p14:tracePt t="39316" x="5162550" y="1866900"/>
          <p14:tracePt t="39332" x="5168900" y="1866900"/>
          <p14:tracePt t="39482" x="5168900" y="1873250"/>
          <p14:tracePt t="40050" x="5207000" y="1879600"/>
          <p14:tracePt t="40066" x="5295900" y="1885950"/>
          <p14:tracePt t="40083" x="5397500" y="1905000"/>
          <p14:tracePt t="40100" x="5480050" y="1917700"/>
          <p14:tracePt t="40116" x="5549900" y="1930400"/>
          <p14:tracePt t="40133" x="5651500" y="1943100"/>
          <p14:tracePt t="40149" x="5772150" y="1955800"/>
          <p14:tracePt t="40166" x="5911850" y="1962150"/>
          <p14:tracePt t="40183" x="6013450" y="1962150"/>
          <p14:tracePt t="40200" x="6115050" y="1962150"/>
          <p14:tracePt t="40216" x="6197600" y="1962150"/>
          <p14:tracePt t="40233" x="6248400" y="1962150"/>
          <p14:tracePt t="40249" x="6254750" y="1962150"/>
          <p14:tracePt t="40266" x="6261100" y="1962150"/>
          <p14:tracePt t="40343" x="6280150" y="1968500"/>
          <p14:tracePt t="40350" x="6292850" y="1968500"/>
          <p14:tracePt t="40367" x="6337300" y="1974850"/>
          <p14:tracePt t="40383" x="6400800" y="1974850"/>
          <p14:tracePt t="40400" x="6451600" y="1974850"/>
          <p14:tracePt t="40416" x="6496050" y="1974850"/>
          <p14:tracePt t="40433" x="6527800" y="1974850"/>
          <p14:tracePt t="40451" x="6534150" y="1974850"/>
          <p14:tracePt t="40581" x="6546850" y="1981200"/>
          <p14:tracePt t="40669" x="6546850" y="1987550"/>
          <p14:tracePt t="40683" x="6559550" y="2000250"/>
          <p14:tracePt t="40707" x="6584950" y="2006600"/>
          <p14:tracePt t="40717" x="6591300" y="2006600"/>
          <p14:tracePt t="40733" x="6635750" y="2006600"/>
          <p14:tracePt t="40758" x="6680200" y="2006600"/>
          <p14:tracePt t="40767" x="6686550" y="2000250"/>
          <p14:tracePt t="40784" x="6711950" y="1993900"/>
          <p14:tracePt t="40800" x="6731000" y="1987550"/>
          <p14:tracePt t="40817" x="6743700" y="1981200"/>
          <p14:tracePt t="40839" x="6750050" y="1974850"/>
          <p14:tracePt t="40867" x="6756400" y="1974850"/>
          <p14:tracePt t="40883" x="6756400" y="1968500"/>
          <p14:tracePt t="40900" x="6756400" y="1955800"/>
          <p14:tracePt t="40917" x="6762750" y="1949450"/>
          <p14:tracePt t="40967" x="6769100" y="1936750"/>
          <p14:tracePt t="40986" x="6781800" y="1924050"/>
          <p14:tracePt t="41000" x="6819900" y="1924050"/>
          <p14:tracePt t="41017" x="6870700" y="1924050"/>
          <p14:tracePt t="41034" x="6896100" y="1917700"/>
          <p14:tracePt t="41050" x="6902450" y="1917700"/>
          <p14:tracePt t="41083" x="6908800" y="1917700"/>
          <p14:tracePt t="41101" x="6915150" y="1917700"/>
          <p14:tracePt t="41117" x="6927850" y="1917700"/>
          <p14:tracePt t="41134" x="6940550" y="1911350"/>
          <p14:tracePt t="41150" x="6953250" y="1911350"/>
          <p14:tracePt t="41167" x="6959600" y="1911350"/>
          <p14:tracePt t="41184" x="6965950" y="1911350"/>
          <p14:tracePt t="41235" x="6972300" y="1911350"/>
          <p14:tracePt t="41251" x="7010400" y="1911350"/>
          <p14:tracePt t="41267" x="7048500" y="1930400"/>
          <p14:tracePt t="41284" x="7080250" y="1955800"/>
          <p14:tracePt t="41307" x="7131050" y="1974850"/>
          <p14:tracePt t="41317" x="7150100" y="1981200"/>
          <p14:tracePt t="41355" x="7162800" y="1987550"/>
          <p14:tracePt t="41367" x="7188200" y="1987550"/>
          <p14:tracePt t="41384" x="7232650" y="1987550"/>
          <p14:tracePt t="41401" x="7283450" y="1987550"/>
          <p14:tracePt t="41417" x="7327900" y="1987550"/>
          <p14:tracePt t="41434" x="7372350" y="1981200"/>
          <p14:tracePt t="41461" x="7404100" y="1981200"/>
          <p14:tracePt t="41501" x="7410450" y="1974850"/>
          <p14:tracePt t="41517" x="7435850" y="1968500"/>
          <p14:tracePt t="41534" x="7473950" y="1962150"/>
          <p14:tracePt t="41551" x="7518400" y="1955800"/>
          <p14:tracePt t="41567" x="7575550" y="1943100"/>
          <p14:tracePt t="41584" x="7645400" y="1936750"/>
          <p14:tracePt t="41601" x="7721600" y="1930400"/>
          <p14:tracePt t="41618" x="7816850" y="1924050"/>
          <p14:tracePt t="41635" x="7899400" y="1917700"/>
          <p14:tracePt t="41651" x="7950200" y="1917700"/>
          <p14:tracePt t="41668" x="8013700" y="1911350"/>
          <p14:tracePt t="41684" x="8026400" y="1905000"/>
          <p14:tracePt t="41717" x="8032750" y="1905000"/>
          <p14:tracePt t="41784" x="8039100" y="1885950"/>
          <p14:tracePt t="41801" x="8039100" y="1866900"/>
          <p14:tracePt t="41818" x="8039100" y="1854200"/>
          <p14:tracePt t="41839" x="8039100" y="1841500"/>
          <p14:tracePt t="41851" x="8032750" y="1835150"/>
          <p14:tracePt t="41868" x="8026400" y="1822450"/>
          <p14:tracePt t="41884" x="8013700" y="1809750"/>
          <p14:tracePt t="41901" x="7981950" y="1784350"/>
          <p14:tracePt t="41921" x="7931150" y="1746250"/>
          <p14:tracePt t="41934" x="7893050" y="1727200"/>
          <p14:tracePt t="41951" x="7842250" y="1701800"/>
          <p14:tracePt t="41968" x="7810500" y="1682750"/>
          <p14:tracePt t="41985" x="7753350" y="1670050"/>
          <p14:tracePt t="42002" x="7715250" y="1651000"/>
          <p14:tracePt t="42026" x="7639050" y="1625600"/>
          <p14:tracePt t="42037" x="7594600" y="1612900"/>
          <p14:tracePt t="42051" x="7480300" y="1581150"/>
          <p14:tracePt t="42068" x="7404100" y="1568450"/>
          <p14:tracePt t="42084" x="7308850" y="1562100"/>
          <p14:tracePt t="42101" x="7258050" y="1562100"/>
          <p14:tracePt t="42118" x="7207250" y="1555750"/>
          <p14:tracePt t="42135" x="7175500" y="1562100"/>
          <p14:tracePt t="42152" x="7143750" y="1568450"/>
          <p14:tracePt t="42168" x="7105650" y="1581150"/>
          <p14:tracePt t="42185" x="7086600" y="1600200"/>
          <p14:tracePt t="42211" x="7067550" y="1631950"/>
          <p14:tracePt t="42218" x="7061200" y="1651000"/>
          <p14:tracePt t="42235" x="7061200" y="1682750"/>
          <p14:tracePt t="42251" x="7054850" y="1695450"/>
          <p14:tracePt t="42268" x="7054850" y="1720850"/>
          <p14:tracePt t="42297" x="7086600" y="1790700"/>
          <p14:tracePt t="42301" x="7092950" y="1803400"/>
          <p14:tracePt t="42318" x="7112000" y="1822450"/>
          <p14:tracePt t="42335" x="7118350" y="1835150"/>
          <p14:tracePt t="42618" x="7112000" y="1835150"/>
          <p14:tracePt t="42635" x="7004050" y="1841500"/>
          <p14:tracePt t="42652" x="6807200" y="1847850"/>
          <p14:tracePt t="42668" x="6584950" y="1847850"/>
          <p14:tracePt t="42686" x="6388100" y="1854200"/>
          <p14:tracePt t="42702" x="6165850" y="1854200"/>
          <p14:tracePt t="42718" x="5918200" y="1835150"/>
          <p14:tracePt t="42719" x="5784850" y="1835150"/>
          <p14:tracePt t="42735" x="5619750" y="1835150"/>
          <p14:tracePt t="42752" x="5232400" y="1835150"/>
          <p14:tracePt t="42769" x="4838700" y="1841500"/>
          <p14:tracePt t="42785" x="4184650" y="1873250"/>
          <p14:tracePt t="42803" x="3778250" y="1898650"/>
          <p14:tracePt t="42819" x="3448050" y="1917700"/>
          <p14:tracePt t="42836" x="3194050" y="1924050"/>
          <p14:tracePt t="42858" x="2844800" y="1930400"/>
          <p14:tracePt t="42868" x="2774950" y="1930400"/>
          <p14:tracePt t="42886" x="2603500" y="1936750"/>
          <p14:tracePt t="42904" x="2489200" y="1943100"/>
          <p14:tracePt t="42905" x="2432050" y="1943100"/>
          <p14:tracePt t="42918" x="2374900" y="1943100"/>
          <p14:tracePt t="42935" x="2292350" y="1943100"/>
          <p14:tracePt t="42952" x="2235200" y="1943100"/>
          <p14:tracePt t="42969" x="2197100" y="1936750"/>
          <p14:tracePt t="42985" x="2184400" y="1930400"/>
          <p14:tracePt t="43002" x="2171700" y="1924050"/>
          <p14:tracePt t="43019" x="2159000" y="1917700"/>
          <p14:tracePt t="43035" x="2114550" y="1898650"/>
          <p14:tracePt t="43052" x="2076450" y="1892300"/>
          <p14:tracePt t="43069" x="2044700" y="1885950"/>
          <p14:tracePt t="43135" x="2025650" y="1936750"/>
          <p14:tracePt t="43152" x="1993900" y="1981200"/>
          <p14:tracePt t="43169" x="1962150" y="2019300"/>
          <p14:tracePt t="43194" x="1930400" y="2057400"/>
          <p14:tracePt t="43278" x="1936750" y="2057400"/>
          <p14:tracePt t="43286" x="1949450" y="2057400"/>
          <p14:tracePt t="43302" x="1974850" y="2063750"/>
          <p14:tracePt t="43331" x="2038350" y="2070100"/>
          <p14:tracePt t="43339" x="2057400" y="2070100"/>
          <p14:tracePt t="43366" x="2133600" y="2070100"/>
          <p14:tracePt t="43370" x="2171700" y="2063750"/>
          <p14:tracePt t="43386" x="2228850" y="2057400"/>
          <p14:tracePt t="43402" x="2266950" y="2051050"/>
          <p14:tracePt t="43419" x="2298700" y="2051050"/>
          <p14:tracePt t="43436" x="2324100" y="2051050"/>
          <p14:tracePt t="43452" x="2330450" y="2051050"/>
          <p14:tracePt t="43469" x="2336800" y="2051050"/>
          <p14:tracePt t="43486" x="2343150" y="2051050"/>
          <p14:tracePt t="43519" x="2349500" y="2051050"/>
          <p14:tracePt t="43536" x="2355850" y="2057400"/>
          <p14:tracePt t="43552" x="2381250" y="2082800"/>
          <p14:tracePt t="43569" x="2400300" y="2101850"/>
          <p14:tracePt t="43586" x="2419350" y="2127250"/>
          <p14:tracePt t="43603" x="2432050" y="2133600"/>
          <p14:tracePt t="43619" x="2432050" y="2139950"/>
          <p14:tracePt t="43737" x="2438400" y="2139950"/>
          <p14:tracePt t="43887" x="2463800" y="2139950"/>
          <p14:tracePt t="43903" x="2514600" y="2133600"/>
          <p14:tracePt t="43920" x="2584450" y="2120900"/>
          <p14:tracePt t="43946" x="2743200" y="2095500"/>
          <p14:tracePt t="43956" x="2825750" y="2095500"/>
          <p14:tracePt t="43972" x="2952750" y="2095500"/>
          <p14:tracePt t="43991" x="3105150" y="2089150"/>
          <p14:tracePt t="44003" x="3143250" y="2089150"/>
          <p14:tracePt t="44019" x="3181350" y="2089150"/>
          <p14:tracePt t="44037" x="3187700" y="2089150"/>
          <p14:tracePt t="44426" x="3194050" y="2089150"/>
          <p14:tracePt t="44437" x="3200400" y="2095500"/>
          <p14:tracePt t="44454" x="3238500" y="2114550"/>
          <p14:tracePt t="44470" x="3282950" y="2127250"/>
          <p14:tracePt t="44487" x="3346450" y="2133600"/>
          <p14:tracePt t="44503" x="3409950" y="2133600"/>
          <p14:tracePt t="44520" x="3460750" y="2127250"/>
          <p14:tracePt t="44537" x="3498850" y="2114550"/>
          <p14:tracePt t="44538" x="3511550" y="2114550"/>
          <p14:tracePt t="44553" x="3517900" y="2108200"/>
          <p14:tracePt t="44637" x="3524250" y="2095500"/>
          <p14:tracePt t="44653" x="3530600" y="2082800"/>
          <p14:tracePt t="44670" x="3524250" y="2057400"/>
          <p14:tracePt t="44686" x="3505200" y="2019300"/>
          <p14:tracePt t="44704" x="3441700" y="1962150"/>
          <p14:tracePt t="44726" x="3403600" y="1930400"/>
          <p14:tracePt t="44737" x="3371850" y="1911350"/>
          <p14:tracePt t="44760" x="3352800" y="1898650"/>
          <p14:tracePt t="44873" x="3308350" y="1924050"/>
          <p14:tracePt t="44887" x="3282950" y="1936750"/>
          <p14:tracePt t="44904" x="3219450" y="1974850"/>
          <p14:tracePt t="44921" x="3175000" y="2012950"/>
          <p14:tracePt t="44937" x="3143250" y="2038350"/>
          <p14:tracePt t="44954" x="3143250" y="2044700"/>
          <p14:tracePt t="45009" x="3155950" y="2063750"/>
          <p14:tracePt t="45020" x="3181350" y="2076450"/>
          <p14:tracePt t="45037" x="3238500" y="2108200"/>
          <p14:tracePt t="45058" x="3314700" y="2152650"/>
          <p14:tracePt t="45070" x="3346450" y="2165350"/>
          <p14:tracePt t="45087" x="3390900" y="2178050"/>
          <p14:tracePt t="45104" x="3441700" y="2184400"/>
          <p14:tracePt t="45121" x="3473450" y="2184400"/>
          <p14:tracePt t="45137" x="3530600" y="2184400"/>
          <p14:tracePt t="45155" x="3549650" y="2184400"/>
          <p14:tracePt t="45170" x="3587750" y="2184400"/>
          <p14:tracePt t="45189" x="3606800" y="2178050"/>
          <p14:tracePt t="45204" x="3619500" y="2178050"/>
          <p14:tracePt t="45223" x="3638550" y="2171700"/>
          <p14:tracePt t="45237" x="3670300" y="2165350"/>
          <p14:tracePt t="45254" x="3721100" y="2165350"/>
          <p14:tracePt t="45271" x="3746500" y="2159000"/>
          <p14:tracePt t="45287" x="3790950" y="2152650"/>
          <p14:tracePt t="45304" x="3829050" y="2152650"/>
          <p14:tracePt t="45321" x="3854450" y="2152650"/>
          <p14:tracePt t="45337" x="3892550" y="2152650"/>
          <p14:tracePt t="45354" x="3949700" y="2152650"/>
          <p14:tracePt t="45371" x="3987800" y="2146300"/>
          <p14:tracePt t="45372" x="4006850" y="2146300"/>
          <p14:tracePt t="45387" x="4057650" y="2139950"/>
          <p14:tracePt t="45404" x="4089400" y="2133600"/>
          <p14:tracePt t="45421" x="4108450" y="2133600"/>
          <p14:tracePt t="45583" x="4102100" y="2127250"/>
          <p14:tracePt t="45590" x="4095750" y="2127250"/>
          <p14:tracePt t="45604" x="4057650" y="2127250"/>
          <p14:tracePt t="45621" x="3956050" y="2139950"/>
          <p14:tracePt t="45638" x="3790950" y="2165350"/>
          <p14:tracePt t="45654" x="3714750" y="2165350"/>
          <p14:tracePt t="45671" x="3651250" y="2165350"/>
          <p14:tracePt t="45687" x="3581400" y="2139950"/>
          <p14:tracePt t="45704" x="3524250" y="2114550"/>
          <p14:tracePt t="45721" x="3492500" y="2089150"/>
          <p14:tracePt t="45871" x="3498850" y="2095500"/>
          <p14:tracePt t="45888" x="3524250" y="2108200"/>
          <p14:tracePt t="45914" x="3619500" y="2152650"/>
          <p14:tracePt t="45938" x="3689350" y="2171700"/>
          <p14:tracePt t="45955" x="3727450" y="2178050"/>
          <p14:tracePt t="45971" x="3771900" y="2178050"/>
          <p14:tracePt t="45988" x="3810000" y="2178050"/>
          <p14:tracePt t="46005" x="3835400" y="2178050"/>
          <p14:tracePt t="46021" x="3873500" y="2178050"/>
          <p14:tracePt t="46038" x="3886200" y="2178050"/>
          <p14:tracePt t="46172" x="3892550" y="2178050"/>
          <p14:tracePt t="46188" x="3905250" y="2178050"/>
          <p14:tracePt t="46210" x="3937000" y="2165350"/>
          <p14:tracePt t="46221" x="3943350" y="2159000"/>
          <p14:tracePt t="46238" x="3962400" y="2146300"/>
          <p14:tracePt t="46255" x="3968750" y="2133600"/>
          <p14:tracePt t="46381" x="3975100" y="2133600"/>
          <p14:tracePt t="46505" x="4044950" y="2152650"/>
          <p14:tracePt t="46522" x="4121150" y="2165350"/>
          <p14:tracePt t="46538" x="4203700" y="2171700"/>
          <p14:tracePt t="46555" x="4286250" y="2171700"/>
          <p14:tracePt t="46572" x="4318000" y="2171700"/>
          <p14:tracePt t="46589" x="4330700" y="2171700"/>
          <p14:tracePt t="46605" x="4362450" y="2171700"/>
          <p14:tracePt t="46622" x="4406900" y="2184400"/>
          <p14:tracePt t="46648" x="4470400" y="2209800"/>
          <p14:tracePt t="46655" x="4502150" y="2216150"/>
          <p14:tracePt t="46672" x="4546600" y="2216150"/>
          <p14:tracePt t="46688" x="4591050" y="2216150"/>
          <p14:tracePt t="46705" x="4629150" y="2209800"/>
          <p14:tracePt t="46723" x="4673600" y="2197100"/>
          <p14:tracePt t="46741" x="4705350" y="2178050"/>
          <p14:tracePt t="46755" x="4711700" y="2178050"/>
          <p14:tracePt t="46772" x="4724400" y="2171700"/>
          <p14:tracePt t="46788" x="4743450" y="2171700"/>
          <p14:tracePt t="46805" x="4775200" y="2171700"/>
          <p14:tracePt t="46822" x="4806950" y="2165350"/>
          <p14:tracePt t="46838" x="4826000" y="2152650"/>
          <p14:tracePt t="46855" x="4845050" y="2133600"/>
          <p14:tracePt t="46872" x="4851400" y="2127250"/>
          <p14:tracePt t="46888" x="4857750" y="2120900"/>
          <p14:tracePt t="47115" x="4857750" y="2114550"/>
          <p14:tracePt t="47124" x="4857750" y="2108200"/>
          <p14:tracePt t="47140" x="4857750" y="2101850"/>
          <p14:tracePt t="47155" x="4857750" y="2089150"/>
          <p14:tracePt t="47172" x="4851400" y="2089150"/>
          <p14:tracePt t="47256" x="4819650" y="2101850"/>
          <p14:tracePt t="47272" x="4794250" y="2127250"/>
          <p14:tracePt t="47289" x="4775200" y="2159000"/>
          <p14:tracePt t="47306" x="4749800" y="2190750"/>
          <p14:tracePt t="47322" x="4749800" y="2235200"/>
          <p14:tracePt t="47339" x="4762500" y="2266950"/>
          <p14:tracePt t="47356" x="4781550" y="2298700"/>
          <p14:tracePt t="47373" x="4787900" y="2305050"/>
          <p14:tracePt t="47396" x="4787900" y="2311400"/>
          <p14:tracePt t="48701" x="4781550" y="2292350"/>
          <p14:tracePt t="48711" x="4768850" y="2273300"/>
          <p14:tracePt t="48723" x="4756150" y="2260600"/>
          <p14:tracePt t="48741" x="4724400" y="2241550"/>
          <p14:tracePt t="48759" x="4635500" y="2197100"/>
          <p14:tracePt t="48773" x="4533900" y="2165350"/>
          <p14:tracePt t="48790" x="4445000" y="2146300"/>
          <p14:tracePt t="48807" x="4362450" y="2127250"/>
          <p14:tracePt t="48823" x="4311650" y="2120900"/>
          <p14:tracePt t="48840" x="4260850" y="2108200"/>
          <p14:tracePt t="48856" x="4133850" y="2082800"/>
          <p14:tracePt t="48874" x="3905250" y="2051050"/>
          <p14:tracePt t="48890" x="3606800" y="2025650"/>
          <p14:tracePt t="48907" x="3289300" y="1987550"/>
          <p14:tracePt t="48924" x="2965450" y="1943100"/>
          <p14:tracePt t="48940" x="2654300" y="1892300"/>
          <p14:tracePt t="48957" x="2425700" y="1847850"/>
          <p14:tracePt t="48974" x="2241550" y="1803400"/>
          <p14:tracePt t="48991" x="2108200" y="1778000"/>
          <p14:tracePt t="48991" x="2006600" y="1765300"/>
          <p14:tracePt t="49007" x="1854200" y="1758950"/>
          <p14:tracePt t="49024" x="1663700" y="1758950"/>
          <p14:tracePt t="49040" x="1460500" y="1752600"/>
          <p14:tracePt t="49058" x="1308100" y="1746250"/>
          <p14:tracePt t="49085" x="1098550" y="1720850"/>
          <p14:tracePt t="49095" x="1047750" y="1701800"/>
          <p14:tracePt t="49109" x="1035050" y="1701800"/>
          <p14:tracePt t="49124" x="1035050" y="1695450"/>
          <p14:tracePt t="49289" x="1041400" y="1695450"/>
          <p14:tracePt t="49307" x="1060450" y="1695450"/>
          <p14:tracePt t="49324" x="1092200" y="1695450"/>
          <p14:tracePt t="49341" x="1136650" y="1701800"/>
          <p14:tracePt t="49365" x="1225550" y="1714500"/>
          <p14:tracePt t="49374" x="1270000" y="1720850"/>
          <p14:tracePt t="49391" x="1358900" y="1733550"/>
          <p14:tracePt t="49412" x="1517650" y="1739900"/>
          <p14:tracePt t="49424" x="1593850" y="1746250"/>
          <p14:tracePt t="49441" x="1752600" y="1752600"/>
          <p14:tracePt t="49457" x="1930400" y="1758950"/>
          <p14:tracePt t="49476" x="2025650" y="1758950"/>
          <p14:tracePt t="49491" x="2082800" y="1758950"/>
          <p14:tracePt t="49507" x="2159000" y="1752600"/>
          <p14:tracePt t="49524" x="2254250" y="1746250"/>
          <p14:tracePt t="49541" x="2330450" y="1739900"/>
          <p14:tracePt t="49558" x="2406650" y="1739900"/>
          <p14:tracePt t="49574" x="2482850" y="1733550"/>
          <p14:tracePt t="49592" x="2546350" y="1727200"/>
          <p14:tracePt t="49607" x="2590800" y="1720850"/>
          <p14:tracePt t="49624" x="2616200" y="1714500"/>
          <p14:tracePt t="49641" x="2647950" y="1701800"/>
          <p14:tracePt t="49658" x="2692400" y="1689100"/>
          <p14:tracePt t="49674" x="2717800" y="1676400"/>
          <p14:tracePt t="49691" x="2762250" y="1663700"/>
          <p14:tracePt t="49708" x="2800350" y="1644650"/>
          <p14:tracePt t="49724" x="2813050" y="1644650"/>
          <p14:tracePt t="49741" x="2813050" y="1631950"/>
          <p14:tracePt t="49758" x="2813050" y="1612900"/>
          <p14:tracePt t="49775" x="2813050" y="1593850"/>
          <p14:tracePt t="49791" x="2806700" y="1574800"/>
          <p14:tracePt t="49808" x="2794000" y="1549400"/>
          <p14:tracePt t="49825" x="2762250" y="1524000"/>
          <p14:tracePt t="49841" x="2724150" y="1492250"/>
          <p14:tracePt t="49859" x="2667000" y="1454150"/>
          <p14:tracePt t="49881" x="2571750" y="1384300"/>
          <p14:tracePt t="49891" x="2559050" y="1371600"/>
          <p14:tracePt t="49908" x="2501900" y="1314450"/>
          <p14:tracePt t="49925" x="2457450" y="1276350"/>
          <p14:tracePt t="49941" x="2349500" y="1200150"/>
          <p14:tracePt t="49958" x="2273300" y="1168400"/>
          <p14:tracePt t="49974" x="2165350" y="1130300"/>
          <p14:tracePt t="49991" x="2089150" y="1117600"/>
          <p14:tracePt t="50008" x="2057400" y="1111250"/>
          <p14:tracePt t="50024" x="2051050" y="1111250"/>
          <p14:tracePt t="50058" x="2051050" y="1117600"/>
          <p14:tracePt t="50075" x="2051050" y="1130300"/>
          <p14:tracePt t="50091" x="2063750" y="1174750"/>
          <p14:tracePt t="50108" x="2076450" y="1219200"/>
          <p14:tracePt t="50125" x="2095500" y="1257300"/>
          <p14:tracePt t="50141" x="2127250" y="1282700"/>
          <p14:tracePt t="50158" x="2190750" y="1327150"/>
          <p14:tracePt t="50175" x="2279650" y="1358900"/>
          <p14:tracePt t="50191" x="2355850" y="1377950"/>
          <p14:tracePt t="50213" x="2489200" y="1390650"/>
          <p14:tracePt t="50226" x="2527300" y="1390650"/>
          <p14:tracePt t="50242" x="2597150" y="1390650"/>
          <p14:tracePt t="50259" x="2679700" y="1390650"/>
          <p14:tracePt t="50276" x="2774950" y="1397000"/>
          <p14:tracePt t="50292" x="2921000" y="1409700"/>
          <p14:tracePt t="50308" x="3054350" y="1416050"/>
          <p14:tracePt t="50325" x="3130550" y="1422400"/>
          <p14:tracePt t="50343" x="3213100" y="1422400"/>
          <p14:tracePt t="50358" x="3257550" y="1422400"/>
          <p14:tracePt t="50375" x="3314700" y="1428750"/>
          <p14:tracePt t="50403" x="3409950" y="1447800"/>
          <p14:tracePt t="50417" x="3505200" y="1473200"/>
          <p14:tracePt t="50438" x="3632200" y="1492250"/>
          <p14:tracePt t="50449" x="3689350" y="1498600"/>
          <p14:tracePt t="50470" x="3784600" y="1511300"/>
          <p14:tracePt t="50477" x="3829050" y="1511300"/>
          <p14:tracePt t="50492" x="3879850" y="1517650"/>
          <p14:tracePt t="50509" x="3956050" y="1524000"/>
          <p14:tracePt t="50536" x="4114800" y="1543050"/>
          <p14:tracePt t="50542" x="4133850" y="1549400"/>
          <p14:tracePt t="50559" x="4197350" y="1549400"/>
          <p14:tracePt t="50583" x="4254500" y="1549400"/>
          <p14:tracePt t="50591" x="4260850" y="1549400"/>
          <p14:tracePt t="50609" x="4267200" y="1549400"/>
          <p14:tracePt t="50634" x="4273550" y="1549400"/>
          <p14:tracePt t="50643" x="4279900" y="1549400"/>
          <p14:tracePt t="50667" x="4292600" y="1549400"/>
          <p14:tracePt t="50785" x="4292600" y="1555750"/>
          <p14:tracePt t="50792" x="4292600" y="1562100"/>
          <p14:tracePt t="50809" x="4292600" y="1574800"/>
          <p14:tracePt t="50825" x="4292600" y="1581150"/>
          <p14:tracePt t="50842" x="4292600" y="1593850"/>
          <p14:tracePt t="50867" x="4343400" y="1644650"/>
          <p14:tracePt t="50875" x="4356100" y="1651000"/>
          <p14:tracePt t="50892" x="4368800" y="1657350"/>
          <p14:tracePt t="50973" x="4375150" y="1657350"/>
          <p14:tracePt t="51003" x="4413250" y="1670050"/>
          <p14:tracePt t="51009" x="4425950" y="1670050"/>
          <p14:tracePt t="51026" x="4438650" y="1676400"/>
          <p14:tracePt t="51285" x="4445000" y="1676400"/>
          <p14:tracePt t="51295" x="4451350" y="1676400"/>
          <p14:tracePt t="51309" x="4457700" y="1676400"/>
          <p14:tracePt t="51326" x="4470400" y="1676400"/>
          <p14:tracePt t="51343" x="4502150" y="1676400"/>
          <p14:tracePt t="51359" x="4603750" y="1670050"/>
          <p14:tracePt t="51376" x="4667250" y="1663700"/>
          <p14:tracePt t="51392" x="4724400" y="1651000"/>
          <p14:tracePt t="51409" x="4749800" y="1651000"/>
          <p14:tracePt t="51428" x="4768850" y="1651000"/>
          <p14:tracePt t="51559" x="4768850" y="1644650"/>
          <p14:tracePt t="51576" x="4781550" y="1631950"/>
          <p14:tracePt t="51593" x="4794250" y="1625600"/>
          <p14:tracePt t="51610" x="4851400" y="1600200"/>
          <p14:tracePt t="51626" x="4946650" y="1587500"/>
          <p14:tracePt t="51643" x="5060950" y="1574800"/>
          <p14:tracePt t="51659" x="5264150" y="1568450"/>
          <p14:tracePt t="51676" x="5543550" y="1568450"/>
          <p14:tracePt t="51706" x="5975350" y="1581150"/>
          <p14:tracePt t="51711" x="6102350" y="1587500"/>
          <p14:tracePt t="51726" x="6330950" y="1593850"/>
          <p14:tracePt t="51742" x="6565900" y="1593850"/>
          <p14:tracePt t="51759" x="6731000" y="1593850"/>
          <p14:tracePt t="51776" x="6851650" y="1593850"/>
          <p14:tracePt t="51799" x="7080250" y="1600200"/>
          <p14:tracePt t="51812" x="7207250" y="1600200"/>
          <p14:tracePt t="51837" x="7308850" y="1600200"/>
          <p14:tracePt t="51859" x="7315200" y="1600200"/>
          <p14:tracePt t="51906" x="7315200" y="1593850"/>
          <p14:tracePt t="51912" x="7321550" y="1587500"/>
          <p14:tracePt t="51926" x="7321550" y="1581150"/>
          <p14:tracePt t="51959" x="7321550" y="1574800"/>
          <p14:tracePt t="52039" x="7321550" y="1562100"/>
          <p14:tracePt t="52045" x="7315200" y="1562100"/>
          <p14:tracePt t="52060" x="7308850" y="1562100"/>
          <p14:tracePt t="52082" x="7289800" y="1562100"/>
          <p14:tracePt t="52093" x="7277100" y="1562100"/>
          <p14:tracePt t="52111" x="7258050" y="1562100"/>
          <p14:tracePt t="52126" x="7245350" y="1562100"/>
          <p14:tracePt t="52143" x="7232650" y="1562100"/>
          <p14:tracePt t="52160" x="7207250" y="1562100"/>
          <p14:tracePt t="52176" x="7181850" y="1562100"/>
          <p14:tracePt t="52195" x="7162800" y="1562100"/>
          <p14:tracePt t="52215" x="7143750" y="1562100"/>
          <p14:tracePt t="52243" x="7137400" y="1562100"/>
          <p14:tracePt t="52283" x="7131050" y="1562100"/>
          <p14:tracePt t="52345" x="7131050" y="1568450"/>
          <p14:tracePt t="52360" x="7137400" y="1574800"/>
          <p14:tracePt t="52376" x="7150100" y="1581150"/>
          <p14:tracePt t="52393" x="7156450" y="1581150"/>
          <p14:tracePt t="52443" x="7162800" y="1581150"/>
          <p14:tracePt t="52477" x="7175500" y="1581150"/>
          <p14:tracePt t="52500" x="7207250" y="1568450"/>
          <p14:tracePt t="52501" x="7219950" y="1562100"/>
          <p14:tracePt t="52510" x="7232650" y="1555750"/>
          <p14:tracePt t="52527" x="7264400" y="1536700"/>
          <p14:tracePt t="52551" x="7321550" y="1504950"/>
          <p14:tracePt t="52560" x="7340600" y="1492250"/>
          <p14:tracePt t="52577" x="7366000" y="1473200"/>
          <p14:tracePt t="52593" x="7391400" y="1460500"/>
          <p14:tracePt t="52611" x="7410450" y="1454150"/>
          <p14:tracePt t="52627" x="7423150" y="1454150"/>
          <p14:tracePt t="52644" x="7429500" y="1447800"/>
          <p14:tracePt t="52660" x="7435850" y="1447800"/>
          <p14:tracePt t="52677" x="7448550" y="1454150"/>
          <p14:tracePt t="52697" x="7461250" y="1460500"/>
          <p14:tracePt t="52710" x="7473950" y="1466850"/>
          <p14:tracePt t="52727" x="7499350" y="1479550"/>
          <p14:tracePt t="52744" x="7524750" y="1498600"/>
          <p14:tracePt t="52760" x="7562850" y="1517650"/>
          <p14:tracePt t="52785" x="7670800" y="1555750"/>
          <p14:tracePt t="52793" x="7721600" y="1568450"/>
          <p14:tracePt t="52810" x="7797800" y="1568450"/>
          <p14:tracePt t="52834" x="7880350" y="1568450"/>
          <p14:tracePt t="52843" x="7905750" y="1555750"/>
          <p14:tracePt t="52860" x="7924800" y="1549400"/>
          <p14:tracePt t="52877" x="7931150" y="1543050"/>
          <p14:tracePt t="53013" x="7924800" y="1536700"/>
          <p14:tracePt t="53027" x="7905750" y="1517650"/>
          <p14:tracePt t="53051" x="7880350" y="1492250"/>
          <p14:tracePt t="53062" x="7867650" y="1485900"/>
          <p14:tracePt t="53077" x="7854950" y="1479550"/>
          <p14:tracePt t="53094" x="7848600" y="1479550"/>
          <p14:tracePt t="53210" x="7842250" y="1473200"/>
          <p14:tracePt t="53227" x="7823200" y="1466850"/>
          <p14:tracePt t="53244" x="7804150" y="1454150"/>
          <p14:tracePt t="53261" x="7759700" y="1441450"/>
          <p14:tracePt t="53277" x="7670800" y="1403350"/>
          <p14:tracePt t="53294" x="7632700" y="1390650"/>
          <p14:tracePt t="53310" x="7613650" y="1384300"/>
          <p14:tracePt t="53355" x="7613650" y="1377950"/>
          <p14:tracePt t="53379" x="7607300" y="1377950"/>
          <p14:tracePt t="53444" x="7600950" y="1377950"/>
          <p14:tracePt t="53461" x="7594600" y="1377950"/>
          <p14:tracePt t="53477" x="7581900" y="1384300"/>
          <p14:tracePt t="53494" x="7581900" y="1390650"/>
          <p14:tracePt t="53544" x="7581900" y="1403350"/>
          <p14:tracePt t="53614" x="7581900" y="1409700"/>
          <p14:tracePt t="53628" x="7581900" y="1416050"/>
          <p14:tracePt t="53644" x="7581900" y="1428750"/>
          <p14:tracePt t="53661" x="7581900" y="1441450"/>
          <p14:tracePt t="53677" x="7581900" y="1454150"/>
          <p14:tracePt t="53694" x="7581900" y="1460500"/>
          <p14:tracePt t="53763" x="7588250" y="1473200"/>
          <p14:tracePt t="53779" x="7607300" y="1485900"/>
          <p14:tracePt t="53800" x="7639050" y="1504950"/>
          <p14:tracePt t="53811" x="7670800" y="1524000"/>
          <p14:tracePt t="53828" x="7715250" y="1536700"/>
          <p14:tracePt t="53853" x="7778750" y="1543050"/>
          <p14:tracePt t="53861" x="7810500" y="1543050"/>
          <p14:tracePt t="53878" x="7835900" y="1543050"/>
          <p14:tracePt t="53902" x="7861300" y="1543050"/>
          <p14:tracePt t="53935" x="7874000" y="1549400"/>
          <p14:tracePt t="53944" x="7874000" y="1555750"/>
          <p14:tracePt t="54061" x="7874000" y="1562100"/>
          <p14:tracePt t="54078" x="7886700" y="1587500"/>
          <p14:tracePt t="54095" x="7912100" y="1625600"/>
          <p14:tracePt t="54111" x="7918450" y="1638300"/>
          <p14:tracePt t="54431" x="7924800" y="1638300"/>
          <p14:tracePt t="54445" x="7931150" y="1638300"/>
          <p14:tracePt t="54467" x="7956550" y="1644650"/>
          <p14:tracePt t="54478" x="7969250" y="1651000"/>
          <p14:tracePt t="54495" x="7988300" y="1657350"/>
          <p14:tracePt t="54512" x="8001000" y="1663700"/>
          <p14:tracePt t="54612" x="8007350" y="1663700"/>
          <p14:tracePt t="54636" x="8045450" y="1708150"/>
          <p14:tracePt t="54645" x="8058150" y="1727200"/>
          <p14:tracePt t="54663" x="8089900" y="1752600"/>
          <p14:tracePt t="54678" x="8121650" y="1784350"/>
          <p14:tracePt t="54696" x="8140700" y="1803400"/>
          <p14:tracePt t="54712" x="8166100" y="1835150"/>
          <p14:tracePt t="54728" x="8185150" y="1860550"/>
          <p14:tracePt t="54745" x="8223250" y="1905000"/>
          <p14:tracePt t="54762" x="8286750" y="1949450"/>
          <p14:tracePt t="54778" x="8362950" y="1993900"/>
          <p14:tracePt t="54795" x="8458200" y="2032000"/>
          <p14:tracePt t="54797" x="8515350" y="2044700"/>
          <p14:tracePt t="54812" x="8540750" y="2051050"/>
          <p14:tracePt t="54829" x="8616950" y="2057400"/>
          <p14:tracePt t="54845" x="8712200" y="2032000"/>
          <p14:tracePt t="54862" x="8756650" y="2019300"/>
          <p14:tracePt t="54878" x="8890000" y="1974850"/>
          <p14:tracePt t="54895" x="8991600" y="1930400"/>
          <p14:tracePt t="54912" x="9074150" y="1879600"/>
          <p14:tracePt t="54928" x="9124950" y="1847850"/>
          <p14:tracePt t="54945" x="9163050" y="1816100"/>
          <p14:tracePt t="54963" x="9175750" y="1790700"/>
          <p14:tracePt t="54979" x="9188450" y="1765300"/>
          <p14:tracePt t="54995" x="9207500" y="1727200"/>
          <p14:tracePt t="55012" x="9239250" y="1689100"/>
          <p14:tracePt t="55029" x="9271000" y="1638300"/>
          <p14:tracePt t="55045" x="9283700" y="1574800"/>
          <p14:tracePt t="55063" x="9283700" y="1511300"/>
          <p14:tracePt t="55079" x="9245600" y="1447800"/>
          <p14:tracePt t="55095" x="9194800" y="1397000"/>
          <p14:tracePt t="55112" x="9169400" y="1377950"/>
          <p14:tracePt t="55129" x="9124950" y="1358900"/>
          <p14:tracePt t="55145" x="9080500" y="1339850"/>
          <p14:tracePt t="55162" x="9029700" y="1327150"/>
          <p14:tracePt t="55179" x="8959850" y="1308100"/>
          <p14:tracePt t="55196" x="8870950" y="1289050"/>
          <p14:tracePt t="55212" x="8763000" y="1270000"/>
          <p14:tracePt t="55229" x="8629650" y="1257300"/>
          <p14:tracePt t="55245" x="8470900" y="1225550"/>
          <p14:tracePt t="55262" x="8331200" y="1206500"/>
          <p14:tracePt t="55279" x="8204200" y="1193800"/>
          <p14:tracePt t="55302" x="8026400" y="1181100"/>
          <p14:tracePt t="55312" x="7962900" y="1181100"/>
          <p14:tracePt t="55329" x="7810500" y="1174750"/>
          <p14:tracePt t="55351" x="7715250" y="1187450"/>
          <p14:tracePt t="55362" x="7664450" y="1219200"/>
          <p14:tracePt t="55379" x="7639050" y="1270000"/>
          <p14:tracePt t="55396" x="7613650" y="1314450"/>
          <p14:tracePt t="55412" x="7600950" y="1358900"/>
          <p14:tracePt t="55429" x="7588250" y="1390650"/>
          <p14:tracePt t="55446" x="7581900" y="1428750"/>
          <p14:tracePt t="55462" x="7581900" y="1454150"/>
          <p14:tracePt t="55479" x="7581900" y="1466850"/>
          <p14:tracePt t="55496" x="7581900" y="1479550"/>
          <p14:tracePt t="56445" x="7575550" y="1479550"/>
          <p14:tracePt t="56463" x="7518400" y="1466850"/>
          <p14:tracePt t="56480" x="7353300" y="1441450"/>
          <p14:tracePt t="56497" x="7099300" y="1422400"/>
          <p14:tracePt t="56519" x="6692900" y="1384300"/>
          <p14:tracePt t="56531" x="6578600" y="1371600"/>
          <p14:tracePt t="56547" x="6273800" y="1333500"/>
          <p14:tracePt t="56563" x="6045200" y="1301750"/>
          <p14:tracePt t="56580" x="5765800" y="1270000"/>
          <p14:tracePt t="56597" x="5505450" y="1238250"/>
          <p14:tracePt t="56613" x="5232400" y="1225550"/>
          <p14:tracePt t="56630" x="5016500" y="1212850"/>
          <p14:tracePt t="56647" x="4826000" y="1200150"/>
          <p14:tracePt t="56648" x="4730750" y="1193800"/>
          <p14:tracePt t="56665" x="4495800" y="1174750"/>
          <p14:tracePt t="56680" x="4356100" y="1168400"/>
          <p14:tracePt t="56696" x="4159250" y="1162050"/>
          <p14:tracePt t="56714" x="3949700" y="1162050"/>
          <p14:tracePt t="56730" x="3765550" y="1168400"/>
          <p14:tracePt t="56747" x="3517900" y="1193800"/>
          <p14:tracePt t="56763" x="3352800" y="1206500"/>
          <p14:tracePt t="56780" x="3206750" y="1225550"/>
          <p14:tracePt t="56804" x="3149600" y="1244600"/>
          <p14:tracePt t="56814" x="3143250" y="1250950"/>
          <p14:tracePt t="56830" x="3124200" y="1263650"/>
          <p14:tracePt t="56847" x="3060700" y="1320800"/>
          <p14:tracePt t="56864" x="2984500" y="1390650"/>
          <p14:tracePt t="56880" x="2901950" y="1473200"/>
          <p14:tracePt t="56897" x="2857500" y="1549400"/>
          <p14:tracePt t="56914" x="2851150" y="1606550"/>
          <p14:tracePt t="56930" x="2870200" y="1625600"/>
          <p14:tracePt t="56947" x="2908300" y="1638300"/>
          <p14:tracePt t="56964" x="2959100" y="1657350"/>
          <p14:tracePt t="56982" x="3003550" y="1670050"/>
          <p14:tracePt t="56997" x="3086100" y="1708150"/>
          <p14:tracePt t="57014" x="3168650" y="1746250"/>
          <p14:tracePt t="57030" x="3302000" y="1797050"/>
          <p14:tracePt t="57047" x="3397250" y="1809750"/>
          <p14:tracePt t="57063" x="3473450" y="1816100"/>
          <p14:tracePt t="57080" x="3568700" y="1803400"/>
          <p14:tracePt t="57097" x="3644900" y="1778000"/>
          <p14:tracePt t="57114" x="3714750" y="1752600"/>
          <p14:tracePt t="57130" x="3752850" y="1733550"/>
          <p14:tracePt t="57147" x="3771900" y="1727200"/>
          <p14:tracePt t="57164" x="3784600" y="1727200"/>
          <p14:tracePt t="57180" x="3790950" y="1727200"/>
          <p14:tracePt t="57297" x="3784600" y="1727200"/>
          <p14:tracePt t="57414" x="3778250" y="1727200"/>
          <p14:tracePt t="57430" x="3771900" y="1727200"/>
          <p14:tracePt t="57448" x="3752850" y="1746250"/>
          <p14:tracePt t="57464" x="3746500" y="1758950"/>
          <p14:tracePt t="57481" x="3746500" y="1765300"/>
          <p14:tracePt t="57564" x="3740150" y="1771650"/>
          <p14:tracePt t="57581" x="3714750" y="1790700"/>
          <p14:tracePt t="57602" x="3676650" y="1822450"/>
          <p14:tracePt t="57614" x="3670300" y="1822450"/>
          <p14:tracePt t="57633" x="3663950" y="1828800"/>
          <p14:tracePt t="67189" x="3663950" y="1816100"/>
          <p14:tracePt t="67206" x="3657600" y="1797050"/>
          <p14:tracePt t="67404" x="3657600" y="1790700"/>
          <p14:tracePt t="67423" x="3676650" y="1765300"/>
          <p14:tracePt t="67423" x="3689350" y="1752600"/>
          <p14:tracePt t="67439" x="3714750" y="1727200"/>
          <p14:tracePt t="67456" x="3746500" y="1701800"/>
          <p14:tracePt t="67472" x="3790950" y="1670050"/>
          <p14:tracePt t="67489" x="3848100" y="1638300"/>
          <p14:tracePt t="67507" x="3917950" y="1606550"/>
          <p14:tracePt t="67529" x="3981450" y="1593850"/>
          <p14:tracePt t="67539" x="3987800" y="1593850"/>
          <p14:tracePt t="69842" x="3987800" y="1600200"/>
          <p14:tracePt t="69859" x="3943350" y="1657350"/>
          <p14:tracePt t="69875" x="3911600" y="1739900"/>
          <p14:tracePt t="69891" x="3898900" y="1822450"/>
          <p14:tracePt t="69908" x="3911600" y="1917700"/>
          <p14:tracePt t="69924" x="3943350" y="2012950"/>
          <p14:tracePt t="69941" x="3987800" y="2178050"/>
          <p14:tracePt t="69958" x="4006850" y="2247900"/>
          <p14:tracePt t="69974" x="4025900" y="2432050"/>
          <p14:tracePt t="69991" x="4025900" y="2520950"/>
          <p14:tracePt t="70008" x="4025900" y="2565400"/>
          <p14:tracePt t="70024" x="4025900" y="2584450"/>
          <p14:tracePt t="70041" x="4025900" y="2609850"/>
          <p14:tracePt t="70058" x="4038600" y="2654300"/>
          <p14:tracePt t="70075" x="4064000" y="2711450"/>
          <p14:tracePt t="70091" x="4089400" y="2762250"/>
          <p14:tracePt t="70109" x="4108450" y="2794000"/>
          <p14:tracePt t="70124" x="4114800" y="2794000"/>
          <p14:tracePt t="70228" x="4133850" y="2806700"/>
          <p14:tracePt t="70241" x="4152900" y="2819400"/>
          <p14:tracePt t="70259" x="4159250" y="2819400"/>
          <p14:tracePt t="70275" x="4159250" y="2825750"/>
          <p14:tracePt t="70291" x="4159250" y="2838450"/>
          <p14:tracePt t="70308" x="4127500" y="2857500"/>
          <p14:tracePt t="70325" x="4114800" y="2857500"/>
          <p14:tracePt t="72030" x="4121150" y="2838450"/>
          <p14:tracePt t="72043" x="4133850" y="2813050"/>
          <p14:tracePt t="72069" x="4165600" y="2743200"/>
          <p14:tracePt t="72076" x="4171950" y="2717800"/>
          <p14:tracePt t="72093" x="4184650" y="2635250"/>
          <p14:tracePt t="72110" x="4184650" y="2590800"/>
          <p14:tracePt t="72126" x="4184650" y="2546350"/>
          <p14:tracePt t="72143" x="4184650" y="2540000"/>
          <p14:tracePt t="72160" x="4184650" y="2520950"/>
          <p14:tracePt t="72176" x="4184650" y="2514600"/>
          <p14:tracePt t="72227" x="4184650" y="2508250"/>
          <p14:tracePt t="72245" x="4203700" y="2508250"/>
          <p14:tracePt t="72260" x="4222750" y="2508250"/>
          <p14:tracePt t="72276" x="4229100" y="2508250"/>
          <p14:tracePt t="72293" x="4235450" y="2508250"/>
          <p14:tracePt t="72310" x="4248150" y="2508250"/>
          <p14:tracePt t="72327" x="4273550" y="2514600"/>
          <p14:tracePt t="72343" x="4324350" y="2540000"/>
          <p14:tracePt t="72360" x="4356100" y="2552700"/>
          <p14:tracePt t="72377" x="4381500" y="2565400"/>
          <p14:tracePt t="72399" x="4406900" y="2578100"/>
          <p14:tracePt t="72410" x="4425950" y="2584450"/>
          <p14:tracePt t="72427" x="4451350" y="2584450"/>
          <p14:tracePt t="72443" x="4464050" y="2584450"/>
          <p14:tracePt t="72460" x="4476750" y="2584450"/>
          <p14:tracePt t="72510" x="4483100" y="2584450"/>
          <p14:tracePt t="72527" x="4495800" y="2584450"/>
          <p14:tracePt t="72543" x="4502150" y="2578100"/>
          <p14:tracePt t="72560" x="4514850" y="2578100"/>
          <p14:tracePt t="72577" x="4527550" y="2571750"/>
          <p14:tracePt t="72714" x="4578350" y="2571750"/>
          <p14:tracePt t="72727" x="4622800" y="2571750"/>
          <p14:tracePt t="72746" x="4762500" y="2571750"/>
          <p14:tracePt t="72760" x="4806950" y="2565400"/>
          <p14:tracePt t="72777" x="4876800" y="2565400"/>
          <p14:tracePt t="72794" x="4940300" y="2552700"/>
          <p14:tracePt t="72795" x="4953000" y="2546350"/>
          <p14:tracePt t="72812" x="4959350" y="2540000"/>
          <p14:tracePt t="72827" x="4965700" y="2540000"/>
          <p14:tracePt t="73160" x="4984750" y="2540000"/>
          <p14:tracePt t="73177" x="5054600" y="2546350"/>
          <p14:tracePt t="73194" x="5092700" y="2546350"/>
          <p14:tracePt t="73211" x="5124450" y="2546350"/>
          <p14:tracePt t="73227" x="5149850" y="2552700"/>
          <p14:tracePt t="73244" x="5181600" y="2559050"/>
          <p14:tracePt t="73261" x="5219700" y="2565400"/>
          <p14:tracePt t="73283" x="5289550" y="2571750"/>
          <p14:tracePt t="73294" x="5302250" y="2571750"/>
          <p14:tracePt t="73311" x="5321300" y="2571750"/>
          <p14:tracePt t="73327" x="5334000" y="2571750"/>
          <p14:tracePt t="73344" x="5346700" y="2571750"/>
          <p14:tracePt t="73478" x="5353050" y="2571750"/>
          <p14:tracePt t="73494" x="5359400" y="2552700"/>
          <p14:tracePt t="73511" x="5359400" y="2527300"/>
          <p14:tracePt t="73512" x="5365750" y="2520950"/>
          <p14:tracePt t="73528" x="5365750" y="2501900"/>
          <p14:tracePt t="73544" x="5372100" y="2476500"/>
          <p14:tracePt t="73561" x="5372100" y="2457450"/>
          <p14:tracePt t="73577" x="5372100" y="2438400"/>
          <p14:tracePt t="73594" x="5372100" y="2419350"/>
          <p14:tracePt t="73611" x="5365750" y="2400300"/>
          <p14:tracePt t="73628" x="5340350" y="2374900"/>
          <p14:tracePt t="73651" x="5295900" y="2330450"/>
          <p14:tracePt t="73661" x="5283200" y="2317750"/>
          <p14:tracePt t="73678" x="5232400" y="2279650"/>
          <p14:tracePt t="73694" x="5194300" y="2254250"/>
          <p14:tracePt t="73711" x="5130800" y="2222500"/>
          <p14:tracePt t="73728" x="5092700" y="2203450"/>
          <p14:tracePt t="73744" x="5029200" y="2184400"/>
          <p14:tracePt t="73761" x="4972050" y="2184400"/>
          <p14:tracePt t="73779" x="4883150" y="2184400"/>
          <p14:tracePt t="73795" x="4832350" y="2184400"/>
          <p14:tracePt t="73811" x="4819650" y="2184400"/>
          <p14:tracePt t="73828" x="4813300" y="2197100"/>
          <p14:tracePt t="73845" x="4781550" y="2228850"/>
          <p14:tracePt t="73861" x="4762500" y="2254250"/>
          <p14:tracePt t="73878" x="4737100" y="2286000"/>
          <p14:tracePt t="73894" x="4718050" y="2311400"/>
          <p14:tracePt t="73911" x="4718050" y="2324100"/>
          <p14:tracePt t="73928" x="4724400" y="2355850"/>
          <p14:tracePt t="73944" x="4743450" y="2374900"/>
          <p14:tracePt t="73961" x="4775200" y="2393950"/>
          <p14:tracePt t="73978" x="4794250" y="2400300"/>
          <p14:tracePt t="73995" x="4813300" y="2413000"/>
          <p14:tracePt t="73996" x="4819650" y="2413000"/>
          <p14:tracePt t="74011" x="4826000" y="2413000"/>
          <p14:tracePt t="74028" x="4826000" y="2419350"/>
          <p14:tracePt t="74045" x="4832350" y="2419350"/>
          <p14:tracePt t="74061" x="4832350" y="2425700"/>
          <p14:tracePt t="74078" x="4838700" y="2425700"/>
          <p14:tracePt t="74179" x="4851400" y="2425700"/>
          <p14:tracePt t="74195" x="4870450" y="2413000"/>
          <p14:tracePt t="74212" x="4883150" y="2406650"/>
          <p14:tracePt t="74228" x="4889500" y="2400300"/>
          <p14:tracePt t="74245" x="4908550" y="2387600"/>
          <p14:tracePt t="74261" x="4921250" y="2374900"/>
          <p14:tracePt t="74278" x="4933950" y="2368550"/>
          <p14:tracePt t="74545" x="4953000" y="2368550"/>
          <p14:tracePt t="74563" x="5010150" y="2393950"/>
          <p14:tracePt t="74579" x="5105400" y="2419350"/>
          <p14:tracePt t="74595" x="5187950" y="2438400"/>
          <p14:tracePt t="74612" x="5264150" y="2451100"/>
          <p14:tracePt t="74634" x="5353050" y="2451100"/>
          <p14:tracePt t="74645" x="5365750" y="2451100"/>
          <p14:tracePt t="74662" x="5384800" y="2451100"/>
          <p14:tracePt t="74681" x="5384800" y="2444750"/>
          <p14:tracePt t="74714" x="5372100" y="2400300"/>
          <p14:tracePt t="74728" x="5359400" y="2381250"/>
          <p14:tracePt t="74745" x="5327650" y="2317750"/>
          <p14:tracePt t="74762" x="5302250" y="2279650"/>
          <p14:tracePt t="74779" x="5276850" y="2247900"/>
          <p14:tracePt t="74795" x="5264150" y="2235200"/>
          <p14:tracePt t="74812" x="5257800" y="2235200"/>
          <p14:tracePt t="74829" x="5251450" y="2235200"/>
          <p14:tracePt t="74895" x="5238750" y="2235200"/>
          <p14:tracePt t="74912" x="5207000" y="2235200"/>
          <p14:tracePt t="74929" x="5187950" y="2235200"/>
          <p14:tracePt t="74945" x="5181600" y="2235200"/>
          <p14:tracePt t="74979" x="5181600" y="2247900"/>
          <p14:tracePt t="74995" x="5181600" y="2254250"/>
          <p14:tracePt t="75446" x="5200650" y="2260600"/>
          <p14:tracePt t="75462" x="5257800" y="2279650"/>
          <p14:tracePt t="75479" x="5340350" y="2305050"/>
          <p14:tracePt t="75496" x="5403850" y="2324100"/>
          <p14:tracePt t="75514" x="5461000" y="2343150"/>
          <p14:tracePt t="75529" x="5499100" y="2355850"/>
          <p14:tracePt t="75546" x="5511800" y="2362200"/>
          <p14:tracePt t="75562" x="5524500" y="2368550"/>
          <p14:tracePt t="75596" x="5530850" y="2374900"/>
          <p14:tracePt t="75613" x="5568950" y="2387600"/>
          <p14:tracePt t="75629" x="5613400" y="2393950"/>
          <p14:tracePt t="75646" x="5664200" y="2400300"/>
          <p14:tracePt t="75662" x="5715000" y="2400300"/>
          <p14:tracePt t="75679" x="5772150" y="2393950"/>
          <p14:tracePt t="75696" x="5822950" y="2374900"/>
          <p14:tracePt t="75713" x="5867400" y="2355850"/>
          <p14:tracePt t="75729" x="5892800" y="2343150"/>
          <p14:tracePt t="75746" x="5905500" y="2336800"/>
          <p14:tracePt t="76041" x="5924550" y="2349500"/>
          <p14:tracePt t="76048" x="5937250" y="2362200"/>
          <p14:tracePt t="76063" x="5949950" y="2374900"/>
          <p14:tracePt t="76080" x="5956300" y="2387600"/>
          <p14:tracePt t="76184" x="5956300" y="2406650"/>
          <p14:tracePt t="76196" x="5956300" y="2413000"/>
          <p14:tracePt t="76219" x="5956300" y="2419350"/>
          <p14:tracePt t="76260" x="5956300" y="2438400"/>
          <p14:tracePt t="76264" x="5956300" y="2444750"/>
          <p14:tracePt t="76280" x="5975350" y="2476500"/>
          <p14:tracePt t="76297" x="5981700" y="2482850"/>
          <p14:tracePt t="76473" x="5988050" y="2482850"/>
          <p14:tracePt t="76499" x="6026150" y="2489200"/>
          <p14:tracePt t="76513" x="6045200" y="2489200"/>
          <p14:tracePt t="76531" x="6096000" y="2508250"/>
          <p14:tracePt t="76553" x="6197600" y="2559050"/>
          <p14:tracePt t="76566" x="6216650" y="2571750"/>
          <p14:tracePt t="76584" x="6286500" y="2603500"/>
          <p14:tracePt t="76597" x="6330950" y="2622550"/>
          <p14:tracePt t="76614" x="6375400" y="2628900"/>
          <p14:tracePt t="76630" x="6413500" y="2635250"/>
          <p14:tracePt t="76647" x="6451600" y="2641600"/>
          <p14:tracePt t="76663" x="6470650" y="2641600"/>
          <p14:tracePt t="76680" x="6515100" y="2641600"/>
          <p14:tracePt t="76697" x="6565900" y="2641600"/>
          <p14:tracePt t="76713" x="6635750" y="2647950"/>
          <p14:tracePt t="76735" x="6756400" y="2654300"/>
          <p14:tracePt t="76747" x="6788150" y="2654300"/>
          <p14:tracePt t="76769" x="6934200" y="2635250"/>
          <p14:tracePt t="76780" x="6997700" y="2622550"/>
          <p14:tracePt t="76797" x="7092950" y="2597150"/>
          <p14:tracePt t="76814" x="7150100" y="2571750"/>
          <p14:tracePt t="76830" x="7213600" y="2552700"/>
          <p14:tracePt t="76847" x="7239000" y="2546350"/>
          <p14:tracePt t="76864" x="7258050" y="2533650"/>
          <p14:tracePt t="76880" x="7264400" y="2527300"/>
          <p14:tracePt t="76897" x="7277100" y="2514600"/>
          <p14:tracePt t="76915" x="7302500" y="2482850"/>
          <p14:tracePt t="76930" x="7327900" y="2444750"/>
          <p14:tracePt t="76947" x="7346950" y="2400300"/>
          <p14:tracePt t="76964" x="7346950" y="2368550"/>
          <p14:tracePt t="76980" x="7327900" y="2324100"/>
          <p14:tracePt t="76997" x="7277100" y="2279650"/>
          <p14:tracePt t="77013" x="7251700" y="2266950"/>
          <p14:tracePt t="77030" x="7207250" y="2247900"/>
          <p14:tracePt t="77047" x="7162800" y="2235200"/>
          <p14:tracePt t="77064" x="7105650" y="2228850"/>
          <p14:tracePt t="77080" x="7042150" y="2222500"/>
          <p14:tracePt t="77097" x="6921500" y="2222500"/>
          <p14:tracePt t="77114" x="6769100" y="2222500"/>
          <p14:tracePt t="77130" x="6642100" y="2228850"/>
          <p14:tracePt t="77147" x="6489700" y="2228850"/>
          <p14:tracePt t="77164" x="6400800" y="2235200"/>
          <p14:tracePt t="77180" x="6369050" y="2235200"/>
          <p14:tracePt t="77197" x="6350000" y="2241550"/>
          <p14:tracePt t="77214" x="6337300" y="2254250"/>
          <p14:tracePt t="77231" x="6318250" y="2286000"/>
          <p14:tracePt t="77232" x="6311900" y="2311400"/>
          <p14:tracePt t="77256" x="6267450" y="2400300"/>
          <p14:tracePt t="77268" x="6254750" y="2438400"/>
          <p14:tracePt t="77282" x="6242050" y="2476500"/>
          <p14:tracePt t="77297" x="6242050" y="2501900"/>
          <p14:tracePt t="77315" x="6248400" y="2527300"/>
          <p14:tracePt t="77331" x="6261100" y="2533650"/>
          <p14:tracePt t="77347" x="6280150" y="2546350"/>
          <p14:tracePt t="77364" x="6324600" y="2559050"/>
          <p14:tracePt t="77380" x="6413500" y="2578100"/>
          <p14:tracePt t="77397" x="6584950" y="2597150"/>
          <p14:tracePt t="77414" x="6813550" y="2622550"/>
          <p14:tracePt t="77431" x="7061200" y="2647950"/>
          <p14:tracePt t="77448" x="7353300" y="2673350"/>
          <p14:tracePt t="77464" x="7639050" y="2698750"/>
          <p14:tracePt t="77481" x="7893050" y="2705100"/>
          <p14:tracePt t="77497" x="8299450" y="2692400"/>
          <p14:tracePt t="77514" x="8483600" y="2667000"/>
          <p14:tracePt t="77530" x="8667750" y="2635250"/>
          <p14:tracePt t="77547" x="8788400" y="2616200"/>
          <p14:tracePt t="77564" x="8845550" y="2603500"/>
          <p14:tracePt t="77581" x="8864600" y="2597150"/>
          <p14:tracePt t="78398" x="8870950" y="2584450"/>
          <p14:tracePt t="78415" x="8877300" y="2552700"/>
          <p14:tracePt t="78432" x="8890000" y="2533650"/>
          <p14:tracePt t="78448" x="8890000" y="2514600"/>
          <p14:tracePt t="78465" x="8890000" y="2501900"/>
          <p14:tracePt t="78482" x="8896350" y="2501900"/>
          <p14:tracePt t="78499" x="8896350" y="2495550"/>
          <p14:tracePt t="79024" x="8896350" y="2501900"/>
          <p14:tracePt t="79082" x="8896350" y="2508250"/>
          <p14:tracePt t="79099" x="8896350" y="2520950"/>
          <p14:tracePt t="79115" x="8896350" y="2527300"/>
          <p14:tracePt t="79149" x="8896350" y="2533650"/>
          <p14:tracePt t="79165" x="8909050" y="2546350"/>
          <p14:tracePt t="79182" x="8921750" y="2552700"/>
          <p14:tracePt t="79283" x="8921750" y="2565400"/>
          <p14:tracePt t="79299" x="8909050" y="2603500"/>
          <p14:tracePt t="79316" x="8909050" y="2628900"/>
          <p14:tracePt t="79332" x="8909050" y="2654300"/>
          <p14:tracePt t="79349" x="8921750" y="2673350"/>
          <p14:tracePt t="79365" x="8934450" y="2686050"/>
          <p14:tracePt t="79383" x="8940800" y="2686050"/>
          <p14:tracePt t="79404" x="8966200" y="2686050"/>
          <p14:tracePt t="79416" x="9029700" y="2686050"/>
          <p14:tracePt t="79432" x="9086850" y="2698750"/>
          <p14:tracePt t="79456" x="9156700" y="2736850"/>
          <p14:tracePt t="79466" x="9188450" y="2768600"/>
          <p14:tracePt t="79482" x="9258300" y="2825750"/>
          <p14:tracePt t="79499" x="9334500" y="2876550"/>
          <p14:tracePt t="79515" x="9423400" y="2895600"/>
          <p14:tracePt t="79532" x="9544050" y="2889250"/>
          <p14:tracePt t="79549" x="9683750" y="2844800"/>
          <p14:tracePt t="79566" x="9823450" y="2774950"/>
          <p14:tracePt t="79585" x="9956800" y="2698750"/>
          <p14:tracePt t="79599" x="9994900" y="2679700"/>
          <p14:tracePt t="79616" x="10039350" y="2667000"/>
          <p14:tracePt t="79640" x="10064750" y="2654300"/>
          <p14:tracePt t="79650" x="10071100" y="2654300"/>
          <p14:tracePt t="79667" x="10077450" y="2647950"/>
          <p14:tracePt t="79685" x="10090150" y="2635250"/>
          <p14:tracePt t="79699" x="10102850" y="2628900"/>
          <p14:tracePt t="79716" x="10102850" y="2622550"/>
          <p14:tracePt t="79732" x="10102850" y="2616200"/>
          <p14:tracePt t="79749" x="10102850" y="2603500"/>
          <p14:tracePt t="79766" x="10102850" y="2590800"/>
          <p14:tracePt t="79783" x="10102850" y="2565400"/>
          <p14:tracePt t="79799" x="10102850" y="2540000"/>
          <p14:tracePt t="79816" x="10096500" y="2527300"/>
          <p14:tracePt t="79833" x="10096500" y="2514600"/>
          <p14:tracePt t="79849" x="10090150" y="2508250"/>
          <p14:tracePt t="79920" x="10083800" y="2508250"/>
          <p14:tracePt t="79933" x="10071100" y="2508250"/>
          <p14:tracePt t="79950" x="10064750" y="2508250"/>
          <p14:tracePt t="79966" x="10058400" y="2508250"/>
          <p14:tracePt t="79983" x="10045700" y="2508250"/>
          <p14:tracePt t="79999" x="10026650" y="2508250"/>
          <p14:tracePt t="80016" x="10007600" y="2508250"/>
          <p14:tracePt t="80033" x="9988550" y="2508250"/>
          <p14:tracePt t="80051" x="9963150" y="2501900"/>
          <p14:tracePt t="80068" x="9937750" y="2501900"/>
          <p14:tracePt t="80083" x="9893300" y="2495550"/>
          <p14:tracePt t="80102" x="9810750" y="2476500"/>
          <p14:tracePt t="80117" x="9791700" y="2470150"/>
          <p14:tracePt t="80133" x="9747250" y="2451100"/>
          <p14:tracePt t="80135" x="9715500" y="2432050"/>
          <p14:tracePt t="80167" x="9607550" y="2355850"/>
          <p14:tracePt t="80183" x="9556750" y="2324100"/>
          <p14:tracePt t="80199" x="9512300" y="2311400"/>
          <p14:tracePt t="80216" x="9423400" y="2292350"/>
          <p14:tracePt t="80233" x="9347200" y="2279650"/>
          <p14:tracePt t="80250" x="9302750" y="2279650"/>
          <p14:tracePt t="80266" x="9258300" y="2279650"/>
          <p14:tracePt t="80285" x="9207500" y="2279650"/>
          <p14:tracePt t="80299" x="9201150" y="2279650"/>
          <p14:tracePt t="80316" x="9182100" y="2279650"/>
          <p14:tracePt t="80333" x="9099550" y="2279650"/>
          <p14:tracePt t="80350" x="9055100" y="2286000"/>
          <p14:tracePt t="80434" x="9023350" y="2286000"/>
          <p14:tracePt t="80451" x="8985250" y="2292350"/>
          <p14:tracePt t="80467" x="8953500" y="2298700"/>
          <p14:tracePt t="80483" x="8947150" y="2305050"/>
          <p14:tracePt t="80516" x="8940800" y="2311400"/>
          <p14:tracePt t="80533" x="8934450" y="2317750"/>
          <p14:tracePt t="80550" x="8928100" y="2330450"/>
          <p14:tracePt t="80577" x="8915400" y="2343150"/>
          <p14:tracePt t="80583" x="8915400" y="2349500"/>
          <p14:tracePt t="80600" x="8909050" y="2362200"/>
          <p14:tracePt t="80616" x="8890000" y="2387600"/>
          <p14:tracePt t="80633" x="8883650" y="2413000"/>
          <p14:tracePt t="80650" x="8877300" y="2444750"/>
          <p14:tracePt t="80667" x="8877300" y="2470150"/>
          <p14:tracePt t="80683" x="8870950" y="2476500"/>
          <p14:tracePt t="80734" x="8870950" y="2482850"/>
          <p14:tracePt t="82021" x="8909050" y="2508250"/>
          <p14:tracePt t="82035" x="8947150" y="2520950"/>
          <p14:tracePt t="82051" x="9061450" y="2565400"/>
          <p14:tracePt t="82068" x="9156700" y="2590800"/>
          <p14:tracePt t="82085" x="9271000" y="2597150"/>
          <p14:tracePt t="82101" x="9347200" y="2597150"/>
          <p14:tracePt t="82118" x="9410700" y="2590800"/>
          <p14:tracePt t="82135" x="9448800" y="2578100"/>
          <p14:tracePt t="82153" x="9505950" y="2559050"/>
          <p14:tracePt t="82168" x="9569450" y="2546350"/>
          <p14:tracePt t="82185" x="9632950" y="2540000"/>
          <p14:tracePt t="82202" x="9696450" y="2533650"/>
          <p14:tracePt t="82218" x="9728200" y="2527300"/>
          <p14:tracePt t="82235" x="9734550" y="2527300"/>
          <p14:tracePt t="82254" x="9747250" y="2520950"/>
          <p14:tracePt t="82268" x="9759950" y="2520950"/>
          <p14:tracePt t="82270" x="9798050" y="2520950"/>
          <p14:tracePt t="82285" x="9848850" y="2520950"/>
          <p14:tracePt t="82301" x="10033000" y="2533650"/>
          <p14:tracePt t="82318" x="10121900" y="2540000"/>
          <p14:tracePt t="82335" x="10210800" y="2546350"/>
          <p14:tracePt t="82351" x="10242550" y="2546350"/>
          <p14:tracePt t="82368" x="10248900" y="2546350"/>
          <p14:tracePt t="82404" x="10255250" y="2546350"/>
          <p14:tracePt t="82423" x="10293350" y="2571750"/>
          <p14:tracePt t="82435" x="10312400" y="2578100"/>
          <p14:tracePt t="82451" x="10350500" y="2597150"/>
          <p14:tracePt t="82468" x="10407650" y="2616200"/>
          <p14:tracePt t="82485" x="10471150" y="2628900"/>
          <p14:tracePt t="82501" x="10610850" y="2654300"/>
          <p14:tracePt t="82518" x="10782300" y="2673350"/>
          <p14:tracePt t="82535" x="10820400" y="2673350"/>
          <p14:tracePt t="82552" x="11061700" y="2686050"/>
          <p14:tracePt t="82568" x="11195050" y="2686050"/>
          <p14:tracePt t="82585" x="11277600" y="2679700"/>
          <p14:tracePt t="82602" x="11353800" y="2667000"/>
          <p14:tracePt t="82618" x="11404600" y="2654300"/>
          <p14:tracePt t="82638" x="11468100" y="2647950"/>
          <p14:tracePt t="82652" x="11557000" y="2635250"/>
          <p14:tracePt t="82669" x="11645900" y="2616200"/>
          <p14:tracePt t="82685" x="11722100" y="2603500"/>
          <p14:tracePt t="82702" x="11779250" y="2590800"/>
          <p14:tracePt t="82719" x="11804650" y="2584450"/>
          <p14:tracePt t="82735" x="11811000" y="2584450"/>
          <p14:tracePt t="82752" x="11830050" y="2571750"/>
          <p14:tracePt t="82770" x="11874500" y="2546350"/>
          <p14:tracePt t="82785" x="11944350" y="2501900"/>
          <p14:tracePt t="82802" x="11988800" y="2457450"/>
          <p14:tracePt t="82820" x="12007850" y="2413000"/>
          <p14:tracePt t="82835" x="12007850" y="2374900"/>
          <p14:tracePt t="82852" x="11988800" y="2343150"/>
          <p14:tracePt t="82869" x="11963400" y="2311400"/>
          <p14:tracePt t="82885" x="11925300" y="2286000"/>
          <p14:tracePt t="82908" x="11842750" y="2241550"/>
          <p14:tracePt t="82919" x="11811000" y="2235200"/>
          <p14:tracePt t="82936" x="11760200" y="2222500"/>
          <p14:tracePt t="82952" x="11690350" y="2209800"/>
          <p14:tracePt t="82952" x="11645900" y="2203450"/>
          <p14:tracePt t="82969" x="11620500" y="2203450"/>
          <p14:tracePt t="82985" x="11461750" y="2190750"/>
          <p14:tracePt t="83002" x="11334750" y="2171700"/>
          <p14:tracePt t="83019" x="11188700" y="2159000"/>
          <p14:tracePt t="83035" x="11074400" y="2146300"/>
          <p14:tracePt t="83052" x="10953750" y="2139950"/>
          <p14:tracePt t="83068" x="10833100" y="2139950"/>
          <p14:tracePt t="83085" x="10756900" y="2139950"/>
          <p14:tracePt t="83102" x="10661650" y="2146300"/>
          <p14:tracePt t="83119" x="10572750" y="2159000"/>
          <p14:tracePt t="83135" x="10477500" y="2178050"/>
          <p14:tracePt t="83152" x="10414000" y="2190750"/>
          <p14:tracePt t="83169" x="10337800" y="2203450"/>
          <p14:tracePt t="83190" x="10261600" y="2228850"/>
          <p14:tracePt t="83204" x="10248900" y="2241550"/>
          <p14:tracePt t="83219" x="10210800" y="2279650"/>
          <p14:tracePt t="83236" x="10179050" y="2336800"/>
          <p14:tracePt t="83252" x="10172700" y="2419350"/>
          <p14:tracePt t="83269" x="10185400" y="2470150"/>
          <p14:tracePt t="83286" x="10210800" y="2520950"/>
          <p14:tracePt t="83302" x="10248900" y="2590800"/>
          <p14:tracePt t="83326" x="10299700" y="2647950"/>
          <p14:tracePt t="83336" x="10306050" y="2654300"/>
          <p14:tracePt t="83352" x="10344150" y="2667000"/>
          <p14:tracePt t="83374" x="10414000" y="2686050"/>
          <p14:tracePt t="83386" x="10464800" y="2692400"/>
          <p14:tracePt t="83402" x="10541000" y="2705100"/>
          <p14:tracePt t="83419" x="10655300" y="2711450"/>
          <p14:tracePt t="83436" x="10775950" y="2711450"/>
          <p14:tracePt t="83453" x="10864850" y="2711450"/>
          <p14:tracePt t="83454" x="10922000" y="2711450"/>
          <p14:tracePt t="83469" x="10985500" y="2698750"/>
          <p14:tracePt t="83486" x="11042650" y="2698750"/>
          <p14:tracePt t="83503" x="11080750" y="2692400"/>
          <p14:tracePt t="83519" x="11093450" y="2692400"/>
          <p14:tracePt t="83536" x="11106150" y="2698750"/>
          <p14:tracePt t="83553" x="11112500" y="2711450"/>
          <p14:tracePt t="83569" x="11118850" y="2724150"/>
          <p14:tracePt t="83587" x="11125200" y="2736850"/>
          <p14:tracePt t="83616" x="11131550" y="2749550"/>
          <p14:tracePt t="83753" x="11131550" y="2743200"/>
          <p14:tracePt t="83769" x="11125200" y="2736850"/>
          <p14:tracePt t="83786" x="11118850" y="2730500"/>
          <p14:tracePt t="83803" x="11099800" y="2717800"/>
          <p14:tracePt t="83819" x="11074400" y="2711450"/>
          <p14:tracePt t="83837" x="11055350" y="2711450"/>
          <p14:tracePt t="83853" x="11029950" y="2711450"/>
          <p14:tracePt t="83870" x="10998200" y="2705100"/>
          <p14:tracePt t="83892" x="10941050" y="2705100"/>
          <p14:tracePt t="83903" x="10915650" y="2705100"/>
          <p14:tracePt t="83919" x="10864850" y="2705100"/>
          <p14:tracePt t="83936" x="10839450" y="2711450"/>
          <p14:tracePt t="83953" x="10826750" y="2711450"/>
          <p14:tracePt t="83987" x="10820400" y="2711450"/>
          <p14:tracePt t="84003" x="10814050" y="2711450"/>
          <p14:tracePt t="84032" x="10801350" y="2711450"/>
          <p14:tracePt t="84387" x="10788650" y="2724150"/>
          <p14:tracePt t="84403" x="10775950" y="2736850"/>
          <p14:tracePt t="84420" x="10763250" y="2749550"/>
          <p14:tracePt t="84436" x="10744200" y="2762250"/>
          <p14:tracePt t="84453" x="10731500" y="2774950"/>
          <p14:tracePt t="84470" x="10725150" y="2774950"/>
          <p14:tracePt t="84487" x="10718800" y="2774950"/>
          <p14:tracePt t="84586" x="10699750" y="2774950"/>
          <p14:tracePt t="84603" x="10668000" y="2768600"/>
          <p14:tracePt t="84620" x="10642600" y="2762250"/>
          <p14:tracePt t="84638" x="10598150" y="2749550"/>
          <p14:tracePt t="84653" x="10547350" y="2730500"/>
          <p14:tracePt t="84671" x="10509250" y="2717800"/>
          <p14:tracePt t="84687" x="10471150" y="2705100"/>
          <p14:tracePt t="84704" x="10375900" y="2679700"/>
          <p14:tracePt t="84721" x="10261600" y="2654300"/>
          <p14:tracePt t="84737" x="10013950" y="2622550"/>
          <p14:tracePt t="84756" x="9747250" y="2590800"/>
          <p14:tracePt t="84775" x="9213850" y="2501900"/>
          <p14:tracePt t="84787" x="8953500" y="2470150"/>
          <p14:tracePt t="84804" x="8572500" y="2419350"/>
          <p14:tracePt t="84820" x="7931150" y="2355850"/>
          <p14:tracePt t="84837" x="7416800" y="2355850"/>
          <p14:tracePt t="84854" x="6997700" y="2387600"/>
          <p14:tracePt t="84870" x="6584950" y="2444750"/>
          <p14:tracePt t="84887" x="6324600" y="2495550"/>
          <p14:tracePt t="84904" x="6057900" y="2565400"/>
          <p14:tracePt t="84920" x="5873750" y="2628900"/>
          <p14:tracePt t="84937" x="5765800" y="2705100"/>
          <p14:tracePt t="84954" x="5727700" y="2787650"/>
          <p14:tracePt t="84970" x="5715000" y="2882900"/>
          <p14:tracePt t="84987" x="5708650" y="2959100"/>
          <p14:tracePt t="85012" x="5683250" y="3048000"/>
          <p14:tracePt t="85020" x="5676900" y="3073400"/>
          <p14:tracePt t="85037" x="5651500" y="3105150"/>
          <p14:tracePt t="85057" x="5600700" y="3143250"/>
          <p14:tracePt t="85070" x="5594350" y="3143250"/>
          <p14:tracePt t="85110" x="5594350" y="3162300"/>
          <p14:tracePt t="85121" x="5600700" y="3175000"/>
          <p14:tracePt t="85138" x="5613400" y="3213100"/>
          <p14:tracePt t="85157" x="5619750" y="3225800"/>
          <p14:tracePt t="85642" x="5607050" y="3225800"/>
          <p14:tracePt t="85655" x="5588000" y="3225800"/>
          <p14:tracePt t="85678" x="5378450" y="3200400"/>
          <p14:tracePt t="85687" x="5302250" y="3194050"/>
          <p14:tracePt t="85704" x="5162550" y="3168650"/>
          <p14:tracePt t="85721" x="4965700" y="3149600"/>
          <p14:tracePt t="85738" x="4597400" y="3124200"/>
          <p14:tracePt t="85755" x="4318000" y="3105150"/>
          <p14:tracePt t="85771" x="4089400" y="3092450"/>
          <p14:tracePt t="85787" x="3892550" y="3079750"/>
          <p14:tracePt t="85804" x="3771900" y="3073400"/>
          <p14:tracePt t="85821" x="3619500" y="3067050"/>
          <p14:tracePt t="85838" x="3454400" y="3067050"/>
          <p14:tracePt t="85859" x="3289300" y="3067050"/>
          <p14:tracePt t="85871" x="3143250" y="3067050"/>
          <p14:tracePt t="85888" x="3060700" y="3067050"/>
          <p14:tracePt t="85904" x="3022600" y="3060700"/>
          <p14:tracePt t="86008" x="3009900" y="3054350"/>
          <p14:tracePt t="86024" x="3003550" y="3048000"/>
          <p14:tracePt t="86072" x="3003550" y="3035300"/>
          <p14:tracePt t="86088" x="3028950" y="3016250"/>
          <p14:tracePt t="86105" x="3054350" y="3003550"/>
          <p14:tracePt t="86121" x="3073400" y="2997200"/>
          <p14:tracePt t="86138" x="3086100" y="2997200"/>
          <p14:tracePt t="86155" x="3098800" y="2997200"/>
          <p14:tracePt t="86172" x="3111500" y="2997200"/>
          <p14:tracePt t="86188" x="3136900" y="2997200"/>
          <p14:tracePt t="86205" x="3187700" y="2990850"/>
          <p14:tracePt t="86221" x="3282950" y="2978150"/>
          <p14:tracePt t="86238" x="3352800" y="2971800"/>
          <p14:tracePt t="86255" x="3397250" y="2965450"/>
          <p14:tracePt t="86271" x="3416300" y="2959100"/>
          <p14:tracePt t="86288" x="3441700" y="2959100"/>
          <p14:tracePt t="86305" x="3479800" y="2959100"/>
          <p14:tracePt t="86321" x="3556000" y="2959100"/>
          <p14:tracePt t="86338" x="3594100" y="2959100"/>
          <p14:tracePt t="86355" x="3657600" y="2959100"/>
          <p14:tracePt t="86374" x="3771900" y="2946400"/>
          <p14:tracePt t="86388" x="3835400" y="2940050"/>
          <p14:tracePt t="86405" x="3917950" y="2933700"/>
          <p14:tracePt t="86425" x="4013200" y="2933700"/>
          <p14:tracePt t="86438" x="4095750" y="2933700"/>
          <p14:tracePt t="86455" x="4152900" y="2933700"/>
          <p14:tracePt t="86472" x="4178300" y="2933700"/>
          <p14:tracePt t="86488" x="4197350" y="2933700"/>
          <p14:tracePt t="86514" x="4222750" y="2933700"/>
          <p14:tracePt t="86522" x="4229100" y="2933700"/>
          <p14:tracePt t="86538" x="4235450" y="2933700"/>
          <p14:tracePt t="87000" x="4229100" y="2933700"/>
          <p14:tracePt t="87012" x="4222750" y="2927350"/>
          <p14:tracePt t="87028" x="4216400" y="2921000"/>
          <p14:tracePt t="87039" x="4216400" y="2914650"/>
          <p14:tracePt t="87055" x="4216400" y="2895600"/>
          <p14:tracePt t="87072" x="4229100" y="2882900"/>
          <p14:tracePt t="87091" x="4286250" y="2876550"/>
          <p14:tracePt t="87108" x="4387850" y="2895600"/>
          <p14:tracePt t="87141" x="4724400" y="3009900"/>
          <p14:tracePt t="87156" x="4832350" y="3016250"/>
          <p14:tracePt t="87172" x="4851400" y="3009900"/>
          <p14:tracePt t="87189" x="4851400" y="2978150"/>
          <p14:tracePt t="87208" x="4851400" y="2952750"/>
          <p14:tracePt t="87222" x="4851400" y="2927350"/>
          <p14:tracePt t="87239" x="4851400" y="2908300"/>
          <p14:tracePt t="87289" x="4857750" y="2908300"/>
          <p14:tracePt t="87308" x="4895850" y="2901950"/>
          <p14:tracePt t="87322" x="4908550" y="2895600"/>
          <p14:tracePt t="87339" x="4927600" y="2889250"/>
          <p14:tracePt t="87355" x="4959350" y="2876550"/>
          <p14:tracePt t="87372" x="5010150" y="2851150"/>
          <p14:tracePt t="87389" x="5054600" y="2838450"/>
          <p14:tracePt t="87406" x="5099050" y="2825750"/>
          <p14:tracePt t="87423" x="5156200" y="2813050"/>
          <p14:tracePt t="87446" x="5226050" y="2806700"/>
          <p14:tracePt t="87456" x="5232400" y="2806700"/>
          <p14:tracePt t="87473" x="5238750" y="2806700"/>
          <p14:tracePt t="87886" x="5238750" y="2800350"/>
          <p14:tracePt t="87895" x="5219700" y="2787650"/>
          <p14:tracePt t="87920" x="5181600" y="2762250"/>
          <p14:tracePt t="87929" x="5175250" y="2755900"/>
          <p14:tracePt t="87940" x="5168900" y="2749550"/>
          <p14:tracePt t="87956" x="5156200" y="2749550"/>
          <p14:tracePt t="87973" x="5149850" y="2743200"/>
          <p14:tracePt t="87990" x="5080000" y="2724150"/>
          <p14:tracePt t="88006" x="5048250" y="2717800"/>
          <p14:tracePt t="88023" x="4933950" y="2679700"/>
          <p14:tracePt t="88024" x="4889500" y="2667000"/>
          <p14:tracePt t="88039" x="4794250" y="2641600"/>
          <p14:tracePt t="88056" x="4749800" y="2628900"/>
          <p14:tracePt t="88073" x="4737100" y="2622550"/>
          <p14:tracePt t="88140" x="4737100" y="2628900"/>
          <p14:tracePt t="88156" x="4749800" y="2654300"/>
          <p14:tracePt t="88174" x="4762500" y="2673350"/>
          <p14:tracePt t="88190" x="4775200" y="2692400"/>
          <p14:tracePt t="88206" x="4787900" y="2705100"/>
          <p14:tracePt t="88224" x="4806950" y="2717800"/>
          <p14:tracePt t="88240" x="4819650" y="2717800"/>
          <p14:tracePt t="88256" x="4851400" y="2730500"/>
          <p14:tracePt t="88274" x="4889500" y="2736850"/>
          <p14:tracePt t="88291" x="4914900" y="2743200"/>
          <p14:tracePt t="88309" x="4940300" y="2743200"/>
          <p14:tracePt t="88333" x="4972050" y="2743200"/>
          <p14:tracePt t="88356" x="4978400" y="2743200"/>
          <p14:tracePt t="88390" x="4984750" y="2743200"/>
          <p14:tracePt t="88674" x="4991100" y="2743200"/>
          <p14:tracePt t="88692" x="4997450" y="2743200"/>
          <p14:tracePt t="89038" x="5073650" y="2743200"/>
          <p14:tracePt t="89058" x="5181600" y="2749550"/>
          <p14:tracePt t="89075" x="5289550" y="2768600"/>
          <p14:tracePt t="89091" x="5391150" y="2781300"/>
          <p14:tracePt t="89108" x="5486400" y="2794000"/>
          <p14:tracePt t="89124" x="5543550" y="2800350"/>
          <p14:tracePt t="89140" x="5588000" y="2806700"/>
          <p14:tracePt t="89158" x="5607050" y="2813050"/>
          <p14:tracePt t="89174" x="5632450" y="2813050"/>
          <p14:tracePt t="89191" x="5645150" y="2813050"/>
          <p14:tracePt t="89207" x="5657850" y="2819400"/>
          <p14:tracePt t="89224" x="5670550" y="2819400"/>
          <p14:tracePt t="89241" x="5676900" y="2819400"/>
          <p14:tracePt t="89525" x="5689600" y="2819400"/>
          <p14:tracePt t="89533" x="5702300" y="2819400"/>
          <p14:tracePt t="89550" x="5759450" y="2813050"/>
          <p14:tracePt t="89558" x="5778500" y="2813050"/>
          <p14:tracePt t="89574" x="5822950" y="2806700"/>
          <p14:tracePt t="89591" x="5829300" y="2800350"/>
          <p14:tracePt t="89757" x="5848350" y="2800350"/>
          <p14:tracePt t="89775" x="5905500" y="2800350"/>
          <p14:tracePt t="89791" x="5962650" y="2806700"/>
          <p14:tracePt t="89808" x="6000750" y="2806700"/>
          <p14:tracePt t="89825" x="6032500" y="2813050"/>
          <p14:tracePt t="89841" x="6038850" y="2813050"/>
          <p14:tracePt t="90106" x="6057900" y="2813050"/>
          <p14:tracePt t="90125" x="6096000" y="2800350"/>
          <p14:tracePt t="90142" x="6165850" y="2800350"/>
          <p14:tracePt t="90162" x="6248400" y="2800350"/>
          <p14:tracePt t="90175" x="6324600" y="2800350"/>
          <p14:tracePt t="90191" x="6400800" y="2794000"/>
          <p14:tracePt t="90208" x="6477000" y="2794000"/>
          <p14:tracePt t="90225" x="6553200" y="2800350"/>
          <p14:tracePt t="90252" x="6642100" y="2813050"/>
          <p14:tracePt t="90265" x="6654800" y="2813050"/>
          <p14:tracePt t="90286" x="6705600" y="2825750"/>
          <p14:tracePt t="90308" x="6743700" y="2838450"/>
          <p14:tracePt t="90325" x="6762750" y="2838450"/>
          <p14:tracePt t="90342" x="6775450" y="2838450"/>
          <p14:tracePt t="90358" x="6788150" y="2838450"/>
          <p14:tracePt t="90375" x="6800850" y="2838450"/>
          <p14:tracePt t="90392" x="6832600" y="2838450"/>
          <p14:tracePt t="90408" x="6864350" y="2832100"/>
          <p14:tracePt t="90425" x="6908800" y="2825750"/>
          <p14:tracePt t="90442" x="6959600" y="2825750"/>
          <p14:tracePt t="90458" x="6991350" y="2819400"/>
          <p14:tracePt t="90486" x="7042150" y="2813050"/>
          <p14:tracePt t="90499" x="7048500" y="2813050"/>
          <p14:tracePt t="90514" x="7073900" y="2813050"/>
          <p14:tracePt t="90525" x="7080250" y="2813050"/>
          <p14:tracePt t="90541" x="7105650" y="2806700"/>
          <p14:tracePt t="90558" x="7118350" y="2800350"/>
          <p14:tracePt t="90575" x="7124700" y="2800350"/>
          <p14:tracePt t="90763" x="7124700" y="2813050"/>
          <p14:tracePt t="90775" x="7131050" y="2825750"/>
          <p14:tracePt t="90792" x="7150100" y="2844800"/>
          <p14:tracePt t="90810" x="7162800" y="2844800"/>
          <p14:tracePt t="90825" x="7175500" y="2851150"/>
          <p14:tracePt t="90842" x="7200900" y="2851150"/>
          <p14:tracePt t="90860" x="7219950" y="2851150"/>
          <p14:tracePt t="90875" x="7245350" y="2851150"/>
          <p14:tracePt t="90892" x="7296150" y="2851150"/>
          <p14:tracePt t="90908" x="7340600" y="2851150"/>
          <p14:tracePt t="90926" x="7391400" y="2844800"/>
          <p14:tracePt t="90947" x="7448550" y="2844800"/>
          <p14:tracePt t="90959" x="7467600" y="2844800"/>
          <p14:tracePt t="90975" x="7499350" y="2844800"/>
          <p14:tracePt t="90992" x="7512050" y="2844800"/>
          <p14:tracePt t="91009" x="7518400" y="2844800"/>
          <p14:tracePt t="91092" x="7524750" y="2851150"/>
          <p14:tracePt t="91109" x="7550150" y="2863850"/>
          <p14:tracePt t="91127" x="7594600" y="2876550"/>
          <p14:tracePt t="91142" x="7658100" y="2889250"/>
          <p14:tracePt t="91159" x="7753350" y="2901950"/>
          <p14:tracePt t="91188" x="7918450" y="2901950"/>
          <p14:tracePt t="91201" x="7981950" y="2895600"/>
          <p14:tracePt t="91219" x="8020050" y="2889250"/>
          <p14:tracePt t="91226" x="8026400" y="2889250"/>
          <p14:tracePt t="91242" x="8032750" y="2882900"/>
          <p14:tracePt t="91576" x="8039100" y="2895600"/>
          <p14:tracePt t="91593" x="8045450" y="2908300"/>
          <p14:tracePt t="91626" x="8051800" y="2914650"/>
          <p14:tracePt t="91643" x="8064500" y="2921000"/>
          <p14:tracePt t="91659" x="8077200" y="2933700"/>
          <p14:tracePt t="91859" x="8083550" y="2933700"/>
          <p14:tracePt t="91876" x="8108950" y="2927350"/>
          <p14:tracePt t="91893" x="8159750" y="2921000"/>
          <p14:tracePt t="91910" x="8204200" y="2908300"/>
          <p14:tracePt t="91926" x="8255000" y="2901950"/>
          <p14:tracePt t="91943" x="8312150" y="2895600"/>
          <p14:tracePt t="91967" x="8401050" y="2889250"/>
          <p14:tracePt t="91977" x="8420100" y="2889250"/>
          <p14:tracePt t="91993" x="8451850" y="2895600"/>
          <p14:tracePt t="92010" x="8477250" y="2895600"/>
          <p14:tracePt t="92026" x="8483600" y="2901950"/>
          <p14:tracePt t="92217" x="8496300" y="2901950"/>
          <p14:tracePt t="92228" x="8534400" y="2901950"/>
          <p14:tracePt t="92244" x="8578850" y="2895600"/>
          <p14:tracePt t="92260" x="8616950" y="2882900"/>
          <p14:tracePt t="92276" x="8661400" y="2863850"/>
          <p14:tracePt t="92293" x="8705850" y="2851150"/>
          <p14:tracePt t="92310" x="8763000" y="2844800"/>
          <p14:tracePt t="92326" x="8851900" y="2844800"/>
          <p14:tracePt t="92343" x="8972550" y="2870200"/>
          <p14:tracePt t="92362" x="9112250" y="2908300"/>
          <p14:tracePt t="92377" x="9226550" y="2927350"/>
          <p14:tracePt t="92393" x="9264650" y="2927350"/>
          <p14:tracePt t="92410" x="9277350" y="2921000"/>
          <p14:tracePt t="92435" x="9290050" y="2921000"/>
          <p14:tracePt t="92467" x="9296400" y="2914650"/>
          <p14:tracePt t="92497" x="9309100" y="2914650"/>
          <p14:tracePt t="92510" x="9353550" y="2914650"/>
          <p14:tracePt t="92527" x="9423400" y="2914650"/>
          <p14:tracePt t="92543" x="9474200" y="2914650"/>
          <p14:tracePt t="92560" x="9493250" y="2914650"/>
          <p14:tracePt t="92578" x="9499600" y="2914650"/>
          <p14:tracePt t="92595" x="9499600" y="2908300"/>
          <p14:tracePt t="92611" x="9505950" y="2908300"/>
          <p14:tracePt t="92628" x="9518650" y="2901950"/>
          <p14:tracePt t="92644" x="9525000" y="2901950"/>
          <p14:tracePt t="92927" x="9531350" y="2901950"/>
          <p14:tracePt t="92943" x="9632950" y="2882900"/>
          <p14:tracePt t="92960" x="9715500" y="2876550"/>
          <p14:tracePt t="92977" x="9791700" y="2870200"/>
          <p14:tracePt t="92995" x="9848850" y="2870200"/>
          <p14:tracePt t="93011" x="9880600" y="2870200"/>
          <p14:tracePt t="93027" x="9886950" y="2870200"/>
          <p14:tracePt t="93111" x="9867900" y="2863850"/>
          <p14:tracePt t="93128" x="9766300" y="2863850"/>
          <p14:tracePt t="93144" x="9632950" y="2876550"/>
          <p14:tracePt t="93161" x="9461500" y="2889250"/>
          <p14:tracePt t="93177" x="9277350" y="2901950"/>
          <p14:tracePt t="93194" x="9042400" y="2914650"/>
          <p14:tracePt t="93211" x="8813800" y="2921000"/>
          <p14:tracePt t="93227" x="8470900" y="2927350"/>
          <p14:tracePt t="93244" x="8001000" y="2889250"/>
          <p14:tracePt t="93261" x="7543800" y="2870200"/>
          <p14:tracePt t="93277" x="7188200" y="2851150"/>
          <p14:tracePt t="93294" x="6534150" y="2832100"/>
          <p14:tracePt t="93311" x="6026150" y="2832100"/>
          <p14:tracePt t="93328" x="5467350" y="2832100"/>
          <p14:tracePt t="93345" x="4984750" y="2851150"/>
          <p14:tracePt t="93363" x="4508500" y="2901950"/>
          <p14:tracePt t="93384" x="4064000" y="2971800"/>
          <p14:tracePt t="93395" x="3937000" y="2997200"/>
          <p14:tracePt t="93411" x="3797300" y="3028950"/>
          <p14:tracePt t="93428" x="3702050" y="3060700"/>
          <p14:tracePt t="93444" x="3683000" y="3073400"/>
          <p14:tracePt t="93461" x="3676650" y="3079750"/>
          <p14:tracePt t="93527" x="3676650" y="3092450"/>
          <p14:tracePt t="93544" x="3676650" y="3098800"/>
          <p14:tracePt t="93577" x="3676650" y="3105150"/>
          <p14:tracePt t="93594" x="3689350" y="3105150"/>
          <p14:tracePt t="93611" x="3708400" y="3111500"/>
          <p14:tracePt t="93628" x="3740150" y="3117850"/>
          <p14:tracePt t="93644" x="3771900" y="3117850"/>
          <p14:tracePt t="93661" x="3790950" y="3124200"/>
          <p14:tracePt t="93678" x="3816350" y="3130550"/>
          <p14:tracePt t="93704" x="3873500" y="3143250"/>
          <p14:tracePt t="93715" x="3930650" y="3162300"/>
          <p14:tracePt t="93727" x="3956050" y="3168650"/>
          <p14:tracePt t="93744" x="3994150" y="3175000"/>
          <p14:tracePt t="93762" x="4051300" y="3175000"/>
          <p14:tracePt t="93778" x="4121150" y="3175000"/>
          <p14:tracePt t="93795" x="4241800" y="3175000"/>
          <p14:tracePt t="93811" x="4286250" y="3181350"/>
          <p14:tracePt t="93828" x="4292600" y="3181350"/>
          <p14:tracePt t="93928" x="4318000" y="3181350"/>
          <p14:tracePt t="93945" x="4387850" y="3168650"/>
          <p14:tracePt t="93961" x="4502150" y="3162300"/>
          <p14:tracePt t="93978" x="4610100" y="3155950"/>
          <p14:tracePt t="93995" x="4692650" y="3155950"/>
          <p14:tracePt t="93995" x="4730750" y="3155950"/>
          <p14:tracePt t="94011" x="4806950" y="3155950"/>
          <p14:tracePt t="94028" x="4845050" y="3162300"/>
          <p14:tracePt t="94044" x="4895850" y="3162300"/>
          <p14:tracePt t="94061" x="4933950" y="3162300"/>
          <p14:tracePt t="94087" x="4984750" y="3162300"/>
          <p14:tracePt t="94095" x="5003800" y="3162300"/>
          <p14:tracePt t="94111" x="5029200" y="3155950"/>
          <p14:tracePt t="94128" x="5035550" y="3155950"/>
          <p14:tracePt t="94145" x="5035550" y="3149600"/>
          <p14:tracePt t="94552" x="5035550" y="3155950"/>
          <p14:tracePt t="94563" x="5029200" y="3155950"/>
          <p14:tracePt t="94600" x="5022850" y="3155950"/>
          <p14:tracePt t="94662" x="5016500" y="3149600"/>
          <p14:tracePt t="94695" x="5016500" y="3143250"/>
          <p14:tracePt t="95023" x="5016500" y="3136900"/>
          <p14:tracePt t="95029" x="5016500" y="3130550"/>
          <p14:tracePt t="95046" x="5035550" y="3111500"/>
          <p14:tracePt t="95071" x="5048250" y="3079750"/>
          <p14:tracePt t="95080" x="5048250" y="3067050"/>
          <p14:tracePt t="95102" x="5041900" y="3028950"/>
          <p14:tracePt t="95112" x="5035550" y="3009900"/>
          <p14:tracePt t="95129" x="5022850" y="2984500"/>
          <p14:tracePt t="95145" x="5016500" y="2971800"/>
          <p14:tracePt t="95162" x="4997450" y="2952750"/>
          <p14:tracePt t="95179" x="4965700" y="2927350"/>
          <p14:tracePt t="95196" x="4889500" y="2882900"/>
          <p14:tracePt t="95216" x="4832350" y="2863850"/>
          <p14:tracePt t="95229" x="4762500" y="2838450"/>
          <p14:tracePt t="95246" x="4705350" y="2819400"/>
          <p14:tracePt t="95262" x="4679950" y="2813050"/>
          <p14:tracePt t="95304" x="4667250" y="2813050"/>
          <p14:tracePt t="95312" x="4660900" y="2813050"/>
          <p14:tracePt t="95329" x="4603750" y="2844800"/>
          <p14:tracePt t="95347" x="4521200" y="2876550"/>
          <p14:tracePt t="95363" x="4445000" y="2908300"/>
          <p14:tracePt t="95379" x="4413250" y="2914650"/>
          <p14:tracePt t="95397" x="4400550" y="2921000"/>
          <p14:tracePt t="95446" x="4400550" y="2927350"/>
          <p14:tracePt t="95462" x="4406900" y="2959100"/>
          <p14:tracePt t="95479" x="4425950" y="3016250"/>
          <p14:tracePt t="95496" x="4445000" y="3060700"/>
          <p14:tracePt t="95513" x="4470400" y="3098800"/>
          <p14:tracePt t="95529" x="4502150" y="3124200"/>
          <p14:tracePt t="95549" x="4533900" y="3143250"/>
          <p14:tracePt t="95563" x="4552950" y="3149600"/>
          <p14:tracePt t="95579" x="4616450" y="3168650"/>
          <p14:tracePt t="95596" x="4743450" y="3200400"/>
          <p14:tracePt t="95612" x="4883150" y="3225800"/>
          <p14:tracePt t="95629" x="4984750" y="3244850"/>
          <p14:tracePt t="95646" x="5060950" y="3244850"/>
          <p14:tracePt t="95663" x="5105400" y="3232150"/>
          <p14:tracePt t="95679" x="5143500" y="3213100"/>
          <p14:tracePt t="95696" x="5162550" y="3181350"/>
          <p14:tracePt t="95713" x="5168900" y="3149600"/>
          <p14:tracePt t="95730" x="5168900" y="3105150"/>
          <p14:tracePt t="95747" x="5143500" y="3067050"/>
          <p14:tracePt t="95773" x="5124450" y="3035300"/>
          <p14:tracePt t="95780" x="5124450" y="3028950"/>
          <p14:tracePt t="95796" x="5111750" y="3028950"/>
          <p14:tracePt t="95814" x="5105400" y="3022600"/>
          <p14:tracePt t="95816" x="5086350" y="3022600"/>
          <p14:tracePt t="95829" x="5067300" y="3022600"/>
          <p14:tracePt t="95846" x="5041900" y="3022600"/>
          <p14:tracePt t="95863" x="5010150" y="3022600"/>
          <p14:tracePt t="95879" x="4965700" y="3016250"/>
          <p14:tracePt t="95896" x="4953000" y="3016250"/>
          <p14:tracePt t="95913" x="4927600" y="3003550"/>
          <p14:tracePt t="95930" x="4914900" y="2997200"/>
          <p14:tracePt t="96013" x="4902200" y="2997200"/>
          <p14:tracePt t="96030" x="4883150" y="2997200"/>
          <p14:tracePt t="96054" x="4870450" y="2997200"/>
          <p14:tracePt t="99779" x="4845050" y="2997200"/>
          <p14:tracePt t="99783" x="4819650" y="2997200"/>
          <p14:tracePt t="99799" x="4794250" y="2997200"/>
          <p14:tracePt t="99816" x="4794250" y="2990850"/>
          <p14:tracePt t="99850" x="4756150" y="2984500"/>
          <p14:tracePt t="99866" x="4692650" y="2965450"/>
          <p14:tracePt t="99883" x="4635500" y="2959100"/>
          <p14:tracePt t="99899" x="4597400" y="2952750"/>
          <p14:tracePt t="99916" x="4552950" y="2952750"/>
          <p14:tracePt t="100036" x="4546600" y="2952750"/>
          <p14:tracePt t="100067" x="4527550" y="2952750"/>
          <p14:tracePt t="100083" x="4514850" y="2946400"/>
          <p14:tracePt t="100393" x="4514850" y="2940050"/>
          <p14:tracePt t="100400" x="4527550" y="2927350"/>
          <p14:tracePt t="100417" x="4540250" y="2914650"/>
          <p14:tracePt t="100433" x="4552950" y="2908300"/>
          <p14:tracePt t="100451" x="4559300" y="2901950"/>
          <p14:tracePt t="100467" x="4565650" y="2895600"/>
          <p14:tracePt t="100483" x="4565650" y="2889250"/>
          <p14:tracePt t="100500" x="4572000" y="2882900"/>
          <p14:tracePt t="100517" x="4578350" y="2876550"/>
          <p14:tracePt t="101050" x="4578350" y="2870200"/>
          <p14:tracePt t="101112" x="4572000" y="2870200"/>
          <p14:tracePt t="101127" x="4552950" y="2870200"/>
          <p14:tracePt t="101150" x="4533900" y="2870200"/>
          <p14:tracePt t="101167" x="4502150" y="2870200"/>
          <p14:tracePt t="101184" x="4483100" y="2870200"/>
          <p14:tracePt t="101201" x="4470400" y="2870200"/>
          <p14:tracePt t="101217" x="4451350" y="2863850"/>
          <p14:tracePt t="101235" x="4432300" y="2844800"/>
          <p14:tracePt t="101251" x="4419600" y="2819400"/>
          <p14:tracePt t="101272" x="4406900" y="2768600"/>
          <p14:tracePt t="101284" x="4406900" y="2749550"/>
          <p14:tracePt t="101301" x="4400550" y="2717800"/>
          <p14:tracePt t="101322" x="4368800" y="2654300"/>
          <p14:tracePt t="101334" x="4362450" y="2647950"/>
          <p14:tracePt t="101351" x="4292600" y="2584450"/>
          <p14:tracePt t="101367" x="4241800" y="2540000"/>
          <p14:tracePt t="101384" x="4203700" y="2514600"/>
          <p14:tracePt t="101401" x="4165600" y="2495550"/>
          <p14:tracePt t="101418" x="4083050" y="2470150"/>
          <p14:tracePt t="101434" x="4006850" y="2470150"/>
          <p14:tracePt t="101451" x="3937000" y="2470150"/>
          <p14:tracePt t="101467" x="3892550" y="2476500"/>
          <p14:tracePt t="101485" x="3803650" y="2501900"/>
          <p14:tracePt t="101506" x="3638550" y="2571750"/>
          <p14:tracePt t="101517" x="3543300" y="2616200"/>
          <p14:tracePt t="101534" x="3422650" y="2667000"/>
          <p14:tracePt t="101551" x="3321050" y="2705100"/>
          <p14:tracePt t="101567" x="3302000" y="2730500"/>
          <p14:tracePt t="101584" x="3308350" y="2762250"/>
          <p14:tracePt t="101601" x="3340100" y="2794000"/>
          <p14:tracePt t="101620" x="3390900" y="2813050"/>
          <p14:tracePt t="101635" x="3403600" y="2819400"/>
          <p14:tracePt t="101651" x="3441700" y="2832100"/>
          <p14:tracePt t="101667" x="3530600" y="2857500"/>
          <p14:tracePt t="101684" x="3594100" y="2863850"/>
          <p14:tracePt t="101701" x="3695700" y="2870200"/>
          <p14:tracePt t="101718" x="3790950" y="2870200"/>
          <p14:tracePt t="101734" x="3892550" y="2863850"/>
          <p14:tracePt t="101751" x="3962400" y="2851150"/>
          <p14:tracePt t="101768" x="3981450" y="2851150"/>
          <p14:tracePt t="101787" x="4000500" y="2851150"/>
          <p14:tracePt t="101801" x="4006850" y="2851150"/>
          <p14:tracePt t="101818" x="4006850" y="2844800"/>
          <p14:tracePt t="101851" x="3994150" y="2844800"/>
          <p14:tracePt t="101867" x="3917950" y="2844800"/>
          <p14:tracePt t="101884" x="3892550" y="2838450"/>
          <p14:tracePt t="107505" x="3892550" y="2844800"/>
          <p14:tracePt t="107523" x="3892550" y="2870200"/>
          <p14:tracePt t="107539" x="3892550" y="2908300"/>
          <p14:tracePt t="107556" x="3892550" y="2978150"/>
          <p14:tracePt t="107572" x="3898900" y="3048000"/>
          <p14:tracePt t="107589" x="3905250" y="3124200"/>
          <p14:tracePt t="107606" x="3911600" y="3206750"/>
          <p14:tracePt t="107622" x="3911600" y="3276600"/>
          <p14:tracePt t="107639" x="3911600" y="3308350"/>
          <p14:tracePt t="107656" x="3911600" y="3321050"/>
          <p14:tracePt t="107673" x="3924300" y="3340100"/>
          <p14:tracePt t="107689" x="3937000" y="3359150"/>
          <p14:tracePt t="107706" x="3956050" y="3390900"/>
          <p14:tracePt t="107722" x="3975100" y="3429000"/>
          <p14:tracePt t="107739" x="3987800" y="3460750"/>
          <p14:tracePt t="107756" x="4006850" y="3498850"/>
          <p14:tracePt t="107772" x="4013200" y="3517900"/>
          <p14:tracePt t="107789" x="4019550" y="3530600"/>
          <p14:tracePt t="107822" x="4025900" y="3530600"/>
          <p14:tracePt t="107856" x="4044950" y="3530600"/>
          <p14:tracePt t="107872" x="4083050" y="3530600"/>
          <p14:tracePt t="107891" x="4203700" y="3511550"/>
          <p14:tracePt t="107907" x="4279900" y="3505200"/>
          <p14:tracePt t="107924" x="4343400" y="3498850"/>
          <p14:tracePt t="107939" x="4394200" y="3492500"/>
          <p14:tracePt t="107956" x="4457700" y="3492500"/>
          <p14:tracePt t="107973" x="4533900" y="3498850"/>
          <p14:tracePt t="107990" x="4718050" y="3530600"/>
          <p14:tracePt t="108006" x="4889500" y="3575050"/>
          <p14:tracePt t="108023" x="5054600" y="3606800"/>
          <p14:tracePt t="108040" x="5200650" y="3632200"/>
          <p14:tracePt t="108056" x="5283200" y="3638550"/>
          <p14:tracePt t="108073" x="5327650" y="3638550"/>
          <p14:tracePt t="108090" x="5340350" y="3638550"/>
          <p14:tracePt t="108106" x="5346700" y="3638550"/>
          <p14:tracePt t="108123" x="5353050" y="3638550"/>
          <p14:tracePt t="108140" x="5359400" y="3632200"/>
          <p14:tracePt t="108243" x="5378450" y="3632200"/>
          <p14:tracePt t="108256" x="5454650" y="3632200"/>
          <p14:tracePt t="108274" x="5543550" y="3644900"/>
          <p14:tracePt t="108292" x="5632450" y="3657600"/>
          <p14:tracePt t="108293" x="5676900" y="3670300"/>
          <p14:tracePt t="108308" x="5715000" y="3676650"/>
          <p14:tracePt t="108324" x="5778500" y="3676650"/>
          <p14:tracePt t="108345" x="5842000" y="3676650"/>
          <p14:tracePt t="108357" x="5892800" y="3663950"/>
          <p14:tracePt t="108373" x="5930900" y="3657600"/>
          <p14:tracePt t="108390" x="5956300" y="3651250"/>
          <p14:tracePt t="108407" x="5962650" y="3644900"/>
          <p14:tracePt t="108728" x="5975350" y="3644900"/>
          <p14:tracePt t="108741" x="5981700" y="3644900"/>
          <p14:tracePt t="108757" x="6013450" y="3644900"/>
          <p14:tracePt t="108774" x="6038850" y="3638550"/>
          <p14:tracePt t="108791" x="6051550" y="3638550"/>
          <p14:tracePt t="108807" x="6064250" y="3632200"/>
          <p14:tracePt t="108808" x="6076950" y="3632200"/>
          <p14:tracePt t="108824" x="6089650" y="3625850"/>
          <p14:tracePt t="108840" x="6121400" y="3613150"/>
          <p14:tracePt t="108857" x="6146800" y="3600450"/>
          <p14:tracePt t="108874" x="6165850" y="3581400"/>
          <p14:tracePt t="108897" x="6197600" y="3536950"/>
          <p14:tracePt t="108907" x="6203950" y="3524250"/>
          <p14:tracePt t="108924" x="6210300" y="3479800"/>
          <p14:tracePt t="108940" x="6216650" y="3435350"/>
          <p14:tracePt t="108957" x="6216650" y="3384550"/>
          <p14:tracePt t="108973" x="6210300" y="3321050"/>
          <p14:tracePt t="108991" x="6197600" y="3244850"/>
          <p14:tracePt t="109007" x="6178550" y="3194050"/>
          <p14:tracePt t="109024" x="6153150" y="3136900"/>
          <p14:tracePt t="109041" x="6140450" y="3111500"/>
          <p14:tracePt t="109058" x="6121400" y="3086100"/>
          <p14:tracePt t="109082" x="6013450" y="3028950"/>
          <p14:tracePt t="109092" x="5994400" y="3022600"/>
          <p14:tracePt t="109111" x="5937250" y="2997200"/>
          <p14:tracePt t="109124" x="5880100" y="2984500"/>
          <p14:tracePt t="109141" x="5829300" y="2965450"/>
          <p14:tracePt t="109157" x="5772150" y="2952750"/>
          <p14:tracePt t="109174" x="5708650" y="2946400"/>
          <p14:tracePt t="109191" x="5664200" y="2940050"/>
          <p14:tracePt t="109207" x="5549900" y="2940050"/>
          <p14:tracePt t="109224" x="5486400" y="2952750"/>
          <p14:tracePt t="109240" x="5454650" y="2965450"/>
          <p14:tracePt t="109258" x="5441950" y="2978150"/>
          <p14:tracePt t="109274" x="5422900" y="2990850"/>
          <p14:tracePt t="109291" x="5403850" y="3028950"/>
          <p14:tracePt t="109308" x="5384800" y="3105150"/>
          <p14:tracePt t="109324" x="5384800" y="3162300"/>
          <p14:tracePt t="109340" x="5403850" y="3263900"/>
          <p14:tracePt t="109357" x="5435600" y="3327400"/>
          <p14:tracePt t="109374" x="5461000" y="3371850"/>
          <p14:tracePt t="109391" x="5467350" y="3384550"/>
          <p14:tracePt t="109427" x="5467350" y="3390900"/>
          <p14:tracePt t="109441" x="5492750" y="3403600"/>
          <p14:tracePt t="109465" x="5619750" y="3473450"/>
          <p14:tracePt t="109475" x="5683250" y="3498850"/>
          <p14:tracePt t="109492" x="5778500" y="3536950"/>
          <p14:tracePt t="109509" x="5873750" y="3568700"/>
          <p14:tracePt t="109524" x="5924550" y="3575050"/>
          <p14:tracePt t="109541" x="5937250" y="3575050"/>
          <p14:tracePt t="109558" x="5969000" y="3575050"/>
          <p14:tracePt t="109575" x="6019800" y="3575050"/>
          <p14:tracePt t="109591" x="6115050" y="3581400"/>
          <p14:tracePt t="109608" x="6242050" y="3606800"/>
          <p14:tracePt t="109624" x="6343650" y="3632200"/>
          <p14:tracePt t="109641" x="6470650" y="3651250"/>
          <p14:tracePt t="109658" x="6591300" y="3657600"/>
          <p14:tracePt t="109674" x="6623050" y="3657600"/>
          <p14:tracePt t="109691" x="6661150" y="3657600"/>
          <p14:tracePt t="109708" x="6711950" y="3657600"/>
          <p14:tracePt t="109726" x="6781800" y="3663950"/>
          <p14:tracePt t="109741" x="6889750" y="3689350"/>
          <p14:tracePt t="109758" x="7016750" y="3714750"/>
          <p14:tracePt t="109774" x="7105650" y="3727450"/>
          <p14:tracePt t="109792" x="7156450" y="3733800"/>
          <p14:tracePt t="109808" x="7162800" y="3733800"/>
          <p14:tracePt t="109825" x="7175500" y="3733800"/>
          <p14:tracePt t="109844" x="7213600" y="3727450"/>
          <p14:tracePt t="109860" x="7245350" y="3727450"/>
          <p14:tracePt t="109875" x="7302500" y="3727450"/>
          <p14:tracePt t="109892" x="7334250" y="3727450"/>
          <p14:tracePt t="109908" x="7359650" y="3727450"/>
          <p14:tracePt t="109925" x="7366000" y="3727450"/>
          <p14:tracePt t="109974" x="7372350" y="3721100"/>
          <p14:tracePt t="109991" x="7378700" y="3714750"/>
          <p14:tracePt t="110008" x="7385050" y="3708400"/>
          <p14:tracePt t="110031" x="7397750" y="3695700"/>
          <p14:tracePt t="110058" x="7397750" y="3689350"/>
          <p14:tracePt t="110075" x="7397750" y="3683000"/>
          <p14:tracePt t="110091" x="7397750" y="3670300"/>
          <p14:tracePt t="110109" x="7397750" y="3644900"/>
          <p14:tracePt t="110125" x="7397750" y="3625850"/>
          <p14:tracePt t="110141" x="7385050" y="3600450"/>
          <p14:tracePt t="110158" x="7372350" y="3594100"/>
          <p14:tracePt t="110175" x="7366000" y="3581400"/>
          <p14:tracePt t="110191" x="7353300" y="3581400"/>
          <p14:tracePt t="110208" x="7340600" y="3581400"/>
          <p14:tracePt t="110225" x="7334250" y="3575050"/>
          <p14:tracePt t="110351" x="7327900" y="3575050"/>
          <p14:tracePt t="111152" x="7327900" y="3594100"/>
          <p14:tracePt t="111159" x="7334250" y="3619500"/>
          <p14:tracePt t="111176" x="7340600" y="3651250"/>
          <p14:tracePt t="111196" x="7340600" y="3670300"/>
          <p14:tracePt t="111209" x="7340600" y="3689350"/>
          <p14:tracePt t="111234" x="7346950" y="3708400"/>
          <p14:tracePt t="111661" x="7346950" y="3702050"/>
          <p14:tracePt t="111676" x="7346950" y="3695700"/>
          <p14:tracePt t="111693" x="7334250" y="3683000"/>
          <p14:tracePt t="111709" x="7296150" y="3651250"/>
          <p14:tracePt t="111726" x="7270750" y="3638550"/>
          <p14:tracePt t="111743" x="7264400" y="3638550"/>
          <p14:tracePt t="112284" x="7270750" y="3638550"/>
          <p14:tracePt t="112293" x="7283450" y="3638550"/>
          <p14:tracePt t="112310" x="7296150" y="3638550"/>
          <p14:tracePt t="112326" x="7340600" y="3632200"/>
          <p14:tracePt t="112343" x="7429500" y="3619500"/>
          <p14:tracePt t="112360" x="7505700" y="3613150"/>
          <p14:tracePt t="112377" x="7556500" y="3606800"/>
          <p14:tracePt t="112393" x="7594600" y="3594100"/>
          <p14:tracePt t="112410" x="7600950" y="3594100"/>
          <p14:tracePt t="112685" x="7594600" y="3594100"/>
          <p14:tracePt t="113600" x="7594600" y="3581400"/>
          <p14:tracePt t="113611" x="7600950" y="3575050"/>
          <p14:tracePt t="113628" x="7626350" y="3543300"/>
          <p14:tracePt t="113645" x="7651750" y="3505200"/>
          <p14:tracePt t="113661" x="7696200" y="3473450"/>
          <p14:tracePt t="113678" x="7753350" y="3454400"/>
          <p14:tracePt t="113694" x="7874000" y="3448050"/>
          <p14:tracePt t="113711" x="8051800" y="3448050"/>
          <p14:tracePt t="113729" x="8331200" y="3435350"/>
          <p14:tracePt t="113744" x="8489950" y="3429000"/>
          <p14:tracePt t="113761" x="8655050" y="3422650"/>
          <p14:tracePt t="113779" x="8877300" y="3422650"/>
          <p14:tracePt t="113795" x="9080500" y="3429000"/>
          <p14:tracePt t="113812" x="9309100" y="3435350"/>
          <p14:tracePt t="113828" x="9486900" y="3435350"/>
          <p14:tracePt t="113844" x="9620250" y="3435350"/>
          <p14:tracePt t="113861" x="9664700" y="3429000"/>
          <p14:tracePt t="113878" x="9690100" y="3422650"/>
          <p14:tracePt t="113895" x="9728200" y="3422650"/>
          <p14:tracePt t="113911" x="9817100" y="3448050"/>
          <p14:tracePt t="113928" x="9950450" y="3486150"/>
          <p14:tracePt t="113945" x="10083800" y="3511550"/>
          <p14:tracePt t="113961" x="10229850" y="3524250"/>
          <p14:tracePt t="113978" x="10267950" y="3517900"/>
          <p14:tracePt t="113995" x="10280650" y="3498850"/>
          <p14:tracePt t="114011" x="10299700" y="3486150"/>
          <p14:tracePt t="114028" x="10344150" y="3473450"/>
          <p14:tracePt t="114045" x="10407650" y="3473450"/>
          <p14:tracePt t="114061" x="10490200" y="3473450"/>
          <p14:tracePt t="114078" x="10534650" y="3473450"/>
          <p14:tracePt t="114095" x="10553700" y="3467100"/>
          <p14:tracePt t="114128" x="10560050" y="3460750"/>
          <p14:tracePt t="114147" x="10623550" y="3441700"/>
          <p14:tracePt t="114162" x="10668000" y="3441700"/>
          <p14:tracePt t="114179" x="10795000" y="3429000"/>
          <p14:tracePt t="114195" x="10909300" y="3409950"/>
          <p14:tracePt t="114211" x="10991850" y="3378200"/>
          <p14:tracePt t="114228" x="11004550" y="3352800"/>
          <p14:tracePt t="114253" x="11010900" y="3321050"/>
          <p14:tracePt t="114261" x="11004550" y="3314700"/>
          <p14:tracePt t="114278" x="10998200" y="3295650"/>
          <p14:tracePt t="114295" x="10991850" y="3289300"/>
          <p14:tracePt t="114388" x="10979150" y="3289300"/>
          <p14:tracePt t="114395" x="10953750" y="3289300"/>
          <p14:tracePt t="114412" x="10896600" y="3295650"/>
          <p14:tracePt t="114429" x="10826750" y="3302000"/>
          <p14:tracePt t="114445" x="10744200" y="3314700"/>
          <p14:tracePt t="114461" x="10655300" y="3321050"/>
          <p14:tracePt t="114478" x="10560050" y="3333750"/>
          <p14:tracePt t="114495" x="10483850" y="3346450"/>
          <p14:tracePt t="114512" x="10414000" y="3365500"/>
          <p14:tracePt t="114528" x="10344150" y="3378200"/>
          <p14:tracePt t="114545" x="10293350" y="3403600"/>
          <p14:tracePt t="114562" x="10267950" y="3429000"/>
          <p14:tracePt t="114578" x="10261600" y="3441700"/>
          <p14:tracePt t="114595" x="10261600" y="3454400"/>
          <p14:tracePt t="114612" x="10267950" y="3473450"/>
          <p14:tracePt t="114629" x="10287000" y="3492500"/>
          <p14:tracePt t="114645" x="10337800" y="3530600"/>
          <p14:tracePt t="114662" x="10414000" y="3575050"/>
          <p14:tracePt t="114678" x="10610850" y="3632200"/>
          <p14:tracePt t="114695" x="10864850" y="3651250"/>
          <p14:tracePt t="114712" x="11061700" y="3651250"/>
          <p14:tracePt t="114728" x="11220450" y="3632200"/>
          <p14:tracePt t="114745" x="11360150" y="3606800"/>
          <p14:tracePt t="114762" x="11442700" y="3575050"/>
          <p14:tracePt t="114778" x="11487150" y="3549650"/>
          <p14:tracePt t="114795" x="11512550" y="3524250"/>
          <p14:tracePt t="114812" x="11512550" y="3511550"/>
          <p14:tracePt t="114828" x="11512550" y="3505200"/>
          <p14:tracePt t="114862" x="11512550" y="3498850"/>
          <p14:tracePt t="114895" x="11512550" y="3486150"/>
          <p14:tracePt t="114912" x="11499850" y="3473450"/>
          <p14:tracePt t="114929" x="11474450" y="3454400"/>
          <p14:tracePt t="114947" x="11468100" y="3448050"/>
          <p14:tracePt t="114963" x="11461750" y="3441700"/>
          <p14:tracePt t="114979" x="11455400" y="3435350"/>
          <p14:tracePt t="114995" x="11449050" y="3435350"/>
          <p14:tracePt t="115012" x="11436350" y="3435350"/>
          <p14:tracePt t="115029" x="11430000" y="3441700"/>
          <p14:tracePt t="115045" x="11410950" y="3460750"/>
          <p14:tracePt t="115062" x="11385550" y="3473450"/>
          <p14:tracePt t="115079" x="11366500" y="3492500"/>
          <p14:tracePt t="115096" x="11347450" y="3505200"/>
          <p14:tracePt t="115112" x="11328400" y="3511550"/>
          <p14:tracePt t="115131" x="11309350" y="3517900"/>
          <p14:tracePt t="115145" x="11296650" y="3524250"/>
          <p14:tracePt t="115162" x="11277600" y="3530600"/>
          <p14:tracePt t="115179" x="11258550" y="3536950"/>
          <p14:tracePt t="115195" x="11239500" y="3543300"/>
          <p14:tracePt t="115212" x="11220450" y="3556000"/>
          <p14:tracePt t="115229" x="11207750" y="3556000"/>
          <p14:tracePt t="115291" x="11207750" y="3543300"/>
          <p14:tracePt t="115312" x="11201400" y="3517900"/>
          <p14:tracePt t="115329" x="11195050" y="3498850"/>
          <p14:tracePt t="115346" x="11195050" y="3479800"/>
          <p14:tracePt t="115363" x="11188700" y="3467100"/>
          <p14:tracePt t="115584" x="11182350" y="3460750"/>
          <p14:tracePt t="115626" x="11182350" y="3454400"/>
          <p14:tracePt t="115642" x="11176000" y="3454400"/>
          <p14:tracePt t="115662" x="11176000" y="3448050"/>
          <p14:tracePt t="115679" x="11169650" y="3441700"/>
          <p14:tracePt t="115712" x="11169650" y="3435350"/>
          <p14:tracePt t="115729" x="11163300" y="3435350"/>
          <p14:tracePt t="115779" x="11156950" y="3429000"/>
          <p14:tracePt t="115796" x="11150600" y="3429000"/>
          <p14:tracePt t="115813" x="11144250" y="3429000"/>
          <p14:tracePt t="115830" x="11137900" y="3429000"/>
          <p14:tracePt t="115846" x="11125200" y="3429000"/>
          <p14:tracePt t="115863" x="11106150" y="3422650"/>
          <p14:tracePt t="115881" x="11080750" y="3422650"/>
          <p14:tracePt t="115896" x="11061700" y="3416300"/>
          <p14:tracePt t="115913" x="11042650" y="3416300"/>
          <p14:tracePt t="115929" x="11029950" y="3416300"/>
          <p14:tracePt t="115946" x="11010900" y="3416300"/>
          <p14:tracePt t="115963" x="10985500" y="3416300"/>
          <p14:tracePt t="115979" x="10966450" y="3416300"/>
          <p14:tracePt t="115996" x="10947400" y="3416300"/>
          <p14:tracePt t="116013" x="10922000" y="3416300"/>
          <p14:tracePt t="116030" x="10896600" y="3416300"/>
          <p14:tracePt t="116046" x="10845800" y="3422650"/>
          <p14:tracePt t="116063" x="10788650" y="3429000"/>
          <p14:tracePt t="116080" x="10737850" y="3429000"/>
          <p14:tracePt t="116096" x="10687050" y="3435350"/>
          <p14:tracePt t="116113" x="10629900" y="3435350"/>
          <p14:tracePt t="116130" x="10553700" y="3435350"/>
          <p14:tracePt t="116147" x="10483850" y="3435350"/>
          <p14:tracePt t="116163" x="10439400" y="3429000"/>
          <p14:tracePt t="116180" x="10369550" y="3416300"/>
          <p14:tracePt t="116196" x="10318750" y="3409950"/>
          <p14:tracePt t="116213" x="10217150" y="3390900"/>
          <p14:tracePt t="116230" x="10102850" y="3384550"/>
          <p14:tracePt t="116246" x="9848850" y="3384550"/>
          <p14:tracePt t="116263" x="9620250" y="3384550"/>
          <p14:tracePt t="116280" x="9461500" y="3384550"/>
          <p14:tracePt t="116296" x="9385300" y="3365500"/>
          <p14:tracePt t="116313" x="9334500" y="3340100"/>
          <p14:tracePt t="116330" x="9277350" y="3314700"/>
          <p14:tracePt t="116347" x="9163050" y="3282950"/>
          <p14:tracePt t="116363" x="8845550" y="3263900"/>
          <p14:tracePt t="116380" x="8648700" y="3276600"/>
          <p14:tracePt t="116397" x="8528050" y="3308350"/>
          <p14:tracePt t="116413" x="8451850" y="3340100"/>
          <p14:tracePt t="116430" x="8420100" y="3378200"/>
          <p14:tracePt t="116446" x="8394700" y="3460750"/>
          <p14:tracePt t="116463" x="8388350" y="3568700"/>
          <p14:tracePt t="116480" x="8388350" y="3740150"/>
          <p14:tracePt t="116497" x="8407400" y="3975100"/>
          <p14:tracePt t="116513" x="8426450" y="4241800"/>
          <p14:tracePt t="116530" x="8445500" y="4451350"/>
          <p14:tracePt t="116547" x="8451850" y="4578350"/>
          <p14:tracePt t="116563" x="8458200" y="4660900"/>
          <p14:tracePt t="116580" x="8464550" y="4692650"/>
          <p14:tracePt t="116597" x="8470900" y="4705350"/>
          <p14:tracePt t="116613" x="8470900" y="4711700"/>
          <p14:tracePt t="116630" x="8477250" y="4711700"/>
          <p14:tracePt t="116647" x="8502650" y="4711700"/>
          <p14:tracePt t="116663" x="8572500" y="4711700"/>
          <p14:tracePt t="116680" x="8680450" y="4686300"/>
          <p14:tracePt t="116697" x="8769350" y="4654550"/>
          <p14:tracePt t="116714" x="8839200" y="4629150"/>
          <p14:tracePt t="116734" x="8985250" y="4572000"/>
          <p14:tracePt t="116747" x="9029700" y="4552950"/>
          <p14:tracePt t="116764" x="9105900" y="4521200"/>
          <p14:tracePt t="116780" x="9156700" y="4483100"/>
          <p14:tracePt t="116797" x="9169400" y="4457700"/>
          <p14:tracePt t="116814" x="9169400" y="4419600"/>
          <p14:tracePt t="116830" x="9156700" y="4387850"/>
          <p14:tracePt t="116847" x="9131300" y="4349750"/>
          <p14:tracePt t="116864" x="9099550" y="4324350"/>
          <p14:tracePt t="116880" x="9067800" y="4311650"/>
          <p14:tracePt t="116897" x="9042400" y="4305300"/>
          <p14:tracePt t="116914" x="9017000" y="4305300"/>
          <p14:tracePt t="116931" x="8991600" y="4305300"/>
          <p14:tracePt t="116947" x="8947150" y="4324350"/>
          <p14:tracePt t="116964" x="8883650" y="4349750"/>
          <p14:tracePt t="116980" x="8769350" y="4387850"/>
          <p14:tracePt t="116997" x="8655050" y="4419600"/>
          <p14:tracePt t="117014" x="8528050" y="4464050"/>
          <p14:tracePt t="117030" x="8464550" y="4495800"/>
          <p14:tracePt t="117047" x="8439150" y="4521200"/>
          <p14:tracePt t="117063" x="8401050" y="4546600"/>
          <p14:tracePt t="117080" x="8382000" y="4565650"/>
          <p14:tracePt t="117097" x="8356600" y="4578350"/>
          <p14:tracePt t="117114" x="8318500" y="4603750"/>
          <p14:tracePt t="117130" x="8261350" y="4635500"/>
          <p14:tracePt t="117147" x="8210550" y="4660900"/>
          <p14:tracePt t="117163" x="8140700" y="4699000"/>
          <p14:tracePt t="117181" x="8102600" y="4718050"/>
          <p14:tracePt t="117197" x="8077200" y="4737100"/>
          <p14:tracePt t="117214" x="8045450" y="4743450"/>
          <p14:tracePt t="117231" x="8020050" y="4749800"/>
          <p14:tracePt t="117247" x="7975600" y="4756150"/>
          <p14:tracePt t="117264" x="7918450" y="4756150"/>
          <p14:tracePt t="117280" x="7823200" y="4749800"/>
          <p14:tracePt t="117297" x="7670800" y="4737100"/>
          <p14:tracePt t="117315" x="7556500" y="4724400"/>
          <p14:tracePt t="117331" x="7461250" y="4705350"/>
          <p14:tracePt t="117347" x="7277100" y="4686300"/>
          <p14:tracePt t="117364" x="7067550" y="4654550"/>
          <p14:tracePt t="117383" x="6845300" y="4616450"/>
          <p14:tracePt t="117397" x="6597650" y="4578350"/>
          <p14:tracePt t="117414" x="6337300" y="4540250"/>
          <p14:tracePt t="117431" x="5994400" y="4489450"/>
          <p14:tracePt t="117447" x="5734050" y="4451350"/>
          <p14:tracePt t="117464" x="5429250" y="4400550"/>
          <p14:tracePt t="117481" x="5207000" y="4356100"/>
          <p14:tracePt t="117497" x="4991100" y="4305300"/>
          <p14:tracePt t="117514" x="4775200" y="4248150"/>
          <p14:tracePt t="117531" x="4552950" y="4197350"/>
          <p14:tracePt t="117547" x="4165600" y="4108450"/>
          <p14:tracePt t="117564" x="3924300" y="4057650"/>
          <p14:tracePt t="117581" x="3740150" y="4019550"/>
          <p14:tracePt t="117598" x="3606800" y="3987800"/>
          <p14:tracePt t="117620" x="3517900" y="3962400"/>
          <p14:tracePt t="117631" x="3505200" y="3956050"/>
          <p14:tracePt t="117647" x="3467100" y="3943350"/>
          <p14:tracePt t="117664" x="3403600" y="3924300"/>
          <p14:tracePt t="117681" x="3340100" y="3905250"/>
          <p14:tracePt t="117698" x="3295650" y="3892550"/>
          <p14:tracePt t="117715" x="3276600" y="3886200"/>
          <p14:tracePt t="117900" x="3276600" y="3892550"/>
          <p14:tracePt t="117915" x="3302000" y="3937000"/>
          <p14:tracePt t="117931" x="3333750" y="3981450"/>
          <p14:tracePt t="117948" x="3346450" y="4013200"/>
          <p14:tracePt t="117964" x="3365500" y="4038600"/>
          <p14:tracePt t="117981" x="3378200" y="4051300"/>
          <p14:tracePt t="117998" x="3390900" y="4057650"/>
          <p14:tracePt t="118015" x="3409950" y="4057650"/>
          <p14:tracePt t="118031" x="3435350" y="4064000"/>
          <p14:tracePt t="118048" x="3441700" y="4064000"/>
          <p14:tracePt t="118137" x="3448050" y="4064000"/>
          <p14:tracePt t="118152" x="3454400" y="4064000"/>
          <p14:tracePt t="118165" x="3460750" y="4064000"/>
          <p14:tracePt t="118181" x="3479800" y="4057650"/>
          <p14:tracePt t="118198" x="3498850" y="4044950"/>
          <p14:tracePt t="118215" x="3511550" y="4032250"/>
          <p14:tracePt t="118231" x="3524250" y="4025900"/>
          <p14:tracePt t="118248" x="3536950" y="4025900"/>
          <p14:tracePt t="118265" x="3556000" y="4019550"/>
          <p14:tracePt t="118281" x="3575050" y="4006850"/>
          <p14:tracePt t="118298" x="3594100" y="3981450"/>
          <p14:tracePt t="118315" x="3613150" y="3962400"/>
          <p14:tracePt t="118331" x="3651250" y="3937000"/>
          <p14:tracePt t="118348" x="3689350" y="3898900"/>
          <p14:tracePt t="118368" x="3721100" y="3873500"/>
          <p14:tracePt t="118381" x="3727450" y="3867150"/>
          <p14:tracePt t="118607" x="3733800" y="3860800"/>
          <p14:tracePt t="118616" x="3740150" y="3860800"/>
          <p14:tracePt t="118632" x="3778250" y="3841750"/>
          <p14:tracePt t="118648" x="3822700" y="3822700"/>
          <p14:tracePt t="118665" x="3924300" y="3797300"/>
          <p14:tracePt t="118682" x="4076700" y="3790950"/>
          <p14:tracePt t="118698" x="4235450" y="3797300"/>
          <p14:tracePt t="118715" x="4400550" y="3816350"/>
          <p14:tracePt t="118732" x="4546600" y="3829050"/>
          <p14:tracePt t="118748" x="4629150" y="3829050"/>
          <p14:tracePt t="118765" x="4654550" y="3829050"/>
          <p14:tracePt t="118782" x="4667250" y="3829050"/>
          <p14:tracePt t="118799" x="4673600" y="3829050"/>
          <p14:tracePt t="118815" x="4673600" y="3822700"/>
          <p14:tracePt t="118832" x="4679950" y="3822700"/>
          <p14:tracePt t="118848" x="4686300" y="3822700"/>
          <p14:tracePt t="118866" x="4692650" y="3822700"/>
          <p14:tracePt t="118898" x="4699000" y="3822700"/>
          <p14:tracePt t="119044" x="4699000" y="3829050"/>
          <p14:tracePt t="119058" x="4692650" y="3835400"/>
          <p14:tracePt t="119065" x="4692650" y="3841750"/>
          <p14:tracePt t="119082" x="4686300" y="3854450"/>
          <p14:tracePt t="119115" x="4679950" y="3854450"/>
          <p14:tracePt t="119232" x="4686300" y="3854450"/>
          <p14:tracePt t="119249" x="4711700" y="3848100"/>
          <p14:tracePt t="119266" x="4749800" y="3841750"/>
          <p14:tracePt t="119283" x="4800600" y="3835400"/>
          <p14:tracePt t="119299" x="4845050" y="3829050"/>
          <p14:tracePt t="119315" x="4876800" y="3822700"/>
          <p14:tracePt t="119332" x="4902200" y="3816350"/>
          <p14:tracePt t="119349" x="4908550" y="3816350"/>
          <p14:tracePt t="119399" x="4914900" y="3816350"/>
          <p14:tracePt t="119416" x="4927600" y="3816350"/>
          <p14:tracePt t="119433" x="4953000" y="3816350"/>
          <p14:tracePt t="119449" x="5010150" y="3810000"/>
          <p14:tracePt t="119466" x="5029200" y="3803650"/>
          <p14:tracePt t="119482" x="5048250" y="3797300"/>
          <p14:tracePt t="119499" x="5067300" y="3790950"/>
          <p14:tracePt t="119516" x="5073650" y="3784600"/>
          <p14:tracePt t="119566" x="5080000" y="3784600"/>
          <p14:tracePt t="119599" x="5086350" y="3784600"/>
          <p14:tracePt t="119616" x="5105400" y="3790950"/>
          <p14:tracePt t="119632" x="5124450" y="3790950"/>
          <p14:tracePt t="119649" x="5137150" y="3790950"/>
          <p14:tracePt t="119666" x="5156200" y="3797300"/>
          <p14:tracePt t="119682" x="5187950" y="3797300"/>
          <p14:tracePt t="119699" x="5207000" y="3797300"/>
          <p14:tracePt t="119716" x="5219700" y="3797300"/>
          <p14:tracePt t="119733" x="5238750" y="3797300"/>
          <p14:tracePt t="119749" x="5257800" y="3797300"/>
          <p14:tracePt t="119766" x="5295900" y="3790950"/>
          <p14:tracePt t="119782" x="5321300" y="3790950"/>
          <p14:tracePt t="119799" x="5353050" y="3784600"/>
          <p14:tracePt t="119816" x="5372100" y="3784600"/>
          <p14:tracePt t="119833" x="5384800" y="3784600"/>
          <p14:tracePt t="119849" x="5416550" y="3778250"/>
          <p14:tracePt t="119866" x="5448300" y="3771900"/>
          <p14:tracePt t="119882" x="5473700" y="3771900"/>
          <p14:tracePt t="119899" x="5492750" y="3771900"/>
          <p14:tracePt t="119916" x="5511800" y="3771900"/>
          <p14:tracePt t="119933" x="5524500" y="3771900"/>
          <p14:tracePt t="119949" x="5543550" y="3778250"/>
          <p14:tracePt t="119966" x="5562600" y="3784600"/>
          <p14:tracePt t="119983" x="5575300" y="3784600"/>
          <p14:tracePt t="120000" x="5581650" y="3790950"/>
          <p14:tracePt t="120098" x="5588000" y="3790950"/>
          <p14:tracePt t="120434" x="5594350" y="3797300"/>
          <p14:tracePt t="120451" x="5613400" y="3797300"/>
          <p14:tracePt t="120467" x="5626100" y="3803650"/>
          <p14:tracePt t="122494" x="5651500" y="3803650"/>
          <p14:tracePt t="122501" x="5689600" y="3803650"/>
          <p14:tracePt t="122518" x="5867400" y="3803650"/>
          <p14:tracePt t="122535" x="6032500" y="3803650"/>
          <p14:tracePt t="122552" x="6146800" y="3810000"/>
          <p14:tracePt t="122568" x="6235700" y="3810000"/>
          <p14:tracePt t="122585" x="6311900" y="3810000"/>
          <p14:tracePt t="122602" x="6394450" y="3816350"/>
          <p14:tracePt t="122618" x="6496050" y="3816350"/>
          <p14:tracePt t="122635" x="6553200" y="3822700"/>
          <p14:tracePt t="122652" x="6572250" y="3822700"/>
          <p14:tracePt t="122807" x="6578600" y="3822700"/>
          <p14:tracePt t="122818" x="6610350" y="3829050"/>
          <p14:tracePt t="122835" x="6686550" y="3841750"/>
          <p14:tracePt t="122852" x="6737350" y="3841750"/>
          <p14:tracePt t="122868" x="6775450" y="3841750"/>
          <p14:tracePt t="122885" x="6807200" y="3841750"/>
          <p14:tracePt t="122902" x="6845300" y="3841750"/>
          <p14:tracePt t="122919" x="6877050" y="3835400"/>
          <p14:tracePt t="122935" x="6889750" y="3835400"/>
          <p14:tracePt t="123102" x="6902450" y="3829050"/>
          <p14:tracePt t="123119" x="6959600" y="3829050"/>
          <p14:tracePt t="123135" x="7010400" y="3822700"/>
          <p14:tracePt t="123152" x="7054850" y="3816350"/>
          <p14:tracePt t="123169" x="7092950" y="3810000"/>
          <p14:tracePt t="123186" x="7175500" y="3797300"/>
          <p14:tracePt t="123203" x="7232650" y="3784600"/>
          <p14:tracePt t="123219" x="7308850" y="3778250"/>
          <p14:tracePt t="123235" x="7391400" y="3771900"/>
          <p14:tracePt t="123252" x="7448550" y="3771900"/>
          <p14:tracePt t="123269" x="7493000" y="3771900"/>
          <p14:tracePt t="123285" x="7512050" y="3771900"/>
          <p14:tracePt t="123619" x="7537450" y="3771900"/>
          <p14:tracePt t="123636" x="7632700" y="3771900"/>
          <p14:tracePt t="123653" x="7658100" y="3778250"/>
          <p14:tracePt t="123703" x="7664450" y="3778250"/>
          <p14:tracePt t="123719" x="7677150" y="3778250"/>
          <p14:tracePt t="123736" x="7708900" y="3778250"/>
          <p14:tracePt t="123753" x="7734300" y="3778250"/>
          <p14:tracePt t="123769" x="7759700" y="3778250"/>
          <p14:tracePt t="123786" x="7810500" y="3778250"/>
          <p14:tracePt t="123803" x="7886700" y="3778250"/>
          <p14:tracePt t="123819" x="7981950" y="3778250"/>
          <p14:tracePt t="123836" x="8108950" y="3778250"/>
          <p14:tracePt t="123853" x="8255000" y="3778250"/>
          <p14:tracePt t="123869" x="8394700" y="3778250"/>
          <p14:tracePt t="123886" x="8477250" y="3771900"/>
          <p14:tracePt t="123903" x="8509000" y="3765550"/>
          <p14:tracePt t="123919" x="8515350" y="3765550"/>
          <p14:tracePt t="124102" x="8528050" y="3765550"/>
          <p14:tracePt t="124120" x="8572500" y="3778250"/>
          <p14:tracePt t="124136" x="8642350" y="3790950"/>
          <p14:tracePt t="124153" x="8699500" y="3803650"/>
          <p14:tracePt t="124170" x="8756650" y="3803650"/>
          <p14:tracePt t="124187" x="8788400" y="3803650"/>
          <p14:tracePt t="124203" x="8807450" y="3803650"/>
          <p14:tracePt t="124220" x="8813800" y="3803650"/>
          <p14:tracePt t="124336" x="8820150" y="3803650"/>
          <p14:tracePt t="124353" x="8839200" y="3797300"/>
          <p14:tracePt t="124371" x="8890000" y="3790950"/>
          <p14:tracePt t="124387" x="8934450" y="3784600"/>
          <p14:tracePt t="124403" x="9036050" y="3778250"/>
          <p14:tracePt t="124420" x="9118600" y="3771900"/>
          <p14:tracePt t="124437" x="9201150" y="3759200"/>
          <p14:tracePt t="124453" x="9264650" y="3746500"/>
          <p14:tracePt t="124470" x="9315450" y="3733800"/>
          <p14:tracePt t="124487" x="9359900" y="3733800"/>
          <p14:tracePt t="124503" x="9366250" y="3733800"/>
          <p14:tracePt t="124520" x="9372600" y="3733800"/>
          <p14:tracePt t="124996" x="9359900" y="3733800"/>
          <p14:tracePt t="125004" x="9334500" y="3740150"/>
          <p14:tracePt t="125020" x="9207500" y="3759200"/>
          <p14:tracePt t="125037" x="9042400" y="3784600"/>
          <p14:tracePt t="125054" x="8864600" y="3790950"/>
          <p14:tracePt t="125071" x="8642350" y="3790950"/>
          <p14:tracePt t="125087" x="8140700" y="3771900"/>
          <p14:tracePt t="125104" x="7639050" y="3759200"/>
          <p14:tracePt t="125120" x="7112000" y="3740150"/>
          <p14:tracePt t="125137" x="6623050" y="3733800"/>
          <p14:tracePt t="125155" x="6235700" y="3733800"/>
          <p14:tracePt t="125171" x="5886450" y="3752850"/>
          <p14:tracePt t="125187" x="5594350" y="3765550"/>
          <p14:tracePt t="125204" x="5219700" y="3784600"/>
          <p14:tracePt t="125221" x="4800600" y="3816350"/>
          <p14:tracePt t="125237" x="4464050" y="3848100"/>
          <p14:tracePt t="125254" x="4178300" y="3873500"/>
          <p14:tracePt t="125271" x="3975100" y="3886200"/>
          <p14:tracePt t="125287" x="3911600" y="3898900"/>
          <p14:tracePt t="125304" x="3917950" y="3898900"/>
          <p14:tracePt t="125321" x="3943350" y="3898900"/>
          <p14:tracePt t="125337" x="3994150" y="3898900"/>
          <p14:tracePt t="125354" x="4013200" y="3898900"/>
          <p14:tracePt t="125371" x="4038600" y="3898900"/>
          <p14:tracePt t="125387" x="4083050" y="3905250"/>
          <p14:tracePt t="125404" x="4133850" y="3917950"/>
          <p14:tracePt t="125421" x="4203700" y="3924300"/>
          <p14:tracePt t="125437" x="4267200" y="3937000"/>
          <p14:tracePt t="125454" x="4311650" y="3943350"/>
          <p14:tracePt t="125471" x="4343400" y="3949700"/>
          <p14:tracePt t="125488" x="4362450" y="3956050"/>
          <p14:tracePt t="125504" x="4375150" y="3962400"/>
          <p14:tracePt t="125521" x="4387850" y="3968750"/>
          <p14:tracePt t="125538" x="4400550" y="3968750"/>
          <p14:tracePt t="125555" x="4406900" y="3968750"/>
          <p14:tracePt t="125571" x="4438650" y="3968750"/>
          <p14:tracePt t="125587" x="4572000" y="3981450"/>
          <p14:tracePt t="125605" x="4648200" y="3994150"/>
          <p14:tracePt t="125621" x="4743450" y="4025900"/>
          <p14:tracePt t="125638" x="4806950" y="4044950"/>
          <p14:tracePt t="125654" x="4870450" y="4057650"/>
          <p14:tracePt t="125674" x="4914900" y="4057650"/>
          <p14:tracePt t="125688" x="4984750" y="4057650"/>
          <p14:tracePt t="125704" x="5029200" y="4044950"/>
          <p14:tracePt t="125721" x="5048250" y="4032250"/>
          <p14:tracePt t="125755" x="5041900" y="4025900"/>
          <p14:tracePt t="125771" x="5016500" y="4032250"/>
          <p14:tracePt t="125788" x="4997450" y="4044950"/>
          <p14:tracePt t="125804" x="4997450" y="4051300"/>
          <p14:tracePt t="125821" x="4997450" y="4064000"/>
          <p14:tracePt t="125838" x="5048250" y="4070350"/>
          <p14:tracePt t="125855" x="5162550" y="4076700"/>
          <p14:tracePt t="125871" x="5289550" y="4076700"/>
          <p14:tracePt t="125888" x="5384800" y="4076700"/>
          <p14:tracePt t="125904" x="5422900" y="4076700"/>
          <p14:tracePt t="125921" x="5461000" y="4076700"/>
          <p14:tracePt t="125938" x="5492750" y="4076700"/>
          <p14:tracePt t="125956" x="5524500" y="4076700"/>
          <p14:tracePt t="125971" x="5562600" y="4076700"/>
          <p14:tracePt t="125988" x="5607050" y="4076700"/>
          <p14:tracePt t="126005" x="5645150" y="4076700"/>
          <p14:tracePt t="126021" x="5746750" y="4076700"/>
          <p14:tracePt t="126038" x="5772150" y="4076700"/>
          <p14:tracePt t="126054" x="5791200" y="4076700"/>
          <p14:tracePt t="126071" x="5797550" y="4076700"/>
          <p14:tracePt t="126088" x="5797550" y="4083050"/>
          <p14:tracePt t="126105" x="5803900" y="4083050"/>
          <p14:tracePt t="126121" x="5810250" y="4083050"/>
          <p14:tracePt t="126138" x="5829300" y="4089400"/>
          <p14:tracePt t="126155" x="5854700" y="4089400"/>
          <p14:tracePt t="126171" x="5886450" y="4095750"/>
          <p14:tracePt t="126188" x="5918200" y="4102100"/>
          <p14:tracePt t="126205" x="5943600" y="4102100"/>
          <p14:tracePt t="126222" x="5956300" y="4102100"/>
          <p14:tracePt t="126238" x="5969000" y="4102100"/>
          <p14:tracePt t="126255" x="5975350" y="4102100"/>
          <p14:tracePt t="126271" x="5994400" y="4095750"/>
          <p14:tracePt t="126288" x="6007100" y="4095750"/>
          <p14:tracePt t="126305" x="6019800" y="4089400"/>
          <p14:tracePt t="126322" x="6038850" y="4089400"/>
          <p14:tracePt t="126339" x="6070600" y="4083050"/>
          <p14:tracePt t="126355" x="6089650" y="4083050"/>
          <p14:tracePt t="126372" x="6102350" y="4083050"/>
          <p14:tracePt t="126388" x="6108700" y="4083050"/>
          <p14:tracePt t="126405" x="6115050" y="4083050"/>
          <p14:tracePt t="127003" x="6115050" y="4095750"/>
          <p14:tracePt t="127022" x="6115050" y="4108450"/>
          <p14:tracePt t="127039" x="6115050" y="4127500"/>
          <p14:tracePt t="127056" x="6102350" y="4140200"/>
          <p14:tracePt t="127072" x="6102350" y="4152900"/>
          <p14:tracePt t="127089" x="6096000" y="4159250"/>
          <p14:tracePt t="127106" x="6096000" y="4165600"/>
          <p14:tracePt t="127489" x="6096000" y="4159250"/>
          <p14:tracePt t="127507" x="6102350" y="4146550"/>
          <p14:tracePt t="127524" x="6108700" y="4146550"/>
          <p14:tracePt t="127540" x="6108700" y="4140200"/>
          <p14:tracePt t="127623" x="6115050" y="4133850"/>
          <p14:tracePt t="127639" x="6115050" y="4121150"/>
          <p14:tracePt t="127656" x="6121400" y="4108450"/>
          <p14:tracePt t="127672" x="6121400" y="4102100"/>
          <p14:tracePt t="127689" x="6127750" y="4089400"/>
          <p14:tracePt t="127706" x="6127750" y="4083050"/>
          <p14:tracePt t="127739" x="6127750" y="4076700"/>
          <p14:tracePt t="127756" x="6127750" y="4070350"/>
          <p14:tracePt t="127772" x="6134100" y="4064000"/>
          <p14:tracePt t="127956" x="6134100" y="4057650"/>
          <p14:tracePt t="129124" x="6172200" y="4038600"/>
          <p14:tracePt t="129140" x="6242050" y="4000500"/>
          <p14:tracePt t="129157" x="6280150" y="3975100"/>
          <p14:tracePt t="129174" x="6299200" y="3962400"/>
          <p14:tracePt t="129190" x="6311900" y="3949700"/>
          <p14:tracePt t="129207" x="6318250" y="3943350"/>
          <p14:tracePt t="129224" x="6324600" y="3937000"/>
          <p14:tracePt t="129308" x="6324600" y="3924300"/>
          <p14:tracePt t="129324" x="6305550" y="3898900"/>
          <p14:tracePt t="129341" x="6280150" y="3873500"/>
          <p14:tracePt t="129357" x="6254750" y="3848100"/>
          <p14:tracePt t="129374" x="6223000" y="3816350"/>
          <p14:tracePt t="129391" x="6197600" y="3790950"/>
          <p14:tracePt t="129407" x="6172200" y="3771900"/>
          <p14:tracePt t="129424" x="6146800" y="3752850"/>
          <p14:tracePt t="129441" x="6070600" y="3721100"/>
          <p14:tracePt t="129459" x="5937250" y="3683000"/>
          <p14:tracePt t="129475" x="5880100" y="3676650"/>
          <p14:tracePt t="129491" x="5778500" y="3651250"/>
          <p14:tracePt t="129507" x="5657850" y="3632200"/>
          <p14:tracePt t="129524" x="5619750" y="3625850"/>
          <p14:tracePt t="129541" x="5549900" y="3619500"/>
          <p14:tracePt t="129557" x="5473700" y="3619500"/>
          <p14:tracePt t="129574" x="5334000" y="3625850"/>
          <p14:tracePt t="129591" x="5219700" y="3632200"/>
          <p14:tracePt t="129607" x="5143500" y="3638550"/>
          <p14:tracePt t="129624" x="5111750" y="3651250"/>
          <p14:tracePt t="129641" x="5105400" y="3657600"/>
          <p14:tracePt t="129657" x="5105400" y="3663950"/>
          <p14:tracePt t="129684" x="5105400" y="3683000"/>
          <p14:tracePt t="129691" x="5111750" y="3702050"/>
          <p14:tracePt t="129708" x="5111750" y="3746500"/>
          <p14:tracePt t="129725" x="5111750" y="3790950"/>
          <p14:tracePt t="129741" x="5111750" y="3829050"/>
          <p14:tracePt t="129759" x="5130800" y="3879850"/>
          <p14:tracePt t="129775" x="5149850" y="3898900"/>
          <p14:tracePt t="129808" x="5156200" y="3898900"/>
          <p14:tracePt t="130882" x="5162550" y="3898900"/>
          <p14:tracePt t="130892" x="5175250" y="3898900"/>
          <p14:tracePt t="130908" x="5264150" y="3917950"/>
          <p14:tracePt t="130925" x="5359400" y="3930650"/>
          <p14:tracePt t="130942" x="5441950" y="3943350"/>
          <p14:tracePt t="130959" x="5518150" y="3949700"/>
          <p14:tracePt t="130975" x="5581650" y="3962400"/>
          <p14:tracePt t="130992" x="5619750" y="3962400"/>
          <p14:tracePt t="131011" x="5651500" y="3968750"/>
          <p14:tracePt t="131026" x="5683250" y="3968750"/>
          <p14:tracePt t="131044" x="5715000" y="3975100"/>
          <p14:tracePt t="131060" x="5727700" y="3975100"/>
          <p14:tracePt t="131076" x="5772150" y="3956050"/>
          <p14:tracePt t="131096" x="5835650" y="3911600"/>
          <p14:tracePt t="131109" x="5861050" y="3886200"/>
          <p14:tracePt t="131125" x="5867400" y="3867150"/>
          <p14:tracePt t="131142" x="5873750" y="3848100"/>
          <p14:tracePt t="131159" x="5873750" y="3835400"/>
          <p14:tracePt t="131192" x="5873750" y="3829050"/>
          <p14:tracePt t="131209" x="5873750" y="3816350"/>
          <p14:tracePt t="131226" x="5873750" y="3810000"/>
          <p14:tracePt t="131242" x="5873750" y="3797300"/>
          <p14:tracePt t="131243" x="5873750" y="3790950"/>
          <p14:tracePt t="131259" x="5873750" y="3784600"/>
          <p14:tracePt t="131275" x="5892800" y="3759200"/>
          <p14:tracePt t="131292" x="5918200" y="3746500"/>
          <p14:tracePt t="131309" x="5943600" y="3746500"/>
          <p14:tracePt t="131325" x="5981700" y="3746500"/>
          <p14:tracePt t="131342" x="6070600" y="3746500"/>
          <p14:tracePt t="131359" x="6178550" y="3752850"/>
          <p14:tracePt t="131375" x="6362700" y="3759200"/>
          <p14:tracePt t="131393" x="6591300" y="3759200"/>
          <p14:tracePt t="131409" x="6902450" y="3765550"/>
          <p14:tracePt t="131426" x="7232650" y="3771900"/>
          <p14:tracePt t="131443" x="7454900" y="3790950"/>
          <p14:tracePt t="131459" x="7600950" y="3810000"/>
          <p14:tracePt t="131476" x="7677150" y="3810000"/>
          <p14:tracePt t="131493" x="7734300" y="3803650"/>
          <p14:tracePt t="131509" x="7804150" y="3803650"/>
          <p14:tracePt t="131526" x="7886700" y="3803650"/>
          <p14:tracePt t="131544" x="7950200" y="3803650"/>
          <p14:tracePt t="131559" x="8001000" y="3810000"/>
          <p14:tracePt t="131576" x="8026400" y="3810000"/>
          <p14:tracePt t="131596" x="8058150" y="3816350"/>
          <p14:tracePt t="131609" x="8096250" y="3816350"/>
          <p14:tracePt t="131626" x="8140700" y="3816350"/>
          <p14:tracePt t="131643" x="8172450" y="3816350"/>
          <p14:tracePt t="131659" x="8191500" y="3816350"/>
          <p14:tracePt t="131676" x="8223250" y="3816350"/>
          <p14:tracePt t="131693" x="8248650" y="3822700"/>
          <p14:tracePt t="131709" x="8286750" y="3829050"/>
          <p14:tracePt t="131726" x="8362950" y="3841750"/>
          <p14:tracePt t="131743" x="8432800" y="3848100"/>
          <p14:tracePt t="131743" x="8458200" y="3854450"/>
          <p14:tracePt t="131759" x="8540750" y="3854450"/>
          <p14:tracePt t="131778" x="8610600" y="3848100"/>
          <p14:tracePt t="131793" x="8655050" y="3841750"/>
          <p14:tracePt t="131809" x="8680450" y="3829050"/>
          <p14:tracePt t="131827" x="8686800" y="3829050"/>
          <p14:tracePt t="131843" x="8693150" y="3829050"/>
          <p14:tracePt t="131860" x="8705850" y="3835400"/>
          <p14:tracePt t="131876" x="8743950" y="3841750"/>
          <p14:tracePt t="131893" x="8775700" y="3841750"/>
          <p14:tracePt t="131909" x="8794750" y="3841750"/>
          <p14:tracePt t="131926" x="8807450" y="3841750"/>
          <p14:tracePt t="131943" x="8826500" y="3835400"/>
          <p14:tracePt t="131960" x="8845550" y="3835400"/>
          <p14:tracePt t="131976" x="8890000" y="3835400"/>
          <p14:tracePt t="131993" x="8940800" y="3835400"/>
          <p14:tracePt t="132010" x="9086850" y="3860800"/>
          <p14:tracePt t="132027" x="9226550" y="3879850"/>
          <p14:tracePt t="132043" x="9359900" y="3892550"/>
          <p14:tracePt t="132060" x="9455150" y="3911600"/>
          <p14:tracePt t="132076" x="9499600" y="3911600"/>
          <p14:tracePt t="132143" x="9505950" y="3911600"/>
          <p14:tracePt t="132160" x="9518650" y="3917950"/>
          <p14:tracePt t="132210" x="9525000" y="3917950"/>
          <p14:tracePt t="132227" x="9537700" y="3924300"/>
          <p14:tracePt t="132244" x="9563100" y="3930650"/>
          <p14:tracePt t="132260" x="9594850" y="3937000"/>
          <p14:tracePt t="132278" x="9620250" y="3937000"/>
          <p14:tracePt t="132293" x="9626600" y="3943350"/>
          <p14:tracePt t="132874" x="9626600" y="3949700"/>
          <p14:tracePt t="132881" x="9626600" y="3956050"/>
          <p14:tracePt t="132896" x="9620250" y="3962400"/>
          <p14:tracePt t="132910" x="9613900" y="3968750"/>
          <p14:tracePt t="132927" x="9607550" y="3981450"/>
          <p14:tracePt t="132944" x="9601200" y="3981450"/>
          <p14:tracePt t="132961" x="9601200" y="3987800"/>
          <p14:tracePt t="133421" x="9594850" y="3987800"/>
          <p14:tracePt t="133428" x="9575800" y="3987800"/>
          <p14:tracePt t="133444" x="9512300" y="4000500"/>
          <p14:tracePt t="133461" x="9461500" y="4006850"/>
          <p14:tracePt t="133477" x="9404350" y="4013200"/>
          <p14:tracePt t="133494" x="9353550" y="4013200"/>
          <p14:tracePt t="133511" x="9328150" y="4013200"/>
          <p14:tracePt t="133528" x="9309100" y="4013200"/>
          <p14:tracePt t="133544" x="9302750" y="4013200"/>
          <p14:tracePt t="133744" x="9315450" y="4013200"/>
          <p14:tracePt t="133761" x="9353550" y="4006850"/>
          <p14:tracePt t="133778" x="9404350" y="3994150"/>
          <p14:tracePt t="133795" x="9442450" y="3987800"/>
          <p14:tracePt t="133812" x="9474200" y="3981450"/>
          <p14:tracePt t="133830" x="9505950" y="3968750"/>
          <p14:tracePt t="133844" x="9518650" y="3962400"/>
          <p14:tracePt t="133861" x="9525000" y="3962400"/>
          <p14:tracePt t="133878" x="9531350" y="3956050"/>
          <p14:tracePt t="133961" x="9537700" y="3956050"/>
          <p14:tracePt t="133978" x="9550400" y="3943350"/>
          <p14:tracePt t="133995" x="9582150" y="3930650"/>
          <p14:tracePt t="134011" x="9594850" y="3930650"/>
          <p14:tracePt t="134078" x="9601200" y="3937000"/>
          <p14:tracePt t="134095" x="9607550" y="3943350"/>
          <p14:tracePt t="134119" x="9620250" y="3943350"/>
          <p14:tracePt t="134128" x="9632950" y="3943350"/>
          <p14:tracePt t="134145" x="9652000" y="3943350"/>
          <p14:tracePt t="134161" x="9677400" y="3930650"/>
          <p14:tracePt t="134179" x="9690100" y="3917950"/>
          <p14:tracePt t="134195" x="9709150" y="3898900"/>
          <p14:tracePt t="134211" x="9715500" y="3886200"/>
          <p14:tracePt t="134228" x="9728200" y="3867150"/>
          <p14:tracePt t="134245" x="9728200" y="3848100"/>
          <p14:tracePt t="134245" x="9728200" y="3841750"/>
          <p14:tracePt t="134261" x="9734550" y="3816350"/>
          <p14:tracePt t="134278" x="9734550" y="3803650"/>
          <p14:tracePt t="134295" x="9734550" y="3784600"/>
          <p14:tracePt t="134311" x="9734550" y="3771900"/>
          <p14:tracePt t="134328" x="9728200" y="3765550"/>
          <p14:tracePt t="134469" x="9721850" y="3765550"/>
          <p14:tracePt t="134495" x="9715500" y="3771900"/>
          <p14:tracePt t="134879" x="9702800" y="3765550"/>
          <p14:tracePt t="134895" x="9696450" y="3759200"/>
          <p14:tracePt t="134912" x="9690100" y="3759200"/>
          <p14:tracePt t="134929" x="9690100" y="3752850"/>
          <p14:tracePt t="134963" x="9683750" y="3752850"/>
          <p14:tracePt t="134979" x="9677400" y="3746500"/>
          <p14:tracePt t="134996" x="9671050" y="3740150"/>
          <p14:tracePt t="135045" x="9664700" y="3740150"/>
          <p14:tracePt t="135296" x="9658350" y="3740150"/>
          <p14:tracePt t="135313" x="9632950" y="3727450"/>
          <p14:tracePt t="135329" x="9607550" y="3721100"/>
          <p14:tracePt t="135346" x="9575800" y="3714750"/>
          <p14:tracePt t="135362" x="9556750" y="3708400"/>
          <p14:tracePt t="135379" x="9537700" y="3708400"/>
          <p14:tracePt t="135396" x="9525000" y="3708400"/>
          <p14:tracePt t="135413" x="9518650" y="3702050"/>
          <p14:tracePt t="135429" x="9512300" y="3702050"/>
          <p14:tracePt t="135446" x="9505950" y="3702050"/>
          <p14:tracePt t="135479" x="9499600" y="3702050"/>
          <p14:tracePt t="135496" x="9480550" y="3702050"/>
          <p14:tracePt t="135513" x="9442450" y="3702050"/>
          <p14:tracePt t="135530" x="9417050" y="3702050"/>
          <p14:tracePt t="135547" x="9378950" y="3708400"/>
          <p14:tracePt t="135563" x="9372600" y="3708400"/>
          <p14:tracePt t="135579" x="9359900" y="3708400"/>
          <p14:tracePt t="135596" x="9334500" y="3714750"/>
          <p14:tracePt t="135613" x="9309100" y="3721100"/>
          <p14:tracePt t="135629" x="9283700" y="3733800"/>
          <p14:tracePt t="135646" x="9264650" y="3746500"/>
          <p14:tracePt t="135663" x="9251950" y="3759200"/>
          <p14:tracePt t="135679" x="9239250" y="3778250"/>
          <p14:tracePt t="135696" x="9232900" y="3810000"/>
          <p14:tracePt t="135713" x="9226550" y="3822700"/>
          <p14:tracePt t="135730" x="9226550" y="3841750"/>
          <p14:tracePt t="135749" x="9239250" y="3848100"/>
          <p14:tracePt t="135763" x="9277350" y="3867150"/>
          <p14:tracePt t="135780" x="9340850" y="3879850"/>
          <p14:tracePt t="135802" x="9455150" y="3892550"/>
          <p14:tracePt t="135813" x="9486900" y="3892550"/>
          <p14:tracePt t="135830" x="9658350" y="3892550"/>
          <p14:tracePt t="135846" x="9766300" y="3886200"/>
          <p14:tracePt t="135863" x="9867900" y="3873500"/>
          <p14:tracePt t="135880" x="9963150" y="3860800"/>
          <p14:tracePt t="135896" x="10045700" y="3841750"/>
          <p14:tracePt t="135913" x="10134600" y="3810000"/>
          <p14:tracePt t="135930" x="10217150" y="3771900"/>
          <p14:tracePt t="135946" x="10267950" y="3746500"/>
          <p14:tracePt t="135963" x="10337800" y="3714750"/>
          <p14:tracePt t="135980" x="10382250" y="3689350"/>
          <p14:tracePt t="135999" x="10394950" y="3670300"/>
          <p14:tracePt t="136017" x="10407650" y="3663950"/>
          <p14:tracePt t="136063" x="10407650" y="3657600"/>
          <p14:tracePt t="136080" x="10407650" y="3651250"/>
          <p14:tracePt t="136096" x="10401300" y="3644900"/>
          <p14:tracePt t="136113" x="10394950" y="3638550"/>
          <p14:tracePt t="136130" x="10382250" y="3632200"/>
          <p14:tracePt t="136147" x="10363200" y="3625850"/>
          <p14:tracePt t="136164" x="10337800" y="3619500"/>
          <p14:tracePt t="136180" x="10306050" y="3613150"/>
          <p14:tracePt t="136197" x="10274300" y="3613150"/>
          <p14:tracePt t="136213" x="10229850" y="3606800"/>
          <p14:tracePt t="136230" x="10185400" y="3606800"/>
          <p14:tracePt t="136246" x="10128250" y="3600450"/>
          <p14:tracePt t="136263" x="10090150" y="3600450"/>
          <p14:tracePt t="136280" x="10033000" y="3600450"/>
          <p14:tracePt t="136299" x="9956800" y="3606800"/>
          <p14:tracePt t="136313" x="9918700" y="3613150"/>
          <p14:tracePt t="136330" x="9855200" y="3613150"/>
          <p14:tracePt t="136347" x="9829800" y="3613150"/>
          <p14:tracePt t="136363" x="9798050" y="3619500"/>
          <p14:tracePt t="136380" x="9772650" y="3619500"/>
          <p14:tracePt t="136397" x="9734550" y="3625850"/>
          <p14:tracePt t="136413" x="9715500" y="3632200"/>
          <p14:tracePt t="136430" x="9677400" y="3638550"/>
          <p14:tracePt t="136447" x="9652000" y="3644900"/>
          <p14:tracePt t="136463" x="9632950" y="3651250"/>
          <p14:tracePt t="136480" x="9594850" y="3657600"/>
          <p14:tracePt t="136507" x="9531350" y="3683000"/>
          <p14:tracePt t="136517" x="9518650" y="3689350"/>
          <p14:tracePt t="136531" x="9505950" y="3695700"/>
          <p14:tracePt t="136547" x="9480550" y="3708400"/>
          <p14:tracePt t="136563" x="9474200" y="3714750"/>
          <p14:tracePt t="136580" x="9467850" y="3714750"/>
          <p14:tracePt t="136597" x="9467850" y="3721100"/>
          <p14:tracePt t="136613" x="9467850" y="3733800"/>
          <p14:tracePt t="136630" x="9467850" y="3752850"/>
          <p14:tracePt t="136647" x="9467850" y="3778250"/>
          <p14:tracePt t="136664" x="9474200" y="3803650"/>
          <p14:tracePt t="136693" x="9493250" y="3841750"/>
          <p14:tracePt t="136700" x="9499600" y="3841750"/>
          <p14:tracePt t="136716" x="9499600" y="3848100"/>
          <p14:tracePt t="137903" x="9550400" y="3886200"/>
          <p14:tracePt t="137915" x="9594850" y="3905250"/>
          <p14:tracePt t="137931" x="9683750" y="3930650"/>
          <p14:tracePt t="137948" x="9772650" y="3949700"/>
          <p14:tracePt t="137950" x="9810750" y="3956050"/>
          <p14:tracePt t="137964" x="9848850" y="3962400"/>
          <p14:tracePt t="137981" x="9906000" y="3962400"/>
          <p14:tracePt t="137998" x="10007600" y="3962400"/>
          <p14:tracePt t="138014" x="10090150" y="3968750"/>
          <p14:tracePt t="138031" x="10172700" y="3968750"/>
          <p14:tracePt t="138048" x="10267950" y="3975100"/>
          <p14:tracePt t="138065" x="10363200" y="3975100"/>
          <p14:tracePt t="138082" x="10426700" y="3975100"/>
          <p14:tracePt t="138100" x="10458450" y="3968750"/>
          <p14:tracePt t="138115" x="10471150" y="3962400"/>
          <p14:tracePt t="138131" x="10483850" y="3956050"/>
          <p14:tracePt t="138148" x="10490200" y="3956050"/>
          <p14:tracePt t="138165" x="10502900" y="3949700"/>
          <p14:tracePt t="138182" x="10528300" y="3943350"/>
          <p14:tracePt t="138198" x="10560050" y="3937000"/>
          <p14:tracePt t="138215" x="10598150" y="3924300"/>
          <p14:tracePt t="138234" x="10629900" y="3905250"/>
          <p14:tracePt t="138248" x="10648950" y="3898900"/>
          <p14:tracePt t="138265" x="10661650" y="3892550"/>
          <p14:tracePt t="138281" x="10680700" y="3892550"/>
          <p14:tracePt t="138298" x="10706100" y="3886200"/>
          <p14:tracePt t="138315" x="10737850" y="3879850"/>
          <p14:tracePt t="138331" x="10775950" y="3867150"/>
          <p14:tracePt t="138348" x="10807700" y="3860800"/>
          <p14:tracePt t="138365" x="10833100" y="3848100"/>
          <p14:tracePt t="138382" x="10852150" y="3841750"/>
          <p14:tracePt t="138398" x="10864850" y="3835400"/>
          <p14:tracePt t="138415" x="10871200" y="3829050"/>
          <p14:tracePt t="138431" x="10883900" y="3822700"/>
          <p14:tracePt t="138448" x="10909300" y="3816350"/>
          <p14:tracePt t="138465" x="10928350" y="3803650"/>
          <p14:tracePt t="138484" x="10960100" y="3778250"/>
          <p14:tracePt t="138499" x="10966450" y="3759200"/>
          <p14:tracePt t="138515" x="10972800" y="3746500"/>
          <p14:tracePt t="138532" x="10972800" y="3740150"/>
          <p14:tracePt t="138548" x="10979150" y="3727450"/>
          <p14:tracePt t="138565" x="10979150" y="3708400"/>
          <p14:tracePt t="138582" x="10985500" y="3695700"/>
          <p14:tracePt t="138599" x="10985500" y="3676650"/>
          <p14:tracePt t="138615" x="10985500" y="3657600"/>
          <p14:tracePt t="138632" x="10979150" y="3651250"/>
          <p14:tracePt t="138648" x="10972800" y="3644900"/>
          <p14:tracePt t="138665" x="10960100" y="3632200"/>
          <p14:tracePt t="138682" x="10941050" y="3625850"/>
          <p14:tracePt t="138698" x="10922000" y="3619500"/>
          <p14:tracePt t="138699" x="10909300" y="3613150"/>
          <p14:tracePt t="138715" x="10896600" y="3613150"/>
          <p14:tracePt t="138732" x="10839450" y="3606800"/>
          <p14:tracePt t="138748" x="10814050" y="3606800"/>
          <p14:tracePt t="138765" x="10795000" y="3600450"/>
          <p14:tracePt t="138782" x="10769600" y="3600450"/>
          <p14:tracePt t="138799" x="10731500" y="3600450"/>
          <p14:tracePt t="138815" x="10699750" y="3600450"/>
          <p14:tracePt t="138832" x="10680700" y="3600450"/>
          <p14:tracePt t="138849" x="10661650" y="3600450"/>
          <p14:tracePt t="138866" x="10636250" y="3613150"/>
          <p14:tracePt t="138883" x="10623550" y="3619500"/>
          <p14:tracePt t="138899" x="10610850" y="3632200"/>
          <p14:tracePt t="138915" x="10591800" y="3644900"/>
          <p14:tracePt t="138932" x="10572750" y="3670300"/>
          <p14:tracePt t="138949" x="10566400" y="3695700"/>
          <p14:tracePt t="138965" x="10579100" y="3740150"/>
          <p14:tracePt t="138982" x="10591800" y="3771900"/>
          <p14:tracePt t="138999" x="10648950" y="3816350"/>
          <p14:tracePt t="139016" x="10693400" y="3848100"/>
          <p14:tracePt t="139037" x="10737850" y="3860800"/>
          <p14:tracePt t="139049" x="10814050" y="3873500"/>
          <p14:tracePt t="139065" x="10947400" y="3879850"/>
          <p14:tracePt t="139082" x="11080750" y="3873500"/>
          <p14:tracePt t="139099" x="11176000" y="3848100"/>
          <p14:tracePt t="139120" x="11264900" y="3822700"/>
          <p14:tracePt t="139132" x="11283950" y="3816350"/>
          <p14:tracePt t="139149" x="11303000" y="3803650"/>
          <p14:tracePt t="139165" x="11309350" y="3790950"/>
          <p14:tracePt t="139199" x="11309350" y="3784600"/>
          <p14:tracePt t="139215" x="11303000" y="3778250"/>
          <p14:tracePt t="139232" x="11290300" y="3778250"/>
          <p14:tracePt t="139284" x="11283950" y="3771900"/>
          <p14:tracePt t="139299" x="11271250" y="3771900"/>
          <p14:tracePt t="139316" x="11245850" y="3765550"/>
          <p14:tracePt t="139333" x="11226800" y="3759200"/>
          <p14:tracePt t="139349" x="11207750" y="3759200"/>
          <p14:tracePt t="139366" x="11182350" y="3752850"/>
          <p14:tracePt t="139382" x="11163300" y="3752850"/>
          <p14:tracePt t="139399" x="11131550" y="3752850"/>
          <p14:tracePt t="139415" x="11099800" y="3752850"/>
          <p14:tracePt t="139432" x="11087100" y="3759200"/>
          <p14:tracePt t="139449" x="11061700" y="3771900"/>
          <p14:tracePt t="139466" x="11049000" y="3778250"/>
          <p14:tracePt t="139482" x="11036300" y="3790950"/>
          <p14:tracePt t="139499" x="11023600" y="3790950"/>
          <p14:tracePt t="139516" x="11010900" y="3797300"/>
          <p14:tracePt t="139533" x="11004550" y="3797300"/>
          <p14:tracePt t="139549" x="10998200" y="3797300"/>
          <p14:tracePt t="139596" x="10985500" y="3797300"/>
          <p14:tracePt t="139602" x="10979150" y="3797300"/>
          <p14:tracePt t="139616" x="10972800" y="3797300"/>
          <p14:tracePt t="139797" x="10966450" y="3790950"/>
          <p14:tracePt t="139932" x="10960100" y="3790950"/>
          <p14:tracePt t="139950" x="10941050" y="3784600"/>
          <p14:tracePt t="139966" x="10915650" y="3784600"/>
          <p14:tracePt t="139983" x="10896600" y="3784600"/>
          <p14:tracePt t="140001" x="10877550" y="3784600"/>
          <p14:tracePt t="140016" x="10858500" y="3784600"/>
          <p14:tracePt t="140033" x="10845800" y="3784600"/>
          <p14:tracePt t="140051" x="10839450" y="3784600"/>
          <p14:tracePt t="140067" x="10833100" y="3784600"/>
          <p14:tracePt t="140300" x="10807700" y="3771900"/>
          <p14:tracePt t="140317" x="10801350" y="3765550"/>
          <p14:tracePt t="151693" x="10788650" y="3759200"/>
          <p14:tracePt t="151709" x="10750550" y="3733800"/>
          <p14:tracePt t="151726" x="10674350" y="3708400"/>
          <p14:tracePt t="151743" x="10610850" y="3689350"/>
          <p14:tracePt t="151760" x="10572750" y="3676650"/>
          <p14:tracePt t="151777" x="10553700" y="3663950"/>
          <p14:tracePt t="151845" x="10547350" y="3651250"/>
          <p14:tracePt t="151860" x="10534650" y="3644900"/>
          <p14:tracePt t="151877" x="10509250" y="3632200"/>
          <p14:tracePt t="152026" x="10496550" y="3632200"/>
          <p14:tracePt t="152043" x="10490200" y="3632200"/>
          <p14:tracePt t="152116" x="10490200" y="3651250"/>
          <p14:tracePt t="152126" x="10490200" y="3683000"/>
          <p14:tracePt t="152143" x="10490200" y="3708400"/>
          <p14:tracePt t="152160" x="10496550" y="3727450"/>
          <p14:tracePt t="152176" x="10502900" y="3746500"/>
          <p14:tracePt t="152193" x="10509250" y="3759200"/>
          <p14:tracePt t="152210" x="10515600" y="3765550"/>
          <p14:tracePt t="152244" x="10528300" y="3771900"/>
          <p14:tracePt t="152260" x="10547350" y="3778250"/>
          <p14:tracePt t="152277" x="10566400" y="3784600"/>
          <p14:tracePt t="152293" x="10585450" y="3790950"/>
          <p14:tracePt t="152294" x="10591800" y="3790950"/>
          <p14:tracePt t="152313" x="10610850" y="3797300"/>
          <p14:tracePt t="152327" x="10617200" y="3797300"/>
          <p14:tracePt t="152343" x="10623550" y="3797300"/>
          <p14:tracePt t="156668" x="10636250" y="3797300"/>
          <p14:tracePt t="156681" x="10648950" y="3803650"/>
          <p14:tracePt t="156705" x="10687050" y="3810000"/>
          <p14:tracePt t="156716" x="10706100" y="3810000"/>
          <p14:tracePt t="156733" x="10725150" y="3816350"/>
          <p14:tracePt t="156747" x="10731500" y="3816350"/>
          <p14:tracePt t="157514" x="10712450" y="3816350"/>
          <p14:tracePt t="157531" x="10706100" y="3816350"/>
          <p14:tracePt t="157548" x="10699750" y="3816350"/>
          <p14:tracePt t="157564" x="10693400" y="3816350"/>
          <p14:tracePt t="157637" x="10687050" y="3816350"/>
          <p14:tracePt t="167867" x="10674350" y="3816350"/>
          <p14:tracePt t="167889" x="10636250" y="3816350"/>
          <p14:tracePt t="167988" x="10629900" y="3816350"/>
          <p14:tracePt t="167996" x="10617200" y="3816350"/>
          <p14:tracePt t="168018" x="10585450" y="3822700"/>
          <p14:tracePt t="168023" x="10579100" y="3822700"/>
          <p14:tracePt t="168080" x="10566400" y="3822700"/>
          <p14:tracePt t="168090" x="10547350" y="3816350"/>
          <p14:tracePt t="168107" x="10445750" y="3771900"/>
          <p14:tracePt t="168123" x="10318750" y="3733800"/>
          <p14:tracePt t="168140" x="10191750" y="3721100"/>
          <p14:tracePt t="168157" x="10102850" y="3721100"/>
          <p14:tracePt t="168173" x="10077450" y="3721100"/>
          <p14:tracePt t="168245" x="10064750" y="3721100"/>
          <p14:tracePt t="168256" x="10039350" y="3721100"/>
          <p14:tracePt t="168273" x="9969500" y="3727450"/>
          <p14:tracePt t="168292" x="9772650" y="3771900"/>
          <p14:tracePt t="168309" x="9702800" y="3797300"/>
          <p14:tracePt t="168324" x="9664700" y="3803650"/>
          <p14:tracePt t="168341" x="9658350" y="3803650"/>
          <p14:tracePt t="168357" x="9652000" y="3810000"/>
          <p14:tracePt t="168375" x="9607550" y="3816350"/>
          <p14:tracePt t="168390" x="9556750" y="3835400"/>
          <p14:tracePt t="168407" x="9493250" y="3854450"/>
          <p14:tracePt t="168424" x="9455150" y="3873500"/>
          <p14:tracePt t="168447" x="9436100" y="3886200"/>
          <p14:tracePt t="168509" x="9429750" y="3886200"/>
          <p14:tracePt t="168524" x="9429750" y="3892550"/>
          <p14:tracePt t="168540" x="9417050" y="3892550"/>
          <p14:tracePt t="168557" x="9417050" y="3898900"/>
          <p14:tracePt t="168640" x="9410700" y="3905250"/>
          <p14:tracePt t="168659" x="9391650" y="3937000"/>
          <p14:tracePt t="168686" x="9366250" y="3975100"/>
          <p14:tracePt t="168696" x="9359900" y="3981450"/>
          <p14:tracePt t="169425" x="9340850" y="3962400"/>
          <p14:tracePt t="169441" x="9309100" y="3949700"/>
          <p14:tracePt t="169458" x="9232900" y="3930650"/>
          <p14:tracePt t="169483" x="9201150" y="3924300"/>
          <p14:tracePt t="169542" x="9188450" y="3911600"/>
          <p14:tracePt t="169562" x="9163050" y="3898900"/>
          <p14:tracePt t="169574" x="9137650" y="3898900"/>
          <p14:tracePt t="169591" x="9099550" y="3898900"/>
          <p14:tracePt t="169608" x="9074150" y="3898900"/>
          <p14:tracePt t="169624" x="9055100" y="3905250"/>
          <p14:tracePt t="169641" x="9042400" y="3905250"/>
          <p14:tracePt t="169659" x="8985250" y="3924300"/>
          <p14:tracePt t="169675" x="8953500" y="3930650"/>
          <p14:tracePt t="169691" x="8845550" y="3949700"/>
          <p14:tracePt t="169708" x="8686800" y="3975100"/>
          <p14:tracePt t="169725" x="8597900" y="3987800"/>
          <p14:tracePt t="169741" x="8559800" y="3987800"/>
          <p14:tracePt t="169774" x="8553450" y="3987800"/>
          <p14:tracePt t="169793" x="8502650" y="4006850"/>
          <p14:tracePt t="169808" x="8369300" y="4057650"/>
          <p14:tracePt t="169830" x="8096250" y="4159250"/>
          <p14:tracePt t="169841" x="8013700" y="4178300"/>
          <p14:tracePt t="169858" x="7893050" y="4184650"/>
          <p14:tracePt t="170492" x="7880350" y="4184650"/>
          <p14:tracePt t="170512" x="7804150" y="4152900"/>
          <p14:tracePt t="170525" x="7721600" y="4114800"/>
          <p14:tracePt t="170543" x="7639050" y="4070350"/>
          <p14:tracePt t="170559" x="7600950" y="4038600"/>
          <p14:tracePt t="170578" x="7562850" y="4006850"/>
          <p14:tracePt t="170592" x="7505700" y="3975100"/>
          <p14:tracePt t="170609" x="7429500" y="3949700"/>
          <p14:tracePt t="170628" x="7283450" y="3892550"/>
          <p14:tracePt t="170644" x="7207250" y="3854450"/>
          <p14:tracePt t="170660" x="7181850" y="3841750"/>
          <p14:tracePt t="170675" x="7143750" y="3816350"/>
          <p14:tracePt t="170692" x="7092950" y="3771900"/>
          <p14:tracePt t="170709" x="7061200" y="3746500"/>
          <p14:tracePt t="170725" x="7016750" y="3727450"/>
          <p14:tracePt t="170742" x="6959600" y="3714750"/>
          <p14:tracePt t="170759" x="6902450" y="3702050"/>
          <p14:tracePt t="170779" x="6832600" y="3683000"/>
          <p14:tracePt t="170792" x="6781800" y="3663950"/>
          <p14:tracePt t="170809" x="6737350" y="3638550"/>
          <p14:tracePt t="170825" x="6673850" y="3600450"/>
          <p14:tracePt t="170842" x="6597650" y="3568700"/>
          <p14:tracePt t="170859" x="6508750" y="3536950"/>
          <p14:tracePt t="170875" x="6369050" y="3511550"/>
          <p14:tracePt t="170892" x="6197600" y="3492500"/>
          <p14:tracePt t="170909" x="6140450" y="3486150"/>
          <p14:tracePt t="170929" x="6070600" y="3473450"/>
          <p14:tracePt t="170942" x="5975350" y="3460750"/>
          <p14:tracePt t="170959" x="5873750" y="3460750"/>
          <p14:tracePt t="170976" x="5702300" y="3460750"/>
          <p14:tracePt t="170993" x="5537200" y="3473450"/>
          <p14:tracePt t="171009" x="5384800" y="3479800"/>
          <p14:tracePt t="171027" x="5289550" y="3479800"/>
          <p14:tracePt t="171054" x="5276850" y="3479800"/>
          <p14:tracePt t="171078" x="5283200" y="3486150"/>
          <p14:tracePt t="171092" x="5302250" y="3498850"/>
          <p14:tracePt t="171109" x="5340350" y="3536950"/>
          <p14:tracePt t="171126" x="5397500" y="3606800"/>
          <p14:tracePt t="171142" x="5461000" y="3663950"/>
          <p14:tracePt t="171159" x="5575300" y="3727450"/>
          <p14:tracePt t="171178" x="5695950" y="3759200"/>
          <p14:tracePt t="171192" x="5829300" y="3784600"/>
          <p14:tracePt t="171209" x="5981700" y="3790950"/>
          <p14:tracePt t="171226" x="6178550" y="3797300"/>
          <p14:tracePt t="171242" x="6407150" y="3810000"/>
          <p14:tracePt t="171259" x="6591300" y="3822700"/>
          <p14:tracePt t="171276" x="6845300" y="3841750"/>
          <p14:tracePt t="171293" x="7092950" y="3854450"/>
          <p14:tracePt t="171309" x="7308850" y="3860800"/>
          <p14:tracePt t="171326" x="7454900" y="3860800"/>
          <p14:tracePt t="171343" x="7556500" y="3854450"/>
          <p14:tracePt t="171359" x="7645400" y="3829050"/>
          <p14:tracePt t="171376" x="7721600" y="3803650"/>
          <p14:tracePt t="171393" x="7766050" y="3790950"/>
          <p14:tracePt t="171410" x="7823200" y="3778250"/>
          <p14:tracePt t="171436" x="7867650" y="3771900"/>
          <p14:tracePt t="171829" x="7861300" y="3765550"/>
          <p14:tracePt t="171837" x="7842250" y="3752850"/>
          <p14:tracePt t="171852" x="7816850" y="3733800"/>
          <p14:tracePt t="171876" x="7785100" y="3708400"/>
          <p14:tracePt t="171893" x="7753350" y="3695700"/>
          <p14:tracePt t="171910" x="7708900" y="3683000"/>
          <p14:tracePt t="171926" x="7651750" y="3670300"/>
          <p14:tracePt t="171943" x="7600950" y="3670300"/>
          <p14:tracePt t="171960" x="7588250" y="3670300"/>
          <p14:tracePt t="171978" x="7581900" y="3670300"/>
          <p14:tracePt t="171993" x="7575550" y="3670300"/>
          <p14:tracePt t="172010" x="7550150" y="3670300"/>
          <p14:tracePt t="172026" x="7505700" y="3689350"/>
          <p14:tracePt t="172043" x="7467600" y="3733800"/>
          <p14:tracePt t="172060" x="7442200" y="3765550"/>
          <p14:tracePt t="172077" x="7429500" y="3778250"/>
          <p14:tracePt t="172093" x="7429500" y="3790950"/>
          <p14:tracePt t="172110" x="7429500" y="3816350"/>
          <p14:tracePt t="172127" x="7429500" y="3841750"/>
          <p14:tracePt t="172143" x="7429500" y="3854450"/>
          <p14:tracePt t="172160" x="7429500" y="3873500"/>
          <p14:tracePt t="172177" x="7429500" y="3886200"/>
          <p14:tracePt t="172193" x="7429500" y="3892550"/>
          <p14:tracePt t="172330" x="7442200" y="3905250"/>
          <p14:tracePt t="172344" x="7454900" y="3911600"/>
          <p14:tracePt t="172360" x="7493000" y="3930650"/>
          <p14:tracePt t="172378" x="7518400" y="3937000"/>
          <p14:tracePt t="172393" x="7543800" y="3937000"/>
          <p14:tracePt t="172410" x="7562850" y="3937000"/>
          <p14:tracePt t="172427" x="7588250" y="3937000"/>
          <p14:tracePt t="172443" x="7613650" y="3930650"/>
          <p14:tracePt t="172460" x="7626350" y="3930650"/>
          <p14:tracePt t="172515" x="7632700" y="3930650"/>
          <p14:tracePt t="172543" x="7645400" y="3930650"/>
          <p14:tracePt t="172560" x="7670800" y="3930650"/>
          <p14:tracePt t="172577" x="7715250" y="3924300"/>
          <p14:tracePt t="172596" x="7747000" y="3917950"/>
          <p14:tracePt t="172619" x="7778750" y="3905250"/>
          <p14:tracePt t="172627" x="7785100" y="3905250"/>
          <p14:tracePt t="172644" x="7797800" y="3898900"/>
          <p14:tracePt t="172660" x="7810500" y="3898900"/>
          <p14:tracePt t="172694" x="7816850" y="3892550"/>
          <p14:tracePt t="173128" x="7835900" y="3886200"/>
          <p14:tracePt t="173144" x="7867650" y="3879850"/>
          <p14:tracePt t="173160" x="7893050" y="3873500"/>
          <p14:tracePt t="173177" x="7918450" y="3860800"/>
          <p14:tracePt t="173194" x="7950200" y="3854450"/>
          <p14:tracePt t="173211" x="7975600" y="3848100"/>
          <p14:tracePt t="173227" x="8013700" y="3841750"/>
          <p14:tracePt t="173244" x="8039100" y="3841750"/>
          <p14:tracePt t="173261" x="8058150" y="3841750"/>
          <p14:tracePt t="173278" x="8077200" y="3835400"/>
          <p14:tracePt t="173294" x="8083550" y="3829050"/>
          <p14:tracePt t="173327" x="8089900" y="3829050"/>
          <p14:tracePt t="174395" x="8089900" y="3816350"/>
          <p14:tracePt t="174412" x="8089900" y="3803650"/>
          <p14:tracePt t="174439" x="8096250" y="3790950"/>
          <p14:tracePt t="174481" x="8096250" y="3784600"/>
          <p14:tracePt t="174906" x="8083550" y="3759200"/>
          <p14:tracePt t="175012" x="8083550" y="3752850"/>
          <p14:tracePt t="175029" x="8070850" y="3721100"/>
          <p14:tracePt t="175046" x="8064500" y="3695700"/>
          <p14:tracePt t="175062" x="8058150" y="3670300"/>
          <p14:tracePt t="175079" x="8051800" y="3638550"/>
          <p14:tracePt t="175096" x="8045450" y="3625850"/>
          <p14:tracePt t="175112" x="8045450" y="3613150"/>
          <p14:tracePt t="175419" x="8039100" y="3638550"/>
          <p14:tracePt t="175429" x="8032750" y="3651250"/>
          <p14:tracePt t="175446" x="8026400" y="3670300"/>
          <p14:tracePt t="175466" x="8020050" y="3676650"/>
          <p14:tracePt t="175479" x="8020050" y="3683000"/>
          <p14:tracePt t="175529" x="8020050" y="3689350"/>
          <p14:tracePt t="175546" x="8013700" y="3695700"/>
          <p14:tracePt t="175563" x="8013700" y="3702050"/>
          <p14:tracePt t="175579" x="8007350" y="3714750"/>
          <p14:tracePt t="175596" x="8001000" y="3721100"/>
          <p14:tracePt t="175612" x="7994650" y="3733800"/>
          <p14:tracePt t="175629" x="7994650" y="3746500"/>
          <p14:tracePt t="175646" x="7988300" y="3759200"/>
          <p14:tracePt t="175663" x="7988300" y="3765550"/>
          <p14:tracePt t="175680" x="7981950" y="3771900"/>
          <p14:tracePt t="175696" x="7981950" y="3778250"/>
          <p14:tracePt t="175925" x="7969250" y="3778250"/>
          <p14:tracePt t="175930" x="7956550" y="3778250"/>
          <p14:tracePt t="175946" x="7937500" y="3778250"/>
          <p14:tracePt t="176013" x="7937500" y="3784600"/>
          <p14:tracePt t="176029" x="7937500" y="3803650"/>
          <p14:tracePt t="176047" x="7937500" y="3816350"/>
          <p14:tracePt t="176063" x="7950200" y="3829050"/>
          <p14:tracePt t="176080" x="7981950" y="3841750"/>
          <p14:tracePt t="176097" x="8026400" y="3848100"/>
          <p14:tracePt t="176116" x="8128000" y="3835400"/>
          <p14:tracePt t="176130" x="8159750" y="3829050"/>
          <p14:tracePt t="176147" x="8223250" y="3810000"/>
          <p14:tracePt t="176163" x="8267700" y="3797300"/>
          <p14:tracePt t="176180" x="8312150" y="3784600"/>
          <p14:tracePt t="176197" x="8337550" y="3771900"/>
          <p14:tracePt t="176213" x="8362950" y="3765550"/>
          <p14:tracePt t="176230" x="8382000" y="3746500"/>
          <p14:tracePt t="176247" x="8401050" y="3727450"/>
          <p14:tracePt t="176263" x="8413750" y="3708400"/>
          <p14:tracePt t="176280" x="8420100" y="3702050"/>
          <p14:tracePt t="176303" x="8420100" y="3695700"/>
          <p14:tracePt t="176363" x="8407400" y="3689350"/>
          <p14:tracePt t="176380" x="8382000" y="3683000"/>
          <p14:tracePt t="176397" x="8350250" y="3683000"/>
          <p14:tracePt t="176414" x="8312150" y="3676650"/>
          <p14:tracePt t="176430" x="8280400" y="3670300"/>
          <p14:tracePt t="176447" x="8248650" y="3670300"/>
          <p14:tracePt t="176463" x="8223250" y="3670300"/>
          <p14:tracePt t="176480" x="8197850" y="3670300"/>
          <p14:tracePt t="176497" x="8178800" y="3670300"/>
          <p14:tracePt t="176514" x="8140700" y="3670300"/>
          <p14:tracePt t="176532" x="8096250" y="3670300"/>
          <p14:tracePt t="176548" x="7988300" y="3670300"/>
          <p14:tracePt t="176564" x="7867650" y="3676650"/>
          <p14:tracePt t="176580" x="7734300" y="3683000"/>
          <p14:tracePt t="176597" x="7600950" y="3683000"/>
          <p14:tracePt t="176614" x="7518400" y="3683000"/>
          <p14:tracePt t="176630" x="7467600" y="3683000"/>
          <p14:tracePt t="176647" x="7442200" y="3683000"/>
          <p14:tracePt t="176665" x="7423150" y="3683000"/>
          <p14:tracePt t="176680" x="7346950" y="3695700"/>
          <p14:tracePt t="176697" x="7245350" y="3721100"/>
          <p14:tracePt t="176714" x="7112000" y="3733800"/>
          <p14:tracePt t="176730" x="7010400" y="3746500"/>
          <p14:tracePt t="176747" x="6940550" y="3759200"/>
          <p14:tracePt t="176765" x="6921500" y="3759200"/>
          <p14:tracePt t="176931" x="6927850" y="3759200"/>
          <p14:tracePt t="176947" x="6934200" y="3765550"/>
          <p14:tracePt t="176964" x="6946900" y="3765550"/>
          <p14:tracePt t="176980" x="6946900" y="3771900"/>
          <p14:tracePt t="177197" x="6946900" y="3790950"/>
          <p14:tracePt t="177214" x="6946900" y="3810000"/>
          <p14:tracePt t="177231" x="6946900" y="3848100"/>
          <p14:tracePt t="177248" x="6946900" y="3905250"/>
          <p14:tracePt t="177264" x="6940550" y="3968750"/>
          <p14:tracePt t="177281" x="6940550" y="3981450"/>
          <p14:tracePt t="177297" x="6940550" y="4000500"/>
          <p14:tracePt t="177315" x="6934200" y="4025900"/>
          <p14:tracePt t="177337" x="6927850" y="4057650"/>
          <p14:tracePt t="177349" x="6927850" y="4064000"/>
          <p14:tracePt t="177365" x="6927850" y="4070350"/>
          <p14:tracePt t="177427" x="6927850" y="4076700"/>
          <p14:tracePt t="177432" x="6934200" y="4083050"/>
          <p14:tracePt t="177448" x="6953250" y="4095750"/>
          <p14:tracePt t="177464" x="7010400" y="4127500"/>
          <p14:tracePt t="177481" x="7061200" y="4146550"/>
          <p14:tracePt t="177482" x="7099300" y="4152900"/>
          <p14:tracePt t="177497" x="7175500" y="4171950"/>
          <p14:tracePt t="177514" x="7289800" y="4191000"/>
          <p14:tracePt t="177531" x="7442200" y="4191000"/>
          <p14:tracePt t="177548" x="7575550" y="4184650"/>
          <p14:tracePt t="177565" x="7715250" y="4165600"/>
          <p14:tracePt t="177581" x="7835900" y="4152900"/>
          <p14:tracePt t="177598" x="7943850" y="4140200"/>
          <p14:tracePt t="177615" x="8020050" y="4133850"/>
          <p14:tracePt t="177631" x="8058150" y="4127500"/>
          <p14:tracePt t="177648" x="8083550" y="4121150"/>
          <p14:tracePt t="177664" x="8096250" y="4114800"/>
          <p14:tracePt t="177683" x="8096250" y="4108450"/>
          <p14:tracePt t="177698" x="8102600" y="4095750"/>
          <p14:tracePt t="177715" x="8102600" y="4076700"/>
          <p14:tracePt t="177731" x="8096250" y="4057650"/>
          <p14:tracePt t="177732" x="8089900" y="4051300"/>
          <p14:tracePt t="177748" x="8077200" y="4025900"/>
          <p14:tracePt t="177767" x="8064500" y="4013200"/>
          <p14:tracePt t="177781" x="8039100" y="3987800"/>
          <p14:tracePt t="177798" x="8001000" y="3956050"/>
          <p14:tracePt t="177815" x="7943850" y="3924300"/>
          <p14:tracePt t="177831" x="7861300" y="3886200"/>
          <p14:tracePt t="177849" x="7766050" y="3867150"/>
          <p14:tracePt t="177864" x="7670800" y="3848100"/>
          <p14:tracePt t="177882" x="7531100" y="3841750"/>
          <p14:tracePt t="177902" x="7353300" y="3835400"/>
          <p14:tracePt t="177915" x="7327900" y="3835400"/>
          <p14:tracePt t="177932" x="7200900" y="3829050"/>
          <p14:tracePt t="177957" x="6870700" y="3860800"/>
          <p14:tracePt t="177965" x="6775450" y="3879850"/>
          <p14:tracePt t="177988" x="6597650" y="3911600"/>
          <p14:tracePt t="177998" x="6477000" y="3930650"/>
          <p14:tracePt t="178014" x="6426200" y="3943350"/>
          <p14:tracePt t="178031" x="6419850" y="3956050"/>
          <p14:tracePt t="178048" x="6419850" y="3981450"/>
          <p14:tracePt t="178065" x="6451600" y="4019550"/>
          <p14:tracePt t="178081" x="6489700" y="4044950"/>
          <p14:tracePt t="178100" x="6527800" y="4083050"/>
          <p14:tracePt t="178116" x="6553200" y="4114800"/>
          <p14:tracePt t="178135" x="6591300" y="4152900"/>
          <p14:tracePt t="178148" x="6610350" y="4165600"/>
          <p14:tracePt t="178166" x="6686550" y="4191000"/>
          <p14:tracePt t="178187" x="6838950" y="4216400"/>
          <p14:tracePt t="178199" x="7029450" y="4229100"/>
          <p14:tracePt t="178219" x="7200900" y="4229100"/>
          <p14:tracePt t="178232" x="7385050" y="4222750"/>
          <p14:tracePt t="178248" x="7505700" y="4216400"/>
          <p14:tracePt t="178272" x="7645400" y="4197350"/>
          <p14:tracePt t="178281" x="7658100" y="4191000"/>
          <p14:tracePt t="178298" x="7664450" y="4191000"/>
          <p14:tracePt t="178699" x="7670800" y="4203700"/>
          <p14:tracePt t="178715" x="7683500" y="4222750"/>
          <p14:tracePt t="178732" x="7683500" y="4229100"/>
          <p14:tracePt t="178748" x="7689850" y="4229100"/>
          <p14:tracePt t="178765" x="7734300" y="4222750"/>
          <p14:tracePt t="178782" x="7823200" y="4203700"/>
          <p14:tracePt t="178799" x="7975600" y="4191000"/>
          <p14:tracePt t="178799" x="8070850" y="4191000"/>
          <p14:tracePt t="178816" x="8197850" y="4191000"/>
          <p14:tracePt t="178838" x="8540750" y="4197350"/>
          <p14:tracePt t="178849" x="8705850" y="4197350"/>
          <p14:tracePt t="178866" x="8782050" y="4197350"/>
          <p14:tracePt t="178889" x="8794750" y="4178300"/>
          <p14:tracePt t="178900" x="8794750" y="4171950"/>
          <p14:tracePt t="178918" x="8794750" y="4159250"/>
          <p14:tracePt t="178932" x="8794750" y="4152900"/>
          <p14:tracePt t="179216" x="8801100" y="4152900"/>
          <p14:tracePt t="179232" x="8858250" y="4152900"/>
          <p14:tracePt t="179250" x="8928100" y="4159250"/>
          <p14:tracePt t="179250" x="8959850" y="4159250"/>
          <p14:tracePt t="179267" x="9010650" y="4159250"/>
          <p14:tracePt t="179283" x="9048750" y="4159250"/>
          <p14:tracePt t="179307" x="9061450" y="4159250"/>
          <p14:tracePt t="179402" x="9061450" y="4152900"/>
          <p14:tracePt t="179433" x="9055100" y="4146550"/>
          <p14:tracePt t="179449" x="9048750" y="4140200"/>
          <p14:tracePt t="179467" x="9036050" y="4133850"/>
          <p14:tracePt t="179483" x="9017000" y="4127500"/>
          <p14:tracePt t="179499" x="9004300" y="4127500"/>
          <p14:tracePt t="179516" x="8991600" y="4127500"/>
          <p14:tracePt t="179533" x="8978900" y="4121150"/>
          <p14:tracePt t="179549" x="8966200" y="4121150"/>
          <p14:tracePt t="179566" x="8940800" y="4114800"/>
          <p14:tracePt t="179583" x="8921750" y="4114800"/>
          <p14:tracePt t="179599" x="8915400" y="4108450"/>
          <p14:tracePt t="179632" x="8928100" y="4102100"/>
          <p14:tracePt t="179649" x="8966200" y="4102100"/>
          <p14:tracePt t="179667" x="9048750" y="4108450"/>
          <p14:tracePt t="179683" x="9131300" y="4108450"/>
          <p14:tracePt t="179700" x="9188450" y="4114800"/>
          <p14:tracePt t="179716" x="9239250" y="4114800"/>
          <p14:tracePt t="179733" x="9258300" y="4114800"/>
          <p14:tracePt t="179749" x="9271000" y="4121150"/>
          <p14:tracePt t="179766" x="9309100" y="4127500"/>
          <p14:tracePt t="179783" x="9340850" y="4140200"/>
          <p14:tracePt t="179799" x="9372600" y="4140200"/>
          <p14:tracePt t="179816" x="9398000" y="4146550"/>
          <p14:tracePt t="179833" x="9410700" y="4146550"/>
          <p14:tracePt t="179933" x="9398000" y="4146550"/>
          <p14:tracePt t="179950" x="9378950" y="4146550"/>
          <p14:tracePt t="179966" x="9366250" y="4146550"/>
          <p14:tracePt t="179984" x="9347200" y="4146550"/>
          <p14:tracePt t="180010" x="9296400" y="4146550"/>
          <p14:tracePt t="180016" x="9283700" y="4146550"/>
          <p14:tracePt t="180033" x="9213850" y="4127500"/>
          <p14:tracePt t="180050" x="9201150" y="4121150"/>
          <p14:tracePt t="180103" x="9207500" y="4121150"/>
          <p14:tracePt t="180183" x="9220200" y="4121150"/>
          <p14:tracePt t="180200" x="9315450" y="4114800"/>
          <p14:tracePt t="180216" x="9455150" y="4114800"/>
          <p14:tracePt t="180234" x="9626600" y="4114800"/>
          <p14:tracePt t="180250" x="9823450" y="4108450"/>
          <p14:tracePt t="180267" x="9944100" y="4095750"/>
          <p14:tracePt t="180288" x="10007600" y="4089400"/>
          <p14:tracePt t="180300" x="10052050" y="4083050"/>
          <p14:tracePt t="180317" x="10077450" y="4083050"/>
          <p14:tracePt t="180334" x="10083800" y="4083050"/>
          <p14:tracePt t="180350" x="10090150" y="4083050"/>
          <p14:tracePt t="180469" x="10102850" y="4089400"/>
          <p14:tracePt t="180486" x="10121900" y="4089400"/>
          <p14:tracePt t="180500" x="10153650" y="4089400"/>
          <p14:tracePt t="180517" x="10191750" y="4089400"/>
          <p14:tracePt t="180533" x="10261600" y="4102100"/>
          <p14:tracePt t="180550" x="10407650" y="4114800"/>
          <p14:tracePt t="180567" x="10547350" y="4114800"/>
          <p14:tracePt t="180583" x="10655300" y="4102100"/>
          <p14:tracePt t="180600" x="10718800" y="4076700"/>
          <p14:tracePt t="180617" x="10750550" y="4064000"/>
          <p14:tracePt t="180633" x="10756900" y="4051300"/>
          <p14:tracePt t="180651" x="10763250" y="4044950"/>
          <p14:tracePt t="180667" x="10763250" y="4038600"/>
          <p14:tracePt t="180683" x="10769600" y="4038600"/>
          <p14:tracePt t="180700" x="10788650" y="4038600"/>
          <p14:tracePt t="180717" x="10807700" y="4044950"/>
          <p14:tracePt t="180794" x="10795000" y="4038600"/>
          <p14:tracePt t="180800" x="10788650" y="4038600"/>
          <p14:tracePt t="180817" x="10718800" y="4038600"/>
          <p14:tracePt t="180834" x="10636250" y="4051300"/>
          <p14:tracePt t="180851" x="10502900" y="4083050"/>
          <p14:tracePt t="180867" x="10312400" y="4121150"/>
          <p14:tracePt t="180884" x="10058400" y="4159250"/>
          <p14:tracePt t="180901" x="9734550" y="4197350"/>
          <p14:tracePt t="180917" x="9404350" y="4203700"/>
          <p14:tracePt t="180936" x="8896350" y="4210050"/>
          <p14:tracePt t="180950" x="8699500" y="4210050"/>
          <p14:tracePt t="180967" x="8178800" y="4178300"/>
          <p14:tracePt t="180968" x="7937500" y="4165600"/>
          <p14:tracePt t="180984" x="7366000" y="4121150"/>
          <p14:tracePt t="181000" x="6807200" y="4076700"/>
          <p14:tracePt t="181017" x="6223000" y="4032250"/>
          <p14:tracePt t="181034" x="5772150" y="4019550"/>
          <p14:tracePt t="181050" x="5391150" y="4025900"/>
          <p14:tracePt t="181067" x="5086350" y="4044950"/>
          <p14:tracePt t="181084" x="4781550" y="4064000"/>
          <p14:tracePt t="181101" x="4521200" y="4102100"/>
          <p14:tracePt t="181117" x="4248150" y="4146550"/>
          <p14:tracePt t="181134" x="4025900" y="4191000"/>
          <p14:tracePt t="181153" x="3873500" y="4222750"/>
          <p14:tracePt t="181167" x="3867150" y="4222750"/>
          <p14:tracePt t="181234" x="3860800" y="4241800"/>
          <p14:tracePt t="181251" x="3848100" y="4273550"/>
          <p14:tracePt t="181267" x="3835400" y="4292600"/>
          <p14:tracePt t="181284" x="3829050" y="4318000"/>
          <p14:tracePt t="181334" x="3841750" y="4318000"/>
          <p14:tracePt t="181359" x="3943350" y="4286250"/>
          <p14:tracePt t="181367" x="3975100" y="4279900"/>
          <p14:tracePt t="181384" x="4006850" y="4273550"/>
          <p14:tracePt t="181401" x="4013200" y="4267200"/>
          <p14:tracePt t="181417" x="4025900" y="4267200"/>
          <p14:tracePt t="181434" x="4083050" y="4279900"/>
          <p14:tracePt t="181451" x="4133850" y="4292600"/>
          <p14:tracePt t="181467" x="4216400" y="4305300"/>
          <p14:tracePt t="181484" x="4298950" y="4305300"/>
          <p14:tracePt t="181506" x="4406900" y="4305300"/>
          <p14:tracePt t="181518" x="4502150" y="4305300"/>
          <p14:tracePt t="181534" x="4552950" y="4305300"/>
          <p14:tracePt t="181551" x="4572000" y="4305300"/>
          <p14:tracePt t="181568" x="4591050" y="4305300"/>
          <p14:tracePt t="181584" x="4603750" y="4311650"/>
          <p14:tracePt t="181601" x="4629150" y="4318000"/>
          <p14:tracePt t="181618" x="4648200" y="4324350"/>
          <p14:tracePt t="181636" x="4667250" y="4324350"/>
          <p14:tracePt t="181668" x="4654550" y="4349750"/>
          <p14:tracePt t="181685" x="4648200" y="4375150"/>
          <p14:tracePt t="181701" x="4641850" y="4387850"/>
          <p14:tracePt t="181718" x="4641850" y="4394200"/>
          <p14:tracePt t="181782" x="4660900" y="4394200"/>
          <p14:tracePt t="181801" x="4667250" y="4394200"/>
          <p14:tracePt t="181935" x="4667250" y="4387850"/>
          <p14:tracePt t="183402" x="4686300" y="4387850"/>
          <p14:tracePt t="183429" x="4781550" y="4406900"/>
          <p14:tracePt t="183436" x="4813300" y="4413250"/>
          <p14:tracePt t="183453" x="4876800" y="4419600"/>
          <p14:tracePt t="183469" x="4946650" y="4419600"/>
          <p14:tracePt t="183486" x="5029200" y="4419600"/>
          <p14:tracePt t="183503" x="5118100" y="4419600"/>
          <p14:tracePt t="183519" x="5226050" y="4419600"/>
          <p14:tracePt t="183536" x="5372100" y="4413250"/>
          <p14:tracePt t="183553" x="5492750" y="4400550"/>
          <p14:tracePt t="183570" x="5537200" y="4394200"/>
          <p14:tracePt t="183586" x="5549900" y="4394200"/>
          <p14:tracePt t="183603" x="5556250" y="4394200"/>
          <p14:tracePt t="183707" x="5562600" y="4387850"/>
          <p14:tracePt t="183719" x="5581650" y="4387850"/>
          <p14:tracePt t="183737" x="5619750" y="4381500"/>
          <p14:tracePt t="183753" x="5689600" y="4381500"/>
          <p14:tracePt t="183769" x="5772150" y="4375150"/>
          <p14:tracePt t="183786" x="5899150" y="4381500"/>
          <p14:tracePt t="183803" x="6000750" y="4394200"/>
          <p14:tracePt t="183819" x="6051550" y="4394200"/>
          <p14:tracePt t="183836" x="6083300" y="4394200"/>
          <p14:tracePt t="183853" x="6108700" y="4394200"/>
          <p14:tracePt t="183870" x="6134100" y="4394200"/>
          <p14:tracePt t="183886" x="6184900" y="4394200"/>
          <p14:tracePt t="183903" x="6286500" y="4394200"/>
          <p14:tracePt t="183922" x="6521450" y="4419600"/>
          <p14:tracePt t="183936" x="6604000" y="4425950"/>
          <p14:tracePt t="183953" x="6692900" y="4438650"/>
          <p14:tracePt t="183970" x="6718300" y="4438650"/>
          <p14:tracePt t="183987" x="6731000" y="4438650"/>
          <p14:tracePt t="184003" x="6737350" y="4438650"/>
          <p14:tracePt t="184020" x="6743700" y="4438650"/>
          <p14:tracePt t="184036" x="6750050" y="4438650"/>
          <p14:tracePt t="184053" x="6775450" y="4438650"/>
          <p14:tracePt t="184069" x="6870700" y="4451350"/>
          <p14:tracePt t="184086" x="6940550" y="4451350"/>
          <p14:tracePt t="184103" x="7023100" y="4451350"/>
          <p14:tracePt t="184120" x="7073900" y="4451350"/>
          <p14:tracePt t="184136" x="7092950" y="4445000"/>
          <p14:tracePt t="184153" x="7118350" y="4438650"/>
          <p14:tracePt t="184171" x="7137400" y="4432300"/>
          <p14:tracePt t="184186" x="7143750" y="4432300"/>
          <p14:tracePt t="184220" x="7181850" y="4432300"/>
          <p14:tracePt t="184237" x="7200900" y="4425950"/>
          <p14:tracePt t="184253" x="7207250" y="4425950"/>
          <p14:tracePt t="184318" x="7213600" y="4425950"/>
          <p14:tracePt t="184337" x="7270750" y="4419600"/>
          <p14:tracePt t="184353" x="7321550" y="4419600"/>
          <p14:tracePt t="184371" x="7378700" y="4413250"/>
          <p14:tracePt t="184387" x="7454900" y="4406900"/>
          <p14:tracePt t="184410" x="7562850" y="4394200"/>
          <p14:tracePt t="184420" x="7588250" y="4387850"/>
          <p14:tracePt t="184437" x="7632700" y="4381500"/>
          <p14:tracePt t="184456" x="7670800" y="4368800"/>
          <p14:tracePt t="184470" x="7702550" y="4362450"/>
          <p14:tracePt t="184487" x="7721600" y="4356100"/>
          <p14:tracePt t="184503" x="7759700" y="4349750"/>
          <p14:tracePt t="184520" x="7810500" y="4337050"/>
          <p14:tracePt t="184537" x="7867650" y="4324350"/>
          <p14:tracePt t="184554" x="7893050" y="4305300"/>
          <p14:tracePt t="184570" x="7912100" y="4273550"/>
          <p14:tracePt t="184587" x="7912100" y="4254500"/>
          <p14:tracePt t="184603" x="7912100" y="4235450"/>
          <p14:tracePt t="184620" x="7905750" y="4229100"/>
          <p14:tracePt t="184637" x="7899400" y="4210050"/>
          <p14:tracePt t="184654" x="7893050" y="4203700"/>
          <p14:tracePt t="184670" x="7886700" y="4191000"/>
          <p14:tracePt t="184689" x="7880350" y="4171950"/>
          <p14:tracePt t="184704" x="7867650" y="4152900"/>
          <p14:tracePt t="184720" x="7854950" y="4140200"/>
          <p14:tracePt t="184737" x="7842250" y="4127500"/>
          <p14:tracePt t="184754" x="7804150" y="4108450"/>
          <p14:tracePt t="184771" x="7734300" y="4102100"/>
          <p14:tracePt t="184787" x="7639050" y="4102100"/>
          <p14:tracePt t="184804" x="7575550" y="4108450"/>
          <p14:tracePt t="184833" x="7486650" y="4140200"/>
          <p14:tracePt t="184841" x="7473950" y="4146550"/>
          <p14:tracePt t="184854" x="7467600" y="4146550"/>
          <p14:tracePt t="184872" x="7461250" y="4146550"/>
          <p14:tracePt t="184904" x="7442200" y="4159250"/>
          <p14:tracePt t="184920" x="7366000" y="4191000"/>
          <p14:tracePt t="184937" x="7289800" y="4229100"/>
          <p14:tracePt t="184954" x="7213600" y="4279900"/>
          <p14:tracePt t="184971" x="7188200" y="4318000"/>
          <p14:tracePt t="184987" x="7188200" y="4337050"/>
          <p14:tracePt t="185004" x="7188200" y="4343400"/>
          <p14:tracePt t="185021" x="7188200" y="4349750"/>
          <p14:tracePt t="185037" x="7188200" y="4356100"/>
          <p14:tracePt t="185054" x="7200900" y="4362450"/>
          <p14:tracePt t="185071" x="7213600" y="4368800"/>
          <p14:tracePt t="185088" x="7239000" y="4394200"/>
          <p14:tracePt t="185115" x="7397750" y="4470400"/>
          <p14:tracePt t="185138" x="7454900" y="4508500"/>
          <p14:tracePt t="185154" x="7493000" y="4546600"/>
          <p14:tracePt t="185172" x="7493000" y="4552950"/>
          <p14:tracePt t="185271" x="7499350" y="4552950"/>
          <p14:tracePt t="185287" x="7499350" y="4572000"/>
          <p14:tracePt t="185304" x="7499350" y="4578350"/>
          <p14:tracePt t="185321" x="7499350" y="4584700"/>
          <p14:tracePt t="185343" x="7499350" y="4591050"/>
          <p14:tracePt t="185587" x="7505700" y="4584700"/>
          <p14:tracePt t="185605" x="7512050" y="4572000"/>
          <p14:tracePt t="185627" x="7562850" y="4578350"/>
          <p14:tracePt t="185638" x="7658100" y="4610100"/>
          <p14:tracePt t="185654" x="7747000" y="4641850"/>
          <p14:tracePt t="185671" x="7791450" y="4648200"/>
          <p14:tracePt t="185688" x="7791450" y="4635500"/>
          <p14:tracePt t="185704" x="7791450" y="4629150"/>
          <p14:tracePt t="185776" x="7797800" y="4629150"/>
          <p14:tracePt t="185788" x="7797800" y="4635500"/>
          <p14:tracePt t="185814" x="7816850" y="4641850"/>
          <p14:tracePt t="185888" x="7829550" y="4641850"/>
          <p14:tracePt t="185905" x="7848600" y="4635500"/>
          <p14:tracePt t="185921" x="7874000" y="4629150"/>
          <p14:tracePt t="185938" x="7899400" y="4622800"/>
          <p14:tracePt t="185956" x="7924800" y="4616450"/>
          <p14:tracePt t="185971" x="7937500" y="4610100"/>
          <p14:tracePt t="185988" x="7950200" y="4603750"/>
          <p14:tracePt t="186005" x="7956550" y="4603750"/>
          <p14:tracePt t="186038" x="7962900" y="4597400"/>
          <p14:tracePt t="186055" x="7969250" y="4597400"/>
          <p14:tracePt t="186110" x="7975600" y="4597400"/>
          <p14:tracePt t="186122" x="7975600" y="4591050"/>
          <p14:tracePt t="186138" x="7981950" y="4591050"/>
          <p14:tracePt t="186155" x="7988300" y="4584700"/>
          <p14:tracePt t="186171" x="7994650" y="4584700"/>
          <p14:tracePt t="186255" x="8001000" y="4578350"/>
          <p14:tracePt t="186272" x="8013700" y="4572000"/>
          <p14:tracePt t="186289" x="8026400" y="4565650"/>
          <p14:tracePt t="186307" x="8096250" y="4540250"/>
          <p14:tracePt t="186324" x="8140700" y="4527550"/>
          <p14:tracePt t="186339" x="8204200" y="4502150"/>
          <p14:tracePt t="186356" x="8255000" y="4483100"/>
          <p14:tracePt t="186372" x="8267700" y="4476750"/>
          <p14:tracePt t="186388" x="8305800" y="4451350"/>
          <p14:tracePt t="186405" x="8312150" y="4438650"/>
          <p14:tracePt t="186423" x="8318500" y="4432300"/>
          <p14:tracePt t="186439" x="8324850" y="4432300"/>
          <p14:tracePt t="186549" x="8337550" y="4425950"/>
          <p14:tracePt t="186572" x="8362950" y="4406900"/>
          <p14:tracePt t="186588" x="8388350" y="4394200"/>
          <p14:tracePt t="186605" x="8401050" y="4387850"/>
          <p14:tracePt t="186622" x="8439150" y="4381500"/>
          <p14:tracePt t="186639" x="8451850" y="4375150"/>
          <p14:tracePt t="186718" x="8464550" y="4375150"/>
          <p14:tracePt t="186750" x="8572500" y="4375150"/>
          <p14:tracePt t="186772" x="8661400" y="4387850"/>
          <p14:tracePt t="186789" x="8737600" y="4394200"/>
          <p14:tracePt t="186790" x="8769350" y="4394200"/>
          <p14:tracePt t="186805" x="8813800" y="4394200"/>
          <p14:tracePt t="186822" x="8883650" y="4394200"/>
          <p14:tracePt t="186839" x="8928100" y="4394200"/>
          <p14:tracePt t="186855" x="8966200" y="4394200"/>
          <p14:tracePt t="186872" x="8991600" y="4394200"/>
          <p14:tracePt t="186889" x="9029700" y="4394200"/>
          <p14:tracePt t="186906" x="9061450" y="4387850"/>
          <p14:tracePt t="186928" x="9086850" y="4381500"/>
          <p14:tracePt t="186939" x="9099550" y="4381500"/>
          <p14:tracePt t="186956" x="9118600" y="4375150"/>
          <p14:tracePt t="186975" x="9137650" y="4368800"/>
          <p14:tracePt t="186976" x="9137650" y="4362450"/>
          <p14:tracePt t="186989" x="9144000" y="4362450"/>
          <p14:tracePt t="187014" x="9163050" y="4356100"/>
          <p14:tracePt t="187022" x="9169400" y="4349750"/>
          <p14:tracePt t="187039" x="9175750" y="4349750"/>
          <p14:tracePt t="187095" x="9175750" y="4343400"/>
          <p14:tracePt t="187106" x="9169400" y="4337050"/>
          <p14:tracePt t="187122" x="9156700" y="4324350"/>
          <p14:tracePt t="187139" x="9118600" y="4305300"/>
          <p14:tracePt t="187166" x="9036050" y="4267200"/>
          <p14:tracePt t="187175" x="8991600" y="4254500"/>
          <p14:tracePt t="187198" x="8883650" y="4229100"/>
          <p14:tracePt t="187206" x="8851900" y="4229100"/>
          <p14:tracePt t="187222" x="8743950" y="4216400"/>
          <p14:tracePt t="187239" x="8674100" y="4216400"/>
          <p14:tracePt t="187256" x="8572500" y="4216400"/>
          <p14:tracePt t="187272" x="8521700" y="4216400"/>
          <p14:tracePt t="187290" x="8477250" y="4216400"/>
          <p14:tracePt t="187306" x="8464550" y="4216400"/>
          <p14:tracePt t="187423" x="8502650" y="4229100"/>
          <p14:tracePt t="187439" x="8553450" y="4235450"/>
          <p14:tracePt t="187456" x="8820150" y="4260850"/>
          <p14:tracePt t="187473" x="9004300" y="4260850"/>
          <p14:tracePt t="187490" x="9175750" y="4260850"/>
          <p14:tracePt t="187506" x="9378950" y="4260850"/>
          <p14:tracePt t="187523" x="9537700" y="4267200"/>
          <p14:tracePt t="187539" x="9690100" y="4273550"/>
          <p14:tracePt t="187556" x="9817100" y="4286250"/>
          <p14:tracePt t="187573" x="9912350" y="4292600"/>
          <p14:tracePt t="187589" x="9982200" y="4292600"/>
          <p14:tracePt t="187606" x="10033000" y="4292600"/>
          <p14:tracePt t="187623" x="10045700" y="4292600"/>
          <p14:tracePt t="187639" x="10052050" y="4292600"/>
          <p14:tracePt t="187656" x="10052050" y="4286250"/>
          <p14:tracePt t="187673" x="10058400" y="4279900"/>
          <p14:tracePt t="187690" x="10071100" y="4279900"/>
          <p14:tracePt t="187706" x="10090150" y="4279900"/>
          <p14:tracePt t="187723" x="10115550" y="4279900"/>
          <p14:tracePt t="187740" x="10128250" y="4279900"/>
          <p14:tracePt t="187756" x="10140950" y="4279900"/>
          <p14:tracePt t="187773" x="10147300" y="4279900"/>
          <p14:tracePt t="187923" x="10160000" y="4279900"/>
          <p14:tracePt t="187940" x="10172700" y="4286250"/>
          <p14:tracePt t="187960" x="10179050" y="4286250"/>
          <p14:tracePt t="187973" x="10185400" y="4286250"/>
          <p14:tracePt t="188068" x="10191750" y="4286250"/>
          <p14:tracePt t="188106" x="10223500" y="4305300"/>
          <p14:tracePt t="188123" x="10306050" y="4356100"/>
          <p14:tracePt t="188140" x="10369550" y="4387850"/>
          <p14:tracePt t="188157" x="10414000" y="4400550"/>
          <p14:tracePt t="188173" x="10452100" y="4406900"/>
          <p14:tracePt t="188190" x="10490200" y="4413250"/>
          <p14:tracePt t="188207" x="10541000" y="4413250"/>
          <p14:tracePt t="188223" x="10585450" y="4406900"/>
          <p14:tracePt t="188244" x="10636250" y="4394200"/>
          <p14:tracePt t="188290" x="10629900" y="4394200"/>
          <p14:tracePt t="188308" x="10591800" y="4400550"/>
          <p14:tracePt t="188324" x="10515600" y="4419600"/>
          <p14:tracePt t="188346" x="10394950" y="4438650"/>
          <p14:tracePt t="188357" x="10356850" y="4445000"/>
          <p14:tracePt t="188373" x="10267950" y="4451350"/>
          <p14:tracePt t="188390" x="10160000" y="4457700"/>
          <p14:tracePt t="188407" x="10007600" y="4457700"/>
          <p14:tracePt t="188423" x="9810750" y="4457700"/>
          <p14:tracePt t="188440" x="9531350" y="4432300"/>
          <p14:tracePt t="188457" x="9169400" y="4387850"/>
          <p14:tracePt t="188483" x="8483600" y="4324350"/>
          <p14:tracePt t="188490" x="8305800" y="4311650"/>
          <p14:tracePt t="188507" x="8013700" y="4292600"/>
          <p14:tracePt t="188524" x="7683500" y="4273550"/>
          <p14:tracePt t="188540" x="7416800" y="4260850"/>
          <p14:tracePt t="188557" x="7213600" y="4248150"/>
          <p14:tracePt t="188573" x="6902450" y="4241800"/>
          <p14:tracePt t="188590" x="6572250" y="4235450"/>
          <p14:tracePt t="188607" x="6254750" y="4222750"/>
          <p14:tracePt t="188624" x="6019800" y="4216400"/>
          <p14:tracePt t="188640" x="5784850" y="4197350"/>
          <p14:tracePt t="188657" x="5613400" y="4178300"/>
          <p14:tracePt t="188680" x="5397500" y="4165600"/>
          <p14:tracePt t="188693" x="5308600" y="4165600"/>
          <p14:tracePt t="188710" x="4921250" y="4165600"/>
          <p14:tracePt t="188724" x="4775200" y="4165600"/>
          <p14:tracePt t="188744" x="4438650" y="4171950"/>
          <p14:tracePt t="188757" x="4267200" y="4178300"/>
          <p14:tracePt t="188774" x="4178300" y="4178300"/>
          <p14:tracePt t="188790" x="4146550" y="4178300"/>
          <p14:tracePt t="188811" x="4114800" y="4178300"/>
          <p14:tracePt t="188824" x="4025900" y="4210050"/>
          <p14:tracePt t="188840" x="3835400" y="4279900"/>
          <p14:tracePt t="188857" x="3575050" y="4368800"/>
          <p14:tracePt t="188874" x="3365500" y="4457700"/>
          <p14:tracePt t="188890" x="3238500" y="4521200"/>
          <p14:tracePt t="188907" x="3225800" y="4533900"/>
          <p14:tracePt t="188941" x="3238500" y="4533900"/>
          <p14:tracePt t="188957" x="3263900" y="4533900"/>
          <p14:tracePt t="188974" x="3346450" y="4540250"/>
          <p14:tracePt t="188990" x="3416300" y="4572000"/>
          <p14:tracePt t="189007" x="3511550" y="4616450"/>
          <p14:tracePt t="189024" x="3625850" y="4654550"/>
          <p14:tracePt t="189041" x="3714750" y="4667250"/>
          <p14:tracePt t="189057" x="3803650" y="4673600"/>
          <p14:tracePt t="189074" x="3879850" y="4673600"/>
          <p14:tracePt t="189092" x="3956050" y="4660900"/>
          <p14:tracePt t="189107" x="4006850" y="4654550"/>
          <p14:tracePt t="189124" x="4051300" y="4654550"/>
          <p14:tracePt t="189140" x="4083050" y="4654550"/>
          <p14:tracePt t="189157" x="4095750" y="4654550"/>
          <p14:tracePt t="189174" x="4114800" y="4654550"/>
          <p14:tracePt t="189190" x="4121150" y="4654550"/>
          <p14:tracePt t="189240" x="4127500" y="4654550"/>
          <p14:tracePt t="189257" x="4133850" y="4660900"/>
          <p14:tracePt t="189274" x="4140200" y="4660900"/>
          <p14:tracePt t="189374" x="4152900" y="4660900"/>
          <p14:tracePt t="189391" x="4197350" y="4660900"/>
          <p14:tracePt t="189407" x="4343400" y="4660900"/>
          <p14:tracePt t="189424" x="4495800" y="4667250"/>
          <p14:tracePt t="189441" x="4641850" y="4673600"/>
          <p14:tracePt t="189457" x="4737100" y="4673600"/>
          <p14:tracePt t="189476" x="4800600" y="4673600"/>
          <p14:tracePt t="189492" x="4819650" y="4673600"/>
          <p14:tracePt t="189509" x="4832350" y="4673600"/>
          <p14:tracePt t="189509" x="4832350" y="4667250"/>
          <p14:tracePt t="189731" x="4838700" y="4667250"/>
          <p14:tracePt t="189741" x="4851400" y="4660900"/>
          <p14:tracePt t="189758" x="4857750" y="4654550"/>
          <p14:tracePt t="189791" x="4864100" y="4648200"/>
          <p14:tracePt t="189808" x="4876800" y="4641850"/>
          <p14:tracePt t="189824" x="4895850" y="4629150"/>
          <p14:tracePt t="189841" x="4908550" y="4622800"/>
          <p14:tracePt t="189858" x="4921250" y="4616450"/>
          <p14:tracePt t="189877" x="4933950" y="4610100"/>
          <p14:tracePt t="190188" x="4908550" y="4629150"/>
          <p14:tracePt t="190210" x="4902200" y="4635500"/>
          <p14:tracePt t="190260" x="4889500" y="4648200"/>
          <p14:tracePt t="190276" x="4845050" y="4699000"/>
          <p14:tracePt t="190293" x="4794250" y="4743450"/>
          <p14:tracePt t="190308" x="4737100" y="4813300"/>
          <p14:tracePt t="190325" x="4711700" y="4851400"/>
          <p14:tracePt t="192369" x="4718050" y="4851400"/>
          <p14:tracePt t="192377" x="4743450" y="4845050"/>
          <p14:tracePt t="192394" x="4838700" y="4813300"/>
          <p14:tracePt t="192410" x="4921250" y="4806950"/>
          <p14:tracePt t="192427" x="4933950" y="4806950"/>
          <p14:tracePt t="192460" x="4940300" y="4813300"/>
          <p14:tracePt t="192477" x="4984750" y="4826000"/>
          <p14:tracePt t="192495" x="5086350" y="4838700"/>
          <p14:tracePt t="192512" x="5353050" y="4832350"/>
          <p14:tracePt t="192527" x="5403850" y="4826000"/>
          <p14:tracePt t="192544" x="5467350" y="4806950"/>
          <p14:tracePt t="192566" x="5473700" y="4794250"/>
          <p14:tracePt t="192595" x="5492750" y="4781550"/>
          <p14:tracePt t="192612" x="5549900" y="4768850"/>
          <p14:tracePt t="192628" x="5651500" y="4762500"/>
          <p14:tracePt t="192662" x="6026150" y="4781550"/>
          <p14:tracePt t="192677" x="6223000" y="4794250"/>
          <p14:tracePt t="192694" x="6381750" y="4813300"/>
          <p14:tracePt t="192710" x="6534150" y="4826000"/>
          <p14:tracePt t="192727" x="6667500" y="4832350"/>
          <p14:tracePt t="192744" x="6864350" y="4845050"/>
          <p14:tracePt t="192760" x="7067550" y="4851400"/>
          <p14:tracePt t="192777" x="7315200" y="4857750"/>
          <p14:tracePt t="192794" x="7689850" y="4857750"/>
          <p14:tracePt t="192810" x="7778750" y="4857750"/>
          <p14:tracePt t="192827" x="7962900" y="4845050"/>
          <p14:tracePt t="192844" x="7994650" y="4826000"/>
          <p14:tracePt t="192861" x="8026400" y="4800600"/>
          <p14:tracePt t="192878" x="8070850" y="4768850"/>
          <p14:tracePt t="192894" x="8108950" y="4730750"/>
          <p14:tracePt t="192911" x="8147050" y="4679950"/>
          <p14:tracePt t="192927" x="8166100" y="4635500"/>
          <p14:tracePt t="192944" x="8166100" y="4591050"/>
          <p14:tracePt t="192960" x="8153400" y="4546600"/>
          <p14:tracePt t="192977" x="8128000" y="4495800"/>
          <p14:tracePt t="192994" x="8070850" y="4445000"/>
          <p14:tracePt t="193011" x="8026400" y="4406900"/>
          <p14:tracePt t="193027" x="7988300" y="4375150"/>
          <p14:tracePt t="193044" x="7918450" y="4343400"/>
          <p14:tracePt t="193061" x="7797800" y="4311650"/>
          <p14:tracePt t="193078" x="7702550" y="4292600"/>
          <p14:tracePt t="193105" x="7359650" y="4254500"/>
          <p14:tracePt t="193118" x="7213600" y="4254500"/>
          <p14:tracePt t="193136" x="7099300" y="4254500"/>
          <p14:tracePt t="193144" x="7048500" y="4254500"/>
          <p14:tracePt t="193163" x="6997700" y="4260850"/>
          <p14:tracePt t="193177" x="6946900" y="4286250"/>
          <p14:tracePt t="193194" x="6858000" y="4337050"/>
          <p14:tracePt t="193211" x="6731000" y="4406900"/>
          <p14:tracePt t="193227" x="6597650" y="4476750"/>
          <p14:tracePt t="193245" x="6508750" y="4527550"/>
          <p14:tracePt t="193264" x="6496050" y="4540250"/>
          <p14:tracePt t="193328" x="6496050" y="4565650"/>
          <p14:tracePt t="193344" x="6515100" y="4603750"/>
          <p14:tracePt t="193361" x="6553200" y="4648200"/>
          <p14:tracePt t="193379" x="6610350" y="4692650"/>
          <p14:tracePt t="193395" x="6686550" y="4718050"/>
          <p14:tracePt t="193412" x="6762750" y="4737100"/>
          <p14:tracePt t="193428" x="6851650" y="4743450"/>
          <p14:tracePt t="193444" x="6902450" y="4749800"/>
          <p14:tracePt t="193461" x="6959600" y="4749800"/>
          <p14:tracePt t="193477" x="7016750" y="4749800"/>
          <p14:tracePt t="193494" x="7067550" y="4749800"/>
          <p14:tracePt t="193511" x="7131050" y="4743450"/>
          <p14:tracePt t="193528" x="7232650" y="4724400"/>
          <p14:tracePt t="193545" x="7289800" y="4711700"/>
          <p14:tracePt t="193561" x="7366000" y="4699000"/>
          <p14:tracePt t="193578" x="7416800" y="4692650"/>
          <p14:tracePt t="193594" x="7461250" y="4686300"/>
          <p14:tracePt t="193611" x="7499350" y="4679950"/>
          <p14:tracePt t="193628" x="7537450" y="4679950"/>
          <p14:tracePt t="193645" x="7569200" y="4673600"/>
          <p14:tracePt t="193661" x="7594600" y="4667250"/>
          <p14:tracePt t="193678" x="7607300" y="4660900"/>
          <p14:tracePt t="193695" x="7632700" y="4648200"/>
          <p14:tracePt t="193711" x="7651750" y="4635500"/>
          <p14:tracePt t="193728" x="7664450" y="4629150"/>
          <p14:tracePt t="193761" x="7677150" y="4629150"/>
          <p14:tracePt t="193778" x="7708900" y="4622800"/>
          <p14:tracePt t="193796" x="7734300" y="4616450"/>
          <p14:tracePt t="193821" x="7785100" y="4584700"/>
          <p14:tracePt t="193854" x="7937500" y="4546600"/>
          <p14:tracePt t="193886" x="8083550" y="4533900"/>
          <p14:tracePt t="193898" x="8096250" y="4533900"/>
          <p14:tracePt t="193962" x="8102600" y="4540250"/>
          <p14:tracePt t="193978" x="8172450" y="4597400"/>
          <p14:tracePt t="193995" x="8274050" y="4660900"/>
          <p14:tracePt t="194012" x="8445500" y="4794250"/>
          <p14:tracePt t="194028" x="8509000" y="4851400"/>
          <p14:tracePt t="194045" x="8528050" y="4883150"/>
          <p14:tracePt t="194078" x="8515350" y="4876800"/>
          <p14:tracePt t="194095" x="8470900" y="4832350"/>
          <p14:tracePt t="194111" x="8439150" y="4781550"/>
          <p14:tracePt t="194128" x="8426450" y="4743450"/>
          <p14:tracePt t="194145" x="8413750" y="4705350"/>
          <p14:tracePt t="194161" x="8413750" y="4686300"/>
          <p14:tracePt t="194179" x="8413750" y="4667250"/>
          <p14:tracePt t="194195" x="8413750" y="4654550"/>
          <p14:tracePt t="194212" x="8413750" y="4648200"/>
          <p14:tracePt t="194228" x="8413750" y="4641850"/>
          <p14:tracePt t="194246" x="8413750" y="4635500"/>
          <p14:tracePt t="194261" x="8413750" y="4629150"/>
          <p14:tracePt t="194395" x="8413750" y="4616450"/>
          <p14:tracePt t="194428" x="8413750" y="4610100"/>
          <p14:tracePt t="194445" x="8413750" y="4603750"/>
          <p14:tracePt t="194462" x="8413750" y="4597400"/>
          <p14:tracePt t="194478" x="8413750" y="4584700"/>
          <p14:tracePt t="194495" x="8413750" y="4572000"/>
          <p14:tracePt t="194512" x="8420100" y="4552950"/>
          <p14:tracePt t="194529" x="8426450" y="4540250"/>
          <p14:tracePt t="194545" x="8432800" y="4527550"/>
          <p14:tracePt t="194562" x="8432800" y="4514850"/>
          <p14:tracePt t="194580" x="8439150" y="4508500"/>
          <p14:tracePt t="199571" x="8331200" y="4476750"/>
          <p14:tracePt t="199583" x="8242300" y="4425950"/>
          <p14:tracePt t="199605" x="7962900" y="4159250"/>
          <p14:tracePt t="199616" x="7899400" y="4102100"/>
          <p14:tracePt t="199633" x="7804150" y="4025900"/>
          <p14:tracePt t="199649" x="7772400" y="3987800"/>
          <p14:tracePt t="199668" x="7772400" y="3956050"/>
          <p14:tracePt t="199684" x="7785100" y="3943350"/>
          <p14:tracePt t="199700" x="7848600" y="3937000"/>
          <p14:tracePt t="199716" x="8108950" y="3905250"/>
          <p14:tracePt t="199733" x="8439150" y="3879850"/>
          <p14:tracePt t="199749" x="8699500" y="3854450"/>
          <p14:tracePt t="199766" x="8909050" y="3816350"/>
          <p14:tracePt t="199783" x="9156700" y="3771900"/>
          <p14:tracePt t="199799" x="9410700" y="3727450"/>
          <p14:tracePt t="199816" x="9709150" y="3670300"/>
          <p14:tracePt t="199833" x="10001250" y="3625850"/>
          <p14:tracePt t="199849" x="10375900" y="3549650"/>
          <p14:tracePt t="199866" x="10458450" y="3536950"/>
          <p14:tracePt t="199867" x="10547350" y="3524250"/>
          <p14:tracePt t="199883" x="10636250" y="3511550"/>
          <p14:tracePt t="199899" x="11029950" y="3511550"/>
          <p14:tracePt t="199916" x="11252200" y="3530600"/>
          <p14:tracePt t="199933" x="11417300" y="3536950"/>
          <p14:tracePt t="199950" x="11518900" y="3536950"/>
          <p14:tracePt t="199966" x="11557000" y="3536950"/>
          <p14:tracePt t="199983" x="11563350" y="3530600"/>
          <p14:tracePt t="199999" x="11563350" y="3517900"/>
          <p14:tracePt t="200016" x="11563350" y="3498850"/>
          <p14:tracePt t="200033" x="11563350" y="3492500"/>
          <p14:tracePt t="200111" x="11557000" y="3486150"/>
          <p14:tracePt t="200137" x="11550650" y="3479800"/>
          <p14:tracePt t="200166" x="11569700" y="3479800"/>
          <p14:tracePt t="203821" x="11493500" y="3594100"/>
          <p14:tracePt t="203836" x="11353800" y="3778250"/>
          <p14:tracePt t="203863" x="11207750" y="4121150"/>
          <p14:tracePt t="203871" x="11207750" y="4235450"/>
          <p14:tracePt t="203886" x="11233150" y="4368800"/>
          <p14:tracePt t="203903" x="11239500" y="4445000"/>
          <p14:tracePt t="203920" x="11201400" y="4476750"/>
          <p14:tracePt t="203936" x="11131550" y="4508500"/>
          <p14:tracePt t="203953" x="10991850" y="4578350"/>
          <p14:tracePt t="203969" x="10795000" y="4730750"/>
          <p14:tracePt t="203987" x="10591800" y="4933950"/>
          <p14:tracePt t="204003" x="10369550" y="5162550"/>
          <p14:tracePt t="204020" x="10191750" y="5321300"/>
          <p14:tracePt t="204037" x="10001250" y="5422900"/>
          <p14:tracePt t="204058" x="9817100" y="5454650"/>
          <p14:tracePt t="204070" x="9721850" y="5441950"/>
          <p14:tracePt t="204086" x="9632950" y="5429250"/>
          <p14:tracePt t="204103" x="9601200" y="5422900"/>
          <p14:tracePt t="204104" x="9569450" y="5422900"/>
          <p14:tracePt t="204120" x="9480550" y="5422900"/>
          <p14:tracePt t="204136" x="9404350" y="5435600"/>
          <p14:tracePt t="204153" x="9296400" y="5454650"/>
          <p14:tracePt t="204170" x="9080500" y="5454650"/>
          <p14:tracePt t="204187" x="8832850" y="5429250"/>
          <p14:tracePt t="204203" x="8509000" y="5372100"/>
          <p14:tracePt t="204220" x="8235950" y="5327650"/>
          <p14:tracePt t="204238" x="7956550" y="5283200"/>
          <p14:tracePt t="204253" x="7645400" y="5251450"/>
          <p14:tracePt t="204270" x="7308850" y="5238750"/>
          <p14:tracePt t="204287" x="6953250" y="5238750"/>
          <p14:tracePt t="204303" x="6711950" y="5226050"/>
          <p14:tracePt t="204320" x="6330950" y="5207000"/>
          <p14:tracePt t="204337" x="6127750" y="5194300"/>
          <p14:tracePt t="204353" x="5886450" y="5187950"/>
          <p14:tracePt t="204370" x="5695950" y="5181600"/>
          <p14:tracePt t="204387" x="5537200" y="5181600"/>
          <p14:tracePt t="204403" x="5410200" y="5181600"/>
          <p14:tracePt t="204420" x="5308600" y="5175250"/>
          <p14:tracePt t="204437" x="5143500" y="5175250"/>
          <p14:tracePt t="204453" x="4914900" y="5162550"/>
          <p14:tracePt t="204470" x="4654550" y="5137150"/>
          <p14:tracePt t="204487" x="4400550" y="5092700"/>
          <p14:tracePt t="204503" x="4279900" y="5060950"/>
          <p14:tracePt t="204520" x="4248150" y="5016500"/>
          <p14:tracePt t="204537" x="4273550" y="4965700"/>
          <p14:tracePt t="204554" x="4305300" y="4921250"/>
          <p14:tracePt t="204555" x="4318000" y="4914900"/>
          <p14:tracePt t="204575" x="4318000" y="4908550"/>
          <p14:tracePt t="204772" x="4337050" y="4895850"/>
          <p14:tracePt t="204787" x="4432300" y="4851400"/>
          <p14:tracePt t="204803" x="4749800" y="4692650"/>
          <p14:tracePt t="204820" x="4927600" y="4591050"/>
          <p14:tracePt t="204837" x="5054600" y="4495800"/>
          <p14:tracePt t="204854" x="5118100" y="4419600"/>
          <p14:tracePt t="204870" x="5175250" y="4330700"/>
          <p14:tracePt t="204887" x="5264150" y="4235450"/>
          <p14:tracePt t="204903" x="5391150" y="4108450"/>
          <p14:tracePt t="204921" x="5505450" y="4006850"/>
          <p14:tracePt t="204937" x="5543550" y="3937000"/>
          <p14:tracePt t="204954" x="5543550" y="3911600"/>
          <p14:tracePt t="204971" x="5543550" y="3892550"/>
          <p14:tracePt t="204993" x="5543550" y="3879850"/>
          <p14:tracePt t="205032" x="5556250" y="3911600"/>
          <p14:tracePt t="205039" x="5581650" y="3949700"/>
          <p14:tracePt t="205054" x="5638800" y="4038600"/>
          <p14:tracePt t="205070" x="5689600" y="4140200"/>
          <p14:tracePt t="205087" x="5721350" y="4203700"/>
          <p14:tracePt t="205104" x="5746750" y="4248150"/>
          <p14:tracePt t="205120" x="5765800" y="4260850"/>
          <p14:tracePt t="205137" x="5784850" y="4267200"/>
          <p14:tracePt t="205154" x="5810250" y="4267200"/>
          <p14:tracePt t="205172" x="5816600" y="4267200"/>
          <p14:tracePt t="205188" x="5822950" y="4267200"/>
          <p14:tracePt t="205204" x="5835650" y="4279900"/>
          <p14:tracePt t="205221" x="5842000" y="4318000"/>
          <p14:tracePt t="205237" x="5842000" y="4362450"/>
          <p14:tracePt t="205254" x="5829300" y="4394200"/>
          <p14:tracePt t="205271" x="5829300" y="4406900"/>
          <p14:tracePt t="205287" x="5829300" y="4413250"/>
          <p14:tracePt t="205304" x="5816600" y="4419600"/>
          <p14:tracePt t="205321" x="5753100" y="4495800"/>
          <p14:tracePt t="205337" x="5683250" y="4610100"/>
          <p14:tracePt t="205354" x="5626100" y="4775200"/>
          <p14:tracePt t="205371" x="5600700" y="4940300"/>
          <p14:tracePt t="205387" x="5600700" y="5016500"/>
          <p14:tracePt t="205511" x="5588000" y="5041900"/>
          <p14:tracePt t="205621" x="5562600" y="5067300"/>
          <p14:tracePt t="205638" x="5530850" y="5099050"/>
          <p14:tracePt t="205688" x="5556250" y="5067300"/>
          <p14:tracePt t="205704" x="5600700" y="5016500"/>
          <p14:tracePt t="205721" x="5632450" y="4978400"/>
          <p14:tracePt t="205738" x="5664200" y="4953000"/>
          <p14:tracePt t="207368" x="5657850" y="4953000"/>
          <p14:tracePt t="207384" x="5651500" y="4953000"/>
          <p14:tracePt t="207391" x="5645150" y="4953000"/>
          <p14:tracePt t="207406" x="5619750" y="4972050"/>
          <p14:tracePt t="207422" x="5600700" y="4984750"/>
          <p14:tracePt t="207439" x="5588000" y="4997450"/>
          <p14:tracePt t="207536" x="5588000" y="5003800"/>
          <p14:tracePt t="207547" x="5600700" y="5016500"/>
          <p14:tracePt t="207566" x="5651500" y="5041900"/>
          <p14:tracePt t="207573" x="5695950" y="5054600"/>
          <p14:tracePt t="207589" x="5803900" y="5067300"/>
          <p14:tracePt t="207606" x="5880100" y="5073650"/>
          <p14:tracePt t="207623" x="5905500" y="5073650"/>
          <p14:tracePt t="207639" x="5924550" y="5067300"/>
          <p14:tracePt t="207656" x="5988050" y="5060950"/>
          <p14:tracePt t="207673" x="6026150" y="5048250"/>
          <p14:tracePt t="207690" x="6076950" y="5029200"/>
          <p14:tracePt t="207706" x="6108700" y="5003800"/>
          <p14:tracePt t="207723" x="6121400" y="4984750"/>
          <p14:tracePt t="207739" x="6121400" y="4959350"/>
          <p14:tracePt t="207756" x="6102350" y="4933950"/>
          <p14:tracePt t="207773" x="6076950" y="4908550"/>
          <p14:tracePt t="207795" x="6051550" y="4876800"/>
          <p14:tracePt t="207806" x="6038850" y="4864100"/>
          <p14:tracePt t="207823" x="6013450" y="4838700"/>
          <p14:tracePt t="207840" x="5988050" y="4813300"/>
          <p14:tracePt t="207856" x="5949950" y="4787900"/>
          <p14:tracePt t="207873" x="5899150" y="4768850"/>
          <p14:tracePt t="207889" x="5810250" y="4737100"/>
          <p14:tracePt t="207907" x="5753100" y="4718050"/>
          <p14:tracePt t="207925" x="5740400" y="4711700"/>
          <p14:tracePt t="207940" x="5740400" y="4705350"/>
          <p14:tracePt t="207956" x="5727700" y="4699000"/>
          <p14:tracePt t="207973" x="5702300" y="4692650"/>
          <p14:tracePt t="207990" x="5664200" y="4679950"/>
          <p14:tracePt t="208008" x="5626100" y="4667250"/>
          <p14:tracePt t="208026" x="5588000" y="4654550"/>
          <p14:tracePt t="208040" x="5562600" y="4654550"/>
          <p14:tracePt t="208057" x="5492750" y="4654550"/>
          <p14:tracePt t="208073" x="5365750" y="4654550"/>
          <p14:tracePt t="208090" x="5245100" y="4660900"/>
          <p14:tracePt t="208107" x="5137150" y="4673600"/>
          <p14:tracePt t="208124" x="5060950" y="4673600"/>
          <p14:tracePt t="208140" x="5054600" y="4673600"/>
          <p14:tracePt t="208157" x="5048250" y="4679950"/>
          <p14:tracePt t="208173" x="5035550" y="4718050"/>
          <p14:tracePt t="208190" x="5016500" y="4775200"/>
          <p14:tracePt t="208207" x="5003800" y="4819650"/>
          <p14:tracePt t="208223" x="4997450" y="4870450"/>
          <p14:tracePt t="208240" x="5010150" y="4914900"/>
          <p14:tracePt t="208257" x="5048250" y="4959350"/>
          <p14:tracePt t="208273" x="5086350" y="4991100"/>
          <p14:tracePt t="208291" x="5124450" y="5016500"/>
          <p14:tracePt t="208307" x="5168900" y="5048250"/>
          <p14:tracePt t="208323" x="5200650" y="5073650"/>
          <p14:tracePt t="208340" x="5232400" y="5086350"/>
          <p14:tracePt t="208357" x="5283200" y="5118100"/>
          <p14:tracePt t="208373" x="5334000" y="5137150"/>
          <p14:tracePt t="208390" x="5473700" y="5181600"/>
          <p14:tracePt t="208407" x="5568950" y="5207000"/>
          <p14:tracePt t="208423" x="5613400" y="5219700"/>
          <p14:tracePt t="208540" x="5626100" y="5219700"/>
          <p14:tracePt t="208557" x="5657850" y="5213350"/>
          <p14:tracePt t="208574" x="5664200" y="5213350"/>
          <p14:tracePt t="209019" x="5664200" y="5194300"/>
          <p14:tracePt t="209056" x="5664200" y="5187950"/>
          <p14:tracePt t="209074" x="5670550" y="5187950"/>
          <p14:tracePt t="209092" x="5683250" y="5175250"/>
          <p14:tracePt t="209108" x="5721350" y="5175250"/>
          <p14:tracePt t="209125" x="5772150" y="5207000"/>
          <p14:tracePt t="209128" x="5810250" y="5245100"/>
          <p14:tracePt t="209149" x="5905500" y="5340350"/>
          <p14:tracePt t="209159" x="5943600" y="5397500"/>
          <p14:tracePt t="209178" x="6102350" y="5562600"/>
          <p14:tracePt t="209191" x="6153150" y="5594350"/>
          <p14:tracePt t="209208" x="6324600" y="5689600"/>
          <p14:tracePt t="209224" x="6680200" y="5842000"/>
          <p14:tracePt t="209241" x="6902450" y="5937250"/>
          <p14:tracePt t="209257" x="7080250" y="6019800"/>
          <p14:tracePt t="209274" x="7200900" y="6064250"/>
          <p14:tracePt t="209291" x="7283450" y="6096000"/>
          <p14:tracePt t="209307" x="7346950" y="6115050"/>
          <p14:tracePt t="209324" x="7410450" y="6134100"/>
          <p14:tracePt t="209341" x="7461250" y="6140450"/>
          <p14:tracePt t="209358" x="7531100" y="6140450"/>
          <p14:tracePt t="209384" x="7645400" y="6140450"/>
          <p14:tracePt t="209391" x="7683500" y="6140450"/>
          <p14:tracePt t="209408" x="7766050" y="6127750"/>
          <p14:tracePt t="209428" x="7848600" y="6115050"/>
          <p14:tracePt t="209441" x="7893050" y="6115050"/>
          <p14:tracePt t="209461" x="8051800" y="6076950"/>
          <p14:tracePt t="209476" x="8210550" y="6045200"/>
          <p14:tracePt t="209491" x="8331200" y="6026150"/>
          <p14:tracePt t="209508" x="8439150" y="6007100"/>
          <p14:tracePt t="209524" x="8483600" y="5994400"/>
          <p14:tracePt t="209541" x="8483600" y="5988050"/>
          <p14:tracePt t="209558" x="8483600" y="5981700"/>
          <p14:tracePt t="209574" x="8489950" y="5969000"/>
          <p14:tracePt t="209591" x="8496300" y="5956300"/>
          <p14:tracePt t="209608" x="8509000" y="5924550"/>
          <p14:tracePt t="209624" x="8509000" y="5899150"/>
          <p14:tracePt t="209642" x="8509000" y="5880100"/>
          <p14:tracePt t="209670" x="8502650" y="5816600"/>
          <p14:tracePt t="209692" x="8477250" y="5784850"/>
          <p14:tracePt t="209708" x="8439150" y="5740400"/>
          <p14:tracePt t="209724" x="8413750" y="5708650"/>
          <p14:tracePt t="209741" x="8401050" y="5689600"/>
          <p14:tracePt t="209758" x="8382000" y="5676900"/>
          <p14:tracePt t="209775" x="8331200" y="5670550"/>
          <p14:tracePt t="209792" x="8235950" y="5683250"/>
          <p14:tracePt t="209808" x="8096250" y="5708650"/>
          <p14:tracePt t="209825" x="7969250" y="5727700"/>
          <p14:tracePt t="209841" x="7854950" y="5727700"/>
          <p14:tracePt t="209861" x="7747000" y="5721350"/>
          <p14:tracePt t="209877" x="7734300" y="5715000"/>
          <p14:tracePt t="209902" x="7702550" y="5702300"/>
          <p14:tracePt t="209913" x="7677150" y="5695950"/>
          <p14:tracePt t="209927" x="7486650" y="5638800"/>
          <p14:tracePt t="209941" x="7397750" y="5613400"/>
          <p14:tracePt t="209958" x="6985000" y="5505450"/>
          <p14:tracePt t="209975" x="6769100" y="5448300"/>
          <p14:tracePt t="209992" x="6629400" y="5391150"/>
          <p14:tracePt t="210008" x="6584950" y="5353050"/>
          <p14:tracePt t="210025" x="6572250" y="5321300"/>
          <p14:tracePt t="210041" x="6578600" y="5283200"/>
          <p14:tracePt t="210058" x="6616700" y="5257800"/>
          <p14:tracePt t="210075" x="6667500" y="5245100"/>
          <p14:tracePt t="210092" x="6750050" y="5238750"/>
          <p14:tracePt t="210108" x="6851650" y="5238750"/>
          <p14:tracePt t="210132" x="7016750" y="5251450"/>
          <p14:tracePt t="210141" x="7061200" y="5251450"/>
          <p14:tracePt t="210158" x="7143750" y="5257800"/>
          <p14:tracePt t="210175" x="7150100" y="5257800"/>
          <p14:tracePt t="210550" x="7162800" y="5245100"/>
          <p14:tracePt t="210558" x="7169150" y="5245100"/>
          <p14:tracePt t="210575" x="7175500" y="5232400"/>
          <p14:tracePt t="210592" x="7181850" y="5226050"/>
          <p14:tracePt t="210609" x="7188200" y="5219700"/>
          <p14:tracePt t="210626" x="7194550" y="5213350"/>
          <p14:tracePt t="210647" x="7200900" y="5200650"/>
          <p14:tracePt t="210660" x="7200900" y="5194300"/>
          <p14:tracePt t="210677" x="7207250" y="5187950"/>
          <p14:tracePt t="211055" x="7207250" y="5181600"/>
          <p14:tracePt t="211062" x="7213600" y="5175250"/>
          <p14:tracePt t="211076" x="7213600" y="5168900"/>
          <p14:tracePt t="211092" x="7219950" y="5156200"/>
          <p14:tracePt t="211110" x="7226300" y="5149850"/>
          <p14:tracePt t="211376" x="7226300" y="5137150"/>
          <p14:tracePt t="211396" x="7232650" y="5118100"/>
          <p14:tracePt t="211409" x="7232650" y="5105400"/>
          <p14:tracePt t="211426" x="7239000" y="5086350"/>
          <p14:tracePt t="211444" x="7239000" y="5073650"/>
          <p14:tracePt t="211460" x="7245350" y="5060950"/>
          <p14:tracePt t="211477" x="7251700" y="5048250"/>
          <p14:tracePt t="211493" x="7258050" y="5041900"/>
          <p14:tracePt t="211965" x="7258050" y="5054600"/>
          <p14:tracePt t="212188" x="7270750" y="5054600"/>
          <p14:tracePt t="212210" x="7302500" y="5048250"/>
          <p14:tracePt t="212228" x="7327900" y="5035550"/>
          <p14:tracePt t="212245" x="7346950" y="5029200"/>
          <p14:tracePt t="212264" x="7353300" y="5022850"/>
          <p14:tracePt t="212474" x="7378700" y="5016500"/>
          <p14:tracePt t="212493" x="7391400" y="5016500"/>
          <p14:tracePt t="212527" x="7397750" y="5016500"/>
          <p14:tracePt t="212544" x="7410450" y="5016500"/>
          <p14:tracePt t="212560" x="7416800" y="5016500"/>
          <p14:tracePt t="212701" x="7423150" y="5016500"/>
          <p14:tracePt t="212744" x="7429500" y="5016500"/>
          <p14:tracePt t="212760" x="7454900" y="5016500"/>
          <p14:tracePt t="212777" x="7486650" y="5016500"/>
          <p14:tracePt t="212794" x="7518400" y="5022850"/>
          <p14:tracePt t="212810" x="7581900" y="5035550"/>
          <p14:tracePt t="212827" x="7626350" y="5048250"/>
          <p14:tracePt t="212844" x="7664450" y="5060950"/>
          <p14:tracePt t="212861" x="7683500" y="5067300"/>
          <p14:tracePt t="212877" x="7689850" y="5067300"/>
          <p14:tracePt t="213230" x="7696200" y="5067300"/>
          <p14:tracePt t="213244" x="7702550" y="5073650"/>
          <p14:tracePt t="213261" x="7740650" y="5086350"/>
          <p14:tracePt t="213278" x="7804150" y="5099050"/>
          <p14:tracePt t="213294" x="7893050" y="5099050"/>
          <p14:tracePt t="213311" x="7937500" y="5099050"/>
          <p14:tracePt t="213328" x="7969250" y="5099050"/>
          <p14:tracePt t="213344" x="7975600" y="5092700"/>
          <p14:tracePt t="213361" x="7981950" y="5092700"/>
          <p14:tracePt t="213378" x="7988300" y="5086350"/>
          <p14:tracePt t="213395" x="8007350" y="5080000"/>
          <p14:tracePt t="213411" x="8026400" y="5073650"/>
          <p14:tracePt t="213428" x="8045450" y="5067300"/>
          <p14:tracePt t="213447" x="8070850" y="5060950"/>
          <p14:tracePt t="213461" x="8077200" y="5060950"/>
          <p14:tracePt t="213481" x="8115300" y="5054600"/>
          <p14:tracePt t="213494" x="8134350" y="5048250"/>
          <p14:tracePt t="213511" x="8197850" y="5035550"/>
          <p14:tracePt t="213528" x="8312150" y="5029200"/>
          <p14:tracePt t="213544" x="8388350" y="5029200"/>
          <p14:tracePt t="213561" x="8451850" y="5029200"/>
          <p14:tracePt t="213578" x="8502650" y="5022850"/>
          <p14:tracePt t="213594" x="8534400" y="5016500"/>
          <p14:tracePt t="213611" x="8559800" y="5016500"/>
          <p14:tracePt t="213635" x="8597900" y="5016500"/>
          <p14:tracePt t="213645" x="8604250" y="5010150"/>
          <p14:tracePt t="213664" x="8636000" y="5010150"/>
          <p14:tracePt t="213678" x="8648700" y="5010150"/>
          <p14:tracePt t="213695" x="8667750" y="5010150"/>
          <p14:tracePt t="213711" x="8680450" y="5010150"/>
          <p14:tracePt t="213728" x="8686800" y="5010150"/>
          <p14:tracePt t="213745" x="8693150" y="5010150"/>
          <p14:tracePt t="213796" x="8699500" y="5010150"/>
          <p14:tracePt t="214145" x="8699500" y="5003800"/>
          <p14:tracePt t="214161" x="8724900" y="5003800"/>
          <p14:tracePt t="214180" x="8750300" y="5003800"/>
          <p14:tracePt t="214195" x="8782050" y="4997450"/>
          <p14:tracePt t="214212" x="8820150" y="4997450"/>
          <p14:tracePt t="214229" x="8909050" y="4997450"/>
          <p14:tracePt t="214245" x="9093200" y="4991100"/>
          <p14:tracePt t="214262" x="9302750" y="4997450"/>
          <p14:tracePt t="214279" x="9474200" y="4997450"/>
          <p14:tracePt t="214295" x="9626600" y="4997450"/>
          <p14:tracePt t="214312" x="9683750" y="4997450"/>
          <p14:tracePt t="214333" x="9690100" y="4997450"/>
          <p14:tracePt t="214640" x="9702800" y="4997450"/>
          <p14:tracePt t="214649" x="9728200" y="4997450"/>
          <p14:tracePt t="214669" x="9855200" y="4997450"/>
          <p14:tracePt t="214679" x="9937750" y="4997450"/>
          <p14:tracePt t="214696" x="10077450" y="4997450"/>
          <p14:tracePt t="214712" x="10261600" y="4991100"/>
          <p14:tracePt t="214729" x="10312400" y="4984750"/>
          <p14:tracePt t="214745" x="10344150" y="4972050"/>
          <p14:tracePt t="215039" x="10363200" y="4959350"/>
          <p14:tracePt t="215045" x="10369550" y="4953000"/>
          <p14:tracePt t="215062" x="10382250" y="4933950"/>
          <p14:tracePt t="215079" x="10388600" y="4908550"/>
          <p14:tracePt t="215095" x="10394950" y="4889500"/>
          <p14:tracePt t="215112" x="10394950" y="4870450"/>
          <p14:tracePt t="215129" x="10394950" y="4857750"/>
          <p14:tracePt t="215146" x="10394950" y="4851400"/>
          <p14:tracePt t="215163" x="10388600" y="4845050"/>
          <p14:tracePt t="215179" x="10375900" y="4838700"/>
          <p14:tracePt t="215196" x="10363200" y="4838700"/>
          <p14:tracePt t="215212" x="10350500" y="4832350"/>
          <p14:tracePt t="215229" x="10337800" y="4832350"/>
          <p14:tracePt t="215246" x="10312400" y="4832350"/>
          <p14:tracePt t="215263" x="10299700" y="4832350"/>
          <p14:tracePt t="215279" x="10287000" y="4832350"/>
          <p14:tracePt t="215296" x="10280650" y="4832350"/>
          <p14:tracePt t="215317" x="10274300" y="4832350"/>
          <p14:tracePt t="215346" x="10267950" y="4832350"/>
          <p14:tracePt t="215663" x="10261600" y="4832350"/>
          <p14:tracePt t="215680" x="10248900" y="4832350"/>
          <p14:tracePt t="215699" x="10236200" y="4832350"/>
          <p14:tracePt t="215713" x="10236200" y="4838700"/>
          <p14:tracePt t="215731" x="10229850" y="4838700"/>
          <p14:tracePt t="215879" x="10229850" y="4845050"/>
          <p14:tracePt t="215896" x="10223500" y="4870450"/>
          <p14:tracePt t="215913" x="10223500" y="4902200"/>
          <p14:tracePt t="215930" x="10223500" y="4927600"/>
          <p14:tracePt t="215946" x="10229850" y="4946650"/>
          <p14:tracePt t="215963" x="10236200" y="4953000"/>
          <p14:tracePt t="215987" x="10255250" y="4953000"/>
          <p14:tracePt t="215996" x="10261600" y="4959350"/>
          <p14:tracePt t="216013" x="10287000" y="4959350"/>
          <p14:tracePt t="216030" x="10318750" y="4959350"/>
          <p14:tracePt t="216047" x="10331450" y="4959350"/>
          <p14:tracePt t="216864" x="10318750" y="4972050"/>
          <p14:tracePt t="216881" x="10318750" y="4978400"/>
          <p14:tracePt t="224563" x="10312400" y="4978400"/>
          <p14:tracePt t="224570" x="10293350" y="4965700"/>
          <p14:tracePt t="224592" x="10140950" y="4940300"/>
          <p14:tracePt t="224603" x="10064750" y="4927600"/>
          <p14:tracePt t="224620" x="9912350" y="4908550"/>
          <p14:tracePt t="224640" x="9715500" y="4870450"/>
          <p14:tracePt t="224654" x="9594850" y="4838700"/>
          <p14:tracePt t="224670" x="9283700" y="4768850"/>
          <p14:tracePt t="224687" x="8870950" y="4718050"/>
          <p14:tracePt t="224704" x="8439150" y="4718050"/>
          <p14:tracePt t="224725" x="7804150" y="4768850"/>
          <p14:tracePt t="224740" x="7645400" y="4775200"/>
          <p14:tracePt t="224754" x="7321550" y="4781550"/>
          <p14:tracePt t="224779" x="7245350" y="4775200"/>
          <p14:tracePt t="224787" x="7200900" y="4768850"/>
          <p14:tracePt t="224808" x="7023100" y="4768850"/>
          <p14:tracePt t="224820" x="6800850" y="4775200"/>
          <p14:tracePt t="224837" x="6540500" y="4813300"/>
          <p14:tracePt t="224854" x="6242050" y="4870450"/>
          <p14:tracePt t="224870" x="6051550" y="4902200"/>
          <p14:tracePt t="224887" x="5937250" y="4914900"/>
          <p14:tracePt t="224904" x="5822950" y="4927600"/>
          <p14:tracePt t="224924" x="5524500" y="4953000"/>
          <p14:tracePt t="224937" x="5378450" y="4972050"/>
          <p14:tracePt t="224954" x="5111750" y="5029200"/>
          <p14:tracePt t="224971" x="4838700" y="5118100"/>
          <p14:tracePt t="224988" x="4610100" y="5207000"/>
          <p14:tracePt t="225015" x="4527550" y="5232400"/>
          <p14:tracePt t="225037" x="4521200" y="5232400"/>
          <p14:tracePt t="225054" x="4514850" y="5238750"/>
          <p14:tracePt t="225071" x="4508500" y="5251450"/>
          <p14:tracePt t="225087" x="4502150" y="5264150"/>
          <p14:tracePt t="225206" x="4514850" y="5270500"/>
          <p14:tracePt t="225221" x="4527550" y="5276850"/>
          <p14:tracePt t="225250" x="4616450" y="5334000"/>
          <p14:tracePt t="225255" x="4635500" y="5340350"/>
          <p14:tracePt t="225271" x="4667250" y="5359400"/>
          <p14:tracePt t="225287" x="4686300" y="5365750"/>
          <p14:tracePt t="225304" x="4705350" y="5372100"/>
          <p14:tracePt t="225321" x="4730750" y="5372100"/>
          <p14:tracePt t="225337" x="4756150" y="5372100"/>
          <p14:tracePt t="225354" x="4787900" y="5372100"/>
          <p14:tracePt t="225371" x="4813300" y="5372100"/>
          <p14:tracePt t="225388" x="4838700" y="5372100"/>
          <p14:tracePt t="225404" x="4857750" y="5372100"/>
          <p14:tracePt t="225482" x="4864100" y="5372100"/>
          <p14:tracePt t="225488" x="4870450" y="5365750"/>
          <p14:tracePt t="225505" x="4895850" y="5340350"/>
          <p14:tracePt t="225528" x="4953000" y="5302250"/>
          <p14:tracePt t="225538" x="4978400" y="5283200"/>
          <p14:tracePt t="225556" x="5010150" y="5270500"/>
          <p14:tracePt t="225571" x="5022850" y="5264150"/>
          <p14:tracePt t="225588" x="5035550" y="5251450"/>
          <p14:tracePt t="225604" x="5048250" y="5245100"/>
          <p14:tracePt t="225621" x="5067300" y="5232400"/>
          <p14:tracePt t="225638" x="5086350" y="5226050"/>
          <p14:tracePt t="225657" x="5086350" y="5219700"/>
          <p14:tracePt t="225721" x="5054600" y="5207000"/>
          <p14:tracePt t="225738" x="5003800" y="5200650"/>
          <p14:tracePt t="225756" x="4933950" y="5200650"/>
          <p14:tracePt t="225771" x="4851400" y="5207000"/>
          <p14:tracePt t="225788" x="4806950" y="5213350"/>
          <p14:tracePt t="225805" x="4787900" y="5213350"/>
          <p14:tracePt t="225821" x="4762500" y="5207000"/>
          <p14:tracePt t="225838" x="4737100" y="5194300"/>
          <p14:tracePt t="225855" x="4718050" y="5162550"/>
          <p14:tracePt t="225871" x="4718050" y="5156200"/>
          <p14:tracePt t="226115" x="4718050" y="5149850"/>
          <p14:tracePt t="226121" x="4718050" y="5143500"/>
          <p14:tracePt t="226138" x="4718050" y="5124450"/>
          <p14:tracePt t="226155" x="4711700" y="5105400"/>
          <p14:tracePt t="226172" x="4711700" y="5086350"/>
          <p14:tracePt t="226188" x="4749800" y="5060950"/>
          <p14:tracePt t="226205" x="4800600" y="5041900"/>
          <p14:tracePt t="226225" x="4870450" y="5029200"/>
          <p14:tracePt t="226238" x="4921250" y="5022850"/>
          <p14:tracePt t="226255" x="4965700" y="5016500"/>
          <p14:tracePt t="226272" x="4997450" y="5016500"/>
          <p14:tracePt t="226288" x="5054600" y="5010150"/>
          <p14:tracePt t="226305" x="5124450" y="5003800"/>
          <p14:tracePt t="226322" x="5194300" y="4997450"/>
          <p14:tracePt t="226340" x="5257800" y="4997450"/>
          <p14:tracePt t="226359" x="5321300" y="4997450"/>
          <p14:tracePt t="226372" x="5327650" y="4997450"/>
          <p14:tracePt t="226389" x="5346700" y="5003800"/>
          <p14:tracePt t="226405" x="5353050" y="5010150"/>
          <p14:tracePt t="226422" x="5372100" y="5029200"/>
          <p14:tracePt t="226438" x="5384800" y="5054600"/>
          <p14:tracePt t="226455" x="5397500" y="5099050"/>
          <p14:tracePt t="226472" x="5397500" y="5143500"/>
          <p14:tracePt t="226488" x="5397500" y="5187950"/>
          <p14:tracePt t="226505" x="5397500" y="5213350"/>
          <p14:tracePt t="226522" x="5397500" y="5219700"/>
          <p14:tracePt t="226741" x="5429250" y="5245100"/>
          <p14:tracePt t="226756" x="5480050" y="5264150"/>
          <p14:tracePt t="226773" x="5683250" y="5321300"/>
          <p14:tracePt t="226789" x="5816600" y="5327650"/>
          <p14:tracePt t="226805" x="5905500" y="5327650"/>
          <p14:tracePt t="226822" x="5930900" y="5321300"/>
          <p14:tracePt t="226839" x="5943600" y="5308600"/>
          <p14:tracePt t="226856" x="5962650" y="5289550"/>
          <p14:tracePt t="226872" x="5988050" y="5276850"/>
          <p14:tracePt t="226889" x="6032500" y="5276850"/>
          <p14:tracePt t="226906" x="6083300" y="5276850"/>
          <p14:tracePt t="226925" x="6134100" y="5270500"/>
          <p14:tracePt t="226939" x="6172200" y="5270500"/>
          <p14:tracePt t="226955" x="6178550" y="5264150"/>
          <p14:tracePt t="227039" x="6184900" y="5264150"/>
          <p14:tracePt t="227055" x="6197600" y="5264150"/>
          <p14:tracePt t="227073" x="6216650" y="5264150"/>
          <p14:tracePt t="227090" x="6248400" y="5257800"/>
          <p14:tracePt t="227106" x="6292850" y="5251450"/>
          <p14:tracePt t="227123" x="6337300" y="5238750"/>
          <p14:tracePt t="227139" x="6369050" y="5232400"/>
          <p14:tracePt t="227156" x="6413500" y="5226050"/>
          <p14:tracePt t="227173" x="6457950" y="5226050"/>
          <p14:tracePt t="227190" x="6515100" y="5226050"/>
          <p14:tracePt t="227216" x="6572250" y="5226050"/>
          <p14:tracePt t="227240" x="6584950" y="5232400"/>
          <p14:tracePt t="227260" x="6597650" y="5232400"/>
          <p14:tracePt t="227273" x="6604000" y="5232400"/>
          <p14:tracePt t="227323" x="6610350" y="5232400"/>
          <p14:tracePt t="227451" x="6711950" y="5245100"/>
          <p14:tracePt t="227458" x="6756400" y="5245100"/>
          <p14:tracePt t="227472" x="6807200" y="5251450"/>
          <p14:tracePt t="227490" x="6940550" y="5251450"/>
          <p14:tracePt t="227506" x="7131050" y="5251450"/>
          <p14:tracePt t="227523" x="7264400" y="5238750"/>
          <p14:tracePt t="227540" x="7327900" y="5226050"/>
          <p14:tracePt t="227556" x="7346950" y="5213350"/>
          <p14:tracePt t="227606" x="7353300" y="5213350"/>
          <p14:tracePt t="227740" x="7359650" y="5213350"/>
          <p14:tracePt t="227756" x="7378700" y="5219700"/>
          <p14:tracePt t="227773" x="7391400" y="5226050"/>
          <p14:tracePt t="227839" x="7404100" y="5226050"/>
          <p14:tracePt t="227857" x="7537450" y="5264150"/>
          <p14:tracePt t="227873" x="7683500" y="5314950"/>
          <p14:tracePt t="227890" x="7816850" y="5346700"/>
          <p14:tracePt t="227908" x="7931150" y="5353050"/>
          <p14:tracePt t="227923" x="8026400" y="5327650"/>
          <p14:tracePt t="227940" x="8083550" y="5289550"/>
          <p14:tracePt t="227959" x="8134350" y="5238750"/>
          <p14:tracePt t="227973" x="8159750" y="5207000"/>
          <p14:tracePt t="227990" x="8172450" y="5194300"/>
          <p14:tracePt t="228006" x="8210550" y="5181600"/>
          <p14:tracePt t="228023" x="8267700" y="5181600"/>
          <p14:tracePt t="228040" x="8343900" y="5181600"/>
          <p14:tracePt t="228056" x="8388350" y="5181600"/>
          <p14:tracePt t="228073" x="8388350" y="5175250"/>
          <p14:tracePt t="228090" x="8394700" y="5168900"/>
          <p14:tracePt t="228107" x="8394700" y="5162550"/>
          <p14:tracePt t="228123" x="8394700" y="5156200"/>
          <p14:tracePt t="228207" x="8375650" y="5143500"/>
          <p14:tracePt t="228223" x="8318500" y="5137150"/>
          <p14:tracePt t="228240" x="8128000" y="5111750"/>
          <p14:tracePt t="228262" x="8026400" y="5105400"/>
          <p14:tracePt t="228275" x="7937500" y="5105400"/>
          <p14:tracePt t="228290" x="7886700" y="5099050"/>
          <p14:tracePt t="228307" x="7854950" y="5099050"/>
          <p14:tracePt t="228323" x="7835900" y="5099050"/>
          <p14:tracePt t="228340" x="7791450" y="5099050"/>
          <p14:tracePt t="228357" x="7689850" y="5105400"/>
          <p14:tracePt t="228373" x="7575550" y="5118100"/>
          <p14:tracePt t="228390" x="7467600" y="5124450"/>
          <p14:tracePt t="228407" x="7404100" y="5130800"/>
          <p14:tracePt t="228423" x="7397750" y="5130800"/>
          <p14:tracePt t="228574" x="7416800" y="5149850"/>
          <p14:tracePt t="228591" x="7467600" y="5175250"/>
          <p14:tracePt t="228613" x="7543800" y="5200650"/>
          <p14:tracePt t="228624" x="7588250" y="5207000"/>
          <p14:tracePt t="228641" x="7677150" y="5219700"/>
          <p14:tracePt t="228658" x="7797800" y="5232400"/>
          <p14:tracePt t="228658" x="7854950" y="5232400"/>
          <p14:tracePt t="228673" x="7918450" y="5232400"/>
          <p14:tracePt t="228691" x="8051800" y="5238750"/>
          <p14:tracePt t="228708" x="8121650" y="5238750"/>
          <p14:tracePt t="228724" x="8166100" y="5238750"/>
          <p14:tracePt t="228741" x="8204200" y="5238750"/>
          <p14:tracePt t="228757" x="8242300" y="5238750"/>
          <p14:tracePt t="228773" x="8280400" y="5238750"/>
          <p14:tracePt t="228791" x="8312150" y="5232400"/>
          <p14:tracePt t="228807" x="8324850" y="5232400"/>
          <p14:tracePt t="228824" x="8337550" y="5226050"/>
          <p14:tracePt t="229007" x="8337550" y="5219700"/>
          <p14:tracePt t="229060" x="8337550" y="5213350"/>
          <p14:tracePt t="229358" x="8350250" y="5213350"/>
          <p14:tracePt t="229374" x="8382000" y="5213350"/>
          <p14:tracePt t="229391" x="8439150" y="5219700"/>
          <p14:tracePt t="229408" x="8521700" y="5226050"/>
          <p14:tracePt t="229432" x="8737600" y="5226050"/>
          <p14:tracePt t="229441" x="8782050" y="5219700"/>
          <p14:tracePt t="229458" x="8845550" y="5207000"/>
          <p14:tracePt t="229475" x="8883650" y="5194300"/>
          <p14:tracePt t="229492" x="8896350" y="5181600"/>
          <p14:tracePt t="229508" x="8902700" y="5162550"/>
          <p14:tracePt t="229524" x="8890000" y="5124450"/>
          <p14:tracePt t="229541" x="8845550" y="5067300"/>
          <p14:tracePt t="229558" x="8807450" y="5022850"/>
          <p14:tracePt t="229576" x="8743950" y="4991100"/>
          <p14:tracePt t="229591" x="8724900" y="4984750"/>
          <p14:tracePt t="229608" x="8693150" y="4984750"/>
          <p14:tracePt t="229624" x="8648700" y="4978400"/>
          <p14:tracePt t="229641" x="8566150" y="4991100"/>
          <p14:tracePt t="229658" x="8451850" y="5029200"/>
          <p14:tracePt t="229675" x="8248650" y="5105400"/>
          <p14:tracePt t="229691" x="8153400" y="5149850"/>
          <p14:tracePt t="229708" x="8096250" y="5175250"/>
          <p14:tracePt t="229725" x="8070850" y="5194300"/>
          <p14:tracePt t="229741" x="8064500" y="5200650"/>
          <p14:tracePt t="229810" x="8064500" y="5213350"/>
          <p14:tracePt t="229825" x="8083550" y="5226050"/>
          <p14:tracePt t="229843" x="8102600" y="5232400"/>
          <p14:tracePt t="229859" x="8121650" y="5238750"/>
          <p14:tracePt t="229875" x="8191500" y="5238750"/>
          <p14:tracePt t="229892" x="8312150" y="5245100"/>
          <p14:tracePt t="229911" x="8451850" y="5245100"/>
          <p14:tracePt t="229925" x="8623300" y="5245100"/>
          <p14:tracePt t="229941" x="8731250" y="5245100"/>
          <p14:tracePt t="229958" x="8794750" y="5238750"/>
          <p14:tracePt t="229975" x="8807450" y="5232400"/>
          <p14:tracePt t="229991" x="8813800" y="5232400"/>
          <p14:tracePt t="230016" x="8820150" y="5219700"/>
          <p14:tracePt t="230025" x="8826500" y="5219700"/>
          <p14:tracePt t="230208" x="8832850" y="5219700"/>
          <p14:tracePt t="230225" x="8845550" y="5219700"/>
          <p14:tracePt t="230242" x="8877300" y="5219700"/>
          <p14:tracePt t="230260" x="9017000" y="5219700"/>
          <p14:tracePt t="230276" x="9169400" y="5219700"/>
          <p14:tracePt t="230294" x="9334500" y="5232400"/>
          <p14:tracePt t="230308" x="9518650" y="5238750"/>
          <p14:tracePt t="230325" x="9620250" y="5245100"/>
          <p14:tracePt t="230342" x="9645650" y="5245100"/>
          <p14:tracePt t="230392" x="9645650" y="5238750"/>
          <p14:tracePt t="230412" x="9645650" y="5226050"/>
          <p14:tracePt t="230425" x="9645650" y="5219700"/>
          <p14:tracePt t="230442" x="9645650" y="5207000"/>
          <p14:tracePt t="230458" x="9645650" y="5194300"/>
          <p14:tracePt t="230710" x="9639300" y="5200650"/>
          <p14:tracePt t="230726" x="9639300" y="5219700"/>
          <p14:tracePt t="230742" x="9613900" y="5270500"/>
          <p14:tracePt t="230759" x="9607550" y="5302250"/>
          <p14:tracePt t="230775" x="9607550" y="5321300"/>
          <p14:tracePt t="230881" x="9607550" y="5327650"/>
          <p14:tracePt t="230892" x="9607550" y="5334000"/>
          <p14:tracePt t="230909" x="9632950" y="5340350"/>
          <p14:tracePt t="230926" x="9677400" y="5353050"/>
          <p14:tracePt t="230949" x="9740900" y="5365750"/>
          <p14:tracePt t="230950" x="9753600" y="5365750"/>
          <p14:tracePt t="230962" x="9766300" y="5365750"/>
          <p14:tracePt t="230976" x="9772650" y="5365750"/>
          <p14:tracePt t="230977" x="9779000" y="5365750"/>
          <p14:tracePt t="230992" x="9791700" y="5365750"/>
          <p14:tracePt t="231009" x="9810750" y="5365750"/>
          <p14:tracePt t="231026" x="9842500" y="5359400"/>
          <p14:tracePt t="231044" x="9880600" y="5353050"/>
          <p14:tracePt t="231060" x="9912350" y="5346700"/>
          <p14:tracePt t="231076" x="9918700" y="5346700"/>
          <p14:tracePt t="231142" x="9925050" y="5346700"/>
          <p14:tracePt t="231159" x="9956800" y="5340350"/>
          <p14:tracePt t="231180" x="10026650" y="5327650"/>
          <p14:tracePt t="231193" x="10045700" y="5327650"/>
          <p14:tracePt t="231209" x="10083800" y="5314950"/>
          <p14:tracePt t="231226" x="10109200" y="5314950"/>
          <p14:tracePt t="231243" x="10147300" y="5308600"/>
          <p14:tracePt t="231259" x="10210800" y="5308600"/>
          <p14:tracePt t="231276" x="10299700" y="5308600"/>
          <p14:tracePt t="231293" x="10401300" y="5308600"/>
          <p14:tracePt t="231320" x="10534650" y="5302250"/>
          <p14:tracePt t="231327" x="10547350" y="5302250"/>
          <p14:tracePt t="231343" x="10560050" y="5295900"/>
          <p14:tracePt t="231509" x="10566400" y="5295900"/>
          <p14:tracePt t="231526" x="10579100" y="5289550"/>
          <p14:tracePt t="231543" x="10629900" y="5283200"/>
          <p14:tracePt t="231559" x="10725150" y="5276850"/>
          <p14:tracePt t="231576" x="10852150" y="5270500"/>
          <p14:tracePt t="231593" x="10972800" y="5264150"/>
          <p14:tracePt t="231609" x="11093450" y="5257800"/>
          <p14:tracePt t="231626" x="11176000" y="5251450"/>
          <p14:tracePt t="231643" x="11201400" y="5245100"/>
          <p14:tracePt t="232012" x="11245850" y="5238750"/>
          <p14:tracePt t="232027" x="11328400" y="5226050"/>
          <p14:tracePt t="232050" x="11404600" y="5213350"/>
          <p14:tracePt t="232060" x="11480800" y="5194300"/>
          <p14:tracePt t="232076" x="11525250" y="5175250"/>
          <p14:tracePt t="232093" x="11544300" y="5168900"/>
          <p14:tracePt t="232160" x="11531600" y="5168900"/>
          <p14:tracePt t="232177" x="11499850" y="5181600"/>
          <p14:tracePt t="232193" x="11442700" y="5194300"/>
          <p14:tracePt t="232210" x="11366500" y="5200650"/>
          <p14:tracePt t="232228" x="11264900" y="5207000"/>
          <p14:tracePt t="232250" x="10985500" y="5207000"/>
          <p14:tracePt t="232262" x="10775950" y="5207000"/>
          <p14:tracePt t="232279" x="10534650" y="5200650"/>
          <p14:tracePt t="232293" x="10363200" y="5181600"/>
          <p14:tracePt t="232310" x="9880600" y="5124450"/>
          <p14:tracePt t="232327" x="9474200" y="5067300"/>
          <p14:tracePt t="232344" x="9080500" y="5010150"/>
          <p14:tracePt t="232360" x="8642350" y="4940300"/>
          <p14:tracePt t="232377" x="8305800" y="4883150"/>
          <p14:tracePt t="232393" x="8013700" y="4826000"/>
          <p14:tracePt t="232410" x="7804150" y="4794250"/>
          <p14:tracePt t="232427" x="7562850" y="4775200"/>
          <p14:tracePt t="232444" x="7346950" y="4768850"/>
          <p14:tracePt t="232460" x="7029450" y="4768850"/>
          <p14:tracePt t="232486" x="6489700" y="4775200"/>
          <p14:tracePt t="232510" x="6254750" y="4781550"/>
          <p14:tracePt t="232535" x="6127750" y="4781550"/>
          <p14:tracePt t="232544" x="6089650" y="4787900"/>
          <p14:tracePt t="232561" x="5930900" y="4806950"/>
          <p14:tracePt t="232577" x="5695950" y="4845050"/>
          <p14:tracePt t="232594" x="5473700" y="4870450"/>
          <p14:tracePt t="232611" x="5283200" y="4902200"/>
          <p14:tracePt t="232628" x="5162550" y="4921250"/>
          <p14:tracePt t="232644" x="5137150" y="4927600"/>
          <p14:tracePt t="232677" x="5143500" y="4927600"/>
          <p14:tracePt t="232930" x="5162550" y="4927600"/>
          <p14:tracePt t="232944" x="5181600" y="4921250"/>
          <p14:tracePt t="232962" x="5270500" y="4902200"/>
          <p14:tracePt t="232977" x="5314950" y="4895850"/>
          <p14:tracePt t="232994" x="5505450" y="4876800"/>
          <p14:tracePt t="233012" x="5683250" y="4870450"/>
          <p14:tracePt t="233028" x="5962650" y="4870450"/>
          <p14:tracePt t="233044" x="6438900" y="4895850"/>
          <p14:tracePt t="233061" x="6972300" y="4908550"/>
          <p14:tracePt t="233078" x="7461250" y="4914900"/>
          <p14:tracePt t="233094" x="7893050" y="4927600"/>
          <p14:tracePt t="233111" x="8197850" y="4933950"/>
          <p14:tracePt t="233127" x="8515350" y="4959350"/>
          <p14:tracePt t="233144" x="8870950" y="4991100"/>
          <p14:tracePt t="233161" x="9169400" y="5029200"/>
          <p14:tracePt t="233178" x="9480550" y="5060950"/>
          <p14:tracePt t="233194" x="9683750" y="5073650"/>
          <p14:tracePt t="233211" x="9772650" y="5073650"/>
          <p14:tracePt t="233227" x="9791700" y="5073650"/>
          <p14:tracePt t="233244" x="9798050" y="5073650"/>
          <p14:tracePt t="233284" x="9836150" y="5080000"/>
          <p14:tracePt t="233295" x="9855200" y="5086350"/>
          <p14:tracePt t="233311" x="9899650" y="5092700"/>
          <p14:tracePt t="233332" x="9931400" y="5092700"/>
          <p14:tracePt t="233344" x="9944100" y="5092700"/>
          <p14:tracePt t="233361" x="9969500" y="5086350"/>
          <p14:tracePt t="233378" x="10007600" y="5086350"/>
          <p14:tracePt t="233396" x="10325100" y="5137150"/>
          <p14:tracePt t="233420" x="10871200" y="5232400"/>
          <p14:tracePt t="233428" x="11049000" y="5257800"/>
          <p14:tracePt t="233452" x="11557000" y="5302250"/>
          <p14:tracePt t="233461" x="11684000" y="5308600"/>
          <p14:tracePt t="233478" x="11861800" y="5302250"/>
          <p14:tracePt t="233494" x="11912600" y="5283200"/>
          <p14:tracePt t="233511" x="11925300" y="5257800"/>
          <p14:tracePt t="233528" x="11931650" y="5257800"/>
          <p14:tracePt t="233545" x="11950700" y="5257800"/>
          <p14:tracePt t="233563" x="11995150" y="5276850"/>
          <p14:tracePt t="233628" x="11995150" y="5270500"/>
          <p14:tracePt t="233645" x="11995150" y="5257800"/>
          <p14:tracePt t="233661" x="11988800" y="5245100"/>
          <p14:tracePt t="233678" x="11982450" y="5245100"/>
          <p14:tracePt t="233747" x="11906250" y="5257800"/>
          <p14:tracePt t="233761" x="11753850" y="5283200"/>
          <p14:tracePt t="233779" x="11487150" y="5283200"/>
          <p14:tracePt t="233796" x="11176000" y="5276850"/>
          <p14:tracePt t="233812" x="10820400" y="5257800"/>
          <p14:tracePt t="233828" x="10426700" y="5238750"/>
          <p14:tracePt t="233851" x="9785350" y="5226050"/>
          <p14:tracePt t="233861" x="9588500" y="5226050"/>
          <p14:tracePt t="233878" x="9017000" y="5245100"/>
          <p14:tracePt t="233895" x="8356600" y="5276850"/>
          <p14:tracePt t="233912" x="7696200" y="5308600"/>
          <p14:tracePt t="233928" x="7010400" y="5321300"/>
          <p14:tracePt t="233945" x="6280150" y="5321300"/>
          <p14:tracePt t="233961" x="5689600" y="5295900"/>
          <p14:tracePt t="233978" x="4864100" y="5251450"/>
          <p14:tracePt t="233999" x="4425950" y="5238750"/>
          <p14:tracePt t="234023" x="3829050" y="5238750"/>
          <p14:tracePt t="234028" x="3651250" y="5245100"/>
          <p14:tracePt t="234045" x="3321050" y="5264150"/>
          <p14:tracePt t="234062" x="3035300" y="5276850"/>
          <p14:tracePt t="234078" x="2901950" y="5283200"/>
          <p14:tracePt t="234095" x="2863850" y="5289550"/>
          <p14:tracePt t="234129" x="2863850" y="5295900"/>
          <p14:tracePt t="234145" x="2863850" y="5327650"/>
          <p14:tracePt t="234162" x="2863850" y="5384800"/>
          <p14:tracePt t="234178" x="2882900" y="5435600"/>
          <p14:tracePt t="234196" x="2901950" y="5467350"/>
          <p14:tracePt t="234213" x="2940050" y="5492750"/>
          <p14:tracePt t="234229" x="2978150" y="5511800"/>
          <p14:tracePt t="234245" x="3028950" y="5530850"/>
          <p14:tracePt t="234262" x="3067050" y="5543550"/>
          <p14:tracePt t="234278" x="3105150" y="5562600"/>
          <p14:tracePt t="234295" x="3136900" y="5575300"/>
          <p14:tracePt t="234312" x="3168650" y="5581650"/>
          <p14:tracePt t="234312" x="3194050" y="5594350"/>
          <p14:tracePt t="234328" x="3257550" y="5600700"/>
          <p14:tracePt t="234345" x="3327400" y="5607050"/>
          <p14:tracePt t="234363" x="3435350" y="5607050"/>
          <p14:tracePt t="234378" x="3530600" y="5607050"/>
          <p14:tracePt t="234395" x="3594100" y="5607050"/>
          <p14:tracePt t="234412" x="3619500" y="5600700"/>
          <p14:tracePt t="234428" x="3632200" y="5600700"/>
          <p14:tracePt t="234445" x="3651250" y="5594350"/>
          <p14:tracePt t="234462" x="3663950" y="5588000"/>
          <p14:tracePt t="234479" x="3689350" y="5581650"/>
          <p14:tracePt t="234496" x="3721100" y="5568950"/>
          <p14:tracePt t="234499" x="3727450" y="5568950"/>
          <p14:tracePt t="234512" x="3733800" y="5568950"/>
          <p14:tracePt t="234529" x="3740150" y="5568950"/>
          <p14:tracePt t="234530" x="3740150" y="5562600"/>
          <p14:tracePt t="234586" x="3771900" y="5549900"/>
          <p14:tracePt t="234596" x="3784600" y="5543550"/>
          <p14:tracePt t="234615" x="4013200" y="5530850"/>
          <p14:tracePt t="234629" x="4114800" y="5530850"/>
          <p14:tracePt t="234645" x="4292600" y="5530850"/>
          <p14:tracePt t="234662" x="4495800" y="5537200"/>
          <p14:tracePt t="234679" x="4584700" y="5537200"/>
          <p14:tracePt t="234696" x="4654550" y="5537200"/>
          <p14:tracePt t="234712" x="4724400" y="5537200"/>
          <p14:tracePt t="234729" x="4794250" y="5537200"/>
          <p14:tracePt t="234746" x="4864100" y="5530850"/>
          <p14:tracePt t="234762" x="4965700" y="5524500"/>
          <p14:tracePt t="234781" x="5041900" y="5524500"/>
          <p14:tracePt t="234796" x="5080000" y="5524500"/>
          <p14:tracePt t="234838" x="5099050" y="5518150"/>
          <p14:tracePt t="234846" x="5111750" y="5518150"/>
          <p14:tracePt t="234862" x="5137150" y="5518150"/>
          <p14:tracePt t="234879" x="5149850" y="5518150"/>
          <p14:tracePt t="234880" x="5168900" y="5518150"/>
          <p14:tracePt t="234896" x="5175250" y="5518150"/>
          <p14:tracePt t="234912" x="5226050" y="5518150"/>
          <p14:tracePt t="234929" x="5257800" y="5518150"/>
          <p14:tracePt t="234946" x="5270500" y="5518150"/>
          <p14:tracePt t="234982" x="5276850" y="5518150"/>
          <p14:tracePt t="234997" x="5283200" y="5518150"/>
          <p14:tracePt t="235022" x="5308600" y="5518150"/>
          <p14:tracePt t="235029" x="5314950" y="5518150"/>
          <p14:tracePt t="235893" x="5334000" y="5511800"/>
          <p14:tracePt t="235922" x="5480050" y="5492750"/>
          <p14:tracePt t="235930" x="5556250" y="5486400"/>
          <p14:tracePt t="235947" x="5715000" y="5473700"/>
          <p14:tracePt t="235963" x="5867400" y="5461000"/>
          <p14:tracePt t="235980" x="5949950" y="5448300"/>
          <p14:tracePt t="236010" x="5994400" y="5441950"/>
          <p14:tracePt t="236030" x="6026150" y="5435600"/>
          <p14:tracePt t="236047" x="6045200" y="5429250"/>
          <p14:tracePt t="236063" x="6051550" y="5429250"/>
          <p14:tracePt t="236080" x="6064250" y="5429250"/>
          <p14:tracePt t="236100" x="6083300" y="5429250"/>
          <p14:tracePt t="236113" x="6089650" y="5429250"/>
          <p14:tracePt t="236130" x="6102350" y="5429250"/>
          <p14:tracePt t="236148" x="6108700" y="5429250"/>
          <p14:tracePt t="236163" x="6121400" y="5429250"/>
          <p14:tracePt t="236180" x="6159500" y="5435600"/>
          <p14:tracePt t="236197" x="6223000" y="5448300"/>
          <p14:tracePt t="236214" x="6324600" y="5473700"/>
          <p14:tracePt t="236230" x="6521450" y="5518150"/>
          <p14:tracePt t="236250" x="6616700" y="5537200"/>
          <p14:tracePt t="236263" x="6711950" y="5543550"/>
          <p14:tracePt t="236280" x="6769100" y="5543550"/>
          <p14:tracePt t="236297" x="6794500" y="5543550"/>
          <p14:tracePt t="236313" x="6813550" y="5543550"/>
          <p14:tracePt t="236330" x="6832600" y="5543550"/>
          <p14:tracePt t="236347" x="6858000" y="5543550"/>
          <p14:tracePt t="236364" x="6877050" y="5543550"/>
          <p14:tracePt t="236382" x="6896100" y="5537200"/>
          <p14:tracePt t="236414" x="6896100" y="5530850"/>
          <p14:tracePt t="236430" x="6896100" y="5511800"/>
          <p14:tracePt t="236447" x="6889750" y="5505450"/>
          <p14:tracePt t="236464" x="6864350" y="5473700"/>
          <p14:tracePt t="236480" x="6819900" y="5429250"/>
          <p14:tracePt t="236497" x="6788150" y="5410200"/>
          <p14:tracePt t="236514" x="6769100" y="5391150"/>
          <p14:tracePt t="236531" x="6762750" y="5384800"/>
          <p14:tracePt t="236564" x="6750050" y="5384800"/>
          <p14:tracePt t="236580" x="6686550" y="5384800"/>
          <p14:tracePt t="236597" x="6584950" y="5384800"/>
          <p14:tracePt t="236621" x="6426200" y="5403850"/>
          <p14:tracePt t="236631" x="6394450" y="5403850"/>
          <p14:tracePt t="236656" x="6292850" y="5410200"/>
          <p14:tracePt t="236680" x="6280150" y="5410200"/>
          <p14:tracePt t="236713" x="6273800" y="5410200"/>
          <p14:tracePt t="236730" x="6216650" y="5397500"/>
          <p14:tracePt t="236747" x="6108700" y="5391150"/>
          <p14:tracePt t="236766" x="5886450" y="5372100"/>
          <p14:tracePt t="236781" x="5829300" y="5365750"/>
          <p14:tracePt t="236798" x="5759450" y="5365750"/>
          <p14:tracePt t="236799" x="5753100" y="5365750"/>
          <p14:tracePt t="236831" x="5746750" y="5372100"/>
          <p14:tracePt t="236847" x="5759450" y="5378450"/>
          <p14:tracePt t="236864" x="5759450" y="5410200"/>
          <p14:tracePt t="236881" x="5740400" y="5454650"/>
          <p14:tracePt t="236897" x="5702300" y="5511800"/>
          <p14:tracePt t="236914" x="5683250" y="5549900"/>
          <p14:tracePt t="236931" x="5683250" y="5581650"/>
          <p14:tracePt t="236947" x="5702300" y="5600700"/>
          <p14:tracePt t="236964" x="5734050" y="5613400"/>
          <p14:tracePt t="236981" x="5765800" y="5619750"/>
          <p14:tracePt t="236997" x="5797550" y="5626100"/>
          <p14:tracePt t="237014" x="5835650" y="5638800"/>
          <p14:tracePt t="237031" x="5880100" y="5657850"/>
          <p14:tracePt t="237048" x="5924550" y="5670550"/>
          <p14:tracePt t="237072" x="6013450" y="5683250"/>
          <p14:tracePt t="237081" x="6026150" y="5683250"/>
          <p14:tracePt t="237101" x="6083300" y="5683250"/>
          <p14:tracePt t="237104" x="6096000" y="5683250"/>
          <p14:tracePt t="237114" x="6127750" y="5683250"/>
          <p14:tracePt t="237131" x="6178550" y="5689600"/>
          <p14:tracePt t="237147" x="6248400" y="5689600"/>
          <p14:tracePt t="237164" x="6324600" y="5689600"/>
          <p14:tracePt t="237180" x="6400800" y="5689600"/>
          <p14:tracePt t="237198" x="6457950" y="5689600"/>
          <p14:tracePt t="237214" x="6489700" y="5676900"/>
          <p14:tracePt t="237231" x="6515100" y="5664200"/>
          <p14:tracePt t="237247" x="6534150" y="5651500"/>
          <p14:tracePt t="237364" x="6534150" y="5645150"/>
          <p14:tracePt t="240550" x="6540500" y="5645150"/>
          <p14:tracePt t="240567" x="6718300" y="5619750"/>
          <p14:tracePt t="240584" x="6940550" y="5600700"/>
          <p14:tracePt t="240600" x="7162800" y="5588000"/>
          <p14:tracePt t="240617" x="7340600" y="5568950"/>
          <p14:tracePt t="240637" x="7531100" y="5549900"/>
          <p14:tracePt t="240650" x="7689850" y="5549900"/>
          <p14:tracePt t="240667" x="7912100" y="5568950"/>
          <p14:tracePt t="240684" x="8108950" y="5594350"/>
          <p14:tracePt t="240700" x="8261350" y="5619750"/>
          <p14:tracePt t="240717" x="8343900" y="5619750"/>
          <p14:tracePt t="240734" x="8375650" y="5619750"/>
          <p14:tracePt t="240750" x="8401050" y="5619750"/>
          <p14:tracePt t="240767" x="8432800" y="5619750"/>
          <p14:tracePt t="240784" x="8458200" y="5613400"/>
          <p14:tracePt t="240800" x="8477250" y="5613400"/>
          <p14:tracePt t="240817" x="8483600" y="5613400"/>
          <p14:tracePt t="240840" x="8496300" y="5613400"/>
          <p14:tracePt t="240851" x="8502650" y="5613400"/>
          <p14:tracePt t="240868" x="8528050" y="5607050"/>
          <p14:tracePt t="240884" x="8572500" y="5588000"/>
          <p14:tracePt t="240901" x="8674100" y="5568950"/>
          <p14:tracePt t="240920" x="8724900" y="5562600"/>
          <p14:tracePt t="240934" x="8756650" y="5562600"/>
          <p14:tracePt t="240950" x="8807450" y="5556250"/>
          <p14:tracePt t="240967" x="8851900" y="5556250"/>
          <p14:tracePt t="240984" x="8902700" y="5549900"/>
          <p14:tracePt t="241001" x="8959850" y="5543550"/>
          <p14:tracePt t="241017" x="9017000" y="5537200"/>
          <p14:tracePt t="241034" x="9080500" y="5530850"/>
          <p14:tracePt t="241056" x="9144000" y="5530850"/>
          <p14:tracePt t="241067" x="9163050" y="5530850"/>
          <p14:tracePt t="241084" x="9169400" y="5530850"/>
          <p14:tracePt t="241218" x="9182100" y="5530850"/>
          <p14:tracePt t="241234" x="9226550" y="5530850"/>
          <p14:tracePt t="241251" x="9315450" y="5537200"/>
          <p14:tracePt t="241268" x="9404350" y="5537200"/>
          <p14:tracePt t="241293" x="9544050" y="5530850"/>
          <p14:tracePt t="241301" x="9607550" y="5530850"/>
          <p14:tracePt t="241318" x="9683750" y="5518150"/>
          <p14:tracePt t="241336" x="9842500" y="5511800"/>
          <p14:tracePt t="241351" x="9906000" y="5511800"/>
          <p14:tracePt t="241368" x="10153650" y="5518150"/>
          <p14:tracePt t="241385" x="10496550" y="5543550"/>
          <p14:tracePt t="241401" x="10636250" y="5556250"/>
          <p14:tracePt t="241418" x="10699750" y="5556250"/>
          <p14:tracePt t="241435" x="10718800" y="5556250"/>
          <p14:tracePt t="241451" x="10731500" y="5556250"/>
          <p14:tracePt t="241484" x="10737850" y="5556250"/>
          <p14:tracePt t="241636" x="10744200" y="5556250"/>
          <p14:tracePt t="241654" x="10782300" y="5549900"/>
          <p14:tracePt t="241669" x="10795000" y="5543550"/>
          <p14:tracePt t="241684" x="10807700" y="5543550"/>
          <p14:tracePt t="241701" x="10814050" y="5537200"/>
          <p14:tracePt t="241902" x="10807700" y="5530850"/>
          <p14:tracePt t="241921" x="10788650" y="5505450"/>
          <p14:tracePt t="241935" x="10782300" y="5505450"/>
          <p14:tracePt t="241951" x="10763250" y="5492750"/>
          <p14:tracePt t="241968" x="10706100" y="5473700"/>
          <p14:tracePt t="241985" x="10629900" y="5448300"/>
          <p14:tracePt t="242001" x="10553700" y="5422900"/>
          <p14:tracePt t="242018" x="10471150" y="5403850"/>
          <p14:tracePt t="242036" x="10382250" y="5384800"/>
          <p14:tracePt t="242052" x="10293350" y="5365750"/>
          <p14:tracePt t="242068" x="10198100" y="5353050"/>
          <p14:tracePt t="242085" x="10109200" y="5340350"/>
          <p14:tracePt t="242101" x="10039350" y="5334000"/>
          <p14:tracePt t="242104" x="9994900" y="5334000"/>
          <p14:tracePt t="242118" x="9956800" y="5334000"/>
          <p14:tracePt t="242135" x="9893300" y="5327650"/>
          <p14:tracePt t="242152" x="9823450" y="5327650"/>
          <p14:tracePt t="242169" x="9702800" y="5314950"/>
          <p14:tracePt t="242185" x="9664700" y="5314950"/>
          <p14:tracePt t="242203" x="9569450" y="5314950"/>
          <p14:tracePt t="242218" x="9505950" y="5314950"/>
          <p14:tracePt t="242235" x="9429750" y="5314950"/>
          <p14:tracePt t="242252" x="9353550" y="5314950"/>
          <p14:tracePt t="242270" x="9271000" y="5314950"/>
          <p14:tracePt t="242285" x="9213850" y="5321300"/>
          <p14:tracePt t="242302" x="9144000" y="5321300"/>
          <p14:tracePt t="242318" x="9105900" y="5327650"/>
          <p14:tracePt t="242335" x="9042400" y="5340350"/>
          <p14:tracePt t="242360" x="8890000" y="5410200"/>
          <p14:tracePt t="242369" x="8851900" y="5422900"/>
          <p14:tracePt t="242388" x="8686800" y="5486400"/>
          <p14:tracePt t="242406" x="8629650" y="5511800"/>
          <p14:tracePt t="242419" x="8629650" y="5518150"/>
          <p14:tracePt t="242436" x="8636000" y="5524500"/>
          <p14:tracePt t="242452" x="8642350" y="5524500"/>
          <p14:tracePt t="242469" x="8661400" y="5524500"/>
          <p14:tracePt t="242486" x="8686800" y="5530850"/>
          <p14:tracePt t="242502" x="8705850" y="5543550"/>
          <p14:tracePt t="242518" x="8718550" y="5556250"/>
          <p14:tracePt t="242535" x="8731250" y="5562600"/>
          <p14:tracePt t="242552" x="8743950" y="5568950"/>
          <p14:tracePt t="248823" x="8788400" y="5588000"/>
          <p14:tracePt t="248841" x="8928100" y="5607050"/>
          <p14:tracePt t="248861" x="8985250" y="5607050"/>
          <p14:tracePt t="248874" x="9010650" y="5607050"/>
          <p14:tracePt t="248891" x="9023350" y="5607050"/>
          <p14:tracePt t="248907" x="9067800" y="5607050"/>
          <p14:tracePt t="248924" x="9156700" y="5607050"/>
          <p14:tracePt t="248941" x="9290050" y="5607050"/>
          <p14:tracePt t="248957" x="9372600" y="5607050"/>
          <p14:tracePt t="248974" x="9423400" y="5607050"/>
          <p14:tracePt t="248991" x="9455150" y="5607050"/>
          <p14:tracePt t="249008" x="9493250" y="5607050"/>
          <p14:tracePt t="249024" x="9582150" y="5607050"/>
          <p14:tracePt t="249041" x="9696450" y="5607050"/>
          <p14:tracePt t="249058" x="9798050" y="5600700"/>
          <p14:tracePt t="249074" x="9988550" y="5568950"/>
          <p14:tracePt t="249092" x="10058400" y="5543550"/>
          <p14:tracePt t="249107" x="10134600" y="5511800"/>
          <p14:tracePt t="249124" x="10191750" y="5473700"/>
          <p14:tracePt t="249140" x="10261600" y="5422900"/>
          <p14:tracePt t="249157" x="10331450" y="5353050"/>
          <p14:tracePt t="249174" x="10369550" y="5289550"/>
          <p14:tracePt t="249191" x="10369550" y="5270500"/>
          <p14:tracePt t="249207" x="10356850" y="5245100"/>
          <p14:tracePt t="249224" x="10318750" y="5207000"/>
          <p14:tracePt t="249241" x="10280650" y="5175250"/>
          <p14:tracePt t="249258" x="10236200" y="5143500"/>
          <p14:tracePt t="249275" x="10191750" y="5130800"/>
          <p14:tracePt t="249291" x="10115550" y="5124450"/>
          <p14:tracePt t="249308" x="9956800" y="5124450"/>
          <p14:tracePt t="249324" x="9632950" y="5149850"/>
          <p14:tracePt t="249341" x="9404350" y="5156200"/>
          <p14:tracePt t="249358" x="9226550" y="5156200"/>
          <p14:tracePt t="249374" x="9112250" y="5162550"/>
          <p14:tracePt t="249391" x="9061450" y="5162550"/>
          <p14:tracePt t="249408" x="9029700" y="5175250"/>
          <p14:tracePt t="249424" x="8959850" y="5232400"/>
          <p14:tracePt t="249441" x="8820150" y="5327650"/>
          <p14:tracePt t="249458" x="8667750" y="5416550"/>
          <p14:tracePt t="249476" x="8553450" y="5480050"/>
          <p14:tracePt t="249492" x="8483600" y="5524500"/>
          <p14:tracePt t="249524" x="8496300" y="5530850"/>
          <p14:tracePt t="249541" x="8534400" y="5537200"/>
          <p14:tracePt t="249558" x="8743950" y="5537200"/>
          <p14:tracePt t="249574" x="8959850" y="5543550"/>
          <p14:tracePt t="249591" x="9112250" y="5575300"/>
          <p14:tracePt t="249608" x="9201150" y="5607050"/>
          <p14:tracePt t="249624" x="9328150" y="5657850"/>
          <p14:tracePt t="249642" x="9442450" y="5695950"/>
          <p14:tracePt t="249658" x="9550400" y="5715000"/>
          <p14:tracePt t="249674" x="9620250" y="5721350"/>
          <p14:tracePt t="249691" x="9658350" y="5715000"/>
          <p14:tracePt t="249708" x="9671050" y="5715000"/>
          <p14:tracePt t="249725" x="9677400" y="5715000"/>
          <p14:tracePt t="249793" x="9677400" y="5708650"/>
          <p14:tracePt t="249808" x="9677400" y="5702300"/>
          <p14:tracePt t="249824" x="9671050" y="5695950"/>
          <p14:tracePt t="249841" x="9658350" y="5695950"/>
          <p14:tracePt t="249860" x="9505950" y="5702300"/>
          <p14:tracePt t="249876" x="9423400" y="5702300"/>
          <p14:tracePt t="249892" x="9213850" y="5702300"/>
          <p14:tracePt t="249908" x="8991600" y="5695950"/>
          <p14:tracePt t="249925" x="8978900" y="5683250"/>
          <p14:tracePt t="249941" x="8978900" y="5670550"/>
          <p14:tracePt t="249958" x="8991600" y="5638800"/>
          <p14:tracePt t="249975" x="9048750" y="5588000"/>
          <p14:tracePt t="249991" x="9124950" y="5549900"/>
          <p14:tracePt t="250008" x="9194800" y="5530850"/>
          <p14:tracePt t="250025" x="9309100" y="5524500"/>
          <p14:tracePt t="250041" x="9467850" y="5530850"/>
          <p14:tracePt t="250058" x="9607550" y="5530850"/>
          <p14:tracePt t="250075" x="9785350" y="5530850"/>
          <p14:tracePt t="250092" x="9931400" y="5524500"/>
          <p14:tracePt t="250108" x="10052050" y="5518150"/>
          <p14:tracePt t="250125" x="10121900" y="5511800"/>
          <p14:tracePt t="250142" x="10204450" y="5492750"/>
          <p14:tracePt t="250159" x="10312400" y="5473700"/>
          <p14:tracePt t="250180" x="10375900" y="5467350"/>
          <p14:tracePt t="250192" x="10382250" y="5467350"/>
          <p14:tracePt t="250366" x="10382250" y="5461000"/>
          <p14:tracePt t="250375" x="10414000" y="5461000"/>
          <p14:tracePt t="250392" x="10553700" y="5441950"/>
          <p14:tracePt t="250409" x="10668000" y="5441950"/>
          <p14:tracePt t="250425" x="10775950" y="5435600"/>
          <p14:tracePt t="250442" x="10864850" y="5435600"/>
          <p14:tracePt t="250467" x="10934700" y="5441950"/>
          <p14:tracePt t="250499" x="10941050" y="5448300"/>
          <p14:tracePt t="250676" x="10972800" y="5448300"/>
          <p14:tracePt t="250696" x="11042650" y="5448300"/>
          <p14:tracePt t="250709" x="11106150" y="5441950"/>
          <p14:tracePt t="250726" x="11156950" y="5429250"/>
          <p14:tracePt t="250744" x="11188700" y="5416550"/>
          <p14:tracePt t="250759" x="11201400" y="5416550"/>
          <p14:tracePt t="250865" x="11118850" y="5410200"/>
          <p14:tracePt t="250876" x="11068050" y="5410200"/>
          <p14:tracePt t="250892" x="10890250" y="5429250"/>
          <p14:tracePt t="250909" x="10801350" y="5448300"/>
          <p14:tracePt t="250926" x="10744200" y="5467350"/>
          <p14:tracePt t="250942" x="10712450" y="5480050"/>
          <p14:tracePt t="250959" x="10693400" y="5492750"/>
          <p14:tracePt t="250976" x="10674350" y="5511800"/>
          <p14:tracePt t="250992" x="10636250" y="5549900"/>
          <p14:tracePt t="251024" x="10179050" y="5638800"/>
          <p14:tracePt t="251037" x="9639300" y="5651500"/>
          <p14:tracePt t="251052" x="9086850" y="5632450"/>
          <p14:tracePt t="251076" x="8547100" y="5594350"/>
          <p14:tracePt t="251092" x="8134350" y="5581650"/>
          <p14:tracePt t="251114" x="8121650" y="5594350"/>
          <p14:tracePt t="251126" x="8121650" y="5600700"/>
          <p14:tracePt t="251142" x="8140700" y="5651500"/>
          <p14:tracePt t="251160" x="8128000" y="5708650"/>
          <p14:tracePt t="251176" x="8007350" y="5727700"/>
          <p14:tracePt t="251195" x="7664450" y="5695950"/>
          <p14:tracePt t="251209" x="7131050" y="5638800"/>
          <p14:tracePt t="251226" x="6642100" y="5562600"/>
          <p14:tracePt t="251243" x="6248400" y="5480050"/>
          <p14:tracePt t="251265" x="5930900" y="5391150"/>
          <p14:tracePt t="251276" x="5759450" y="5340350"/>
          <p14:tracePt t="251293" x="5632450" y="5308600"/>
          <p14:tracePt t="251310" x="5588000" y="5308600"/>
          <p14:tracePt t="251326" x="5505450" y="5340350"/>
          <p14:tracePt t="251343" x="5422900" y="5346700"/>
          <p14:tracePt t="251360" x="5365750" y="5346700"/>
          <p14:tracePt t="251376" x="5168900" y="5340350"/>
          <p14:tracePt t="251400" x="4984750" y="5334000"/>
          <p14:tracePt t="251409" x="4876800" y="5334000"/>
          <p14:tracePt t="251426" x="4641850" y="5365750"/>
          <p14:tracePt t="251443" x="4438650" y="5410200"/>
          <p14:tracePt t="251460" x="4203700" y="5467350"/>
          <p14:tracePt t="251482" x="4038600" y="5492750"/>
          <p14:tracePt t="251493" x="4019550" y="5492750"/>
          <p14:tracePt t="251559" x="4006850" y="5505450"/>
          <p14:tracePt t="251576" x="3937000" y="5549900"/>
          <p14:tracePt t="251593" x="3841750" y="5594350"/>
          <p14:tracePt t="251610" x="3765550" y="5619750"/>
          <p14:tracePt t="251626" x="3714750" y="5626100"/>
          <p14:tracePt t="251693" x="3721100" y="5626100"/>
          <p14:tracePt t="251710" x="3727450" y="5651500"/>
          <p14:tracePt t="251727" x="3721100" y="5695950"/>
          <p14:tracePt t="251743" x="3695700" y="5727700"/>
          <p14:tracePt t="251760" x="3683000" y="5746750"/>
          <p14:tracePt t="251926" x="3689350" y="5746750"/>
          <p14:tracePt t="251943" x="3714750" y="5746750"/>
          <p14:tracePt t="251960" x="3733800" y="5740400"/>
          <p14:tracePt t="251977" x="3746500" y="5734050"/>
          <p14:tracePt t="251993" x="3765550" y="5727700"/>
          <p14:tracePt t="252017" x="3784600" y="5721350"/>
          <p14:tracePt t="252030" x="3803650" y="5708650"/>
          <p14:tracePt t="252043" x="3816350" y="5702300"/>
          <p14:tracePt t="252060" x="3835400" y="5695950"/>
          <p14:tracePt t="252079" x="3841750" y="5689600"/>
          <p14:tracePt t="252093" x="3848100" y="5683250"/>
          <p14:tracePt t="252110" x="3854450" y="5683250"/>
          <p14:tracePt t="252144" x="3860800" y="5676900"/>
          <p14:tracePt t="258072" x="3841750" y="5664200"/>
          <p14:tracePt t="258083" x="3803650" y="5638800"/>
          <p14:tracePt t="258104" x="3702050" y="5537200"/>
          <p14:tracePt t="258116" x="3676650" y="5511800"/>
          <p14:tracePt t="258132" x="3670300" y="5499100"/>
          <p14:tracePt t="258188" x="3663950" y="5499100"/>
          <p14:tracePt t="258211" x="3632200" y="5486400"/>
          <p14:tracePt t="258218" x="3619500" y="5486400"/>
          <p14:tracePt t="258232" x="3600450" y="5480050"/>
          <p14:tracePt t="258282" x="3638550" y="5480050"/>
          <p14:tracePt t="258299" x="3962400" y="5467350"/>
          <p14:tracePt t="258315" x="4070350" y="5461000"/>
          <p14:tracePt t="258332" x="4254500" y="5435600"/>
          <p14:tracePt t="258352" x="4432300" y="5397500"/>
          <p14:tracePt t="258365" x="4495800" y="5397500"/>
          <p14:tracePt t="258383" x="4629150" y="5397500"/>
          <p14:tracePt t="258399" x="4686300" y="5403850"/>
          <p14:tracePt t="258415" x="4730750" y="5403850"/>
          <p14:tracePt t="258432" x="4762500" y="5403850"/>
          <p14:tracePt t="258449" x="4806950" y="5410200"/>
          <p14:tracePt t="258465" x="4864100" y="5422900"/>
          <p14:tracePt t="258482" x="4940300" y="5441950"/>
          <p14:tracePt t="258499" x="5029200" y="5473700"/>
          <p14:tracePt t="258515" x="5105400" y="5499100"/>
          <p14:tracePt t="258532" x="5213350" y="5530850"/>
          <p14:tracePt t="258549" x="5295900" y="5543550"/>
          <p14:tracePt t="258566" x="5410200" y="5568950"/>
          <p14:tracePt t="258567" x="5518150" y="5588000"/>
          <p14:tracePt t="258590" x="5905500" y="5683250"/>
          <p14:tracePt t="258599" x="6096000" y="5740400"/>
          <p14:tracePt t="258616" x="6400800" y="5835650"/>
          <p14:tracePt t="258638" x="6692900" y="5930900"/>
          <p14:tracePt t="258649" x="6921500" y="6000750"/>
          <p14:tracePt t="258665" x="7137400" y="6057900"/>
          <p14:tracePt t="258682" x="7340600" y="6076950"/>
          <p14:tracePt t="258699" x="7594600" y="6096000"/>
          <p14:tracePt t="258716" x="7899400" y="6115050"/>
          <p14:tracePt t="258732" x="8255000" y="6140450"/>
          <p14:tracePt t="258749" x="8528050" y="6153150"/>
          <p14:tracePt t="258766" x="8775700" y="6165850"/>
          <p14:tracePt t="258782" x="8953500" y="6165850"/>
          <p14:tracePt t="258799" x="9080500" y="6140450"/>
          <p14:tracePt t="258816" x="9175750" y="6121400"/>
          <p14:tracePt t="258832" x="9359900" y="6089650"/>
          <p14:tracePt t="258849" x="9550400" y="6064250"/>
          <p14:tracePt t="258874" x="9747250" y="6051550"/>
          <p14:tracePt t="258883" x="9798050" y="6045200"/>
          <p14:tracePt t="258908" x="9817100" y="6032500"/>
          <p14:tracePt t="258916" x="9823450" y="6026150"/>
          <p14:tracePt t="258932" x="9829800" y="5994400"/>
          <p14:tracePt t="258949" x="9842500" y="5969000"/>
          <p14:tracePt t="258966" x="9893300" y="5943600"/>
          <p14:tracePt t="258982" x="9988550" y="5899150"/>
          <p14:tracePt t="258999" x="10071100" y="5873750"/>
          <p14:tracePt t="259015" x="10115550" y="5861050"/>
          <p14:tracePt t="259032" x="10134600" y="5842000"/>
          <p14:tracePt t="259049" x="10147300" y="5829300"/>
          <p14:tracePt t="259066" x="10153650" y="5822950"/>
          <p14:tracePt t="259083" x="10191750" y="5810250"/>
          <p14:tracePt t="259106" x="10318750" y="5765800"/>
          <p14:tracePt t="259116" x="10363200" y="5753100"/>
          <p14:tracePt t="259132" x="10452100" y="5721350"/>
          <p14:tracePt t="259149" x="10490200" y="5708650"/>
          <p14:tracePt t="259166" x="10509250" y="5702300"/>
          <p14:tracePt t="259183" x="10521950" y="5695950"/>
          <p14:tracePt t="259199" x="10541000" y="5695950"/>
          <p14:tracePt t="259216" x="10572750" y="5689600"/>
          <p14:tracePt t="259232" x="10604500" y="5683250"/>
          <p14:tracePt t="259249" x="10623550" y="5676900"/>
          <p14:tracePt t="259266" x="10648950" y="5664200"/>
          <p14:tracePt t="259284" x="10680700" y="5645150"/>
          <p14:tracePt t="259300" x="10706100" y="5626100"/>
          <p14:tracePt t="259316" x="10731500" y="5613400"/>
          <p14:tracePt t="259332" x="10744200" y="5607050"/>
          <p14:tracePt t="259349" x="10763250" y="5600700"/>
          <p14:tracePt t="259366" x="10782300" y="5581650"/>
          <p14:tracePt t="259396" x="10814050" y="5549900"/>
          <p14:tracePt t="259416" x="10820400" y="5530850"/>
          <p14:tracePt t="259433" x="10826750" y="5518150"/>
          <p14:tracePt t="259449" x="10814050" y="5492750"/>
          <p14:tracePt t="259466" x="10769600" y="5454650"/>
          <p14:tracePt t="259483" x="10725150" y="5410200"/>
          <p14:tracePt t="259500" x="10680700" y="5384800"/>
          <p14:tracePt t="259517" x="10642600" y="5365750"/>
          <p14:tracePt t="259536" x="10610850" y="5346700"/>
          <p14:tracePt t="259550" x="10579100" y="5340350"/>
          <p14:tracePt t="259582" x="10445750" y="5308600"/>
          <p14:tracePt t="259592" x="10420350" y="5308600"/>
          <p14:tracePt t="259599" x="10394950" y="5302250"/>
          <p14:tracePt t="259616" x="10350500" y="5302250"/>
          <p14:tracePt t="259633" x="10280650" y="5302250"/>
          <p14:tracePt t="259649" x="10223500" y="5302250"/>
          <p14:tracePt t="259667" x="10166350" y="5308600"/>
          <p14:tracePt t="259683" x="10077450" y="5321300"/>
          <p14:tracePt t="259700" x="10013950" y="5321300"/>
          <p14:tracePt t="259717" x="9950450" y="5327650"/>
          <p14:tracePt t="259733" x="9893300" y="5334000"/>
          <p14:tracePt t="259749" x="9829800" y="5340350"/>
          <p14:tracePt t="259766" x="9779000" y="5340350"/>
          <p14:tracePt t="259783" x="9753600" y="5340350"/>
          <p14:tracePt t="259806" x="9740900" y="5340350"/>
          <p14:tracePt t="259833" x="9728200" y="5340350"/>
          <p14:tracePt t="259854" x="9721850" y="5340350"/>
          <p14:tracePt t="259866" x="9715500" y="5340350"/>
          <p14:tracePt t="259884" x="9715500" y="5346700"/>
          <p14:tracePt t="259916" x="9709150" y="5359400"/>
          <p14:tracePt t="259933" x="9709150" y="5365750"/>
          <p14:tracePt t="259950" x="9702800" y="5378450"/>
          <p14:tracePt t="259966" x="9696450" y="5391150"/>
          <p14:tracePt t="259983" x="9696450" y="5403850"/>
          <p14:tracePt t="260000" x="9702800" y="5429250"/>
          <p14:tracePt t="260017" x="9721850" y="5467350"/>
          <p14:tracePt t="260036" x="9747250" y="5492750"/>
          <p14:tracePt t="260050" x="9779000" y="5505450"/>
          <p14:tracePt t="260067" x="9804400" y="5511800"/>
          <p14:tracePt t="260085" x="9810750" y="5518150"/>
          <p14:tracePt t="260100" x="9823450" y="5518150"/>
          <p14:tracePt t="260117" x="9836150" y="5524500"/>
          <p14:tracePt t="260133" x="9855200" y="5530850"/>
          <p14:tracePt t="260150" x="9899650" y="5537200"/>
          <p14:tracePt t="260166" x="9944100" y="5543550"/>
          <p14:tracePt t="260183" x="10007600" y="5543550"/>
          <p14:tracePt t="260200" x="10039350" y="5543550"/>
          <p14:tracePt t="260217" x="10058400" y="5543550"/>
          <p14:tracePt t="260300" x="10083800" y="5562600"/>
          <p14:tracePt t="260319" x="10115550" y="5581650"/>
          <p14:tracePt t="260333" x="10140950" y="5588000"/>
          <p14:tracePt t="260350" x="10153650" y="5594350"/>
          <p14:tracePt t="260369" x="10172700" y="5607050"/>
          <p14:tracePt t="260383" x="10229850" y="5632450"/>
          <p14:tracePt t="260400" x="10363200" y="5664200"/>
          <p14:tracePt t="260417" x="10502900" y="5695950"/>
          <p14:tracePt t="260434" x="10598150" y="5702300"/>
          <p14:tracePt t="260450" x="10629900" y="5702300"/>
          <p14:tracePt t="260468" x="10648950" y="5695950"/>
          <p14:tracePt t="260484" x="10674350" y="5689600"/>
          <p14:tracePt t="260501" x="10731500" y="5683250"/>
          <p14:tracePt t="260518" x="10788650" y="5683250"/>
          <p14:tracePt t="260533" x="10858500" y="5702300"/>
          <p14:tracePt t="260550" x="10915650" y="5708650"/>
          <p14:tracePt t="260567" x="10941050" y="5715000"/>
          <p14:tracePt t="260584" x="10947400" y="5715000"/>
          <p14:tracePt t="260604" x="10966450" y="5715000"/>
          <p14:tracePt t="260617" x="11017250" y="5702300"/>
          <p14:tracePt t="260634" x="11087100" y="5689600"/>
          <p14:tracePt t="260655" x="11220450" y="5670550"/>
          <p14:tracePt t="260668" x="11252200" y="5664200"/>
          <p14:tracePt t="260684" x="11283950" y="5645150"/>
          <p14:tracePt t="260700" x="11283950" y="5638800"/>
          <p14:tracePt t="260717" x="11283950" y="5632450"/>
          <p14:tracePt t="260734" x="11283950" y="5626100"/>
          <p14:tracePt t="260750" x="11283950" y="5619750"/>
          <p14:tracePt t="260767" x="11277600" y="5613400"/>
          <p14:tracePt t="260784" x="11271250" y="5607050"/>
          <p14:tracePt t="260801" x="11258550" y="5600700"/>
          <p14:tracePt t="260818" x="11239500" y="5594350"/>
          <p14:tracePt t="260843" x="11201400" y="5581650"/>
          <p14:tracePt t="260852" x="11195050" y="5575300"/>
          <p14:tracePt t="260874" x="11169650" y="5562600"/>
          <p14:tracePt t="260884" x="11163300" y="5562600"/>
          <p14:tracePt t="260900" x="11156950" y="5549900"/>
          <p14:tracePt t="260918" x="11150600" y="5537200"/>
          <p14:tracePt t="260934" x="11144250" y="5530850"/>
          <p14:tracePt t="260951" x="11131550" y="5511800"/>
          <p14:tracePt t="260968" x="11112500" y="5499100"/>
          <p14:tracePt t="260984" x="11087100" y="5473700"/>
          <p14:tracePt t="261000" x="11068050" y="5467350"/>
          <p14:tracePt t="261017" x="11055350" y="5461000"/>
          <p14:tracePt t="261034" x="11023600" y="5454650"/>
          <p14:tracePt t="261060" x="10979150" y="5454650"/>
          <p14:tracePt t="261068" x="10947400" y="5454650"/>
          <p14:tracePt t="261084" x="10902950" y="5454650"/>
          <p14:tracePt t="261101" x="10852150" y="5454650"/>
          <p14:tracePt t="261117" x="10795000" y="5454650"/>
          <p14:tracePt t="261134" x="10737850" y="5461000"/>
          <p14:tracePt t="261151" x="10661650" y="5461000"/>
          <p14:tracePt t="261168" x="10572750" y="5473700"/>
          <p14:tracePt t="261184" x="10490200" y="5486400"/>
          <p14:tracePt t="261201" x="10433050" y="5492750"/>
          <p14:tracePt t="261220" x="10375900" y="5492750"/>
          <p14:tracePt t="261323" x="10369550" y="5492750"/>
          <p14:tracePt t="261335" x="10363200" y="5499100"/>
          <p14:tracePt t="261359" x="10356850" y="5505450"/>
          <p14:tracePt t="261367" x="10350500" y="5505450"/>
          <p14:tracePt t="261418" x="10344150" y="5511800"/>
          <p14:tracePt t="261534" x="10382250" y="5524500"/>
          <p14:tracePt t="261551" x="10483850" y="5549900"/>
          <p14:tracePt t="261568" x="10642600" y="5562600"/>
          <p14:tracePt t="261586" x="10807700" y="5562600"/>
          <p14:tracePt t="261601" x="10928350" y="5556250"/>
          <p14:tracePt t="261618" x="11004550" y="5543550"/>
          <p14:tracePt t="261635" x="11055350" y="5530850"/>
          <p14:tracePt t="261652" x="11087100" y="5524500"/>
          <p14:tracePt t="261668" x="11112500" y="5524500"/>
          <p14:tracePt t="261685" x="11125200" y="5530850"/>
          <p14:tracePt t="261768" x="11125200" y="5524500"/>
          <p14:tracePt t="261784" x="11112500" y="5518150"/>
          <p14:tracePt t="261802" x="11061700" y="5511800"/>
          <p14:tracePt t="261826" x="10833100" y="5524500"/>
          <p14:tracePt t="261835" x="10744200" y="5537200"/>
          <p14:tracePt t="261851" x="10579100" y="5556250"/>
          <p14:tracePt t="261868" x="10356850" y="5568950"/>
          <p14:tracePt t="261885" x="10096500" y="5575300"/>
          <p14:tracePt t="261901" x="9652000" y="5562600"/>
          <p14:tracePt t="261918" x="9074150" y="5530850"/>
          <p14:tracePt t="261935" x="8299450" y="5518150"/>
          <p14:tracePt t="261957" x="7169150" y="5511800"/>
          <p14:tracePt t="261968" x="6877050" y="5511800"/>
          <p14:tracePt t="261985" x="6343650" y="5505450"/>
          <p14:tracePt t="262007" x="5956300" y="5499100"/>
          <p14:tracePt t="262019" x="5676900" y="5486400"/>
          <p14:tracePt t="262036" x="5365750" y="5467350"/>
          <p14:tracePt t="262052" x="5067300" y="5435600"/>
          <p14:tracePt t="262068" x="4540250" y="5391150"/>
          <p14:tracePt t="262085" x="4273550" y="5372100"/>
          <p14:tracePt t="262102" x="4127500" y="5359400"/>
          <p14:tracePt t="262118" x="4076700" y="5353050"/>
          <p14:tracePt t="262135" x="4070350" y="5353050"/>
          <p14:tracePt t="262152" x="4044950" y="5353050"/>
          <p14:tracePt t="262168" x="3962400" y="5359400"/>
          <p14:tracePt t="262185" x="3886200" y="5384800"/>
          <p14:tracePt t="262202" x="3803650" y="5403850"/>
          <p14:tracePt t="262218" x="3740150" y="5429250"/>
          <p14:tracePt t="262235" x="3727450" y="5441950"/>
          <p14:tracePt t="262285" x="3727450" y="5454650"/>
          <p14:tracePt t="262302" x="3708400" y="5492750"/>
          <p14:tracePt t="262319" x="3575050" y="5581650"/>
          <p14:tracePt t="262335" x="3448050" y="5638800"/>
          <p14:tracePt t="262352" x="3340100" y="5695950"/>
          <p14:tracePt t="262369" x="3295650" y="5727700"/>
          <p14:tracePt t="262420" x="3314700" y="5727700"/>
          <p14:tracePt t="262436" x="3352800" y="5734050"/>
          <p14:tracePt t="262452" x="3416300" y="5753100"/>
          <p14:tracePt t="262469" x="3460750" y="5784850"/>
          <p14:tracePt t="262485" x="3492500" y="5822950"/>
          <p14:tracePt t="262502" x="3511550" y="5848350"/>
          <p14:tracePt t="262518" x="3524250" y="5854700"/>
          <p14:tracePt t="262535" x="3530600" y="5854700"/>
          <p14:tracePt t="262552" x="3556000" y="5861050"/>
          <p14:tracePt t="262569" x="3600450" y="5861050"/>
          <p14:tracePt t="262585" x="3638550" y="5861050"/>
          <p14:tracePt t="262606" x="3683000" y="5867400"/>
          <p14:tracePt t="262619" x="3702050" y="5873750"/>
          <p14:tracePt t="262635" x="3721100" y="5880100"/>
          <p14:tracePt t="262652" x="3733800" y="5880100"/>
          <p14:tracePt t="262669" x="3759200" y="5886450"/>
          <p14:tracePt t="262685" x="3797300" y="5886450"/>
          <p14:tracePt t="262703" x="3841750" y="5873750"/>
          <p14:tracePt t="262719" x="3892550" y="5848350"/>
          <p14:tracePt t="262735" x="3943350" y="5829300"/>
          <p14:tracePt t="262755" x="4025900" y="5797550"/>
          <p14:tracePt t="262769" x="4044950" y="5791200"/>
          <p14:tracePt t="262786" x="4089400" y="5772150"/>
          <p14:tracePt t="262802" x="4165600" y="5740400"/>
          <p14:tracePt t="262819" x="4203700" y="5721350"/>
          <p14:tracePt t="262837" x="4254500" y="5683250"/>
          <p14:tracePt t="262862" x="4305300" y="5613400"/>
          <p14:tracePt t="262869" x="4311650" y="5594350"/>
          <p14:tracePt t="262886" x="4318000" y="5575300"/>
          <p14:tracePt t="263086" x="4337050" y="5575300"/>
          <p14:tracePt t="263102" x="4400550" y="5575300"/>
          <p14:tracePt t="263127" x="4673600" y="5607050"/>
          <p14:tracePt t="263136" x="4762500" y="5619750"/>
          <p14:tracePt t="263153" x="5137150" y="5664200"/>
          <p14:tracePt t="263173" x="5784850" y="5702300"/>
          <p14:tracePt t="263186" x="6070600" y="5708650"/>
          <p14:tracePt t="263204" x="6648450" y="5689600"/>
          <p14:tracePt t="263220" x="7194550" y="5651500"/>
          <p14:tracePt t="263236" x="7708900" y="5626100"/>
          <p14:tracePt t="263253" x="8280400" y="5594350"/>
          <p14:tracePt t="263271" x="9061450" y="5543550"/>
          <p14:tracePt t="263286" x="9467850" y="5511800"/>
          <p14:tracePt t="263302" x="9766300" y="5473700"/>
          <p14:tracePt t="263319" x="9848850" y="5448300"/>
          <p14:tracePt t="263336" x="9855200" y="5422900"/>
          <p14:tracePt t="263353" x="9848850" y="5410200"/>
          <p14:tracePt t="263369" x="9842500" y="5410200"/>
          <p14:tracePt t="263412" x="9842500" y="5429250"/>
          <p14:tracePt t="263436" x="9823450" y="5435600"/>
          <p14:tracePt t="263462" x="9759950" y="5441950"/>
          <p14:tracePt t="266507" x="9753600" y="5441950"/>
          <p14:tracePt t="266522" x="9677400" y="5429250"/>
          <p14:tracePt t="266539" x="9550400" y="5448300"/>
          <p14:tracePt t="266555" x="9417050" y="5486400"/>
          <p14:tracePt t="266572" x="9359900" y="5511800"/>
          <p14:tracePt t="266595" x="9353550" y="5511800"/>
          <p14:tracePt t="266689" x="9347200" y="5518150"/>
          <p14:tracePt t="266706" x="9340850" y="5518150"/>
          <p14:tracePt t="266730" x="9398000" y="5518150"/>
          <p14:tracePt t="266739" x="9448800" y="5518150"/>
          <p14:tracePt t="266755" x="9531350" y="5518150"/>
          <p14:tracePt t="266772" x="9544050" y="5518150"/>
          <p14:tracePt t="266839" x="9588500" y="5530850"/>
          <p14:tracePt t="266856" x="9671050" y="5549900"/>
          <p14:tracePt t="266873" x="9766300" y="5549900"/>
          <p14:tracePt t="266889" x="9785350" y="5549900"/>
          <p14:tracePt t="266939" x="9753600" y="5549900"/>
          <p14:tracePt t="266956" x="9696450" y="5543550"/>
          <p14:tracePt t="266989" x="9721850" y="5543550"/>
          <p14:tracePt t="267006" x="9728200" y="5543550"/>
          <p14:tracePt t="267022" x="9740900" y="5530850"/>
          <p14:tracePt t="267039" x="9740900" y="5524500"/>
          <p14:tracePt t="267056" x="9709150" y="5505450"/>
          <p14:tracePt t="267073" x="9632950" y="5480050"/>
          <p14:tracePt t="267089" x="9550400" y="5467350"/>
          <p14:tracePt t="267106" x="9518650" y="5467350"/>
          <p14:tracePt t="267123" x="9518650" y="5480050"/>
          <p14:tracePt t="267139" x="9518650" y="5486400"/>
          <p14:tracePt t="267214" x="9518650" y="5492750"/>
          <p14:tracePt t="267248" x="9594850" y="5543550"/>
          <p14:tracePt t="267256" x="9652000" y="5562600"/>
          <p14:tracePt t="267273" x="9817100" y="5588000"/>
          <p14:tracePt t="267290" x="9931400" y="5594350"/>
          <p14:tracePt t="267306" x="9969500" y="5594350"/>
          <p14:tracePt t="267389" x="9975850" y="5594350"/>
          <p14:tracePt t="267406" x="9982200" y="5594350"/>
          <p14:tracePt t="267423" x="10007600" y="5594350"/>
          <p14:tracePt t="267439" x="10033000" y="5581650"/>
          <p14:tracePt t="267686" x="10039350" y="5581650"/>
          <p14:tracePt t="267714" x="10045700" y="5575300"/>
          <p14:tracePt t="267723" x="10045700" y="5568950"/>
          <p14:tracePt t="267773" x="10058400" y="5568950"/>
          <p14:tracePt t="267790" x="10153650" y="5607050"/>
          <p14:tracePt t="267807" x="10274300" y="5657850"/>
          <p14:tracePt t="267823" x="10331450" y="5683250"/>
          <p14:tracePt t="267839" x="10350500" y="5695950"/>
          <p14:tracePt t="267856" x="10356850" y="5695950"/>
          <p14:tracePt t="267924" x="10344150" y="5702300"/>
          <p14:tracePt t="267940" x="10337800" y="5702300"/>
          <p14:tracePt t="267956" x="10344150" y="5702300"/>
          <p14:tracePt t="267973" x="10363200" y="5708650"/>
          <p14:tracePt t="267990" x="10388600" y="5708650"/>
          <p14:tracePt t="268006" x="10394950" y="5708650"/>
          <p14:tracePt t="268090" x="10388600" y="5708650"/>
          <p14:tracePt t="268106" x="10382250" y="5708650"/>
          <p14:tracePt t="268224" x="10363200" y="5708650"/>
          <p14:tracePt t="268240" x="10318750" y="5708650"/>
          <p14:tracePt t="268257" x="10306050" y="5702300"/>
          <p14:tracePt t="272661" x="10325100" y="5568950"/>
          <p14:tracePt t="272678" x="10382250" y="5416550"/>
          <p14:tracePt t="272704" x="10534650" y="5226050"/>
          <p14:tracePt t="272713" x="10598150" y="5162550"/>
          <p14:tracePt t="272736" x="10795000" y="4978400"/>
          <p14:tracePt t="272744" x="10839450" y="4921250"/>
          <p14:tracePt t="272762" x="10934700" y="4768850"/>
          <p14:tracePt t="272777" x="11004550" y="4603750"/>
          <p14:tracePt t="272794" x="11055350" y="4438650"/>
          <p14:tracePt t="272811" x="11080750" y="4311650"/>
          <p14:tracePt t="272827" x="11080750" y="4191000"/>
          <p14:tracePt t="272844" x="11080750" y="4121150"/>
          <p14:tracePt t="272861" x="11099800" y="4051300"/>
          <p14:tracePt t="272877" x="11106150" y="4038600"/>
          <p14:tracePt t="272966" x="11112500" y="4038600"/>
          <p14:tracePt t="272978" x="11125200" y="4032250"/>
          <p14:tracePt t="272994" x="11220450" y="3994150"/>
          <p14:tracePt t="273012" x="11334750" y="3937000"/>
          <p14:tracePt t="273029" x="11417300" y="3867150"/>
          <p14:tracePt t="273030" x="11449050" y="3835400"/>
          <p14:tracePt t="273045" x="11468100" y="3810000"/>
          <p14:tracePt t="273061" x="11487150" y="3765550"/>
          <p14:tracePt t="273078" x="11493500" y="3765550"/>
          <p14:tracePt t="273094" x="11480800" y="3771900"/>
          <p14:tracePt t="273111" x="11442700" y="3822700"/>
          <p14:tracePt t="273128" x="11404600" y="3892550"/>
          <p14:tracePt t="273144" x="11347450" y="4006850"/>
          <p14:tracePt t="273161" x="11296650" y="4114800"/>
          <p14:tracePt t="273190" x="11182350" y="4400550"/>
          <p14:tracePt t="273211" x="11125200" y="4527550"/>
          <p14:tracePt t="273228" x="11029950" y="4730750"/>
          <p14:tracePt t="273245" x="10941050" y="4895850"/>
          <p14:tracePt t="273262" x="10839450" y="5092700"/>
          <p14:tracePt t="273281" x="10750550" y="5245100"/>
          <p14:tracePt t="273295" x="10731500" y="5264150"/>
          <p14:tracePt t="273378" x="10718800" y="5270500"/>
          <p14:tracePt t="273394" x="10668000" y="5295900"/>
          <p14:tracePt t="273412" x="10617200" y="5321300"/>
          <p14:tracePt t="273430" x="10579100" y="5334000"/>
          <p14:tracePt t="273444" x="10560050" y="5340350"/>
          <p14:tracePt t="273461" x="10534650" y="5346700"/>
          <p14:tracePt t="273477" x="10445750" y="5340350"/>
          <p14:tracePt t="273495" x="10248900" y="5321300"/>
          <p14:tracePt t="273511" x="9918700" y="5283200"/>
          <p14:tracePt t="273528" x="9607550" y="5251450"/>
          <p14:tracePt t="273545" x="9207500" y="5187950"/>
          <p14:tracePt t="273564" x="8997950" y="5124450"/>
          <p14:tracePt t="273578" x="8959850" y="5105400"/>
          <p14:tracePt t="273597" x="8915400" y="5054600"/>
          <p14:tracePt t="273611" x="8915400" y="5022850"/>
          <p14:tracePt t="273628" x="8915400" y="5003800"/>
          <p14:tracePt t="274078" x="8928100" y="5016500"/>
          <p14:tracePt t="274095" x="8934450" y="5029200"/>
          <p14:tracePt t="274112" x="8934450" y="5035550"/>
          <p14:tracePt t="274147" x="8934450" y="5041900"/>
          <p14:tracePt t="277319" x="8940800" y="5029200"/>
          <p14:tracePt t="277332" x="8953500" y="5016500"/>
          <p14:tracePt t="277356" x="9048750" y="4914900"/>
          <p14:tracePt t="277364" x="9067800" y="4889500"/>
          <p14:tracePt t="277390" x="9124950" y="4826000"/>
          <p14:tracePt t="277400" x="9175750" y="4749800"/>
          <p14:tracePt t="277416" x="9201150" y="4705350"/>
          <p14:tracePt t="277431" x="9220200" y="4629150"/>
          <p14:tracePt t="277450" x="9232900" y="4546600"/>
          <p14:tracePt t="277464" x="9245600" y="4445000"/>
          <p14:tracePt t="277481" x="9258300" y="4337050"/>
          <p14:tracePt t="277498" x="9271000" y="4248150"/>
          <p14:tracePt t="277515" x="9283700" y="4152900"/>
          <p14:tracePt t="277542" x="9283700" y="4064000"/>
          <p14:tracePt t="277552" x="9283700" y="4057650"/>
          <p14:tracePt t="277565" x="9283700" y="4051300"/>
          <p14:tracePt t="277581" x="9283700" y="4044950"/>
          <p14:tracePt t="277598" x="9271000" y="4025900"/>
          <p14:tracePt t="277615" x="9245600" y="4000500"/>
          <p14:tracePt t="277634" x="9239250" y="3987800"/>
          <p14:tracePt t="277648" x="9239250" y="3981450"/>
          <p14:tracePt t="277705" x="9232900" y="3981450"/>
          <p14:tracePt t="277730" x="9232900" y="4000500"/>
          <p14:tracePt t="277784" x="9232900" y="4006850"/>
          <p14:tracePt t="277798" x="9232900" y="4019550"/>
          <p14:tracePt t="277815" x="9239250" y="4044950"/>
          <p14:tracePt t="277832" x="9251950" y="4083050"/>
          <p14:tracePt t="277832" x="9258300" y="4095750"/>
          <p14:tracePt t="277849" x="9264650" y="4114800"/>
          <p14:tracePt t="277865" x="9277350" y="4127500"/>
          <p14:tracePt t="277948" x="9283700" y="4133850"/>
          <p14:tracePt t="277965" x="9296400" y="4133850"/>
          <p14:tracePt t="277982" x="9315450" y="4140200"/>
          <p14:tracePt t="278009" x="9353550" y="4140200"/>
          <p14:tracePt t="278016" x="9359900" y="4140200"/>
          <p14:tracePt t="278032" x="9378950" y="4140200"/>
          <p14:tracePt t="278049" x="9385300" y="4140200"/>
          <p14:tracePt t="278299" x="9410700" y="4133850"/>
          <p14:tracePt t="278320" x="9480550" y="4121150"/>
          <p14:tracePt t="278332" x="9505950" y="4114800"/>
          <p14:tracePt t="278348" x="9671050" y="4121150"/>
          <p14:tracePt t="278365" x="9842500" y="4152900"/>
          <p14:tracePt t="278382" x="9982200" y="4178300"/>
          <p14:tracePt t="278399" x="10121900" y="4216400"/>
          <p14:tracePt t="278415" x="10217150" y="4235450"/>
          <p14:tracePt t="278432" x="10274300" y="4241800"/>
          <p14:tracePt t="278449" x="10331450" y="4248150"/>
          <p14:tracePt t="278476" x="10388600" y="4260850"/>
          <p14:tracePt t="278502" x="10394950" y="4267200"/>
          <p14:tracePt t="278532" x="10394950" y="4273550"/>
          <p14:tracePt t="278665" x="10382250" y="4273550"/>
          <p14:tracePt t="278682" x="10344150" y="4273550"/>
          <p14:tracePt t="278699" x="10267950" y="4273550"/>
          <p14:tracePt t="278715" x="10191750" y="4267200"/>
          <p14:tracePt t="278733" x="10109200" y="4267200"/>
          <p14:tracePt t="278759" x="10013950" y="4267200"/>
          <p14:tracePt t="278768" x="9994900" y="4267200"/>
          <p14:tracePt t="278782" x="9950450" y="4267200"/>
          <p14:tracePt t="278808" x="9836150" y="4241800"/>
          <p14:tracePt t="278832" x="9652000" y="4203700"/>
          <p14:tracePt t="278849" x="9525000" y="4171950"/>
          <p14:tracePt t="278865" x="9404350" y="4140200"/>
          <p14:tracePt t="278884" x="9296400" y="4108450"/>
          <p14:tracePt t="278905" x="9213850" y="4083050"/>
          <p14:tracePt t="278916" x="9194800" y="4076700"/>
          <p14:tracePt t="278932" x="9182100" y="4076700"/>
          <p14:tracePt t="278966" x="9169400" y="4076700"/>
          <p14:tracePt t="278990" x="9118600" y="4089400"/>
          <p14:tracePt t="278999" x="9080500" y="4095750"/>
          <p14:tracePt t="279016" x="8991600" y="4108450"/>
          <p14:tracePt t="279032" x="8921750" y="4114800"/>
          <p14:tracePt t="279049" x="8851900" y="4121150"/>
          <p14:tracePt t="279066" x="8794750" y="4121150"/>
          <p14:tracePt t="279082" x="8775700" y="4121150"/>
          <p14:tracePt t="279135" x="8763000" y="4121150"/>
          <p14:tracePt t="279149" x="8737600" y="4133850"/>
          <p14:tracePt t="279166" x="8724900" y="4133850"/>
          <p14:tracePt t="279182" x="8712200" y="4140200"/>
          <p14:tracePt t="279199" x="8705850" y="4146550"/>
          <p14:tracePt t="279216" x="8705850" y="4152900"/>
          <p14:tracePt t="279233" x="8693150" y="4152900"/>
          <p14:tracePt t="279249" x="8648700" y="4178300"/>
          <p14:tracePt t="279267" x="8521700" y="4210050"/>
          <p14:tracePt t="279284" x="8318500" y="4241800"/>
          <p14:tracePt t="279300" x="8178800" y="4248150"/>
          <p14:tracePt t="279316" x="8083550" y="4248150"/>
          <p14:tracePt t="279333" x="8045450" y="4241800"/>
          <p14:tracePt t="279349" x="8039100" y="4235450"/>
          <p14:tracePt t="279366" x="8039100" y="4229100"/>
          <p14:tracePt t="279382" x="8020050" y="4222750"/>
          <p14:tracePt t="279399" x="7962900" y="4216400"/>
          <p14:tracePt t="279416" x="7823200" y="4216400"/>
          <p14:tracePt t="279433" x="7645400" y="4216400"/>
          <p14:tracePt t="279449" x="7493000" y="4222750"/>
          <p14:tracePt t="279466" x="7346950" y="4222750"/>
          <p14:tracePt t="279484" x="7239000" y="4222750"/>
          <p14:tracePt t="279504" x="7181850" y="4216400"/>
          <p14:tracePt t="279516" x="7162800" y="4203700"/>
          <p14:tracePt t="279542" x="7112000" y="4191000"/>
          <p14:tracePt t="279550" x="7092950" y="4191000"/>
          <p14:tracePt t="279566" x="7073900" y="4191000"/>
          <p14:tracePt t="279583" x="7067550" y="4191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020D5-000C-4B46-B0E0-DFDA5911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Händelser ”på den tredje dagen”</a:t>
            </a:r>
            <a:endParaRPr lang="LID4096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4A3354-29C9-4595-8D88-B7A03BDF7944}"/>
              </a:ext>
            </a:extLst>
          </p:cNvPr>
          <p:cNvSpPr txBox="1"/>
          <p:nvPr/>
        </p:nvSpPr>
        <p:spPr>
          <a:xfrm>
            <a:off x="0" y="719516"/>
            <a:ext cx="12192000" cy="6001643"/>
          </a:xfrm>
          <a:prstGeom prst="rect">
            <a:avLst/>
          </a:prstGeom>
          <a:noFill/>
        </p:spPr>
        <p:txBody>
          <a:bodyPr wrap="square" lIns="180000" rIns="7200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Gudsriket inträffar också </a:t>
            </a:r>
            <a:r>
              <a:rPr lang="sv-SE" sz="2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på den tredje dagen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, med då räknat från Jesu första ankomst: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Att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vattnet får en ny natur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vid bröllopet i Kana är ett profetiskt mönster för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troendes nya natur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i Guds rike.</a:t>
            </a:r>
            <a:b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sv-SE" b="1" i="1" dirty="0">
                <a:solidFill>
                  <a:srgbClr val="C00000"/>
                </a:solidFill>
                <a:effectLst/>
              </a:rPr>
              <a:t>På tredje dagen</a:t>
            </a:r>
            <a:r>
              <a:rPr lang="sv-SE" dirty="0">
                <a:solidFill>
                  <a:srgbClr val="C00000"/>
                </a:solidFill>
                <a:effectLst/>
              </a:rPr>
              <a:t> var det bröllop i Kana i Galileen</a:t>
            </a:r>
            <a:r>
              <a:rPr lang="sv-SE" dirty="0">
                <a:solidFill>
                  <a:srgbClr val="C00000"/>
                </a:solidFill>
                <a:cs typeface="Calibri" panose="020F0502020204030204" pitchFamily="34" charset="0"/>
              </a:rPr>
              <a:t>.</a:t>
            </a:r>
            <a:r>
              <a:rPr lang="sv-SE" dirty="0">
                <a:cs typeface="Calibri" panose="020F0502020204030204" pitchFamily="34" charset="0"/>
              </a:rPr>
              <a:t> </a:t>
            </a:r>
            <a:r>
              <a:rPr lang="sv-SE" sz="1400" dirty="0">
                <a:cs typeface="Calibri" panose="020F0502020204030204" pitchFamily="34" charset="0"/>
              </a:rPr>
              <a:t>(Joh 2:1)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Att Jesus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stannar hos samarierna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är ett profetiskt mönster för hur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evangeliet sprids till hedningar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När samarierna kom till honom bad de att han skulle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stanna kvar hos dem</a:t>
            </a:r>
            <a:r>
              <a:rPr lang="sv-SE" dirty="0">
                <a:solidFill>
                  <a:srgbClr val="C00000"/>
                </a:solidFill>
                <a:effectLst/>
              </a:rPr>
              <a:t>, och han stannade där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två dagar</a:t>
            </a:r>
            <a:r>
              <a:rPr lang="sv-SE" dirty="0">
                <a:solidFill>
                  <a:srgbClr val="C00000"/>
                </a:solidFill>
                <a:effectLst/>
              </a:rPr>
              <a:t>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(Joh 4:40)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Att den barmhärtige samariern betalar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tills han kommer tillbaka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är ett profetiskt mönster för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återkomsten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v-SE" dirty="0"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Nästa dag tog [den barmhärtige samarien]</a:t>
            </a:r>
            <a:r>
              <a:rPr lang="sv-SE" dirty="0">
                <a:effectLst/>
              </a:rPr>
              <a:t> [= Jesus]</a:t>
            </a:r>
            <a:r>
              <a:rPr lang="sv-SE" dirty="0">
                <a:solidFill>
                  <a:srgbClr val="C00000"/>
                </a:solidFill>
                <a:effectLst/>
              </a:rPr>
              <a:t> fram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två denarer </a:t>
            </a:r>
            <a:r>
              <a:rPr lang="sv-SE" b="1" i="1" dirty="0">
                <a:effectLst/>
              </a:rPr>
              <a:t>[= 2 dagslöner </a:t>
            </a:r>
            <a:r>
              <a:rPr lang="sv-SE" dirty="0">
                <a:effectLst/>
              </a:rPr>
              <a:t>enlig Matt 20:2]</a:t>
            </a:r>
            <a:r>
              <a:rPr lang="sv-SE" dirty="0">
                <a:solidFill>
                  <a:srgbClr val="C00000"/>
                </a:solidFill>
                <a:effectLst/>
              </a:rPr>
              <a:t> och gav till värdshusvärden och sade: Sköt om honom. Och kostar det mer ska jag betala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när jag kommer tillbaka</a:t>
            </a:r>
            <a:r>
              <a:rPr lang="sv-SE" dirty="0">
                <a:solidFill>
                  <a:srgbClr val="C00000"/>
                </a:solidFill>
                <a:effectLst/>
              </a:rPr>
              <a:t>.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(Luk 10:35)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 Jesus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når sitt mål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är ett profetiskt mönster för hans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kungaskap i Guds rike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Jesus: Gå och säg till den räven [Herodes]: Jag botar sjuka i dag och i morgon,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på tredje dagen</a:t>
            </a:r>
            <a:r>
              <a:rPr lang="sv-SE" dirty="0">
                <a:solidFill>
                  <a:srgbClr val="C00000"/>
                </a:solidFill>
                <a:effectLst/>
              </a:rPr>
              <a:t> </a:t>
            </a:r>
            <a:r>
              <a:rPr lang="sv-SE" i="1" u="sng" dirty="0">
                <a:solidFill>
                  <a:srgbClr val="C00000"/>
                </a:solidFill>
                <a:effectLst/>
              </a:rPr>
              <a:t>når jag mitt mål</a:t>
            </a:r>
            <a:r>
              <a:rPr lang="sv-SE" dirty="0">
                <a:solidFill>
                  <a:srgbClr val="C00000"/>
                </a:solidFill>
                <a:effectLst/>
              </a:rPr>
              <a:t>.”</a:t>
            </a:r>
            <a:r>
              <a:rPr lang="sv-SE" dirty="0">
                <a:effectLst/>
              </a:rPr>
              <a:t> </a:t>
            </a:r>
            <a:r>
              <a:rPr lang="sv-SE" sz="1400" dirty="0">
                <a:effectLst/>
              </a:rPr>
              <a:t>(Luk 13:32)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Att Jesus ska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resa upp sin kropps tempel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är ett profetiskt mönster för att också </a:t>
            </a:r>
            <a:r>
              <a:rPr lang="sv-SE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Jerusalems tempel ska återuppbyggas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effectLst/>
              </a:rPr>
              <a:t>Riv ner det här templet, så ska jag resa upp det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på tre dagar</a:t>
            </a:r>
            <a:r>
              <a:rPr lang="sv-SE" dirty="0">
                <a:solidFill>
                  <a:srgbClr val="C00000"/>
                </a:solidFill>
                <a:effectLst/>
              </a:rPr>
              <a:t>. </a:t>
            </a:r>
            <a:r>
              <a:rPr lang="sv-SE" dirty="0">
                <a:effectLst/>
              </a:rPr>
              <a:t>(Joh 2:19)</a:t>
            </a:r>
            <a:br>
              <a:rPr lang="sv-SE" dirty="0">
                <a:effectLst/>
                <a:cs typeface="Arial" panose="020B0604020202020204" pitchFamily="34" charset="0"/>
              </a:rPr>
            </a:br>
            <a:r>
              <a:rPr lang="sv-SE" dirty="0">
                <a:cs typeface="Arial" panose="020B0604020202020204" pitchFamily="34" charset="0"/>
              </a:rPr>
              <a:t>(Jesus är död under två dagar, och det förflyter exakt 2000 år mellan Jesu död och templets återuppbyggnad.)</a:t>
            </a:r>
          </a:p>
          <a:p>
            <a:pPr marL="447675" lvl="0" indent="-2667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Också i Gamla testamentet finns de två millenniumdagarna profeterade.</a:t>
            </a:r>
            <a:br>
              <a:rPr lang="sv-SE" dirty="0">
                <a:cs typeface="Arial" panose="020B0604020202020204" pitchFamily="34" charset="0"/>
              </a:rPr>
            </a:b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Jag är som ett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lejon </a:t>
            </a:r>
            <a:r>
              <a:rPr lang="sv-SE" i="1" u="sng" dirty="0">
                <a:cs typeface="Arial" panose="020B0604020202020204" pitchFamily="34" charset="0"/>
              </a:rPr>
              <a:t>[Jesus]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… mot Juda. Jag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sliter dem i stycken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[romarnas förstörelse av Jerusalem]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… jag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för dem bort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[diasporan]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…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Jag går och återvänder hem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[himmelsfärden] 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tills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de inser sin skuld och söker mig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[judarnas omvändelse]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… </a:t>
            </a:r>
            <a:r>
              <a:rPr lang="sv-SE" b="1" i="1" dirty="0">
                <a:solidFill>
                  <a:srgbClr val="C00000"/>
                </a:solidFill>
                <a:cs typeface="Arial" panose="020B0604020202020204" pitchFamily="34" charset="0"/>
              </a:rPr>
              <a:t>Efter två dagar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ska han göra oss levande, </a:t>
            </a:r>
            <a:r>
              <a:rPr lang="sv-SE" b="1" i="1" dirty="0">
                <a:solidFill>
                  <a:srgbClr val="C00000"/>
                </a:solidFill>
                <a:cs typeface="Arial" panose="020B0604020202020204" pitchFamily="34" charset="0"/>
              </a:rPr>
              <a:t>på tredje dagen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resa oss upp igen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[uppståndelsen]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, och sedan </a:t>
            </a:r>
            <a:r>
              <a:rPr lang="sv-SE" i="1" u="sng" dirty="0">
                <a:solidFill>
                  <a:srgbClr val="C00000"/>
                </a:solidFill>
                <a:cs typeface="Arial" panose="020B0604020202020204" pitchFamily="34" charset="0"/>
              </a:rPr>
              <a:t>får vi leva inför honom</a:t>
            </a:r>
            <a:r>
              <a:rPr lang="sv-SE" dirty="0">
                <a:cs typeface="Arial" panose="020B0604020202020204" pitchFamily="34" charset="0"/>
              </a:rPr>
              <a:t> [Guds rike]</a:t>
            </a:r>
            <a:r>
              <a:rPr lang="sv-SE" dirty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sv-SE" sz="1400" dirty="0">
                <a:cs typeface="Arial" panose="020B0604020202020204" pitchFamily="34" charset="0"/>
              </a:rPr>
              <a:t>(Hos 5:14 – 6:2, NUB)</a:t>
            </a:r>
            <a:endParaRPr lang="sv-SE" dirty="0">
              <a:effectLst/>
            </a:endParaRPr>
          </a:p>
        </p:txBody>
      </p:sp>
      <p:sp>
        <p:nvSpPr>
          <p:cNvPr id="3" name="Frihandsfigur: Form 2">
            <a:extLst>
              <a:ext uri="{FF2B5EF4-FFF2-40B4-BE49-F238E27FC236}">
                <a16:creationId xmlns:a16="http://schemas.microsoft.com/office/drawing/2014/main" id="{300AF3A7-5201-7B47-66D2-F00983DF471F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722824"/>
      </p:ext>
    </p:extLst>
  </p:cSld>
  <p:clrMapOvr>
    <a:masterClrMapping/>
  </p:clrMapOvr>
  <p:transition advTm="3196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486" x="6578600" y="19050"/>
          <p14:tracePt t="3503" x="6578600" y="44450"/>
          <p14:tracePt t="3522" x="6572250" y="69850"/>
          <p14:tracePt t="3536" x="6572250" y="82550"/>
          <p14:tracePt t="3553" x="6565900" y="95250"/>
          <p14:tracePt t="3569" x="6565900" y="107950"/>
          <p14:tracePt t="3586" x="6546850" y="127000"/>
          <p14:tracePt t="3603" x="6527800" y="146050"/>
          <p14:tracePt t="3619" x="6502400" y="158750"/>
          <p14:tracePt t="3636" x="6489700" y="171450"/>
          <p14:tracePt t="3653" x="6477000" y="171450"/>
          <p14:tracePt t="3669" x="6470650" y="177800"/>
          <p14:tracePt t="3687" x="6464300" y="177800"/>
          <p14:tracePt t="3706" x="6451600" y="190500"/>
          <p14:tracePt t="3719" x="6445250" y="196850"/>
          <p14:tracePt t="3736" x="6432550" y="209550"/>
          <p14:tracePt t="3770" x="6400800" y="228600"/>
          <p14:tracePt t="3786" x="6400800" y="222250"/>
          <p14:tracePt t="3802" x="6400800" y="215900"/>
          <p14:tracePt t="3819" x="6394450" y="215900"/>
          <p14:tracePt t="3993" x="6394450" y="209550"/>
          <p14:tracePt t="4036" x="6394450" y="190500"/>
          <p14:tracePt t="4055" x="6394450" y="158750"/>
          <p14:tracePt t="4286" x="6394450" y="152400"/>
          <p14:tracePt t="4303" x="6388100" y="133350"/>
          <p14:tracePt t="4320" x="6375400" y="127000"/>
          <p14:tracePt t="4336" x="6311900" y="114300"/>
          <p14:tracePt t="4353" x="6267450" y="114300"/>
          <p14:tracePt t="4370" x="6210300" y="114300"/>
          <p14:tracePt t="4387" x="6172200" y="114300"/>
          <p14:tracePt t="4404" x="6140450" y="114300"/>
          <p14:tracePt t="4420" x="6083300" y="114300"/>
          <p14:tracePt t="4437" x="5981700" y="127000"/>
          <p14:tracePt t="4453" x="5810250" y="133350"/>
          <p14:tracePt t="4471" x="5746750" y="133350"/>
          <p14:tracePt t="4486" x="5562600" y="133350"/>
          <p14:tracePt t="4503" x="5480050" y="127000"/>
          <p14:tracePt t="4520" x="5429250" y="114300"/>
          <p14:tracePt t="4539" x="5384800" y="107950"/>
          <p14:tracePt t="4553" x="5340350" y="101600"/>
          <p14:tracePt t="4570" x="5283200" y="95250"/>
          <p14:tracePt t="4587" x="5200650" y="88900"/>
          <p14:tracePt t="4603" x="5124450" y="88900"/>
          <p14:tracePt t="4620" x="5035550" y="88900"/>
          <p14:tracePt t="4637" x="4965700" y="88900"/>
          <p14:tracePt t="4653" x="4927600" y="82550"/>
          <p14:tracePt t="4671" x="4908550" y="82550"/>
          <p14:tracePt t="4697" x="4870450" y="76200"/>
          <p14:tracePt t="4704" x="4838700" y="76200"/>
          <p14:tracePt t="4720" x="4794250" y="69850"/>
          <p14:tracePt t="4737" x="4730750" y="69850"/>
          <p14:tracePt t="4754" x="4660900" y="63500"/>
          <p14:tracePt t="4770" x="4603750" y="50800"/>
          <p14:tracePt t="4786" x="4572000" y="50800"/>
          <p14:tracePt t="4803" x="4552950" y="44450"/>
          <p14:tracePt t="4825" x="4464050" y="44450"/>
          <p14:tracePt t="4837" x="4419600" y="44450"/>
          <p14:tracePt t="4854" x="4254500" y="57150"/>
          <p14:tracePt t="4871" x="4070350" y="63500"/>
          <p14:tracePt t="4887" x="3905250" y="63500"/>
          <p14:tracePt t="4904" x="3733800" y="50800"/>
          <p14:tracePt t="4921" x="3625850" y="31750"/>
          <p14:tracePt t="4937" x="3556000" y="6350"/>
          <p14:tracePt t="5104" x="3365500" y="0"/>
          <p14:tracePt t="5120" x="3282950" y="19050"/>
          <p14:tracePt t="5137" x="3194050" y="44450"/>
          <p14:tracePt t="5154" x="3124200" y="50800"/>
          <p14:tracePt t="5171" x="3079750" y="57150"/>
          <p14:tracePt t="5187" x="3060700" y="57150"/>
          <p14:tracePt t="5204" x="3048000" y="57150"/>
          <p14:tracePt t="5220" x="2990850" y="63500"/>
          <p14:tracePt t="5237" x="2889250" y="88900"/>
          <p14:tracePt t="5255" x="2730500" y="120650"/>
          <p14:tracePt t="5271" x="2590800" y="146050"/>
          <p14:tracePt t="5295" x="2413000" y="165100"/>
          <p14:tracePt t="5304" x="2381250" y="165100"/>
          <p14:tracePt t="5320" x="2362200" y="165100"/>
          <p14:tracePt t="6123" x="2374900" y="184150"/>
          <p14:tracePt t="6138" x="2387600" y="196850"/>
          <p14:tracePt t="6155" x="2406650" y="215900"/>
          <p14:tracePt t="6171" x="2425700" y="247650"/>
          <p14:tracePt t="6188" x="2438400" y="260350"/>
          <p14:tracePt t="6204" x="2444750" y="273050"/>
          <p14:tracePt t="6221" x="2451100" y="285750"/>
          <p14:tracePt t="6238" x="2451100" y="304800"/>
          <p14:tracePt t="6255" x="2451100" y="336550"/>
          <p14:tracePt t="6271" x="2451100" y="374650"/>
          <p14:tracePt t="6288" x="2451100" y="406400"/>
          <p14:tracePt t="6305" x="2457450" y="419100"/>
          <p14:tracePt t="6322" x="2457450" y="425450"/>
          <p14:tracePt t="6338" x="2463800" y="431800"/>
          <p14:tracePt t="6355" x="2470150" y="438150"/>
          <p14:tracePt t="6371" x="2514600" y="463550"/>
          <p14:tracePt t="6388" x="2546350" y="488950"/>
          <p14:tracePt t="6405" x="2609850" y="527050"/>
          <p14:tracePt t="6422" x="2654300" y="558800"/>
          <p14:tracePt t="6439" x="2692400" y="577850"/>
          <p14:tracePt t="6458" x="2717800" y="590550"/>
          <p14:tracePt t="6472" x="2730500" y="596900"/>
          <p14:tracePt t="6488" x="2749550" y="596900"/>
          <p14:tracePt t="6505" x="2781300" y="596900"/>
          <p14:tracePt t="6521" x="2819400" y="596900"/>
          <p14:tracePt t="6538" x="2857500" y="596900"/>
          <p14:tracePt t="6555" x="2901950" y="590550"/>
          <p14:tracePt t="6571" x="2952750" y="590550"/>
          <p14:tracePt t="6588" x="2984500" y="590550"/>
          <p14:tracePt t="6605" x="3035300" y="584200"/>
          <p14:tracePt t="6621" x="3124200" y="584200"/>
          <p14:tracePt t="6638" x="3181350" y="584200"/>
          <p14:tracePt t="6655" x="3270250" y="590550"/>
          <p14:tracePt t="6672" x="3327400" y="596900"/>
          <p14:tracePt t="6688" x="3371850" y="603250"/>
          <p14:tracePt t="6705" x="3397250" y="609600"/>
          <p14:tracePt t="6722" x="3416300" y="609600"/>
          <p14:tracePt t="6738" x="3448050" y="615950"/>
          <p14:tracePt t="6755" x="3530600" y="615950"/>
          <p14:tracePt t="6772" x="3613150" y="615950"/>
          <p14:tracePt t="6798" x="3721100" y="615950"/>
          <p14:tracePt t="6805" x="3765550" y="615950"/>
          <p14:tracePt t="6822" x="3810000" y="615950"/>
          <p14:tracePt t="6838" x="3841750" y="615950"/>
          <p14:tracePt t="6855" x="3898900" y="615950"/>
          <p14:tracePt t="6872" x="3987800" y="635000"/>
          <p14:tracePt t="6888" x="4095750" y="654050"/>
          <p14:tracePt t="6905" x="4210050" y="666750"/>
          <p14:tracePt t="6922" x="4292600" y="673100"/>
          <p14:tracePt t="6939" x="4368800" y="673100"/>
          <p14:tracePt t="6959" x="4413250" y="673100"/>
          <p14:tracePt t="6972" x="4451350" y="673100"/>
          <p14:tracePt t="6988" x="4489450" y="666750"/>
          <p14:tracePt t="7005" x="4540250" y="666750"/>
          <p14:tracePt t="7022" x="4591050" y="666750"/>
          <p14:tracePt t="7039" x="4654550" y="666750"/>
          <p14:tracePt t="7055" x="4711700" y="666750"/>
          <p14:tracePt t="7072" x="4743450" y="666750"/>
          <p14:tracePt t="7089" x="4756150" y="666750"/>
          <p14:tracePt t="7105" x="4768850" y="666750"/>
          <p14:tracePt t="7122" x="4781550" y="666750"/>
          <p14:tracePt t="7139" x="4806950" y="660400"/>
          <p14:tracePt t="7155" x="4826000" y="654050"/>
          <p14:tracePt t="7172" x="4838700" y="654050"/>
          <p14:tracePt t="7189" x="4838700" y="647700"/>
          <p14:tracePt t="7322" x="4826000" y="647700"/>
          <p14:tracePt t="7339" x="4794250" y="641350"/>
          <p14:tracePt t="7356" x="4749800" y="635000"/>
          <p14:tracePt t="7372" x="4737100" y="635000"/>
          <p14:tracePt t="7406" x="4730750" y="635000"/>
          <p14:tracePt t="7423" x="4718050" y="635000"/>
          <p14:tracePt t="7442" x="4705350" y="635000"/>
          <p14:tracePt t="7456" x="4679950" y="635000"/>
          <p14:tracePt t="7473" x="4667250" y="641350"/>
          <p14:tracePt t="7499" x="4660900" y="641350"/>
          <p14:tracePt t="7556" x="4648200" y="641350"/>
          <p14:tracePt t="7572" x="4641850" y="641350"/>
          <p14:tracePt t="7824" x="4654550" y="647700"/>
          <p14:tracePt t="7839" x="4699000" y="660400"/>
          <p14:tracePt t="7862" x="4762500" y="673100"/>
          <p14:tracePt t="7872" x="4813300" y="679450"/>
          <p14:tracePt t="7889" x="4857750" y="679450"/>
          <p14:tracePt t="7907" x="4908550" y="685800"/>
          <p14:tracePt t="7923" x="4965700" y="685800"/>
          <p14:tracePt t="7940" x="5010150" y="685800"/>
          <p14:tracePt t="7969" x="5118100" y="692150"/>
          <p14:tracePt t="7990" x="5175250" y="698500"/>
          <p14:tracePt t="8007" x="5219700" y="698500"/>
          <p14:tracePt t="8023" x="5257800" y="704850"/>
          <p14:tracePt t="8040" x="5295900" y="704850"/>
          <p14:tracePt t="8056" x="5308600" y="704850"/>
          <p14:tracePt t="8073" x="5334000" y="704850"/>
          <p14:tracePt t="8089" x="5372100" y="704850"/>
          <p14:tracePt t="8106" x="5397500" y="698500"/>
          <p14:tracePt t="8123" x="5422900" y="698500"/>
          <p14:tracePt t="8140" x="5448300" y="692150"/>
          <p14:tracePt t="8156" x="5486400" y="679450"/>
          <p14:tracePt t="8173" x="5524500" y="666750"/>
          <p14:tracePt t="8203" x="5638800" y="666750"/>
          <p14:tracePt t="8223" x="5676900" y="666750"/>
          <p14:tracePt t="8240" x="5715000" y="666750"/>
          <p14:tracePt t="8340" x="5734050" y="666750"/>
          <p14:tracePt t="8357" x="5740400" y="666750"/>
          <p14:tracePt t="8514" x="5746750" y="666750"/>
          <p14:tracePt t="8523" x="5753100" y="666750"/>
          <p14:tracePt t="8543" x="5835650" y="685800"/>
          <p14:tracePt t="8557" x="5867400" y="692150"/>
          <p14:tracePt t="8573" x="5924550" y="698500"/>
          <p14:tracePt t="8590" x="5988050" y="704850"/>
          <p14:tracePt t="8609" x="6064250" y="711200"/>
          <p14:tracePt t="8623" x="6089650" y="711200"/>
          <p14:tracePt t="8640" x="6134100" y="717550"/>
          <p14:tracePt t="8660" x="6216650" y="730250"/>
          <p14:tracePt t="8673" x="6305550" y="742950"/>
          <p14:tracePt t="8690" x="6407150" y="755650"/>
          <p14:tracePt t="8707" x="6477000" y="762000"/>
          <p14:tracePt t="8723" x="6540500" y="762000"/>
          <p14:tracePt t="8740" x="6578600" y="762000"/>
          <p14:tracePt t="8757" x="6610350" y="762000"/>
          <p14:tracePt t="8774" x="6629400" y="755650"/>
          <p14:tracePt t="8795" x="6667500" y="742950"/>
          <p14:tracePt t="8807" x="6680200" y="742950"/>
          <p14:tracePt t="8824" x="6724650" y="717550"/>
          <p14:tracePt t="8848" x="6769100" y="685800"/>
          <p14:tracePt t="8857" x="6775450" y="679450"/>
          <p14:tracePt t="8877" x="6807200" y="654050"/>
          <p14:tracePt t="8890" x="6813550" y="647700"/>
          <p14:tracePt t="8907" x="6826250" y="628650"/>
          <p14:tracePt t="8924" x="6845300" y="596900"/>
          <p14:tracePt t="8940" x="6851650" y="584200"/>
          <p14:tracePt t="8957" x="6858000" y="565150"/>
          <p14:tracePt t="8974" x="6864350" y="546100"/>
          <p14:tracePt t="8990" x="6870700" y="514350"/>
          <p14:tracePt t="9007" x="6870700" y="495300"/>
          <p14:tracePt t="9024" x="6870700" y="457200"/>
          <p14:tracePt t="9040" x="6864350" y="431800"/>
          <p14:tracePt t="9062" x="6845300" y="381000"/>
          <p14:tracePt t="9074" x="6838950" y="368300"/>
          <p14:tracePt t="9090" x="6813550" y="323850"/>
          <p14:tracePt t="9107" x="6794500" y="292100"/>
          <p14:tracePt t="9124" x="6731000" y="196850"/>
          <p14:tracePt t="9140" x="6718300" y="184150"/>
          <p14:tracePt t="9157" x="6667500" y="120650"/>
          <p14:tracePt t="9175" x="6629400" y="88900"/>
          <p14:tracePt t="9191" x="6591300" y="69850"/>
          <p14:tracePt t="9207" x="6546850" y="50800"/>
          <p14:tracePt t="9224" x="6483350" y="31750"/>
          <p14:tracePt t="9240" x="6407150" y="25400"/>
          <p14:tracePt t="9257" x="6273800" y="19050"/>
          <p14:tracePt t="9274" x="6159500" y="12700"/>
          <p14:tracePt t="9291" x="6045200" y="12700"/>
          <p14:tracePt t="9313" x="5854700" y="12700"/>
          <p14:tracePt t="9324" x="5816600" y="12700"/>
          <p14:tracePt t="9341" x="5702300" y="12700"/>
          <p14:tracePt t="9357" x="5505450" y="12700"/>
          <p14:tracePt t="9374" x="5365750" y="12700"/>
          <p14:tracePt t="9391" x="5276850" y="12700"/>
          <p14:tracePt t="9413" x="5149850" y="6350"/>
          <p14:tracePt t="9424" x="5035550" y="0"/>
          <p14:tracePt t="9441" x="4940300" y="0"/>
          <p14:tracePt t="9457" x="4876800" y="0"/>
          <p14:tracePt t="9625" x="3962400" y="6350"/>
          <p14:tracePt t="9641" x="3841750" y="25400"/>
          <p14:tracePt t="9658" x="3759200" y="31750"/>
          <p14:tracePt t="9674" x="3708400" y="44450"/>
          <p14:tracePt t="9691" x="3651250" y="57150"/>
          <p14:tracePt t="9707" x="3606800" y="82550"/>
          <p14:tracePt t="9725" x="3562350" y="107950"/>
          <p14:tracePt t="9741" x="3486150" y="146050"/>
          <p14:tracePt t="9758" x="3435350" y="177800"/>
          <p14:tracePt t="9779" x="3371850" y="222250"/>
          <p14:tracePt t="9791" x="3365500" y="228600"/>
          <p14:tracePt t="9807" x="3352800" y="254000"/>
          <p14:tracePt t="9825" x="3352800" y="273050"/>
          <p14:tracePt t="9841" x="3352800" y="298450"/>
          <p14:tracePt t="9858" x="3378200" y="330200"/>
          <p14:tracePt t="9886" x="3422650" y="361950"/>
          <p14:tracePt t="9893" x="3454400" y="374650"/>
          <p14:tracePt t="9908" x="3492500" y="387350"/>
          <p14:tracePt t="9933" x="3657600" y="438150"/>
          <p14:tracePt t="9941" x="3727450" y="450850"/>
          <p14:tracePt t="9959" x="3841750" y="482600"/>
          <p14:tracePt t="9976" x="3937000" y="501650"/>
          <p14:tracePt t="9992" x="4051300" y="520700"/>
          <p14:tracePt t="10021" x="4279900" y="546100"/>
          <p14:tracePt t="10041" x="4394200" y="558800"/>
          <p14:tracePt t="10067" x="4591050" y="565150"/>
          <p14:tracePt t="10091" x="4699000" y="565150"/>
          <p14:tracePt t="10108" x="4794250" y="565150"/>
          <p14:tracePt t="10125" x="4908550" y="565150"/>
          <p14:tracePt t="10141" x="5029200" y="558800"/>
          <p14:tracePt t="10158" x="5156200" y="552450"/>
          <p14:tracePt t="10175" x="5257800" y="546100"/>
          <p14:tracePt t="10192" x="5391150" y="533400"/>
          <p14:tracePt t="10208" x="5518150" y="527050"/>
          <p14:tracePt t="10225" x="5702300" y="514350"/>
          <p14:tracePt t="10241" x="5848350" y="514350"/>
          <p14:tracePt t="10258" x="5994400" y="514350"/>
          <p14:tracePt t="10275" x="6140450" y="520700"/>
          <p14:tracePt t="10291" x="6229350" y="520700"/>
          <p14:tracePt t="10308" x="6254750" y="520700"/>
          <p14:tracePt t="10325" x="6267450" y="520700"/>
          <p14:tracePt t="10475" x="6273800" y="514350"/>
          <p14:tracePt t="10491" x="6280150" y="495300"/>
          <p14:tracePt t="10508" x="6286500" y="476250"/>
          <p14:tracePt t="18832" x="6280150" y="476250"/>
          <p14:tracePt t="18850" x="6184900" y="463550"/>
          <p14:tracePt t="18865" x="6076950" y="406400"/>
          <p14:tracePt t="18882" x="6019800" y="342900"/>
          <p14:tracePt t="18899" x="5969000" y="260350"/>
          <p14:tracePt t="18923" x="5943600" y="158750"/>
          <p14:tracePt t="18932" x="5937250" y="139700"/>
          <p14:tracePt t="18951" x="5937250" y="107950"/>
          <p14:tracePt t="19000" x="5937250" y="101600"/>
          <p14:tracePt t="19016" x="5937250" y="82550"/>
          <p14:tracePt t="19032" x="5937250" y="63500"/>
          <p14:tracePt t="19049" x="5918200" y="19050"/>
          <p14:tracePt t="19195" x="5816600" y="19050"/>
          <p14:tracePt t="19215" x="5816600" y="50800"/>
          <p14:tracePt t="19232" x="5816600" y="82550"/>
          <p14:tracePt t="19249" x="5816600" y="101600"/>
          <p14:tracePt t="19266" x="5816600" y="127000"/>
          <p14:tracePt t="19283" x="5816600" y="146050"/>
          <p14:tracePt t="19299" x="5816600" y="158750"/>
          <p14:tracePt t="19316" x="5816600" y="177800"/>
          <p14:tracePt t="19332" x="5816600" y="209550"/>
          <p14:tracePt t="19349" x="5816600" y="247650"/>
          <p14:tracePt t="19366" x="5816600" y="336550"/>
          <p14:tracePt t="19383" x="5822950" y="393700"/>
          <p14:tracePt t="19400" x="5835650" y="438150"/>
          <p14:tracePt t="19416" x="5854700" y="488950"/>
          <p14:tracePt t="19433" x="5880100" y="533400"/>
          <p14:tracePt t="19449" x="5905500" y="571500"/>
          <p14:tracePt t="19466" x="5924550" y="590550"/>
          <p14:tracePt t="19482" x="5937250" y="609600"/>
          <p14:tracePt t="19499" x="5956300" y="628650"/>
          <p14:tracePt t="19516" x="5969000" y="647700"/>
          <p14:tracePt t="19532" x="5981700" y="660400"/>
          <p14:tracePt t="19549" x="6000750" y="685800"/>
          <p14:tracePt t="19566" x="6013450" y="704850"/>
          <p14:tracePt t="19583" x="6032500" y="730250"/>
          <p14:tracePt t="19599" x="6051550" y="736600"/>
          <p14:tracePt t="19616" x="6057900" y="742950"/>
          <p14:tracePt t="19633" x="6076950" y="742950"/>
          <p14:tracePt t="19650" x="6096000" y="742950"/>
          <p14:tracePt t="19668" x="6134100" y="742950"/>
          <p14:tracePt t="19682" x="6146800" y="742950"/>
          <p14:tracePt t="19699" x="6165850" y="736600"/>
          <p14:tracePt t="19716" x="6172200" y="730250"/>
          <p14:tracePt t="19732" x="6178550" y="730250"/>
          <p14:tracePt t="23486" x="6165850" y="723900"/>
          <p14:tracePt t="23502" x="6026150" y="666750"/>
          <p14:tracePt t="23519" x="5848350" y="590550"/>
          <p14:tracePt t="23537" x="5721350" y="546100"/>
          <p14:tracePt t="23553" x="5632450" y="520700"/>
          <p14:tracePt t="23569" x="5607050" y="520700"/>
          <p14:tracePt t="23619" x="5594350" y="520700"/>
          <p14:tracePt t="23636" x="5556250" y="533400"/>
          <p14:tracePt t="23653" x="5480050" y="558800"/>
          <p14:tracePt t="23670" x="5314950" y="635000"/>
          <p14:tracePt t="23696" x="5149850" y="736600"/>
          <p14:tracePt t="23707" x="5137150" y="742950"/>
          <p14:tracePt t="23775" x="5016500" y="704850"/>
          <p14:tracePt t="23786" x="4921250" y="692150"/>
          <p14:tracePt t="23803" x="4546600" y="704850"/>
          <p14:tracePt t="23822" x="4356100" y="730250"/>
          <p14:tracePt t="23836" x="4343400" y="730250"/>
          <p14:tracePt t="23903" x="4337050" y="711200"/>
          <p14:tracePt t="23919" x="4330700" y="692150"/>
          <p14:tracePt t="23936" x="4318000" y="679450"/>
          <p14:tracePt t="23953" x="4305300" y="660400"/>
          <p14:tracePt t="23969" x="4292600" y="647700"/>
          <p14:tracePt t="23986" x="4279900" y="628650"/>
          <p14:tracePt t="24003" x="4267200" y="603250"/>
          <p14:tracePt t="24020" x="4229100" y="552450"/>
          <p14:tracePt t="24036" x="4165600" y="508000"/>
          <p14:tracePt t="24055" x="4038600" y="463550"/>
          <p14:tracePt t="24072" x="3917950" y="425450"/>
          <p14:tracePt t="24087" x="3841750" y="406400"/>
          <p14:tracePt t="24107" x="3835400" y="400050"/>
          <p14:tracePt t="24153" x="3854450" y="444500"/>
          <p14:tracePt t="24169" x="3892550" y="488950"/>
          <p14:tracePt t="24186" x="3956050" y="539750"/>
          <p14:tracePt t="24203" x="4057650" y="577850"/>
          <p14:tracePt t="24220" x="4254500" y="615950"/>
          <p14:tracePt t="24237" x="4470400" y="628650"/>
          <p14:tracePt t="24253" x="4718050" y="635000"/>
          <p14:tracePt t="24270" x="5099050" y="609600"/>
          <p14:tracePt t="24287" x="5276850" y="590550"/>
          <p14:tracePt t="24303" x="5391150" y="577850"/>
          <p14:tracePt t="24320" x="5435600" y="565150"/>
          <p14:tracePt t="24346" x="5441950" y="558800"/>
          <p14:tracePt t="24379" x="5454650" y="527050"/>
          <p14:tracePt t="24386" x="5454650" y="514350"/>
          <p14:tracePt t="24403" x="5454650" y="476250"/>
          <p14:tracePt t="24420" x="5448300" y="425450"/>
          <p14:tracePt t="24436" x="5403850" y="355600"/>
          <p14:tracePt t="24453" x="5359400" y="311150"/>
          <p14:tracePt t="24472" x="5308600" y="266700"/>
          <p14:tracePt t="24487" x="5257800" y="228600"/>
          <p14:tracePt t="24504" x="5207000" y="196850"/>
          <p14:tracePt t="24526" x="5181600" y="177800"/>
          <p14:tracePt t="24537" x="5149850" y="165100"/>
          <p14:tracePt t="24553" x="5060950" y="139700"/>
          <p14:tracePt t="24570" x="4965700" y="127000"/>
          <p14:tracePt t="24586" x="4857750" y="114300"/>
          <p14:tracePt t="24604" x="4743450" y="114300"/>
          <p14:tracePt t="24622" x="4686300" y="114300"/>
          <p14:tracePt t="24637" x="4654550" y="127000"/>
          <p14:tracePt t="24654" x="4622800" y="146050"/>
          <p14:tracePt t="24676" x="4546600" y="184150"/>
          <p14:tracePt t="24687" x="4502150" y="203200"/>
          <p14:tracePt t="24703" x="4400550" y="234950"/>
          <p14:tracePt t="24720" x="4298950" y="279400"/>
          <p14:tracePt t="24737" x="4235450" y="317500"/>
          <p14:tracePt t="24753" x="4222750" y="349250"/>
          <p14:tracePt t="24770" x="4229100" y="393700"/>
          <p14:tracePt t="24787" x="4248150" y="438150"/>
          <p14:tracePt t="24815" x="4286250" y="501650"/>
          <p14:tracePt t="24823" x="4298950" y="527050"/>
          <p14:tracePt t="24837" x="4343400" y="590550"/>
          <p14:tracePt t="24855" x="4394200" y="647700"/>
          <p14:tracePt t="24871" x="4508500" y="711200"/>
          <p14:tracePt t="24887" x="4667250" y="774700"/>
          <p14:tracePt t="24904" x="4813300" y="812800"/>
          <p14:tracePt t="24920" x="4953000" y="838200"/>
          <p14:tracePt t="24937" x="5086350" y="850900"/>
          <p14:tracePt t="24954" x="5251450" y="857250"/>
          <p14:tracePt t="24971" x="5283200" y="857250"/>
          <p14:tracePt t="24987" x="5429250" y="857250"/>
          <p14:tracePt t="25004" x="5645150" y="838200"/>
          <p14:tracePt t="25020" x="5778500" y="831850"/>
          <p14:tracePt t="25037" x="5886450" y="825500"/>
          <p14:tracePt t="25054" x="5905500" y="825500"/>
          <p14:tracePt t="25104" x="5899150" y="831850"/>
          <p14:tracePt t="25238" x="5905500" y="825500"/>
          <p14:tracePt t="25255" x="5911850" y="819150"/>
          <p14:tracePt t="25271" x="5918200" y="812800"/>
          <p14:tracePt t="25287" x="5930900" y="800100"/>
          <p14:tracePt t="25304" x="5949950" y="781050"/>
          <p14:tracePt t="25321" x="5988050" y="742950"/>
          <p14:tracePt t="25337" x="6032500" y="692150"/>
          <p14:tracePt t="25354" x="6051550" y="660400"/>
          <p14:tracePt t="25370" x="6070600" y="635000"/>
          <p14:tracePt t="25387" x="6089650" y="609600"/>
          <p14:tracePt t="29549" x="6096000" y="609600"/>
          <p14:tracePt t="29558" x="6146800" y="635000"/>
          <p14:tracePt t="29585" x="6324600" y="685800"/>
          <p14:tracePt t="29593" x="6375400" y="698500"/>
          <p14:tracePt t="29608" x="6470650" y="711200"/>
          <p14:tracePt t="29624" x="6559550" y="711200"/>
          <p14:tracePt t="29641" x="6616700" y="711200"/>
          <p14:tracePt t="29658" x="6692900" y="711200"/>
          <p14:tracePt t="29674" x="6750050" y="723900"/>
          <p14:tracePt t="29691" x="6800850" y="730250"/>
          <p14:tracePt t="29707" x="6845300" y="736600"/>
          <p14:tracePt t="29724" x="6870700" y="736600"/>
          <p14:tracePt t="29741" x="6889750" y="742950"/>
          <p14:tracePt t="29772" x="6940550" y="742950"/>
          <p14:tracePt t="29779" x="6953250" y="742950"/>
          <p14:tracePt t="29791" x="6978650" y="742950"/>
          <p14:tracePt t="29808" x="7016750" y="736600"/>
          <p14:tracePt t="29825" x="7054850" y="723900"/>
          <p14:tracePt t="29841" x="7067550" y="717550"/>
          <p14:tracePt t="29858" x="7080250" y="704850"/>
          <p14:tracePt t="29875" x="7086600" y="698500"/>
          <p14:tracePt t="29892" x="7092950" y="685800"/>
          <p14:tracePt t="29908" x="7099300" y="685800"/>
          <p14:tracePt t="29959" x="7099300" y="698500"/>
          <p14:tracePt t="29975" x="7099300" y="717550"/>
          <p14:tracePt t="29991" x="7029450" y="806450"/>
          <p14:tracePt t="30008" x="6762750" y="914400"/>
          <p14:tracePt t="30025" x="6515100" y="1003300"/>
          <p14:tracePt t="30041" x="6299200" y="1079500"/>
          <p14:tracePt t="30058" x="6178550" y="1117600"/>
          <p14:tracePt t="30075" x="6127750" y="1130300"/>
          <p14:tracePt t="30092" x="6115050" y="1136650"/>
          <p14:tracePt t="30108" x="6096000" y="1149350"/>
          <p14:tracePt t="30125" x="6070600" y="1174750"/>
          <p14:tracePt t="30141" x="6032500" y="1206500"/>
          <p14:tracePt t="30158" x="5975350" y="1250950"/>
          <p14:tracePt t="30175" x="5911850" y="1282700"/>
          <p14:tracePt t="30191" x="5886450" y="1295400"/>
          <p14:tracePt t="30208" x="5867400" y="1295400"/>
          <p14:tracePt t="30225" x="5854700" y="1295400"/>
          <p14:tracePt t="30489" x="5848350" y="1295400"/>
          <p14:tracePt t="30809" x="5842000" y="1301750"/>
          <p14:tracePt t="30825" x="5829300" y="1314450"/>
          <p14:tracePt t="30850" x="5803900" y="1327150"/>
          <p14:tracePt t="30858" x="5797550" y="1333500"/>
          <p14:tracePt t="31266" x="5791200" y="1339850"/>
          <p14:tracePt t="31275" x="5784850" y="1346200"/>
          <p14:tracePt t="31292" x="5765800" y="1365250"/>
          <p14:tracePt t="31309" x="5727700" y="1390650"/>
          <p14:tracePt t="31326" x="5645150" y="1435100"/>
          <p14:tracePt t="31342" x="5518150" y="1485900"/>
          <p14:tracePt t="31364" x="5289550" y="1562100"/>
          <p14:tracePt t="31376" x="5219700" y="1581150"/>
          <p14:tracePt t="31392" x="5086350" y="1619250"/>
          <p14:tracePt t="31409" x="4997450" y="1638300"/>
          <p14:tracePt t="31410" x="4940300" y="1651000"/>
          <p14:tracePt t="31426" x="4902200" y="1651000"/>
          <p14:tracePt t="31427" x="4857750" y="1657350"/>
          <p14:tracePt t="31450" x="4692650" y="1670050"/>
          <p14:tracePt t="31459" x="4610100" y="1676400"/>
          <p14:tracePt t="31476" x="4318000" y="1714500"/>
          <p14:tracePt t="31492" x="4121150" y="1746250"/>
          <p14:tracePt t="31509" x="3949700" y="1778000"/>
          <p14:tracePt t="31527" x="3829050" y="1797050"/>
          <p14:tracePt t="31548" x="3689350" y="1822450"/>
          <p14:tracePt t="31559" x="3632200" y="1835150"/>
          <p14:tracePt t="31576" x="3416300" y="1866900"/>
          <p14:tracePt t="31592" x="3149600" y="1885950"/>
          <p14:tracePt t="31609" x="2819400" y="1905000"/>
          <p14:tracePt t="31626" x="2400300" y="1930400"/>
          <p14:tracePt t="31643" x="2057400" y="1949450"/>
          <p14:tracePt t="31643" x="1898650" y="1962150"/>
          <p14:tracePt t="31659" x="1657350" y="1974850"/>
          <p14:tracePt t="31676" x="1390650" y="2000250"/>
          <p14:tracePt t="31693" x="1219200" y="2006600"/>
          <p14:tracePt t="31709" x="844550" y="2006600"/>
          <p14:tracePt t="31728" x="577850" y="2000250"/>
          <p14:tracePt t="31743" x="419100" y="1981200"/>
          <p14:tracePt t="31759" x="292100" y="1962150"/>
          <p14:tracePt t="31776" x="247650" y="1943100"/>
          <p14:tracePt t="31793" x="241300" y="1943100"/>
          <p14:tracePt t="31843" x="247650" y="1930400"/>
          <p14:tracePt t="31860" x="254000" y="1917700"/>
          <p14:tracePt t="31876" x="254000" y="1905000"/>
          <p14:tracePt t="31893" x="247650" y="1885950"/>
          <p14:tracePt t="31919" x="234950" y="1866900"/>
          <p14:tracePt t="31964" x="247650" y="1841500"/>
          <p14:tracePt t="31976" x="273050" y="1816100"/>
          <p14:tracePt t="31993" x="304800" y="1797050"/>
          <p14:tracePt t="32010" x="349250" y="1778000"/>
          <p14:tracePt t="32026" x="400050" y="1765300"/>
          <p14:tracePt t="32043" x="463550" y="1765300"/>
          <p14:tracePt t="32060" x="533400" y="1765300"/>
          <p14:tracePt t="32076" x="628650" y="1765300"/>
          <p14:tracePt t="32094" x="730250" y="1765300"/>
          <p14:tracePt t="32110" x="812800" y="1765300"/>
          <p14:tracePt t="32126" x="831850" y="1765300"/>
          <p14:tracePt t="32210" x="831850" y="1771650"/>
          <p14:tracePt t="32394" x="844550" y="1784350"/>
          <p14:tracePt t="32410" x="882650" y="1797050"/>
          <p14:tracePt t="32432" x="958850" y="1816100"/>
          <p14:tracePt t="32443" x="1073150" y="1828800"/>
          <p14:tracePt t="32464" x="1181100" y="1847850"/>
          <p14:tracePt t="32477" x="1270000" y="1860550"/>
          <p14:tracePt t="32493" x="1314450" y="1866900"/>
          <p14:tracePt t="32510" x="1346200" y="1866900"/>
          <p14:tracePt t="32537" x="1397000" y="1879600"/>
          <p14:tracePt t="32544" x="1409700" y="1879600"/>
          <p14:tracePt t="32560" x="1454150" y="1879600"/>
          <p14:tracePt t="32578" x="1517650" y="1879600"/>
          <p14:tracePt t="32593" x="1625600" y="1860550"/>
          <p14:tracePt t="32610" x="1708150" y="1841500"/>
          <p14:tracePt t="32627" x="1778000" y="1828800"/>
          <p14:tracePt t="32643" x="1822450" y="1816100"/>
          <p14:tracePt t="32677" x="1828800" y="1816100"/>
          <p14:tracePt t="32693" x="1835150" y="1809750"/>
          <p14:tracePt t="32711" x="1841500" y="1809750"/>
          <p14:tracePt t="32994" x="1847850" y="1803400"/>
          <p14:tracePt t="33010" x="1873250" y="1797050"/>
          <p14:tracePt t="33027" x="1905000" y="1790700"/>
          <p14:tracePt t="33053" x="1943100" y="1784350"/>
          <p14:tracePt t="33062" x="1955800" y="1784350"/>
          <p14:tracePt t="33077" x="1968500" y="1778000"/>
          <p14:tracePt t="33095" x="2012950" y="1778000"/>
          <p14:tracePt t="33112" x="2095500" y="1771650"/>
          <p14:tracePt t="33132" x="2279650" y="1765300"/>
          <p14:tracePt t="33144" x="2406650" y="1752600"/>
          <p14:tracePt t="33161" x="2533650" y="1733550"/>
          <p14:tracePt t="33186" x="2635250" y="1701800"/>
          <p14:tracePt t="33194" x="2641600" y="1695450"/>
          <p14:tracePt t="33212" x="2667000" y="1682750"/>
          <p14:tracePt t="33227" x="2686050" y="1670050"/>
          <p14:tracePt t="33244" x="2705100" y="1663700"/>
          <p14:tracePt t="33261" x="2717800" y="1657350"/>
          <p14:tracePt t="33284" x="2730500" y="1651000"/>
          <p14:tracePt t="33311" x="2736850" y="1651000"/>
          <p14:tracePt t="33328" x="2743200" y="1651000"/>
          <p14:tracePt t="33344" x="2755900" y="1644650"/>
          <p14:tracePt t="33361" x="2768600" y="1644650"/>
          <p14:tracePt t="33378" x="2787650" y="1644650"/>
          <p14:tracePt t="33394" x="2813050" y="1638300"/>
          <p14:tracePt t="33411" x="2851150" y="1631950"/>
          <p14:tracePt t="33427" x="2914650" y="1631950"/>
          <p14:tracePt t="33444" x="2971800" y="1631950"/>
          <p14:tracePt t="33463" x="3035300" y="1644650"/>
          <p14:tracePt t="33478" x="3060700" y="1651000"/>
          <p14:tracePt t="33496" x="3098800" y="1657350"/>
          <p14:tracePt t="33518" x="3130550" y="1663700"/>
          <p14:tracePt t="33528" x="3143250" y="1663700"/>
          <p14:tracePt t="33544" x="3181350" y="1657350"/>
          <p14:tracePt t="33561" x="3219450" y="1651000"/>
          <p14:tracePt t="33578" x="3257550" y="1638300"/>
          <p14:tracePt t="33594" x="3270250" y="1625600"/>
          <p14:tracePt t="33611" x="3276600" y="1619250"/>
          <p14:tracePt t="33644" x="3282950" y="1619250"/>
          <p14:tracePt t="33661" x="3327400" y="1631950"/>
          <p14:tracePt t="33678" x="3403600" y="1644650"/>
          <p14:tracePt t="33694" x="3486150" y="1663700"/>
          <p14:tracePt t="33711" x="3581400" y="1676400"/>
          <p14:tracePt t="33731" x="3746500" y="1708150"/>
          <p14:tracePt t="33745" x="3841750" y="1733550"/>
          <p14:tracePt t="33761" x="3879850" y="1746250"/>
          <p14:tracePt t="33778" x="3886200" y="1752600"/>
          <p14:tracePt t="33797" x="3898900" y="1752600"/>
          <p14:tracePt t="33811" x="3930650" y="1758950"/>
          <p14:tracePt t="33828" x="3975100" y="1771650"/>
          <p14:tracePt t="33844" x="4032250" y="1790700"/>
          <p14:tracePt t="33862" x="4102100" y="1803400"/>
          <p14:tracePt t="33879" x="4152900" y="1809750"/>
          <p14:tracePt t="33896" x="4210050" y="1809750"/>
          <p14:tracePt t="33916" x="4292600" y="1803400"/>
          <p14:tracePt t="33928" x="4330700" y="1803400"/>
          <p14:tracePt t="33945" x="4438650" y="1790700"/>
          <p14:tracePt t="33962" x="4483100" y="1784350"/>
          <p14:tracePt t="33978" x="4559300" y="1771650"/>
          <p14:tracePt t="33994" x="4603750" y="1758950"/>
          <p14:tracePt t="34011" x="4641850" y="1746250"/>
          <p14:tracePt t="34028" x="4660900" y="1733550"/>
          <p14:tracePt t="34044" x="4679950" y="1720850"/>
          <p14:tracePt t="34062" x="4705350" y="1708150"/>
          <p14:tracePt t="34079" x="4718050" y="1695450"/>
          <p14:tracePt t="34095" x="4730750" y="1682750"/>
          <p14:tracePt t="34111" x="4737100" y="1670050"/>
          <p14:tracePt t="34128" x="4743450" y="1657350"/>
          <p14:tracePt t="34144" x="4743450" y="1651000"/>
          <p14:tracePt t="34161" x="4749800" y="1644650"/>
          <p14:tracePt t="34178" x="4749800" y="1638300"/>
          <p14:tracePt t="34195" x="4749800" y="1631950"/>
          <p14:tracePt t="34428" x="4749800" y="1625600"/>
          <p14:tracePt t="34462" x="4743450" y="1625600"/>
          <p14:tracePt t="34511" x="4737100" y="1625600"/>
          <p14:tracePt t="34562" x="4730750" y="1625600"/>
          <p14:tracePt t="34595" x="4718050" y="1625600"/>
          <p14:tracePt t="34620" x="4711700" y="1619250"/>
          <p14:tracePt t="34629" x="4705350" y="1619250"/>
          <p14:tracePt t="34657" x="4679950" y="1612900"/>
          <p14:tracePt t="34712" x="4673600" y="1612900"/>
          <p14:tracePt t="34745" x="4673600" y="1606550"/>
          <p14:tracePt t="34856" x="4648200" y="1606550"/>
          <p14:tracePt t="34862" x="4635500" y="1612900"/>
          <p14:tracePt t="34879" x="4610100" y="1625600"/>
          <p14:tracePt t="34898" x="4584700" y="1638300"/>
          <p14:tracePt t="34912" x="4565650" y="1651000"/>
          <p14:tracePt t="34928" x="4552950" y="1663700"/>
          <p14:tracePt t="34945" x="4540250" y="1689100"/>
          <p14:tracePt t="34962" x="4533900" y="1708150"/>
          <p14:tracePt t="34979" x="4527550" y="1727200"/>
          <p14:tracePt t="34996" x="4521200" y="1733550"/>
          <p14:tracePt t="35012" x="4521200" y="1739900"/>
          <p14:tracePt t="35029" x="4514850" y="1746250"/>
          <p14:tracePt t="35045" x="4508500" y="1752600"/>
          <p14:tracePt t="35063" x="4495800" y="1771650"/>
          <p14:tracePt t="35080" x="4483100" y="1803400"/>
          <p14:tracePt t="35100" x="4457700" y="1847850"/>
          <p14:tracePt t="35112" x="4438650" y="1885950"/>
          <p14:tracePt t="35129" x="4425950" y="1905000"/>
          <p14:tracePt t="35146" x="4425950" y="1917700"/>
          <p14:tracePt t="35212" x="4425950" y="1924050"/>
          <p14:tracePt t="35229" x="4425950" y="1949450"/>
          <p14:tracePt t="35247" x="4387850" y="2025650"/>
          <p14:tracePt t="35262" x="4273550" y="2120900"/>
          <p14:tracePt t="35283" x="4210050" y="2171700"/>
          <p14:tracePt t="37082" x="4203700" y="2171700"/>
          <p14:tracePt t="37089" x="4178300" y="2178050"/>
          <p14:tracePt t="37116" x="4152900" y="2184400"/>
          <p14:tracePt t="37163" x="4057650" y="2254250"/>
          <p14:tracePt t="37181" x="3943350" y="2292350"/>
          <p14:tracePt t="37197" x="3829050" y="2298700"/>
          <p14:tracePt t="37214" x="3771900" y="2298700"/>
          <p14:tracePt t="37231" x="3746500" y="2292350"/>
          <p14:tracePt t="37247" x="3695700" y="2273300"/>
          <p14:tracePt t="37264" x="3606800" y="2235200"/>
          <p14:tracePt t="37281" x="3429000" y="2165350"/>
          <p14:tracePt t="37297" x="3124200" y="2057400"/>
          <p14:tracePt t="37314" x="2533650" y="1885950"/>
          <p14:tracePt t="37331" x="2171700" y="1778000"/>
          <p14:tracePt t="37348" x="1879600" y="1682750"/>
          <p14:tracePt t="37364" x="1695450" y="1593850"/>
          <p14:tracePt t="37383" x="1644650" y="1543050"/>
          <p14:tracePt t="37398" x="1625600" y="1511300"/>
          <p14:tracePt t="37416" x="1625600" y="1485900"/>
          <p14:tracePt t="37432" x="1625600" y="1466850"/>
          <p14:tracePt t="37448" x="1625600" y="1422400"/>
          <p14:tracePt t="37464" x="1612900" y="1371600"/>
          <p14:tracePt t="37487" x="1587500" y="1289050"/>
          <p14:tracePt t="37498" x="1574800" y="1244600"/>
          <p14:tracePt t="37523" x="1549400" y="1162050"/>
          <p14:tracePt t="37533" x="1543050" y="1149350"/>
          <p14:tracePt t="37547" x="1536700" y="1143000"/>
          <p14:tracePt t="37631" x="1543050" y="1149350"/>
          <p14:tracePt t="37648" x="1574800" y="1181100"/>
          <p14:tracePt t="37665" x="1625600" y="1231900"/>
          <p14:tracePt t="37689" x="1765300" y="1384300"/>
          <p14:tracePt t="37697" x="1803400" y="1409700"/>
          <p14:tracePt t="37714" x="1898650" y="1473200"/>
          <p14:tracePt t="37731" x="1943100" y="1485900"/>
          <p14:tracePt t="37748" x="1968500" y="1492250"/>
          <p14:tracePt t="37764" x="2006600" y="1492250"/>
          <p14:tracePt t="37783" x="2057400" y="1498600"/>
          <p14:tracePt t="37799" x="2108200" y="1498600"/>
          <p14:tracePt t="37815" x="2178050" y="1498600"/>
          <p14:tracePt t="37831" x="2279650" y="1485900"/>
          <p14:tracePt t="37848" x="2336800" y="1473200"/>
          <p14:tracePt t="37865" x="2362200" y="1460500"/>
          <p14:tracePt t="37881" x="2393950" y="1441450"/>
          <p14:tracePt t="37898" x="2425700" y="1409700"/>
          <p14:tracePt t="37914" x="2438400" y="1397000"/>
          <p14:tracePt t="37933" x="2457450" y="1384300"/>
          <p14:tracePt t="37956" x="2501900" y="1371600"/>
          <p14:tracePt t="37981" x="2508250" y="1371600"/>
          <p14:tracePt t="37998" x="2508250" y="1365250"/>
          <p14:tracePt t="38015" x="2514600" y="1358900"/>
          <p14:tracePt t="38032" x="2520950" y="1346200"/>
          <p14:tracePt t="38048" x="2527300" y="1333500"/>
          <p14:tracePt t="38065" x="2527300" y="1327150"/>
          <p14:tracePt t="38082" x="2495550" y="1314450"/>
          <p14:tracePt t="38098" x="2419350" y="1289050"/>
          <p14:tracePt t="38115" x="2349500" y="1276350"/>
          <p14:tracePt t="38116" x="2311400" y="1270000"/>
          <p14:tracePt t="38131" x="2254250" y="1263650"/>
          <p14:tracePt t="38148" x="2216150" y="1257300"/>
          <p14:tracePt t="38165" x="2203450" y="1257300"/>
          <p14:tracePt t="38188" x="2171700" y="1238250"/>
          <p14:tracePt t="38199" x="2159000" y="1231900"/>
          <p14:tracePt t="38215" x="2095500" y="1219200"/>
          <p14:tracePt t="38232" x="2000250" y="1193800"/>
          <p14:tracePt t="38248" x="1917700" y="1181100"/>
          <p14:tracePt t="38265" x="1809750" y="1162050"/>
          <p14:tracePt t="38282" x="1746250" y="1155700"/>
          <p14:tracePt t="38298" x="1727200" y="1155700"/>
          <p14:tracePt t="38374" x="1746250" y="1200150"/>
          <p14:tracePt t="38381" x="1758950" y="1219200"/>
          <p14:tracePt t="38398" x="1809750" y="1270000"/>
          <p14:tracePt t="38415" x="1866900" y="1314450"/>
          <p14:tracePt t="38432" x="1911350" y="1339850"/>
          <p14:tracePt t="38458" x="1943100" y="1358900"/>
          <p14:tracePt t="38466" x="1949450" y="1358900"/>
          <p14:tracePt t="38482" x="1968500" y="1365250"/>
          <p14:tracePt t="38499" x="1987550" y="1377950"/>
          <p14:tracePt t="38520" x="2044700" y="1416050"/>
          <p14:tracePt t="38532" x="2070100" y="1428750"/>
          <p14:tracePt t="38549" x="2120900" y="1466850"/>
          <p14:tracePt t="38565" x="2152650" y="1498600"/>
          <p14:tracePt t="38582" x="2165350" y="1511300"/>
          <p14:tracePt t="38600" x="2178050" y="1524000"/>
          <p14:tracePt t="38618" x="2197100" y="1536700"/>
          <p14:tracePt t="38632" x="2235200" y="1555750"/>
          <p14:tracePt t="38649" x="2311400" y="1574800"/>
          <p14:tracePt t="38676" x="2406650" y="1600200"/>
          <p14:tracePt t="38684" x="2425700" y="1606550"/>
          <p14:tracePt t="38699" x="2451100" y="1612900"/>
          <p14:tracePt t="38715" x="2470150" y="1612900"/>
          <p14:tracePt t="38732" x="2482850" y="1619250"/>
          <p14:tracePt t="38749" x="2501900" y="1619250"/>
          <p14:tracePt t="38765" x="2527300" y="1619250"/>
          <p14:tracePt t="38782" x="2565400" y="1619250"/>
          <p14:tracePt t="38799" x="2597150" y="1625600"/>
          <p14:tracePt t="38815" x="2641600" y="1625600"/>
          <p14:tracePt t="38843" x="2698750" y="1619250"/>
          <p14:tracePt t="38850" x="2717800" y="1612900"/>
          <p14:tracePt t="38866" x="2736850" y="1600200"/>
          <p14:tracePt t="38894" x="2762250" y="1593850"/>
          <p14:tracePt t="38906" x="2774950" y="1587500"/>
          <p14:tracePt t="38922" x="2787650" y="1581150"/>
          <p14:tracePt t="38932" x="2794000" y="1581150"/>
          <p14:tracePt t="38949" x="2813050" y="1574800"/>
          <p14:tracePt t="38966" x="2825750" y="1568450"/>
          <p14:tracePt t="39052" x="2838450" y="1568450"/>
          <p14:tracePt t="39060" x="2844800" y="1562100"/>
          <p14:tracePt t="39083" x="2863850" y="1562100"/>
          <p14:tracePt t="39099" x="2876550" y="1562100"/>
          <p14:tracePt t="39124" x="2895600" y="1555750"/>
          <p14:tracePt t="39152" x="2901950" y="1555750"/>
          <p14:tracePt t="39166" x="2908300" y="1549400"/>
          <p14:tracePt t="39182" x="2921000" y="1549400"/>
          <p14:tracePt t="39199" x="2933700" y="1543050"/>
          <p14:tracePt t="39216" x="2959100" y="1530350"/>
          <p14:tracePt t="39232" x="2971800" y="1511300"/>
          <p14:tracePt t="39249" x="2984500" y="1485900"/>
          <p14:tracePt t="39266" x="3003550" y="1454150"/>
          <p14:tracePt t="39282" x="3079750" y="1409700"/>
          <p14:tracePt t="39299" x="3155950" y="1384300"/>
          <p14:tracePt t="39316" x="3232150" y="1358900"/>
          <p14:tracePt t="39333" x="3295650" y="1346200"/>
          <p14:tracePt t="39360" x="3365500" y="1339850"/>
          <p14:tracePt t="39373" x="3384550" y="1339850"/>
          <p14:tracePt t="39383" x="3422650" y="1339850"/>
          <p14:tracePt t="39399" x="3498850" y="1358900"/>
          <p14:tracePt t="39416" x="3613150" y="1397000"/>
          <p14:tracePt t="39433" x="3714750" y="1441450"/>
          <p14:tracePt t="39451" x="3771900" y="1466850"/>
          <p14:tracePt t="39466" x="3829050" y="1485900"/>
          <p14:tracePt t="39483" x="3873500" y="1504950"/>
          <p14:tracePt t="39499" x="3917950" y="1517650"/>
          <p14:tracePt t="39516" x="3981450" y="1543050"/>
          <p14:tracePt t="39533" x="4025900" y="1562100"/>
          <p14:tracePt t="39549" x="4083050" y="1587500"/>
          <p14:tracePt t="39566" x="4133850" y="1612900"/>
          <p14:tracePt t="39567" x="4146550" y="1619250"/>
          <p14:tracePt t="39582" x="4171950" y="1631950"/>
          <p14:tracePt t="39599" x="4197350" y="1651000"/>
          <p14:tracePt t="39616" x="4216400" y="1657350"/>
          <p14:tracePt t="39633" x="4222750" y="1663700"/>
          <p14:tracePt t="39666" x="4235450" y="1663700"/>
          <p14:tracePt t="39683" x="4248150" y="1663700"/>
          <p14:tracePt t="39699" x="4260850" y="1663700"/>
          <p14:tracePt t="39716" x="4273550" y="1663700"/>
          <p14:tracePt t="39732" x="4279900" y="1663700"/>
          <p14:tracePt t="39833" x="4286250" y="1663700"/>
          <p14:tracePt t="39852" x="4298950" y="1651000"/>
          <p14:tracePt t="39853" x="4305300" y="1644650"/>
          <p14:tracePt t="39866" x="4318000" y="1631950"/>
          <p14:tracePt t="39883" x="4356100" y="1587500"/>
          <p14:tracePt t="39900" x="4413250" y="1530350"/>
          <p14:tracePt t="39916" x="4464050" y="1473200"/>
          <p14:tracePt t="39933" x="4502150" y="1435100"/>
          <p14:tracePt t="39933" x="4514850" y="1416050"/>
          <p14:tracePt t="39949" x="4533900" y="1397000"/>
          <p14:tracePt t="39966" x="4540250" y="1384300"/>
          <p14:tracePt t="39982" x="4546600" y="1377950"/>
          <p14:tracePt t="40000" x="4546600" y="1371600"/>
          <p14:tracePt t="40350" x="4533900" y="1365250"/>
          <p14:tracePt t="40367" x="4508500" y="1365250"/>
          <p14:tracePt t="40384" x="4457700" y="1365250"/>
          <p14:tracePt t="40400" x="4381500" y="1365250"/>
          <p14:tracePt t="40417" x="4305300" y="1377950"/>
          <p14:tracePt t="40433" x="4235450" y="1397000"/>
          <p14:tracePt t="40450" x="4197350" y="1403350"/>
          <p14:tracePt t="40467" x="4178300" y="1422400"/>
          <p14:tracePt t="40484" x="4165600" y="1460500"/>
          <p14:tracePt t="40500" x="4159250" y="1517650"/>
          <p14:tracePt t="40517" x="4159250" y="1562100"/>
          <p14:tracePt t="40534" x="4178300" y="1631950"/>
          <p14:tracePt t="40552" x="4210050" y="1663700"/>
          <p14:tracePt t="40574" x="4318000" y="1714500"/>
          <p14:tracePt t="40584" x="4375150" y="1727200"/>
          <p14:tracePt t="40604" x="4495800" y="1727200"/>
          <p14:tracePt t="40617" x="4616450" y="1727200"/>
          <p14:tracePt t="40633" x="4699000" y="1708150"/>
          <p14:tracePt t="40650" x="4749800" y="1682750"/>
          <p14:tracePt t="40667" x="4787900" y="1657350"/>
          <p14:tracePt t="40683" x="4806950" y="1638300"/>
          <p14:tracePt t="40700" x="4826000" y="1625600"/>
          <p14:tracePt t="40717" x="4832350" y="1606550"/>
          <p14:tracePt t="40734" x="4838700" y="1587500"/>
          <p14:tracePt t="40756" x="4832350" y="1555750"/>
          <p14:tracePt t="40767" x="4826000" y="1549400"/>
          <p14:tracePt t="40783" x="4794250" y="1517650"/>
          <p14:tracePt t="40800" x="4762500" y="1498600"/>
          <p14:tracePt t="40817" x="4749800" y="1485900"/>
          <p14:tracePt t="40834" x="4737100" y="1479550"/>
          <p14:tracePt t="40850" x="4724400" y="1473200"/>
          <p14:tracePt t="40867" x="4718050" y="1473200"/>
          <p14:tracePt t="40884" x="4718050" y="1466850"/>
          <p14:tracePt t="40943" x="4711700" y="1466850"/>
          <p14:tracePt t="41023" x="4724400" y="1447800"/>
          <p14:tracePt t="41034" x="4730750" y="1441450"/>
          <p14:tracePt t="41050" x="4743450" y="1435100"/>
          <p14:tracePt t="41067" x="4762500" y="1416050"/>
          <p14:tracePt t="41084" x="4768850" y="1409700"/>
          <p14:tracePt t="41100" x="4775200" y="1403350"/>
          <p14:tracePt t="41117" x="4787900" y="1397000"/>
          <p14:tracePt t="41134" x="4787900" y="1390650"/>
          <p14:tracePt t="42785" x="4787900" y="1403350"/>
          <p14:tracePt t="42802" x="4787900" y="1422400"/>
          <p14:tracePt t="42826" x="4781550" y="1454150"/>
          <p14:tracePt t="42835" x="4781550" y="1460500"/>
          <p14:tracePt t="42852" x="4775200" y="1473200"/>
          <p14:tracePt t="42868" x="4775200" y="1485900"/>
          <p14:tracePt t="42885" x="4768850" y="1492250"/>
          <p14:tracePt t="42903" x="4768850" y="1504950"/>
          <p14:tracePt t="42919" x="4762500" y="1511300"/>
          <p14:tracePt t="43122" x="4768850" y="1511300"/>
          <p14:tracePt t="43135" x="4775200" y="1511300"/>
          <p14:tracePt t="43152" x="4794250" y="1511300"/>
          <p14:tracePt t="43169" x="4838700" y="1511300"/>
          <p14:tracePt t="43186" x="4940300" y="1511300"/>
          <p14:tracePt t="43202" x="5029200" y="1511300"/>
          <p14:tracePt t="43219" x="5149850" y="1511300"/>
          <p14:tracePt t="43243" x="5232400" y="1511300"/>
          <p14:tracePt t="43252" x="5264150" y="1504950"/>
          <p14:tracePt t="43269" x="5334000" y="1504950"/>
          <p14:tracePt t="43285" x="5384800" y="1504950"/>
          <p14:tracePt t="43303" x="5448300" y="1504950"/>
          <p14:tracePt t="43319" x="5492750" y="1511300"/>
          <p14:tracePt t="43336" x="5518150" y="1511300"/>
          <p14:tracePt t="43352" x="5549900" y="1511300"/>
          <p14:tracePt t="43369" x="5588000" y="1511300"/>
          <p14:tracePt t="43386" x="5645150" y="1511300"/>
          <p14:tracePt t="43403" x="5721350" y="1517650"/>
          <p14:tracePt t="43419" x="5791200" y="1530350"/>
          <p14:tracePt t="43435" x="5880100" y="1536700"/>
          <p14:tracePt t="43452" x="5930900" y="1536700"/>
          <p14:tracePt t="43469" x="6000750" y="1536700"/>
          <p14:tracePt t="43486" x="6064250" y="1524000"/>
          <p14:tracePt t="43503" x="6178550" y="1504950"/>
          <p14:tracePt t="43522" x="6280150" y="1485900"/>
          <p14:tracePt t="43536" x="6375400" y="1454150"/>
          <p14:tracePt t="43552" x="6407150" y="1435100"/>
          <p14:tracePt t="43569" x="6407150" y="1416050"/>
          <p14:tracePt t="43586" x="6407150" y="1403350"/>
          <p14:tracePt t="43603" x="6400800" y="1384300"/>
          <p14:tracePt t="43619" x="6375400" y="1358900"/>
          <p14:tracePt t="43636" x="6343650" y="1333500"/>
          <p14:tracePt t="43656" x="6273800" y="1282700"/>
          <p14:tracePt t="43669" x="6229350" y="1257300"/>
          <p14:tracePt t="43687" x="6165850" y="1225550"/>
          <p14:tracePt t="43719" x="6007100" y="1174750"/>
          <p14:tracePt t="43736" x="5930900" y="1155700"/>
          <p14:tracePt t="43762" x="5835650" y="1130300"/>
          <p14:tracePt t="43774" x="5784850" y="1117600"/>
          <p14:tracePt t="43786" x="5740400" y="1111250"/>
          <p14:tracePt t="43803" x="5657850" y="1098550"/>
          <p14:tracePt t="43819" x="5524500" y="1098550"/>
          <p14:tracePt t="43836" x="5435600" y="1092200"/>
          <p14:tracePt t="43853" x="5359400" y="1085850"/>
          <p14:tracePt t="43869" x="5302250" y="1085850"/>
          <p14:tracePt t="43886" x="5257800" y="1085850"/>
          <p14:tracePt t="43903" x="5219700" y="1085850"/>
          <p14:tracePt t="43920" x="5156200" y="1098550"/>
          <p14:tracePt t="43936" x="5124450" y="1123950"/>
          <p14:tracePt t="43953" x="5099050" y="1149350"/>
          <p14:tracePt t="43970" x="5086350" y="1168400"/>
          <p14:tracePt t="43986" x="5086350" y="1200150"/>
          <p14:tracePt t="44003" x="5086350" y="1219200"/>
          <p14:tracePt t="44020" x="5086350" y="1244600"/>
          <p14:tracePt t="44036" x="5099050" y="1263650"/>
          <p14:tracePt t="44053" x="5124450" y="1282700"/>
          <p14:tracePt t="44070" x="5149850" y="1301750"/>
          <p14:tracePt t="44088" x="5207000" y="1333500"/>
          <p14:tracePt t="44103" x="5257800" y="1346200"/>
          <p14:tracePt t="44119" x="5346700" y="1371600"/>
          <p14:tracePt t="44136" x="5397500" y="1371600"/>
          <p14:tracePt t="44153" x="5435600" y="1377950"/>
          <p14:tracePt t="44170" x="5467350" y="1377950"/>
          <p14:tracePt t="44186" x="5499100" y="1371600"/>
          <p14:tracePt t="44203" x="5511800" y="1371600"/>
          <p14:tracePt t="44236" x="5524500" y="1371600"/>
          <p14:tracePt t="44253" x="5530850" y="1365250"/>
          <p14:tracePt t="44278" x="5537200" y="1365250"/>
          <p14:tracePt t="44286" x="5543550" y="1365250"/>
          <p14:tracePt t="44303" x="5549900" y="1365250"/>
          <p14:tracePt t="44320" x="5562600" y="1371600"/>
          <p14:tracePt t="44337" x="5581650" y="1403350"/>
          <p14:tracePt t="44353" x="5613400" y="1441450"/>
          <p14:tracePt t="44370" x="5676900" y="1511300"/>
          <p14:tracePt t="44387" x="5734050" y="1543050"/>
          <p14:tracePt t="44407" x="5822950" y="1562100"/>
          <p14:tracePt t="44420" x="5924550" y="1562100"/>
          <p14:tracePt t="44437" x="6013450" y="1543050"/>
          <p14:tracePt t="44459" x="6096000" y="1511300"/>
          <p14:tracePt t="44471" x="6127750" y="1498600"/>
          <p14:tracePt t="44487" x="6172200" y="1479550"/>
          <p14:tracePt t="44516" x="6242050" y="1460500"/>
          <p14:tracePt t="44526" x="6248400" y="1460500"/>
          <p14:tracePt t="44537" x="6267450" y="1460500"/>
          <p14:tracePt t="44556" x="6286500" y="1447800"/>
          <p14:tracePt t="44570" x="6286500" y="1441450"/>
          <p14:tracePt t="44587" x="6286500" y="1422400"/>
          <p14:tracePt t="44603" x="6267450" y="1390650"/>
          <p14:tracePt t="44620" x="6248400" y="1371600"/>
          <p14:tracePt t="44637" x="6216650" y="1346200"/>
          <p14:tracePt t="44653" x="6191250" y="1327150"/>
          <p14:tracePt t="44670" x="6159500" y="1301750"/>
          <p14:tracePt t="44695" x="6096000" y="1270000"/>
          <p14:tracePt t="44704" x="6057900" y="1250950"/>
          <p14:tracePt t="44729" x="5956300" y="1212850"/>
          <p14:tracePt t="44740" x="5905500" y="1200150"/>
          <p14:tracePt t="44760" x="5803900" y="1168400"/>
          <p14:tracePt t="44770" x="5778500" y="1162050"/>
          <p14:tracePt t="44787" x="5734050" y="1155700"/>
          <p14:tracePt t="44803" x="5715000" y="1155700"/>
          <p14:tracePt t="44822" x="5676900" y="1168400"/>
          <p14:tracePt t="44837" x="5670550" y="1174750"/>
          <p14:tracePt t="44854" x="5664200" y="1187450"/>
          <p14:tracePt t="44937" x="5664200" y="1193800"/>
          <p14:tracePt t="44954" x="5664200" y="1200150"/>
          <p14:tracePt t="44976" x="5664200" y="1225550"/>
          <p14:tracePt t="44987" x="5664200" y="1238250"/>
          <p14:tracePt t="45005" x="5683250" y="1270000"/>
          <p14:tracePt t="45020" x="5689600" y="1282700"/>
          <p14:tracePt t="45037" x="5689600" y="1289050"/>
          <p14:tracePt t="45070" x="5695950" y="1308100"/>
          <p14:tracePt t="45087" x="5727700" y="1333500"/>
          <p14:tracePt t="45104" x="5759450" y="1339850"/>
          <p14:tracePt t="45121" x="5765800" y="1339850"/>
          <p14:tracePt t="45137" x="5778500" y="1346200"/>
          <p14:tracePt t="45154" x="5835650" y="1352550"/>
          <p14:tracePt t="45171" x="5873750" y="1358900"/>
          <p14:tracePt t="45187" x="5899150" y="1365250"/>
          <p14:tracePt t="45207" x="5930900" y="1371600"/>
          <p14:tracePt t="45221" x="5962650" y="1371600"/>
          <p14:tracePt t="45238" x="6038850" y="1371600"/>
          <p14:tracePt t="45259" x="6203950" y="1384300"/>
          <p14:tracePt t="45271" x="6375400" y="1403350"/>
          <p14:tracePt t="45287" x="6489700" y="1422400"/>
          <p14:tracePt t="45304" x="6616700" y="1422400"/>
          <p14:tracePt t="45321" x="6711950" y="1422400"/>
          <p14:tracePt t="45337" x="6775450" y="1416050"/>
          <p14:tracePt t="45354" x="6838950" y="1403350"/>
          <p14:tracePt t="45370" x="6902450" y="1403350"/>
          <p14:tracePt t="45387" x="6978650" y="1397000"/>
          <p14:tracePt t="45404" x="7029450" y="1397000"/>
          <p14:tracePt t="45421" x="7035800" y="1397000"/>
          <p14:tracePt t="45554" x="7035800" y="1403350"/>
          <p14:tracePt t="45571" x="7048500" y="1409700"/>
          <p14:tracePt t="45588" x="7112000" y="1454150"/>
          <p14:tracePt t="45604" x="7181850" y="1492250"/>
          <p14:tracePt t="45621" x="7283450" y="1530350"/>
          <p14:tracePt t="45638" x="7435850" y="1568450"/>
          <p14:tracePt t="45654" x="7645400" y="1606550"/>
          <p14:tracePt t="45671" x="7823200" y="1619250"/>
          <p14:tracePt t="45688" x="7962900" y="1619250"/>
          <p14:tracePt t="45704" x="8051800" y="1606550"/>
          <p14:tracePt t="45721" x="8089900" y="1600200"/>
          <p14:tracePt t="45738" x="8102600" y="1587500"/>
          <p14:tracePt t="45754" x="8108950" y="1581150"/>
          <p14:tracePt t="45755" x="8115300" y="1581150"/>
          <p14:tracePt t="45771" x="8121650" y="1574800"/>
          <p14:tracePt t="45788" x="8197850" y="1568450"/>
          <p14:tracePt t="45805" x="8312150" y="1568450"/>
          <p14:tracePt t="45821" x="8413750" y="1574800"/>
          <p14:tracePt t="45838" x="8502650" y="1574800"/>
          <p14:tracePt t="45854" x="8515350" y="1574800"/>
          <p14:tracePt t="45908" x="8521700" y="1574800"/>
          <p14:tracePt t="45921" x="8540750" y="1574800"/>
          <p14:tracePt t="45938" x="8566150" y="1574800"/>
          <p14:tracePt t="45955" x="8578850" y="1574800"/>
          <p14:tracePt t="46005" x="8585200" y="1574800"/>
          <p14:tracePt t="46021" x="8604250" y="1562100"/>
          <p14:tracePt t="46040" x="8610600" y="1555750"/>
          <p14:tracePt t="46055" x="8642350" y="1549400"/>
          <p14:tracePt t="46072" x="8686800" y="1536700"/>
          <p14:tracePt t="46095" x="8801100" y="1517650"/>
          <p14:tracePt t="46105" x="8832850" y="1511300"/>
          <p14:tracePt t="46127" x="8896350" y="1492250"/>
          <p14:tracePt t="46138" x="8915400" y="1492250"/>
          <p14:tracePt t="46155" x="8972550" y="1473200"/>
          <p14:tracePt t="46171" x="9010650" y="1460500"/>
          <p14:tracePt t="46188" x="9048750" y="1441450"/>
          <p14:tracePt t="46205" x="9074150" y="1428750"/>
          <p14:tracePt t="46222" x="9080500" y="1422400"/>
          <p14:tracePt t="46238" x="9093200" y="1409700"/>
          <p14:tracePt t="46255" x="9099550" y="1397000"/>
          <p14:tracePt t="46255" x="9105900" y="1397000"/>
          <p14:tracePt t="46271" x="9112250" y="1377950"/>
          <p14:tracePt t="46288" x="9112250" y="1365250"/>
          <p14:tracePt t="46305" x="9112250" y="1352550"/>
          <p14:tracePt t="46322" x="9112250" y="1320800"/>
          <p14:tracePt t="46338" x="9112250" y="1308100"/>
          <p14:tracePt t="46355" x="9093200" y="1289050"/>
          <p14:tracePt t="46380" x="9067800" y="1263650"/>
          <p14:tracePt t="46388" x="9055100" y="1257300"/>
          <p14:tracePt t="46407" x="9042400" y="1244600"/>
          <p14:tracePt t="46422" x="9023350" y="1238250"/>
          <p14:tracePt t="46439" x="8991600" y="1219200"/>
          <p14:tracePt t="46463" x="8883650" y="1174750"/>
          <p14:tracePt t="46472" x="8858250" y="1162050"/>
          <p14:tracePt t="46488" x="8743950" y="1117600"/>
          <p14:tracePt t="46507" x="8547100" y="1047750"/>
          <p14:tracePt t="46522" x="8432800" y="1016000"/>
          <p14:tracePt t="46538" x="8318500" y="977900"/>
          <p14:tracePt t="46562" x="8166100" y="933450"/>
          <p14:tracePt t="46572" x="8064500" y="901700"/>
          <p14:tracePt t="46594" x="7981950" y="882650"/>
          <p14:tracePt t="46605" x="7886700" y="857250"/>
          <p14:tracePt t="46622" x="7778750" y="838200"/>
          <p14:tracePt t="46638" x="7651750" y="825500"/>
          <p14:tracePt t="46655" x="7518400" y="812800"/>
          <p14:tracePt t="46672" x="7410450" y="800100"/>
          <p14:tracePt t="46689" x="7353300" y="793750"/>
          <p14:tracePt t="46705" x="7264400" y="787400"/>
          <p14:tracePt t="46722" x="7200900" y="787400"/>
          <p14:tracePt t="46739" x="7162800" y="793750"/>
          <p14:tracePt t="46755" x="7137400" y="806450"/>
          <p14:tracePt t="46772" x="7092950" y="844550"/>
          <p14:tracePt t="46788" x="7080250" y="876300"/>
          <p14:tracePt t="46805" x="7067550" y="920750"/>
          <p14:tracePt t="46824" x="7061200" y="977900"/>
          <p14:tracePt t="46851" x="7073900" y="1073150"/>
          <p14:tracePt t="46858" x="7086600" y="1104900"/>
          <p14:tracePt t="46880" x="7124700" y="1193800"/>
          <p14:tracePt t="46889" x="7137400" y="1219200"/>
          <p14:tracePt t="46905" x="7175500" y="1263650"/>
          <p14:tracePt t="46922" x="7213600" y="1289050"/>
          <p14:tracePt t="46939" x="7277100" y="1320800"/>
          <p14:tracePt t="46955" x="7327900" y="1333500"/>
          <p14:tracePt t="46972" x="7391400" y="1352550"/>
          <p14:tracePt t="46990" x="7467600" y="1371600"/>
          <p14:tracePt t="47005" x="7537450" y="1384300"/>
          <p14:tracePt t="47022" x="7588250" y="1390650"/>
          <p14:tracePt t="47039" x="7645400" y="1397000"/>
          <p14:tracePt t="47055" x="7696200" y="1403350"/>
          <p14:tracePt t="47072" x="7727950" y="1403350"/>
          <p14:tracePt t="47089" x="7772400" y="1403350"/>
          <p14:tracePt t="47106" x="7810500" y="1403350"/>
          <p14:tracePt t="47127" x="7823200" y="1403350"/>
          <p14:tracePt t="47139" x="7829550" y="1403350"/>
          <p14:tracePt t="47311" x="7829550" y="1447800"/>
          <p14:tracePt t="47323" x="7829550" y="1460500"/>
          <p14:tracePt t="47346" x="7829550" y="1485900"/>
          <p14:tracePt t="47356" x="7829550" y="1492250"/>
          <p14:tracePt t="47372" x="7835900" y="1498600"/>
          <p14:tracePt t="47389" x="7842250" y="1504950"/>
          <p14:tracePt t="47417" x="7848600" y="1524000"/>
          <p14:tracePt t="47424" x="7854950" y="1524000"/>
          <p14:tracePt t="47440" x="7854950" y="1543050"/>
          <p14:tracePt t="47456" x="7861300" y="1549400"/>
          <p14:tracePt t="47473" x="7861300" y="1555750"/>
          <p14:tracePt t="47838" x="7867650" y="1568450"/>
          <p14:tracePt t="47856" x="7886700" y="1612900"/>
          <p14:tracePt t="47873" x="7893050" y="1657350"/>
          <p14:tracePt t="47889" x="7893050" y="1695450"/>
          <p14:tracePt t="47906" x="7893050" y="1720850"/>
          <p14:tracePt t="47923" x="7880350" y="1733550"/>
          <p14:tracePt t="47940" x="7874000" y="1733550"/>
          <p14:tracePt t="47967" x="7829550" y="1720850"/>
          <p14:tracePt t="47975" x="7816850" y="1708150"/>
          <p14:tracePt t="47990" x="7810500" y="1689100"/>
          <p14:tracePt t="51506" x="7753350" y="1676400"/>
          <p14:tracePt t="51512" x="7689850" y="1657350"/>
          <p14:tracePt t="51527" x="7613650" y="1644650"/>
          <p14:tracePt t="51544" x="7448550" y="1619250"/>
          <p14:tracePt t="51560" x="7296150" y="1612900"/>
          <p14:tracePt t="51576" x="7067550" y="1593850"/>
          <p14:tracePt t="51593" x="6972300" y="1587500"/>
          <p14:tracePt t="51609" x="6565900" y="1530350"/>
          <p14:tracePt t="51626" x="6305550" y="1498600"/>
          <p14:tracePt t="51642" x="6045200" y="1460500"/>
          <p14:tracePt t="51659" x="5791200" y="1409700"/>
          <p14:tracePt t="51676" x="5543550" y="1358900"/>
          <p14:tracePt t="51693" x="5353050" y="1327150"/>
          <p14:tracePt t="51709" x="5156200" y="1301750"/>
          <p14:tracePt t="51726" x="4953000" y="1295400"/>
          <p14:tracePt t="51743" x="4699000" y="1358900"/>
          <p14:tracePt t="51759" x="4457700" y="1479550"/>
          <p14:tracePt t="51777" x="4229100" y="1606550"/>
          <p14:tracePt t="51793" x="4032250" y="1714500"/>
          <p14:tracePt t="51809" x="3956050" y="1746250"/>
          <p14:tracePt t="51826" x="3949700" y="1746250"/>
          <p14:tracePt t="51843" x="3949700" y="1752600"/>
          <p14:tracePt t="51860" x="3930650" y="1778000"/>
          <p14:tracePt t="51876" x="3892550" y="1841500"/>
          <p14:tracePt t="51893" x="3829050" y="1898650"/>
          <p14:tracePt t="51910" x="3765550" y="1949450"/>
          <p14:tracePt t="51928" x="3727450" y="1981200"/>
          <p14:tracePt t="51943" x="3714750" y="2000250"/>
          <p14:tracePt t="51963" x="3708400" y="2012950"/>
          <p14:tracePt t="51977" x="3702050" y="2032000"/>
          <p14:tracePt t="51993" x="3695700" y="2051050"/>
          <p14:tracePt t="52010" x="3689350" y="2095500"/>
          <p14:tracePt t="52026" x="3676650" y="2165350"/>
          <p14:tracePt t="52043" x="3676650" y="2222500"/>
          <p14:tracePt t="52059" x="3676650" y="2292350"/>
          <p14:tracePt t="52076" x="3676650" y="2311400"/>
          <p14:tracePt t="52110" x="3676650" y="2317750"/>
          <p14:tracePt t="52127" x="3676650" y="2324100"/>
          <p14:tracePt t="52143" x="3676650" y="2330450"/>
          <p14:tracePt t="52171" x="3676650" y="2336800"/>
          <p14:tracePt t="52176" x="3670300" y="2343150"/>
          <p14:tracePt t="52210" x="3670300" y="2349500"/>
          <p14:tracePt t="52226" x="3663950" y="2349500"/>
          <p14:tracePt t="54320" x="3587750" y="2381250"/>
          <p14:tracePt t="54328" x="3568700" y="2387600"/>
          <p14:tracePt t="54345" x="3562350" y="2400300"/>
          <p14:tracePt t="54366" x="3556000" y="2413000"/>
          <p14:tracePt t="54378" x="3549650" y="2419350"/>
          <p14:tracePt t="54395" x="3543300" y="2438400"/>
          <p14:tracePt t="54412" x="3524250" y="2463800"/>
          <p14:tracePt t="54428" x="3498850" y="2489200"/>
          <p14:tracePt t="54445" x="3460750" y="2527300"/>
          <p14:tracePt t="54462" x="3378200" y="2590800"/>
          <p14:tracePt t="54478" x="3340100" y="2616200"/>
          <p14:tracePt t="54502" x="3321050" y="2628900"/>
          <p14:tracePt t="54512" x="3314700" y="2628900"/>
          <p14:tracePt t="54528" x="3308350" y="2635250"/>
          <p14:tracePt t="54545" x="3295650" y="2635250"/>
          <p14:tracePt t="54561" x="3276600" y="2641600"/>
          <p14:tracePt t="54578" x="3251200" y="2647950"/>
          <p14:tracePt t="54595" x="3213100" y="2647950"/>
          <p14:tracePt t="54612" x="3181350" y="2647950"/>
          <p14:tracePt t="54629" x="3162300" y="2647950"/>
          <p14:tracePt t="54647" x="3155950" y="2647950"/>
          <p14:tracePt t="54745" x="3143250" y="2654300"/>
          <p14:tracePt t="54762" x="3117850" y="2660650"/>
          <p14:tracePt t="54783" x="3086100" y="2667000"/>
          <p14:tracePt t="54795" x="3067050" y="2673350"/>
          <p14:tracePt t="54813" x="3035300" y="2679700"/>
          <p14:tracePt t="54830" x="2997200" y="2686050"/>
          <p14:tracePt t="54845" x="2940050" y="2698750"/>
          <p14:tracePt t="54862" x="2895600" y="2698750"/>
          <p14:tracePt t="54880" x="2794000" y="2698750"/>
          <p14:tracePt t="54895" x="2749550" y="2698750"/>
          <p14:tracePt t="54912" x="2705100" y="2692400"/>
          <p14:tracePt t="54929" x="2692400" y="2692400"/>
          <p14:tracePt t="54945" x="2667000" y="2686050"/>
          <p14:tracePt t="54962" x="2654300" y="2686050"/>
          <p14:tracePt t="54979" x="2647950" y="2686050"/>
          <p14:tracePt t="54996" x="2641600" y="2686050"/>
          <p14:tracePt t="55020" x="2622550" y="2686050"/>
          <p14:tracePt t="55029" x="2616200" y="2686050"/>
          <p14:tracePt t="55048" x="2597150" y="2698750"/>
          <p14:tracePt t="55063" x="2590800" y="2724150"/>
          <p14:tracePt t="55079" x="2590800" y="2749550"/>
          <p14:tracePt t="55096" x="2590800" y="2768600"/>
          <p14:tracePt t="55112" x="2609850" y="2787650"/>
          <p14:tracePt t="55129" x="2679700" y="2794000"/>
          <p14:tracePt t="55130" x="2711450" y="2800350"/>
          <p14:tracePt t="55646" x="2686050" y="2794000"/>
          <p14:tracePt t="55663" x="2641600" y="2781300"/>
          <p14:tracePt t="55685" x="2609850" y="2749550"/>
          <p14:tracePt t="55696" x="2609850" y="2743200"/>
          <p14:tracePt t="55713" x="2609850" y="2736850"/>
          <p14:tracePt t="55729" x="2603500" y="2724150"/>
          <p14:tracePt t="55750" x="2597150" y="2711450"/>
          <p14:tracePt t="55763" x="2584450" y="2692400"/>
          <p14:tracePt t="55779" x="2559050" y="2679700"/>
          <p14:tracePt t="55796" x="2552700" y="2673350"/>
          <p14:tracePt t="55812" x="2552700" y="2667000"/>
          <p14:tracePt t="55966" x="2546350" y="2654300"/>
          <p14:tracePt t="55980" x="2540000" y="2647950"/>
          <p14:tracePt t="55997" x="2527300" y="2647950"/>
          <p14:tracePt t="56013" x="2508250" y="2647950"/>
          <p14:tracePt t="56029" x="2495550" y="2647950"/>
          <p14:tracePt t="56046" x="2489200" y="2647950"/>
          <p14:tracePt t="56063" x="2482850" y="2641600"/>
          <p14:tracePt t="56080" x="2476500" y="2641600"/>
          <p14:tracePt t="56232" x="2470150" y="2635250"/>
          <p14:tracePt t="56247" x="2463800" y="2622550"/>
          <p14:tracePt t="56264" x="2457450" y="2616200"/>
          <p14:tracePt t="56292" x="2444750" y="2597150"/>
          <p14:tracePt t="56322" x="2432050" y="2590800"/>
          <p14:tracePt t="56330" x="2419350" y="2590800"/>
          <p14:tracePt t="56346" x="2393950" y="2590800"/>
          <p14:tracePt t="56365" x="2362200" y="2584450"/>
          <p14:tracePt t="56380" x="2330450" y="2584450"/>
          <p14:tracePt t="56397" x="2311400" y="2584450"/>
          <p14:tracePt t="56414" x="2292350" y="2584450"/>
          <p14:tracePt t="56430" x="2286000" y="2584450"/>
          <p14:tracePt t="56530" x="2286000" y="2578100"/>
          <p14:tracePt t="56547" x="2292350" y="2540000"/>
          <p14:tracePt t="56564" x="2298700" y="2514600"/>
          <p14:tracePt t="56580" x="2336800" y="2470150"/>
          <p14:tracePt t="56597" x="2482850" y="2413000"/>
          <p14:tracePt t="56614" x="2794000" y="2387600"/>
          <p14:tracePt t="56631" x="3232150" y="2393950"/>
          <p14:tracePt t="56648" x="3771900" y="2419350"/>
          <p14:tracePt t="56664" x="4311650" y="2438400"/>
          <p14:tracePt t="56681" x="4806950" y="2470150"/>
          <p14:tracePt t="56699" x="5588000" y="2527300"/>
          <p14:tracePt t="56713" x="6400800" y="2578100"/>
          <p14:tracePt t="56730" x="7181850" y="2635250"/>
          <p14:tracePt t="56747" x="7893050" y="2667000"/>
          <p14:tracePt t="56764" x="8496300" y="2673350"/>
          <p14:tracePt t="56780" x="8890000" y="2667000"/>
          <p14:tracePt t="56797" x="9201150" y="2641600"/>
          <p14:tracePt t="56813" x="9372600" y="2609850"/>
          <p14:tracePt t="56830" x="9474200" y="2571750"/>
          <p14:tracePt t="56847" x="9544050" y="2533650"/>
          <p14:tracePt t="56864" x="9607550" y="2501900"/>
          <p14:tracePt t="56880" x="9626600" y="2482850"/>
          <p14:tracePt t="56897" x="9639300" y="2463800"/>
          <p14:tracePt t="56914" x="9639300" y="2451100"/>
          <p14:tracePt t="56930" x="9639300" y="2425700"/>
          <p14:tracePt t="56947" x="9639300" y="2400300"/>
          <p14:tracePt t="56964" x="9664700" y="2355850"/>
          <p14:tracePt t="56980" x="9702800" y="2324100"/>
          <p14:tracePt t="56997" x="9728200" y="2305050"/>
          <p14:tracePt t="57014" x="9747250" y="2279650"/>
          <p14:tracePt t="57032" x="9747250" y="2266950"/>
          <p14:tracePt t="57053" x="9747250" y="2247900"/>
          <p14:tracePt t="57064" x="9747250" y="2241550"/>
          <p14:tracePt t="57080" x="9728200" y="2222500"/>
          <p14:tracePt t="57097" x="9677400" y="2197100"/>
          <p14:tracePt t="57114" x="9550400" y="2178050"/>
          <p14:tracePt t="57131" x="9385300" y="2165350"/>
          <p14:tracePt t="57148" x="9169400" y="2159000"/>
          <p14:tracePt t="57176" x="8445500" y="2146300"/>
          <p14:tracePt t="57184" x="8242300" y="2146300"/>
          <p14:tracePt t="57197" x="8020050" y="2139950"/>
          <p14:tracePt t="57214" x="7232650" y="2133600"/>
          <p14:tracePt t="57230" x="6699250" y="2133600"/>
          <p14:tracePt t="57248" x="6159500" y="2139950"/>
          <p14:tracePt t="57264" x="5632450" y="2139950"/>
          <p14:tracePt t="57281" x="5099050" y="2133600"/>
          <p14:tracePt t="57298" x="4667250" y="2108200"/>
          <p14:tracePt t="57314" x="4203700" y="2082800"/>
          <p14:tracePt t="57331" x="3848100" y="2076450"/>
          <p14:tracePt t="57348" x="3505200" y="2076450"/>
          <p14:tracePt t="57371" x="3086100" y="2108200"/>
          <p14:tracePt t="57382" x="2965450" y="2127250"/>
          <p14:tracePt t="57400" x="2832100" y="2165350"/>
          <p14:tracePt t="57415" x="2825750" y="2165350"/>
          <p14:tracePt t="57431" x="2819400" y="2178050"/>
          <p14:tracePt t="57448" x="2806700" y="2203450"/>
          <p14:tracePt t="57464" x="2768600" y="2266950"/>
          <p14:tracePt t="57481" x="2736850" y="2343150"/>
          <p14:tracePt t="57497" x="2705100" y="2438400"/>
          <p14:tracePt t="57514" x="2673350" y="2520950"/>
          <p14:tracePt t="57538" x="2660650" y="2559050"/>
          <p14:tracePt t="57592" x="2654300" y="2571750"/>
          <p14:tracePt t="57598" x="2654300" y="2584450"/>
          <p14:tracePt t="57614" x="2628900" y="2622550"/>
          <p14:tracePt t="57631" x="2597150" y="2667000"/>
          <p14:tracePt t="57648" x="2546350" y="2724150"/>
          <p14:tracePt t="57665" x="2520950" y="2781300"/>
          <p14:tracePt t="57689" x="2508250" y="2806700"/>
          <p14:tracePt t="57714" x="2501900" y="2813050"/>
          <p14:tracePt t="57731" x="2482850" y="2813050"/>
          <p14:tracePt t="57748" x="2425700" y="2819400"/>
          <p14:tracePt t="57765" x="2317750" y="2813050"/>
          <p14:tracePt t="57783" x="2165350" y="2787650"/>
          <p14:tracePt t="57798" x="2076450" y="2762250"/>
          <p14:tracePt t="57815" x="2012950" y="2743200"/>
          <p14:tracePt t="57831" x="1962150" y="2717800"/>
          <p14:tracePt t="57848" x="1905000" y="2705100"/>
          <p14:tracePt t="57866" x="1841500" y="2698750"/>
          <p14:tracePt t="57881" x="1758950" y="2692400"/>
          <p14:tracePt t="57898" x="1701800" y="2692400"/>
          <p14:tracePt t="57915" x="1638300" y="2692400"/>
          <p14:tracePt t="57931" x="1612900" y="2692400"/>
          <p14:tracePt t="57966" x="1606550" y="2692400"/>
          <p14:tracePt t="57981" x="1600200" y="2692400"/>
          <p14:tracePt t="57998" x="1593850" y="2692400"/>
          <p14:tracePt t="58019" x="1587500" y="2692400"/>
          <p14:tracePt t="58031" x="1581150" y="2692400"/>
          <p14:tracePt t="58048" x="1587500" y="2692400"/>
          <p14:tracePt t="58065" x="1606550" y="2686050"/>
          <p14:tracePt t="58081" x="1631950" y="2673350"/>
          <p14:tracePt t="58098" x="1670050" y="2660650"/>
          <p14:tracePt t="58115" x="1714500" y="2647950"/>
          <p14:tracePt t="58131" x="1771650" y="2628900"/>
          <p14:tracePt t="58156" x="1860550" y="2616200"/>
          <p14:tracePt t="58165" x="1892300" y="2609850"/>
          <p14:tracePt t="58181" x="1968500" y="2597150"/>
          <p14:tracePt t="58200" x="2057400" y="2571750"/>
          <p14:tracePt t="58224" x="2139950" y="2552700"/>
          <p14:tracePt t="58231" x="2159000" y="2552700"/>
          <p14:tracePt t="58248" x="2171700" y="2546350"/>
          <p14:tracePt t="58265" x="2178050" y="2546350"/>
          <p14:tracePt t="58281" x="2184400" y="2546350"/>
          <p14:tracePt t="58301" x="2184400" y="2540000"/>
          <p14:tracePt t="58368" x="2178050" y="2540000"/>
          <p14:tracePt t="58393" x="2133600" y="2527300"/>
          <p14:tracePt t="58415" x="2108200" y="2527300"/>
          <p14:tracePt t="58431" x="2095500" y="2520950"/>
          <p14:tracePt t="58498" x="2095500" y="2514600"/>
          <p14:tracePt t="58515" x="2089150" y="2508250"/>
          <p14:tracePt t="58532" x="2089150" y="2495550"/>
          <p14:tracePt t="58548" x="2095500" y="2489200"/>
          <p14:tracePt t="58565" x="2101850" y="2482850"/>
          <p14:tracePt t="58582" x="2120900" y="2476500"/>
          <p14:tracePt t="58599" x="2152650" y="2463800"/>
          <p14:tracePt t="58616" x="2203450" y="2457450"/>
          <p14:tracePt t="58632" x="2292350" y="2457450"/>
          <p14:tracePt t="58649" x="2381250" y="2451100"/>
          <p14:tracePt t="58679" x="2508250" y="2438400"/>
          <p14:tracePt t="58699" x="2565400" y="2438400"/>
          <p14:tracePt t="58715" x="2628900" y="2451100"/>
          <p14:tracePt t="58732" x="2692400" y="2457450"/>
          <p14:tracePt t="58749" x="2724150" y="2463800"/>
          <p14:tracePt t="58765" x="2743200" y="2470150"/>
          <p14:tracePt t="58832" x="2755900" y="2470150"/>
          <p14:tracePt t="58849" x="2774950" y="2476500"/>
          <p14:tracePt t="58866" x="2838450" y="2495550"/>
          <p14:tracePt t="58882" x="2876550" y="2501900"/>
          <p14:tracePt t="58900" x="2921000" y="2508250"/>
          <p14:tracePt t="58915" x="2978150" y="2514600"/>
          <p14:tracePt t="58932" x="3048000" y="2514600"/>
          <p14:tracePt t="58951" x="3111500" y="2514600"/>
          <p14:tracePt t="58967" x="3162300" y="2514600"/>
          <p14:tracePt t="58984" x="3200400" y="2514600"/>
          <p14:tracePt t="59001" x="3232150" y="2514600"/>
          <p14:tracePt t="59015" x="3244850" y="2514600"/>
          <p14:tracePt t="59199" x="3251200" y="2501900"/>
          <p14:tracePt t="59216" x="3270250" y="2489200"/>
          <p14:tracePt t="59232" x="3295650" y="2476500"/>
          <p14:tracePt t="59249" x="3321050" y="2457450"/>
          <p14:tracePt t="59265" x="3352800" y="2438400"/>
          <p14:tracePt t="59282" x="3378200" y="2425700"/>
          <p14:tracePt t="59299" x="3403600" y="2413000"/>
          <p14:tracePt t="59315" x="3409950" y="2406650"/>
          <p14:tracePt t="59349" x="3416300" y="2406650"/>
          <p14:tracePt t="59383" x="3429000" y="2400300"/>
          <p14:tracePt t="59400" x="3492500" y="2400300"/>
          <p14:tracePt t="59419" x="3613150" y="2419350"/>
          <p14:tracePt t="59433" x="3663950" y="2425700"/>
          <p14:tracePt t="59450" x="3746500" y="2432050"/>
          <p14:tracePt t="59469" x="3803650" y="2432050"/>
          <p14:tracePt t="59482" x="3810000" y="2432050"/>
          <p14:tracePt t="59517" x="3822700" y="2432050"/>
          <p14:tracePt t="59532" x="3854450" y="2432050"/>
          <p14:tracePt t="59549" x="3917950" y="2432050"/>
          <p14:tracePt t="59566" x="3968750" y="2432050"/>
          <p14:tracePt t="59583" x="4019550" y="2425700"/>
          <p14:tracePt t="59603" x="4064000" y="2419350"/>
          <p14:tracePt t="59616" x="4095750" y="2413000"/>
          <p14:tracePt t="59633" x="4127500" y="2406650"/>
          <p14:tracePt t="59649" x="4165600" y="2400300"/>
          <p14:tracePt t="59668" x="4210050" y="2400300"/>
          <p14:tracePt t="59683" x="4248150" y="2400300"/>
          <p14:tracePt t="59699" x="4286250" y="2400300"/>
          <p14:tracePt t="59716" x="4305300" y="2400300"/>
          <p14:tracePt t="59733" x="4311650" y="2400300"/>
          <p14:tracePt t="59800" x="4318000" y="2400300"/>
          <p14:tracePt t="59816" x="4330700" y="2400300"/>
          <p14:tracePt t="59834" x="4356100" y="2400300"/>
          <p14:tracePt t="59850" x="4387850" y="2400300"/>
          <p14:tracePt t="59866" x="4406900" y="2406650"/>
          <p14:tracePt t="59883" x="4432300" y="2406650"/>
          <p14:tracePt t="59900" x="4451350" y="2406650"/>
          <p14:tracePt t="59916" x="4483100" y="2406650"/>
          <p14:tracePt t="59933" x="4521200" y="2406650"/>
          <p14:tracePt t="59949" x="4552950" y="2406650"/>
          <p14:tracePt t="59966" x="4565650" y="2413000"/>
          <p14:tracePt t="60125" x="4559300" y="2425700"/>
          <p14:tracePt t="60133" x="4546600" y="2432050"/>
          <p14:tracePt t="60150" x="4521200" y="2451100"/>
          <p14:tracePt t="60176" x="4489450" y="2463800"/>
          <p14:tracePt t="60183" x="4483100" y="2463800"/>
          <p14:tracePt t="60200" x="4476750" y="2463800"/>
          <p14:tracePt t="60217" x="4464050" y="2463800"/>
          <p14:tracePt t="60233" x="4445000" y="2463800"/>
          <p14:tracePt t="60250" x="4406900" y="2470150"/>
          <p14:tracePt t="60267" x="4356100" y="2476500"/>
          <p14:tracePt t="60267" x="4318000" y="2476500"/>
          <p14:tracePt t="60283" x="4292600" y="2482850"/>
          <p14:tracePt t="60300" x="4254500" y="2482850"/>
          <p14:tracePt t="60319" x="4235450" y="2476500"/>
          <p14:tracePt t="60519" x="4235450" y="2470150"/>
          <p14:tracePt t="60533" x="4241800" y="2470150"/>
          <p14:tracePt t="60552" x="4248150" y="2470150"/>
          <p14:tracePt t="60567" x="4254500" y="2470150"/>
          <p14:tracePt t="60592" x="4273550" y="2476500"/>
          <p14:tracePt t="60617" x="4279900" y="2482850"/>
          <p14:tracePt t="60634" x="4286250" y="2489200"/>
          <p14:tracePt t="60650" x="4298950" y="2495550"/>
          <p14:tracePt t="60667" x="4311650" y="2501900"/>
          <p14:tracePt t="60684" x="4324350" y="2501900"/>
          <p14:tracePt t="60700" x="4337050" y="2508250"/>
          <p14:tracePt t="60717" x="4343400" y="2514600"/>
          <p14:tracePt t="60739" x="4356100" y="2514600"/>
          <p14:tracePt t="60750" x="4362450" y="2514600"/>
          <p14:tracePt t="60767" x="4387850" y="2520950"/>
          <p14:tracePt t="60787" x="4425950" y="2514600"/>
          <p14:tracePt t="60800" x="4457700" y="2495550"/>
          <p14:tracePt t="60817" x="4495800" y="2482850"/>
          <p14:tracePt t="60834" x="4527550" y="2463800"/>
          <p14:tracePt t="60850" x="4552950" y="2451100"/>
          <p14:tracePt t="60867" x="4572000" y="2444750"/>
          <p14:tracePt t="60884" x="4603750" y="2438400"/>
          <p14:tracePt t="60900" x="4641850" y="2438400"/>
          <p14:tracePt t="60926" x="4660900" y="2425700"/>
          <p14:tracePt t="60936" x="4667250" y="2419350"/>
          <p14:tracePt t="60957" x="4705350" y="2413000"/>
          <p14:tracePt t="60967" x="4718050" y="2413000"/>
          <p14:tracePt t="60984" x="4775200" y="2406650"/>
          <p14:tracePt t="61001" x="4826000" y="2406650"/>
          <p14:tracePt t="61017" x="4870450" y="2400300"/>
          <p14:tracePt t="61034" x="4927600" y="2387600"/>
          <p14:tracePt t="61051" x="4953000" y="2381250"/>
          <p14:tracePt t="61068" x="4978400" y="2374900"/>
          <p14:tracePt t="61084" x="4997450" y="2368550"/>
          <p14:tracePt t="61101" x="5022850" y="2368550"/>
          <p14:tracePt t="61117" x="5060950" y="2368550"/>
          <p14:tracePt t="61134" x="5099050" y="2368550"/>
          <p14:tracePt t="61152" x="5124450" y="2368550"/>
          <p14:tracePt t="61167" x="5143500" y="2368550"/>
          <p14:tracePt t="61187" x="5162550" y="2368550"/>
          <p14:tracePt t="61201" x="5175250" y="2368550"/>
          <p14:tracePt t="61217" x="5213350" y="2368550"/>
          <p14:tracePt t="61234" x="5257800" y="2374900"/>
          <p14:tracePt t="61235" x="5283200" y="2381250"/>
          <p14:tracePt t="61251" x="5334000" y="2387600"/>
          <p14:tracePt t="61267" x="5378450" y="2393950"/>
          <p14:tracePt t="61284" x="5441950" y="2400300"/>
          <p14:tracePt t="61301" x="5461000" y="2400300"/>
          <p14:tracePt t="61319" x="5473700" y="2400300"/>
          <p14:tracePt t="61340" x="5499100" y="2400300"/>
          <p14:tracePt t="61351" x="5505450" y="2400300"/>
          <p14:tracePt t="61368" x="5511800" y="2400300"/>
          <p14:tracePt t="61434" x="5518150" y="2400300"/>
          <p14:tracePt t="61451" x="5543550" y="2400300"/>
          <p14:tracePt t="61468" x="5651500" y="2413000"/>
          <p14:tracePt t="61490" x="5835650" y="2419350"/>
          <p14:tracePt t="61501" x="5892800" y="2419350"/>
          <p14:tracePt t="61521" x="6032500" y="2419350"/>
          <p14:tracePt t="61535" x="6076950" y="2406650"/>
          <p14:tracePt t="61551" x="6102350" y="2400300"/>
          <p14:tracePt t="61570" x="6127750" y="2393950"/>
          <p14:tracePt t="61584" x="6197600" y="2393950"/>
          <p14:tracePt t="61601" x="6324600" y="2400300"/>
          <p14:tracePt t="61629" x="6515100" y="2425700"/>
          <p14:tracePt t="61636" x="6559550" y="2432050"/>
          <p14:tracePt t="61651" x="6610350" y="2432050"/>
          <p14:tracePt t="61667" x="6629400" y="2432050"/>
          <p14:tracePt t="61684" x="6648450" y="2432050"/>
          <p14:tracePt t="61701" x="6661150" y="2432050"/>
          <p14:tracePt t="61719" x="6667500" y="2432050"/>
          <p14:tracePt t="61734" x="6673850" y="2432050"/>
          <p14:tracePt t="61752" x="6692900" y="2444750"/>
          <p14:tracePt t="61768" x="6718300" y="2451100"/>
          <p14:tracePt t="61790" x="6743700" y="2463800"/>
          <p14:tracePt t="61791" x="6750050" y="2463800"/>
          <p14:tracePt t="61801" x="6762750" y="2463800"/>
          <p14:tracePt t="61817" x="6775450" y="2463800"/>
          <p14:tracePt t="61834" x="6781800" y="2463800"/>
          <p14:tracePt t="61851" x="6800850" y="2463800"/>
          <p14:tracePt t="61868" x="6819900" y="2463800"/>
          <p14:tracePt t="61886" x="6845300" y="2457450"/>
          <p14:tracePt t="61901" x="6870700" y="2451100"/>
          <p14:tracePt t="61918" x="6883400" y="2451100"/>
          <p14:tracePt t="61934" x="6889750" y="2451100"/>
          <p14:tracePt t="62196" x="6896100" y="2451100"/>
          <p14:tracePt t="62204" x="6902450" y="2451100"/>
          <p14:tracePt t="62226" x="6915150" y="2451100"/>
          <p14:tracePt t="62235" x="6921500" y="2444750"/>
          <p14:tracePt t="62252" x="7004050" y="2444750"/>
          <p14:tracePt t="62278" x="7162800" y="2451100"/>
          <p14:tracePt t="62285" x="7232650" y="2457450"/>
          <p14:tracePt t="62301" x="7397750" y="2457450"/>
          <p14:tracePt t="62318" x="7575550" y="2463800"/>
          <p14:tracePt t="62335" x="7721600" y="2463800"/>
          <p14:tracePt t="62352" x="7829550" y="2457450"/>
          <p14:tracePt t="62368" x="7893050" y="2451100"/>
          <p14:tracePt t="62385" x="7937500" y="2438400"/>
          <p14:tracePt t="62401" x="7962900" y="2432050"/>
          <p14:tracePt t="62511" x="7981950" y="2432050"/>
          <p14:tracePt t="62518" x="7994650" y="2438400"/>
          <p14:tracePt t="62535" x="8058150" y="2444750"/>
          <p14:tracePt t="62558" x="8210550" y="2457450"/>
          <p14:tracePt t="62568" x="8286750" y="2457450"/>
          <p14:tracePt t="62585" x="8388350" y="2457450"/>
          <p14:tracePt t="62602" x="8515350" y="2451100"/>
          <p14:tracePt t="62618" x="8718550" y="2451100"/>
          <p14:tracePt t="62635" x="8940800" y="2463800"/>
          <p14:tracePt t="62652" x="9188450" y="2476500"/>
          <p14:tracePt t="62668" x="9385300" y="2489200"/>
          <p14:tracePt t="62685" x="9588500" y="2495550"/>
          <p14:tracePt t="62702" x="9690100" y="2495550"/>
          <p14:tracePt t="62719" x="9715500" y="2482850"/>
          <p14:tracePt t="62985" x="9728200" y="2482850"/>
          <p14:tracePt t="63002" x="9804400" y="2489200"/>
          <p14:tracePt t="63028" x="9937750" y="2501900"/>
          <p14:tracePt t="63038" x="9988550" y="2508250"/>
          <p14:tracePt t="63053" x="10077450" y="2508250"/>
          <p14:tracePt t="63075" x="10191750" y="2514600"/>
          <p14:tracePt t="63086" x="10210800" y="2514600"/>
          <p14:tracePt t="63102" x="10255250" y="2514600"/>
          <p14:tracePt t="63119" x="10280650" y="2514600"/>
          <p14:tracePt t="63136" x="10325100" y="2514600"/>
          <p14:tracePt t="63152" x="10363200" y="2508250"/>
          <p14:tracePt t="63169" x="10407650" y="2501900"/>
          <p14:tracePt t="63170" x="10433050" y="2495550"/>
          <p14:tracePt t="63186" x="10477500" y="2489200"/>
          <p14:tracePt t="63202" x="10515600" y="2476500"/>
          <p14:tracePt t="63219" x="10541000" y="2463800"/>
          <p14:tracePt t="63236" x="10553700" y="2457450"/>
          <p14:tracePt t="63262" x="10560050" y="2438400"/>
          <p14:tracePt t="63269" x="10560050" y="2425700"/>
          <p14:tracePt t="63286" x="10560050" y="2393950"/>
          <p14:tracePt t="63303" x="10560050" y="2362200"/>
          <p14:tracePt t="63319" x="10553700" y="2324100"/>
          <p14:tracePt t="63335" x="10534650" y="2292350"/>
          <p14:tracePt t="63359" x="10502900" y="2247900"/>
          <p14:tracePt t="63369" x="10490200" y="2241550"/>
          <p14:tracePt t="63386" x="10445750" y="2222500"/>
          <p14:tracePt t="63402" x="10388600" y="2197100"/>
          <p14:tracePt t="63419" x="10337800" y="2184400"/>
          <p14:tracePt t="63436" x="10223500" y="2171700"/>
          <p14:tracePt t="63452" x="10147300" y="2171700"/>
          <p14:tracePt t="63469" x="10064750" y="2171700"/>
          <p14:tracePt t="63495" x="9956800" y="2184400"/>
          <p14:tracePt t="63502" x="9867900" y="2203450"/>
          <p14:tracePt t="63520" x="9772650" y="2222500"/>
          <p14:tracePt t="63538" x="9671050" y="2247900"/>
          <p14:tracePt t="63552" x="9531350" y="2279650"/>
          <p14:tracePt t="63569" x="9442450" y="2305050"/>
          <p14:tracePt t="63586" x="9398000" y="2324100"/>
          <p14:tracePt t="63603" x="9372600" y="2336800"/>
          <p14:tracePt t="63623" x="9353550" y="2362200"/>
          <p14:tracePt t="63636" x="9347200" y="2374900"/>
          <p14:tracePt t="63653" x="9347200" y="2387600"/>
          <p14:tracePt t="63674" x="9347200" y="2438400"/>
          <p14:tracePt t="63687" x="9372600" y="2476500"/>
          <p14:tracePt t="63703" x="9417050" y="2514600"/>
          <p14:tracePt t="63721" x="9505950" y="2559050"/>
          <p14:tracePt t="63736" x="9607550" y="2597150"/>
          <p14:tracePt t="63753" x="9677400" y="2622550"/>
          <p14:tracePt t="63769" x="9759950" y="2641600"/>
          <p14:tracePt t="63786" x="9791700" y="2654300"/>
          <p14:tracePt t="63803" x="9823450" y="2660650"/>
          <p14:tracePt t="63819" x="9836150" y="2660650"/>
          <p14:tracePt t="64674" x="9823450" y="2654300"/>
          <p14:tracePt t="64687" x="9810750" y="2654300"/>
          <p14:tracePt t="64705" x="9766300" y="2641600"/>
          <p14:tracePt t="64720" x="9753600" y="2635250"/>
          <p14:tracePt t="64737" x="9734550" y="2628900"/>
          <p14:tracePt t="64753" x="9721850" y="2622550"/>
          <p14:tracePt t="64771" x="9702800" y="2616200"/>
          <p14:tracePt t="64791" x="9683750" y="2609850"/>
          <p14:tracePt t="64804" x="9664700" y="2603500"/>
          <p14:tracePt t="64820" x="9658350" y="2603500"/>
          <p14:tracePt t="64842" x="9639300" y="2597150"/>
          <p14:tracePt t="64856" x="9632950" y="2597150"/>
          <p14:tracePt t="64876" x="9550400" y="2584450"/>
          <p14:tracePt t="64887" x="9512300" y="2578100"/>
          <p14:tracePt t="64905" x="9417050" y="2571750"/>
          <p14:tracePt t="64920" x="9328150" y="2559050"/>
          <p14:tracePt t="64937" x="9258300" y="2559050"/>
          <p14:tracePt t="64953" x="9188450" y="2552700"/>
          <p14:tracePt t="64970" x="9150350" y="2546350"/>
          <p14:tracePt t="64987" x="9086850" y="2527300"/>
          <p14:tracePt t="65004" x="8997950" y="2508250"/>
          <p14:tracePt t="65021" x="8921750" y="2495550"/>
          <p14:tracePt t="65037" x="8801100" y="2489200"/>
          <p14:tracePt t="65054" x="8661400" y="2489200"/>
          <p14:tracePt t="65072" x="8547100" y="2489200"/>
          <p14:tracePt t="65087" x="8407400" y="2495550"/>
          <p14:tracePt t="65104" x="8293100" y="2501900"/>
          <p14:tracePt t="65121" x="8178800" y="2520950"/>
          <p14:tracePt t="65137" x="8077200" y="2533650"/>
          <p14:tracePt t="65154" x="7918450" y="2565400"/>
          <p14:tracePt t="65171" x="7740650" y="2590800"/>
          <p14:tracePt t="65187" x="7620000" y="2603500"/>
          <p14:tracePt t="65204" x="7499350" y="2609850"/>
          <p14:tracePt t="65221" x="7435850" y="2609850"/>
          <p14:tracePt t="65237" x="7385050" y="2609850"/>
          <p14:tracePt t="65255" x="7315200" y="2616200"/>
          <p14:tracePt t="65271" x="7270750" y="2622550"/>
          <p14:tracePt t="65288" x="7245350" y="2628900"/>
          <p14:tracePt t="65372" x="7239000" y="2628900"/>
          <p14:tracePt t="65388" x="7232650" y="2635250"/>
          <p14:tracePt t="65411" x="7226300" y="2641600"/>
          <p14:tracePt t="65487" x="7219950" y="2647950"/>
          <p14:tracePt t="65504" x="7200900" y="2647950"/>
          <p14:tracePt t="65521" x="7181850" y="2654300"/>
          <p14:tracePt t="68607" x="7175500" y="2654300"/>
          <p14:tracePt t="68623" x="7124700" y="2673350"/>
          <p14:tracePt t="68640" x="7042150" y="2692400"/>
          <p14:tracePt t="68657" x="6965950" y="2692400"/>
          <p14:tracePt t="68673" x="6889750" y="2692400"/>
          <p14:tracePt t="68690" x="6826250" y="2686050"/>
          <p14:tracePt t="68707" x="6750050" y="2667000"/>
          <p14:tracePt t="68733" x="6642100" y="2647950"/>
          <p14:tracePt t="68742" x="6591300" y="2635250"/>
          <p14:tracePt t="68757" x="6470650" y="2622550"/>
          <p14:tracePt t="68775" x="6318250" y="2597150"/>
          <p14:tracePt t="68791" x="6184900" y="2578100"/>
          <p14:tracePt t="68808" x="6026150" y="2546350"/>
          <p14:tracePt t="68823" x="5848350" y="2495550"/>
          <p14:tracePt t="68840" x="5746750" y="2463800"/>
          <p14:tracePt t="68857" x="5689600" y="2451100"/>
          <p14:tracePt t="68874" x="5486400" y="2419350"/>
          <p14:tracePt t="68890" x="5276850" y="2387600"/>
          <p14:tracePt t="68907" x="5080000" y="2349500"/>
          <p14:tracePt t="68924" x="4902200" y="2317750"/>
          <p14:tracePt t="68940" x="4794250" y="2279650"/>
          <p14:tracePt t="68957" x="4768850" y="2266950"/>
          <p14:tracePt t="69074" x="4781550" y="2260600"/>
          <p14:tracePt t="69091" x="4787900" y="2260600"/>
          <p14:tracePt t="69107" x="4787900" y="2254250"/>
          <p14:tracePt t="69307" x="4794250" y="2254250"/>
          <p14:tracePt t="69324" x="4794250" y="2247900"/>
          <p14:tracePt t="69868" x="4800600" y="2247900"/>
          <p14:tracePt t="69892" x="4832350" y="2260600"/>
          <p14:tracePt t="69908" x="4876800" y="2286000"/>
          <p14:tracePt t="69925" x="4895850" y="2298700"/>
          <p14:tracePt t="69941" x="4927600" y="2311400"/>
          <p14:tracePt t="69960" x="4972050" y="2330450"/>
          <p14:tracePt t="69975" x="5041900" y="2355850"/>
          <p14:tracePt t="69991" x="5149850" y="2387600"/>
          <p14:tracePt t="70008" x="5264150" y="2419350"/>
          <p14:tracePt t="70024" x="5384800" y="2444750"/>
          <p14:tracePt t="70041" x="5505450" y="2470150"/>
          <p14:tracePt t="70058" x="5588000" y="2489200"/>
          <p14:tracePt t="70075" x="5683250" y="2508250"/>
          <p14:tracePt t="70091" x="5746750" y="2520950"/>
          <p14:tracePt t="70108" x="5797550" y="2533650"/>
          <p14:tracePt t="70131" x="5867400" y="2546350"/>
          <p14:tracePt t="70141" x="5892800" y="2546350"/>
          <p14:tracePt t="70241" x="5899150" y="2546350"/>
          <p14:tracePt t="70259" x="5905500" y="2546350"/>
          <p14:tracePt t="70275" x="5924550" y="2546350"/>
          <p14:tracePt t="70308" x="5930900" y="2546350"/>
          <p14:tracePt t="70325" x="5956300" y="2546350"/>
          <p14:tracePt t="70342" x="6000750" y="2546350"/>
          <p14:tracePt t="70372" x="6108700" y="2533650"/>
          <p14:tracePt t="70380" x="6146800" y="2527300"/>
          <p14:tracePt t="70392" x="6178550" y="2520950"/>
          <p14:tracePt t="70415" x="6235700" y="2501900"/>
          <p14:tracePt t="70425" x="6261100" y="2489200"/>
          <p14:tracePt t="70442" x="6299200" y="2476500"/>
          <p14:tracePt t="70460" x="6419850" y="2463800"/>
          <p14:tracePt t="70475" x="6483350" y="2457450"/>
          <p14:tracePt t="70492" x="6692900" y="2432050"/>
          <p14:tracePt t="70508" x="6813550" y="2400300"/>
          <p14:tracePt t="70525" x="6858000" y="2381250"/>
          <p14:tracePt t="70549" x="6870700" y="2368550"/>
          <p14:tracePt t="70575" x="6870700" y="2362200"/>
          <p14:tracePt t="70658" x="6858000" y="2355850"/>
          <p14:tracePt t="70675" x="6781800" y="2355850"/>
          <p14:tracePt t="70692" x="6711950" y="2362200"/>
          <p14:tracePt t="70708" x="6642100" y="2381250"/>
          <p14:tracePt t="70737" x="6578600" y="2432050"/>
          <p14:tracePt t="70759" x="6565900" y="2470150"/>
          <p14:tracePt t="70775" x="6559550" y="2508250"/>
          <p14:tracePt t="70792" x="6578600" y="2559050"/>
          <p14:tracePt t="70809" x="6654800" y="2609850"/>
          <p14:tracePt t="70829" x="6965950" y="2705100"/>
          <p14:tracePt t="70842" x="7080250" y="2724150"/>
          <p14:tracePt t="70858" x="7410450" y="2755900"/>
          <p14:tracePt t="70875" x="7924800" y="2787650"/>
          <p14:tracePt t="70892" x="8229600" y="2787650"/>
          <p14:tracePt t="70909" x="8604250" y="2762250"/>
          <p14:tracePt t="70925" x="8972550" y="2724150"/>
          <p14:tracePt t="70943" x="9264650" y="2692400"/>
          <p14:tracePt t="70962" x="9607550" y="2673350"/>
          <p14:tracePt t="70975" x="9867900" y="2673350"/>
          <p14:tracePt t="70992" x="10090150" y="2679700"/>
          <p14:tracePt t="71009" x="10210800" y="2679700"/>
          <p14:tracePt t="71025" x="10229850" y="2667000"/>
          <p14:tracePt t="71043" x="10236200" y="2660650"/>
          <p14:tracePt t="71065" x="10236200" y="2647950"/>
          <p14:tracePt t="71183" x="10242550" y="2641600"/>
          <p14:tracePt t="71192" x="10248900" y="2635250"/>
          <p14:tracePt t="71209" x="10274300" y="2616200"/>
          <p14:tracePt t="71225" x="10331450" y="2590800"/>
          <p14:tracePt t="71242" x="10407650" y="2559050"/>
          <p14:tracePt t="71259" x="10452100" y="2533650"/>
          <p14:tracePt t="71276" x="10483850" y="2495550"/>
          <p14:tracePt t="71292" x="10496550" y="2476500"/>
          <p14:tracePt t="71309" x="10496550" y="2457450"/>
          <p14:tracePt t="71326" x="10490200" y="2419350"/>
          <p14:tracePt t="71342" x="10483850" y="2413000"/>
          <p14:tracePt t="71359" x="10471150" y="2393950"/>
          <p14:tracePt t="71376" x="10439400" y="2362200"/>
          <p14:tracePt t="71392" x="10407650" y="2336800"/>
          <p14:tracePt t="71409" x="10382250" y="2311400"/>
          <p14:tracePt t="71426" x="10344150" y="2286000"/>
          <p14:tracePt t="71442" x="10293350" y="2260600"/>
          <p14:tracePt t="71459" x="10242550" y="2241550"/>
          <p14:tracePt t="71476" x="10198100" y="2222500"/>
          <p14:tracePt t="71493" x="10121900" y="2203450"/>
          <p14:tracePt t="71509" x="10071100" y="2197100"/>
          <p14:tracePt t="71535" x="9937750" y="2178050"/>
          <p14:tracePt t="71560" x="9842500" y="2178050"/>
          <p14:tracePt t="71576" x="9721850" y="2171700"/>
          <p14:tracePt t="71593" x="9620250" y="2171700"/>
          <p14:tracePt t="71610" x="9594850" y="2171700"/>
          <p14:tracePt t="71626" x="9531350" y="2184400"/>
          <p14:tracePt t="71643" x="9505950" y="2190750"/>
          <p14:tracePt t="71661" x="9486900" y="2203450"/>
          <p14:tracePt t="71676" x="9467850" y="2222500"/>
          <p14:tracePt t="71693" x="9448800" y="2254250"/>
          <p14:tracePt t="71713" x="9448800" y="2292350"/>
          <p14:tracePt t="71726" x="9448800" y="2305050"/>
          <p14:tracePt t="71743" x="9448800" y="2336800"/>
          <p14:tracePt t="71760" x="9467850" y="2374900"/>
          <p14:tracePt t="71776" x="9499600" y="2419350"/>
          <p14:tracePt t="71793" x="9550400" y="2463800"/>
          <p14:tracePt t="71820" x="9747250" y="2520950"/>
          <p14:tracePt t="71826" x="9804400" y="2527300"/>
          <p14:tracePt t="71843" x="9886950" y="2527300"/>
          <p14:tracePt t="71860" x="9994900" y="2520950"/>
          <p14:tracePt t="71876" x="10102850" y="2495550"/>
          <p14:tracePt t="71893" x="10172700" y="2470150"/>
          <p14:tracePt t="71912" x="10242550" y="2444750"/>
          <p14:tracePt t="71926" x="10267950" y="2432050"/>
          <p14:tracePt t="71943" x="10287000" y="2413000"/>
          <p14:tracePt t="71961" x="10306050" y="2387600"/>
          <p14:tracePt t="71976" x="10331450" y="2355850"/>
          <p14:tracePt t="71993" x="10350500" y="2311400"/>
          <p14:tracePt t="72010" x="10375900" y="2266950"/>
          <p14:tracePt t="72027" x="10401300" y="2222500"/>
          <p14:tracePt t="72049" x="10426700" y="2184400"/>
          <p14:tracePt t="72060" x="10426700" y="2171700"/>
          <p14:tracePt t="72076" x="10426700" y="2165350"/>
          <p14:tracePt t="72093" x="10414000" y="2159000"/>
          <p14:tracePt t="72110" x="10388600" y="2152650"/>
          <p14:tracePt t="72126" x="10363200" y="2152650"/>
          <p14:tracePt t="72143" x="10331450" y="2152650"/>
          <p14:tracePt t="72159" x="10299700" y="2159000"/>
          <p14:tracePt t="72176" x="10248900" y="2171700"/>
          <p14:tracePt t="72193" x="10217150" y="2171700"/>
          <p14:tracePt t="72210" x="10191750" y="2178050"/>
          <p14:tracePt t="72226" x="10160000" y="2178050"/>
          <p14:tracePt t="72243" x="10140950" y="2178050"/>
          <p14:tracePt t="72260" x="10121900" y="2178050"/>
          <p14:tracePt t="72277" x="10102850" y="2184400"/>
          <p14:tracePt t="72293" x="10064750" y="2197100"/>
          <p14:tracePt t="72311" x="10020300" y="2216150"/>
          <p14:tracePt t="72328" x="10001250" y="2222500"/>
          <p14:tracePt t="72343" x="9988550" y="2228850"/>
          <p14:tracePt t="72360" x="9975850" y="2228850"/>
          <p14:tracePt t="72382" x="9963150" y="2228850"/>
          <p14:tracePt t="72410" x="9950450" y="2228850"/>
          <p14:tracePt t="72427" x="9931400" y="2235200"/>
          <p14:tracePt t="72443" x="9912350" y="2241550"/>
          <p14:tracePt t="72460" x="9906000" y="2241550"/>
          <p14:tracePt t="72610" x="9899650" y="2247900"/>
          <p14:tracePt t="72627" x="9893300" y="2254250"/>
          <p14:tracePt t="72646" x="9886950" y="2266950"/>
          <p14:tracePt t="72661" x="9880600" y="2279650"/>
          <p14:tracePt t="72678" x="9874250" y="2286000"/>
          <p14:tracePt t="72694" x="9874250" y="2305050"/>
          <p14:tracePt t="72712" x="9874250" y="2317750"/>
          <p14:tracePt t="72727" x="9874250" y="2324100"/>
          <p14:tracePt t="72792" x="9886950" y="2330450"/>
          <p14:tracePt t="72810" x="9899650" y="2330450"/>
          <p14:tracePt t="72827" x="9918700" y="2330450"/>
          <p14:tracePt t="72844" x="9944100" y="2343150"/>
          <p14:tracePt t="72860" x="9963150" y="2349500"/>
          <p14:tracePt t="72877" x="9982200" y="2362200"/>
          <p14:tracePt t="72893" x="9994900" y="2368550"/>
          <p14:tracePt t="72910" x="10007600" y="2381250"/>
          <p14:tracePt t="72927" x="10020300" y="2387600"/>
          <p14:tracePt t="72944" x="10026650" y="2393950"/>
          <p14:tracePt t="72961" x="10039350" y="2413000"/>
          <p14:tracePt t="72989" x="10064750" y="2451100"/>
          <p14:tracePt t="72997" x="10071100" y="2457450"/>
          <p14:tracePt t="73011" x="10071100" y="2463800"/>
          <p14:tracePt t="73177" x="10077450" y="2463800"/>
          <p14:tracePt t="73194" x="10102850" y="2419350"/>
          <p14:tracePt t="73215" x="10140950" y="2355850"/>
          <p14:tracePt t="73227" x="10147300" y="2343150"/>
          <p14:tracePt t="73244" x="10166350" y="2317750"/>
          <p14:tracePt t="73261" x="10172700" y="2311400"/>
          <p14:tracePt t="73277" x="10179050" y="2298700"/>
          <p14:tracePt t="73295" x="10191750" y="2292350"/>
          <p14:tracePt t="73311" x="10198100" y="2292350"/>
          <p14:tracePt t="73327" x="10204450" y="2286000"/>
          <p14:tracePt t="73461" x="10204450" y="2292350"/>
          <p14:tracePt t="73480" x="10198100" y="2317750"/>
          <p14:tracePt t="73496" x="10191750" y="2355850"/>
          <p14:tracePt t="73512" x="10191750" y="2393950"/>
          <p14:tracePt t="73528" x="10185400" y="2419350"/>
          <p14:tracePt t="73549" x="10185400" y="2451100"/>
          <p14:tracePt t="73561" x="10185400" y="2457450"/>
          <p14:tracePt t="73578" x="10179050" y="2482850"/>
          <p14:tracePt t="73594" x="10172700" y="2520950"/>
          <p14:tracePt t="73595" x="10166350" y="2540000"/>
          <p14:tracePt t="73611" x="10160000" y="2584450"/>
          <p14:tracePt t="73629" x="10140950" y="2667000"/>
          <p14:tracePt t="73644" x="10115550" y="2730500"/>
          <p14:tracePt t="73661" x="10109200" y="2755900"/>
          <p14:tracePt t="73678" x="10109200" y="2762250"/>
          <p14:tracePt t="73728" x="10109200" y="2749550"/>
          <p14:tracePt t="73744" x="10121900" y="2743200"/>
          <p14:tracePt t="73761" x="10128250" y="2736850"/>
          <p14:tracePt t="73778" x="10134600" y="2736850"/>
          <p14:tracePt t="73794" x="10140950" y="2736850"/>
          <p14:tracePt t="73811" x="10147300" y="2736850"/>
          <p14:tracePt t="73828" x="10153650" y="2736850"/>
          <p14:tracePt t="73844" x="10172700" y="2724150"/>
          <p14:tracePt t="73869" x="10210800" y="2679700"/>
          <p14:tracePt t="73879" x="10236200" y="2647950"/>
          <p14:tracePt t="73903" x="10261600" y="2578100"/>
          <p14:tracePt t="73911" x="10267950" y="2559050"/>
          <p14:tracePt t="73928" x="10280650" y="2514600"/>
          <p14:tracePt t="73945" x="10280650" y="2495550"/>
          <p14:tracePt t="73970" x="10242550" y="2470150"/>
          <p14:tracePt t="73979" x="10210800" y="2463800"/>
          <p14:tracePt t="73995" x="10102850" y="2463800"/>
          <p14:tracePt t="74011" x="10001250" y="2463800"/>
          <p14:tracePt t="74028" x="9886950" y="2463800"/>
          <p14:tracePt t="74045" x="9772650" y="2463800"/>
          <p14:tracePt t="74061" x="9696450" y="2463800"/>
          <p14:tracePt t="74078" x="9652000" y="2457450"/>
          <p14:tracePt t="74095" x="9613900" y="2457450"/>
          <p14:tracePt t="74111" x="9575800" y="2463800"/>
          <p14:tracePt t="74128" x="9518650" y="2482850"/>
          <p14:tracePt t="74148" x="9429750" y="2527300"/>
          <p14:tracePt t="74162" x="9398000" y="2533650"/>
          <p14:tracePt t="74178" x="9385300" y="2540000"/>
          <p14:tracePt t="82034" x="9290050" y="2470150"/>
          <p14:tracePt t="82051" x="9150350" y="2355850"/>
          <p14:tracePt t="82068" x="9067800" y="2286000"/>
          <p14:tracePt t="82085" x="9042400" y="2273300"/>
          <p14:tracePt t="82151" x="9036050" y="2266950"/>
          <p14:tracePt t="82168" x="8997950" y="2241550"/>
          <p14:tracePt t="82185" x="8934450" y="2209800"/>
          <p14:tracePt t="82186" x="8909050" y="2197100"/>
          <p14:tracePt t="82202" x="8890000" y="2190750"/>
          <p14:tracePt t="82218" x="8883650" y="2190750"/>
          <p14:tracePt t="82524" x="8890000" y="2171700"/>
          <p14:tracePt t="82536" x="8890000" y="2159000"/>
          <p14:tracePt t="82554" x="8890000" y="2146300"/>
          <p14:tracePt t="82569" x="8890000" y="2127250"/>
          <p14:tracePt t="82585" x="8883650" y="2114550"/>
          <p14:tracePt t="82602" x="8877300" y="2095500"/>
          <p14:tracePt t="82618" x="8864600" y="2076450"/>
          <p14:tracePt t="82635" x="8858250" y="2063750"/>
          <p14:tracePt t="82652" x="8851900" y="2057400"/>
          <p14:tracePt t="82669" x="8845550" y="2057400"/>
          <p14:tracePt t="82685" x="8839200" y="2051050"/>
          <p14:tracePt t="82702" x="8826500" y="2044700"/>
          <p14:tracePt t="82719" x="8820150" y="2038350"/>
          <p14:tracePt t="82736" x="8801100" y="2025650"/>
          <p14:tracePt t="82757" x="8782050" y="2012950"/>
          <p14:tracePt t="82769" x="8731250" y="1993900"/>
          <p14:tracePt t="82785" x="8674100" y="1974850"/>
          <p14:tracePt t="82804" x="8597900" y="1955800"/>
          <p14:tracePt t="82819" x="8559800" y="1949450"/>
          <p14:tracePt t="82835" x="8540750" y="1943100"/>
          <p14:tracePt t="82852" x="8528050" y="1943100"/>
          <p14:tracePt t="83069" x="8509000" y="1943100"/>
          <p14:tracePt t="83085" x="8464550" y="1949450"/>
          <p14:tracePt t="83102" x="8407400" y="1955800"/>
          <p14:tracePt t="83122" x="8318500" y="1962150"/>
          <p14:tracePt t="83135" x="8293100" y="1962150"/>
          <p14:tracePt t="83152" x="8242300" y="1962150"/>
          <p14:tracePt t="83169" x="8172450" y="1962150"/>
          <p14:tracePt t="83170" x="8147050" y="1968500"/>
          <p14:tracePt t="83186" x="8058150" y="1981200"/>
          <p14:tracePt t="83203" x="7975600" y="1993900"/>
          <p14:tracePt t="83228" x="7854950" y="2019300"/>
          <p14:tracePt t="83235" x="7810500" y="2025650"/>
          <p14:tracePt t="83252" x="7683500" y="2051050"/>
          <p14:tracePt t="83269" x="7543800" y="2070100"/>
          <p14:tracePt t="83286" x="7410450" y="2095500"/>
          <p14:tracePt t="83304" x="7340600" y="2120900"/>
          <p14:tracePt t="83321" x="7334250" y="2139950"/>
          <p14:tracePt t="83336" x="7334250" y="2152650"/>
          <p14:tracePt t="85595" x="7315200" y="2152650"/>
          <p14:tracePt t="85605" x="7277100" y="2139950"/>
          <p14:tracePt t="85621" x="7156450" y="2133600"/>
          <p14:tracePt t="85638" x="7042150" y="2139950"/>
          <p14:tracePt t="85656" x="6959600" y="2152650"/>
          <p14:tracePt t="85671" x="6858000" y="2159000"/>
          <p14:tracePt t="85688" x="6673850" y="2165350"/>
          <p14:tracePt t="85704" x="6445250" y="2165350"/>
          <p14:tracePt t="85721" x="6216650" y="2165350"/>
          <p14:tracePt t="85738" x="5949950" y="2165350"/>
          <p14:tracePt t="85754" x="5708650" y="2165350"/>
          <p14:tracePt t="85771" x="5486400" y="2165350"/>
          <p14:tracePt t="85791" x="5251450" y="2165350"/>
          <p14:tracePt t="85805" x="5168900" y="2165350"/>
          <p14:tracePt t="85821" x="5010150" y="2178050"/>
          <p14:tracePt t="85845" x="4692650" y="2254250"/>
          <p14:tracePt t="85855" x="4654550" y="2266950"/>
          <p14:tracePt t="85874" x="4483100" y="2330450"/>
          <p14:tracePt t="85888" x="4337050" y="2381250"/>
          <p14:tracePt t="85904" x="4146550" y="2457450"/>
          <p14:tracePt t="85921" x="4025900" y="2508250"/>
          <p14:tracePt t="85938" x="3924300" y="2565400"/>
          <p14:tracePt t="85955" x="3835400" y="2609850"/>
          <p14:tracePt t="85971" x="3733800" y="2673350"/>
          <p14:tracePt t="85992" x="3581400" y="2781300"/>
          <p14:tracePt t="86005" x="3498850" y="2838450"/>
          <p14:tracePt t="86021" x="3314700" y="2971800"/>
          <p14:tracePt t="86038" x="3181350" y="3079750"/>
          <p14:tracePt t="86055" x="3060700" y="3187700"/>
          <p14:tracePt t="86071" x="2959100" y="3289300"/>
          <p14:tracePt t="86088" x="2825750" y="3409950"/>
          <p14:tracePt t="86105" x="2813050" y="3422650"/>
          <p14:tracePt t="86159" x="2819400" y="3416300"/>
          <p14:tracePt t="86171" x="2851150" y="3352800"/>
          <p14:tracePt t="86188" x="2857500" y="3282950"/>
          <p14:tracePt t="86205" x="2825750" y="3206750"/>
          <p14:tracePt t="86221" x="2768600" y="3143250"/>
          <p14:tracePt t="86238" x="2698750" y="3086100"/>
          <p14:tracePt t="86255" x="2673350" y="3067050"/>
          <p14:tracePt t="86271" x="2673350" y="3060700"/>
          <p14:tracePt t="87672" x="2667000" y="3054350"/>
          <p14:tracePt t="87689" x="2635250" y="3028950"/>
          <p14:tracePt t="87706" x="2590800" y="3022600"/>
          <p14:tracePt t="87723" x="2559050" y="3009900"/>
          <p14:tracePt t="87740" x="2546350" y="3003550"/>
          <p14:tracePt t="87760" x="2533650" y="2997200"/>
          <p14:tracePt t="87773" x="2527300" y="2997200"/>
          <p14:tracePt t="87790" x="2520950" y="2990850"/>
          <p14:tracePt t="87822" x="2514600" y="2990850"/>
          <p14:tracePt t="87839" x="2508250" y="2990850"/>
          <p14:tracePt t="87856" x="2495550" y="2990850"/>
          <p14:tracePt t="87873" x="2482850" y="2997200"/>
          <p14:tracePt t="87899" x="2451100" y="3016250"/>
          <p14:tracePt t="87923" x="2444750" y="3035300"/>
          <p14:tracePt t="87942" x="2438400" y="3060700"/>
          <p14:tracePt t="87958" x="2438400" y="3067050"/>
          <p14:tracePt t="87973" x="2438400" y="3092450"/>
          <p14:tracePt t="87989" x="2432050" y="3124200"/>
          <p14:tracePt t="88007" x="2425700" y="3143250"/>
          <p14:tracePt t="88023" x="2425700" y="3168650"/>
          <p14:tracePt t="88040" x="2425700" y="3181350"/>
          <p14:tracePt t="88056" x="2425700" y="3200400"/>
          <p14:tracePt t="88073" x="2438400" y="3213100"/>
          <p14:tracePt t="88090" x="2451100" y="3219450"/>
          <p14:tracePt t="88106" x="2451100" y="3225800"/>
          <p14:tracePt t="88156" x="2457450" y="3225800"/>
          <p14:tracePt t="88195" x="2463800" y="3225800"/>
          <p14:tracePt t="88223" x="2470150" y="3225800"/>
          <p14:tracePt t="88340" x="2476500" y="3225800"/>
          <p14:tracePt t="88373" x="2508250" y="3213100"/>
          <p14:tracePt t="88391" x="2540000" y="3200400"/>
          <p14:tracePt t="88409" x="2565400" y="3187700"/>
          <p14:tracePt t="88423" x="2590800" y="3175000"/>
          <p14:tracePt t="88440" x="2609850" y="3162300"/>
          <p14:tracePt t="88457" x="2635250" y="3149600"/>
          <p14:tracePt t="88473" x="2673350" y="3124200"/>
          <p14:tracePt t="88490" x="2724150" y="3098800"/>
          <p14:tracePt t="88507" x="2768600" y="3079750"/>
          <p14:tracePt t="88523" x="2813050" y="3067050"/>
          <p14:tracePt t="88540" x="2857500" y="3054350"/>
          <p14:tracePt t="88557" x="2895600" y="3048000"/>
          <p14:tracePt t="88573" x="2927350" y="3041650"/>
          <p14:tracePt t="88590" x="2940050" y="3035300"/>
          <p14:tracePt t="88607" x="2952750" y="3035300"/>
          <p14:tracePt t="88624" x="2971800" y="3035300"/>
          <p14:tracePt t="88640" x="3003550" y="3035300"/>
          <p14:tracePt t="88657" x="3041650" y="3035300"/>
          <p14:tracePt t="88674" x="3086100" y="3035300"/>
          <p14:tracePt t="88693" x="3111500" y="3035300"/>
          <p14:tracePt t="88707" x="3124200" y="3035300"/>
          <p14:tracePt t="88724" x="3143250" y="3035300"/>
          <p14:tracePt t="88743" x="3162300" y="3022600"/>
          <p14:tracePt t="88744" x="3168650" y="3016250"/>
          <p14:tracePt t="88757" x="3181350" y="3003550"/>
          <p14:tracePt t="88775" x="3194050" y="2990850"/>
          <p14:tracePt t="88775" x="3200400" y="2984500"/>
          <p14:tracePt t="88791" x="3200400" y="2978150"/>
          <p14:tracePt t="88807" x="3206750" y="2971800"/>
          <p14:tracePt t="88876" x="3219450" y="2952750"/>
          <p14:tracePt t="88890" x="3238500" y="2933700"/>
          <p14:tracePt t="88907" x="3244850" y="2914650"/>
          <p14:tracePt t="88924" x="3257550" y="2901950"/>
          <p14:tracePt t="88941" x="3257550" y="2889250"/>
          <p14:tracePt t="88958" x="3257550" y="2882900"/>
          <p14:tracePt t="89424" x="3257550" y="2876550"/>
          <p14:tracePt t="89441" x="3257550" y="2863850"/>
          <p14:tracePt t="89550" x="3251200" y="2863850"/>
          <p14:tracePt t="89575" x="3238500" y="2863850"/>
          <p14:tracePt t="89591" x="3225800" y="2870200"/>
          <p14:tracePt t="89608" x="3213100" y="2876550"/>
          <p14:tracePt t="89624" x="3200400" y="2889250"/>
          <p14:tracePt t="89641" x="3181350" y="2895600"/>
          <p14:tracePt t="89658" x="3168650" y="2908300"/>
          <p14:tracePt t="89675" x="3155950" y="2914650"/>
          <p14:tracePt t="89691" x="3143250" y="2927350"/>
          <p14:tracePt t="89708" x="3136900" y="2927350"/>
          <p14:tracePt t="89724" x="3130550" y="2933700"/>
          <p14:tracePt t="89741" x="3124200" y="2940050"/>
          <p14:tracePt t="89758" x="3117850" y="2946400"/>
          <p14:tracePt t="90050" x="3124200" y="2908300"/>
          <p14:tracePt t="90058" x="3130550" y="2901950"/>
          <p14:tracePt t="90080" x="3143250" y="2870200"/>
          <p14:tracePt t="90091" x="3149600" y="2863850"/>
          <p14:tracePt t="90108" x="3155950" y="2844800"/>
          <p14:tracePt t="90125" x="3155950" y="2825750"/>
          <p14:tracePt t="90141" x="3155950" y="2806700"/>
          <p14:tracePt t="90158" x="3149600" y="2787650"/>
          <p14:tracePt t="90175" x="3117850" y="2768600"/>
          <p14:tracePt t="90193" x="3041650" y="2749550"/>
          <p14:tracePt t="90208" x="3003550" y="2743200"/>
          <p14:tracePt t="90225" x="2959100" y="2736850"/>
          <p14:tracePt t="90241" x="2882900" y="2730500"/>
          <p14:tracePt t="90258" x="2800350" y="2730500"/>
          <p14:tracePt t="90275" x="2736850" y="2743200"/>
          <p14:tracePt t="90292" x="2660650" y="2762250"/>
          <p14:tracePt t="90308" x="2616200" y="2774950"/>
          <p14:tracePt t="90327" x="2546350" y="2794000"/>
          <p14:tracePt t="90342" x="2482850" y="2819400"/>
          <p14:tracePt t="90359" x="2413000" y="2851150"/>
          <p14:tracePt t="90386" x="2197100" y="2882900"/>
          <p14:tracePt t="90396" x="2063750" y="2895600"/>
          <p14:tracePt t="90408" x="1962150" y="2901950"/>
          <p14:tracePt t="90425" x="1816100" y="2914650"/>
          <p14:tracePt t="90442" x="1593850" y="2921000"/>
          <p14:tracePt t="90458" x="1422400" y="2921000"/>
          <p14:tracePt t="90475" x="1270000" y="2927350"/>
          <p14:tracePt t="90476" x="1206500" y="2927350"/>
          <p14:tracePt t="90491" x="1092200" y="2933700"/>
          <p14:tracePt t="90508" x="933450" y="2946400"/>
          <p14:tracePt t="90525" x="736600" y="2978150"/>
          <p14:tracePt t="90542" x="571500" y="3009900"/>
          <p14:tracePt t="90559" x="412750" y="3041650"/>
          <p14:tracePt t="90575" x="342900" y="3067050"/>
          <p14:tracePt t="90592" x="349250" y="3086100"/>
          <p14:tracePt t="90623" x="488950" y="3124200"/>
          <p14:tracePt t="90642" x="596900" y="3155950"/>
          <p14:tracePt t="90670" x="800100" y="3257550"/>
          <p14:tracePt t="90692" x="876300" y="3314700"/>
          <p14:tracePt t="90709" x="952500" y="3359150"/>
          <p14:tracePt t="90727" x="996950" y="3384550"/>
          <p14:tracePt t="90728" x="1003300" y="3384550"/>
          <p14:tracePt t="90743" x="1016000" y="3390900"/>
          <p14:tracePt t="90759" x="1022350" y="3397250"/>
          <p14:tracePt t="90775" x="1035050" y="3403600"/>
          <p14:tracePt t="90792" x="1047750" y="3403600"/>
          <p14:tracePt t="90809" x="1079500" y="3416300"/>
          <p14:tracePt t="90825" x="1123950" y="3435350"/>
          <p14:tracePt t="90844" x="1149350" y="3454400"/>
          <p14:tracePt t="90859" x="1168400" y="3467100"/>
          <p14:tracePt t="90875" x="1174750" y="3473450"/>
          <p14:tracePt t="90976" x="1187450" y="3460750"/>
          <p14:tracePt t="90992" x="1200150" y="3441700"/>
          <p14:tracePt t="91009" x="1212850" y="3429000"/>
          <p14:tracePt t="91026" x="1212850" y="3403600"/>
          <p14:tracePt t="91043" x="1212850" y="3390900"/>
          <p14:tracePt t="91059" x="1212850" y="3384550"/>
          <p14:tracePt t="91095" x="1200150" y="3378200"/>
          <p14:tracePt t="91109" x="1187450" y="3371850"/>
          <p14:tracePt t="91125" x="1168400" y="3365500"/>
          <p14:tracePt t="91143" x="1136650" y="3333750"/>
          <p14:tracePt t="91159" x="1111250" y="3302000"/>
          <p14:tracePt t="91176" x="1092200" y="3276600"/>
          <p14:tracePt t="91192" x="1079500" y="3244850"/>
          <p14:tracePt t="91209" x="1073150" y="3232150"/>
          <p14:tracePt t="91226" x="1066800" y="3225800"/>
          <p14:tracePt t="91363" x="1060450" y="3225800"/>
          <p14:tracePt t="91376" x="1028700" y="3219450"/>
          <p14:tracePt t="91392" x="996950" y="3213100"/>
          <p14:tracePt t="91409" x="990600" y="3206750"/>
          <p14:tracePt t="91459" x="990600" y="3194050"/>
          <p14:tracePt t="91476" x="990600" y="3162300"/>
          <p14:tracePt t="91492" x="990600" y="3149600"/>
          <p14:tracePt t="91509" x="996950" y="3130550"/>
          <p14:tracePt t="91526" x="1003300" y="3117850"/>
          <p14:tracePt t="91543" x="1009650" y="3105150"/>
          <p14:tracePt t="91560" x="1022350" y="3092450"/>
          <p14:tracePt t="91576" x="1054100" y="3079750"/>
          <p14:tracePt t="91597" x="1136650" y="3073400"/>
          <p14:tracePt t="91609" x="1200150" y="3060700"/>
          <p14:tracePt t="91626" x="1250950" y="3048000"/>
          <p14:tracePt t="91643" x="1289050" y="3028950"/>
          <p14:tracePt t="91659" x="1333500" y="3009900"/>
          <p14:tracePt t="91676" x="1377950" y="2997200"/>
          <p14:tracePt t="91694" x="1441450" y="2984500"/>
          <p14:tracePt t="91709" x="1498600" y="2978150"/>
          <p14:tracePt t="91726" x="1562100" y="2978150"/>
          <p14:tracePt t="91743" x="1600200" y="2978150"/>
          <p14:tracePt t="91759" x="1625600" y="2978150"/>
          <p14:tracePt t="91776" x="1651000" y="2978150"/>
          <p14:tracePt t="91793" x="1676400" y="2978150"/>
          <p14:tracePt t="91809" x="1720850" y="2984500"/>
          <p14:tracePt t="91826" x="1790700" y="2990850"/>
          <p14:tracePt t="91843" x="1828800" y="2997200"/>
          <p14:tracePt t="91860" x="1873250" y="3009900"/>
          <p14:tracePt t="91876" x="1905000" y="3035300"/>
          <p14:tracePt t="91893" x="1924050" y="3054350"/>
          <p14:tracePt t="91910" x="1943100" y="3073400"/>
          <p14:tracePt t="91927" x="1955800" y="3092450"/>
          <p14:tracePt t="91943" x="1968500" y="3105150"/>
          <p14:tracePt t="91960" x="1974850" y="3105150"/>
          <p14:tracePt t="92017" x="1968500" y="3130550"/>
          <p14:tracePt t="92027" x="1962150" y="3143250"/>
          <p14:tracePt t="92045" x="1955800" y="3168650"/>
          <p14:tracePt t="92059" x="1949450" y="3187700"/>
          <p14:tracePt t="92076" x="1949450" y="3194050"/>
          <p14:tracePt t="92253" x="1936750" y="3194050"/>
          <p14:tracePt t="92260" x="1930400" y="3194050"/>
          <p14:tracePt t="92277" x="1917700" y="3194050"/>
          <p14:tracePt t="92294" x="1905000" y="3181350"/>
          <p14:tracePt t="92311" x="1898650" y="3168650"/>
          <p14:tracePt t="92328" x="1898650" y="3155950"/>
          <p14:tracePt t="92343" x="1898650" y="3136900"/>
          <p14:tracePt t="92360" x="1911350" y="3124200"/>
          <p14:tracePt t="92377" x="1924050" y="3117850"/>
          <p14:tracePt t="92393" x="1930400" y="3117850"/>
          <p14:tracePt t="92410" x="1936750" y="3130550"/>
          <p14:tracePt t="92427" x="1943100" y="3136900"/>
          <p14:tracePt t="92443" x="1962150" y="3149600"/>
          <p14:tracePt t="92460" x="1993900" y="3149600"/>
          <p14:tracePt t="92477" x="2012950" y="3149600"/>
          <p14:tracePt t="92493" x="2063750" y="3149600"/>
          <p14:tracePt t="92510" x="2152650" y="3149600"/>
          <p14:tracePt t="92532" x="2254250" y="3136900"/>
          <p14:tracePt t="92543" x="2273300" y="3130550"/>
          <p14:tracePt t="92561" x="2305050" y="3111500"/>
          <p14:tracePt t="92589" x="2317750" y="3105150"/>
          <p14:tracePt t="92602" x="2324100" y="3105150"/>
          <p14:tracePt t="92627" x="2330450" y="3105150"/>
          <p14:tracePt t="92643" x="2336800" y="3105150"/>
          <p14:tracePt t="92810" x="2343150" y="3111500"/>
          <p14:tracePt t="92827" x="2355850" y="3111500"/>
          <p14:tracePt t="92844" x="2368550" y="3105150"/>
          <p14:tracePt t="92860" x="2387600" y="3098800"/>
          <p14:tracePt t="92877" x="2400300" y="3092450"/>
          <p14:tracePt t="92894" x="2438400" y="3086100"/>
          <p14:tracePt t="92910" x="2527300" y="3079750"/>
          <p14:tracePt t="92927" x="2724150" y="3098800"/>
          <p14:tracePt t="92944" x="2933700" y="3124200"/>
          <p14:tracePt t="92960" x="3143250" y="3149600"/>
          <p14:tracePt t="92977" x="3321050" y="3175000"/>
          <p14:tracePt t="92978" x="3371850" y="3181350"/>
          <p14:tracePt t="92996" x="3473450" y="3181350"/>
          <p14:tracePt t="93011" x="3530600" y="3168650"/>
          <p14:tracePt t="93032" x="3594100" y="3155950"/>
          <p14:tracePt t="93044" x="3670300" y="3149600"/>
          <p14:tracePt t="93060" x="3752850" y="3149600"/>
          <p14:tracePt t="93077" x="3848100" y="3143250"/>
          <p14:tracePt t="93102" x="3968750" y="3130550"/>
          <p14:tracePt t="93111" x="3994150" y="3130550"/>
          <p14:tracePt t="93128" x="4032250" y="3117850"/>
          <p14:tracePt t="93144" x="4038600" y="3117850"/>
          <p14:tracePt t="93160" x="4038600" y="3111500"/>
          <p14:tracePt t="93198" x="4057650" y="3111500"/>
          <p14:tracePt t="93211" x="4089400" y="3111500"/>
          <p14:tracePt t="93227" x="4146550" y="3098800"/>
          <p14:tracePt t="93244" x="4210050" y="3086100"/>
          <p14:tracePt t="93261" x="4235450" y="3079750"/>
          <p14:tracePt t="93278" x="4254500" y="3067050"/>
          <p14:tracePt t="93295" x="4279900" y="3054350"/>
          <p14:tracePt t="93311" x="4298950" y="3048000"/>
          <p14:tracePt t="93332" x="4330700" y="3041650"/>
          <p14:tracePt t="93344" x="4356100" y="3041650"/>
          <p14:tracePt t="93361" x="4368800" y="3035300"/>
          <p14:tracePt t="93394" x="4375150" y="3035300"/>
          <p14:tracePt t="93411" x="4375150" y="3022600"/>
          <p14:tracePt t="93477" x="4362450" y="3022600"/>
          <p14:tracePt t="93495" x="4349750" y="3022600"/>
          <p14:tracePt t="93512" x="4324350" y="3022600"/>
          <p14:tracePt t="93528" x="4305300" y="3022600"/>
          <p14:tracePt t="93552" x="4248150" y="3022600"/>
          <p14:tracePt t="93561" x="4229100" y="3022600"/>
          <p14:tracePt t="93577" x="4133850" y="3028950"/>
          <p14:tracePt t="93594" x="4057650" y="3028950"/>
          <p14:tracePt t="93616" x="3892550" y="3028950"/>
          <p14:tracePt t="93628" x="3867150" y="3028950"/>
          <p14:tracePt t="93644" x="3771900" y="3016250"/>
          <p14:tracePt t="93661" x="3708400" y="3003550"/>
          <p14:tracePt t="93678" x="3632200" y="2997200"/>
          <p14:tracePt t="93694" x="3492500" y="2978150"/>
          <p14:tracePt t="93711" x="3371850" y="2971800"/>
          <p14:tracePt t="93728" x="3079750" y="2952750"/>
          <p14:tracePt t="93745" x="2870200" y="2914650"/>
          <p14:tracePt t="93761" x="2667000" y="2876550"/>
          <p14:tracePt t="93778" x="2540000" y="2838450"/>
          <p14:tracePt t="93795" x="2438400" y="2819400"/>
          <p14:tracePt t="93818" x="2362200" y="2813050"/>
          <p14:tracePt t="93831" x="2343150" y="2813050"/>
          <p14:tracePt t="93845" x="2317750" y="2825750"/>
          <p14:tracePt t="93861" x="2311400" y="2838450"/>
          <p14:tracePt t="93880" x="2317750" y="2870200"/>
          <p14:tracePt t="93895" x="2317750" y="2876550"/>
          <p14:tracePt t="93911" x="2330450" y="2901950"/>
          <p14:tracePt t="93928" x="2336800" y="2933700"/>
          <p14:tracePt t="93951" x="2343150" y="2990850"/>
          <p14:tracePt t="93961" x="2355850" y="3016250"/>
          <p14:tracePt t="93978" x="2393950" y="3067050"/>
          <p14:tracePt t="93995" x="2432050" y="3098800"/>
          <p14:tracePt t="94011" x="2482850" y="3117850"/>
          <p14:tracePt t="94028" x="2540000" y="3136900"/>
          <p14:tracePt t="94045" x="2597150" y="3149600"/>
          <p14:tracePt t="94061" x="2660650" y="3162300"/>
          <p14:tracePt t="94078" x="2705100" y="3162300"/>
          <p14:tracePt t="94095" x="2749550" y="3168650"/>
          <p14:tracePt t="94111" x="2781300" y="3168650"/>
          <p14:tracePt t="94128" x="2832100" y="3162300"/>
          <p14:tracePt t="94145" x="2908300" y="3155950"/>
          <p14:tracePt t="94161" x="2997200" y="3155950"/>
          <p14:tracePt t="94178" x="3136900" y="3162300"/>
          <p14:tracePt t="94195" x="3270250" y="3175000"/>
          <p14:tracePt t="94212" x="3441700" y="3187700"/>
          <p14:tracePt t="94229" x="3549650" y="3194050"/>
          <p14:tracePt t="94245" x="3651250" y="3194050"/>
          <p14:tracePt t="94262" x="3721100" y="3181350"/>
          <p14:tracePt t="94279" x="3816350" y="3162300"/>
          <p14:tracePt t="94295" x="3911600" y="3136900"/>
          <p14:tracePt t="94311" x="3994150" y="3111500"/>
          <p14:tracePt t="94328" x="4044950" y="3086100"/>
          <p14:tracePt t="94345" x="4051300" y="3067050"/>
          <p14:tracePt t="94371" x="4044950" y="3041650"/>
          <p14:tracePt t="94378" x="4038600" y="3035300"/>
          <p14:tracePt t="94396" x="4000500" y="3009900"/>
          <p14:tracePt t="94397" x="3981450" y="2997200"/>
          <p14:tracePt t="94412" x="3962400" y="2990850"/>
          <p14:tracePt t="94428" x="3924300" y="2971800"/>
          <p14:tracePt t="94445" x="3860800" y="2959100"/>
          <p14:tracePt t="94446" x="3829050" y="2952750"/>
          <p14:tracePt t="94462" x="3771900" y="2946400"/>
          <p14:tracePt t="94478" x="3670300" y="2933700"/>
          <p14:tracePt t="94495" x="3549650" y="2927350"/>
          <p14:tracePt t="94512" x="3454400" y="2921000"/>
          <p14:tracePt t="94529" x="3359150" y="2914650"/>
          <p14:tracePt t="94545" x="3244850" y="2908300"/>
          <p14:tracePt t="94562" x="3168650" y="2908300"/>
          <p14:tracePt t="94579" x="3092450" y="2901950"/>
          <p14:tracePt t="94595" x="3009900" y="2908300"/>
          <p14:tracePt t="94612" x="2952750" y="2933700"/>
          <p14:tracePt t="94629" x="2921000" y="2952750"/>
          <p14:tracePt t="94649" x="2914650" y="2971800"/>
          <p14:tracePt t="94663" x="2914650" y="2984500"/>
          <p14:tracePt t="94686" x="2921000" y="3003550"/>
          <p14:tracePt t="94695" x="2940050" y="3016250"/>
          <p14:tracePt t="94712" x="3054350" y="3073400"/>
          <p14:tracePt t="94729" x="3225800" y="3124200"/>
          <p14:tracePt t="94745" x="3416300" y="3162300"/>
          <p14:tracePt t="94762" x="3600450" y="3194050"/>
          <p14:tracePt t="94779" x="3759200" y="3213100"/>
          <p14:tracePt t="94795" x="3860800" y="3213100"/>
          <p14:tracePt t="94812" x="3949700" y="3213100"/>
          <p14:tracePt t="94834" x="4032250" y="3194050"/>
          <p14:tracePt t="94845" x="4044950" y="3187700"/>
          <p14:tracePt t="94862" x="4064000" y="3181350"/>
          <p14:tracePt t="94880" x="4089400" y="3181350"/>
          <p14:tracePt t="94895" x="4095750" y="3175000"/>
          <p14:tracePt t="94995" x="4102100" y="3175000"/>
          <p14:tracePt t="95157" x="4114800" y="3194050"/>
          <p14:tracePt t="95212" x="4114800" y="3200400"/>
          <p14:tracePt t="95257" x="4114800" y="3206750"/>
          <p14:tracePt t="95279" x="4114800" y="3213100"/>
          <p14:tracePt t="95296" x="4121150" y="3213100"/>
          <p14:tracePt t="95394" x="4121150" y="3219450"/>
          <p14:tracePt t="95412" x="4127500" y="3219450"/>
          <p14:tracePt t="95430" x="4140200" y="3219450"/>
          <p14:tracePt t="95447" x="4146550" y="3219450"/>
          <p14:tracePt t="95464" x="4159250" y="3206750"/>
          <p14:tracePt t="95486" x="4184650" y="3181350"/>
          <p14:tracePt t="95496" x="4203700" y="3155950"/>
          <p14:tracePt t="95513" x="4222750" y="3130550"/>
          <p14:tracePt t="95529" x="4248150" y="3098800"/>
          <p14:tracePt t="95546" x="4267200" y="3067050"/>
          <p14:tracePt t="95563" x="4267200" y="3060700"/>
          <p14:tracePt t="95585" x="4267200" y="3054350"/>
          <p14:tracePt t="95596" x="4260850" y="3054350"/>
          <p14:tracePt t="95613" x="4241800" y="3048000"/>
          <p14:tracePt t="95630" x="4222750" y="3041650"/>
          <p14:tracePt t="95646" x="4203700" y="3041650"/>
          <p14:tracePt t="95754" x="4216400" y="3060700"/>
          <p14:tracePt t="95763" x="4222750" y="3067050"/>
          <p14:tracePt t="95780" x="4318000" y="3092450"/>
          <p14:tracePt t="95796" x="4413250" y="3098800"/>
          <p14:tracePt t="95813" x="4514850" y="3098800"/>
          <p14:tracePt t="95829" x="4629150" y="3098800"/>
          <p14:tracePt t="95847" x="4730750" y="3098800"/>
          <p14:tracePt t="95863" x="4806950" y="3098800"/>
          <p14:tracePt t="95880" x="4857750" y="3092450"/>
          <p14:tracePt t="95896" x="4902200" y="3092450"/>
          <p14:tracePt t="95913" x="4972050" y="3086100"/>
          <p14:tracePt t="95930" x="5010150" y="3086100"/>
          <p14:tracePt t="95946" x="5048250" y="3079750"/>
          <p14:tracePt t="95963" x="5060950" y="3067050"/>
          <p14:tracePt t="95984" x="5073650" y="3048000"/>
          <p14:tracePt t="95996" x="5080000" y="3048000"/>
          <p14:tracePt t="96013" x="5080000" y="3035300"/>
          <p14:tracePt t="96029" x="5080000" y="3022600"/>
          <p14:tracePt t="96046" x="5067300" y="3003550"/>
          <p14:tracePt t="96063" x="5054600" y="2990850"/>
          <p14:tracePt t="96080" x="5054600" y="2984500"/>
          <p14:tracePt t="96097" x="5041900" y="2990850"/>
          <p14:tracePt t="96113" x="5016500" y="3016250"/>
          <p14:tracePt t="96130" x="4953000" y="3105150"/>
          <p14:tracePt t="96147" x="4908550" y="3162300"/>
          <p14:tracePt t="96163" x="4895850" y="3200400"/>
          <p14:tracePt t="96186" x="4991100" y="3238500"/>
          <p14:tracePt t="96197" x="5060950" y="3238500"/>
          <p14:tracePt t="96213" x="5283200" y="3238500"/>
          <p14:tracePt t="96234" x="5524500" y="3200400"/>
          <p14:tracePt t="96248" x="5575300" y="3181350"/>
          <p14:tracePt t="96269" x="5619750" y="3111500"/>
          <p14:tracePt t="96280" x="5607050" y="3079750"/>
          <p14:tracePt t="96296" x="5549900" y="3022600"/>
          <p14:tracePt t="96314" x="5492750" y="2984500"/>
          <p14:tracePt t="96335" x="5397500" y="2952750"/>
          <p14:tracePt t="96347" x="5378450" y="2946400"/>
          <p14:tracePt t="96363" x="5340350" y="2946400"/>
          <p14:tracePt t="96380" x="5289550" y="2971800"/>
          <p14:tracePt t="96397" x="5257800" y="2997200"/>
          <p14:tracePt t="96413" x="5238750" y="3022600"/>
          <p14:tracePt t="96430" x="5219700" y="3041650"/>
          <p14:tracePt t="96447" x="5194300" y="3060700"/>
          <p14:tracePt t="96463" x="5175250" y="3079750"/>
          <p14:tracePt t="96480" x="5149850" y="3098800"/>
          <p14:tracePt t="96497" x="5130800" y="3111500"/>
          <p14:tracePt t="96514" x="5118100" y="3117850"/>
          <p14:tracePt t="96530" x="5111750" y="3124200"/>
          <p14:tracePt t="96936" x="5105400" y="3136900"/>
          <p14:tracePt t="96947" x="5099050" y="3149600"/>
          <p14:tracePt t="96964" x="5086350" y="3162300"/>
          <p14:tracePt t="96984" x="5080000" y="3168650"/>
          <p14:tracePt t="96997" x="5073650" y="3175000"/>
          <p14:tracePt t="97281" x="5086350" y="3187700"/>
          <p14:tracePt t="97297" x="5124450" y="3213100"/>
          <p14:tracePt t="97314" x="5156200" y="3219450"/>
          <p14:tracePt t="97331" x="5194300" y="3232150"/>
          <p14:tracePt t="97348" x="5238750" y="3232150"/>
          <p14:tracePt t="97364" x="5283200" y="3232150"/>
          <p14:tracePt t="97381" x="5327650" y="3232150"/>
          <p14:tracePt t="97398" x="5346700" y="3232150"/>
          <p14:tracePt t="97415" x="5359400" y="3232150"/>
          <p14:tracePt t="97440" x="5378450" y="3238500"/>
          <p14:tracePt t="97467" x="5422900" y="3238500"/>
          <p14:tracePt t="97481" x="5473700" y="3244850"/>
          <p14:tracePt t="97497" x="5543550" y="3257550"/>
          <p14:tracePt t="97514" x="5581650" y="3263900"/>
          <p14:tracePt t="97531" x="5613400" y="3263900"/>
          <p14:tracePt t="97549" x="5626100" y="3263900"/>
          <p14:tracePt t="97638" x="5632450" y="3263900"/>
          <p14:tracePt t="97697" x="5638800" y="3251200"/>
          <p14:tracePt t="97715" x="5645150" y="3238500"/>
          <p14:tracePt t="97731" x="5645150" y="3232150"/>
          <p14:tracePt t="97748" x="5651500" y="3225800"/>
          <p14:tracePt t="97798" x="5651500" y="3219450"/>
          <p14:tracePt t="97816" x="5657850" y="3213100"/>
          <p14:tracePt t="97832" x="5664200" y="3206750"/>
          <p14:tracePt t="97848" x="5670550" y="3200400"/>
          <p14:tracePt t="97865" x="5683250" y="3200400"/>
          <p14:tracePt t="97882" x="5715000" y="3187700"/>
          <p14:tracePt t="97898" x="5772150" y="3168650"/>
          <p14:tracePt t="97917" x="5829300" y="3143250"/>
          <p14:tracePt t="97931" x="5873750" y="3111500"/>
          <p14:tracePt t="97948" x="5911850" y="3079750"/>
          <p14:tracePt t="97965" x="5930900" y="3060700"/>
          <p14:tracePt t="97981" x="5943600" y="3048000"/>
          <p14:tracePt t="97998" x="5943600" y="3041650"/>
          <p14:tracePt t="98031" x="5943600" y="3035300"/>
          <p14:tracePt t="98067" x="5930900" y="3022600"/>
          <p14:tracePt t="98082" x="5924550" y="3022600"/>
          <p14:tracePt t="98105" x="5886450" y="3009900"/>
          <p14:tracePt t="98115" x="5880100" y="3009900"/>
          <p14:tracePt t="98137" x="5861050" y="3009900"/>
          <p14:tracePt t="98149" x="5835650" y="3016250"/>
          <p14:tracePt t="98165" x="5816600" y="3028950"/>
          <p14:tracePt t="98183" x="5803900" y="3035300"/>
          <p14:tracePt t="98199" x="5797550" y="3041650"/>
          <p14:tracePt t="98215" x="5797550" y="3048000"/>
          <p14:tracePt t="98232" x="5797550" y="3054350"/>
          <p14:tracePt t="98352" x="5797550" y="3060700"/>
          <p14:tracePt t="98365" x="5803900" y="3060700"/>
          <p14:tracePt t="98385" x="5861050" y="3079750"/>
          <p14:tracePt t="98399" x="5924550" y="3092450"/>
          <p14:tracePt t="98415" x="5988050" y="3105150"/>
          <p14:tracePt t="98440" x="6013450" y="3111500"/>
          <p14:tracePt t="98483" x="6019800" y="3111500"/>
          <p14:tracePt t="98498" x="6032500" y="3111500"/>
          <p14:tracePt t="98515" x="6057900" y="3117850"/>
          <p14:tracePt t="98532" x="6083300" y="3130550"/>
          <p14:tracePt t="98548" x="6134100" y="3155950"/>
          <p14:tracePt t="98565" x="6178550" y="3181350"/>
          <p14:tracePt t="98583" x="6216650" y="3194050"/>
          <p14:tracePt t="98600" x="6254750" y="3206750"/>
          <p14:tracePt t="98616" x="6280150" y="3213100"/>
          <p14:tracePt t="98632" x="6299200" y="3213100"/>
          <p14:tracePt t="98649" x="6311900" y="3213100"/>
          <p14:tracePt t="98791" x="6318250" y="3213100"/>
          <p14:tracePt t="98815" x="6330950" y="3213100"/>
          <p14:tracePt t="98832" x="6337300" y="3213100"/>
          <p14:tracePt t="98855" x="6343650" y="3219450"/>
          <p14:tracePt t="98866" x="6350000" y="3219450"/>
          <p14:tracePt t="98889" x="6356350" y="3225800"/>
          <p14:tracePt t="98899" x="6356350" y="3232150"/>
          <p14:tracePt t="98920" x="6356350" y="3244850"/>
          <p14:tracePt t="98932" x="6356350" y="3251200"/>
          <p14:tracePt t="98949" x="6343650" y="3251200"/>
          <p14:tracePt t="98966" x="6337300" y="3251200"/>
          <p14:tracePt t="98983" x="6330950" y="3251200"/>
          <p14:tracePt t="99021" x="6337300" y="3257550"/>
          <p14:tracePt t="99045" x="6350000" y="3263900"/>
          <p14:tracePt t="99132" x="6356350" y="3263900"/>
          <p14:tracePt t="99149" x="6426200" y="3276600"/>
          <p14:tracePt t="99165" x="6508750" y="3289300"/>
          <p14:tracePt t="99182" x="6591300" y="3302000"/>
          <p14:tracePt t="99199" x="6661150" y="3302000"/>
          <p14:tracePt t="99216" x="6705600" y="3302000"/>
          <p14:tracePt t="99232" x="6737350" y="3302000"/>
          <p14:tracePt t="99249" x="6750050" y="3302000"/>
          <p14:tracePt t="99266" x="6762750" y="3295650"/>
          <p14:tracePt t="99282" x="6794500" y="3289300"/>
          <p14:tracePt t="99299" x="6826250" y="3276600"/>
          <p14:tracePt t="99316" x="6877050" y="3263900"/>
          <p14:tracePt t="99345" x="6921500" y="3251200"/>
          <p14:tracePt t="99450" x="6921500" y="3225800"/>
          <p14:tracePt t="99466" x="6921500" y="3200400"/>
          <p14:tracePt t="99482" x="6915150" y="3168650"/>
          <p14:tracePt t="99499" x="6908800" y="3143250"/>
          <p14:tracePt t="99516" x="6896100" y="3124200"/>
          <p14:tracePt t="99533" x="6883400" y="3117850"/>
          <p14:tracePt t="99549" x="6877050" y="3111500"/>
          <p14:tracePt t="99566" x="6864350" y="3105150"/>
          <p14:tracePt t="99582" x="6851650" y="3105150"/>
          <p14:tracePt t="99599" x="6819900" y="3092450"/>
          <p14:tracePt t="99600" x="6800850" y="3092450"/>
          <p14:tracePt t="99616" x="6756400" y="3086100"/>
          <p14:tracePt t="99633" x="6705600" y="3073400"/>
          <p14:tracePt t="99656" x="6635750" y="3060700"/>
          <p14:tracePt t="99666" x="6604000" y="3054350"/>
          <p14:tracePt t="99683" x="6553200" y="3041650"/>
          <p14:tracePt t="99699" x="6483350" y="3022600"/>
          <p14:tracePt t="99716" x="6438900" y="3003550"/>
          <p14:tracePt t="99733" x="6394450" y="2997200"/>
          <p14:tracePt t="99751" x="6356350" y="2990850"/>
          <p14:tracePt t="99767" x="6299200" y="2984500"/>
          <p14:tracePt t="99785" x="6178550" y="2984500"/>
          <p14:tracePt t="99800" x="6127750" y="2990850"/>
          <p14:tracePt t="99823" x="6064250" y="3003550"/>
          <p14:tracePt t="99849" x="6057900" y="3003550"/>
          <p14:tracePt t="99954" x="6057900" y="3022600"/>
          <p14:tracePt t="99966" x="6057900" y="3028950"/>
          <p14:tracePt t="99983" x="6076950" y="3067050"/>
          <p14:tracePt t="100000" x="6102350" y="3105150"/>
          <p14:tracePt t="100017" x="6127750" y="3136900"/>
          <p14:tracePt t="100033" x="6165850" y="3175000"/>
          <p14:tracePt t="100050" x="6223000" y="3206750"/>
          <p14:tracePt t="100083" x="6299200" y="3219450"/>
          <p14:tracePt t="100100" x="6343650" y="3225800"/>
          <p14:tracePt t="100116" x="6375400" y="3225800"/>
          <p14:tracePt t="100133" x="6400800" y="3225800"/>
          <p14:tracePt t="100150" x="6438900" y="3232150"/>
          <p14:tracePt t="100167" x="6489700" y="3244850"/>
          <p14:tracePt t="100183" x="6534150" y="3251200"/>
          <p14:tracePt t="100200" x="6591300" y="3263900"/>
          <p14:tracePt t="100217" x="6623050" y="3270250"/>
          <p14:tracePt t="100233" x="6642100" y="3270250"/>
          <p14:tracePt t="100250" x="6648450" y="3276600"/>
          <p14:tracePt t="100287" x="6654800" y="3289300"/>
          <p14:tracePt t="100300" x="6654800" y="3302000"/>
          <p14:tracePt t="100317" x="6654800" y="3314700"/>
          <p14:tracePt t="100333" x="6654800" y="3321050"/>
          <p14:tracePt t="100683" x="6629400" y="3321050"/>
          <p14:tracePt t="100767" x="6629400" y="3314700"/>
          <p14:tracePt t="100784" x="6616700" y="3289300"/>
          <p14:tracePt t="100800" x="6584950" y="3263900"/>
          <p14:tracePt t="100817" x="6572250" y="3251200"/>
          <p14:tracePt t="100869" x="6616700" y="3232150"/>
          <p14:tracePt t="100884" x="6686550" y="3206750"/>
          <p14:tracePt t="100907" x="6762750" y="3181350"/>
          <p14:tracePt t="100918" x="6807200" y="3162300"/>
          <p14:tracePt t="100934" x="6985000" y="3143250"/>
          <p14:tracePt t="100953" x="7219950" y="3143250"/>
          <p14:tracePt t="100967" x="7435850" y="3143250"/>
          <p14:tracePt t="100984" x="7677150" y="3143250"/>
          <p14:tracePt t="101001" x="7937500" y="3130550"/>
          <p14:tracePt t="101018" x="8242300" y="3092450"/>
          <p14:tracePt t="101039" x="8616950" y="3054350"/>
          <p14:tracePt t="101051" x="8807450" y="3048000"/>
          <p14:tracePt t="101077" x="9188450" y="3048000"/>
          <p14:tracePt t="101089" x="9467850" y="3067050"/>
          <p14:tracePt t="101101" x="9563100" y="3067050"/>
          <p14:tracePt t="101117" x="9696450" y="3067050"/>
          <p14:tracePt t="101134" x="9753600" y="3067050"/>
          <p14:tracePt t="101151" x="9759950" y="3060700"/>
          <p14:tracePt t="101167" x="9772650" y="3060700"/>
          <p14:tracePt t="101184" x="9842500" y="3054350"/>
          <p14:tracePt t="101200" x="9906000" y="3060700"/>
          <p14:tracePt t="101218" x="9956800" y="3060700"/>
          <p14:tracePt t="101242" x="9969500" y="3067050"/>
          <p14:tracePt t="101274" x="9918700" y="3067050"/>
          <p14:tracePt t="101284" x="9848850" y="3067050"/>
          <p14:tracePt t="101301" x="9753600" y="3073400"/>
          <p14:tracePt t="101318" x="9632950" y="3098800"/>
          <p14:tracePt t="101336" x="9391650" y="3130550"/>
          <p14:tracePt t="101352" x="9010650" y="3149600"/>
          <p14:tracePt t="101368" x="8477250" y="3155950"/>
          <p14:tracePt t="101384" x="7785100" y="3162300"/>
          <p14:tracePt t="101401" x="7061200" y="3155950"/>
          <p14:tracePt t="101418" x="6280150" y="3149600"/>
          <p14:tracePt t="101434" x="5594350" y="3143250"/>
          <p14:tracePt t="101451" x="4921250" y="3130550"/>
          <p14:tracePt t="101472" x="3930650" y="3130550"/>
          <p14:tracePt t="101484" x="3613150" y="3143250"/>
          <p14:tracePt t="101504" x="2889250" y="3175000"/>
          <p14:tracePt t="101517" x="2552700" y="3187700"/>
          <p14:tracePt t="101534" x="2266950" y="3200400"/>
          <p14:tracePt t="101551" x="2019300" y="3219450"/>
          <p14:tracePt t="101568" x="1854200" y="3232150"/>
          <p14:tracePt t="101584" x="1727200" y="3251200"/>
          <p14:tracePt t="101602" x="1670050" y="3276600"/>
          <p14:tracePt t="101622" x="1663700" y="3365500"/>
          <p14:tracePt t="101635" x="1689100" y="3409950"/>
          <p14:tracePt t="101651" x="1771650" y="3498850"/>
          <p14:tracePt t="101668" x="1866900" y="3556000"/>
          <p14:tracePt t="101685" x="1955800" y="3594100"/>
          <p14:tracePt t="101709" x="2025650" y="3619500"/>
          <p14:tracePt t="101720" x="2057400" y="3632200"/>
          <p14:tracePt t="101735" x="2063750" y="3638550"/>
          <p14:tracePt t="101752" x="2076450" y="3644900"/>
          <p14:tracePt t="101768" x="2076450" y="3651250"/>
          <p14:tracePt t="101784" x="2082800" y="3651250"/>
          <p14:tracePt t="101818" x="2089150" y="3651250"/>
          <p14:tracePt t="101835" x="2101850" y="3651250"/>
          <p14:tracePt t="101851" x="2133600" y="3644900"/>
          <p14:tracePt t="101868" x="2171700" y="3638550"/>
          <p14:tracePt t="101885" x="2209800" y="3625850"/>
          <p14:tracePt t="101902" x="2254250" y="3619500"/>
          <p14:tracePt t="101918" x="2286000" y="3606800"/>
          <p14:tracePt t="101935" x="2311400" y="3594100"/>
          <p14:tracePt t="101951" x="2324100" y="3587750"/>
          <p14:tracePt t="101969" x="2330450" y="3575050"/>
          <p14:tracePt t="102001" x="2336800" y="3575050"/>
          <p14:tracePt t="102079" x="2336800" y="3568700"/>
          <p14:tracePt t="102085" x="2343150" y="3568700"/>
          <p14:tracePt t="102101" x="2355850" y="3556000"/>
          <p14:tracePt t="102119" x="2368550" y="3536950"/>
          <p14:tracePt t="102136" x="2381250" y="3524250"/>
          <p14:tracePt t="102152" x="2413000" y="3505200"/>
          <p14:tracePt t="102170" x="2444750" y="3486150"/>
          <p14:tracePt t="102185" x="2457450" y="3486150"/>
          <p14:tracePt t="102203" x="2495550" y="3467100"/>
          <p14:tracePt t="102218" x="2508250" y="3460750"/>
          <p14:tracePt t="102235" x="2514600" y="3460750"/>
          <p14:tracePt t="102252" x="2527300" y="3454400"/>
          <p14:tracePt t="102285" x="2540000" y="3448050"/>
          <p14:tracePt t="102301" x="2546350" y="3448050"/>
          <p14:tracePt t="102318" x="2559050" y="3448050"/>
          <p14:tracePt t="102335" x="2571750" y="3441700"/>
          <p14:tracePt t="102352" x="2584450" y="3441700"/>
          <p14:tracePt t="102369" x="2590800" y="3441700"/>
          <p14:tracePt t="102385" x="2597150" y="3435350"/>
          <p14:tracePt t="102402" x="2603500" y="3435350"/>
          <p14:tracePt t="102418" x="2616200" y="3429000"/>
          <p14:tracePt t="102435" x="2622550" y="3429000"/>
          <p14:tracePt t="102452" x="2635250" y="3429000"/>
          <p14:tracePt t="102468" x="2641600" y="3429000"/>
          <p14:tracePt t="102485" x="2660650" y="3429000"/>
          <p14:tracePt t="102502" x="2667000" y="3429000"/>
          <p14:tracePt t="102519" x="2692400" y="3429000"/>
          <p14:tracePt t="102536" x="2730500" y="3429000"/>
          <p14:tracePt t="102552" x="2787650" y="3429000"/>
          <p14:tracePt t="102568" x="2889250" y="3454400"/>
          <p14:tracePt t="102585" x="2990850" y="3473450"/>
          <p14:tracePt t="102602" x="3048000" y="3473450"/>
          <p14:tracePt t="102619" x="3086100" y="3473450"/>
          <p14:tracePt t="102642" x="3136900" y="3473450"/>
          <p14:tracePt t="102652" x="3143250" y="3473450"/>
          <p14:tracePt t="102669" x="3155950" y="3473450"/>
          <p14:tracePt t="102685" x="3162300" y="3467100"/>
          <p14:tracePt t="102702" x="3168650" y="3467100"/>
          <p14:tracePt t="102719" x="3175000" y="3460750"/>
          <p14:tracePt t="102752" x="3181350" y="3460750"/>
          <p14:tracePt t="102788" x="3194050" y="3460750"/>
          <p14:tracePt t="102802" x="3206750" y="3460750"/>
          <p14:tracePt t="102824" x="3276600" y="3460750"/>
          <p14:tracePt t="102836" x="3295650" y="3460750"/>
          <p14:tracePt t="102852" x="3359150" y="3448050"/>
          <p14:tracePt t="102869" x="3422650" y="3435350"/>
          <p14:tracePt t="102885" x="3467100" y="3422650"/>
          <p14:tracePt t="102904" x="3530600" y="3409950"/>
          <p14:tracePt t="102929" x="3625850" y="3397250"/>
          <p14:tracePt t="102938" x="3644900" y="3397250"/>
          <p14:tracePt t="102952" x="3689350" y="3390900"/>
          <p14:tracePt t="102968" x="3708400" y="3390900"/>
          <p14:tracePt t="102985" x="3714750" y="3390900"/>
          <p14:tracePt t="103290" x="3727450" y="3390900"/>
          <p14:tracePt t="103304" x="3759200" y="3390900"/>
          <p14:tracePt t="103319" x="3797300" y="3390900"/>
          <p14:tracePt t="103340" x="3835400" y="3390900"/>
          <p14:tracePt t="103353" x="3867150" y="3390900"/>
          <p14:tracePt t="103378" x="3930650" y="3409950"/>
          <p14:tracePt t="103386" x="3956050" y="3422650"/>
          <p14:tracePt t="103402" x="3994150" y="3435350"/>
          <p14:tracePt t="103419" x="4044950" y="3448050"/>
          <p14:tracePt t="103450" x="4140200" y="3448050"/>
          <p14:tracePt t="103462" x="4159250" y="3448050"/>
          <p14:tracePt t="103478" x="4197350" y="3429000"/>
          <p14:tracePt t="103486" x="4216400" y="3416300"/>
          <p14:tracePt t="103502" x="4241800" y="3390900"/>
          <p14:tracePt t="103519" x="4273550" y="3359150"/>
          <p14:tracePt t="103536" x="4286250" y="3314700"/>
          <p14:tracePt t="103553" x="4292600" y="3289300"/>
          <p14:tracePt t="103569" x="4292600" y="3276600"/>
          <p14:tracePt t="103586" x="4273550" y="3257550"/>
          <p14:tracePt t="103607" x="4254500" y="3238500"/>
          <p14:tracePt t="103620" x="4222750" y="3219450"/>
          <p14:tracePt t="103640" x="4184650" y="3194050"/>
          <p14:tracePt t="103653" x="4127500" y="3162300"/>
          <p14:tracePt t="103669" x="4064000" y="3130550"/>
          <p14:tracePt t="103687" x="4019550" y="3117850"/>
          <p14:tracePt t="103703" x="4000500" y="3117850"/>
          <p14:tracePt t="103719" x="3962400" y="3124200"/>
          <p14:tracePt t="103736" x="3930650" y="3136900"/>
          <p14:tracePt t="103754" x="3892550" y="3149600"/>
          <p14:tracePt t="103770" x="3860800" y="3168650"/>
          <p14:tracePt t="103786" x="3810000" y="3219450"/>
          <p14:tracePt t="103810" x="3803650" y="3276600"/>
          <p14:tracePt t="103820" x="3803650" y="3308350"/>
          <p14:tracePt t="103836" x="3822700" y="3346450"/>
          <p14:tracePt t="103866" x="3873500" y="3416300"/>
          <p14:tracePt t="103874" x="3898900" y="3435350"/>
          <p14:tracePt t="103889" x="3911600" y="3441700"/>
          <p14:tracePt t="103903" x="4000500" y="3479800"/>
          <p14:tracePt t="103920" x="4159250" y="3505200"/>
          <p14:tracePt t="103937" x="4292600" y="3505200"/>
          <p14:tracePt t="103953" x="4400550" y="3498850"/>
          <p14:tracePt t="103970" x="4483100" y="3473450"/>
          <p14:tracePt t="103986" x="4521200" y="3441700"/>
          <p14:tracePt t="104003" x="4533900" y="3409950"/>
          <p14:tracePt t="104020" x="4533900" y="3378200"/>
          <p14:tracePt t="104036" x="4533900" y="3371850"/>
          <p14:tracePt t="104053" x="4533900" y="3359150"/>
          <p14:tracePt t="104070" x="4533900" y="3352800"/>
          <p14:tracePt t="104095" x="4502150" y="3327400"/>
          <p14:tracePt t="104103" x="4489450" y="3321050"/>
          <p14:tracePt t="104120" x="4451350" y="3302000"/>
          <p14:tracePt t="104142" x="4406900" y="3282950"/>
          <p14:tracePt t="104153" x="4394200" y="3276600"/>
          <p14:tracePt t="104170" x="4375150" y="3276600"/>
          <p14:tracePt t="104186" x="4349750" y="3270250"/>
          <p14:tracePt t="104203" x="4330700" y="3270250"/>
          <p14:tracePt t="104220" x="4311650" y="3270250"/>
          <p14:tracePt t="104237" x="4292600" y="3270250"/>
          <p14:tracePt t="104253" x="4273550" y="3270250"/>
          <p14:tracePt t="104254" x="4267200" y="3270250"/>
          <p14:tracePt t="104270" x="4248150" y="3270250"/>
          <p14:tracePt t="104286" x="4241800" y="3270250"/>
          <p14:tracePt t="104345" x="4235450" y="3270250"/>
          <p14:tracePt t="104380" x="4229100" y="3276600"/>
          <p14:tracePt t="104387" x="4222750" y="3276600"/>
          <p14:tracePt t="104404" x="4210050" y="3276600"/>
          <p14:tracePt t="104421" x="4203700" y="3282950"/>
          <p14:tracePt t="104437" x="4197350" y="3282950"/>
          <p14:tracePt t="104453" x="4191000" y="3282950"/>
          <p14:tracePt t="106339" x="4222750" y="3302000"/>
          <p14:tracePt t="106355" x="4356100" y="3359150"/>
          <p14:tracePt t="106375" x="4508500" y="3416300"/>
          <p14:tracePt t="106388" x="4597400" y="3441700"/>
          <p14:tracePt t="106405" x="4635500" y="3448050"/>
          <p14:tracePt t="106422" x="4660900" y="3454400"/>
          <p14:tracePt t="106439" x="4686300" y="3454400"/>
          <p14:tracePt t="106455" x="4711700" y="3460750"/>
          <p14:tracePt t="106472" x="4730750" y="3460750"/>
          <p14:tracePt t="106488" x="4756150" y="3467100"/>
          <p14:tracePt t="106505" x="4787900" y="3473450"/>
          <p14:tracePt t="106522" x="4819650" y="3486150"/>
          <p14:tracePt t="106538" x="4826000" y="3486150"/>
          <p14:tracePt t="106555" x="4845050" y="3492500"/>
          <p14:tracePt t="106572" x="4851400" y="3492500"/>
          <p14:tracePt t="106822" x="4838700" y="3479800"/>
          <p14:tracePt t="106840" x="4819650" y="3460750"/>
          <p14:tracePt t="106856" x="4781550" y="3441700"/>
          <p14:tracePt t="106872" x="4737100" y="3422650"/>
          <p14:tracePt t="106889" x="4667250" y="3397250"/>
          <p14:tracePt t="106905" x="4610100" y="3378200"/>
          <p14:tracePt t="106922" x="4572000" y="3365500"/>
          <p14:tracePt t="106939" x="4546600" y="3359150"/>
          <p14:tracePt t="106955" x="4527550" y="3352800"/>
          <p14:tracePt t="106972" x="4521200" y="3352800"/>
          <p14:tracePt t="107005" x="4514850" y="3352800"/>
          <p14:tracePt t="107022" x="4483100" y="3352800"/>
          <p14:tracePt t="107039" x="4457700" y="3352800"/>
          <p14:tracePt t="107056" x="4445000" y="3352800"/>
          <p14:tracePt t="107089" x="4445000" y="3359150"/>
          <p14:tracePt t="107106" x="4419600" y="3384550"/>
          <p14:tracePt t="107122" x="4381500" y="3422650"/>
          <p14:tracePt t="107139" x="4305300" y="3486150"/>
          <p14:tracePt t="107155" x="4216400" y="3543300"/>
          <p14:tracePt t="107173" x="4127500" y="3587750"/>
          <p14:tracePt t="107189" x="4070350" y="3606800"/>
          <p14:tracePt t="107205" x="4038600" y="3613150"/>
          <p14:tracePt t="107223" x="4032250" y="3613150"/>
          <p14:tracePt t="107289" x="4064000" y="3613150"/>
          <p14:tracePt t="107306" x="4146550" y="3606800"/>
          <p14:tracePt t="107322" x="4248150" y="3587750"/>
          <p14:tracePt t="107339" x="4324350" y="3562350"/>
          <p14:tracePt t="107356" x="4381500" y="3524250"/>
          <p14:tracePt t="107373" x="4425950" y="3479800"/>
          <p14:tracePt t="107389" x="4445000" y="3441700"/>
          <p14:tracePt t="107406" x="4457700" y="3403600"/>
          <p14:tracePt t="107423" x="4445000" y="3365500"/>
          <p14:tracePt t="107439" x="4419600" y="3333750"/>
          <p14:tracePt t="107470" x="4311650" y="3263900"/>
          <p14:tracePt t="107478" x="4292600" y="3257550"/>
          <p14:tracePt t="107489" x="4279900" y="3251200"/>
          <p14:tracePt t="107506" x="4267200" y="3244850"/>
          <p14:tracePt t="107522" x="4254500" y="3244850"/>
          <p14:tracePt t="107539" x="4241800" y="3244850"/>
          <p14:tracePt t="107556" x="4203700" y="3238500"/>
          <p14:tracePt t="107573" x="4146550" y="3238500"/>
          <p14:tracePt t="107590" x="4102100" y="3238500"/>
          <p14:tracePt t="107606" x="4070350" y="3238500"/>
          <p14:tracePt t="107623" x="4051300" y="3238500"/>
          <p14:tracePt t="107639" x="4038600" y="3238500"/>
          <p14:tracePt t="107656" x="4019550" y="3276600"/>
          <p14:tracePt t="107673" x="4006850" y="3314700"/>
          <p14:tracePt t="107689" x="3994150" y="3346450"/>
          <p14:tracePt t="107706" x="3994150" y="3365500"/>
          <p14:tracePt t="107723" x="4000500" y="3403600"/>
          <p14:tracePt t="107744" x="4038600" y="3460750"/>
          <p14:tracePt t="107756" x="4076700" y="3498850"/>
          <p14:tracePt t="107773" x="4108450" y="3530600"/>
          <p14:tracePt t="107801" x="4171950" y="3562350"/>
          <p14:tracePt t="107807" x="4178300" y="3562350"/>
          <p14:tracePt t="107823" x="4203700" y="3568700"/>
          <p14:tracePt t="107840" x="4216400" y="3575050"/>
          <p14:tracePt t="107856" x="4222750" y="3575050"/>
          <p14:tracePt t="107890" x="4222750" y="3581400"/>
          <p14:tracePt t="108123" x="4235450" y="3581400"/>
          <p14:tracePt t="108140" x="4254500" y="3581400"/>
          <p14:tracePt t="108158" x="4267200" y="3581400"/>
          <p14:tracePt t="108173" x="4305300" y="3575050"/>
          <p14:tracePt t="108190" x="4356100" y="3568700"/>
          <p14:tracePt t="108207" x="4445000" y="3568700"/>
          <p14:tracePt t="108223" x="4527550" y="3568700"/>
          <p14:tracePt t="108240" x="4610100" y="3562350"/>
          <p14:tracePt t="108256" x="4673600" y="3562350"/>
          <p14:tracePt t="108273" x="4756150" y="3556000"/>
          <p14:tracePt t="108290" x="4832350" y="3562350"/>
          <p14:tracePt t="108307" x="4940300" y="3575050"/>
          <p14:tracePt t="108323" x="4965700" y="3575050"/>
          <p14:tracePt t="108340" x="5003800" y="3575050"/>
          <p14:tracePt t="108357" x="5010150" y="3575050"/>
          <p14:tracePt t="108537" x="5010150" y="3556000"/>
          <p14:tracePt t="108540" x="5010150" y="3536950"/>
          <p14:tracePt t="108557" x="5003800" y="3511550"/>
          <p14:tracePt t="108579" x="4965700" y="3479800"/>
          <p14:tracePt t="108590" x="4959350" y="3473450"/>
          <p14:tracePt t="108674" x="4965700" y="3473450"/>
          <p14:tracePt t="108690" x="4991100" y="3473450"/>
          <p14:tracePt t="108707" x="5035550" y="3467100"/>
          <p14:tracePt t="108723" x="5092700" y="3460750"/>
          <p14:tracePt t="108740" x="5168900" y="3454400"/>
          <p14:tracePt t="108757" x="5264150" y="3454400"/>
          <p14:tracePt t="108774" x="5359400" y="3448050"/>
          <p14:tracePt t="108791" x="5422900" y="3448050"/>
          <p14:tracePt t="108807" x="5499100" y="3448050"/>
          <p14:tracePt t="108823" x="5556250" y="3441700"/>
          <p14:tracePt t="108841" x="5581650" y="3435350"/>
          <p14:tracePt t="108862" x="5594350" y="3435350"/>
          <p14:tracePt t="108874" x="5607050" y="3435350"/>
          <p14:tracePt t="108890" x="5619750" y="3429000"/>
          <p14:tracePt t="108907" x="5632450" y="3429000"/>
          <p14:tracePt t="108924" x="5645150" y="3422650"/>
          <p14:tracePt t="108940" x="5651500" y="3416300"/>
          <p14:tracePt t="108957" x="5657850" y="3416300"/>
          <p14:tracePt t="108974" x="5657850" y="3409950"/>
          <p14:tracePt t="108991" x="5638800" y="3409950"/>
          <p14:tracePt t="109007" x="5619750" y="3416300"/>
          <p14:tracePt t="109024" x="5524500" y="3441700"/>
          <p14:tracePt t="109041" x="5454650" y="3448050"/>
          <p14:tracePt t="109057" x="5429250" y="3454400"/>
          <p14:tracePt t="109074" x="5327650" y="3473450"/>
          <p14:tracePt t="109092" x="5295900" y="3473450"/>
          <p14:tracePt t="109107" x="5257800" y="3473450"/>
          <p14:tracePt t="109124" x="5219700" y="3473450"/>
          <p14:tracePt t="109142" x="5200650" y="3473450"/>
          <p14:tracePt t="109257" x="5226050" y="3467100"/>
          <p14:tracePt t="109274" x="5353050" y="3448050"/>
          <p14:tracePt t="109290" x="5518150" y="3429000"/>
          <p14:tracePt t="109308" x="5670550" y="3403600"/>
          <p14:tracePt t="109331" x="5861050" y="3378200"/>
          <p14:tracePt t="109340" x="5892800" y="3365500"/>
          <p14:tracePt t="109357" x="5943600" y="3352800"/>
          <p14:tracePt t="109374" x="5949950" y="3352800"/>
          <p14:tracePt t="109424" x="5949950" y="3346450"/>
          <p14:tracePt t="109561" x="6038850" y="3352800"/>
          <p14:tracePt t="109576" x="6178550" y="3378200"/>
          <p14:tracePt t="109594" x="6324600" y="3409950"/>
          <p14:tracePt t="109608" x="6438900" y="3429000"/>
          <p14:tracePt t="109624" x="6508750" y="3435350"/>
          <p14:tracePt t="109641" x="6572250" y="3435350"/>
          <p14:tracePt t="109658" x="6623050" y="3429000"/>
          <p14:tracePt t="109674" x="6680200" y="3416300"/>
          <p14:tracePt t="109691" x="6724650" y="3403600"/>
          <p14:tracePt t="109708" x="6756400" y="3390900"/>
          <p14:tracePt t="109724" x="6775450" y="3384550"/>
          <p14:tracePt t="109741" x="6775450" y="3378200"/>
          <p14:tracePt t="109865" x="6781800" y="3378200"/>
          <p14:tracePt t="109904" x="6788150" y="3371850"/>
          <p14:tracePt t="109913" x="6794500" y="3371850"/>
          <p14:tracePt t="109925" x="6813550" y="3371850"/>
          <p14:tracePt t="109941" x="6851650" y="3365500"/>
          <p14:tracePt t="109958" x="6889750" y="3365500"/>
          <p14:tracePt t="109975" x="6934200" y="3365500"/>
          <p14:tracePt t="109991" x="7016750" y="3365500"/>
          <p14:tracePt t="110008" x="7150100" y="3384550"/>
          <p14:tracePt t="110025" x="7207250" y="3390900"/>
          <p14:tracePt t="110041" x="7239000" y="3397250"/>
          <p14:tracePt t="110058" x="7258050" y="3397250"/>
          <p14:tracePt t="110077" x="7264400" y="3403600"/>
          <p14:tracePt t="110091" x="7277100" y="3403600"/>
          <p14:tracePt t="110108" x="7296150" y="3409950"/>
          <p14:tracePt t="110125" x="7315200" y="3422650"/>
          <p14:tracePt t="110141" x="7334250" y="3429000"/>
          <p14:tracePt t="110158" x="7359650" y="3441700"/>
          <p14:tracePt t="110175" x="7397750" y="3454400"/>
          <p14:tracePt t="110191" x="7435850" y="3467100"/>
          <p14:tracePt t="110219" x="7550150" y="3479800"/>
          <p14:tracePt t="110242" x="7639050" y="3473450"/>
          <p14:tracePt t="110258" x="7677150" y="3467100"/>
          <p14:tracePt t="110275" x="7696200" y="3460750"/>
          <p14:tracePt t="110292" x="7708900" y="3454400"/>
          <p14:tracePt t="110468" x="7715250" y="3454400"/>
          <p14:tracePt t="110484" x="7721600" y="3473450"/>
          <p14:tracePt t="110491" x="7727950" y="3479800"/>
          <p14:tracePt t="110508" x="7740650" y="3492500"/>
          <p14:tracePt t="110525" x="7797800" y="3511550"/>
          <p14:tracePt t="110544" x="7861300" y="3517900"/>
          <p14:tracePt t="110559" x="7918450" y="3517900"/>
          <p14:tracePt t="110584" x="7994650" y="3505200"/>
          <p14:tracePt t="110592" x="8026400" y="3498850"/>
          <p14:tracePt t="110608" x="8051800" y="3492500"/>
          <p14:tracePt t="110625" x="8064500" y="3492500"/>
          <p14:tracePt t="110642" x="8070850" y="3486150"/>
          <p14:tracePt t="110659" x="8083550" y="3486150"/>
          <p14:tracePt t="110675" x="8096250" y="3479800"/>
          <p14:tracePt t="110693" x="8108950" y="3479800"/>
          <p14:tracePt t="110709" x="8121650" y="3479800"/>
          <p14:tracePt t="110725" x="8134350" y="3473450"/>
          <p14:tracePt t="110742" x="8153400" y="3473450"/>
          <p14:tracePt t="110759" x="8166100" y="3473450"/>
          <p14:tracePt t="110775" x="8178800" y="3473450"/>
          <p14:tracePt t="110792" x="8185150" y="3473450"/>
          <p14:tracePt t="110875" x="8197850" y="3473450"/>
          <p14:tracePt t="110893" x="8242300" y="3473450"/>
          <p14:tracePt t="110916" x="8394700" y="3473450"/>
          <p14:tracePt t="110925" x="8483600" y="3479800"/>
          <p14:tracePt t="110942" x="8845550" y="3492500"/>
          <p14:tracePt t="110959" x="8934450" y="3498850"/>
          <p14:tracePt t="110975" x="9137650" y="3498850"/>
          <p14:tracePt t="110992" x="9328150" y="3473450"/>
          <p14:tracePt t="111021" x="9474200" y="3448050"/>
          <p14:tracePt t="111026" x="9518650" y="3441700"/>
          <p14:tracePt t="111042" x="9594850" y="3441700"/>
          <p14:tracePt t="111059" x="9658350" y="3441700"/>
          <p14:tracePt t="111076" x="9696450" y="3441700"/>
          <p14:tracePt t="111092" x="9709150" y="3441700"/>
          <p14:tracePt t="111109" x="9715500" y="3441700"/>
          <p14:tracePt t="111126" x="9721850" y="3435350"/>
          <p14:tracePt t="111149" x="9759950" y="3422650"/>
          <p14:tracePt t="111160" x="9772650" y="3409950"/>
          <p14:tracePt t="111176" x="9798050" y="3397250"/>
          <p14:tracePt t="111193" x="9810750" y="3378200"/>
          <p14:tracePt t="111209" x="9817100" y="3371850"/>
          <p14:tracePt t="111226" x="9817100" y="3346450"/>
          <p14:tracePt t="111242" x="9817100" y="3321050"/>
          <p14:tracePt t="111259" x="9798050" y="3289300"/>
          <p14:tracePt t="111276" x="9766300" y="3257550"/>
          <p14:tracePt t="111292" x="9740900" y="3238500"/>
          <p14:tracePt t="111309" x="9696450" y="3213100"/>
          <p14:tracePt t="111326" x="9620250" y="3200400"/>
          <p14:tracePt t="111342" x="9525000" y="3187700"/>
          <p14:tracePt t="111359" x="9423400" y="3175000"/>
          <p14:tracePt t="111377" x="9328150" y="3168650"/>
          <p14:tracePt t="111398" x="9182100" y="3175000"/>
          <p14:tracePt t="111409" x="9156700" y="3175000"/>
          <p14:tracePt t="111426" x="9036050" y="3187700"/>
          <p14:tracePt t="111442" x="8940800" y="3194050"/>
          <p14:tracePt t="111459" x="8851900" y="3206750"/>
          <p14:tracePt t="111476" x="8782050" y="3206750"/>
          <p14:tracePt t="111493" x="8737600" y="3206750"/>
          <p14:tracePt t="111511" x="8674100" y="3206750"/>
          <p14:tracePt t="111528" x="8616950" y="3206750"/>
          <p14:tracePt t="111543" x="8578850" y="3206750"/>
          <p14:tracePt t="111559" x="8502650" y="3206750"/>
          <p14:tracePt t="111576" x="8445500" y="3213100"/>
          <p14:tracePt t="111592" x="8356600" y="3213100"/>
          <p14:tracePt t="111609" x="8261350" y="3213100"/>
          <p14:tracePt t="111626" x="8210550" y="3213100"/>
          <p14:tracePt t="111643" x="8159750" y="3213100"/>
          <p14:tracePt t="111663" x="8089900" y="3213100"/>
          <p14:tracePt t="111676" x="8064500" y="3213100"/>
          <p14:tracePt t="111734" x="8058150" y="3213100"/>
          <p14:tracePt t="111743" x="8051800" y="3213100"/>
          <p14:tracePt t="111771" x="8001000" y="3232150"/>
          <p14:tracePt t="111778" x="7975600" y="3244850"/>
          <p14:tracePt t="111793" x="7943850" y="3257550"/>
          <p14:tracePt t="111809" x="7918450" y="3263900"/>
          <p14:tracePt t="111826" x="7912100" y="3270250"/>
          <p14:tracePt t="111843" x="7905750" y="3270250"/>
          <p14:tracePt t="111859" x="7899400" y="3276600"/>
          <p14:tracePt t="111876" x="7893050" y="3289300"/>
          <p14:tracePt t="111893" x="7880350" y="3308350"/>
          <p14:tracePt t="111910" x="7867650" y="3333750"/>
          <p14:tracePt t="111927" x="7848600" y="3365500"/>
          <p14:tracePt t="111946" x="7842250" y="3378200"/>
          <p14:tracePt t="111962" x="7835900" y="3397250"/>
          <p14:tracePt t="111977" x="7829550" y="3403600"/>
          <p14:tracePt t="111996" x="7823200" y="3416300"/>
          <p14:tracePt t="112010" x="7823200" y="3422650"/>
          <p14:tracePt t="112026" x="7823200" y="3435350"/>
          <p14:tracePt t="112043" x="7823200" y="3454400"/>
          <p14:tracePt t="112060" x="7829550" y="3473450"/>
          <p14:tracePt t="112076" x="7835900" y="3492500"/>
          <p14:tracePt t="112093" x="7842250" y="3498850"/>
          <p14:tracePt t="112744" x="7848600" y="3498850"/>
          <p14:tracePt t="112761" x="7918450" y="3498850"/>
          <p14:tracePt t="112777" x="8001000" y="3498850"/>
          <p14:tracePt t="112794" x="8077200" y="3505200"/>
          <p14:tracePt t="112812" x="8191500" y="3511550"/>
          <p14:tracePt t="112827" x="8229600" y="3517900"/>
          <p14:tracePt t="112843" x="8318500" y="3524250"/>
          <p14:tracePt t="112861" x="8445500" y="3524250"/>
          <p14:tracePt t="112880" x="8610600" y="3517900"/>
          <p14:tracePt t="112894" x="8693150" y="3511550"/>
          <p14:tracePt t="112916" x="8756650" y="3511550"/>
          <p14:tracePt t="112927" x="8832850" y="3511550"/>
          <p14:tracePt t="112944" x="8890000" y="3511550"/>
          <p14:tracePt t="112960" x="8934450" y="3511550"/>
          <p14:tracePt t="112977" x="8966200" y="3511550"/>
          <p14:tracePt t="112994" x="8978900" y="3511550"/>
          <p14:tracePt t="113011" x="8997950" y="3505200"/>
          <p14:tracePt t="113027" x="9042400" y="3486150"/>
          <p14:tracePt t="113045" x="9080500" y="3467100"/>
          <p14:tracePt t="113070" x="9163050" y="3435350"/>
          <p14:tracePt t="113095" x="9188450" y="3422650"/>
          <p14:tracePt t="113112" x="9194800" y="3416300"/>
          <p14:tracePt t="113127" x="9201150" y="3403600"/>
          <p14:tracePt t="113144" x="9207500" y="3378200"/>
          <p14:tracePt t="113161" x="9207500" y="3365500"/>
          <p14:tracePt t="113177" x="9201150" y="3359150"/>
          <p14:tracePt t="113194" x="9169400" y="3352800"/>
          <p14:tracePt t="113211" x="9112250" y="3340100"/>
          <p14:tracePt t="113227" x="9061450" y="3333750"/>
          <p14:tracePt t="113244" x="9010650" y="3333750"/>
          <p14:tracePt t="113261" x="8953500" y="3327400"/>
          <p14:tracePt t="113277" x="8883650" y="3327400"/>
          <p14:tracePt t="113294" x="8813800" y="3327400"/>
          <p14:tracePt t="113311" x="8750300" y="3327400"/>
          <p14:tracePt t="113328" x="8674100" y="3327400"/>
          <p14:tracePt t="113344" x="8572500" y="3327400"/>
          <p14:tracePt t="113361" x="8547100" y="3327400"/>
          <p14:tracePt t="113378" x="8483600" y="3327400"/>
          <p14:tracePt t="113394" x="8362950" y="3327400"/>
          <p14:tracePt t="113411" x="8293100" y="3327400"/>
          <p14:tracePt t="113428" x="8229600" y="3327400"/>
          <p14:tracePt t="113444" x="8178800" y="3327400"/>
          <p14:tracePt t="113461" x="8140700" y="3321050"/>
          <p14:tracePt t="113478" x="8128000" y="3321050"/>
          <p14:tracePt t="113495" x="8115300" y="3314700"/>
          <p14:tracePt t="113511" x="8102600" y="3314700"/>
          <p14:tracePt t="113528" x="8096250" y="3308350"/>
          <p14:tracePt t="113544" x="8089900" y="3308350"/>
          <p14:tracePt t="113672" x="8089900" y="3302000"/>
          <p14:tracePt t="113978" x="8077200" y="3314700"/>
          <p14:tracePt t="113996" x="8070850" y="3321050"/>
          <p14:tracePt t="114011" x="8058150" y="3321050"/>
          <p14:tracePt t="114028" x="8039100" y="3321050"/>
          <p14:tracePt t="114045" x="8013700" y="3321050"/>
          <p14:tracePt t="114062" x="7988300" y="3314700"/>
          <p14:tracePt t="114078" x="7962900" y="3308350"/>
          <p14:tracePt t="114095" x="7956550" y="3302000"/>
          <p14:tracePt t="114128" x="7950200" y="3302000"/>
          <p14:tracePt t="114151" x="7943850" y="3302000"/>
          <p14:tracePt t="114161" x="7937500" y="3302000"/>
          <p14:tracePt t="114178" x="7912100" y="3302000"/>
          <p14:tracePt t="114195" x="7867650" y="3302000"/>
          <p14:tracePt t="114212" x="7816850" y="3302000"/>
          <p14:tracePt t="114213" x="7804150" y="3308350"/>
          <p14:tracePt t="114239" x="7734300" y="3308350"/>
          <p14:tracePt t="114245" x="7715250" y="3308350"/>
          <p14:tracePt t="114261" x="7677150" y="3308350"/>
          <p14:tracePt t="114279" x="7632700" y="3302000"/>
          <p14:tracePt t="114295" x="7562850" y="3295650"/>
          <p14:tracePt t="114312" x="7531100" y="3289300"/>
          <p14:tracePt t="114328" x="7518400" y="3289300"/>
          <p14:tracePt t="114345" x="7505700" y="3289300"/>
          <p14:tracePt t="114362" x="7499350" y="3289300"/>
          <p14:tracePt t="114378" x="7473950" y="3289300"/>
          <p14:tracePt t="114395" x="7448550" y="3282950"/>
          <p14:tracePt t="114411" x="7391400" y="3263900"/>
          <p14:tracePt t="114428" x="7353300" y="3257550"/>
          <p14:tracePt t="114445" x="7315200" y="3251200"/>
          <p14:tracePt t="114462" x="7302500" y="3251200"/>
          <p14:tracePt t="114478" x="7296150" y="3251200"/>
          <p14:tracePt t="114895" x="7289800" y="3257550"/>
          <p14:tracePt t="114912" x="7264400" y="3263900"/>
          <p14:tracePt t="114930" x="7226300" y="3276600"/>
          <p14:tracePt t="114946" x="7175500" y="3282950"/>
          <p14:tracePt t="114967" x="7086600" y="3295650"/>
          <p14:tracePt t="114979" x="7061200" y="3295650"/>
          <p14:tracePt t="114995" x="7016750" y="3295650"/>
          <p14:tracePt t="115012" x="6978650" y="3295650"/>
          <p14:tracePt t="115029" x="6940550" y="3282950"/>
          <p14:tracePt t="115045" x="6902450" y="3276600"/>
          <p14:tracePt t="115064" x="6864350" y="3263900"/>
          <p14:tracePt t="115079" x="6826250" y="3251200"/>
          <p14:tracePt t="115095" x="6794500" y="3244850"/>
          <p14:tracePt t="115113" x="6762750" y="3238500"/>
          <p14:tracePt t="115129" x="6750050" y="3238500"/>
          <p14:tracePt t="115146" x="6737350" y="3232150"/>
          <p14:tracePt t="115171" x="6731000" y="3232150"/>
          <p14:tracePt t="115179" x="6724650" y="3232150"/>
          <p14:tracePt t="115195" x="6705600" y="3232150"/>
          <p14:tracePt t="115212" x="6686550" y="3232150"/>
          <p14:tracePt t="115229" x="6654800" y="3232150"/>
          <p14:tracePt t="115246" x="6635750" y="3232150"/>
          <p14:tracePt t="115263" x="6623050" y="3232150"/>
          <p14:tracePt t="115279" x="6610350" y="3232150"/>
          <p14:tracePt t="115296" x="6591300" y="3225800"/>
          <p14:tracePt t="115312" x="6578600" y="3219450"/>
          <p14:tracePt t="115329" x="6572250" y="3219450"/>
          <p14:tracePt t="115362" x="6565900" y="3219450"/>
          <p14:tracePt t="115379" x="6565900" y="3213100"/>
          <p14:tracePt t="115396" x="6559550" y="3213100"/>
          <p14:tracePt t="115413" x="6559550" y="3206750"/>
          <p14:tracePt t="115430" x="6553200" y="3206750"/>
          <p14:tracePt t="115463" x="6553200" y="3200400"/>
          <p14:tracePt t="115579" x="6591300" y="3187700"/>
          <p14:tracePt t="115596" x="6673850" y="3168650"/>
          <p14:tracePt t="115613" x="6756400" y="3162300"/>
          <p14:tracePt t="115629" x="6838950" y="3149600"/>
          <p14:tracePt t="115646" x="6902450" y="3143250"/>
          <p14:tracePt t="115668" x="6953250" y="3130550"/>
          <p14:tracePt t="115680" x="6965950" y="3130550"/>
          <p14:tracePt t="115696" x="6991350" y="3130550"/>
          <p14:tracePt t="115713" x="7004050" y="3124200"/>
          <p14:tracePt t="115733" x="7023100" y="3124200"/>
          <p14:tracePt t="115746" x="7029450" y="3117850"/>
          <p14:tracePt t="115763" x="7035800" y="3111500"/>
          <p14:tracePt t="115779" x="7054850" y="3092450"/>
          <p14:tracePt t="115796" x="7061200" y="3079750"/>
          <p14:tracePt t="115813" x="7061200" y="3054350"/>
          <p14:tracePt t="115830" x="7061200" y="3035300"/>
          <p14:tracePt t="115847" x="7054850" y="3016250"/>
          <p14:tracePt t="115864" x="7035800" y="2997200"/>
          <p14:tracePt t="115880" x="7016750" y="2978150"/>
          <p14:tracePt t="115896" x="6985000" y="2959100"/>
          <p14:tracePt t="115913" x="6940550" y="2940050"/>
          <p14:tracePt t="115930" x="6908800" y="2927350"/>
          <p14:tracePt t="115947" x="6864350" y="2908300"/>
          <p14:tracePt t="115975" x="6737350" y="2870200"/>
          <p14:tracePt t="115983" x="6711950" y="2863850"/>
          <p14:tracePt t="115996" x="6654800" y="2851150"/>
          <p14:tracePt t="116013" x="6597650" y="2844800"/>
          <p14:tracePt t="116030" x="6559550" y="2838450"/>
          <p14:tracePt t="116046" x="6502400" y="2832100"/>
          <p14:tracePt t="116063" x="6457950" y="2825750"/>
          <p14:tracePt t="116080" x="6432550" y="2825750"/>
          <p14:tracePt t="116097" x="6381750" y="2819400"/>
          <p14:tracePt t="116113" x="6330950" y="2819400"/>
          <p14:tracePt t="116130" x="6235700" y="2819400"/>
          <p14:tracePt t="116147" x="6153150" y="2813050"/>
          <p14:tracePt t="116163" x="6051550" y="2813050"/>
          <p14:tracePt t="116188" x="5962650" y="2825750"/>
          <p14:tracePt t="116196" x="5949950" y="2825750"/>
          <p14:tracePt t="116213" x="5924550" y="2832100"/>
          <p14:tracePt t="116230" x="5899150" y="2851150"/>
          <p14:tracePt t="116249" x="5886450" y="2863850"/>
          <p14:tracePt t="116264" x="5880100" y="2882900"/>
          <p14:tracePt t="116280" x="5873750" y="2921000"/>
          <p14:tracePt t="116297" x="5867400" y="2952750"/>
          <p14:tracePt t="116313" x="5867400" y="2990850"/>
          <p14:tracePt t="116330" x="5867400" y="3016250"/>
          <p14:tracePt t="116347" x="5873750" y="3035300"/>
          <p14:tracePt t="116364" x="5880100" y="3054350"/>
          <p14:tracePt t="116390" x="5892800" y="3073400"/>
          <p14:tracePt t="116400" x="5899150" y="3079750"/>
          <p14:tracePt t="116413" x="5905500" y="3086100"/>
          <p14:tracePt t="116430" x="5918200" y="3098800"/>
          <p14:tracePt t="116447" x="5937250" y="3111500"/>
          <p14:tracePt t="116447" x="5956300" y="3130550"/>
          <p14:tracePt t="116464" x="5962650" y="3136900"/>
          <p14:tracePt t="116480" x="5988050" y="3155950"/>
          <p14:tracePt t="116497" x="6007100" y="3162300"/>
          <p14:tracePt t="116614" x="6013450" y="3168650"/>
          <p14:tracePt t="116633" x="6051550" y="3181350"/>
          <p14:tracePt t="116658" x="6140450" y="3187700"/>
          <p14:tracePt t="116673" x="6178550" y="3187700"/>
          <p14:tracePt t="116674" x="6210300" y="3187700"/>
          <p14:tracePt t="116682" x="6248400" y="3187700"/>
          <p14:tracePt t="116697" x="6280150" y="3187700"/>
          <p14:tracePt t="116720" x="6369050" y="3175000"/>
          <p14:tracePt t="116730" x="6438900" y="3162300"/>
          <p14:tracePt t="116747" x="6584950" y="3155950"/>
          <p14:tracePt t="116764" x="6775450" y="3149600"/>
          <p14:tracePt t="116780" x="7042150" y="3149600"/>
          <p14:tracePt t="116797" x="7264400" y="3149600"/>
          <p14:tracePt t="116814" x="7499350" y="3155950"/>
          <p14:tracePt t="116831" x="7645400" y="3155950"/>
          <p14:tracePt t="116853" x="7778750" y="3130550"/>
          <p14:tracePt t="116864" x="7842250" y="3124200"/>
          <p14:tracePt t="116880" x="7962900" y="3117850"/>
          <p14:tracePt t="116881" x="8064500" y="3117850"/>
          <p14:tracePt t="116897" x="8140700" y="3117850"/>
          <p14:tracePt t="116914" x="8274050" y="3117850"/>
          <p14:tracePt t="116931" x="8413750" y="3124200"/>
          <p14:tracePt t="116947" x="8483600" y="3124200"/>
          <p14:tracePt t="116964" x="8515350" y="3124200"/>
          <p14:tracePt t="116997" x="8521700" y="3124200"/>
          <p14:tracePt t="117014" x="8534400" y="3124200"/>
          <p14:tracePt t="117033" x="8553450" y="3124200"/>
          <p14:tracePt t="117048" x="8610600" y="3143250"/>
          <p14:tracePt t="117065" x="8674100" y="3155950"/>
          <p14:tracePt t="117081" x="8743950" y="3162300"/>
          <p14:tracePt t="117097" x="8782050" y="3168650"/>
          <p14:tracePt t="117114" x="8813800" y="3168650"/>
          <p14:tracePt t="117115" x="8851900" y="3168650"/>
          <p14:tracePt t="117130" x="8896350" y="3175000"/>
          <p14:tracePt t="117147" x="9029700" y="3175000"/>
          <p14:tracePt t="117164" x="9277350" y="3175000"/>
          <p14:tracePt t="117181" x="9334500" y="3175000"/>
          <p14:tracePt t="117197" x="9429750" y="3155950"/>
          <p14:tracePt t="117214" x="9486900" y="3130550"/>
          <p14:tracePt t="117230" x="9499600" y="3117850"/>
          <p14:tracePt t="117248" x="9512300" y="3117850"/>
          <p14:tracePt t="117264" x="9544050" y="3117850"/>
          <p14:tracePt t="117282" x="9613900" y="3124200"/>
          <p14:tracePt t="117298" x="9709150" y="3124200"/>
          <p14:tracePt t="117314" x="9759950" y="3124200"/>
          <p14:tracePt t="117331" x="9785350" y="3117850"/>
          <p14:tracePt t="117347" x="9791700" y="3111500"/>
          <p14:tracePt t="117365" x="9798050" y="3105150"/>
          <p14:tracePt t="117381" x="9810750" y="3098800"/>
          <p14:tracePt t="117398" x="9836150" y="3092450"/>
          <p14:tracePt t="117416" x="9899650" y="3079750"/>
          <p14:tracePt t="117433" x="9925050" y="3067050"/>
          <p14:tracePt t="117449" x="9950450" y="3054350"/>
          <p14:tracePt t="117467" x="9969500" y="3035300"/>
          <p14:tracePt t="117481" x="9969500" y="3022600"/>
          <p14:tracePt t="117498" x="9969500" y="3003550"/>
          <p14:tracePt t="117514" x="9950450" y="2984500"/>
          <p14:tracePt t="117531" x="9918700" y="2959100"/>
          <p14:tracePt t="117551" x="9867900" y="2933700"/>
          <p14:tracePt t="117564" x="9804400" y="2908300"/>
          <p14:tracePt t="117584" x="9696450" y="2870200"/>
          <p14:tracePt t="117598" x="9645650" y="2863850"/>
          <p14:tracePt t="117614" x="9613900" y="2857500"/>
          <p14:tracePt t="117631" x="9556750" y="2851150"/>
          <p14:tracePt t="117648" x="9461500" y="2844800"/>
          <p14:tracePt t="117665" x="9398000" y="2838450"/>
          <p14:tracePt t="117681" x="9328150" y="2825750"/>
          <p14:tracePt t="117698" x="9264650" y="2819400"/>
          <p14:tracePt t="117714" x="9163050" y="2813050"/>
          <p14:tracePt t="117732" x="9055100" y="2813050"/>
          <p14:tracePt t="117748" x="8947150" y="2813050"/>
          <p14:tracePt t="117765" x="8851900" y="2819400"/>
          <p14:tracePt t="117787" x="8724900" y="2851150"/>
          <p14:tracePt t="117798" x="8705850" y="2857500"/>
          <p14:tracePt t="117815" x="8655050" y="2882900"/>
          <p14:tracePt t="117831" x="8623300" y="2901950"/>
          <p14:tracePt t="117848" x="8610600" y="2921000"/>
          <p14:tracePt t="117865" x="8604250" y="2946400"/>
          <p14:tracePt t="117882" x="8636000" y="2997200"/>
          <p14:tracePt t="117898" x="8756650" y="3098800"/>
          <p14:tracePt t="117915" x="8877300" y="3175000"/>
          <p14:tracePt t="117931" x="8997950" y="3232150"/>
          <p14:tracePt t="117948" x="9093200" y="3257550"/>
          <p14:tracePt t="117965" x="9220200" y="3270250"/>
          <p14:tracePt t="117984" x="9340850" y="3270250"/>
          <p14:tracePt t="117998" x="9525000" y="3257550"/>
          <p14:tracePt t="118015" x="9645650" y="3238500"/>
          <p14:tracePt t="118031" x="9728200" y="3219450"/>
          <p14:tracePt t="118048" x="9766300" y="3206750"/>
          <p14:tracePt t="118065" x="9785350" y="3200400"/>
          <p14:tracePt t="118082" x="9791700" y="3200400"/>
          <p14:tracePt t="118098" x="9804400" y="3200400"/>
          <p14:tracePt t="118115" x="9829800" y="3194050"/>
          <p14:tracePt t="118131" x="9861550" y="3181350"/>
          <p14:tracePt t="118148" x="9899650" y="3136900"/>
          <p14:tracePt t="118165" x="9906000" y="3117850"/>
          <p14:tracePt t="118181" x="9906000" y="3098800"/>
          <p14:tracePt t="118199" x="9906000" y="3086100"/>
          <p14:tracePt t="118216" x="9893300" y="3067050"/>
          <p14:tracePt t="118232" x="9886950" y="3054350"/>
          <p14:tracePt t="118249" x="9867900" y="3041650"/>
          <p14:tracePt t="118267" x="9842500" y="3022600"/>
          <p14:tracePt t="118282" x="9810750" y="2997200"/>
          <p14:tracePt t="118300" x="9772650" y="2971800"/>
          <p14:tracePt t="118315" x="9740900" y="2952750"/>
          <p14:tracePt t="118332" x="9683750" y="2921000"/>
          <p14:tracePt t="118348" x="9632950" y="2901950"/>
          <p14:tracePt t="118365" x="9582150" y="2889250"/>
          <p14:tracePt t="118382" x="9499600" y="2876550"/>
          <p14:tracePt t="118404" x="9455150" y="2876550"/>
          <p14:tracePt t="118415" x="9378950" y="2876550"/>
          <p14:tracePt t="118432" x="9321800" y="2876550"/>
          <p14:tracePt t="118448" x="9182100" y="2889250"/>
          <p14:tracePt t="118465" x="9080500" y="2895600"/>
          <p14:tracePt t="118482" x="8940800" y="2908300"/>
          <p14:tracePt t="118503" x="8826500" y="2940050"/>
          <p14:tracePt t="118517" x="8769350" y="2959100"/>
          <p14:tracePt t="118532" x="8743950" y="2971800"/>
          <p14:tracePt t="118548" x="8724900" y="2990850"/>
          <p14:tracePt t="118565" x="8724900" y="3009900"/>
          <p14:tracePt t="118588" x="8724900" y="3041650"/>
          <p14:tracePt t="118602" x="8724900" y="3054350"/>
          <p14:tracePt t="118623" x="8763000" y="3098800"/>
          <p14:tracePt t="118623" x="8782050" y="3117850"/>
          <p14:tracePt t="118633" x="8807450" y="3136900"/>
          <p14:tracePt t="118657" x="8909050" y="3194050"/>
          <p14:tracePt t="118666" x="8959850" y="3213100"/>
          <p14:tracePt t="118688" x="9099550" y="3257550"/>
          <p14:tracePt t="118698" x="9150350" y="3263900"/>
          <p14:tracePt t="118715" x="9258300" y="3276600"/>
          <p14:tracePt t="118732" x="9347200" y="3276600"/>
          <p14:tracePt t="118749" x="9455150" y="3263900"/>
          <p14:tracePt t="118765" x="9550400" y="3251200"/>
          <p14:tracePt t="118768" x="9613900" y="3232150"/>
          <p14:tracePt t="118782" x="9677400" y="3219450"/>
          <p14:tracePt t="118799" x="9766300" y="3187700"/>
          <p14:tracePt t="118817" x="9810750" y="3162300"/>
          <p14:tracePt t="118832" x="9810750" y="3155950"/>
          <p14:tracePt t="118849" x="9817100" y="3149600"/>
          <p14:tracePt t="118882" x="9817100" y="3143250"/>
          <p14:tracePt t="118899" x="9817100" y="3136900"/>
          <p14:tracePt t="118916" x="9817100" y="3130550"/>
          <p14:tracePt t="118932" x="9817100" y="3124200"/>
          <p14:tracePt t="118968" x="9810750" y="3124200"/>
          <p14:tracePt t="118984" x="9810750" y="3117850"/>
          <p14:tracePt t="119001" x="9791700" y="3111500"/>
          <p14:tracePt t="119017" x="9785350" y="3105150"/>
          <p14:tracePt t="119032" x="9785350" y="3098800"/>
          <p14:tracePt t="119034" x="9779000" y="3098800"/>
          <p14:tracePt t="119099" x="9772650" y="3105150"/>
          <p14:tracePt t="119116" x="9753600" y="3117850"/>
          <p14:tracePt t="119132" x="9728200" y="3130550"/>
          <p14:tracePt t="119149" x="9715500" y="3136900"/>
          <p14:tracePt t="119166" x="9709150" y="3136900"/>
          <p14:tracePt t="119183" x="9702800" y="3136900"/>
          <p14:tracePt t="119199" x="9696450" y="3136900"/>
          <p14:tracePt t="119249" x="9690100" y="3136900"/>
          <p14:tracePt t="119282" x="9683750" y="3136900"/>
          <p14:tracePt t="119299" x="9677400" y="3136900"/>
          <p14:tracePt t="119332" x="9671050" y="3136900"/>
          <p14:tracePt t="119366" x="9664700" y="3130550"/>
          <p14:tracePt t="119384" x="9658350" y="3130550"/>
          <p14:tracePt t="119400" x="9652000" y="3130550"/>
          <p14:tracePt t="119416" x="9652000" y="3124200"/>
          <p14:tracePt t="119433" x="9645650" y="3124200"/>
          <p14:tracePt t="119466" x="9645650" y="3117850"/>
          <p14:tracePt t="119483" x="9639300" y="3111500"/>
          <p14:tracePt t="119499" x="9639300" y="3098800"/>
          <p14:tracePt t="119516" x="9632950" y="3086100"/>
          <p14:tracePt t="119533" x="9632950" y="3079750"/>
          <p14:tracePt t="119816" x="9601200" y="3060700"/>
          <p14:tracePt t="119833" x="9575800" y="3035300"/>
          <p14:tracePt t="119850" x="9550400" y="3003550"/>
          <p14:tracePt t="119866" x="9550400" y="2997200"/>
          <p14:tracePt t="120357" x="9550400" y="2990850"/>
          <p14:tracePt t="120366" x="9550400" y="2984500"/>
          <p14:tracePt t="120383" x="9544050" y="2971800"/>
          <p14:tracePt t="120410" x="9537700" y="2952750"/>
          <p14:tracePt t="120417" x="9531350" y="2952750"/>
          <p14:tracePt t="120434" x="9525000" y="2940050"/>
          <p14:tracePt t="120450" x="9505950" y="2927350"/>
          <p14:tracePt t="120466" x="9480550" y="2921000"/>
          <p14:tracePt t="120484" x="9455150" y="2914650"/>
          <p14:tracePt t="120487" x="9448800" y="2914650"/>
          <p14:tracePt t="120500" x="9448800" y="2908300"/>
          <p14:tracePt t="120517" x="9436100" y="2908300"/>
          <p14:tracePt t="120534" x="9429750" y="2908300"/>
          <p14:tracePt t="120555" x="9417050" y="2908300"/>
          <p14:tracePt t="120568" x="9404350" y="2908300"/>
          <p14:tracePt t="120589" x="9398000" y="2908300"/>
          <p14:tracePt t="120601" x="9385300" y="2908300"/>
          <p14:tracePt t="120617" x="9372600" y="2914650"/>
          <p14:tracePt t="120634" x="9340850" y="2927350"/>
          <p14:tracePt t="120650" x="9296400" y="2946400"/>
          <p14:tracePt t="120667" x="9226550" y="2971800"/>
          <p14:tracePt t="120689" x="9144000" y="3003550"/>
          <p14:tracePt t="120700" x="9086850" y="3016250"/>
          <p14:tracePt t="120720" x="8985250" y="3035300"/>
          <p14:tracePt t="120741" x="8813800" y="3067050"/>
          <p14:tracePt t="120750" x="8769350" y="3079750"/>
          <p14:tracePt t="120767" x="8623300" y="3111500"/>
          <p14:tracePt t="120784" x="8477250" y="3130550"/>
          <p14:tracePt t="120800" x="8401050" y="3136900"/>
          <p14:tracePt t="120817" x="8318500" y="3143250"/>
          <p14:tracePt t="120834" x="8216900" y="3149600"/>
          <p14:tracePt t="120850" x="8108950" y="3168650"/>
          <p14:tracePt t="120867" x="8007350" y="3187700"/>
          <p14:tracePt t="120884" x="7905750" y="3219450"/>
          <p14:tracePt t="120900" x="7835900" y="3244850"/>
          <p14:tracePt t="120917" x="7734300" y="3289300"/>
          <p14:tracePt t="120934" x="7626350" y="3327400"/>
          <p14:tracePt t="120952" x="7454900" y="3371850"/>
          <p14:tracePt t="120979" x="7073900" y="3441700"/>
          <p14:tracePt t="120993" x="6997700" y="3454400"/>
          <p14:tracePt t="121011" x="6826250" y="3479800"/>
          <p14:tracePt t="121022" x="6788150" y="3486150"/>
          <p14:tracePt t="121034" x="6750050" y="3492500"/>
          <p14:tracePt t="121050" x="6731000" y="3492500"/>
          <p14:tracePt t="121160" x="6718300" y="3467100"/>
          <p14:tracePt t="121167" x="6718300" y="3454400"/>
          <p14:tracePt t="121184" x="6705600" y="3422650"/>
          <p14:tracePt t="121186" x="6699250" y="3409950"/>
          <p14:tracePt t="121208" x="6686550" y="3384550"/>
          <p14:tracePt t="121217" x="6680200" y="3371850"/>
          <p14:tracePt t="121234" x="6673850" y="3352800"/>
          <p14:tracePt t="121250" x="6667500" y="3346450"/>
          <p14:tracePt t="121284" x="6661150" y="3340100"/>
          <p14:tracePt t="121317" x="6661150" y="3333750"/>
          <p14:tracePt t="121335" x="6654800" y="3333750"/>
          <p14:tracePt t="121351" x="6654800" y="3327400"/>
          <p14:tracePt t="121368" x="6654800" y="3314700"/>
          <p14:tracePt t="121388" x="6661150" y="3276600"/>
          <p14:tracePt t="121401" x="6667500" y="3270250"/>
          <p14:tracePt t="121421" x="6680200" y="3251200"/>
          <p14:tracePt t="121517" x="6686550" y="3225800"/>
          <p14:tracePt t="121534" x="6692900" y="3206750"/>
          <p14:tracePt t="121551" x="6692900" y="3194050"/>
          <p14:tracePt t="121575" x="6692900" y="3187700"/>
          <p14:tracePt t="121586" x="6699250" y="3187700"/>
          <p14:tracePt t="121602" x="6705600" y="3187700"/>
          <p14:tracePt t="121620" x="6718300" y="3187700"/>
          <p14:tracePt t="121634" x="6724650" y="3187700"/>
          <p14:tracePt t="122744" x="6718300" y="3187700"/>
          <p14:tracePt t="122898" x="6724650" y="3181350"/>
          <p14:tracePt t="122908" x="6743700" y="3175000"/>
          <p14:tracePt t="122931" x="6788150" y="3162300"/>
          <p14:tracePt t="122937" x="6800850" y="3155950"/>
          <p14:tracePt t="122952" x="6832600" y="3143250"/>
          <p14:tracePt t="122969" x="6851650" y="3136900"/>
          <p14:tracePt t="122985" x="6858000" y="3136900"/>
          <p14:tracePt t="123002" x="6864350" y="3130550"/>
          <p14:tracePt t="123019" x="6864350" y="3117850"/>
          <p14:tracePt t="123036" x="6864350" y="3105150"/>
          <p14:tracePt t="123052" x="6845300" y="3086100"/>
          <p14:tracePt t="123070" x="6813550" y="3060700"/>
          <p14:tracePt t="123086" x="6737350" y="3022600"/>
          <p14:tracePt t="123102" x="6667500" y="2997200"/>
          <p14:tracePt t="123130" x="6572250" y="2984500"/>
          <p14:tracePt t="123137" x="6553200" y="2978150"/>
          <p14:tracePt t="123152" x="6496050" y="2971800"/>
          <p14:tracePt t="123169" x="6477000" y="2965450"/>
          <p14:tracePt t="123186" x="6400800" y="2946400"/>
          <p14:tracePt t="123202" x="6337300" y="2927350"/>
          <p14:tracePt t="123219" x="6254750" y="2908300"/>
          <p14:tracePt t="123235" x="6197600" y="2895600"/>
          <p14:tracePt t="123253" x="6121400" y="2889250"/>
          <p14:tracePt t="123269" x="6076950" y="2889250"/>
          <p14:tracePt t="123286" x="6019800" y="2889250"/>
          <p14:tracePt t="123304" x="5981700" y="2889250"/>
          <p14:tracePt t="123319" x="5949950" y="2908300"/>
          <p14:tracePt t="123336" x="5930900" y="2933700"/>
          <p14:tracePt t="123353" x="5918200" y="2984500"/>
          <p14:tracePt t="123370" x="5918200" y="3022600"/>
          <p14:tracePt t="123371" x="5918200" y="3041650"/>
          <p14:tracePt t="123386" x="5918200" y="3060700"/>
          <p14:tracePt t="123403" x="5918200" y="3092450"/>
          <p14:tracePt t="123419" x="5924550" y="3105150"/>
          <p14:tracePt t="123436" x="5937250" y="3117850"/>
          <p14:tracePt t="123452" x="5969000" y="3136900"/>
          <p14:tracePt t="123469" x="6013450" y="3162300"/>
          <p14:tracePt t="123486" x="6089650" y="3194050"/>
          <p14:tracePt t="123506" x="6172200" y="3213100"/>
          <p14:tracePt t="123519" x="6330950" y="3232150"/>
          <p14:tracePt t="123536" x="6483350" y="3232150"/>
          <p14:tracePt t="123552" x="6654800" y="3213100"/>
          <p14:tracePt t="123569" x="6794500" y="3187700"/>
          <p14:tracePt t="123586" x="6921500" y="3162300"/>
          <p14:tracePt t="123603" x="7010400" y="3136900"/>
          <p14:tracePt t="123619" x="7092950" y="3117850"/>
          <p14:tracePt t="123636" x="7150100" y="3092450"/>
          <p14:tracePt t="123653" x="7156450" y="3079750"/>
          <p14:tracePt t="123669" x="7156450" y="3067050"/>
          <p14:tracePt t="123688" x="7162800" y="3060700"/>
          <p14:tracePt t="123704" x="7162800" y="3054350"/>
          <p14:tracePt t="123719" x="7162800" y="3048000"/>
          <p14:tracePt t="123737" x="7162800" y="3041650"/>
          <p14:tracePt t="123753" x="7169150" y="3041650"/>
          <p14:tracePt t="123837" x="7169150" y="3060700"/>
          <p14:tracePt t="123853" x="7169150" y="3073400"/>
          <p14:tracePt t="123869" x="7169150" y="3079750"/>
          <p14:tracePt t="123903" x="7169150" y="3086100"/>
          <p14:tracePt t="123920" x="7169150" y="3098800"/>
          <p14:tracePt t="123936" x="7169150" y="3111500"/>
          <p14:tracePt t="123953" x="7169150" y="3124200"/>
          <p14:tracePt t="123980" x="7169150" y="3143250"/>
          <p14:tracePt t="124162" x="7156450" y="3162300"/>
          <p14:tracePt t="124170" x="7150100" y="3168650"/>
          <p14:tracePt t="124186" x="7131050" y="3194050"/>
          <p14:tracePt t="124204" x="7112000" y="3225800"/>
          <p14:tracePt t="124220" x="7086600" y="3276600"/>
          <p14:tracePt t="124237" x="7086600" y="3289300"/>
          <p14:tracePt t="124253" x="7073900" y="3314700"/>
          <p14:tracePt t="124270" x="7067550" y="3321050"/>
          <p14:tracePt t="124287" x="7067550" y="3327400"/>
          <p14:tracePt t="124448" x="7061200" y="3327400"/>
          <p14:tracePt t="124455" x="7054850" y="3327400"/>
          <p14:tracePt t="124470" x="7016750" y="3308350"/>
          <p14:tracePt t="124492" x="6959600" y="3282950"/>
          <p14:tracePt t="124504" x="6946900" y="3276600"/>
          <p14:tracePt t="124520" x="6915150" y="3263900"/>
          <p14:tracePt t="124542" x="6883400" y="3244850"/>
          <p14:tracePt t="124553" x="6877050" y="3244850"/>
          <p14:tracePt t="124571" x="6864350" y="3238500"/>
          <p14:tracePt t="124572" x="6858000" y="3232150"/>
          <p14:tracePt t="124587" x="6845300" y="3219450"/>
          <p14:tracePt t="124604" x="6819900" y="3206750"/>
          <p14:tracePt t="124620" x="6781800" y="3181350"/>
          <p14:tracePt t="124637" x="6762750" y="3162300"/>
          <p14:tracePt t="124653" x="6737350" y="3149600"/>
          <p14:tracePt t="124670" x="6718300" y="3136900"/>
          <p14:tracePt t="124687" x="6705600" y="3124200"/>
          <p14:tracePt t="124704" x="6692900" y="3111500"/>
          <p14:tracePt t="124721" x="6686550" y="3105150"/>
          <p14:tracePt t="124737" x="6667500" y="3098800"/>
          <p14:tracePt t="124754" x="6648450" y="3092450"/>
          <p14:tracePt t="124778" x="6572250" y="3079750"/>
          <p14:tracePt t="124788" x="6553200" y="3079750"/>
          <p14:tracePt t="124804" x="6496050" y="3073400"/>
          <p14:tracePt t="124820" x="6432550" y="3073400"/>
          <p14:tracePt t="124837" x="6362700" y="3067050"/>
          <p14:tracePt t="124854" x="6305550" y="3067050"/>
          <p14:tracePt t="124871" x="6261100" y="3067050"/>
          <p14:tracePt t="124888" x="6229350" y="3073400"/>
          <p14:tracePt t="124904" x="6216650" y="3079750"/>
          <p14:tracePt t="124921" x="6210300" y="3079750"/>
          <p14:tracePt t="125057" x="6210300" y="3092450"/>
          <p14:tracePt t="125071" x="6203950" y="3098800"/>
          <p14:tracePt t="125087" x="6203950" y="3117850"/>
          <p14:tracePt t="125104" x="6203950" y="3136900"/>
          <p14:tracePt t="125120" x="6203950" y="3155950"/>
          <p14:tracePt t="125137" x="6203950" y="3181350"/>
          <p14:tracePt t="125154" x="6197600" y="3206750"/>
          <p14:tracePt t="125171" x="6191250" y="3219450"/>
          <p14:tracePt t="125187" x="6184900" y="3232150"/>
          <p14:tracePt t="125204" x="6184900" y="3238500"/>
          <p14:tracePt t="125387" x="6191250" y="3238500"/>
          <p14:tracePt t="125405" x="6229350" y="3225800"/>
          <p14:tracePt t="125421" x="6267450" y="3206750"/>
          <p14:tracePt t="125442" x="6343650" y="3168650"/>
          <p14:tracePt t="125454" x="6394450" y="3149600"/>
          <p14:tracePt t="125473" x="6451600" y="3130550"/>
          <p14:tracePt t="125488" x="6502400" y="3111500"/>
          <p14:tracePt t="125504" x="6527800" y="3098800"/>
          <p14:tracePt t="125524" x="6540500" y="3086100"/>
          <p14:tracePt t="126018" x="6540500" y="3092450"/>
          <p14:tracePt t="126041" x="6527800" y="3098800"/>
          <p14:tracePt t="126055" x="6502400" y="3130550"/>
          <p14:tracePt t="126071" x="6470650" y="3155950"/>
          <p14:tracePt t="126088" x="6438900" y="3194050"/>
          <p14:tracePt t="126105" x="6407150" y="3213100"/>
          <p14:tracePt t="126121" x="6388100" y="3238500"/>
          <p14:tracePt t="126138" x="6369050" y="3251200"/>
          <p14:tracePt t="126155" x="6362700" y="3257550"/>
          <p14:tracePt t="126238" x="6362700" y="3263900"/>
          <p14:tracePt t="126255" x="6362700" y="3276600"/>
          <p14:tracePt t="126276" x="6356350" y="3289300"/>
          <p14:tracePt t="126391" x="6362700" y="3295650"/>
          <p14:tracePt t="126418" x="6375400" y="3314700"/>
          <p14:tracePt t="126425" x="6381750" y="3314700"/>
          <p14:tracePt t="126439" x="6388100" y="3314700"/>
          <p14:tracePt t="126455" x="6388100" y="3321050"/>
          <p14:tracePt t="126472" x="6394450" y="3321050"/>
          <p14:tracePt t="126538" x="6407150" y="3321050"/>
          <p14:tracePt t="126555" x="6419850" y="3321050"/>
          <p14:tracePt t="126572" x="6426200" y="3314700"/>
          <p14:tracePt t="126589" x="6445250" y="3314700"/>
          <p14:tracePt t="126605" x="6451600" y="3314700"/>
          <p14:tracePt t="127489" x="6457950" y="3314700"/>
          <p14:tracePt t="127506" x="6464300" y="3314700"/>
          <p14:tracePt t="127523" x="6477000" y="3308350"/>
          <p14:tracePt t="127539" x="6515100" y="3302000"/>
          <p14:tracePt t="127556" x="6559550" y="3302000"/>
          <p14:tracePt t="127575" x="6616700" y="3295650"/>
          <p14:tracePt t="127590" x="6629400" y="3295650"/>
          <p14:tracePt t="127608" x="6648450" y="3289300"/>
          <p14:tracePt t="127623" x="6661150" y="3289300"/>
          <p14:tracePt t="127640" x="6680200" y="3282950"/>
          <p14:tracePt t="127656" x="6705600" y="3276600"/>
          <p14:tracePt t="127673" x="6769100" y="3270250"/>
          <p14:tracePt t="127689" x="6921500" y="3276600"/>
          <p14:tracePt t="127706" x="7162800" y="3308350"/>
          <p14:tracePt t="127723" x="7385050" y="3327400"/>
          <p14:tracePt t="127739" x="7581900" y="3333750"/>
          <p14:tracePt t="127756" x="7753350" y="3333750"/>
          <p14:tracePt t="127773" x="7829550" y="3321050"/>
          <p14:tracePt t="127790" x="7874000" y="3308350"/>
          <p14:tracePt t="127816" x="8058150" y="3295650"/>
          <p14:tracePt t="127828" x="8140700" y="3302000"/>
          <p14:tracePt t="127843" x="8286750" y="3314700"/>
          <p14:tracePt t="127856" x="8388350" y="3321050"/>
          <p14:tracePt t="127873" x="8464550" y="3321050"/>
          <p14:tracePt t="127890" x="8483600" y="3321050"/>
          <p14:tracePt t="127906" x="8496300" y="3314700"/>
          <p14:tracePt t="127927" x="8515350" y="3314700"/>
          <p14:tracePt t="127940" x="8585200" y="3314700"/>
          <p14:tracePt t="127956" x="8724900" y="3346450"/>
          <p14:tracePt t="127973" x="8934450" y="3390900"/>
          <p14:tracePt t="127990" x="9086850" y="3409950"/>
          <p14:tracePt t="128007" x="9182100" y="3416300"/>
          <p14:tracePt t="128023" x="9220200" y="3409950"/>
          <p14:tracePt t="128040" x="9226550" y="3390900"/>
          <p14:tracePt t="128056" x="9226550" y="3365500"/>
          <p14:tracePt t="128073" x="9226550" y="3333750"/>
          <p14:tracePt t="128093" x="9232900" y="3333750"/>
          <p14:tracePt t="128106" x="9239250" y="3333750"/>
          <p14:tracePt t="128123" x="9245600" y="3340100"/>
          <p14:tracePt t="128190" x="9245600" y="3327400"/>
          <p14:tracePt t="128208" x="9226550" y="3314700"/>
          <p14:tracePt t="128223" x="9194800" y="3295650"/>
          <p14:tracePt t="128240" x="9131300" y="3276600"/>
          <p14:tracePt t="128257" x="9086850" y="3263900"/>
          <p14:tracePt t="128274" x="9042400" y="3251200"/>
          <p14:tracePt t="128290" x="8947150" y="3232150"/>
          <p14:tracePt t="128307" x="8896350" y="3225800"/>
          <p14:tracePt t="128332" x="8693150" y="3206750"/>
          <p14:tracePt t="128340" x="8655050" y="3206750"/>
          <p14:tracePt t="128357" x="8528050" y="3206750"/>
          <p14:tracePt t="128373" x="8451850" y="3206750"/>
          <p14:tracePt t="128390" x="8343900" y="3206750"/>
          <p14:tracePt t="128407" x="8293100" y="3200400"/>
          <p14:tracePt t="128423" x="8229600" y="3200400"/>
          <p14:tracePt t="128440" x="8140700" y="3194050"/>
          <p14:tracePt t="128458" x="8070850" y="3194050"/>
          <p14:tracePt t="128473" x="8013700" y="3194050"/>
          <p14:tracePt t="128490" x="7956550" y="3206750"/>
          <p14:tracePt t="128517" x="7931150" y="3219450"/>
          <p14:tracePt t="128526" x="7924800" y="3232150"/>
          <p14:tracePt t="128540" x="7918450" y="3257550"/>
          <p14:tracePt t="128557" x="7912100" y="3295650"/>
          <p14:tracePt t="128573" x="7912100" y="3314700"/>
          <p14:tracePt t="128590" x="7912100" y="3352800"/>
          <p14:tracePt t="128607" x="7912100" y="3378200"/>
          <p14:tracePt t="128624" x="7918450" y="3397250"/>
          <p14:tracePt t="128640" x="7918450" y="3416300"/>
          <p14:tracePt t="128657" x="7924800" y="3441700"/>
          <p14:tracePt t="128674" x="7937500" y="3486150"/>
          <p14:tracePt t="128690" x="7962900" y="3530600"/>
          <p14:tracePt t="128707" x="7988300" y="3587750"/>
          <p14:tracePt t="128724" x="8007350" y="3619500"/>
          <p14:tracePt t="128746" x="8020050" y="3651250"/>
          <p14:tracePt t="128757" x="8026400" y="3657600"/>
          <p14:tracePt t="128841" x="8026400" y="3670300"/>
          <p14:tracePt t="128857" x="8032750" y="3683000"/>
          <p14:tracePt t="128874" x="8039100" y="3689350"/>
          <p14:tracePt t="128892" x="8045450" y="3702050"/>
          <p14:tracePt t="128907" x="8058150" y="3714750"/>
          <p14:tracePt t="128924" x="8070850" y="3727450"/>
          <p14:tracePt t="128941" x="8077200" y="3733800"/>
          <p14:tracePt t="128957" x="8083550" y="3740150"/>
          <p14:tracePt t="128974" x="8089900" y="3740150"/>
          <p14:tracePt t="128991" x="8102600" y="3746500"/>
          <p14:tracePt t="129008" x="8128000" y="3746500"/>
          <p14:tracePt t="129027" x="8242300" y="3746500"/>
          <p14:tracePt t="129041" x="8312150" y="3727450"/>
          <p14:tracePt t="129058" x="8394700" y="3702050"/>
          <p14:tracePt t="129074" x="8439150" y="3683000"/>
          <p14:tracePt t="129091" x="8477250" y="3670300"/>
          <p14:tracePt t="129107" x="8489950" y="3670300"/>
          <p14:tracePt t="130149" x="8451850" y="3625850"/>
          <p14:tracePt t="130158" x="8445500" y="3619500"/>
          <p14:tracePt t="130175" x="8426450" y="3606800"/>
          <p14:tracePt t="130191" x="8420100" y="3594100"/>
          <p14:tracePt t="130208" x="8413750" y="3594100"/>
          <p14:tracePt t="130225" x="8413750" y="3587750"/>
          <p14:tracePt t="130292" x="8407400" y="3581400"/>
          <p14:tracePt t="130308" x="8394700" y="3568700"/>
          <p14:tracePt t="130325" x="8375650" y="3556000"/>
          <p14:tracePt t="130342" x="8331200" y="3543300"/>
          <p14:tracePt t="130360" x="8261350" y="3524250"/>
          <p14:tracePt t="130385" x="8089900" y="3492500"/>
          <p14:tracePt t="130394" x="8070850" y="3486150"/>
          <p14:tracePt t="130409" x="8039100" y="3479800"/>
          <p14:tracePt t="130425" x="7975600" y="3467100"/>
          <p14:tracePt t="130442" x="7931150" y="3460750"/>
          <p14:tracePt t="130459" x="7880350" y="3460750"/>
          <p14:tracePt t="130475" x="7861300" y="3460750"/>
          <p14:tracePt t="130492" x="7708900" y="3460750"/>
          <p14:tracePt t="130508" x="7620000" y="3460750"/>
          <p14:tracePt t="130525" x="7524750" y="3460750"/>
          <p14:tracePt t="130542" x="7435850" y="3454400"/>
          <p14:tracePt t="130559" x="7372350" y="3441700"/>
          <p14:tracePt t="130575" x="7321550" y="3429000"/>
          <p14:tracePt t="130592" x="7315200" y="3429000"/>
          <p14:tracePt t="130807" x="7264400" y="3371850"/>
          <p14:tracePt t="130814" x="7239000" y="3365500"/>
          <p14:tracePt t="130825" x="7213600" y="3365500"/>
          <p14:tracePt t="130842" x="7131050" y="3346450"/>
          <p14:tracePt t="130858" x="7023100" y="3327400"/>
          <p14:tracePt t="130875" x="6864350" y="3295650"/>
          <p14:tracePt t="130892" x="6705600" y="3257550"/>
          <p14:tracePt t="130909" x="6515100" y="3213100"/>
          <p14:tracePt t="130926" x="6388100" y="3175000"/>
          <p14:tracePt t="130953" x="6197600" y="3117850"/>
          <p14:tracePt t="130967" x="6070600" y="3098800"/>
          <p14:tracePt t="130979" x="5988050" y="3086100"/>
          <p14:tracePt t="130992" x="5797550" y="3060700"/>
          <p14:tracePt t="131009" x="5600700" y="3035300"/>
          <p14:tracePt t="131025" x="5416550" y="3003550"/>
          <p14:tracePt t="131042" x="5270500" y="2971800"/>
          <p14:tracePt t="131059" x="5181600" y="2946400"/>
          <p14:tracePt t="131076" x="5137150" y="2927350"/>
          <p14:tracePt t="131092" x="5118100" y="2921000"/>
          <p14:tracePt t="131109" x="5092700" y="2914650"/>
          <p14:tracePt t="131126" x="4991100" y="2908300"/>
          <p14:tracePt t="131144" x="4845050" y="2908300"/>
          <p14:tracePt t="131159" x="4711700" y="2908300"/>
          <p14:tracePt t="131176" x="4603750" y="2901950"/>
          <p14:tracePt t="131192" x="4483100" y="2901950"/>
          <p14:tracePt t="131209" x="4464050" y="2901950"/>
          <p14:tracePt t="131226" x="4457700" y="2901950"/>
          <p14:tracePt t="131242" x="4451350" y="2901950"/>
          <p14:tracePt t="131259" x="4400550" y="2927350"/>
          <p14:tracePt t="131276" x="4292600" y="2952750"/>
          <p14:tracePt t="131292" x="4165600" y="2971800"/>
          <p14:tracePt t="131311" x="4114800" y="2984500"/>
          <p14:tracePt t="131326" x="4114800" y="2990850"/>
          <p14:tracePt t="131347" x="4102100" y="2990850"/>
          <p14:tracePt t="131363" x="4070350" y="2959100"/>
          <p14:tracePt t="131376" x="4076700" y="2946400"/>
          <p14:tracePt t="131393" x="4102100" y="2914650"/>
          <p14:tracePt t="142776" x="4108450" y="2952750"/>
          <p14:tracePt t="142786" x="4108450" y="2971800"/>
          <p14:tracePt t="142811" x="4102100" y="3048000"/>
          <p14:tracePt t="142819" x="4095750" y="3079750"/>
          <p14:tracePt t="142842" x="4095750" y="3136900"/>
          <p14:tracePt t="142852" x="4095750" y="3155950"/>
          <p14:tracePt t="142869" x="4095750" y="3175000"/>
          <p14:tracePt t="142885" x="4114800" y="3200400"/>
          <p14:tracePt t="142902" x="4133850" y="3225800"/>
          <p14:tracePt t="142919" x="4140200" y="3244850"/>
          <p14:tracePt t="142936" x="4140200" y="3270250"/>
          <p14:tracePt t="142952" x="4146550" y="3308350"/>
          <p14:tracePt t="142969" x="4152900" y="3365500"/>
          <p14:tracePt t="142985" x="4184650" y="3454400"/>
          <p14:tracePt t="143002" x="4248150" y="3575050"/>
          <p14:tracePt t="143019" x="4330700" y="3683000"/>
          <p14:tracePt t="143036" x="4368800" y="3765550"/>
          <p14:tracePt t="143052" x="4368800" y="3822700"/>
          <p14:tracePt t="143069" x="4330700" y="3879850"/>
          <p14:tracePt t="143085" x="4267200" y="3930650"/>
          <p14:tracePt t="143102" x="4197350" y="3981450"/>
          <p14:tracePt t="143119" x="4114800" y="4044950"/>
          <p14:tracePt t="143136" x="4057650" y="4114800"/>
          <p14:tracePt t="143156" x="3956050" y="4210050"/>
          <p14:tracePt t="143169" x="3746500" y="4298950"/>
          <p14:tracePt t="143186" x="3441700" y="4375150"/>
          <p14:tracePt t="143202" x="3130550" y="4419600"/>
          <p14:tracePt t="143219" x="2800350" y="4432300"/>
          <p14:tracePt t="143236" x="2559050" y="4425950"/>
          <p14:tracePt t="143252" x="2400300" y="4406900"/>
          <p14:tracePt t="143269" x="2266950" y="4387850"/>
          <p14:tracePt t="143294" x="2070100" y="4375150"/>
          <p14:tracePt t="143304" x="1962150" y="4375150"/>
          <p14:tracePt t="143321" x="1803400" y="4375150"/>
          <p14:tracePt t="143339" x="1498600" y="4432300"/>
          <p14:tracePt t="143353" x="1282700" y="4495800"/>
          <p14:tracePt t="143369" x="1085850" y="4559300"/>
          <p14:tracePt t="143386" x="958850" y="4616450"/>
          <p14:tracePt t="143402" x="876300" y="4648200"/>
          <p14:tracePt t="143419" x="863600" y="4648200"/>
          <p14:tracePt t="143491" x="857250" y="4648200"/>
          <p14:tracePt t="143524" x="850900" y="4635500"/>
          <p14:tracePt t="143536" x="844550" y="4616450"/>
          <p14:tracePt t="143552" x="844550" y="4591050"/>
          <p14:tracePt t="143569" x="844550" y="4578350"/>
          <p14:tracePt t="143669" x="844550" y="4572000"/>
          <p14:tracePt t="143686" x="857250" y="4546600"/>
          <p14:tracePt t="143704" x="889000" y="4521200"/>
          <p14:tracePt t="143720" x="933450" y="4502150"/>
          <p14:tracePt t="143736" x="965200" y="4495800"/>
          <p14:tracePt t="143766" x="990600" y="4489450"/>
          <p14:tracePt t="143775" x="996950" y="4489450"/>
          <p14:tracePt t="143786" x="1009650" y="4489450"/>
          <p14:tracePt t="143803" x="1022350" y="4489450"/>
          <p14:tracePt t="143820" x="1047750" y="4489450"/>
          <p14:tracePt t="143836" x="1085850" y="4483100"/>
          <p14:tracePt t="143853" x="1117600" y="4476750"/>
          <p14:tracePt t="143870" x="1136650" y="4470400"/>
          <p14:tracePt t="143886" x="1149350" y="4464050"/>
          <p14:tracePt t="144000" x="1162050" y="4457700"/>
          <p14:tracePt t="144288" x="1168400" y="4451350"/>
          <p14:tracePt t="144303" x="1174750" y="4451350"/>
          <p14:tracePt t="144320" x="1206500" y="4432300"/>
          <p14:tracePt t="144336" x="1212850" y="4425950"/>
          <p14:tracePt t="144408" x="1219200" y="4419600"/>
          <p14:tracePt t="144420" x="1219200" y="4406900"/>
          <p14:tracePt t="144437" x="1219200" y="4394200"/>
          <p14:tracePt t="144456" x="1200150" y="4375150"/>
          <p14:tracePt t="144472" x="1136650" y="4349750"/>
          <p14:tracePt t="144488" x="1060450" y="4337050"/>
          <p14:tracePt t="144508" x="990600" y="4330700"/>
          <p14:tracePt t="144520" x="939800" y="4318000"/>
          <p14:tracePt t="144537" x="889000" y="4298950"/>
          <p14:tracePt t="144554" x="869950" y="4286250"/>
          <p14:tracePt t="144620" x="850900" y="4286250"/>
          <p14:tracePt t="144637" x="812800" y="4286250"/>
          <p14:tracePt t="144654" x="793750" y="4286250"/>
          <p14:tracePt t="144741" x="806450" y="4279900"/>
          <p14:tracePt t="144754" x="819150" y="4279900"/>
          <p14:tracePt t="144773" x="838200" y="4260850"/>
          <p14:tracePt t="144787" x="844550" y="4260850"/>
          <p14:tracePt t="144804" x="863600" y="4235450"/>
          <p14:tracePt t="144820" x="889000" y="4216400"/>
          <p14:tracePt t="144837" x="914400" y="4203700"/>
          <p14:tracePt t="144854" x="939800" y="4178300"/>
          <p14:tracePt t="144872" x="952500" y="4165600"/>
          <p14:tracePt t="144891" x="958850" y="4159250"/>
          <p14:tracePt t="145025" x="965200" y="4159250"/>
          <p14:tracePt t="145038" x="977900" y="4159250"/>
          <p14:tracePt t="145056" x="996950" y="4165600"/>
          <p14:tracePt t="145104" x="1003300" y="4165600"/>
          <p14:tracePt t="145120" x="1054100" y="4171950"/>
          <p14:tracePt t="145137" x="1117600" y="4171950"/>
          <p14:tracePt t="145161" x="1206500" y="4171950"/>
          <p14:tracePt t="145171" x="1244600" y="4171950"/>
          <p14:tracePt t="145187" x="1339850" y="4171950"/>
          <p14:tracePt t="145204" x="1416050" y="4178300"/>
          <p14:tracePt t="145221" x="1517650" y="4203700"/>
          <p14:tracePt t="145238" x="1612900" y="4222750"/>
          <p14:tracePt t="145259" x="1708150" y="4254500"/>
          <p14:tracePt t="145271" x="1758950" y="4273550"/>
          <p14:tracePt t="145288" x="1771650" y="4279900"/>
          <p14:tracePt t="145490" x="1784350" y="4279900"/>
          <p14:tracePt t="145505" x="1816100" y="4273550"/>
          <p14:tracePt t="145522" x="1860550" y="4260850"/>
          <p14:tracePt t="145549" x="1943100" y="4229100"/>
          <p14:tracePt t="145561" x="1981200" y="4216400"/>
          <p14:tracePt t="145577" x="2095500" y="4165600"/>
          <p14:tracePt t="145588" x="2127250" y="4152900"/>
          <p14:tracePt t="145605" x="2178050" y="4121150"/>
          <p14:tracePt t="145621" x="2197100" y="4102100"/>
          <p14:tracePt t="145638" x="2209800" y="4089400"/>
          <p14:tracePt t="145656" x="2209800" y="4083050"/>
          <p14:tracePt t="145704" x="2216150" y="4083050"/>
          <p14:tracePt t="145722" x="2222500" y="4076700"/>
          <p14:tracePt t="145738" x="2247900" y="4070350"/>
          <p14:tracePt t="145755" x="2254250" y="4070350"/>
          <p14:tracePt t="145838" x="2266950" y="4070350"/>
          <p14:tracePt t="145855" x="2317750" y="4076700"/>
          <p14:tracePt t="145873" x="2419350" y="4095750"/>
          <p14:tracePt t="145888" x="2482850" y="4108450"/>
          <p14:tracePt t="145905" x="2520950" y="4114800"/>
          <p14:tracePt t="145921" x="2527300" y="4121150"/>
          <p14:tracePt t="145938" x="2533650" y="4121150"/>
          <p14:tracePt t="145958" x="2571750" y="4133850"/>
          <p14:tracePt t="145971" x="2622550" y="4152900"/>
          <p14:tracePt t="145988" x="2679700" y="4171950"/>
          <p14:tracePt t="146009" x="2794000" y="4197350"/>
          <p14:tracePt t="146022" x="2825750" y="4197350"/>
          <p14:tracePt t="146044" x="2889250" y="4197350"/>
          <p14:tracePt t="146056" x="2908300" y="4197350"/>
          <p14:tracePt t="146071" x="2940050" y="4197350"/>
          <p14:tracePt t="146088" x="2978150" y="4197350"/>
          <p14:tracePt t="146105" x="2997200" y="4197350"/>
          <p14:tracePt t="146121" x="3003550" y="4197350"/>
          <p14:tracePt t="146138" x="3028950" y="4203700"/>
          <p14:tracePt t="146155" x="3048000" y="4203700"/>
          <p14:tracePt t="146171" x="3067050" y="4210050"/>
          <p14:tracePt t="146188" x="3079750" y="4210050"/>
          <p14:tracePt t="146205" x="3092450" y="4210050"/>
          <p14:tracePt t="146222" x="3105150" y="4216400"/>
          <p14:tracePt t="146239" x="3111500" y="4216400"/>
          <p14:tracePt t="146405" x="3130550" y="4210050"/>
          <p14:tracePt t="146422" x="3136900" y="4203700"/>
          <p14:tracePt t="146439" x="3143250" y="4197350"/>
          <p14:tracePt t="146455" x="3149600" y="4197350"/>
          <p14:tracePt t="146472" x="3168650" y="4191000"/>
          <p14:tracePt t="146488" x="3200400" y="4191000"/>
          <p14:tracePt t="146505" x="3289300" y="4203700"/>
          <p14:tracePt t="146528" x="3403600" y="4222750"/>
          <p14:tracePt t="146538" x="3429000" y="4222750"/>
          <p14:tracePt t="146555" x="3454400" y="4229100"/>
          <p14:tracePt t="146638" x="3460750" y="4229100"/>
          <p14:tracePt t="146656" x="3467100" y="4229100"/>
          <p14:tracePt t="146672" x="3492500" y="4235450"/>
          <p14:tracePt t="146688" x="3524250" y="4241800"/>
          <p14:tracePt t="146705" x="3549650" y="4241800"/>
          <p14:tracePt t="146722" x="3568700" y="4241800"/>
          <p14:tracePt t="146739" x="3594100" y="4241800"/>
          <p14:tracePt t="146764" x="3644900" y="4229100"/>
          <p14:tracePt t="146773" x="3663950" y="4222750"/>
          <p14:tracePt t="146789" x="3790950" y="4210050"/>
          <p14:tracePt t="146806" x="3943350" y="4210050"/>
          <p14:tracePt t="146823" x="4191000" y="4210050"/>
          <p14:tracePt t="146840" x="4368800" y="4210050"/>
          <p14:tracePt t="146859" x="4483100" y="4197350"/>
          <p14:tracePt t="146872" x="4591050" y="4184650"/>
          <p14:tracePt t="146889" x="4635500" y="4178300"/>
          <p14:tracePt t="146906" x="4654550" y="4171950"/>
          <p14:tracePt t="146922" x="4660900" y="4171950"/>
          <p14:tracePt t="146939" x="4667250" y="4171950"/>
          <p14:tracePt t="146955" x="4673600" y="4171950"/>
          <p14:tracePt t="147006" x="4679950" y="4171950"/>
          <p14:tracePt t="147029" x="4692650" y="4165600"/>
          <p14:tracePt t="147039" x="4711700" y="4159250"/>
          <p14:tracePt t="147060" x="4787900" y="4152900"/>
          <p14:tracePt t="147072" x="4800600" y="4152900"/>
          <p14:tracePt t="147091" x="4876800" y="4152900"/>
          <p14:tracePt t="147106" x="4902200" y="4152900"/>
          <p14:tracePt t="147123" x="4927600" y="4152900"/>
          <p14:tracePt t="147139" x="4946650" y="4152900"/>
          <p14:tracePt t="147140" x="4953000" y="4152900"/>
          <p14:tracePt t="147339" x="4972050" y="4159250"/>
          <p14:tracePt t="147356" x="5048250" y="4178300"/>
          <p14:tracePt t="147373" x="5137150" y="4191000"/>
          <p14:tracePt t="147389" x="5213350" y="4197350"/>
          <p14:tracePt t="147406" x="5308600" y="4197350"/>
          <p14:tracePt t="147422" x="5346700" y="4197350"/>
          <p14:tracePt t="147439" x="5372100" y="4197350"/>
          <p14:tracePt t="147456" x="5391150" y="4197350"/>
          <p14:tracePt t="147473" x="5416550" y="4197350"/>
          <p14:tracePt t="147489" x="5435600" y="4197350"/>
          <p14:tracePt t="147510" x="5441950" y="4197350"/>
          <p14:tracePt t="147589" x="5461000" y="4197350"/>
          <p14:tracePt t="147607" x="5524500" y="4197350"/>
          <p14:tracePt t="147624" x="5568950" y="4203700"/>
          <p14:tracePt t="147640" x="5645150" y="4216400"/>
          <p14:tracePt t="147656" x="5778500" y="4235450"/>
          <p14:tracePt t="147673" x="5842000" y="4241800"/>
          <p14:tracePt t="147690" x="5880100" y="4248150"/>
          <p14:tracePt t="147706" x="5911850" y="4248150"/>
          <p14:tracePt t="147728" x="5924550" y="4248150"/>
          <p14:tracePt t="147739" x="5943600" y="4248150"/>
          <p14:tracePt t="147756" x="5969000" y="4254500"/>
          <p14:tracePt t="147773" x="6013450" y="4260850"/>
          <p14:tracePt t="147789" x="6051550" y="4267200"/>
          <p14:tracePt t="147806" x="6102350" y="4267200"/>
          <p14:tracePt t="147823" x="6153150" y="4267200"/>
          <p14:tracePt t="147839" x="6184900" y="4260850"/>
          <p14:tracePt t="147856" x="6223000" y="4254500"/>
          <p14:tracePt t="147873" x="6242050" y="4248150"/>
          <p14:tracePt t="147890" x="6267450" y="4248150"/>
          <p14:tracePt t="147906" x="6280150" y="4241800"/>
          <p14:tracePt t="147923" x="6292850" y="4241800"/>
          <p14:tracePt t="147940" x="6311900" y="4241800"/>
          <p14:tracePt t="147956" x="6324600" y="4235450"/>
          <p14:tracePt t="147973" x="6337300" y="4235450"/>
          <p14:tracePt t="147989" x="6343650" y="4229100"/>
          <p14:tracePt t="148007" x="6350000" y="4222750"/>
          <p14:tracePt t="148024" x="6356350" y="4222750"/>
          <p14:tracePt t="148119" x="6375400" y="4216400"/>
          <p14:tracePt t="148124" x="6400800" y="4210050"/>
          <p14:tracePt t="148140" x="6470650" y="4210050"/>
          <p14:tracePt t="148156" x="6578600" y="4210050"/>
          <p14:tracePt t="148173" x="6686550" y="4210050"/>
          <p14:tracePt t="148190" x="6788150" y="4216400"/>
          <p14:tracePt t="148206" x="6864350" y="4216400"/>
          <p14:tracePt t="148223" x="6908800" y="4216400"/>
          <p14:tracePt t="148240" x="6915150" y="4216400"/>
          <p14:tracePt t="148390" x="6921500" y="4216400"/>
          <p14:tracePt t="148407" x="6953250" y="4235450"/>
          <p14:tracePt t="148424" x="7023100" y="4248150"/>
          <p14:tracePt t="148447" x="7131050" y="4260850"/>
          <p14:tracePt t="148457" x="7169150" y="4260850"/>
          <p14:tracePt t="148474" x="7232650" y="4260850"/>
          <p14:tracePt t="148490" x="7283450" y="4260850"/>
          <p14:tracePt t="148507" x="7327900" y="4260850"/>
          <p14:tracePt t="148523" x="7353300" y="4260850"/>
          <p14:tracePt t="148540" x="7359650" y="4260850"/>
          <p14:tracePt t="148905" x="7378700" y="4260850"/>
          <p14:tracePt t="148910" x="7410450" y="4260850"/>
          <p14:tracePt t="148924" x="7442200" y="4260850"/>
          <p14:tracePt t="148940" x="7537450" y="4260850"/>
          <p14:tracePt t="148957" x="7632700" y="4254500"/>
          <p14:tracePt t="148974" x="7759700" y="4229100"/>
          <p14:tracePt t="148990" x="7829550" y="4210050"/>
          <p14:tracePt t="149007" x="7867650" y="4191000"/>
          <p14:tracePt t="149024" x="7912100" y="4178300"/>
          <p14:tracePt t="149041" x="7969250" y="4165600"/>
          <p14:tracePt t="149058" x="8032750" y="4165600"/>
          <p14:tracePt t="149075" x="8077200" y="4165600"/>
          <p14:tracePt t="149099" x="8089900" y="4165600"/>
          <p14:tracePt t="149330" x="8153400" y="4165600"/>
          <p14:tracePt t="149341" x="8197850" y="4165600"/>
          <p14:tracePt t="149358" x="8312150" y="4165600"/>
          <p14:tracePt t="149377" x="8458200" y="4159250"/>
          <p14:tracePt t="149391" x="8616950" y="4146550"/>
          <p14:tracePt t="149407" x="8775700" y="4127500"/>
          <p14:tracePt t="149424" x="8870950" y="4102100"/>
          <p14:tracePt t="149441" x="8934450" y="4076700"/>
          <p14:tracePt t="149458" x="8991600" y="4051300"/>
          <p14:tracePt t="149474" x="9061450" y="4019550"/>
          <p14:tracePt t="149491" x="9086850" y="4000500"/>
          <p14:tracePt t="149508" x="9093200" y="3994150"/>
          <p14:tracePt t="149524" x="9093200" y="3981450"/>
          <p14:tracePt t="149541" x="9086850" y="3975100"/>
          <p14:tracePt t="149562" x="9067800" y="3956050"/>
          <p14:tracePt t="149576" x="9055100" y="3949700"/>
          <p14:tracePt t="149592" x="9023350" y="3937000"/>
          <p14:tracePt t="149608" x="8966200" y="3924300"/>
          <p14:tracePt t="149625" x="8909050" y="3917950"/>
          <p14:tracePt t="149641" x="8845550" y="3911600"/>
          <p14:tracePt t="149657" x="8750300" y="3905250"/>
          <p14:tracePt t="149674" x="8655050" y="3905250"/>
          <p14:tracePt t="149692" x="8483600" y="3911600"/>
          <p14:tracePt t="149692" x="8388350" y="3917950"/>
          <p14:tracePt t="149709" x="8255000" y="3930650"/>
          <p14:tracePt t="149724" x="8102600" y="3956050"/>
          <p14:tracePt t="149741" x="8001000" y="3981450"/>
          <p14:tracePt t="149758" x="7912100" y="4006850"/>
          <p14:tracePt t="149775" x="7848600" y="4025900"/>
          <p14:tracePt t="149791" x="7829550" y="4051300"/>
          <p14:tracePt t="149808" x="7823200" y="4076700"/>
          <p14:tracePt t="149825" x="7842250" y="4121150"/>
          <p14:tracePt t="149846" x="8026400" y="4216400"/>
          <p14:tracePt t="149858" x="8115300" y="4248150"/>
          <p14:tracePt t="149878" x="8362950" y="4311650"/>
          <p14:tracePt t="149891" x="8432800" y="4318000"/>
          <p14:tracePt t="149908" x="8648700" y="4324350"/>
          <p14:tracePt t="149927" x="8978900" y="4330700"/>
          <p14:tracePt t="149942" x="9105900" y="4324350"/>
          <p14:tracePt t="149958" x="9423400" y="4311650"/>
          <p14:tracePt t="149985" x="9594850" y="4292600"/>
          <p14:tracePt t="149991" x="9626600" y="4286250"/>
          <p14:tracePt t="150008" x="9626600" y="4279900"/>
          <p14:tracePt t="150125" x="9632950" y="4279900"/>
          <p14:tracePt t="150141" x="9696450" y="4273550"/>
          <p14:tracePt t="150161" x="9829800" y="4267200"/>
          <p14:tracePt t="150175" x="10007600" y="4267200"/>
          <p14:tracePt t="150191" x="10223500" y="4267200"/>
          <p14:tracePt t="150208" x="10363200" y="4254500"/>
          <p14:tracePt t="150225" x="10490200" y="4241800"/>
          <p14:tracePt t="150242" x="10566400" y="4222750"/>
          <p14:tracePt t="150264" x="10642600" y="4184650"/>
          <p14:tracePt t="150275" x="10661650" y="4178300"/>
          <p14:tracePt t="150292" x="10699750" y="4146550"/>
          <p14:tracePt t="150308" x="10756900" y="4108450"/>
          <p14:tracePt t="150325" x="10775950" y="4089400"/>
          <p14:tracePt t="150344" x="10788650" y="4064000"/>
          <p14:tracePt t="150360" x="10788650" y="4038600"/>
          <p14:tracePt t="150376" x="10763250" y="4000500"/>
          <p14:tracePt t="150392" x="10737850" y="3981450"/>
          <p14:tracePt t="150408" x="10687050" y="3949700"/>
          <p14:tracePt t="150425" x="10636250" y="3930650"/>
          <p14:tracePt t="150442" x="10585450" y="3917950"/>
          <p14:tracePt t="150458" x="10541000" y="3911600"/>
          <p14:tracePt t="150475" x="10490200" y="3905250"/>
          <p14:tracePt t="150494" x="10420350" y="3898900"/>
          <p14:tracePt t="150508" x="10382250" y="3898900"/>
          <p14:tracePt t="150526" x="10299700" y="3898900"/>
          <p14:tracePt t="150542" x="10160000" y="3905250"/>
          <p14:tracePt t="150559" x="10077450" y="3917950"/>
          <p14:tracePt t="150579" x="9956800" y="3930650"/>
          <p14:tracePt t="150592" x="9836150" y="3937000"/>
          <p14:tracePt t="150609" x="9759950" y="3943350"/>
          <p14:tracePt t="150625" x="9652000" y="3962400"/>
          <p14:tracePt t="150642" x="9582150" y="3975100"/>
          <p14:tracePt t="150658" x="9486900" y="4006850"/>
          <p14:tracePt t="150675" x="9429750" y="4025900"/>
          <p14:tracePt t="150692" x="9391650" y="4051300"/>
          <p14:tracePt t="150709" x="9347200" y="4076700"/>
          <p14:tracePt t="150738" x="9302750" y="4108450"/>
          <p14:tracePt t="150746" x="9296400" y="4114800"/>
          <p14:tracePt t="150760" x="9290050" y="4121150"/>
          <p14:tracePt t="150782" x="9283700" y="4133850"/>
          <p14:tracePt t="150792" x="9277350" y="4146550"/>
          <p14:tracePt t="150809" x="9258300" y="4171950"/>
          <p14:tracePt t="150825" x="9239250" y="4191000"/>
          <p14:tracePt t="150842" x="9207500" y="4210050"/>
          <p14:tracePt t="150894" x="9207500" y="4216400"/>
          <p14:tracePt t="150909" x="9194800" y="4216400"/>
          <p14:tracePt t="151753" x="9207500" y="4216400"/>
          <p14:tracePt t="151759" x="9239250" y="4222750"/>
          <p14:tracePt t="151776" x="9436100" y="4241800"/>
          <p14:tracePt t="151793" x="9690100" y="4267200"/>
          <p14:tracePt t="151810" x="9963150" y="4279900"/>
          <p14:tracePt t="151827" x="10153650" y="4273550"/>
          <p14:tracePt t="151845" x="10350500" y="4210050"/>
          <p14:tracePt t="151859" x="10382250" y="4184650"/>
          <p14:tracePt t="151876" x="10414000" y="4114800"/>
          <p14:tracePt t="151893" x="10401300" y="4083050"/>
          <p14:tracePt t="151909" x="10375900" y="4064000"/>
          <p14:tracePt t="151928" x="10325100" y="4032250"/>
          <p14:tracePt t="151943" x="10274300" y="4013200"/>
          <p14:tracePt t="151960" x="10217150" y="3994150"/>
          <p14:tracePt t="151976" x="10153650" y="3987800"/>
          <p14:tracePt t="151993" x="10071100" y="3981450"/>
          <p14:tracePt t="152010" x="9975850" y="3981450"/>
          <p14:tracePt t="152026" x="9893300" y="3981450"/>
          <p14:tracePt t="152043" x="9785350" y="3987800"/>
          <p14:tracePt t="152060" x="9709150" y="3994150"/>
          <p14:tracePt t="152077" x="9626600" y="4006850"/>
          <p14:tracePt t="152093" x="9537700" y="4025900"/>
          <p14:tracePt t="152110" x="9480550" y="4044950"/>
          <p14:tracePt t="152130" x="9474200" y="4057650"/>
          <p14:tracePt t="152143" x="9467850" y="4076700"/>
          <p14:tracePt t="152160" x="9461500" y="4114800"/>
          <p14:tracePt t="152176" x="9461500" y="4152900"/>
          <p14:tracePt t="152193" x="9474200" y="4178300"/>
          <p14:tracePt t="152210" x="9486900" y="4203700"/>
          <p14:tracePt t="152227" x="9499600" y="4216400"/>
          <p14:tracePt t="152243" x="9518650" y="4235450"/>
          <p14:tracePt t="152260" x="9531350" y="4241800"/>
          <p14:tracePt t="152277" x="9544050" y="4248150"/>
          <p14:tracePt t="152677" x="9531350" y="4254500"/>
          <p14:tracePt t="152693" x="9480550" y="4260850"/>
          <p14:tracePt t="152711" x="9455150" y="4260850"/>
          <p14:tracePt t="152727" x="9442450" y="4267200"/>
          <p14:tracePt t="152744" x="9404350" y="4267200"/>
          <p14:tracePt t="152764" x="9302750" y="4267200"/>
          <p14:tracePt t="152777" x="9258300" y="4260850"/>
          <p14:tracePt t="152793" x="9029700" y="4229100"/>
          <p14:tracePt t="152810" x="8737600" y="4178300"/>
          <p14:tracePt t="152827" x="8477250" y="4127500"/>
          <p14:tracePt t="152844" x="8350250" y="4095750"/>
          <p14:tracePt t="152861" x="7918450" y="3968750"/>
          <p14:tracePt t="152880" x="7639050" y="3879850"/>
          <p14:tracePt t="152894" x="7327900" y="3771900"/>
          <p14:tracePt t="152910" x="7029450" y="3663950"/>
          <p14:tracePt t="152927" x="6794500" y="3581400"/>
          <p14:tracePt t="152944" x="6629400" y="3530600"/>
          <p14:tracePt t="152960" x="6496050" y="3498850"/>
          <p14:tracePt t="152977" x="6381750" y="3486150"/>
          <p14:tracePt t="152994" x="6280150" y="3486150"/>
          <p14:tracePt t="153023" x="6153150" y="3505200"/>
          <p14:tracePt t="153029" x="6134100" y="3517900"/>
          <p14:tracePt t="153044" x="6102350" y="3549650"/>
          <p14:tracePt t="153061" x="6076950" y="3587750"/>
          <p14:tracePt t="153077" x="6051550" y="3625850"/>
          <p14:tracePt t="153096" x="6032500" y="3657600"/>
          <p14:tracePt t="153112" x="6007100" y="3689350"/>
          <p14:tracePt t="153127" x="5988050" y="3708400"/>
          <p14:tracePt t="153280" x="6013450" y="3714750"/>
          <p14:tracePt t="153294" x="6083300" y="3733800"/>
          <p14:tracePt t="153311" x="6223000" y="3759200"/>
          <p14:tracePt t="153328" x="6369050" y="3784600"/>
          <p14:tracePt t="153344" x="6521450" y="3797300"/>
          <p14:tracePt t="153361" x="6661150" y="3810000"/>
          <p14:tracePt t="153377" x="6775450" y="3816350"/>
          <p14:tracePt t="153394" x="6915150" y="3822700"/>
          <p14:tracePt t="153411" x="7029450" y="3822700"/>
          <p14:tracePt t="153428" x="7118350" y="3816350"/>
          <p14:tracePt t="153444" x="7296150" y="3790950"/>
          <p14:tracePt t="153461" x="7359650" y="3784600"/>
          <p14:tracePt t="153478" x="7397750" y="3778250"/>
          <p14:tracePt t="153512" x="7404100" y="3778250"/>
          <p14:tracePt t="153545" x="7416800" y="3771900"/>
          <p14:tracePt t="153566" x="7473950" y="3752850"/>
          <p14:tracePt t="153578" x="7493000" y="3740150"/>
          <p14:tracePt t="153594" x="7518400" y="3714750"/>
          <p14:tracePt t="153612" x="7518400" y="3676650"/>
          <p14:tracePt t="153628" x="7499350" y="3625850"/>
          <p14:tracePt t="153644" x="7473950" y="3594100"/>
          <p14:tracePt t="153662" x="7442200" y="3575050"/>
          <p14:tracePt t="153678" x="7429500" y="3562350"/>
          <p14:tracePt t="153695" x="7340600" y="3530600"/>
          <p14:tracePt t="153714" x="7251700" y="3505200"/>
          <p14:tracePt t="153728" x="7175500" y="3498850"/>
          <p14:tracePt t="153744" x="7061200" y="3492500"/>
          <p14:tracePt t="153761" x="6972300" y="3498850"/>
          <p14:tracePt t="153778" x="6864350" y="3511550"/>
          <p14:tracePt t="153795" x="6718300" y="3530600"/>
          <p14:tracePt t="153812" x="6610350" y="3543300"/>
          <p14:tracePt t="153828" x="6483350" y="3556000"/>
          <p14:tracePt t="153829" x="6438900" y="3556000"/>
          <p14:tracePt t="153845" x="6350000" y="3556000"/>
          <p14:tracePt t="153861" x="6203950" y="3562350"/>
          <p14:tracePt t="153878" x="6032500" y="3568700"/>
          <p14:tracePt t="153903" x="5905500" y="3587750"/>
          <p14:tracePt t="153912" x="5873750" y="3594100"/>
          <p14:tracePt t="153928" x="5848350" y="3606800"/>
          <p14:tracePt t="153956" x="5829300" y="3632200"/>
          <p14:tracePt t="153962" x="5822950" y="3644900"/>
          <p14:tracePt t="153978" x="5810250" y="3676650"/>
          <p14:tracePt t="153995" x="5791200" y="3714750"/>
          <p14:tracePt t="154011" x="5784850" y="3752850"/>
          <p14:tracePt t="154029" x="5791200" y="3784600"/>
          <p14:tracePt t="154045" x="5816600" y="3803650"/>
          <p14:tracePt t="154061" x="5848350" y="3816350"/>
          <p14:tracePt t="154078" x="5918200" y="3835400"/>
          <p14:tracePt t="154095" x="6089650" y="3879850"/>
          <p14:tracePt t="154112" x="6324600" y="3937000"/>
          <p14:tracePt t="154141" x="6864350" y="4013200"/>
          <p14:tracePt t="154152" x="7137400" y="4025900"/>
          <p14:tracePt t="154162" x="7207250" y="4025900"/>
          <p14:tracePt t="154178" x="7353300" y="4006850"/>
          <p14:tracePt t="154195" x="7391400" y="3981450"/>
          <p14:tracePt t="154212" x="7410450" y="3975100"/>
          <p14:tracePt t="154228" x="7429500" y="3968750"/>
          <p14:tracePt t="154245" x="7448550" y="3968750"/>
          <p14:tracePt t="154262" x="7473950" y="3968750"/>
          <p14:tracePt t="154280" x="7493000" y="3968750"/>
          <p14:tracePt t="154296" x="7505700" y="3968750"/>
          <p14:tracePt t="154364" x="7493000" y="3949700"/>
          <p14:tracePt t="154379" x="7473950" y="3924300"/>
          <p14:tracePt t="154405" x="7442200" y="3892550"/>
          <p14:tracePt t="154412" x="7429500" y="3879850"/>
          <p14:tracePt t="154428" x="7404100" y="3854450"/>
          <p14:tracePt t="154445" x="7372350" y="3822700"/>
          <p14:tracePt t="154462" x="7334250" y="3790950"/>
          <p14:tracePt t="154478" x="7302500" y="3759200"/>
          <p14:tracePt t="154495" x="7258050" y="3733800"/>
          <p14:tracePt t="154512" x="7200900" y="3708400"/>
          <p14:tracePt t="154529" x="7118350" y="3683000"/>
          <p14:tracePt t="154546" x="7023100" y="3670300"/>
          <p14:tracePt t="154565" x="6883400" y="3657600"/>
          <p14:tracePt t="154579" x="6851650" y="3657600"/>
          <p14:tracePt t="154596" x="6775450" y="3651250"/>
          <p14:tracePt t="154597" x="6750050" y="3651250"/>
          <p14:tracePt t="154612" x="6673850" y="3651250"/>
          <p14:tracePt t="154629" x="6610350" y="3651250"/>
          <p14:tracePt t="154645" x="6464300" y="3651250"/>
          <p14:tracePt t="154662" x="6324600" y="3663950"/>
          <p14:tracePt t="154680" x="6184900" y="3689350"/>
          <p14:tracePt t="154696" x="6096000" y="3702050"/>
          <p14:tracePt t="154712" x="6013450" y="3721100"/>
          <p14:tracePt t="154729" x="5988050" y="3733800"/>
          <p14:tracePt t="154747" x="5981700" y="3740150"/>
          <p14:tracePt t="154762" x="5975350" y="3740150"/>
          <p14:tracePt t="155252" x="5956300" y="3771900"/>
          <p14:tracePt t="155262" x="5949950" y="3778250"/>
          <p14:tracePt t="155279" x="5937250" y="3790950"/>
          <p14:tracePt t="155296" x="5930900" y="3790950"/>
          <p14:tracePt t="155380" x="5924550" y="3797300"/>
          <p14:tracePt t="155396" x="5918200" y="3803650"/>
          <p14:tracePt t="155412" x="5911850" y="3803650"/>
          <p14:tracePt t="155430" x="5899150" y="3810000"/>
          <p14:tracePt t="155454" x="5842000" y="3886200"/>
          <p14:tracePt t="155463" x="5816600" y="3924300"/>
          <p14:tracePt t="155479" x="5778500" y="4006850"/>
          <p14:tracePt t="155496" x="5765800" y="4064000"/>
          <p14:tracePt t="155513" x="5759450" y="4089400"/>
          <p14:tracePt t="155533" x="5765800" y="4108450"/>
          <p14:tracePt t="155546" x="5803900" y="4140200"/>
          <p14:tracePt t="155570" x="5994400" y="4210050"/>
          <p14:tracePt t="155582" x="6083300" y="4235450"/>
          <p14:tracePt t="155596" x="6299200" y="4279900"/>
          <p14:tracePt t="155613" x="6508750" y="4298950"/>
          <p14:tracePt t="155629" x="6724650" y="4298950"/>
          <p14:tracePt t="155646" x="6915150" y="4286250"/>
          <p14:tracePt t="155663" x="7188200" y="4254500"/>
          <p14:tracePt t="155680" x="7448550" y="4229100"/>
          <p14:tracePt t="155696" x="7931150" y="4203700"/>
          <p14:tracePt t="155713" x="8216900" y="4191000"/>
          <p14:tracePt t="155730" x="8439150" y="4171950"/>
          <p14:tracePt t="155747" x="8610600" y="4146550"/>
          <p14:tracePt t="155763" x="8718550" y="4121150"/>
          <p14:tracePt t="155780" x="8813800" y="4114800"/>
          <p14:tracePt t="155796" x="8902700" y="4114800"/>
          <p14:tracePt t="155813" x="9067800" y="4146550"/>
          <p14:tracePt t="155830" x="9220200" y="4184650"/>
          <p14:tracePt t="155849" x="9353550" y="4216400"/>
          <p14:tracePt t="155866" x="9455150" y="4241800"/>
          <p14:tracePt t="155897" x="9461500" y="4241800"/>
          <p14:tracePt t="155946" x="9461500" y="4248150"/>
          <p14:tracePt t="155963" x="9467850" y="4248150"/>
          <p14:tracePt t="155980" x="9474200" y="4254500"/>
          <p14:tracePt t="155996" x="9480550" y="4254500"/>
          <p14:tracePt t="156030" x="9486900" y="4241800"/>
          <p14:tracePt t="156053" x="9486900" y="4222750"/>
          <p14:tracePt t="156080" x="9486900" y="4216400"/>
          <p14:tracePt t="156105" x="9474200" y="4216400"/>
          <p14:tracePt t="156113" x="9467850" y="4216400"/>
          <p14:tracePt t="156130" x="9410700" y="4216400"/>
          <p14:tracePt t="156146" x="9334500" y="4216400"/>
          <p14:tracePt t="156163" x="9232900" y="4216400"/>
          <p14:tracePt t="156180" x="9131300" y="4210050"/>
          <p14:tracePt t="156197" x="9010650" y="4203700"/>
          <p14:tracePt t="156213" x="8870950" y="4191000"/>
          <p14:tracePt t="156242" x="8623300" y="4159250"/>
          <p14:tracePt t="156254" x="8578850" y="4152900"/>
          <p14:tracePt t="156269" x="8521700" y="4140200"/>
          <p14:tracePt t="156280" x="8470900" y="4133850"/>
          <p14:tracePt t="156296" x="8439150" y="4127500"/>
          <p14:tracePt t="156314" x="8350250" y="4121150"/>
          <p14:tracePt t="156330" x="8229600" y="4114800"/>
          <p14:tracePt t="156347" x="8102600" y="4095750"/>
          <p14:tracePt t="156363" x="8039100" y="4083050"/>
          <p14:tracePt t="156380" x="8026400" y="4070350"/>
          <p14:tracePt t="156397" x="8013700" y="4057650"/>
          <p14:tracePt t="156413" x="8007350" y="4051300"/>
          <p14:tracePt t="156430" x="8007350" y="4044950"/>
          <p14:tracePt t="156447" x="8001000" y="4038600"/>
          <p14:tracePt t="156464" x="7988300" y="4025900"/>
          <p14:tracePt t="156498" x="7950200" y="4013200"/>
          <p14:tracePt t="156530" x="7956550" y="4019550"/>
          <p14:tracePt t="156547" x="7962900" y="4032250"/>
          <p14:tracePt t="156624" x="7988300" y="4038600"/>
          <p14:tracePt t="156631" x="8013700" y="4038600"/>
          <p14:tracePt t="156647" x="8070850" y="4051300"/>
          <p14:tracePt t="156664" x="8216900" y="4083050"/>
          <p14:tracePt t="156681" x="8356600" y="4102100"/>
          <p14:tracePt t="156702" x="8496300" y="4114800"/>
          <p14:tracePt t="156714" x="8566150" y="4114800"/>
          <p14:tracePt t="156730" x="8623300" y="4114800"/>
          <p14:tracePt t="156752" x="8724900" y="4127500"/>
          <p14:tracePt t="156764" x="8756650" y="4127500"/>
          <p14:tracePt t="156781" x="8845550" y="4133850"/>
          <p14:tracePt t="156800" x="8940800" y="4133850"/>
          <p14:tracePt t="156814" x="8972550" y="4133850"/>
          <p14:tracePt t="156830" x="9017000" y="4133850"/>
          <p14:tracePt t="156847" x="9036050" y="4127500"/>
          <p14:tracePt t="156864" x="9055100" y="4121150"/>
          <p14:tracePt t="156881" x="9080500" y="4114800"/>
          <p14:tracePt t="156898" x="9131300" y="4095750"/>
          <p14:tracePt t="156914" x="9163050" y="4083050"/>
          <p14:tracePt t="156931" x="9188450" y="4064000"/>
          <p14:tracePt t="156947" x="9213850" y="4044950"/>
          <p14:tracePt t="156964" x="9226550" y="4025900"/>
          <p14:tracePt t="156981" x="9232900" y="4006850"/>
          <p14:tracePt t="156997" x="9232900" y="3987800"/>
          <p14:tracePt t="157014" x="9232900" y="3962400"/>
          <p14:tracePt t="157033" x="9220200" y="3937000"/>
          <p14:tracePt t="157049" x="9207500" y="3917950"/>
          <p14:tracePt t="157065" x="9188450" y="3892550"/>
          <p14:tracePt t="157066" x="9169400" y="3873500"/>
          <p14:tracePt t="157087" x="9131300" y="3854450"/>
          <p14:tracePt t="157099" x="9080500" y="3829050"/>
          <p14:tracePt t="157114" x="9036050" y="3810000"/>
          <p14:tracePt t="157131" x="8985250" y="3797300"/>
          <p14:tracePt t="157147" x="8934450" y="3784600"/>
          <p14:tracePt t="157164" x="8890000" y="3771900"/>
          <p14:tracePt t="157187" x="8820150" y="3759200"/>
          <p14:tracePt t="157197" x="8807450" y="3759200"/>
          <p14:tracePt t="157214" x="8769350" y="3759200"/>
          <p14:tracePt t="157231" x="8718550" y="3759200"/>
          <p14:tracePt t="157247" x="8655050" y="3759200"/>
          <p14:tracePt t="157264" x="8610600" y="3759200"/>
          <p14:tracePt t="157281" x="8540750" y="3759200"/>
          <p14:tracePt t="157298" x="8489950" y="3759200"/>
          <p14:tracePt t="157323" x="8432800" y="3752850"/>
          <p14:tracePt t="157331" x="8420100" y="3752850"/>
          <p14:tracePt t="157348" x="8394700" y="3746500"/>
          <p14:tracePt t="157364" x="8261350" y="3727450"/>
          <p14:tracePt t="157381" x="8159750" y="3721100"/>
          <p14:tracePt t="157398" x="8039100" y="3714750"/>
          <p14:tracePt t="157414" x="7956550" y="3714750"/>
          <p14:tracePt t="157433" x="7905750" y="3714750"/>
          <p14:tracePt t="157449" x="7880350" y="3708400"/>
          <p14:tracePt t="157465" x="7861300" y="3708400"/>
          <p14:tracePt t="157481" x="7854950" y="3708400"/>
          <p14:tracePt t="157498" x="7842250" y="3708400"/>
          <p14:tracePt t="157514" x="7829550" y="3721100"/>
          <p14:tracePt t="157532" x="7804150" y="3746500"/>
          <p14:tracePt t="157547" x="7791450" y="3797300"/>
          <p14:tracePt t="157564" x="7785100" y="3835400"/>
          <p14:tracePt t="157581" x="7785100" y="3873500"/>
          <p14:tracePt t="157598" x="7785100" y="3905250"/>
          <p14:tracePt t="157598" x="7785100" y="3924300"/>
          <p14:tracePt t="157614" x="7778750" y="3962400"/>
          <p14:tracePt t="157632" x="7766050" y="4000500"/>
          <p14:tracePt t="157649" x="7759700" y="4025900"/>
          <p14:tracePt t="157664" x="7759700" y="4044950"/>
          <p14:tracePt t="157681" x="7759700" y="4070350"/>
          <p14:tracePt t="157698" x="7766050" y="4095750"/>
          <p14:tracePt t="157715" x="7778750" y="4121150"/>
          <p14:tracePt t="157732" x="7804150" y="4146550"/>
          <p14:tracePt t="157748" x="7829550" y="4165600"/>
          <p14:tracePt t="157765" x="7848600" y="4178300"/>
          <p14:tracePt t="157783" x="7867650" y="4184650"/>
          <p14:tracePt t="157798" x="7886700" y="4191000"/>
          <p14:tracePt t="157815" x="7905750" y="4191000"/>
          <p14:tracePt t="157832" x="7943850" y="4197350"/>
          <p14:tracePt t="157849" x="7994650" y="4197350"/>
          <p14:tracePt t="157865" x="8102600" y="4216400"/>
          <p14:tracePt t="157890" x="8274050" y="4260850"/>
          <p14:tracePt t="157901" x="8350250" y="4279900"/>
          <p14:tracePt t="157919" x="8521700" y="4305300"/>
          <p14:tracePt t="157931" x="8655050" y="4311650"/>
          <p14:tracePt t="157948" x="8775700" y="4311650"/>
          <p14:tracePt t="157967" x="8870950" y="4298950"/>
          <p14:tracePt t="157968" x="8909050" y="4292600"/>
          <p14:tracePt t="157982" x="8947150" y="4279900"/>
          <p14:tracePt t="157999" x="8997950" y="4273550"/>
          <p14:tracePt t="158025" x="9137650" y="4241800"/>
          <p14:tracePt t="158036" x="9258300" y="4203700"/>
          <p14:tracePt t="158051" x="9328150" y="4152900"/>
          <p14:tracePt t="158065" x="9353550" y="4127500"/>
          <p14:tracePt t="158081" x="9372600" y="4070350"/>
          <p14:tracePt t="158098" x="9366250" y="4006850"/>
          <p14:tracePt t="158115" x="9347200" y="3975100"/>
          <p14:tracePt t="158131" x="9315450" y="3949700"/>
          <p14:tracePt t="158149" x="9283700" y="3937000"/>
          <p14:tracePt t="158165" x="9226550" y="3924300"/>
          <p14:tracePt t="158183" x="9150350" y="3905250"/>
          <p14:tracePt t="158198" x="9042400" y="3886200"/>
          <p14:tracePt t="158216" x="8921750" y="3867150"/>
          <p14:tracePt t="158232" x="8794750" y="3860800"/>
          <p14:tracePt t="158249" x="8623300" y="3860800"/>
          <p14:tracePt t="158270" x="8375650" y="3898900"/>
          <p14:tracePt t="158282" x="8305800" y="3924300"/>
          <p14:tracePt t="158298" x="8191500" y="3968750"/>
          <p14:tracePt t="158315" x="8134350" y="4006850"/>
          <p14:tracePt t="158331" x="8108950" y="4032250"/>
          <p14:tracePt t="158349" x="8102600" y="4038600"/>
          <p14:tracePt t="158382" x="8096250" y="4032250"/>
          <p14:tracePt t="158399" x="8083550" y="3981450"/>
          <p14:tracePt t="158415" x="8070850" y="3937000"/>
          <p14:tracePt t="160259" x="8045450" y="3911600"/>
          <p14:tracePt t="160267" x="8001000" y="3898900"/>
          <p14:tracePt t="160283" x="7874000" y="3873500"/>
          <p14:tracePt t="160300" x="7715250" y="3848100"/>
          <p14:tracePt t="160317" x="7626350" y="3848100"/>
          <p14:tracePt t="160333" x="7607300" y="3848100"/>
          <p14:tracePt t="160384" x="7600950" y="3848100"/>
          <p14:tracePt t="160401" x="7575550" y="3848100"/>
          <p14:tracePt t="160417" x="7512050" y="3854450"/>
          <p14:tracePt t="160434" x="7391400" y="3873500"/>
          <p14:tracePt t="160450" x="7277100" y="3911600"/>
          <p14:tracePt t="160467" x="7150100" y="3968750"/>
          <p14:tracePt t="160484" x="7054850" y="4013200"/>
          <p14:tracePt t="160501" x="6959600" y="4057650"/>
          <p14:tracePt t="160531" x="6889750" y="4095750"/>
          <p14:tracePt t="160552" x="6642100" y="4235450"/>
          <p14:tracePt t="160567" x="6337300" y="4432300"/>
          <p14:tracePt t="160584" x="6051550" y="4635500"/>
          <p14:tracePt t="160601" x="5759450" y="4832350"/>
          <p14:tracePt t="160617" x="5575300" y="4940300"/>
          <p14:tracePt t="160634" x="5511800" y="4965700"/>
          <p14:tracePt t="160650" x="5461000" y="4978400"/>
          <p14:tracePt t="160667" x="5384800" y="5003800"/>
          <p14:tracePt t="160692" x="5124450" y="5048250"/>
          <p14:tracePt t="160703" x="5048250" y="5054600"/>
          <p14:tracePt t="160722" x="4933950" y="5060950"/>
          <p14:tracePt t="160734" x="4895850" y="5060950"/>
          <p14:tracePt t="160750" x="4730750" y="5060950"/>
          <p14:tracePt t="160767" x="4533900" y="5067300"/>
          <p14:tracePt t="160791" x="4152900" y="5080000"/>
          <p14:tracePt t="160800" x="4013200" y="5086350"/>
          <p14:tracePt t="160817" x="3727450" y="5099050"/>
          <p14:tracePt t="160834" x="3524250" y="5105400"/>
          <p14:tracePt t="160850" x="3422650" y="5105400"/>
          <p14:tracePt t="160867" x="3397250" y="5105400"/>
          <p14:tracePt t="160884" x="3384550" y="5105400"/>
          <p14:tracePt t="160901" x="3308350" y="5111750"/>
          <p14:tracePt t="160917" x="3155950" y="5137150"/>
          <p14:tracePt t="160935" x="2844800" y="5162550"/>
          <p14:tracePt t="160953" x="2679700" y="5181600"/>
          <p14:tracePt t="160977" x="2495550" y="5194300"/>
          <p14:tracePt t="160985" x="2457450" y="5194300"/>
          <p14:tracePt t="161006" x="2432050" y="5194300"/>
          <p14:tracePt t="161017" x="2400300" y="5187950"/>
          <p14:tracePt t="161034" x="2343150" y="5181600"/>
          <p14:tracePt t="161051" x="2222500" y="5181600"/>
          <p14:tracePt t="161067" x="2101850" y="5181600"/>
          <p14:tracePt t="161084" x="1981200" y="5175250"/>
          <p14:tracePt t="161102" x="1885950" y="5168900"/>
          <p14:tracePt t="161118" x="1847850" y="5162550"/>
          <p14:tracePt t="161151" x="1841500" y="5156200"/>
          <p14:tracePt t="161167" x="1797050" y="5149850"/>
          <p14:tracePt t="161185" x="1682750" y="5137150"/>
          <p14:tracePt t="161201" x="1543050" y="5111750"/>
          <p14:tracePt t="161217" x="1390650" y="5073650"/>
          <p14:tracePt t="161234" x="1231900" y="5016500"/>
          <p14:tracePt t="161251" x="1130300" y="4959350"/>
          <p14:tracePt t="161268" x="1079500" y="4908550"/>
          <p14:tracePt t="161285" x="1066800" y="4864100"/>
          <p14:tracePt t="161302" x="1060450" y="4838700"/>
          <p14:tracePt t="161317" x="1054100" y="4832350"/>
          <p14:tracePt t="161334" x="952500" y="4826000"/>
          <p14:tracePt t="161352" x="857250" y="4832350"/>
          <p14:tracePt t="161368" x="800100" y="4832350"/>
          <p14:tracePt t="161384" x="787400" y="4832350"/>
          <p14:tracePt t="161418" x="793750" y="4819650"/>
          <p14:tracePt t="161443" x="831850" y="4794250"/>
          <p14:tracePt t="161484" x="819150" y="4800600"/>
          <p14:tracePt t="161501" x="774700" y="4800600"/>
          <p14:tracePt t="161518" x="762000" y="4800600"/>
          <p14:tracePt t="161918" x="774700" y="4813300"/>
          <p14:tracePt t="161935" x="838200" y="4857750"/>
          <p14:tracePt t="161952" x="914400" y="4914900"/>
          <p14:tracePt t="161972" x="952500" y="4953000"/>
          <p14:tracePt t="161985" x="958850" y="4972050"/>
          <p14:tracePt t="162001" x="958850" y="4984750"/>
          <p14:tracePt t="162195" x="1003300" y="4959350"/>
          <p14:tracePt t="162202" x="1022350" y="4946650"/>
          <p14:tracePt t="162219" x="1054100" y="4927600"/>
          <p14:tracePt t="162242" x="1098550" y="4895850"/>
          <p14:tracePt t="162252" x="1111250" y="4889500"/>
          <p14:tracePt t="162268" x="1130300" y="4876800"/>
          <p14:tracePt t="162285" x="1136650" y="4870450"/>
          <p14:tracePt t="162302" x="1143000" y="4864100"/>
          <p14:tracePt t="162319" x="1149350" y="4857750"/>
          <p14:tracePt t="162336" x="1155700" y="4845050"/>
          <p14:tracePt t="162352" x="1162050" y="4832350"/>
          <p14:tracePt t="162368" x="1174750" y="4826000"/>
          <p14:tracePt t="162385" x="1181100" y="4819650"/>
          <p14:tracePt t="162402" x="1193800" y="4806950"/>
          <p14:tracePt t="162435" x="1200150" y="4806950"/>
          <p14:tracePt t="162585" x="1206500" y="4806950"/>
          <p14:tracePt t="162602" x="1231900" y="4832350"/>
          <p14:tracePt t="162619" x="1263650" y="4851400"/>
          <p14:tracePt t="162635" x="1295400" y="4864100"/>
          <p14:tracePt t="162652" x="1333500" y="4876800"/>
          <p14:tracePt t="162674" x="1384300" y="4883150"/>
          <p14:tracePt t="162685" x="1397000" y="4883150"/>
          <p14:tracePt t="162702" x="1422400" y="4883150"/>
          <p14:tracePt t="162719" x="1447800" y="4883150"/>
          <p14:tracePt t="162720" x="1454150" y="4883150"/>
          <p14:tracePt t="162736" x="1473200" y="4883150"/>
          <p14:tracePt t="162763" x="1511300" y="4883150"/>
          <p14:tracePt t="162770" x="1524000" y="4876800"/>
          <p14:tracePt t="162786" x="1536700" y="4876800"/>
          <p14:tracePt t="162802" x="1543050" y="4876800"/>
          <p14:tracePt t="162835" x="1555750" y="4876800"/>
          <p14:tracePt t="162869" x="1562100" y="4876800"/>
          <p14:tracePt t="162966" x="1581150" y="4870450"/>
          <p14:tracePt t="162996" x="1638300" y="4813300"/>
          <p14:tracePt t="163002" x="1657350" y="4794250"/>
          <p14:tracePt t="163019" x="1670050" y="4781550"/>
          <p14:tracePt t="163178" x="1670050" y="4775200"/>
          <p14:tracePt t="163419" x="1676400" y="4775200"/>
          <p14:tracePt t="163436" x="1746250" y="4781550"/>
          <p14:tracePt t="163438" x="1835150" y="4794250"/>
          <p14:tracePt t="163454" x="2012950" y="4832350"/>
          <p14:tracePt t="163470" x="2101850" y="4857750"/>
          <p14:tracePt t="163487" x="2228850" y="4908550"/>
          <p14:tracePt t="163511" x="2292350" y="4933950"/>
          <p14:tracePt t="163519" x="2330450" y="4933950"/>
          <p14:tracePt t="163536" x="2444750" y="4914900"/>
          <p14:tracePt t="163552" x="2578100" y="4870450"/>
          <p14:tracePt t="163569" x="2724150" y="4813300"/>
          <p14:tracePt t="163586" x="2844800" y="4762500"/>
          <p14:tracePt t="163603" x="2889250" y="4737100"/>
          <p14:tracePt t="163619" x="2901950" y="4737100"/>
          <p14:tracePt t="163636" x="2901950" y="4730750"/>
          <p14:tracePt t="163822" x="2908300" y="4737100"/>
          <p14:tracePt t="163836" x="2946400" y="4762500"/>
          <p14:tracePt t="163853" x="2971800" y="4787900"/>
          <p14:tracePt t="163886" x="2971800" y="4794250"/>
          <p14:tracePt t="163903" x="2978150" y="4800600"/>
          <p14:tracePt t="163934" x="3016250" y="4819650"/>
          <p14:tracePt t="163944" x="3022600" y="4819650"/>
          <p14:tracePt t="163956" x="3028950" y="4819650"/>
          <p14:tracePt t="163970" x="3086100" y="4806950"/>
          <p14:tracePt t="163986" x="3149600" y="4794250"/>
          <p14:tracePt t="164003" x="3162300" y="4794250"/>
          <p14:tracePt t="164130" x="3168650" y="4794250"/>
          <p14:tracePt t="164139" x="3187700" y="4794250"/>
          <p14:tracePt t="164165" x="3384550" y="4806950"/>
          <p14:tracePt t="164173" x="3486150" y="4819650"/>
          <p14:tracePt t="164187" x="3657600" y="4864100"/>
          <p14:tracePt t="164212" x="3829050" y="4908550"/>
          <p14:tracePt t="164223" x="3860800" y="4914900"/>
          <p14:tracePt t="164236" x="3886200" y="4914900"/>
          <p14:tracePt t="164253" x="3905250" y="4914900"/>
          <p14:tracePt t="164270" x="3917950" y="4914900"/>
          <p14:tracePt t="164287" x="3924300" y="4908550"/>
          <p14:tracePt t="164303" x="3930650" y="4908550"/>
          <p14:tracePt t="164320" x="3937000" y="4902200"/>
          <p14:tracePt t="164337" x="3956050" y="4902200"/>
          <p14:tracePt t="164354" x="3987800" y="4889500"/>
          <p14:tracePt t="164370" x="4019550" y="4889500"/>
          <p14:tracePt t="164387" x="4038600" y="4883150"/>
          <p14:tracePt t="164388" x="4057650" y="4876800"/>
          <p14:tracePt t="164404" x="4076700" y="4876800"/>
          <p14:tracePt t="164420" x="4114800" y="4870450"/>
          <p14:tracePt t="164437" x="4133850" y="4864100"/>
          <p14:tracePt t="164453" x="4152900" y="4864100"/>
          <p14:tracePt t="164477" x="4171950" y="4857750"/>
          <p14:tracePt t="164509" x="4184650" y="4857750"/>
          <p14:tracePt t="164520" x="4216400" y="4845050"/>
          <p14:tracePt t="164538" x="4267200" y="4832350"/>
          <p14:tracePt t="164554" x="4324350" y="4806950"/>
          <p14:tracePt t="164570" x="4375150" y="4787900"/>
          <p14:tracePt t="164587" x="4406900" y="4768850"/>
          <p14:tracePt t="164604" x="4451350" y="4756150"/>
          <p14:tracePt t="164623" x="4495800" y="4743450"/>
          <p14:tracePt t="164637" x="4508500" y="4737100"/>
          <p14:tracePt t="164654" x="4527550" y="4737100"/>
          <p14:tracePt t="164677" x="4559300" y="4724400"/>
          <p14:tracePt t="164687" x="4572000" y="4718050"/>
          <p14:tracePt t="164737" x="4572000" y="4730750"/>
          <p14:tracePt t="164754" x="4578350" y="4787900"/>
          <p14:tracePt t="164770" x="4584700" y="4832350"/>
          <p14:tracePt t="164787" x="4584700" y="4870450"/>
          <p14:tracePt t="164804" x="4584700" y="4895850"/>
          <p14:tracePt t="164820" x="4578350" y="4895850"/>
          <p14:tracePt t="164872" x="4572000" y="4895850"/>
          <p14:tracePt t="164893" x="4552950" y="4895850"/>
          <p14:tracePt t="164904" x="4546600" y="4895850"/>
          <p14:tracePt t="164929" x="4533900" y="4895850"/>
          <p14:tracePt t="164953" x="4521200" y="4895850"/>
          <p14:tracePt t="164971" x="4514850" y="4895850"/>
          <p14:tracePt t="165004" x="4533900" y="4895850"/>
          <p14:tracePt t="165021" x="4584700" y="4895850"/>
          <p14:tracePt t="165037" x="4654550" y="4876800"/>
          <p14:tracePt t="165059" x="4762500" y="4857750"/>
          <p14:tracePt t="165071" x="4889500" y="4845050"/>
          <p14:tracePt t="165088" x="5048250" y="4832350"/>
          <p14:tracePt t="165108" x="5194300" y="4826000"/>
          <p14:tracePt t="165121" x="5321300" y="4832350"/>
          <p14:tracePt t="165137" x="5403850" y="4851400"/>
          <p14:tracePt t="165154" x="5410200" y="4851400"/>
          <p14:tracePt t="165534" x="5435600" y="4851400"/>
          <p14:tracePt t="165540" x="5473700" y="4851400"/>
          <p14:tracePt t="165555" x="5556250" y="4851400"/>
          <p14:tracePt t="165571" x="5753100" y="4876800"/>
          <p14:tracePt t="165588" x="5949950" y="4933950"/>
          <p14:tracePt t="165617" x="6070600" y="4959350"/>
          <p14:tracePt t="165658" x="6076950" y="4972050"/>
          <p14:tracePt t="165671" x="6076950" y="4984750"/>
          <p14:tracePt t="165688" x="6083300" y="5010150"/>
          <p14:tracePt t="165704" x="6083300" y="5022850"/>
          <p14:tracePt t="165721" x="6083300" y="5029200"/>
          <p14:tracePt t="165845" x="6083300" y="5022850"/>
          <p14:tracePt t="165854" x="6083300" y="5016500"/>
          <p14:tracePt t="166405" x="6076950" y="5016500"/>
          <p14:tracePt t="166422" x="6057900" y="5016500"/>
          <p14:tracePt t="166439" x="6051550" y="5010150"/>
          <p14:tracePt t="166456" x="6038850" y="5010150"/>
          <p14:tracePt t="166472" x="6026150" y="5003800"/>
          <p14:tracePt t="166489" x="6000750" y="4991100"/>
          <p14:tracePt t="166505" x="5981700" y="4991100"/>
          <p14:tracePt t="166522" x="5956300" y="4984750"/>
          <p14:tracePt t="166544" x="5930900" y="4984750"/>
          <p14:tracePt t="166555" x="5924550" y="4991100"/>
          <p14:tracePt t="166572" x="5911850" y="4991100"/>
          <p14:tracePt t="166605" x="5905500" y="4991100"/>
          <p14:tracePt t="166622" x="5899150" y="4991100"/>
          <p14:tracePt t="166642" x="5892800" y="4991100"/>
          <p14:tracePt t="166689" x="5880100" y="4991100"/>
          <p14:tracePt t="166705" x="5873750" y="4991100"/>
          <p14:tracePt t="166722" x="5848350" y="4984750"/>
          <p14:tracePt t="166738" x="5829300" y="4984750"/>
          <p14:tracePt t="166755" x="5797550" y="4984750"/>
          <p14:tracePt t="166773" x="5765800" y="4978400"/>
          <p14:tracePt t="166789" x="5753100" y="4978400"/>
          <p14:tracePt t="166857" x="5753100" y="4965700"/>
          <p14:tracePt t="166875" x="5791200" y="4921250"/>
          <p14:tracePt t="166889" x="5816600" y="4908550"/>
          <p14:tracePt t="166906" x="5867400" y="4876800"/>
          <p14:tracePt t="166922" x="5949950" y="4845050"/>
          <p14:tracePt t="166939" x="5981700" y="4838700"/>
          <p14:tracePt t="167006" x="5981700" y="4832350"/>
          <p14:tracePt t="167022" x="5981700" y="4826000"/>
          <p14:tracePt t="167039" x="5962650" y="4813300"/>
          <p14:tracePt t="167055" x="5937250" y="4800600"/>
          <p14:tracePt t="167072" x="5899150" y="4775200"/>
          <p14:tracePt t="167089" x="5867400" y="4762500"/>
          <p14:tracePt t="167106" x="5854700" y="4756150"/>
          <p14:tracePt t="167122" x="5842000" y="4749800"/>
          <p14:tracePt t="167139" x="5803900" y="4737100"/>
          <p14:tracePt t="167156" x="5753100" y="4724400"/>
          <p14:tracePt t="167172" x="5683250" y="4711700"/>
          <p14:tracePt t="167199" x="5651500" y="4705350"/>
          <p14:tracePt t="167206" x="5645150" y="4705350"/>
          <p14:tracePt t="167224" x="5638800" y="4705350"/>
          <p14:tracePt t="167243" x="5626100" y="4705350"/>
          <p14:tracePt t="167256" x="5613400" y="4705350"/>
          <p14:tracePt t="167272" x="5607050" y="4705350"/>
          <p14:tracePt t="167289" x="5600700" y="4718050"/>
          <p14:tracePt t="167306" x="5594350" y="4730750"/>
          <p14:tracePt t="167322" x="5588000" y="4743450"/>
          <p14:tracePt t="167339" x="5588000" y="4762500"/>
          <p14:tracePt t="167356" x="5588000" y="4768850"/>
          <p14:tracePt t="167406" x="5588000" y="4775200"/>
          <p14:tracePt t="167422" x="5588000" y="4819650"/>
          <p14:tracePt t="167439" x="5568950" y="4851400"/>
          <p14:tracePt t="167456" x="5549900" y="4864100"/>
          <p14:tracePt t="167473" x="5543550" y="4870450"/>
          <p14:tracePt t="168648" x="5549900" y="4876800"/>
          <p14:tracePt t="168657" x="5556250" y="4876800"/>
          <p14:tracePt t="168674" x="5562600" y="4876800"/>
          <p14:tracePt t="168690" x="5568950" y="4883150"/>
          <p14:tracePt t="168707" x="5581650" y="4883150"/>
          <p14:tracePt t="168724" x="5600700" y="4883150"/>
          <p14:tracePt t="168748" x="5626100" y="4883150"/>
          <p14:tracePt t="168759" x="5638800" y="4883150"/>
          <p14:tracePt t="168783" x="5651500" y="4876800"/>
          <p14:tracePt t="168791" x="5657850" y="4876800"/>
          <p14:tracePt t="168807" x="5657850" y="4870450"/>
          <p14:tracePt t="168841" x="5664200" y="4870450"/>
          <p14:tracePt t="168891" x="5664200" y="4864100"/>
          <p14:tracePt t="168908" x="5670550" y="4864100"/>
          <p14:tracePt t="172627" x="5695950" y="4845050"/>
          <p14:tracePt t="172644" x="5772150" y="4806950"/>
          <p14:tracePt t="172660" x="5842000" y="4775200"/>
          <p14:tracePt t="172677" x="5899150" y="4749800"/>
          <p14:tracePt t="172695" x="5949950" y="4730750"/>
          <p14:tracePt t="172727" x="6007100" y="4711700"/>
          <p14:tracePt t="172961" x="6000750" y="4705350"/>
          <p14:tracePt t="172979" x="5962650" y="4679950"/>
          <p14:tracePt t="172994" x="5918200" y="4648200"/>
          <p14:tracePt t="173011" x="5873750" y="4629150"/>
          <p14:tracePt t="173028" x="5829300" y="4616450"/>
          <p14:tracePt t="173044" x="5740400" y="4597400"/>
          <p14:tracePt t="173060" x="5689600" y="4584700"/>
          <p14:tracePt t="173077" x="5651500" y="4578350"/>
          <p14:tracePt t="173094" x="5626100" y="4578350"/>
          <p14:tracePt t="173112" x="5613400" y="4572000"/>
          <p14:tracePt t="173138" x="5594350" y="4572000"/>
          <p14:tracePt t="173144" x="5581650" y="4572000"/>
          <p14:tracePt t="173161" x="5562600" y="4578350"/>
          <p14:tracePt t="173178" x="5537200" y="4578350"/>
          <p14:tracePt t="173194" x="5518150" y="4584700"/>
          <p14:tracePt t="173211" x="5492750" y="4597400"/>
          <p14:tracePt t="173242" x="5454650" y="4616450"/>
          <p14:tracePt t="173254" x="5448300" y="4622800"/>
          <p14:tracePt t="173275" x="5435600" y="4629150"/>
          <p14:tracePt t="173279" x="5429250" y="4641850"/>
          <p14:tracePt t="173294" x="5429250" y="4679950"/>
          <p14:tracePt t="173311" x="5435600" y="4737100"/>
          <p14:tracePt t="173328" x="5461000" y="4794250"/>
          <p14:tracePt t="173344" x="5486400" y="4838700"/>
          <p14:tracePt t="173361" x="5505450" y="4870450"/>
          <p14:tracePt t="173378" x="5518150" y="4883150"/>
          <p14:tracePt t="173394" x="5530850" y="4889500"/>
          <p14:tracePt t="173411" x="5537200" y="4895850"/>
          <p14:tracePt t="173428" x="5556250" y="4902200"/>
          <p14:tracePt t="173445" x="5613400" y="4908550"/>
          <p14:tracePt t="173468" x="5772150" y="4921250"/>
          <p14:tracePt t="173478" x="5867400" y="4927600"/>
          <p14:tracePt t="173496" x="6007100" y="4927600"/>
          <p14:tracePt t="173511" x="6146800" y="4914900"/>
          <p14:tracePt t="173528" x="6229350" y="4895850"/>
          <p14:tracePt t="173545" x="6273800" y="4876800"/>
          <p14:tracePt t="173564" x="6286500" y="4864100"/>
          <p14:tracePt t="173594" x="6286500" y="4857750"/>
          <p14:tracePt t="173645" x="6292850" y="4851400"/>
          <p14:tracePt t="173661" x="6292850" y="4832350"/>
          <p14:tracePt t="173678" x="6292850" y="4819650"/>
          <p14:tracePt t="173704" x="6286500" y="4749800"/>
          <p14:tracePt t="173728" x="6261100" y="4692650"/>
          <p14:tracePt t="173745" x="6229350" y="4641850"/>
          <p14:tracePt t="173762" x="6197600" y="4591050"/>
          <p14:tracePt t="173778" x="6153150" y="4527550"/>
          <p14:tracePt t="173795" x="6127750" y="4502150"/>
          <p14:tracePt t="173812" x="6121400" y="4495800"/>
          <p14:tracePt t="173829" x="6108700" y="4483100"/>
          <p14:tracePt t="173845" x="6089650" y="4476750"/>
          <p14:tracePt t="173861" x="6051550" y="4464050"/>
          <p14:tracePt t="173878" x="6000750" y="4457700"/>
          <p14:tracePt t="173896" x="5937250" y="4451350"/>
          <p14:tracePt t="173911" x="5899150" y="4445000"/>
          <p14:tracePt t="173928" x="5861050" y="4438650"/>
          <p14:tracePt t="173944" x="5842000" y="4432300"/>
          <p14:tracePt t="173962" x="5829300" y="4432300"/>
          <p14:tracePt t="173978" x="5816600" y="4432300"/>
          <p14:tracePt t="173995" x="5803900" y="4432300"/>
          <p14:tracePt t="174012" x="5778500" y="4432300"/>
          <p14:tracePt t="174028" x="5734050" y="4432300"/>
          <p14:tracePt t="174045" x="5689600" y="4438650"/>
          <p14:tracePt t="174061" x="5651500" y="4451350"/>
          <p14:tracePt t="174078" x="5626100" y="4457700"/>
          <p14:tracePt t="174095" x="5607050" y="4464050"/>
          <p14:tracePt t="174116" x="5575300" y="4483100"/>
          <p14:tracePt t="174128" x="5562600" y="4489450"/>
          <p14:tracePt t="174145" x="5518150" y="4514850"/>
          <p14:tracePt t="174170" x="5467350" y="4546600"/>
          <p14:tracePt t="174178" x="5441950" y="4572000"/>
          <p14:tracePt t="174195" x="5416550" y="4591050"/>
          <p14:tracePt t="174212" x="5397500" y="4616450"/>
          <p14:tracePt t="174228" x="5365750" y="4654550"/>
          <p14:tracePt t="174245" x="5359400" y="4667250"/>
          <p14:tracePt t="174262" x="5353050" y="4686300"/>
          <p14:tracePt t="174279" x="5346700" y="4699000"/>
          <p14:tracePt t="174295" x="5340350" y="4724400"/>
          <p14:tracePt t="174312" x="5340350" y="4756150"/>
          <p14:tracePt t="174328" x="5340350" y="4775200"/>
          <p14:tracePt t="174348" x="5340350" y="4787900"/>
          <p14:tracePt t="174362" x="5340350" y="4800600"/>
          <p14:tracePt t="174379" x="5340350" y="4813300"/>
          <p14:tracePt t="174397" x="5346700" y="4826000"/>
          <p14:tracePt t="174412" x="5353050" y="4838700"/>
          <p14:tracePt t="174429" x="5365750" y="4857750"/>
          <p14:tracePt t="174448" x="5403850" y="4895850"/>
          <p14:tracePt t="174462" x="5422900" y="4914900"/>
          <p14:tracePt t="174479" x="5448300" y="4927600"/>
          <p14:tracePt t="174495" x="5480050" y="4940300"/>
          <p14:tracePt t="174512" x="5499100" y="4946650"/>
          <p14:tracePt t="174529" x="5505450" y="4953000"/>
          <p14:tracePt t="176104" x="5499100" y="4953000"/>
          <p14:tracePt t="176126" x="5448300" y="4921250"/>
          <p14:tracePt t="176146" x="5422900" y="4902200"/>
          <p14:tracePt t="176164" x="5403850" y="4889500"/>
          <p14:tracePt t="176180" x="5384800" y="4876800"/>
          <p14:tracePt t="176196" x="5359400" y="4857750"/>
          <p14:tracePt t="176214" x="5327650" y="4838700"/>
          <p14:tracePt t="176230" x="5302250" y="4806950"/>
          <p14:tracePt t="176247" x="5283200" y="4781550"/>
          <p14:tracePt t="176277" x="5270500" y="4749800"/>
          <p14:tracePt t="176289" x="5270500" y="4743450"/>
          <p14:tracePt t="176363" x="5270500" y="4749800"/>
          <p14:tracePt t="176380" x="5276850" y="4762500"/>
          <p14:tracePt t="176397" x="5302250" y="4781550"/>
          <p14:tracePt t="176414" x="5334000" y="4800600"/>
          <p14:tracePt t="176430" x="5346700" y="4819650"/>
          <p14:tracePt t="176447" x="5359400" y="4826000"/>
          <p14:tracePt t="176463" x="5365750" y="4838700"/>
          <p14:tracePt t="176480" x="5372100" y="4838700"/>
          <p14:tracePt t="176506" x="5397500" y="4864100"/>
          <p14:tracePt t="176532" x="5429250" y="4889500"/>
          <p14:tracePt t="176547" x="5441950" y="4895850"/>
          <p14:tracePt t="176580" x="5448300" y="4895850"/>
          <p14:tracePt t="176714" x="5480050" y="4895850"/>
          <p14:tracePt t="176730" x="5562600" y="4902200"/>
          <p14:tracePt t="176747" x="5664200" y="4908550"/>
          <p14:tracePt t="176764" x="5740400" y="4908550"/>
          <p14:tracePt t="176765" x="5772150" y="4902200"/>
          <p14:tracePt t="176786" x="5822950" y="4895850"/>
          <p14:tracePt t="176797" x="5854700" y="4883150"/>
          <p14:tracePt t="176821" x="5880100" y="4870450"/>
          <p14:tracePt t="176830" x="5886450" y="4870450"/>
          <p14:tracePt t="176847" x="5899150" y="4857750"/>
          <p14:tracePt t="176864" x="5930900" y="4838700"/>
          <p14:tracePt t="176881" x="5962650" y="4819650"/>
          <p14:tracePt t="176897" x="5994400" y="4800600"/>
          <p14:tracePt t="176914" x="6019800" y="4775200"/>
          <p14:tracePt t="176935" x="6045200" y="4749800"/>
          <p14:tracePt t="176949" x="6051550" y="4749800"/>
          <p14:tracePt t="177020" x="6038850" y="4737100"/>
          <p14:tracePt t="177032" x="6026150" y="4730750"/>
          <p14:tracePt t="177048" x="6007100" y="4718050"/>
          <p14:tracePt t="177065" x="5988050" y="4705350"/>
          <p14:tracePt t="177081" x="5975350" y="4692650"/>
          <p14:tracePt t="177098" x="5956300" y="4679950"/>
          <p14:tracePt t="177115" x="5924550" y="4667250"/>
          <p14:tracePt t="177131" x="5892800" y="4654550"/>
          <p14:tracePt t="177147" x="5861050" y="4648200"/>
          <p14:tracePt t="177164" x="5816600" y="4635500"/>
          <p14:tracePt t="177181" x="5778500" y="4629150"/>
          <p14:tracePt t="177197" x="5746750" y="4616450"/>
          <p14:tracePt t="177214" x="5715000" y="4610100"/>
          <p14:tracePt t="177232" x="5695950" y="4603750"/>
          <p14:tracePt t="177260" x="5657850" y="4591050"/>
          <p14:tracePt t="177269" x="5651500" y="4591050"/>
          <p14:tracePt t="177281" x="5645150" y="4591050"/>
          <p14:tracePt t="177303" x="5632450" y="4584700"/>
          <p14:tracePt t="177314" x="5626100" y="4584700"/>
          <p14:tracePt t="177331" x="5607050" y="4584700"/>
          <p14:tracePt t="177348" x="5575300" y="4584700"/>
          <p14:tracePt t="177364" x="5486400" y="4578350"/>
          <p14:tracePt t="177432" x="5480050" y="4578350"/>
          <p14:tracePt t="177449" x="5467350" y="4578350"/>
          <p14:tracePt t="177474" x="5441950" y="4578350"/>
          <p14:tracePt t="177598" x="5448300" y="4597400"/>
          <p14:tracePt t="177615" x="5473700" y="4603750"/>
          <p14:tracePt t="177631" x="5518150" y="4616450"/>
          <p14:tracePt t="177648" x="5556250" y="4622800"/>
          <p14:tracePt t="177664" x="5588000" y="4629150"/>
          <p14:tracePt t="177681" x="5638800" y="4648200"/>
          <p14:tracePt t="177699" x="5740400" y="4699000"/>
          <p14:tracePt t="177723" x="5810250" y="4756150"/>
          <p14:tracePt t="177731" x="5822950" y="4762500"/>
          <p14:tracePt t="177748" x="5854700" y="4781550"/>
          <p14:tracePt t="177772" x="5899150" y="4787900"/>
          <p14:tracePt t="177784" x="5918200" y="4787900"/>
          <p14:tracePt t="177798" x="5962650" y="4781550"/>
          <p14:tracePt t="177816" x="6019800" y="4756150"/>
          <p14:tracePt t="177832" x="6057900" y="4730750"/>
          <p14:tracePt t="177848" x="6102350" y="4686300"/>
          <p14:tracePt t="177872" x="6146800" y="4648200"/>
          <p14:tracePt t="177882" x="6153150" y="4635500"/>
          <p14:tracePt t="177909" x="6178550" y="4597400"/>
          <p14:tracePt t="177936" x="6191250" y="4565650"/>
          <p14:tracePt t="177948" x="6191250" y="4533900"/>
          <p14:tracePt t="177967" x="6191250" y="4508500"/>
          <p14:tracePt t="177982" x="6184900" y="4502150"/>
          <p14:tracePt t="178098" x="6184900" y="4495800"/>
          <p14:tracePt t="178115" x="6165850" y="4476750"/>
          <p14:tracePt t="178132" x="6127750" y="4438650"/>
          <p14:tracePt t="178149" x="6076950" y="4387850"/>
          <p14:tracePt t="178165" x="6013450" y="4349750"/>
          <p14:tracePt t="178185" x="5962650" y="4324350"/>
          <p14:tracePt t="178199" x="5924550" y="4305300"/>
          <p14:tracePt t="178216" x="5886450" y="4286250"/>
          <p14:tracePt t="178232" x="5854700" y="4260850"/>
          <p14:tracePt t="178249" x="5829300" y="4229100"/>
          <p14:tracePt t="178265" x="5803900" y="4203700"/>
          <p14:tracePt t="178282" x="5715000" y="4159250"/>
          <p14:tracePt t="178298" x="5511800" y="4089400"/>
          <p14:tracePt t="178315" x="5365750" y="4057650"/>
          <p14:tracePt t="178332" x="5314950" y="4051300"/>
          <p14:tracePt t="178348" x="5308600" y="4051300"/>
          <p14:tracePt t="178432" x="5295900" y="4057650"/>
          <p14:tracePt t="178449" x="5283200" y="4070350"/>
          <p14:tracePt t="178477" x="5270500" y="4133850"/>
          <p14:tracePt t="178485" x="5270500" y="4159250"/>
          <p14:tracePt t="178499" x="5270500" y="4191000"/>
          <p14:tracePt t="178522" x="5270500" y="4286250"/>
          <p14:tracePt t="178532" x="5251450" y="4394200"/>
          <p14:tracePt t="178549" x="5226050" y="4476750"/>
          <p14:tracePt t="178565" x="5207000" y="4559300"/>
          <p14:tracePt t="178582" x="5194300" y="4629150"/>
          <p14:tracePt t="178600" x="5187950" y="4679950"/>
          <p14:tracePt t="178616" x="5187950" y="4718050"/>
          <p14:tracePt t="178632" x="5207000" y="4743450"/>
          <p14:tracePt t="178649" x="5213350" y="4743450"/>
          <p14:tracePt t="178682" x="5219700" y="4743450"/>
          <p14:tracePt t="178715" x="5238750" y="4749800"/>
          <p14:tracePt t="178732" x="5283200" y="4762500"/>
          <p14:tracePt t="178756" x="5359400" y="4775200"/>
          <p14:tracePt t="178770" x="5403850" y="4775200"/>
          <p14:tracePt t="178785" x="5422900" y="4775200"/>
          <p14:tracePt t="178799" x="5454650" y="4775200"/>
          <p14:tracePt t="178815" x="5480050" y="4775200"/>
          <p14:tracePt t="178832" x="5499100" y="4775200"/>
          <p14:tracePt t="178849" x="5511800" y="4775200"/>
          <p14:tracePt t="178866" x="5518150" y="4781550"/>
          <p14:tracePt t="178882" x="5524500" y="4787900"/>
          <p14:tracePt t="178899" x="5524500" y="4794250"/>
          <p14:tracePt t="178982" x="5524500" y="4800600"/>
          <p14:tracePt t="179000" x="5537200" y="4806950"/>
          <p14:tracePt t="179015" x="5543550" y="4806950"/>
          <p14:tracePt t="179032" x="5543550" y="4813300"/>
          <p14:tracePt t="179333" x="5530850" y="4806950"/>
          <p14:tracePt t="179350" x="5530850" y="4800600"/>
          <p14:tracePt t="179366" x="5518150" y="4800600"/>
          <p14:tracePt t="179384" x="5511800" y="4794250"/>
          <p14:tracePt t="179410" x="5505450" y="4787900"/>
          <p14:tracePt t="179417" x="5499100" y="4781550"/>
          <p14:tracePt t="179433" x="5492750" y="4775200"/>
          <p14:tracePt t="179449" x="5486400" y="4768850"/>
          <p14:tracePt t="179466" x="5473700" y="4756150"/>
          <p14:tracePt t="179490" x="5454650" y="4737100"/>
          <p14:tracePt t="179503" x="5448300" y="4730750"/>
          <p14:tracePt t="179517" x="5435600" y="4711700"/>
          <p14:tracePt t="179533" x="5416550" y="4699000"/>
          <p14:tracePt t="179549" x="5397500" y="4686300"/>
          <p14:tracePt t="179566" x="5384800" y="4679950"/>
          <p14:tracePt t="179583" x="5372100" y="4673600"/>
          <p14:tracePt t="179600" x="5365750" y="4673600"/>
          <p14:tracePt t="179601" x="5365750" y="4667250"/>
          <p14:tracePt t="179616" x="5359400" y="4667250"/>
          <p14:tracePt t="179633" x="5334000" y="4660900"/>
          <p14:tracePt t="179650" x="5257800" y="4654550"/>
          <p14:tracePt t="179666" x="5168900" y="4648200"/>
          <p14:tracePt t="179683" x="5086350" y="4648200"/>
          <p14:tracePt t="179701" x="4997450" y="4641850"/>
          <p14:tracePt t="179716" x="4921250" y="4629150"/>
          <p14:tracePt t="179733" x="4883150" y="4622800"/>
          <p14:tracePt t="179749" x="4876800" y="4616450"/>
          <p14:tracePt t="179768" x="4870450" y="4616450"/>
          <p14:tracePt t="179787" x="4851400" y="4610100"/>
          <p14:tracePt t="179800" x="4826000" y="4603750"/>
          <p14:tracePt t="179816" x="4749800" y="4591050"/>
          <p14:tracePt t="179833" x="4673600" y="4584700"/>
          <p14:tracePt t="179834" x="4641850" y="4584700"/>
          <p14:tracePt t="179849" x="4603750" y="4572000"/>
          <p14:tracePt t="179866" x="4540250" y="4565650"/>
          <p14:tracePt t="179883" x="4540250" y="4559300"/>
          <p14:tracePt t="180017" x="4540250" y="4565650"/>
          <p14:tracePt t="180033" x="4540250" y="4597400"/>
          <p14:tracePt t="180050" x="4559300" y="4648200"/>
          <p14:tracePt t="180067" x="4578350" y="4705350"/>
          <p14:tracePt t="180083" x="4597400" y="4775200"/>
          <p14:tracePt t="180100" x="4622800" y="4857750"/>
          <p14:tracePt t="180117" x="4641850" y="4902200"/>
          <p14:tracePt t="180133" x="4648200" y="4927600"/>
          <p14:tracePt t="180150" x="4660900" y="4953000"/>
          <p14:tracePt t="180168" x="4667250" y="4978400"/>
          <p14:tracePt t="180186" x="4673600" y="4997450"/>
          <p14:tracePt t="180210" x="4686300" y="5010150"/>
          <p14:tracePt t="180217" x="4686300" y="5016500"/>
          <p14:tracePt t="216911" x="4692650" y="5016500"/>
          <p14:tracePt t="216940" x="4756150" y="5048250"/>
          <p14:tracePt t="216947" x="4800600" y="5054600"/>
          <p14:tracePt t="216964" x="4895850" y="5060950"/>
          <p14:tracePt t="216988" x="5048250" y="5067300"/>
          <p14:tracePt t="216997" x="5073650" y="5067300"/>
          <p14:tracePt t="217014" x="5124450" y="5067300"/>
          <p14:tracePt t="217031" x="5149850" y="5067300"/>
          <p14:tracePt t="217048" x="5175250" y="5067300"/>
          <p14:tracePt t="217065" x="5226050" y="5060950"/>
          <p14:tracePt t="217081" x="5295900" y="5029200"/>
          <p14:tracePt t="217098" x="5441950" y="4959350"/>
          <p14:tracePt t="217114" x="5537200" y="4914900"/>
          <p14:tracePt t="217131" x="5600700" y="4883150"/>
          <p14:tracePt t="217147" x="5619750" y="4857750"/>
          <p14:tracePt t="217219" x="5619750" y="4845050"/>
          <p14:tracePt t="217231" x="5619750" y="4826000"/>
          <p14:tracePt t="217248" x="5594350" y="4787900"/>
          <p14:tracePt t="217270" x="5518150" y="4737100"/>
          <p14:tracePt t="217282" x="5422900" y="4711700"/>
          <p14:tracePt t="217298" x="5384800" y="4705350"/>
          <p14:tracePt t="217314" x="5276850" y="4699000"/>
          <p14:tracePt t="217331" x="5232400" y="4699000"/>
          <p14:tracePt t="217349" x="5213350" y="4699000"/>
          <p14:tracePt t="217381" x="5194300" y="4699000"/>
          <p14:tracePt t="217400" x="5137150" y="4705350"/>
          <p14:tracePt t="217417" x="4946650" y="4718050"/>
          <p14:tracePt t="217433" x="4711700" y="4724400"/>
          <p14:tracePt t="217434" x="4629150" y="4724400"/>
          <p14:tracePt t="217448" x="4521200" y="4724400"/>
          <p14:tracePt t="217464" x="4375150" y="4724400"/>
          <p14:tracePt t="217465" x="4318000" y="4724400"/>
          <p14:tracePt t="217481" x="4273550" y="4724400"/>
          <p14:tracePt t="217498" x="4229100" y="4724400"/>
          <p14:tracePt t="217514" x="4210050" y="4724400"/>
          <p14:tracePt t="217548" x="4203700" y="4724400"/>
          <p14:tracePt t="217598" x="4216400" y="4724400"/>
          <p14:tracePt t="217615" x="4260850" y="4718050"/>
          <p14:tracePt t="217631" x="4311650" y="4705350"/>
          <p14:tracePt t="217648" x="4394200" y="4673600"/>
          <p14:tracePt t="217665" x="4470400" y="4648200"/>
          <p14:tracePt t="217682" x="4495800" y="4629150"/>
          <p14:tracePt t="217698" x="4584700" y="4603750"/>
          <p14:tracePt t="217715" x="4724400" y="4603750"/>
          <p14:tracePt t="217731" x="4889500" y="4603750"/>
          <p14:tracePt t="217748" x="5143500" y="4622800"/>
          <p14:tracePt t="217765" x="5397500" y="4635500"/>
          <p14:tracePt t="217768" x="5607050" y="4635500"/>
          <p14:tracePt t="217782" x="5759450" y="4635500"/>
          <p14:tracePt t="217798" x="6165850" y="4629150"/>
          <p14:tracePt t="217815" x="6578600" y="4610100"/>
          <p14:tracePt t="217833" x="7023100" y="4610100"/>
          <p14:tracePt t="217849" x="7600950" y="4610100"/>
          <p14:tracePt t="217870" x="8337550" y="4635500"/>
          <p14:tracePt t="217882" x="8496300" y="4635500"/>
          <p14:tracePt t="217898" x="8953500" y="4641850"/>
          <p14:tracePt t="217915" x="9086850" y="4635500"/>
          <p14:tracePt t="217931" x="9150350" y="4622800"/>
          <p14:tracePt t="217948" x="9188450" y="4616450"/>
          <p14:tracePt t="217965" x="9194800" y="4616450"/>
          <p14:tracePt t="218158" x="9220200" y="4610100"/>
          <p14:tracePt t="218165" x="9226550" y="4610100"/>
          <p14:tracePt t="218181" x="9226550" y="4603750"/>
          <p14:tracePt t="218198" x="9239250" y="4603750"/>
          <p14:tracePt t="218216" x="9245600" y="4597400"/>
          <p14:tracePt t="218265" x="9251950" y="4591050"/>
          <p14:tracePt t="218282" x="9258300" y="4591050"/>
          <p14:tracePt t="218300" x="9264650" y="4591050"/>
          <p14:tracePt t="218315" x="9271000" y="4591050"/>
          <p14:tracePt t="218515" x="9251950" y="4591050"/>
          <p14:tracePt t="218532" x="9232900" y="4603750"/>
          <p14:tracePt t="218549" x="9201150" y="4610100"/>
          <p14:tracePt t="218565" x="9156700" y="4629150"/>
          <p14:tracePt t="218582" x="9080500" y="4648200"/>
          <p14:tracePt t="218601" x="8959850" y="4686300"/>
          <p14:tracePt t="218625" x="8712200" y="4730750"/>
          <p14:tracePt t="218632" x="8648700" y="4737100"/>
          <p14:tracePt t="218649" x="8534400" y="4743450"/>
          <p14:tracePt t="218665" x="8407400" y="4756150"/>
          <p14:tracePt t="218682" x="8255000" y="4762500"/>
          <p14:tracePt t="218699" x="8026400" y="4762500"/>
          <p14:tracePt t="218718" x="7747000" y="4768850"/>
          <p14:tracePt t="218732" x="7454900" y="4768850"/>
          <p14:tracePt t="218749" x="7143750" y="4768850"/>
          <p14:tracePt t="218766" x="6858000" y="4768850"/>
          <p14:tracePt t="218768" x="6737350" y="4768850"/>
          <p14:tracePt t="218783" x="6546850" y="4768850"/>
          <p14:tracePt t="218799" x="6140450" y="4775200"/>
          <p14:tracePt t="218816" x="5721350" y="4781550"/>
          <p14:tracePt t="218832" x="5156200" y="4775200"/>
          <p14:tracePt t="218849" x="4787900" y="4762500"/>
          <p14:tracePt t="218866" x="4546600" y="4749800"/>
          <p14:tracePt t="218882" x="4311650" y="4749800"/>
          <p14:tracePt t="218899" x="3975100" y="4756150"/>
          <p14:tracePt t="218915" x="3556000" y="4775200"/>
          <p14:tracePt t="218932" x="3028950" y="4787900"/>
          <p14:tracePt t="218949" x="2584450" y="4794250"/>
          <p14:tracePt t="218966" x="2146300" y="4775200"/>
          <p14:tracePt t="218983" x="1879600" y="4743450"/>
          <p14:tracePt t="219001" x="1708150" y="4711700"/>
          <p14:tracePt t="219016" x="1619250" y="4686300"/>
          <p14:tracePt t="219033" x="1517650" y="4679950"/>
          <p14:tracePt t="219049" x="1365250" y="4673600"/>
          <p14:tracePt t="219068" x="1073150" y="4705350"/>
          <p14:tracePt t="219082" x="876300" y="4737100"/>
          <p14:tracePt t="219099" x="717550" y="4749800"/>
          <p14:tracePt t="219116" x="654050" y="4756150"/>
          <p14:tracePt t="219132" x="647700" y="4756150"/>
          <p14:tracePt t="219166" x="635000" y="4762500"/>
          <p14:tracePt t="219183" x="552450" y="4826000"/>
          <p14:tracePt t="219199" x="387350" y="4895850"/>
          <p14:tracePt t="219216" x="158750" y="4972050"/>
          <p14:tracePt t="219280" x="6350" y="5073650"/>
          <p14:tracePt t="219287" x="76200" y="5067300"/>
          <p14:tracePt t="219301" x="292100" y="5060950"/>
          <p14:tracePt t="219316" x="361950" y="5060950"/>
          <p14:tracePt t="219332" x="584200" y="5111750"/>
          <p14:tracePt t="219349" x="698500" y="5156200"/>
          <p14:tracePt t="219366" x="876300" y="5226050"/>
          <p14:tracePt t="219385" x="1104900" y="5295900"/>
          <p14:tracePt t="219401" x="1327150" y="5346700"/>
          <p14:tracePt t="219420" x="1530350" y="5378450"/>
          <p14:tracePt t="219433" x="1739900" y="5384800"/>
          <p14:tracePt t="219453" x="1879600" y="5391150"/>
          <p14:tracePt t="219466" x="1955800" y="5391150"/>
          <p14:tracePt t="219483" x="1993900" y="5384800"/>
          <p14:tracePt t="219506" x="2044700" y="5365750"/>
          <p14:tracePt t="219516" x="2070100" y="5359400"/>
          <p14:tracePt t="219535" x="2108200" y="5346700"/>
          <p14:tracePt t="219566" x="2070100" y="5314950"/>
          <p14:tracePt t="219583" x="1930400" y="5276850"/>
          <p14:tracePt t="219600" x="1778000" y="5232400"/>
          <p14:tracePt t="219616" x="1631950" y="5168900"/>
          <p14:tracePt t="219634" x="1517650" y="5105400"/>
          <p14:tracePt t="219650" x="1397000" y="5041900"/>
          <p14:tracePt t="219666" x="1257300" y="4972050"/>
          <p14:tracePt t="219683" x="1079500" y="4895850"/>
          <p14:tracePt t="219700" x="920750" y="4857750"/>
          <p14:tracePt t="219717" x="723900" y="4826000"/>
          <p14:tracePt t="219743" x="444500" y="4806950"/>
          <p14:tracePt t="219750" x="368300" y="4800600"/>
          <p14:tracePt t="219766" x="254000" y="4806950"/>
          <p14:tracePt t="219784" x="215900" y="4819650"/>
          <p14:tracePt t="219801" x="203200" y="4851400"/>
          <p14:tracePt t="219817" x="190500" y="4940300"/>
          <p14:tracePt t="219843" x="177800" y="5029200"/>
          <p14:tracePt t="219850" x="177800" y="5054600"/>
          <p14:tracePt t="219866" x="184150" y="5099050"/>
          <p14:tracePt t="219883" x="209550" y="5130800"/>
          <p14:tracePt t="219900" x="241300" y="5149850"/>
          <p14:tracePt t="219916" x="292100" y="5162550"/>
          <p14:tracePt t="219933" x="374650" y="5162550"/>
          <p14:tracePt t="219950" x="463550" y="5156200"/>
          <p14:tracePt t="219966" x="622300" y="5143500"/>
          <p14:tracePt t="219983" x="850900" y="5124450"/>
          <p14:tracePt t="220000" x="1009650" y="5105400"/>
          <p14:tracePt t="220017" x="1212850" y="5073650"/>
          <p14:tracePt t="220034" x="1409700" y="5041900"/>
          <p14:tracePt t="220050" x="1543050" y="5016500"/>
          <p14:tracePt t="220066" x="1549400" y="4991100"/>
          <p14:tracePt t="220083" x="1530350" y="4972050"/>
          <p14:tracePt t="220100" x="1466850" y="4940300"/>
          <p14:tracePt t="220117" x="1409700" y="4902200"/>
          <p14:tracePt t="220133" x="1327150" y="4851400"/>
          <p14:tracePt t="220150" x="1225550" y="4806950"/>
          <p14:tracePt t="220169" x="1104900" y="4756150"/>
          <p14:tracePt t="220184" x="958850" y="4718050"/>
          <p14:tracePt t="220201" x="838200" y="4686300"/>
          <p14:tracePt t="220217" x="742950" y="4660900"/>
          <p14:tracePt t="220234" x="654050" y="4629150"/>
          <p14:tracePt t="220250" x="603250" y="4603750"/>
          <p14:tracePt t="220267" x="552450" y="4591050"/>
          <p14:tracePt t="220284" x="469900" y="4591050"/>
          <p14:tracePt t="220300" x="381000" y="4641850"/>
          <p14:tracePt t="220317" x="361950" y="4686300"/>
          <p14:tracePt t="220334" x="368300" y="4711700"/>
          <p14:tracePt t="220359" x="425450" y="4749800"/>
          <p14:tracePt t="220369" x="457200" y="4775200"/>
          <p14:tracePt t="220387" x="514350" y="4838700"/>
          <p14:tracePt t="220400" x="571500" y="4902200"/>
          <p14:tracePt t="220417" x="628650" y="4959350"/>
          <p14:tracePt t="220434" x="704850" y="5010150"/>
          <p14:tracePt t="220450" x="876300" y="5092700"/>
          <p14:tracePt t="220467" x="1098550" y="5156200"/>
          <p14:tracePt t="220484" x="1346200" y="5194300"/>
          <p14:tracePt t="220508" x="1695450" y="5226050"/>
          <p14:tracePt t="220517" x="1924050" y="5232400"/>
          <p14:tracePt t="220534" x="1987550" y="5232400"/>
          <p14:tracePt t="220552" x="2051050" y="5226050"/>
          <p14:tracePt t="221151" x="2051050" y="5219700"/>
          <p14:tracePt t="221176" x="2038350" y="5213350"/>
          <p14:tracePt t="221184" x="2025650" y="5207000"/>
          <p14:tracePt t="221201" x="1968500" y="5194300"/>
          <p14:tracePt t="221218" x="1917700" y="5187950"/>
          <p14:tracePt t="221234" x="1835150" y="5175250"/>
          <p14:tracePt t="221251" x="1797050" y="5162550"/>
          <p14:tracePt t="221268" x="1790700" y="5162550"/>
          <p14:tracePt t="221435" x="1797050" y="5162550"/>
          <p14:tracePt t="221452" x="1816100" y="5156200"/>
          <p14:tracePt t="221474" x="1866900" y="5143500"/>
          <p14:tracePt t="221484" x="1898650" y="5130800"/>
          <p14:tracePt t="221502" x="1962150" y="5118100"/>
          <p14:tracePt t="221523" x="2032000" y="5105400"/>
          <p14:tracePt t="221525" x="2063750" y="5105400"/>
          <p14:tracePt t="221535" x="2114550" y="5105400"/>
          <p14:tracePt t="221552" x="2203450" y="5099050"/>
          <p14:tracePt t="221568" x="2254250" y="5099050"/>
          <p14:tracePt t="221585" x="2305050" y="5099050"/>
          <p14:tracePt t="221601" x="2311400" y="5099050"/>
          <p14:tracePt t="221635" x="2324100" y="5099050"/>
          <p14:tracePt t="221656" x="2343150" y="5099050"/>
          <p14:tracePt t="221668" x="2355850" y="5099050"/>
          <p14:tracePt t="221690" x="2381250" y="5099050"/>
          <p14:tracePt t="221702" x="2387600" y="5099050"/>
          <p14:tracePt t="221769" x="2400300" y="5099050"/>
          <p14:tracePt t="221788" x="2444750" y="5105400"/>
          <p14:tracePt t="221801" x="2463800" y="5111750"/>
          <p14:tracePt t="221818" x="2489200" y="5118100"/>
          <p14:tracePt t="221835" x="2501900" y="5137150"/>
          <p14:tracePt t="221851" x="2501900" y="5149850"/>
          <p14:tracePt t="221868" x="2501900" y="5156200"/>
          <p14:tracePt t="221996" x="2514600" y="5149850"/>
          <p14:tracePt t="222003" x="2520950" y="5143500"/>
          <p14:tracePt t="222019" x="2527300" y="5130800"/>
          <p14:tracePt t="222036" x="2552700" y="5118100"/>
          <p14:tracePt t="222052" x="2590800" y="5105400"/>
          <p14:tracePt t="222068" x="2673350" y="5099050"/>
          <p14:tracePt t="222085" x="2800350" y="5105400"/>
          <p14:tracePt t="222102" x="2927350" y="5111750"/>
          <p14:tracePt t="222119" x="3041650" y="5124450"/>
          <p14:tracePt t="222136" x="3117850" y="5130800"/>
          <p14:tracePt t="222153" x="3194050" y="5137150"/>
          <p14:tracePt t="222169" x="3270250" y="5143500"/>
          <p14:tracePt t="222185" x="3378200" y="5156200"/>
          <p14:tracePt t="222202" x="3505200" y="5168900"/>
          <p14:tracePt t="222221" x="3651250" y="5194300"/>
          <p14:tracePt t="222235" x="3727450" y="5207000"/>
          <p14:tracePt t="222252" x="3752850" y="5213350"/>
          <p14:tracePt t="222268" x="3765550" y="5213350"/>
          <p14:tracePt t="222285" x="3778250" y="5219700"/>
          <p14:tracePt t="222302" x="3803650" y="5219700"/>
          <p14:tracePt t="222319" x="3873500" y="5219700"/>
          <p14:tracePt t="222335" x="3975100" y="5219700"/>
          <p14:tracePt t="222352" x="4070350" y="5219700"/>
          <p14:tracePt t="222368" x="4165600" y="5226050"/>
          <p14:tracePt t="222385" x="4267200" y="5232400"/>
          <p14:tracePt t="222402" x="4318000" y="5213350"/>
          <p14:tracePt t="222419" x="4368800" y="5187950"/>
          <p14:tracePt t="222436" x="4425950" y="5162550"/>
          <p14:tracePt t="222452" x="4495800" y="5137150"/>
          <p14:tracePt t="222469" x="4660900" y="5124450"/>
          <p14:tracePt t="222485" x="4775200" y="5137150"/>
          <p14:tracePt t="222502" x="4946650" y="5175250"/>
          <p14:tracePt t="222520" x="5080000" y="5219700"/>
          <p14:tracePt t="222536" x="5149850" y="5232400"/>
          <p14:tracePt t="222552" x="5194300" y="5238750"/>
          <p14:tracePt t="222569" x="5245100" y="5245100"/>
          <p14:tracePt t="222596" x="5384800" y="5264150"/>
          <p14:tracePt t="222619" x="5454650" y="5276850"/>
          <p14:tracePt t="222642" x="5537200" y="5308600"/>
          <p14:tracePt t="222652" x="5568950" y="5327650"/>
          <p14:tracePt t="222674" x="5581650" y="5334000"/>
          <p14:tracePt t="222686" x="5594350" y="5334000"/>
          <p14:tracePt t="222702" x="5613400" y="5340350"/>
          <p14:tracePt t="222719" x="5670550" y="5359400"/>
          <p14:tracePt t="222736" x="5753100" y="5378450"/>
          <p14:tracePt t="222752" x="5854700" y="5391150"/>
          <p14:tracePt t="222769" x="5956300" y="5391150"/>
          <p14:tracePt t="222786" x="6013450" y="5391150"/>
          <p14:tracePt t="222802" x="6057900" y="5384800"/>
          <p14:tracePt t="222832" x="6108700" y="5359400"/>
          <p14:tracePt t="222839" x="6121400" y="5346700"/>
          <p14:tracePt t="222852" x="6127750" y="5340350"/>
          <p14:tracePt t="222869" x="6140450" y="5314950"/>
          <p14:tracePt t="222886" x="6159500" y="5276850"/>
          <p14:tracePt t="222902" x="6172200" y="5226050"/>
          <p14:tracePt t="222920" x="6178550" y="5181600"/>
          <p14:tracePt t="222936" x="6184900" y="5137150"/>
          <p14:tracePt t="222952" x="6184900" y="5086350"/>
          <p14:tracePt t="222969" x="6178550" y="5035550"/>
          <p14:tracePt t="222986" x="6159500" y="4984750"/>
          <p14:tracePt t="223003" x="6127750" y="4933950"/>
          <p14:tracePt t="223019" x="6096000" y="4889500"/>
          <p14:tracePt t="223036" x="6045200" y="4845050"/>
          <p14:tracePt t="223053" x="5981700" y="4806950"/>
          <p14:tracePt t="223077" x="5829300" y="4749800"/>
          <p14:tracePt t="223086" x="5778500" y="4730750"/>
          <p14:tracePt t="223102" x="5689600" y="4711700"/>
          <p14:tracePt t="223120" x="5594350" y="4705350"/>
          <p14:tracePt t="223136" x="5435600" y="4699000"/>
          <p14:tracePt t="223162" x="5080000" y="4711700"/>
          <p14:tracePt t="223169" x="5029200" y="4718050"/>
          <p14:tracePt t="223186" x="4819650" y="4730750"/>
          <p14:tracePt t="223202" x="4629150" y="4743450"/>
          <p14:tracePt t="223219" x="4502150" y="4749800"/>
          <p14:tracePt t="223236" x="4400550" y="4762500"/>
          <p14:tracePt t="223252" x="4298950" y="4787900"/>
          <p14:tracePt t="223269" x="4229100" y="4819650"/>
          <p14:tracePt t="223288" x="4203700" y="4857750"/>
          <p14:tracePt t="223304" x="4184650" y="4908550"/>
          <p14:tracePt t="223320" x="4178300" y="4965700"/>
          <p14:tracePt t="223336" x="4178300" y="5003800"/>
          <p14:tracePt t="223353" x="4197350" y="5048250"/>
          <p14:tracePt t="223370" x="4229100" y="5099050"/>
          <p14:tracePt t="223371" x="4241800" y="5124450"/>
          <p14:tracePt t="223386" x="4260850" y="5149850"/>
          <p14:tracePt t="223404" x="4324350" y="5232400"/>
          <p14:tracePt t="223419" x="4368800" y="5276850"/>
          <p14:tracePt t="223436" x="4470400" y="5346700"/>
          <p14:tracePt t="223453" x="4572000" y="5391150"/>
          <p14:tracePt t="223470" x="4711700" y="5422900"/>
          <p14:tracePt t="223486" x="4927600" y="5441950"/>
          <p14:tracePt t="223503" x="5067300" y="5441950"/>
          <p14:tracePt t="223520" x="5251450" y="5410200"/>
          <p14:tracePt t="223536" x="5429250" y="5372100"/>
          <p14:tracePt t="223553" x="5556250" y="5327650"/>
          <p14:tracePt t="223570" x="5689600" y="5283200"/>
          <p14:tracePt t="223586" x="5759450" y="5251450"/>
          <p14:tracePt t="223603" x="5797550" y="5232400"/>
          <p14:tracePt t="223620" x="5803900" y="5226050"/>
          <p14:tracePt t="223636" x="5803900" y="5207000"/>
          <p14:tracePt t="223654" x="5803900" y="5194300"/>
          <p14:tracePt t="223669" x="5791200" y="5181600"/>
          <p14:tracePt t="223686" x="5778500" y="5156200"/>
          <p14:tracePt t="223704" x="5765800" y="5137150"/>
          <p14:tracePt t="223726" x="5746750" y="5092700"/>
          <p14:tracePt t="223736" x="5746750" y="5073650"/>
          <p14:tracePt t="223753" x="5746750" y="5054600"/>
          <p14:tracePt t="223770" x="5746750" y="5029200"/>
          <p14:tracePt t="223786" x="5746750" y="5010150"/>
          <p14:tracePt t="223803" x="5740400" y="4997450"/>
          <p14:tracePt t="223820" x="5734050" y="4984750"/>
          <p14:tracePt t="223837" x="5727700" y="4978400"/>
          <p14:tracePt t="223862" x="5676900" y="4953000"/>
          <p14:tracePt t="223886" x="5626100" y="4953000"/>
          <p14:tracePt t="223903" x="5588000" y="4953000"/>
          <p14:tracePt t="223920" x="5556250" y="4959350"/>
          <p14:tracePt t="223937" x="5518150" y="4972050"/>
          <p14:tracePt t="223953" x="5492750" y="4978400"/>
          <p14:tracePt t="223970" x="5473700" y="4991100"/>
          <p14:tracePt t="223987" x="5461000" y="4997450"/>
          <p14:tracePt t="224003" x="5448300" y="5010150"/>
          <p14:tracePt t="224020" x="5435600" y="5022850"/>
          <p14:tracePt t="224036" x="5416550" y="5041900"/>
          <p14:tracePt t="224053" x="5410200" y="5060950"/>
          <p14:tracePt t="224070" x="5403850" y="5092700"/>
          <p14:tracePt t="224087" x="5403850" y="5105400"/>
          <p14:tracePt t="224170" x="5422900" y="5111750"/>
          <p14:tracePt t="224187" x="5473700" y="5105400"/>
          <p14:tracePt t="224203" x="5530850" y="5092700"/>
          <p14:tracePt t="224220" x="5594350" y="5060950"/>
          <p14:tracePt t="224237" x="5619750" y="5041900"/>
          <p14:tracePt t="224254" x="5638800" y="5029200"/>
          <p14:tracePt t="224278" x="5708650" y="5010150"/>
          <p14:tracePt t="224287" x="5715000" y="5010150"/>
          <p14:tracePt t="224304" x="5721350" y="5010150"/>
          <p14:tracePt t="224510" x="5930900" y="5029200"/>
          <p14:tracePt t="224521" x="6038850" y="5041900"/>
          <p14:tracePt t="224547" x="6438900" y="5073650"/>
          <p14:tracePt t="224554" x="6546850" y="5073650"/>
          <p14:tracePt t="224570" x="6807200" y="5080000"/>
          <p14:tracePt t="224587" x="7010400" y="5080000"/>
          <p14:tracePt t="224604" x="7143750" y="5067300"/>
          <p14:tracePt t="224620" x="7239000" y="5048250"/>
          <p14:tracePt t="224637" x="7289800" y="5041900"/>
          <p14:tracePt t="224656" x="7308850" y="5041900"/>
          <p14:tracePt t="224774" x="7327900" y="5041900"/>
          <p14:tracePt t="224787" x="7410450" y="5041900"/>
          <p14:tracePt t="224804" x="7505700" y="5041900"/>
          <p14:tracePt t="224821" x="7620000" y="5041900"/>
          <p14:tracePt t="224839" x="7702550" y="5035550"/>
          <p14:tracePt t="224855" x="7766050" y="5016500"/>
          <p14:tracePt t="224874" x="7797800" y="5003800"/>
          <p14:tracePt t="224888" x="7804150" y="5003800"/>
          <p14:tracePt t="224905" x="7810500" y="4991100"/>
          <p14:tracePt t="224920" x="7816850" y="4991100"/>
          <p14:tracePt t="224938" x="7816850" y="4984750"/>
          <p14:tracePt t="224954" x="7816850" y="4972050"/>
          <p14:tracePt t="224980" x="7804150" y="4959350"/>
          <p14:tracePt t="224987" x="7791450" y="4953000"/>
          <p14:tracePt t="225004" x="7759700" y="4940300"/>
          <p14:tracePt t="225021" x="7715250" y="4927600"/>
          <p14:tracePt t="225037" x="7632700" y="4914900"/>
          <p14:tracePt t="225054" x="7556500" y="4902200"/>
          <p14:tracePt t="225071" x="7429500" y="4895850"/>
          <p14:tracePt t="225087" x="7334250" y="4889500"/>
          <p14:tracePt t="225104" x="7251700" y="4889500"/>
          <p14:tracePt t="225121" x="7181850" y="4889500"/>
          <p14:tracePt t="225138" x="7112000" y="4889500"/>
          <p14:tracePt t="225160" x="7016750" y="4908550"/>
          <p14:tracePt t="225171" x="6997700" y="4914900"/>
          <p14:tracePt t="225196" x="6915150" y="4953000"/>
          <p14:tracePt t="225221" x="6870700" y="5003800"/>
          <p14:tracePt t="225238" x="6858000" y="5035550"/>
          <p14:tracePt t="225254" x="6858000" y="5086350"/>
          <p14:tracePt t="225271" x="6864350" y="5118100"/>
          <p14:tracePt t="225288" x="6902450" y="5156200"/>
          <p14:tracePt t="225307" x="6991350" y="5181600"/>
          <p14:tracePt t="225321" x="7124700" y="5194300"/>
          <p14:tracePt t="225337" x="7327900" y="5200650"/>
          <p14:tracePt t="225354" x="7537450" y="5187950"/>
          <p14:tracePt t="225371" x="7759700" y="5143500"/>
          <p14:tracePt t="225396" x="7969250" y="5022850"/>
          <p14:tracePt t="225404" x="7988300" y="4984750"/>
          <p14:tracePt t="225421" x="8001000" y="4933950"/>
          <p14:tracePt t="225438" x="8001000" y="4921250"/>
          <p14:tracePt t="225455" x="7988300" y="4908550"/>
          <p14:tracePt t="225477" x="7956550" y="4908550"/>
          <p14:tracePt t="225488" x="7899400" y="4908550"/>
          <p14:tracePt t="225507" x="7823200" y="4921250"/>
          <p14:tracePt t="225521" x="7727950" y="4933950"/>
          <p14:tracePt t="225538" x="7658100" y="4940300"/>
          <p14:tracePt t="225555" x="7575550" y="4953000"/>
          <p14:tracePt t="225571" x="7531100" y="4965700"/>
          <p14:tracePt t="225588" x="7505700" y="4972050"/>
          <p14:tracePt t="225605" x="7493000" y="4984750"/>
          <p14:tracePt t="225623" x="7486650" y="4997450"/>
          <p14:tracePt t="225638" x="7480300" y="5022850"/>
          <p14:tracePt t="225655" x="7480300" y="5054600"/>
          <p14:tracePt t="225675" x="7493000" y="5086350"/>
          <p14:tracePt t="225688" x="7518400" y="5105400"/>
          <p14:tracePt t="225705" x="7588250" y="5124450"/>
          <p14:tracePt t="225728" x="7664450" y="5130800"/>
          <p14:tracePt t="225738" x="7677150" y="5130800"/>
          <p14:tracePt t="225755" x="7727950" y="5124450"/>
          <p14:tracePt t="225771" x="7759700" y="5118100"/>
          <p14:tracePt t="225788" x="7804150" y="5111750"/>
          <p14:tracePt t="225809" x="7899400" y="5118100"/>
          <p14:tracePt t="225821" x="7937500" y="5130800"/>
          <p14:tracePt t="225838" x="8051800" y="5162550"/>
          <p14:tracePt t="225855" x="8197850" y="5194300"/>
          <p14:tracePt t="225872" x="8337550" y="5219700"/>
          <p14:tracePt t="225888" x="8572500" y="5251450"/>
          <p14:tracePt t="225916" x="8813800" y="5276850"/>
          <p14:tracePt t="225924" x="8928100" y="5289550"/>
          <p14:tracePt t="225947" x="9232900" y="5327650"/>
          <p14:tracePt t="225955" x="9296400" y="5334000"/>
          <p14:tracePt t="225971" x="9486900" y="5346700"/>
          <p14:tracePt t="225989" x="9709150" y="5353050"/>
          <p14:tracePt t="226005" x="9829800" y="5353050"/>
          <p14:tracePt t="226021" x="9893300" y="5346700"/>
          <p14:tracePt t="226038" x="9931400" y="5334000"/>
          <p14:tracePt t="226056" x="9956800" y="5321300"/>
          <p14:tracePt t="226072" x="9975850" y="5308600"/>
          <p14:tracePt t="226088" x="10013950" y="5283200"/>
          <p14:tracePt t="226105" x="10039350" y="5257800"/>
          <p14:tracePt t="226122" x="10064750" y="5219700"/>
          <p14:tracePt t="226156" x="10039350" y="5105400"/>
          <p14:tracePt t="226172" x="9988550" y="5054600"/>
          <p14:tracePt t="226188" x="9937750" y="5022850"/>
          <p14:tracePt t="226205" x="9880600" y="4997450"/>
          <p14:tracePt t="226222" x="9823450" y="4978400"/>
          <p14:tracePt t="226238" x="9759950" y="4959350"/>
          <p14:tracePt t="226255" x="9696450" y="4940300"/>
          <p14:tracePt t="226272" x="9588500" y="4914900"/>
          <p14:tracePt t="226288" x="9455150" y="4876800"/>
          <p14:tracePt t="226305" x="9271000" y="4838700"/>
          <p14:tracePt t="226322" x="9099550" y="4806950"/>
          <p14:tracePt t="226339" x="8883650" y="4775200"/>
          <p14:tracePt t="226355" x="8724900" y="4756150"/>
          <p14:tracePt t="226372" x="8585200" y="4756150"/>
          <p14:tracePt t="226373" x="8521700" y="4756150"/>
          <p14:tracePt t="226388" x="8413750" y="4762500"/>
          <p14:tracePt t="226405" x="8312150" y="4794250"/>
          <p14:tracePt t="226422" x="8248650" y="4819650"/>
          <p14:tracePt t="226440" x="8185150" y="4864100"/>
          <p14:tracePt t="226458" x="8159750" y="4889500"/>
          <p14:tracePt t="226472" x="8140700" y="4933950"/>
          <p14:tracePt t="226488" x="8140700" y="4972050"/>
          <p14:tracePt t="226505" x="8147050" y="5016500"/>
          <p14:tracePt t="226522" x="8159750" y="5060950"/>
          <p14:tracePt t="226539" x="8178800" y="5111750"/>
          <p14:tracePt t="226556" x="8204200" y="5168900"/>
          <p14:tracePt t="226574" x="8324850" y="5257800"/>
          <p14:tracePt t="226589" x="8401050" y="5289550"/>
          <p14:tracePt t="226605" x="8572500" y="5353050"/>
          <p14:tracePt t="226622" x="8794750" y="5397500"/>
          <p14:tracePt t="226639" x="9163050" y="5429250"/>
          <p14:tracePt t="226664" x="9518650" y="5422900"/>
          <p14:tracePt t="226672" x="9721850" y="5410200"/>
          <p14:tracePt t="226693" x="10045700" y="5410200"/>
          <p14:tracePt t="226706" x="10420350" y="5403850"/>
          <p14:tracePt t="226722" x="10807700" y="5378450"/>
          <p14:tracePt t="226739" x="11042650" y="5353050"/>
          <p14:tracePt t="226756" x="11226800" y="5308600"/>
          <p14:tracePt t="226772" x="11271250" y="5270500"/>
          <p14:tracePt t="226794" x="11264900" y="5213350"/>
          <p14:tracePt t="226806" x="11239500" y="5181600"/>
          <p14:tracePt t="226822" x="11163300" y="5130800"/>
          <p14:tracePt t="226841" x="11010900" y="5054600"/>
          <p14:tracePt t="226856" x="10953750" y="5029200"/>
          <p14:tracePt t="226872" x="10706100" y="4927600"/>
          <p14:tracePt t="226898" x="10293350" y="4806950"/>
          <p14:tracePt t="226906" x="10172700" y="4775200"/>
          <p14:tracePt t="226926" x="9836150" y="4711700"/>
          <p14:tracePt t="226939" x="9569450" y="4673600"/>
          <p14:tracePt t="226956" x="9264650" y="4648200"/>
          <p14:tracePt t="226972" x="9048750" y="4641850"/>
          <p14:tracePt t="226989" x="8851900" y="4641850"/>
          <p14:tracePt t="227006" x="8661400" y="4673600"/>
          <p14:tracePt t="227023" x="8445500" y="4718050"/>
          <p14:tracePt t="227040" x="8229600" y="4787900"/>
          <p14:tracePt t="227056" x="8064500" y="4851400"/>
          <p14:tracePt t="227073" x="7854950" y="4940300"/>
          <p14:tracePt t="227089" x="7734300" y="4991100"/>
          <p14:tracePt t="227090" x="7664450" y="5035550"/>
          <p14:tracePt t="227106" x="7620000" y="5073650"/>
          <p14:tracePt t="227122" x="7556500" y="5200650"/>
          <p14:tracePt t="227139" x="7550150" y="5302250"/>
          <p14:tracePt t="227156" x="7556500" y="5410200"/>
          <p14:tracePt t="227179" x="7639050" y="5613400"/>
          <p14:tracePt t="227189" x="7677150" y="5670550"/>
          <p14:tracePt t="227206" x="7823200" y="5765800"/>
          <p14:tracePt t="227229" x="8343900" y="5848350"/>
          <p14:tracePt t="227240" x="8591550" y="5861050"/>
          <p14:tracePt t="227256" x="9029700" y="5867400"/>
          <p14:tracePt t="227273" x="9518650" y="5842000"/>
          <p14:tracePt t="227289" x="9925050" y="5797550"/>
          <p14:tracePt t="227307" x="10471150" y="5708650"/>
          <p14:tracePt t="227323" x="10782300" y="5632450"/>
          <p14:tracePt t="227340" x="10928350" y="5594350"/>
          <p14:tracePt t="227356" x="11169650" y="5499100"/>
          <p14:tracePt t="227375" x="11341100" y="5391150"/>
          <p14:tracePt t="227389" x="11372850" y="5327650"/>
          <p14:tracePt t="227406" x="11372850" y="5264150"/>
          <p14:tracePt t="227423" x="11341100" y="5181600"/>
          <p14:tracePt t="227444" x="11245850" y="5041900"/>
          <p14:tracePt t="227456" x="11207750" y="5003800"/>
          <p14:tracePt t="227473" x="11112500" y="4927600"/>
          <p14:tracePt t="227490" x="11017250" y="4864100"/>
          <p14:tracePt t="227506" x="10902950" y="4819650"/>
          <p14:tracePt t="227523" x="10775950" y="4800600"/>
          <p14:tracePt t="227524" x="10706100" y="4794250"/>
          <p14:tracePt t="227539" x="10629900" y="4794250"/>
          <p14:tracePt t="227556" x="10318750" y="4762500"/>
          <p14:tracePt t="227573" x="10179050" y="4749800"/>
          <p14:tracePt t="227597" x="9652000" y="4692650"/>
          <p14:tracePt t="227606" x="9531350" y="4679950"/>
          <p14:tracePt t="227624" x="9353550" y="4660900"/>
          <p14:tracePt t="227645" x="9182100" y="4654550"/>
          <p14:tracePt t="227656" x="9017000" y="4654550"/>
          <p14:tracePt t="227673" x="8845550" y="4679950"/>
          <p14:tracePt t="227690" x="8705850" y="4699000"/>
          <p14:tracePt t="227706" x="8559800" y="4718050"/>
          <p14:tracePt t="227723" x="8426450" y="4730750"/>
          <p14:tracePt t="227740" x="8312150" y="4743450"/>
          <p14:tracePt t="227756" x="8235950" y="4775200"/>
          <p14:tracePt t="227773" x="8197850" y="4806950"/>
          <p14:tracePt t="227793" x="8147050" y="4870450"/>
          <p14:tracePt t="227806" x="8108950" y="4946650"/>
          <p14:tracePt t="227826" x="8096250" y="5010150"/>
          <p14:tracePt t="227840" x="8096250" y="5067300"/>
          <p14:tracePt t="227856" x="8108950" y="5118100"/>
          <p14:tracePt t="227873" x="8134350" y="5149850"/>
          <p14:tracePt t="227889" x="8178800" y="5181600"/>
          <p14:tracePt t="227907" x="8267700" y="5213350"/>
          <p14:tracePt t="227923" x="8401050" y="5238750"/>
          <p14:tracePt t="227940" x="8578850" y="5264150"/>
          <p14:tracePt t="227956" x="8731250" y="5283200"/>
          <p14:tracePt t="227973" x="8877300" y="5289550"/>
          <p14:tracePt t="227990" x="9010650" y="5295900"/>
          <p14:tracePt t="228008" x="9283700" y="5302250"/>
          <p14:tracePt t="228024" x="9391650" y="5295900"/>
          <p14:tracePt t="228040" x="9569450" y="5270500"/>
          <p14:tracePt t="228056" x="9728200" y="5219700"/>
          <p14:tracePt t="228073" x="9759950" y="5187950"/>
          <p14:tracePt t="228090" x="9766300" y="5162550"/>
          <p14:tracePt t="228107" x="9766300" y="5149850"/>
          <p14:tracePt t="228123" x="9766300" y="5130800"/>
          <p14:tracePt t="228140" x="9753600" y="5111750"/>
          <p14:tracePt t="228158" x="9747250" y="5099050"/>
          <p14:tracePt t="228173" x="9740900" y="5080000"/>
          <p14:tracePt t="228190" x="9728200" y="5060950"/>
          <p14:tracePt t="228207" x="9690100" y="5029200"/>
          <p14:tracePt t="228223" x="9613900" y="4984750"/>
          <p14:tracePt t="228240" x="9525000" y="4953000"/>
          <p14:tracePt t="228257" x="9499600" y="4946650"/>
          <p14:tracePt t="228274" x="9480550" y="4940300"/>
          <p14:tracePt t="228290" x="9423400" y="4927600"/>
          <p14:tracePt t="228307" x="9378950" y="4921250"/>
          <p14:tracePt t="228323" x="9328150" y="4908550"/>
          <p14:tracePt t="228340" x="9277350" y="4889500"/>
          <p14:tracePt t="228357" x="9245600" y="4876800"/>
          <p14:tracePt t="228374" x="9194800" y="4857750"/>
          <p14:tracePt t="228390" x="9112250" y="4826000"/>
          <p14:tracePt t="228408" x="9029700" y="4800600"/>
          <p14:tracePt t="228423" x="8928100" y="4775200"/>
          <p14:tracePt t="228440" x="8864600" y="4768850"/>
          <p14:tracePt t="228457" x="8807450" y="4768850"/>
          <p14:tracePt t="228473" x="8731250" y="4756150"/>
          <p14:tracePt t="228490" x="8686800" y="4756150"/>
          <p14:tracePt t="228507" x="8642350" y="4756150"/>
          <p14:tracePt t="228524" x="8566150" y="4756150"/>
          <p14:tracePt t="228541" x="8451850" y="4775200"/>
          <p14:tracePt t="228557" x="8369300" y="4794250"/>
          <p14:tracePt t="228575" x="8299450" y="4813300"/>
          <p14:tracePt t="228590" x="8267700" y="4819650"/>
          <p14:tracePt t="228607" x="8223250" y="4838700"/>
          <p14:tracePt t="228624" x="8185150" y="4857750"/>
          <p14:tracePt t="228640" x="8108950" y="4889500"/>
          <p14:tracePt t="228658" x="8020050" y="4921250"/>
          <p14:tracePt t="228683" x="7943850" y="4940300"/>
          <p14:tracePt t="228691" x="7937500" y="4946650"/>
          <p14:tracePt t="228717" x="7924800" y="4953000"/>
          <p14:tracePt t="228808" x="7937500" y="4959350"/>
          <p14:tracePt t="228824" x="8077200" y="5003800"/>
          <p14:tracePt t="228841" x="8286750" y="5041900"/>
          <p14:tracePt t="228867" x="8718550" y="5086350"/>
          <p14:tracePt t="228876" x="8851900" y="5092700"/>
          <p14:tracePt t="228891" x="9156700" y="5092700"/>
          <p14:tracePt t="228915" x="9582150" y="5086350"/>
          <p14:tracePt t="228924" x="9696450" y="5086350"/>
          <p14:tracePt t="228953" x="10172700" y="5086350"/>
          <p14:tracePt t="228974" x="10318750" y="5073650"/>
          <p14:tracePt t="228991" x="10369550" y="5060950"/>
          <p14:tracePt t="229008" x="10375900" y="5041900"/>
          <p14:tracePt t="229024" x="10388600" y="4991100"/>
          <p14:tracePt t="229048" x="10388600" y="4845050"/>
          <p14:tracePt t="229057" x="10388600" y="4813300"/>
          <p14:tracePt t="229074" x="10375900" y="4749800"/>
          <p14:tracePt t="229097" x="10318750" y="4648200"/>
          <p14:tracePt t="229107" x="10293350" y="4622800"/>
          <p14:tracePt t="229124" x="10217150" y="4559300"/>
          <p14:tracePt t="229141" x="10121900" y="4495800"/>
          <p14:tracePt t="229157" x="10020300" y="4451350"/>
          <p14:tracePt t="229175" x="9950450" y="4432300"/>
          <p14:tracePt t="229191" x="9874250" y="4425950"/>
          <p14:tracePt t="229208" x="9823450" y="4425950"/>
          <p14:tracePt t="229224" x="9747250" y="4432300"/>
          <p14:tracePt t="229241" x="9639300" y="4451350"/>
          <p14:tracePt t="229258" x="9537700" y="4470400"/>
          <p14:tracePt t="229274" x="9417050" y="4476750"/>
          <p14:tracePt t="229291" x="9315450" y="4470400"/>
          <p14:tracePt t="229308" x="9232900" y="4445000"/>
          <p14:tracePt t="229327" x="9169400" y="4425950"/>
          <p14:tracePt t="229341" x="9086850" y="4406900"/>
          <p14:tracePt t="229360" x="9017000" y="4400550"/>
          <p14:tracePt t="229374" x="8934450" y="4400550"/>
          <p14:tracePt t="229391" x="8851900" y="4406900"/>
          <p14:tracePt t="229408" x="8769350" y="4425950"/>
          <p14:tracePt t="229430" x="8661400" y="4470400"/>
          <p14:tracePt t="229441" x="8642350" y="4476750"/>
          <p14:tracePt t="229458" x="8585200" y="4521200"/>
          <p14:tracePt t="229477" x="8528050" y="4591050"/>
          <p14:tracePt t="229491" x="8521700" y="4673600"/>
          <p14:tracePt t="229508" x="8528050" y="4730750"/>
          <p14:tracePt t="229524" x="8597900" y="4889500"/>
          <p14:tracePt t="229541" x="8686800" y="5003800"/>
          <p14:tracePt t="229558" x="8794750" y="5099050"/>
          <p14:tracePt t="229576" x="8890000" y="5156200"/>
          <p14:tracePt t="229592" x="9029700" y="5194300"/>
          <p14:tracePt t="229617" x="9258300" y="5213350"/>
          <p14:tracePt t="229624" x="9347200" y="5213350"/>
          <p14:tracePt t="229642" x="9563100" y="5213350"/>
          <p14:tracePt t="229661" x="9823450" y="5194300"/>
          <p14:tracePt t="229675" x="9912350" y="5181600"/>
          <p14:tracePt t="229691" x="10033000" y="5149850"/>
          <p14:tracePt t="229708" x="10090150" y="5105400"/>
          <p14:tracePt t="229725" x="10102850" y="5080000"/>
          <p14:tracePt t="229742" x="10109200" y="5060950"/>
          <p14:tracePt t="229759" x="10121900" y="5035550"/>
          <p14:tracePt t="229774" x="10121900" y="5003800"/>
          <p14:tracePt t="229799" x="10102850" y="4953000"/>
          <p14:tracePt t="229808" x="10064750" y="4921250"/>
          <p14:tracePt t="229825" x="9994900" y="4889500"/>
          <p14:tracePt t="229841" x="9912350" y="4864100"/>
          <p14:tracePt t="229858" x="9817100" y="4851400"/>
          <p14:tracePt t="229875" x="9740900" y="4851400"/>
          <p14:tracePt t="229903" x="9620250" y="4851400"/>
          <p14:tracePt t="229925" x="9550400" y="4838700"/>
          <p14:tracePt t="229927" x="9505950" y="4832350"/>
          <p14:tracePt t="229942" x="9448800" y="4832350"/>
          <p14:tracePt t="229958" x="9156700" y="4832350"/>
          <p14:tracePt t="229976" x="8934450" y="4838700"/>
          <p14:tracePt t="229992" x="8737600" y="4838700"/>
          <p14:tracePt t="230008" x="8572500" y="4832350"/>
          <p14:tracePt t="230025" x="8464550" y="4826000"/>
          <p14:tracePt t="230041" x="8432800" y="4826000"/>
          <p14:tracePt t="230058" x="8426450" y="4819650"/>
          <p14:tracePt t="230192" x="8426450" y="4826000"/>
          <p14:tracePt t="230210" x="8445500" y="4838700"/>
          <p14:tracePt t="230225" x="8464550" y="4857750"/>
          <p14:tracePt t="230243" x="8489950" y="4889500"/>
          <p14:tracePt t="230258" x="8502650" y="4908550"/>
          <p14:tracePt t="230275" x="8515350" y="4921250"/>
          <p14:tracePt t="230339" x="8509000" y="4921250"/>
          <p14:tracePt t="230709" x="8496300" y="4914900"/>
          <p14:tracePt t="230726" x="8407400" y="4851400"/>
          <p14:tracePt t="230742" x="8286750" y="4794250"/>
          <p14:tracePt t="230761" x="8185150" y="4749800"/>
          <p14:tracePt t="230779" x="8102600" y="4711700"/>
          <p14:tracePt t="230792" x="8026400" y="4679950"/>
          <p14:tracePt t="230809" x="7969250" y="4660900"/>
          <p14:tracePt t="230826" x="7937500" y="4648200"/>
          <p14:tracePt t="230842" x="7924800" y="4648200"/>
          <p14:tracePt t="230859" x="7899400" y="4648200"/>
          <p14:tracePt t="230876" x="7823200" y="4660900"/>
          <p14:tracePt t="230892" x="7747000" y="4673600"/>
          <p14:tracePt t="230909" x="7689850" y="4679950"/>
          <p14:tracePt t="230936" x="7658100" y="4692650"/>
          <p14:tracePt t="230976" x="7645400" y="4692650"/>
          <p14:tracePt t="230993" x="7613650" y="4686300"/>
          <p14:tracePt t="231009" x="7607300" y="4673600"/>
          <p14:tracePt t="235692" x="7600950" y="4679950"/>
          <p14:tracePt t="235698" x="7594600" y="4692650"/>
          <p14:tracePt t="235713" x="7588250" y="4737100"/>
          <p14:tracePt t="235730" x="7581900" y="4781550"/>
          <p14:tracePt t="235746" x="7499350" y="5022850"/>
          <p14:tracePt t="235763" x="7359650" y="5245100"/>
          <p14:tracePt t="235780" x="7137400" y="5600700"/>
          <p14:tracePt t="235797" x="6965950" y="5892800"/>
          <p14:tracePt t="235813" x="6762750" y="6191250"/>
          <p14:tracePt t="235830" x="6604000" y="6324600"/>
          <p14:tracePt t="235847" x="6489700" y="6381750"/>
          <p14:tracePt t="235864" x="6413500" y="6438900"/>
          <p14:tracePt t="235880" x="6362700" y="6508750"/>
          <p14:tracePt t="235897" x="6337300" y="6572250"/>
          <p14:tracePt t="235913" x="6318250" y="6629400"/>
          <p14:tracePt t="235930" x="6286500" y="6705600"/>
          <p14:tracePt t="235946" x="6273800" y="6724650"/>
          <p14:tracePt t="235966" x="6184900" y="6813550"/>
          <p14:tracePt t="236330" x="4914900" y="6819900"/>
          <p14:tracePt t="236347" x="4667250" y="6769100"/>
          <p14:tracePt t="236366" x="4286250" y="6724650"/>
          <p14:tracePt t="236380" x="3949700" y="6718300"/>
          <p14:tracePt t="236397" x="3600450" y="6718300"/>
          <p14:tracePt t="236414" x="3384550" y="6680200"/>
          <p14:tracePt t="236431" x="3187700" y="6629400"/>
          <p14:tracePt t="236454" x="2901950" y="6540500"/>
          <p14:tracePt t="236464" x="2819400" y="6515100"/>
          <p14:tracePt t="236482" x="2533650" y="6432550"/>
          <p14:tracePt t="236497" x="2425700" y="6407150"/>
          <p14:tracePt t="236514" x="2330450" y="6375400"/>
          <p14:tracePt t="236530" x="2305050" y="6356350"/>
          <p14:tracePt t="236547" x="2305050" y="6350000"/>
          <p14:tracePt t="236564" x="2305050" y="6337300"/>
          <p14:tracePt t="236580" x="2292350" y="6318250"/>
          <p14:tracePt t="236597" x="2260600" y="6299200"/>
          <p14:tracePt t="236614" x="2197100" y="6273800"/>
          <p14:tracePt t="236630" x="2127250" y="6242050"/>
          <p14:tracePt t="236648" x="2095500" y="6216650"/>
          <p14:tracePt t="236664" x="2095500" y="6191250"/>
          <p14:tracePt t="236680" x="2114550" y="6140450"/>
          <p14:tracePt t="236697" x="2152650" y="6070600"/>
          <p14:tracePt t="236714" x="2171700" y="6032500"/>
          <p14:tracePt t="236731" x="2197100" y="5994400"/>
          <p14:tracePt t="236747" x="2203450" y="5975350"/>
          <p14:tracePt t="236764" x="2209800" y="5956300"/>
          <p14:tracePt t="236780" x="2222500" y="5937250"/>
          <p14:tracePt t="236797" x="2273300" y="5899150"/>
          <p14:tracePt t="236814" x="2305050" y="5873750"/>
          <p14:tracePt t="236837" x="2381250" y="5816600"/>
          <p14:tracePt t="236838" x="2400300" y="5797550"/>
          <p14:tracePt t="236847" x="2419350" y="5784850"/>
          <p14:tracePt t="236864" x="2432050" y="5772150"/>
          <p14:tracePt t="236881" x="2438400" y="5759450"/>
          <p14:tracePt t="236897" x="2451100" y="5753100"/>
          <p14:tracePt t="236914" x="2457450" y="5746750"/>
          <p14:tracePt t="236931" x="2470150" y="5740400"/>
          <p14:tracePt t="236947" x="2476500" y="5727700"/>
          <p14:tracePt t="236972" x="2463800" y="5683250"/>
          <p14:tracePt t="239115" x="2463800" y="5670550"/>
          <p14:tracePt t="239133" x="2514600" y="5632450"/>
          <p14:tracePt t="239134" x="2552700" y="5607050"/>
          <p14:tracePt t="239153" x="2616200" y="5568950"/>
          <p14:tracePt t="239166" x="2647950" y="5549900"/>
          <p14:tracePt t="239183" x="2686050" y="5530850"/>
          <p14:tracePt t="239200" x="2686050" y="5524500"/>
          <p14:tracePt t="239590" x="2698750" y="5537200"/>
          <p14:tracePt t="239599" x="2711450" y="5562600"/>
          <p14:tracePt t="239616" x="2724150" y="5607050"/>
          <p14:tracePt t="239633" x="2724150" y="5632450"/>
          <p14:tracePt t="239650" x="2724150" y="5651500"/>
          <p14:tracePt t="239801" x="2730500" y="5645150"/>
          <p14:tracePt t="239812" x="2743200" y="5638800"/>
          <p14:tracePt t="239828" x="2787650" y="5607050"/>
          <p14:tracePt t="239838" x="2806700" y="5594350"/>
          <p14:tracePt t="239857" x="2825750" y="5575300"/>
          <p14:tracePt t="239867" x="2832100" y="5568950"/>
          <p14:tracePt t="239968" x="2832100" y="5556250"/>
          <p14:tracePt t="239983" x="2832100" y="5543550"/>
          <p14:tracePt t="240000" x="2838450" y="5537200"/>
          <p14:tracePt t="240017" x="2838450" y="5530850"/>
          <p14:tracePt t="240067" x="2851150" y="5537200"/>
          <p14:tracePt t="240083" x="2870200" y="5549900"/>
          <p14:tracePt t="240100" x="2882900" y="5568950"/>
          <p14:tracePt t="240129" x="2901950" y="5594350"/>
          <p14:tracePt t="240140" x="2914650" y="5607050"/>
          <p14:tracePt t="240150" x="2921000" y="5619750"/>
          <p14:tracePt t="240168" x="2959100" y="5651500"/>
          <p14:tracePt t="240184" x="2984500" y="5670550"/>
          <p14:tracePt t="240200" x="3009900" y="5689600"/>
          <p14:tracePt t="240217" x="3016250" y="5695950"/>
          <p14:tracePt t="240305" x="3028950" y="5689600"/>
          <p14:tracePt t="240317" x="3041650" y="5683250"/>
          <p14:tracePt t="240334" x="3086100" y="5651500"/>
          <p14:tracePt t="240354" x="3111500" y="5632450"/>
          <p14:tracePt t="240440" x="3117850" y="5632450"/>
          <p14:tracePt t="240450" x="3124200" y="5632450"/>
          <p14:tracePt t="240473" x="3175000" y="5626100"/>
          <p14:tracePt t="240484" x="3187700" y="5626100"/>
          <p14:tracePt t="240500" x="3225800" y="5626100"/>
          <p14:tracePt t="240517" x="3263900" y="5632450"/>
          <p14:tracePt t="240534" x="3308350" y="5645150"/>
          <p14:tracePt t="240551" x="3352800" y="5651500"/>
          <p14:tracePt t="240569" x="3378200" y="5657850"/>
          <p14:tracePt t="240584" x="3409950" y="5657850"/>
          <p14:tracePt t="240600" x="3429000" y="5657850"/>
          <p14:tracePt t="240618" x="3467100" y="5657850"/>
          <p14:tracePt t="240634" x="3505200" y="5657850"/>
          <p14:tracePt t="240650" x="3568700" y="5657850"/>
          <p14:tracePt t="240667" x="3587750" y="5664200"/>
          <p14:tracePt t="240786" x="3587750" y="5670550"/>
          <p14:tracePt t="240801" x="3594100" y="5683250"/>
          <p14:tracePt t="240822" x="3594100" y="5702300"/>
          <p14:tracePt t="240834" x="3594100" y="5734050"/>
          <p14:tracePt t="240851" x="3594100" y="5759450"/>
          <p14:tracePt t="240867" x="3594100" y="5784850"/>
          <p14:tracePt t="240884" x="3587750" y="5835650"/>
          <p14:tracePt t="240905" x="3568700" y="5886450"/>
          <p14:tracePt t="240917" x="3568700" y="5899150"/>
          <p14:tracePt t="240936" x="3536950" y="5969000"/>
          <p14:tracePt t="240952" x="3530600" y="5981700"/>
          <p14:tracePt t="240968" x="3524250" y="6013450"/>
          <p14:tracePt t="240985" x="3517900" y="6032500"/>
          <p14:tracePt t="241006" x="3511550" y="6076950"/>
          <p14:tracePt t="241017" x="3511550" y="6083300"/>
          <p14:tracePt t="241098" x="3511550" y="6096000"/>
          <p14:tracePt t="241117" x="3511550" y="6102350"/>
          <p14:tracePt t="241134" x="3505200" y="6115050"/>
          <p14:tracePt t="241151" x="3505200" y="6121400"/>
          <p14:tracePt t="241168" x="3505200" y="6127750"/>
          <p14:tracePt t="241234" x="3505200" y="6134100"/>
          <p14:tracePt t="241251" x="3505200" y="6140450"/>
          <p14:tracePt t="241268" x="3498850" y="6146800"/>
          <p14:tracePt t="241285" x="3498850" y="6153150"/>
          <p14:tracePt t="241317" x="3498850" y="6159500"/>
          <p14:tracePt t="241334" x="3511550" y="6159500"/>
          <p14:tracePt t="241352" x="3536950" y="6153150"/>
          <p14:tracePt t="241368" x="3594100" y="6108700"/>
          <p14:tracePt t="241385" x="3644900" y="6076950"/>
          <p14:tracePt t="241401" x="3689350" y="6045200"/>
          <p14:tracePt t="241418" x="3733800" y="6026150"/>
          <p14:tracePt t="241434" x="3752850" y="6019800"/>
          <p14:tracePt t="241451" x="3765550" y="6013450"/>
          <p14:tracePt t="241468" x="3771900" y="6013450"/>
          <p14:tracePt t="241485" x="3778250" y="6013450"/>
          <p14:tracePt t="241585" x="3784600" y="6007100"/>
          <p14:tracePt t="241602" x="3797300" y="6000750"/>
          <p14:tracePt t="241625" x="3841750" y="5994400"/>
          <p14:tracePt t="241635" x="3873500" y="5994400"/>
          <p14:tracePt t="241652" x="3987800" y="6000750"/>
          <p14:tracePt t="241668" x="4114800" y="6007100"/>
          <p14:tracePt t="241685" x="4286250" y="6007100"/>
          <p14:tracePt t="241701" x="4476750" y="6007100"/>
          <p14:tracePt t="241718" x="4730750" y="5988050"/>
          <p14:tracePt t="241735" x="5003800" y="5956300"/>
          <p14:tracePt t="241752" x="5213350" y="5924550"/>
          <p14:tracePt t="241768" x="5429250" y="5892800"/>
          <p14:tracePt t="241785" x="5549900" y="5861050"/>
          <p14:tracePt t="241802" x="5588000" y="5848350"/>
          <p14:tracePt t="241818" x="5594350" y="5842000"/>
          <p14:tracePt t="242018" x="5600700" y="5842000"/>
          <p14:tracePt t="242035" x="5619750" y="5829300"/>
          <p14:tracePt t="242052" x="5651500" y="5822950"/>
          <p14:tracePt t="242068" x="5676900" y="5810250"/>
          <p14:tracePt t="242085" x="5702300" y="5797550"/>
          <p14:tracePt t="242102" x="5721350" y="5784850"/>
          <p14:tracePt t="242126" x="5753100" y="5765800"/>
          <p14:tracePt t="242137" x="5765800" y="5759450"/>
          <p14:tracePt t="242152" x="5765800" y="5753100"/>
          <p14:tracePt t="242168" x="5772150" y="5753100"/>
          <p14:tracePt t="242547" x="5772150" y="5715000"/>
          <p14:tracePt t="242569" x="5765800" y="5664200"/>
          <p14:tracePt t="242585" x="5753100" y="5632450"/>
          <p14:tracePt t="242602" x="5740400" y="5600700"/>
          <p14:tracePt t="242628" x="5721350" y="5562600"/>
          <p14:tracePt t="242644" x="5715000" y="5543550"/>
          <p14:tracePt t="242652" x="5708650" y="5537200"/>
          <p14:tracePt t="242669" x="5702300" y="5537200"/>
          <p14:tracePt t="242686" x="5702300" y="5530850"/>
          <p14:tracePt t="242719" x="5695950" y="5524500"/>
          <p14:tracePt t="242735" x="5689600" y="5524500"/>
          <p14:tracePt t="242752" x="5676900" y="5518150"/>
          <p14:tracePt t="242769" x="5651500" y="5505450"/>
          <p14:tracePt t="242786" x="5607050" y="5486400"/>
          <p14:tracePt t="242802" x="5518150" y="5461000"/>
          <p14:tracePt t="242819" x="5429250" y="5441950"/>
          <p14:tracePt t="242836" x="5295900" y="5410200"/>
          <p14:tracePt t="242852" x="5181600" y="5384800"/>
          <p14:tracePt t="242882" x="4914900" y="5327650"/>
          <p14:tracePt t="242888" x="4883150" y="5321300"/>
          <p14:tracePt t="242902" x="4775200" y="5314950"/>
          <p14:tracePt t="242919" x="4654550" y="5308600"/>
          <p14:tracePt t="242936" x="4470400" y="5308600"/>
          <p14:tracePt t="242953" x="4311650" y="5308600"/>
          <p14:tracePt t="242975" x="4152900" y="5308600"/>
          <p14:tracePt t="242986" x="3962400" y="5308600"/>
          <p14:tracePt t="243003" x="3860800" y="5308600"/>
          <p14:tracePt t="243019" x="3759200" y="5308600"/>
          <p14:tracePt t="243036" x="3689350" y="5308600"/>
          <p14:tracePt t="243052" x="3543300" y="5314950"/>
          <p14:tracePt t="243069" x="3409950" y="5327650"/>
          <p14:tracePt t="243086" x="3232150" y="5346700"/>
          <p14:tracePt t="243102" x="3117850" y="5353050"/>
          <p14:tracePt t="243119" x="3009900" y="5359400"/>
          <p14:tracePt t="243136" x="2908300" y="5372100"/>
          <p14:tracePt t="243165" x="2730500" y="5410200"/>
          <p14:tracePt t="243173" x="2673350" y="5429250"/>
          <p14:tracePt t="243186" x="2603500" y="5454650"/>
          <p14:tracePt t="243203" x="2489200" y="5505450"/>
          <p14:tracePt t="243219" x="2393950" y="5562600"/>
          <p14:tracePt t="243236" x="2343150" y="5613400"/>
          <p14:tracePt t="243253" x="2298700" y="5670550"/>
          <p14:tracePt t="243269" x="2273300" y="5721350"/>
          <p14:tracePt t="243288" x="2216150" y="5842000"/>
          <p14:tracePt t="243305" x="2190750" y="5949950"/>
          <p14:tracePt t="243321" x="2165350" y="6038850"/>
          <p14:tracePt t="243323" x="2159000" y="6070600"/>
          <p14:tracePt t="243347" x="2152650" y="6261100"/>
          <p14:tracePt t="243359" x="2171700" y="6318250"/>
          <p14:tracePt t="243369" x="2197100" y="6375400"/>
          <p14:tracePt t="243386" x="2260600" y="6438900"/>
          <p14:tracePt t="243403" x="2343150" y="6483350"/>
          <p14:tracePt t="243419" x="2400300" y="6502400"/>
          <p14:tracePt t="243436" x="2470150" y="6521450"/>
          <p14:tracePt t="243453" x="2533650" y="6527800"/>
          <p14:tracePt t="243469" x="2603500" y="6527800"/>
          <p14:tracePt t="243486" x="2692400" y="6534150"/>
          <p14:tracePt t="243503" x="2813050" y="6534150"/>
          <p14:tracePt t="243519" x="2908300" y="6546850"/>
          <p14:tracePt t="243536" x="2965450" y="6553200"/>
          <p14:tracePt t="243554" x="2971800" y="6559550"/>
          <p14:tracePt t="243582" x="2984500" y="6565900"/>
          <p14:tracePt t="243619" x="2978150" y="6584950"/>
          <p14:tracePt t="243637" x="2946400" y="6604000"/>
          <p14:tracePt t="243653" x="2908300" y="6623050"/>
          <p14:tracePt t="243669" x="2876550" y="6635750"/>
          <p14:tracePt t="243687" x="2844800" y="6642100"/>
          <p14:tracePt t="243705" x="2825750" y="6642100"/>
          <p14:tracePt t="243721" x="2781300" y="6642100"/>
          <p14:tracePt t="243737" x="2730500" y="6642100"/>
          <p14:tracePt t="243753" x="2660650" y="6642100"/>
          <p14:tracePt t="243772" x="2597150" y="6648450"/>
          <p14:tracePt t="243786" x="2565400" y="6654800"/>
          <p14:tracePt t="243906" x="2571750" y="6661150"/>
          <p14:tracePt t="243920" x="2578100" y="6661150"/>
          <p14:tracePt t="243937" x="2603500" y="6667500"/>
          <p14:tracePt t="243953" x="2622550" y="6680200"/>
          <p14:tracePt t="243973" x="2654300" y="6680200"/>
          <p14:tracePt t="244000" x="2730500" y="6680200"/>
          <p14:tracePt t="244004" x="2743200" y="6680200"/>
          <p14:tracePt t="244020" x="2800350" y="6680200"/>
          <p14:tracePt t="244037" x="2838450" y="6680200"/>
          <p14:tracePt t="244053" x="2863850" y="6673850"/>
          <p14:tracePt t="244070" x="2882900" y="6667500"/>
          <p14:tracePt t="244100" x="2901950" y="6642100"/>
          <p14:tracePt t="244114" x="2908300" y="6629400"/>
          <p14:tracePt t="244132" x="2927350" y="6584950"/>
          <p14:tracePt t="244141" x="2927350" y="6572250"/>
          <p14:tracePt t="244166" x="2933700" y="6534150"/>
          <p14:tracePt t="244187" x="2933700" y="6521450"/>
          <p14:tracePt t="244203" x="2914650" y="6489700"/>
          <p14:tracePt t="244220" x="2895600" y="6470650"/>
          <p14:tracePt t="244237" x="2813050" y="6400800"/>
          <p14:tracePt t="244253" x="2749550" y="6356350"/>
          <p14:tracePt t="244270" x="2698750" y="6330950"/>
          <p14:tracePt t="244287" x="2641600" y="6311900"/>
          <p14:tracePt t="244304" x="2590800" y="6299200"/>
          <p14:tracePt t="244320" x="2559050" y="6292850"/>
          <p14:tracePt t="244337" x="2546350" y="6292850"/>
          <p14:tracePt t="244354" x="2527300" y="6292850"/>
          <p14:tracePt t="244371" x="2508250" y="6292850"/>
          <p14:tracePt t="244387" x="2482850" y="6318250"/>
          <p14:tracePt t="244404" x="2457450" y="6356350"/>
          <p14:tracePt t="244420" x="2432050" y="6400800"/>
          <p14:tracePt t="244437" x="2425700" y="6445250"/>
          <p14:tracePt t="244454" x="2425700" y="6477000"/>
          <p14:tracePt t="244471" x="2438400" y="6534150"/>
          <p14:tracePt t="244489" x="2470150" y="6578600"/>
          <p14:tracePt t="244510" x="2546350" y="6642100"/>
          <p14:tracePt t="244520" x="2590800" y="6661150"/>
          <p14:tracePt t="244537" x="2692400" y="6705600"/>
          <p14:tracePt t="244554" x="2794000" y="6737350"/>
          <p14:tracePt t="244570" x="2895600" y="6756400"/>
          <p14:tracePt t="244587" x="3003550" y="6775450"/>
          <p14:tracePt t="244604" x="3041650" y="6775450"/>
          <p14:tracePt t="244620" x="3048000" y="6775450"/>
          <p14:tracePt t="244739" x="3041650" y="6775450"/>
          <p14:tracePt t="244754" x="3009900" y="6775450"/>
          <p14:tracePt t="244770" x="2984500" y="6781800"/>
          <p14:tracePt t="244788" x="2959100" y="6794500"/>
          <p14:tracePt t="244804" x="2927350" y="6800850"/>
          <p14:tracePt t="244824" x="2901950" y="6813550"/>
          <p14:tracePt t="244838" x="2895600" y="6819900"/>
          <p14:tracePt t="244856" x="2889250" y="6819900"/>
          <p14:tracePt t="244874" x="2889250" y="6826250"/>
          <p14:tracePt t="245038" x="2863850" y="6813550"/>
          <p14:tracePt t="245054" x="2787650" y="6794500"/>
          <p14:tracePt t="245071" x="2698750" y="6769100"/>
          <p14:tracePt t="245091" x="2552700" y="6724650"/>
          <p14:tracePt t="245104" x="2508250" y="6705600"/>
          <p14:tracePt t="245121" x="2432050" y="6667500"/>
          <p14:tracePt t="245137" x="2362200" y="6635750"/>
          <p14:tracePt t="245160" x="2279650" y="6584950"/>
          <p14:tracePt t="245171" x="2171700" y="6540500"/>
          <p14:tracePt t="245188" x="1987550" y="6483350"/>
          <p14:tracePt t="245208" x="1739900" y="6432550"/>
          <p14:tracePt t="245221" x="1511300" y="6350000"/>
          <p14:tracePt t="245242" x="1352550" y="6261100"/>
          <p14:tracePt t="245256" x="1244600" y="6184900"/>
          <p14:tracePt t="245271" x="1193800" y="6134100"/>
          <p14:tracePt t="245292" x="1168400" y="6083300"/>
          <p14:tracePt t="245304" x="1155700" y="6064250"/>
          <p14:tracePt t="245324" x="1155700" y="6057900"/>
          <p14:tracePt t="245371" x="1149350" y="6051550"/>
          <p14:tracePt t="245388" x="1149350" y="6045200"/>
          <p14:tracePt t="245404" x="1136650" y="6013450"/>
          <p14:tracePt t="245421" x="1136650" y="5981700"/>
          <p14:tracePt t="245439" x="1136650" y="5962650"/>
          <p14:tracePt t="245455" x="1136650" y="5937250"/>
          <p14:tracePt t="245473" x="1130300" y="5911850"/>
          <p14:tracePt t="245488" x="1117600" y="5892800"/>
          <p14:tracePt t="245504" x="1104900" y="5867400"/>
          <p14:tracePt t="245521" x="1098550" y="5854700"/>
          <p14:tracePt t="245538" x="1092200" y="5842000"/>
          <p14:tracePt t="245555" x="1085850" y="5829300"/>
          <p14:tracePt t="245605" x="1073150" y="5822950"/>
          <p14:tracePt t="245621" x="1060450" y="5822950"/>
          <p14:tracePt t="245638" x="1054100" y="5816600"/>
          <p14:tracePt t="245655" x="1047750" y="5810250"/>
          <p14:tracePt t="245688" x="1041400" y="5803900"/>
          <p14:tracePt t="245705" x="1041400" y="5797550"/>
          <p14:tracePt t="246127" x="1143000" y="5797550"/>
          <p14:tracePt t="246138" x="1250950" y="5797550"/>
          <p14:tracePt t="246155" x="1270000" y="5797550"/>
          <p14:tracePt t="246221" x="1276350" y="5797550"/>
          <p14:tracePt t="246238" x="1301750" y="5797550"/>
          <p14:tracePt t="246255" x="1346200" y="5797550"/>
          <p14:tracePt t="246272" x="1403350" y="5797550"/>
          <p14:tracePt t="246288" x="1435100" y="5803900"/>
          <p14:tracePt t="246305" x="1460500" y="5810250"/>
          <p14:tracePt t="246322" x="1473200" y="5810250"/>
          <p14:tracePt t="246338" x="1485900" y="5816600"/>
          <p14:tracePt t="246558" x="1447800" y="5835650"/>
          <p14:tracePt t="246572" x="1384300" y="5854700"/>
          <p14:tracePt t="246589" x="1352550" y="5861050"/>
          <p14:tracePt t="246605" x="1333500" y="5861050"/>
          <p14:tracePt t="246658" x="1333500" y="5854700"/>
          <p14:tracePt t="246672" x="1327150" y="5848350"/>
          <p14:tracePt t="246689" x="1327150" y="5816600"/>
          <p14:tracePt t="246706" x="1320800" y="5803900"/>
          <p14:tracePt t="246722" x="1320800" y="5797550"/>
          <p14:tracePt t="246739" x="1320800" y="5791200"/>
          <p14:tracePt t="246789" x="1339850" y="5791200"/>
          <p14:tracePt t="246805" x="1428750" y="5803900"/>
          <p14:tracePt t="246822" x="1530350" y="5829300"/>
          <p14:tracePt t="246840" x="1600200" y="5854700"/>
          <p14:tracePt t="246856" x="1657350" y="5873750"/>
          <p14:tracePt t="246872" x="1708150" y="5886450"/>
          <p14:tracePt t="246889" x="1771650" y="5892800"/>
          <p14:tracePt t="246906" x="1809750" y="5892800"/>
          <p14:tracePt t="246922" x="1828800" y="5892800"/>
          <p14:tracePt t="246939" x="1847850" y="5886450"/>
          <p14:tracePt t="246956" x="1873250" y="5880100"/>
          <p14:tracePt t="247089" x="1879600" y="5873750"/>
          <p14:tracePt t="247106" x="1885950" y="5867400"/>
          <p14:tracePt t="247172" x="1917700" y="5854700"/>
          <p14:tracePt t="247189" x="1968500" y="5842000"/>
          <p14:tracePt t="247206" x="2038350" y="5822950"/>
          <p14:tracePt t="247223" x="2108200" y="5810250"/>
          <p14:tracePt t="247239" x="2184400" y="5797550"/>
          <p14:tracePt t="247256" x="2216150" y="5791200"/>
          <p14:tracePt t="247423" x="2222500" y="5791200"/>
          <p14:tracePt t="247779" x="2228850" y="5791200"/>
          <p14:tracePt t="247790" x="2241550" y="5791200"/>
          <p14:tracePt t="247813" x="2343150" y="5797550"/>
          <p14:tracePt t="247823" x="2381250" y="5803900"/>
          <p14:tracePt t="247843" x="2482850" y="5803900"/>
          <p14:tracePt t="247856" x="2514600" y="5803900"/>
          <p14:tracePt t="247873" x="2565400" y="5797550"/>
          <p14:tracePt t="247890" x="2590800" y="5797550"/>
          <p14:tracePt t="247906" x="2616200" y="5791200"/>
          <p14:tracePt t="247923" x="2628900" y="5791200"/>
          <p14:tracePt t="247940" x="2641600" y="5791200"/>
          <p14:tracePt t="247941" x="2654300" y="5791200"/>
          <p14:tracePt t="247956" x="2673350" y="5791200"/>
          <p14:tracePt t="247973" x="2698750" y="5791200"/>
          <p14:tracePt t="247990" x="2717800" y="5791200"/>
          <p14:tracePt t="248006" x="2743200" y="5791200"/>
          <p14:tracePt t="248025" x="2774950" y="5791200"/>
          <p14:tracePt t="248048" x="2844800" y="5791200"/>
          <p14:tracePt t="248057" x="2882900" y="5784850"/>
          <p14:tracePt t="248073" x="2952750" y="5759450"/>
          <p14:tracePt t="248090" x="2978150" y="5746750"/>
          <p14:tracePt t="248107" x="2990850" y="5734050"/>
          <p14:tracePt t="248123" x="2990850" y="5727700"/>
          <p14:tracePt t="248140" x="2990850" y="5721350"/>
          <p14:tracePt t="248157" x="2984500" y="5715000"/>
          <p14:tracePt t="248174" x="2965450" y="5695950"/>
          <p14:tracePt t="248192" x="2927350" y="5670550"/>
          <p14:tracePt t="248207" x="2889250" y="5638800"/>
          <p14:tracePt t="248223" x="2838450" y="5607050"/>
          <p14:tracePt t="248240" x="2800350" y="5588000"/>
          <p14:tracePt t="248257" x="2736850" y="5568950"/>
          <p14:tracePt t="248274" x="2686050" y="5562600"/>
          <p14:tracePt t="248290" x="2654300" y="5556250"/>
          <p14:tracePt t="248307" x="2603500" y="5549900"/>
          <p14:tracePt t="248333" x="2527300" y="5549900"/>
          <p14:tracePt t="248340" x="2482850" y="5556250"/>
          <p14:tracePt t="248359" x="2317750" y="5581650"/>
          <p14:tracePt t="248373" x="2260600" y="5588000"/>
          <p14:tracePt t="248393" x="2095500" y="5613400"/>
          <p14:tracePt t="248407" x="2025650" y="5626100"/>
          <p14:tracePt t="248424" x="1987550" y="5626100"/>
          <p14:tracePt t="248440" x="1974850" y="5638800"/>
          <p14:tracePt t="248459" x="1974850" y="5657850"/>
          <p14:tracePt t="248474" x="1987550" y="5689600"/>
          <p14:tracePt t="248490" x="1993900" y="5734050"/>
          <p14:tracePt t="248507" x="1993900" y="5765800"/>
          <p14:tracePt t="248524" x="1993900" y="5803900"/>
          <p14:tracePt t="248540" x="1993900" y="5829300"/>
          <p14:tracePt t="248564" x="2000250" y="5848350"/>
          <p14:tracePt t="248576" x="2006600" y="5854700"/>
          <p14:tracePt t="248590" x="2012950" y="5854700"/>
          <p14:tracePt t="248607" x="2025650" y="5861050"/>
          <p14:tracePt t="248624" x="2051050" y="5867400"/>
          <p14:tracePt t="248640" x="2063750" y="5867400"/>
          <p14:tracePt t="248663" x="2076450" y="5867400"/>
          <p14:tracePt t="248674" x="2120900" y="5854700"/>
          <p14:tracePt t="248691" x="2171700" y="5848350"/>
          <p14:tracePt t="248708" x="2235200" y="5835650"/>
          <p14:tracePt t="248724" x="2298700" y="5822950"/>
          <p14:tracePt t="248741" x="2381250" y="5822950"/>
          <p14:tracePt t="248757" x="2451100" y="5822950"/>
          <p14:tracePt t="248774" x="2476500" y="5822950"/>
          <p14:tracePt t="248790" x="2495550" y="5822950"/>
          <p14:tracePt t="248808" x="2533650" y="5816600"/>
          <p14:tracePt t="248824" x="2565400" y="5810250"/>
          <p14:tracePt t="248841" x="2622550" y="5803900"/>
          <p14:tracePt t="248858" x="2667000" y="5797550"/>
          <p14:tracePt t="248874" x="2711450" y="5791200"/>
          <p14:tracePt t="248898" x="2794000" y="5772150"/>
          <p14:tracePt t="248907" x="2851150" y="5759450"/>
          <p14:tracePt t="248925" x="2857500" y="5759450"/>
          <p14:tracePt t="249091" x="2857500" y="5746750"/>
          <p14:tracePt t="249108" x="2863850" y="5734050"/>
          <p14:tracePt t="249124" x="2863850" y="5727700"/>
          <p14:tracePt t="249141" x="2863850" y="5721350"/>
          <p14:tracePt t="249394" x="2863850" y="5708650"/>
          <p14:tracePt t="249407" x="2870200" y="5702300"/>
          <p14:tracePt t="249425" x="2876550" y="5689600"/>
          <p14:tracePt t="249458" x="2876550" y="5683250"/>
          <p14:tracePt t="249560" x="2882900" y="5683250"/>
          <p14:tracePt t="249583" x="2889250" y="5683250"/>
          <p14:tracePt t="249592" x="2914650" y="5683250"/>
          <p14:tracePt t="249612" x="2946400" y="5683250"/>
          <p14:tracePt t="249624" x="2959100" y="5676900"/>
          <p14:tracePt t="249641" x="2978150" y="5657850"/>
          <p14:tracePt t="249658" x="2990850" y="5626100"/>
          <p14:tracePt t="249675" x="2990850" y="5581650"/>
          <p14:tracePt t="249691" x="2978150" y="5537200"/>
          <p14:tracePt t="249708" x="2965450" y="5511800"/>
          <p14:tracePt t="249725" x="2933700" y="5480050"/>
          <p14:tracePt t="249742" x="2895600" y="5467350"/>
          <p14:tracePt t="249758" x="2844800" y="5461000"/>
          <p14:tracePt t="249775" x="2768600" y="5454650"/>
          <p14:tracePt t="249791" x="2679700" y="5454650"/>
          <p14:tracePt t="249808" x="2622550" y="5467350"/>
          <p14:tracePt t="249825" x="2540000" y="5499100"/>
          <p14:tracePt t="249841" x="2495550" y="5537200"/>
          <p14:tracePt t="249858" x="2463800" y="5588000"/>
          <p14:tracePt t="249875" x="2451100" y="5626100"/>
          <p14:tracePt t="249891" x="2444750" y="5664200"/>
          <p14:tracePt t="249908" x="2476500" y="5715000"/>
          <p14:tracePt t="249925" x="2540000" y="5753100"/>
          <p14:tracePt t="249941" x="2622550" y="5791200"/>
          <p14:tracePt t="249968" x="2806700" y="5835650"/>
          <p14:tracePt t="249976" x="2870200" y="5842000"/>
          <p14:tracePt t="249992" x="2978150" y="5842000"/>
          <p14:tracePt t="250009" x="3086100" y="5842000"/>
          <p14:tracePt t="250025" x="3162300" y="5829300"/>
          <p14:tracePt t="250042" x="3200400" y="5810250"/>
          <p14:tracePt t="250058" x="3225800" y="5791200"/>
          <p14:tracePt t="250075" x="3232150" y="5759450"/>
          <p14:tracePt t="250092" x="3225800" y="5740400"/>
          <p14:tracePt t="250108" x="3213100" y="5721350"/>
          <p14:tracePt t="250125" x="3213100" y="5715000"/>
          <p14:tracePt t="250142" x="3206750" y="5715000"/>
          <p14:tracePt t="250158" x="3187700" y="5708650"/>
          <p14:tracePt t="250175" x="3136900" y="5695950"/>
          <p14:tracePt t="250192" x="3054350" y="5683250"/>
          <p14:tracePt t="250208" x="2895600" y="5670550"/>
          <p14:tracePt t="250225" x="2800350" y="5657850"/>
          <p14:tracePt t="250242" x="2698750" y="5632450"/>
          <p14:tracePt t="250259" x="2622550" y="5607050"/>
          <p14:tracePt t="250275" x="2578100" y="5594350"/>
          <p14:tracePt t="250295" x="2571750" y="5594350"/>
          <p14:tracePt t="250325" x="2565400" y="5613400"/>
          <p14:tracePt t="250342" x="2559050" y="5645150"/>
          <p14:tracePt t="250359" x="2552700" y="5664200"/>
          <p14:tracePt t="250376" x="2546350" y="5683250"/>
          <p14:tracePt t="250392" x="2546350" y="5689600"/>
          <p14:tracePt t="250676" x="2559050" y="5689600"/>
          <p14:tracePt t="250692" x="2609850" y="5689600"/>
          <p14:tracePt t="250719" x="2774950" y="5689600"/>
          <p14:tracePt t="250725" x="2844800" y="5689600"/>
          <p14:tracePt t="250743" x="2959100" y="5683250"/>
          <p14:tracePt t="250763" x="3073400" y="5670550"/>
          <p14:tracePt t="250776" x="3098800" y="5664200"/>
          <p14:tracePt t="250792" x="3168650" y="5645150"/>
          <p14:tracePt t="250809" x="3213100" y="5638800"/>
          <p14:tracePt t="250826" x="3257550" y="5632450"/>
          <p14:tracePt t="250842" x="3314700" y="5626100"/>
          <p14:tracePt t="250862" x="3384550" y="5626100"/>
          <p14:tracePt t="250876" x="3429000" y="5626100"/>
          <p14:tracePt t="250892" x="3435350" y="5626100"/>
          <p14:tracePt t="250926" x="3448050" y="5626100"/>
          <p14:tracePt t="250943" x="3454400" y="5626100"/>
          <p14:tracePt t="250959" x="3460750" y="5626100"/>
          <p14:tracePt t="250976" x="3467100" y="5632450"/>
          <p14:tracePt t="251000" x="3479800" y="5664200"/>
          <p14:tracePt t="251009" x="3486150" y="5689600"/>
          <p14:tracePt t="251026" x="3486150" y="5740400"/>
          <p14:tracePt t="251042" x="3492500" y="5791200"/>
          <p14:tracePt t="251059" x="3505200" y="5816600"/>
          <p14:tracePt t="251076" x="3517900" y="5816600"/>
          <p14:tracePt t="251093" x="3524250" y="5816600"/>
          <p14:tracePt t="251109" x="3530600" y="5816600"/>
          <p14:tracePt t="251126" x="3568700" y="5816600"/>
          <p14:tracePt t="251145" x="3651250" y="5816600"/>
          <p14:tracePt t="251160" x="3752850" y="5822950"/>
          <p14:tracePt t="251176" x="3879850" y="5822950"/>
          <p14:tracePt t="251193" x="3981450" y="5816600"/>
          <p14:tracePt t="251209" x="4064000" y="5803900"/>
          <p14:tracePt t="251226" x="4121150" y="5784850"/>
          <p14:tracePt t="251243" x="4165600" y="5759450"/>
          <p14:tracePt t="251259" x="4203700" y="5740400"/>
          <p14:tracePt t="251276" x="4222750" y="5715000"/>
          <p14:tracePt t="251292" x="4222750" y="5670550"/>
          <p14:tracePt t="251309" x="4203700" y="5651500"/>
          <p14:tracePt t="251326" x="4171950" y="5626100"/>
          <p14:tracePt t="251343" x="4133850" y="5607050"/>
          <p14:tracePt t="251360" x="4089400" y="5588000"/>
          <p14:tracePt t="251376" x="4025900" y="5568950"/>
          <p14:tracePt t="251393" x="3949700" y="5556250"/>
          <p14:tracePt t="251419" x="3810000" y="5543550"/>
          <p14:tracePt t="251426" x="3740150" y="5543550"/>
          <p14:tracePt t="251443" x="3613150" y="5543550"/>
          <p14:tracePt t="251471" x="3340100" y="5568950"/>
          <p14:tracePt t="251493" x="3194050" y="5588000"/>
          <p14:tracePt t="251510" x="3136900" y="5594350"/>
          <p14:tracePt t="251528" x="3124200" y="5613400"/>
          <p14:tracePt t="251543" x="3136900" y="5651500"/>
          <p14:tracePt t="251559" x="3194050" y="5695950"/>
          <p14:tracePt t="251576" x="3276600" y="5753100"/>
          <p14:tracePt t="251593" x="3365500" y="5803900"/>
          <p14:tracePt t="251610" x="3448050" y="5842000"/>
          <p14:tracePt t="251626" x="3549650" y="5867400"/>
          <p14:tracePt t="251659" x="3765550" y="5873750"/>
          <p14:tracePt t="251676" x="3905250" y="5842000"/>
          <p14:tracePt t="251693" x="3994150" y="5810250"/>
          <p14:tracePt t="251710" x="4044950" y="5784850"/>
          <p14:tracePt t="251726" x="4076700" y="5740400"/>
          <p14:tracePt t="251744" x="4070350" y="5727700"/>
          <p14:tracePt t="251760" x="4064000" y="5727700"/>
          <p14:tracePt t="251777" x="4051300" y="5715000"/>
          <p14:tracePt t="251794" x="4025900" y="5702300"/>
          <p14:tracePt t="251810" x="3975100" y="5676900"/>
          <p14:tracePt t="251826" x="3905250" y="5651500"/>
          <p14:tracePt t="251843" x="3816350" y="5632450"/>
          <p14:tracePt t="251860" x="3721100" y="5613400"/>
          <p14:tracePt t="251877" x="3632200" y="5594350"/>
          <p14:tracePt t="251893" x="3594100" y="5588000"/>
          <p14:tracePt t="251910" x="3562350" y="5588000"/>
          <p14:tracePt t="251927" x="3549650" y="5588000"/>
          <p14:tracePt t="251943" x="3536950" y="5607050"/>
          <p14:tracePt t="251960" x="3517900" y="5632450"/>
          <p14:tracePt t="251976" x="3498850" y="5683250"/>
          <p14:tracePt t="251993" x="3498850" y="5702300"/>
          <p14:tracePt t="252010" x="3498850" y="5708650"/>
          <p14:tracePt t="252027" x="3505200" y="5721350"/>
          <p14:tracePt t="252043" x="3517900" y="5734050"/>
          <p14:tracePt t="252060" x="3543300" y="5746750"/>
          <p14:tracePt t="252076" x="3568700" y="5765800"/>
          <p14:tracePt t="252093" x="3600450" y="5772150"/>
          <p14:tracePt t="252115" x="3638550" y="5772150"/>
          <p14:tracePt t="252127" x="3644900" y="5778500"/>
          <p14:tracePt t="252447" x="3638550" y="5797550"/>
          <p14:tracePt t="252677" x="3644900" y="5803900"/>
          <p14:tracePt t="252694" x="3676650" y="5816600"/>
          <p14:tracePt t="252711" x="3740150" y="5835650"/>
          <p14:tracePt t="252729" x="3803650" y="5835650"/>
          <p14:tracePt t="252744" x="3867150" y="5842000"/>
          <p14:tracePt t="252760" x="3911600" y="5842000"/>
          <p14:tracePt t="252777" x="3943350" y="5842000"/>
          <p14:tracePt t="252794" x="3968750" y="5842000"/>
          <p14:tracePt t="252811" x="3994150" y="5842000"/>
          <p14:tracePt t="252827" x="4013200" y="5842000"/>
          <p14:tracePt t="252844" x="4032250" y="5842000"/>
          <p14:tracePt t="252845" x="4044950" y="5842000"/>
          <p14:tracePt t="252864" x="4070350" y="5842000"/>
          <p14:tracePt t="252877" x="4133850" y="5842000"/>
          <p14:tracePt t="252894" x="4222750" y="5842000"/>
          <p14:tracePt t="252911" x="4311650" y="5848350"/>
          <p14:tracePt t="252927" x="4419600" y="5861050"/>
          <p14:tracePt t="252944" x="4495800" y="5867400"/>
          <p14:tracePt t="252969" x="4597400" y="5873750"/>
          <p14:tracePt t="252979" x="4603750" y="5873750"/>
          <p14:tracePt t="253060" x="4610100" y="5873750"/>
          <p14:tracePt t="253078" x="4622800" y="5873750"/>
          <p14:tracePt t="253094" x="4635500" y="5880100"/>
          <p14:tracePt t="253244" x="4654550" y="5867400"/>
          <p14:tracePt t="253261" x="4718050" y="5854700"/>
          <p14:tracePt t="253287" x="4902200" y="5848350"/>
          <p14:tracePt t="253294" x="4953000" y="5842000"/>
          <p14:tracePt t="253313" x="5054600" y="5829300"/>
          <p14:tracePt t="253327" x="5149850" y="5822950"/>
          <p14:tracePt t="253344" x="5207000" y="5822950"/>
          <p14:tracePt t="253361" x="5226050" y="5816600"/>
          <p14:tracePt t="253478" x="5245100" y="5816600"/>
          <p14:tracePt t="253496" x="5295900" y="5816600"/>
          <p14:tracePt t="253512" x="5397500" y="5816600"/>
          <p14:tracePt t="253528" x="5518150" y="5829300"/>
          <p14:tracePt t="253545" x="5657850" y="5835650"/>
          <p14:tracePt t="253570" x="5899150" y="5835650"/>
          <p14:tracePt t="253578" x="5962650" y="5835650"/>
          <p14:tracePt t="253595" x="6038850" y="5835650"/>
          <p14:tracePt t="253614" x="6083300" y="5822950"/>
          <p14:tracePt t="253628" x="6089650" y="5822950"/>
          <p14:tracePt t="253645" x="6108700" y="5822950"/>
          <p14:tracePt t="253661" x="6121400" y="5822950"/>
          <p14:tracePt t="253662" x="6127750" y="5822950"/>
          <p14:tracePt t="253678" x="6140450" y="5822950"/>
          <p14:tracePt t="253695" x="6172200" y="5810250"/>
          <p14:tracePt t="253711" x="6197600" y="5797550"/>
          <p14:tracePt t="253728" x="6210300" y="5778500"/>
          <p14:tracePt t="253745" x="6216650" y="5753100"/>
          <p14:tracePt t="253761" x="6223000" y="5734050"/>
          <p14:tracePt t="253778" x="6223000" y="5715000"/>
          <p14:tracePt t="253795" x="6216650" y="5702300"/>
          <p14:tracePt t="253811" x="6191250" y="5683250"/>
          <p14:tracePt t="253828" x="6159500" y="5664200"/>
          <p14:tracePt t="253845" x="6115050" y="5645150"/>
          <p14:tracePt t="253861" x="6064250" y="5619750"/>
          <p14:tracePt t="253879" x="6007100" y="5607050"/>
          <p14:tracePt t="253896" x="5956300" y="5594350"/>
          <p14:tracePt t="253913" x="5930900" y="5588000"/>
          <p14:tracePt t="253928" x="5848350" y="5581650"/>
          <p14:tracePt t="253946" x="5727700" y="5581650"/>
          <p14:tracePt t="253961" x="5638800" y="5588000"/>
          <p14:tracePt t="253978" x="5568950" y="5594350"/>
          <p14:tracePt t="253995" x="5486400" y="5607050"/>
          <p14:tracePt t="254012" x="5429250" y="5613400"/>
          <p14:tracePt t="254035" x="5372100" y="5619750"/>
          <p14:tracePt t="254045" x="5359400" y="5626100"/>
          <p14:tracePt t="254062" x="5346700" y="5645150"/>
          <p14:tracePt t="254089" x="5340350" y="5683250"/>
          <p14:tracePt t="254097" x="5340350" y="5695950"/>
          <p14:tracePt t="254112" x="5340350" y="5702300"/>
          <p14:tracePt t="254128" x="5340350" y="5734050"/>
          <p14:tracePt t="254145" x="5340350" y="5740400"/>
          <p14:tracePt t="254462" x="5359400" y="5740400"/>
          <p14:tracePt t="254479" x="5397500" y="5734050"/>
          <p14:tracePt t="254509" x="5480050" y="5734050"/>
          <p14:tracePt t="254515" x="5505450" y="5727700"/>
          <p14:tracePt t="254538" x="5556250" y="5708650"/>
          <p14:tracePt t="254545" x="5581650" y="5695950"/>
          <p14:tracePt t="254562" x="5607050" y="5676900"/>
          <p14:tracePt t="254579" x="5645150" y="5651500"/>
          <p14:tracePt t="254595" x="5676900" y="5638800"/>
          <p14:tracePt t="254612" x="5695950" y="5632450"/>
          <p14:tracePt t="254629" x="5721350" y="5626100"/>
          <p14:tracePt t="254647" x="5746750" y="5626100"/>
          <p14:tracePt t="254662" x="5778500" y="5619750"/>
          <p14:tracePt t="254680" x="5816600" y="5600700"/>
          <p14:tracePt t="254697" x="5854700" y="5575300"/>
          <p14:tracePt t="254712" x="5918200" y="5537200"/>
          <p14:tracePt t="254730" x="6000750" y="5486400"/>
          <p14:tracePt t="254746" x="6026150" y="5467350"/>
          <p14:tracePt t="254762" x="6057900" y="5448300"/>
          <p14:tracePt t="254795" x="6083300" y="5435600"/>
          <p14:tracePt t="254873" x="6089650" y="5461000"/>
          <p14:tracePt t="254879" x="6089650" y="5480050"/>
          <p14:tracePt t="254896" x="6096000" y="5518150"/>
          <p14:tracePt t="254913" x="6102350" y="5562600"/>
          <p14:tracePt t="254929" x="6108700" y="5600700"/>
          <p14:tracePt t="254946" x="6115050" y="5632450"/>
          <p14:tracePt t="254962" x="6115050" y="5651500"/>
          <p14:tracePt t="254979" x="6115050" y="5657850"/>
          <p14:tracePt t="255297" x="6121400" y="5657850"/>
          <p14:tracePt t="255313" x="6140450" y="5664200"/>
          <p14:tracePt t="255330" x="6146800" y="5664200"/>
          <p14:tracePt t="255413" x="6159500" y="5670550"/>
          <p14:tracePt t="255430" x="6210300" y="5683250"/>
          <p14:tracePt t="255446" x="6292850" y="5702300"/>
          <p14:tracePt t="255464" x="6381750" y="5708650"/>
          <p14:tracePt t="255479" x="6464300" y="5721350"/>
          <p14:tracePt t="255496" x="6521450" y="5721350"/>
          <p14:tracePt t="255513" x="6565900" y="5727700"/>
          <p14:tracePt t="255534" x="6584950" y="5727700"/>
          <p14:tracePt t="255546" x="6597650" y="5734050"/>
          <p14:tracePt t="255563" x="6604000" y="5734050"/>
          <p14:tracePt t="255663" x="6610350" y="5734050"/>
          <p14:tracePt t="255680" x="6635750" y="5734050"/>
          <p14:tracePt t="255697" x="6807200" y="5759450"/>
          <p14:tracePt t="255713" x="7004050" y="5778500"/>
          <p14:tracePt t="255730" x="7219950" y="5803900"/>
          <p14:tracePt t="255747" x="7461250" y="5822950"/>
          <p14:tracePt t="255763" x="7664450" y="5835650"/>
          <p14:tracePt t="255780" x="7823200" y="5835650"/>
          <p14:tracePt t="255797" x="7950200" y="5835650"/>
          <p14:tracePt t="255813" x="8064500" y="5842000"/>
          <p14:tracePt t="255830" x="8255000" y="5867400"/>
          <p14:tracePt t="255847" x="8528050" y="5905500"/>
          <p14:tracePt t="255864" x="8940800" y="5956300"/>
          <p14:tracePt t="255880" x="9309100" y="5981700"/>
          <p14:tracePt t="255898" x="9798050" y="5994400"/>
          <p14:tracePt t="255913" x="9944100" y="5988050"/>
          <p14:tracePt t="255930" x="10115550" y="5975350"/>
          <p14:tracePt t="255946" x="10255250" y="5975350"/>
          <p14:tracePt t="255965" x="10287000" y="5988050"/>
          <p14:tracePt t="255980" x="10299700" y="6007100"/>
          <p14:tracePt t="255998" x="10299700" y="6032500"/>
          <p14:tracePt t="256013" x="10299700" y="6045200"/>
          <p14:tracePt t="256030" x="10274300" y="6051550"/>
          <p14:tracePt t="256047" x="10236200" y="6051550"/>
          <p14:tracePt t="256063" x="10185400" y="6045200"/>
          <p14:tracePt t="256080" x="10102850" y="6026150"/>
          <p14:tracePt t="256097" x="10026650" y="6013450"/>
          <p14:tracePt t="256114" x="9918700" y="6000750"/>
          <p14:tracePt t="256130" x="9804400" y="5988050"/>
          <p14:tracePt t="256147" x="9709150" y="5969000"/>
          <p14:tracePt t="256163" x="9594850" y="5949950"/>
          <p14:tracePt t="256180" x="9429750" y="5918200"/>
          <p14:tracePt t="256197" x="9264650" y="5886450"/>
          <p14:tracePt t="256213" x="9144000" y="5861050"/>
          <p14:tracePt t="256230" x="9023350" y="5842000"/>
          <p14:tracePt t="256247" x="8915400" y="5829300"/>
          <p14:tracePt t="256264" x="8820150" y="5803900"/>
          <p14:tracePt t="256281" x="8743950" y="5784850"/>
          <p14:tracePt t="256297" x="8667750" y="5765800"/>
          <p14:tracePt t="256314" x="8597900" y="5740400"/>
          <p14:tracePt t="256330" x="8470900" y="5702300"/>
          <p14:tracePt t="256347" x="8382000" y="5683250"/>
          <p14:tracePt t="256368" x="8229600" y="5645150"/>
          <p14:tracePt t="256380" x="8197850" y="5638800"/>
          <p14:tracePt t="256397" x="8108950" y="5619750"/>
          <p14:tracePt t="256414" x="8058150" y="5613400"/>
          <p14:tracePt t="256430" x="7981950" y="5594350"/>
          <p14:tracePt t="256447" x="7899400" y="5594350"/>
          <p14:tracePt t="256464" x="7753350" y="5594350"/>
          <p14:tracePt t="256480" x="7651750" y="5600700"/>
          <p14:tracePt t="256497" x="7524750" y="5613400"/>
          <p14:tracePt t="256514" x="7435850" y="5619750"/>
          <p14:tracePt t="256530" x="7340600" y="5626100"/>
          <p14:tracePt t="256547" x="7289800" y="5626100"/>
          <p14:tracePt t="256564" x="7239000" y="5626100"/>
          <p14:tracePt t="256580" x="7169150" y="5626100"/>
          <p14:tracePt t="256597" x="7112000" y="5632450"/>
          <p14:tracePt t="256614" x="7054850" y="5651500"/>
          <p14:tracePt t="256632" x="7023100" y="5683250"/>
          <p14:tracePt t="256648" x="7023100" y="5702300"/>
          <p14:tracePt t="256664" x="7023100" y="5715000"/>
          <p14:tracePt t="256681" x="7023100" y="5734050"/>
          <p14:tracePt t="256697" x="7035800" y="5740400"/>
          <p14:tracePt t="256714" x="7048500" y="5746750"/>
          <p14:tracePt t="256731" x="7092950" y="5746750"/>
          <p14:tracePt t="256747" x="7200900" y="5759450"/>
          <p14:tracePt t="256764" x="7327900" y="5772150"/>
          <p14:tracePt t="256781" x="7505700" y="5791200"/>
          <p14:tracePt t="256797" x="7677150" y="5797550"/>
          <p14:tracePt t="256814" x="7835900" y="5797550"/>
          <p14:tracePt t="256831" x="7962900" y="5797550"/>
          <p14:tracePt t="256848" x="8096250" y="5778500"/>
          <p14:tracePt t="256864" x="8191500" y="5765800"/>
          <p14:tracePt t="256880" x="8280400" y="5753100"/>
          <p14:tracePt t="256897" x="8369300" y="5746750"/>
          <p14:tracePt t="256914" x="8420100" y="5746750"/>
          <p14:tracePt t="256931" x="8489950" y="5740400"/>
          <p14:tracePt t="256947" x="8502650" y="5734050"/>
          <p14:tracePt t="256964" x="8515350" y="5734050"/>
          <p14:tracePt t="256981" x="8528050" y="5734050"/>
          <p14:tracePt t="256997" x="8547100" y="5734050"/>
          <p14:tracePt t="257014" x="8578850" y="5734050"/>
          <p14:tracePt t="257032" x="8623300" y="5740400"/>
          <p14:tracePt t="257048" x="8661400" y="5746750"/>
          <p14:tracePt t="257064" x="8686800" y="5753100"/>
          <p14:tracePt t="257066" x="8705850" y="5753100"/>
          <p14:tracePt t="257084" x="8718550" y="5753100"/>
          <p14:tracePt t="257097" x="8743950" y="5753100"/>
          <p14:tracePt t="257114" x="8794750" y="5753100"/>
          <p14:tracePt t="257131" x="8864600" y="5753100"/>
          <p14:tracePt t="257148" x="8966200" y="5753100"/>
          <p14:tracePt t="257164" x="9093200" y="5753100"/>
          <p14:tracePt t="257181" x="9182100" y="5753100"/>
          <p14:tracePt t="257198" x="9226550" y="5746750"/>
          <p14:tracePt t="257215" x="9258300" y="5740400"/>
          <p14:tracePt t="257231" x="9283700" y="5727700"/>
          <p14:tracePt t="257248" x="9296400" y="5715000"/>
          <p14:tracePt t="257264" x="9302750" y="5702300"/>
          <p14:tracePt t="257281" x="9309100" y="5683250"/>
          <p14:tracePt t="257299" x="9309100" y="5657850"/>
          <p14:tracePt t="257324" x="9277350" y="5588000"/>
          <p14:tracePt t="257351" x="9232900" y="5549900"/>
          <p14:tracePt t="257364" x="9220200" y="5543550"/>
          <p14:tracePt t="257381" x="9182100" y="5518150"/>
          <p14:tracePt t="257398" x="9144000" y="5505450"/>
          <p14:tracePt t="257400" x="9124950" y="5499100"/>
          <p14:tracePt t="257415" x="9074150" y="5486400"/>
          <p14:tracePt t="257432" x="9029700" y="5473700"/>
          <p14:tracePt t="257448" x="8959850" y="5467350"/>
          <p14:tracePt t="257464" x="8858250" y="5467350"/>
          <p14:tracePt t="257482" x="8750300" y="5467350"/>
          <p14:tracePt t="257499" x="8566150" y="5480050"/>
          <p14:tracePt t="257515" x="8426450" y="5492750"/>
          <p14:tracePt t="257531" x="8299450" y="5499100"/>
          <p14:tracePt t="257551" x="8108950" y="5505450"/>
          <p14:tracePt t="257565" x="8045450" y="5505450"/>
          <p14:tracePt t="257586" x="7924800" y="5505450"/>
          <p14:tracePt t="257598" x="7899400" y="5511800"/>
          <p14:tracePt t="257614" x="7715250" y="5537200"/>
          <p14:tracePt t="257631" x="7600950" y="5556250"/>
          <p14:tracePt t="257648" x="7512050" y="5575300"/>
          <p14:tracePt t="257665" x="7435850" y="5600700"/>
          <p14:tracePt t="257695" x="7378700" y="5619750"/>
          <p14:tracePt t="257709" x="7334250" y="5638800"/>
          <p14:tracePt t="257724" x="7289800" y="5664200"/>
          <p14:tracePt t="257731" x="7251700" y="5683250"/>
          <p14:tracePt t="257749" x="7169150" y="5715000"/>
          <p14:tracePt t="257767" x="7105650" y="5746750"/>
          <p14:tracePt t="257781" x="7054850" y="5778500"/>
          <p14:tracePt t="257798" x="7048500" y="5784850"/>
          <p14:tracePt t="257816" x="7048500" y="5791200"/>
          <p14:tracePt t="257833" x="7054850" y="5791200"/>
          <p14:tracePt t="257848" x="7067550" y="5791200"/>
          <p14:tracePt t="257865" x="7092950" y="5797550"/>
          <p14:tracePt t="257881" x="7112000" y="5797550"/>
          <p14:tracePt t="257898" x="7137400" y="5803900"/>
          <p14:tracePt t="257917" x="7200900" y="5822950"/>
          <p14:tracePt t="257932" x="7219950" y="5835650"/>
          <p14:tracePt t="257949" x="7283450" y="5861050"/>
          <p14:tracePt t="257978" x="7442200" y="5905500"/>
          <p14:tracePt t="257984" x="7480300" y="5911850"/>
          <p14:tracePt t="257998" x="7556500" y="5924550"/>
          <p14:tracePt t="258015" x="7613650" y="5930900"/>
          <p14:tracePt t="258032" x="7639050" y="5930900"/>
          <p14:tracePt t="258052" x="7645400" y="5930900"/>
          <p14:tracePt t="258265" x="7626350" y="5930900"/>
          <p14:tracePt t="258282" x="7594600" y="5930900"/>
          <p14:tracePt t="258299" x="7575550" y="5924550"/>
          <p14:tracePt t="258793" x="7562850" y="5924550"/>
          <p14:tracePt t="258818" x="7467600" y="5911850"/>
          <p14:tracePt t="258832" x="7404100" y="5905500"/>
          <p14:tracePt t="258849" x="7340600" y="5905500"/>
          <p14:tracePt t="258866" x="7296150" y="5905500"/>
          <p14:tracePt t="258882" x="7251700" y="5911850"/>
          <p14:tracePt t="258899" x="7213600" y="5918200"/>
          <p14:tracePt t="258916" x="7169150" y="5930900"/>
          <p14:tracePt t="258933" x="7105650" y="5937250"/>
          <p14:tracePt t="258949" x="7048500" y="5943600"/>
          <p14:tracePt t="258966" x="7010400" y="5949950"/>
          <p14:tracePt t="258982" x="6997700" y="5949950"/>
          <p14:tracePt t="259512" x="6902450" y="5930900"/>
          <p14:tracePt t="259519" x="6838950" y="5918200"/>
          <p14:tracePt t="259533" x="6762750" y="5905500"/>
          <p14:tracePt t="259550" x="6604000" y="5873750"/>
          <p14:tracePt t="259566" x="6350000" y="5835650"/>
          <p14:tracePt t="259583" x="6203950" y="5822950"/>
          <p14:tracePt t="259607" x="6070600" y="5810250"/>
          <p14:tracePt t="259617" x="6038850" y="5810250"/>
          <p14:tracePt t="259633" x="6007100" y="5803900"/>
          <p14:tracePt t="259650" x="5962650" y="5797550"/>
          <p14:tracePt t="259672" x="5880100" y="5784850"/>
          <p14:tracePt t="259683" x="5854700" y="5778500"/>
          <p14:tracePt t="259700" x="5797550" y="5772150"/>
          <p14:tracePt t="259716" x="5753100" y="5765800"/>
          <p14:tracePt t="259734" x="5715000" y="5765800"/>
          <p14:tracePt t="259750" x="5689600" y="5765800"/>
          <p14:tracePt t="259767" x="5581650" y="5765800"/>
          <p14:tracePt t="259785" x="5441950" y="5765800"/>
          <p14:tracePt t="259801" x="5257800" y="5772150"/>
          <p14:tracePt t="259817" x="5137150" y="5778500"/>
          <p14:tracePt t="259834" x="4857750" y="5778500"/>
          <p14:tracePt t="259850" x="4711700" y="5778500"/>
          <p14:tracePt t="259867" x="4527550" y="5778500"/>
          <p14:tracePt t="259883" x="4229100" y="5784850"/>
          <p14:tracePt t="259900" x="3911600" y="5784850"/>
          <p14:tracePt t="259917" x="3549650" y="5784850"/>
          <p14:tracePt t="259938" x="3162300" y="5765800"/>
          <p14:tracePt t="259950" x="3060700" y="5753100"/>
          <p14:tracePt t="259967" x="2946400" y="5721350"/>
          <p14:tracePt t="259988" x="2908300" y="5708650"/>
          <p14:tracePt t="260050" x="2921000" y="5708650"/>
          <p14:tracePt t="260067" x="3016250" y="5721350"/>
          <p14:tracePt t="260083" x="3130550" y="5727700"/>
          <p14:tracePt t="260100" x="3289300" y="5727700"/>
          <p14:tracePt t="260117" x="3517900" y="5740400"/>
          <p14:tracePt t="260134" x="3797300" y="5753100"/>
          <p14:tracePt t="260150" x="4127500" y="5765800"/>
          <p14:tracePt t="260168" x="4489450" y="5778500"/>
          <p14:tracePt t="260187" x="4959350" y="5778500"/>
          <p14:tracePt t="260201" x="5080000" y="5778500"/>
          <p14:tracePt t="260219" x="5467350" y="5778500"/>
          <p14:tracePt t="260234" x="5549900" y="5778500"/>
          <p14:tracePt t="260254" x="5772150" y="5791200"/>
          <p14:tracePt t="260267" x="5861050" y="5803900"/>
          <p14:tracePt t="260283" x="5886450" y="5803900"/>
          <p14:tracePt t="260417" x="5943600" y="5822950"/>
          <p14:tracePt t="260434" x="6026150" y="5842000"/>
          <p14:tracePt t="260451" x="6127750" y="5854700"/>
          <p14:tracePt t="260476" x="6305550" y="5867400"/>
          <p14:tracePt t="260484" x="6356350" y="5867400"/>
          <p14:tracePt t="260500" x="6413500" y="5867400"/>
          <p14:tracePt t="260517" x="6451600" y="5861050"/>
          <p14:tracePt t="260534" x="6477000" y="5854700"/>
          <p14:tracePt t="260568" x="6483350" y="5854700"/>
          <p14:tracePt t="260701" x="6489700" y="5848350"/>
          <p14:tracePt t="260717" x="6508750" y="5842000"/>
          <p14:tracePt t="260734" x="6515100" y="5835650"/>
          <p14:tracePt t="260768" x="6521450" y="5835650"/>
          <p14:tracePt t="260827" x="6521450" y="5829300"/>
          <p14:tracePt t="260854" x="6508750" y="5816600"/>
          <p14:tracePt t="260867" x="6502400" y="5816600"/>
          <p14:tracePt t="260931" x="6496050" y="5816600"/>
          <p14:tracePt t="260952" x="6457950" y="5791200"/>
          <p14:tracePt t="260969" x="6426200" y="5778500"/>
          <p14:tracePt t="261187" x="6438900" y="5778500"/>
          <p14:tracePt t="261202" x="6451600" y="5778500"/>
          <p14:tracePt t="261218" x="6496050" y="5791200"/>
          <p14:tracePt t="261234" x="6527800" y="5810250"/>
          <p14:tracePt t="261251" x="6604000" y="5842000"/>
          <p14:tracePt t="261273" x="6686550" y="5873750"/>
          <p14:tracePt t="261285" x="6781800" y="5892800"/>
          <p14:tracePt t="261310" x="6946900" y="5899150"/>
          <p14:tracePt t="261320" x="6991350" y="5899150"/>
          <p14:tracePt t="261334" x="7080250" y="5873750"/>
          <p14:tracePt t="261352" x="7137400" y="5848350"/>
          <p14:tracePt t="261369" x="7200900" y="5803900"/>
          <p14:tracePt t="261385" x="7245350" y="5772150"/>
          <p14:tracePt t="261401" x="7270750" y="5746750"/>
          <p14:tracePt t="261403" x="7277100" y="5740400"/>
          <p14:tracePt t="261418" x="7283450" y="5734050"/>
          <p14:tracePt t="261419" x="7289800" y="5727700"/>
          <p14:tracePt t="261435" x="7289800" y="5715000"/>
          <p14:tracePt t="261452" x="7289800" y="5708650"/>
          <p14:tracePt t="261468" x="7283450" y="5689600"/>
          <p14:tracePt t="261469" x="7277100" y="5683250"/>
          <p14:tracePt t="261487" x="7270750" y="5676900"/>
          <p14:tracePt t="261501" x="7239000" y="5657850"/>
          <p14:tracePt t="261518" x="7207250" y="5651500"/>
          <p14:tracePt t="261534" x="7150100" y="5651500"/>
          <p14:tracePt t="261551" x="7023100" y="5651500"/>
          <p14:tracePt t="261568" x="6883400" y="5657850"/>
          <p14:tracePt t="261595" x="6705600" y="5676900"/>
          <p14:tracePt t="261604" x="6635750" y="5676900"/>
          <p14:tracePt t="261629" x="6578600" y="5695950"/>
          <p14:tracePt t="261655" x="6559550" y="5708650"/>
          <p14:tracePt t="261668" x="6553200" y="5715000"/>
          <p14:tracePt t="261685" x="6553200" y="5740400"/>
          <p14:tracePt t="261701" x="6565900" y="5759450"/>
          <p14:tracePt t="261718" x="6591300" y="5772150"/>
          <p14:tracePt t="261736" x="6667500" y="5784850"/>
          <p14:tracePt t="261753" x="6800850" y="5797550"/>
          <p14:tracePt t="261783" x="7067550" y="5803900"/>
          <p14:tracePt t="261802" x="7162800" y="5803900"/>
          <p14:tracePt t="261818" x="7232650" y="5797550"/>
          <p14:tracePt t="261835" x="7289800" y="5784850"/>
          <p14:tracePt t="261852" x="7321550" y="5765800"/>
          <p14:tracePt t="261868" x="7359650" y="5734050"/>
          <p14:tracePt t="261885" x="7378700" y="5708650"/>
          <p14:tracePt t="261902" x="7391400" y="5670550"/>
          <p14:tracePt t="261918" x="7385050" y="5638800"/>
          <p14:tracePt t="261919" x="7378700" y="5632450"/>
          <p14:tracePt t="261935" x="7340600" y="5594350"/>
          <p14:tracePt t="261952" x="7302500" y="5575300"/>
          <p14:tracePt t="261973" x="7264400" y="5562600"/>
          <p14:tracePt t="261985" x="7219950" y="5543550"/>
          <p14:tracePt t="262001" x="7169150" y="5530850"/>
          <p14:tracePt t="262018" x="7131050" y="5524500"/>
          <p14:tracePt t="262035" x="7029450" y="5524500"/>
          <p14:tracePt t="262052" x="6896100" y="5543550"/>
          <p14:tracePt t="262068" x="6775450" y="5575300"/>
          <p14:tracePt t="262086" x="6661150" y="5607050"/>
          <p14:tracePt t="262108" x="6578600" y="5632450"/>
          <p14:tracePt t="262118" x="6572250" y="5638800"/>
          <p14:tracePt t="262138" x="6559550" y="5645150"/>
          <p14:tracePt t="262162" x="6553200" y="5689600"/>
          <p14:tracePt t="262185" x="6591300" y="5772150"/>
          <p14:tracePt t="262201" x="6661150" y="5835650"/>
          <p14:tracePt t="262219" x="6769100" y="5880100"/>
          <p14:tracePt t="262241" x="7010400" y="5924550"/>
          <p14:tracePt t="262252" x="7156450" y="5937250"/>
          <p14:tracePt t="262269" x="7327900" y="5943600"/>
          <p14:tracePt t="262291" x="7505700" y="5937250"/>
          <p14:tracePt t="262302" x="7537450" y="5924550"/>
          <p14:tracePt t="262319" x="7581900" y="5911850"/>
          <p14:tracePt t="262342" x="7626350" y="5867400"/>
          <p14:tracePt t="262352" x="7632700" y="5848350"/>
          <p14:tracePt t="262369" x="7632700" y="5816600"/>
          <p14:tracePt t="262386" x="7632700" y="5791200"/>
          <p14:tracePt t="262402" x="7613650" y="5759450"/>
          <p14:tracePt t="262419" x="7594600" y="5727700"/>
          <p14:tracePt t="262435" x="7569200" y="5702300"/>
          <p14:tracePt t="262452" x="7543800" y="5676900"/>
          <p14:tracePt t="262469" x="7518400" y="5651500"/>
          <p14:tracePt t="262486" x="7486650" y="5619750"/>
          <p14:tracePt t="262502" x="7473950" y="5594350"/>
          <p14:tracePt t="262530" x="7454900" y="5568950"/>
          <p14:tracePt t="262623" x="7423150" y="5568950"/>
          <p14:tracePt t="262635" x="7416800" y="5568950"/>
          <p14:tracePt t="262685" x="7404100" y="5568950"/>
          <p14:tracePt t="262702" x="7372350" y="5568950"/>
          <p14:tracePt t="262719" x="7353300" y="5568950"/>
          <p14:tracePt t="262843" x="7302500" y="5549900"/>
          <p14:tracePt t="262852" x="7283450" y="5549900"/>
          <p14:tracePt t="262873" x="7270750" y="5543550"/>
          <p14:tracePt t="262886" x="7264400" y="5543550"/>
          <p14:tracePt t="262905" x="7188200" y="5530850"/>
          <p14:tracePt t="262920" x="7124700" y="5524500"/>
          <p14:tracePt t="262936" x="7073900" y="5524500"/>
          <p14:tracePt t="262952" x="7042150" y="5518150"/>
          <p14:tracePt t="262969" x="7023100" y="5518150"/>
          <p14:tracePt t="262986" x="6985000" y="5511800"/>
          <p14:tracePt t="263002" x="6953250" y="5511800"/>
          <p14:tracePt t="263019" x="6927850" y="5505450"/>
          <p14:tracePt t="263036" x="6921500" y="5505450"/>
          <p14:tracePt t="263053" x="6915150" y="5505450"/>
          <p14:tracePt t="263069" x="6902450" y="5524500"/>
          <p14:tracePt t="263093" x="6851650" y="5568950"/>
          <p14:tracePt t="263102" x="6832600" y="5588000"/>
          <p14:tracePt t="263119" x="6813550" y="5613400"/>
          <p14:tracePt t="263137" x="6807200" y="5626100"/>
          <p14:tracePt t="263153" x="6807200" y="5632450"/>
          <p14:tracePt t="263169" x="6813550" y="5638800"/>
          <p14:tracePt t="263186" x="6819900" y="5651500"/>
          <p14:tracePt t="263203" x="6832600" y="5676900"/>
          <p14:tracePt t="263204" x="6832600" y="5683250"/>
          <p14:tracePt t="263219" x="6832600" y="5695950"/>
          <p14:tracePt t="263236" x="6838950" y="5708650"/>
          <p14:tracePt t="263253" x="6838950" y="5721350"/>
          <p14:tracePt t="263270" x="6800850" y="5740400"/>
          <p14:tracePt t="263286" x="6794500" y="5746750"/>
          <p14:tracePt t="273311" x="6788150" y="5746750"/>
          <p14:tracePt t="273328" x="6705600" y="5708650"/>
          <p14:tracePt t="273347" x="6597650" y="5626100"/>
          <p14:tracePt t="273361" x="6502400" y="5549900"/>
          <p14:tracePt t="273378" x="6432550" y="5505450"/>
          <p14:tracePt t="273395" x="6388100" y="5480050"/>
          <p14:tracePt t="273411" x="6369050" y="5473700"/>
          <p14:tracePt t="273711" x="6381750" y="5467350"/>
          <p14:tracePt t="273728" x="6407150" y="5461000"/>
          <p14:tracePt t="273795" x="6432550" y="5461000"/>
          <p14:tracePt t="273811" x="6496050" y="5461000"/>
          <p14:tracePt t="273828" x="6553200" y="5473700"/>
          <p14:tracePt t="273845" x="6591300" y="5480050"/>
          <p14:tracePt t="273861" x="6642100" y="5486400"/>
          <p14:tracePt t="273878" x="6711950" y="5499100"/>
          <p14:tracePt t="273896" x="6775450" y="5518150"/>
          <p14:tracePt t="273913" x="6845300" y="5543550"/>
          <p14:tracePt t="273928" x="6921500" y="5575300"/>
          <p14:tracePt t="273950" x="7029450" y="5607050"/>
          <p14:tracePt t="273962" x="7054850" y="5613400"/>
          <p14:tracePt t="273978" x="7073900" y="5613400"/>
          <p14:tracePt t="274011" x="7080250" y="5626100"/>
          <p14:tracePt t="274028" x="7131050" y="5664200"/>
          <p14:tracePt t="274052" x="7340600" y="5784850"/>
          <p14:tracePt t="274063" x="7416800" y="5829300"/>
          <p14:tracePt t="274079" x="7600950" y="5911850"/>
          <p14:tracePt t="274095" x="7747000" y="5962650"/>
          <p14:tracePt t="274111" x="7867650" y="5988050"/>
          <p14:tracePt t="274128" x="7943850" y="5988050"/>
          <p14:tracePt t="274145" x="7969250" y="5975350"/>
          <p14:tracePt t="274162" x="8001000" y="5956300"/>
          <p14:tracePt t="274178" x="8121650" y="5943600"/>
          <p14:tracePt t="274195" x="8147050" y="5943600"/>
          <p14:tracePt t="274217" x="8197850" y="5937250"/>
          <p14:tracePt t="274245" x="8197850" y="5930900"/>
          <p14:tracePt t="274262" x="8204200" y="5930900"/>
          <p14:tracePt t="274296" x="8216900" y="5924550"/>
          <p14:tracePt t="274312" x="8242300" y="5918200"/>
          <p14:tracePt t="274328" x="8274050" y="5905500"/>
          <p14:tracePt t="274345" x="8280400" y="5892800"/>
          <p14:tracePt t="274362" x="8286750" y="5886450"/>
          <p14:tracePt t="274378" x="8286750" y="5873750"/>
          <p14:tracePt t="274395" x="8286750" y="5861050"/>
          <p14:tracePt t="274412" x="8286750" y="5848350"/>
          <p14:tracePt t="274428" x="8286750" y="5810250"/>
          <p14:tracePt t="274445" x="8286750" y="5784850"/>
          <p14:tracePt t="274464" x="8286750" y="5765800"/>
          <p14:tracePt t="274479" x="8280400" y="5753100"/>
          <p14:tracePt t="274495" x="8274050" y="5734050"/>
          <p14:tracePt t="274512" x="8261350" y="5721350"/>
          <p14:tracePt t="274529" x="8248650" y="5708650"/>
          <p14:tracePt t="274545" x="8229600" y="5702300"/>
          <p14:tracePt t="274562" x="8204200" y="5695950"/>
          <p14:tracePt t="274579" x="8178800" y="5689600"/>
          <p14:tracePt t="274595" x="8121650" y="5683250"/>
          <p14:tracePt t="274612" x="8026400" y="5676900"/>
          <p14:tracePt t="274629" x="7893050" y="5676900"/>
          <p14:tracePt t="274646" x="7721600" y="5657850"/>
          <p14:tracePt t="274664" x="7473950" y="5619750"/>
          <p14:tracePt t="274680" x="7378700" y="5600700"/>
          <p14:tracePt t="274696" x="7289800" y="5581650"/>
          <p14:tracePt t="274712" x="7213600" y="5562600"/>
          <p14:tracePt t="274729" x="7162800" y="5549900"/>
          <p14:tracePt t="276945" x="7080250" y="5537200"/>
          <p14:tracePt t="276964" x="6953250" y="5511800"/>
          <p14:tracePt t="276981" x="6800850" y="5492750"/>
          <p14:tracePt t="276998" x="6686550" y="5473700"/>
          <p14:tracePt t="277014" x="6629400" y="5454650"/>
          <p14:tracePt t="277032" x="6623050" y="5441950"/>
          <p14:tracePt t="277048" x="6616700" y="5441950"/>
          <p14:tracePt t="277064" x="6604000" y="5435600"/>
          <p14:tracePt t="277081" x="6508750" y="5429250"/>
          <p14:tracePt t="277098" x="6457950" y="5435600"/>
          <p14:tracePt t="277114" x="6375400" y="5467350"/>
          <p14:tracePt t="277131" x="6343650" y="5486400"/>
          <p14:tracePt t="277147" x="6330950" y="5492750"/>
          <p14:tracePt t="277164" x="6330950" y="5499100"/>
          <p14:tracePt t="277198" x="6318250" y="5511800"/>
          <p14:tracePt t="277215" x="6299200" y="5556250"/>
          <p14:tracePt t="277231" x="6280150" y="5613400"/>
          <p14:tracePt t="277248" x="6280150" y="5657850"/>
          <p14:tracePt t="277264" x="6286500" y="5702300"/>
          <p14:tracePt t="277281" x="6305550" y="5727700"/>
          <p14:tracePt t="277299" x="6337300" y="5753100"/>
          <p14:tracePt t="277327" x="6394450" y="5772150"/>
          <p14:tracePt t="277339" x="6445250" y="5778500"/>
          <p14:tracePt t="277356" x="6521450" y="5791200"/>
          <p14:tracePt t="277364" x="6565900" y="5797550"/>
          <p14:tracePt t="277381" x="6648450" y="5797550"/>
          <p14:tracePt t="277398" x="6699250" y="5797550"/>
          <p14:tracePt t="277415" x="6743700" y="5797550"/>
          <p14:tracePt t="277433" x="6794500" y="5784850"/>
          <p14:tracePt t="277448" x="6832600" y="5778500"/>
          <p14:tracePt t="277464" x="6927850" y="5778500"/>
          <p14:tracePt t="277481" x="7124700" y="5810250"/>
          <p14:tracePt t="277503" x="7486650" y="5854700"/>
          <p14:tracePt t="277514" x="7620000" y="5867400"/>
          <p14:tracePt t="277531" x="7823200" y="5880100"/>
          <p14:tracePt t="277548" x="8039100" y="5880100"/>
          <p14:tracePt t="277565" x="8375650" y="5867400"/>
          <p14:tracePt t="277581" x="8680450" y="5861050"/>
          <p14:tracePt t="277601" x="8947150" y="5861050"/>
          <p14:tracePt t="277615" x="9296400" y="5861050"/>
          <p14:tracePt t="277631" x="9601200" y="5873750"/>
          <p14:tracePt t="277648" x="9772650" y="5873750"/>
          <p14:tracePt t="277665" x="9785350" y="5873750"/>
          <p14:tracePt t="277973" x="9785350" y="5867400"/>
          <p14:tracePt t="278093" x="9785350" y="5873750"/>
          <p14:tracePt t="278120" x="9810750" y="5911850"/>
          <p14:tracePt t="278132" x="9829800" y="5930900"/>
          <p14:tracePt t="278148" x="9867900" y="5949950"/>
          <p14:tracePt t="278165" x="9931400" y="5956300"/>
          <p14:tracePt t="278182" x="9994900" y="5956300"/>
          <p14:tracePt t="278199" x="10039350" y="5937250"/>
          <p14:tracePt t="278216" x="10077450" y="5892800"/>
          <p14:tracePt t="278232" x="10115550" y="5861050"/>
          <p14:tracePt t="278248" x="10172700" y="5829300"/>
          <p14:tracePt t="278265" x="10217150" y="5816600"/>
          <p14:tracePt t="278282" x="10261600" y="5803900"/>
          <p14:tracePt t="278310" x="10293350" y="5784850"/>
          <p14:tracePt t="278322" x="10299700" y="5784850"/>
          <p14:tracePt t="278365" x="10306050" y="5778500"/>
          <p14:tracePt t="278382" x="10312400" y="5778500"/>
          <p14:tracePt t="278399" x="10325100" y="5778500"/>
          <p14:tracePt t="278449" x="10325100" y="5772150"/>
          <p14:tracePt t="278549" x="10344150" y="5772150"/>
          <p14:tracePt t="278574" x="10363200" y="5765800"/>
          <p14:tracePt t="278584" x="10369550" y="5765800"/>
          <p14:tracePt t="278601" x="10407650" y="5759450"/>
          <p14:tracePt t="278616" x="10496550" y="5753100"/>
          <p14:tracePt t="278633" x="10623550" y="5753100"/>
          <p14:tracePt t="278649" x="10795000" y="5759450"/>
          <p14:tracePt t="278665" x="11036300" y="5759450"/>
          <p14:tracePt t="278682" x="11176000" y="5753100"/>
          <p14:tracePt t="278699" x="11277600" y="5740400"/>
          <p14:tracePt t="278716" x="11309350" y="5727700"/>
          <p14:tracePt t="278839" x="11303000" y="5727700"/>
          <p14:tracePt t="278849" x="11296650" y="5727700"/>
          <p14:tracePt t="278866" x="11226800" y="5727700"/>
          <p14:tracePt t="278883" x="11106150" y="5727700"/>
          <p14:tracePt t="278899" x="10896600" y="5734050"/>
          <p14:tracePt t="278918" x="10604500" y="5734050"/>
          <p14:tracePt t="278933" x="10248900" y="5721350"/>
          <p14:tracePt t="278950" x="9740900" y="5702300"/>
          <p14:tracePt t="278966" x="9194800" y="5670550"/>
          <p14:tracePt t="278983" x="8108950" y="5626100"/>
          <p14:tracePt t="279000" x="7410450" y="5594350"/>
          <p14:tracePt t="279016" x="6750050" y="5575300"/>
          <p14:tracePt t="279034" x="6108700" y="5556250"/>
          <p14:tracePt t="279060" x="5245100" y="5518150"/>
          <p14:tracePt t="279066" x="4876800" y="5499100"/>
          <p14:tracePt t="279083" x="4229100" y="5461000"/>
          <p14:tracePt t="279099" x="3587750" y="5429250"/>
          <p14:tracePt t="279116" x="3009900" y="5410200"/>
          <p14:tracePt t="279133" x="2451100" y="5391150"/>
          <p14:tracePt t="279149" x="1993900" y="5372100"/>
          <p14:tracePt t="279166" x="1638300" y="5365750"/>
          <p14:tracePt t="279183" x="1416050" y="5365750"/>
          <p14:tracePt t="279200" x="1168400" y="5384800"/>
          <p14:tracePt t="279216" x="895350" y="5429250"/>
          <p14:tracePt t="279233" x="387350" y="5492750"/>
          <p14:tracePt t="279249" x="139700" y="5524500"/>
          <p14:tracePt t="279550" x="38100" y="6102350"/>
          <p14:tracePt t="279567" x="139700" y="6115050"/>
          <p14:tracePt t="279583" x="266700" y="6115050"/>
          <p14:tracePt t="279600" x="292100" y="6115050"/>
          <p14:tracePt t="279617" x="336550" y="6108700"/>
          <p14:tracePt t="279633" x="419100" y="6096000"/>
          <p14:tracePt t="279650" x="476250" y="6096000"/>
          <p14:tracePt t="279667" x="533400" y="6096000"/>
          <p14:tracePt t="279683" x="654050" y="6102350"/>
          <p14:tracePt t="279700" x="774700" y="6121400"/>
          <p14:tracePt t="279723" x="806450" y="6127750"/>
          <p14:tracePt t="279816" x="819150" y="6121400"/>
          <p14:tracePt t="279833" x="844550" y="6102350"/>
          <p14:tracePt t="279852" x="882650" y="6083300"/>
          <p14:tracePt t="279866" x="901700" y="6064250"/>
          <p14:tracePt t="279883" x="920750" y="6051550"/>
          <p14:tracePt t="279900" x="952500" y="6038850"/>
          <p14:tracePt t="279917" x="990600" y="6026150"/>
          <p14:tracePt t="279934" x="1035050" y="6019800"/>
          <p14:tracePt t="279953" x="1123950" y="6000750"/>
          <p14:tracePt t="279967" x="1174750" y="5988050"/>
          <p14:tracePt t="279983" x="1212850" y="5975350"/>
          <p14:tracePt t="280000" x="1219200" y="5969000"/>
          <p14:tracePt t="280050" x="1219200" y="5962650"/>
          <p14:tracePt t="280067" x="1225550" y="5930900"/>
          <p14:tracePt t="280083" x="1225550" y="5880100"/>
          <p14:tracePt t="280100" x="1219200" y="5842000"/>
          <p14:tracePt t="280117" x="1212850" y="5816600"/>
          <p14:tracePt t="280134" x="1200150" y="5803900"/>
          <p14:tracePt t="280152" x="1143000" y="5784850"/>
          <p14:tracePt t="280168" x="1079500" y="5778500"/>
          <p14:tracePt t="280183" x="1016000" y="5772150"/>
          <p14:tracePt t="280201" x="977900" y="5765800"/>
          <p14:tracePt t="280226" x="946150" y="5765800"/>
          <p14:tracePt t="280233" x="939800" y="5765800"/>
          <p14:tracePt t="280251" x="920750" y="5765800"/>
          <p14:tracePt t="280268" x="876300" y="5784850"/>
          <p14:tracePt t="280284" x="831850" y="5822950"/>
          <p14:tracePt t="280310" x="781050" y="5880100"/>
          <p14:tracePt t="280320" x="774700" y="5892800"/>
          <p14:tracePt t="280334" x="774700" y="5918200"/>
          <p14:tracePt t="280350" x="787400" y="5962650"/>
          <p14:tracePt t="280372" x="857250" y="6045200"/>
          <p14:tracePt t="280384" x="882650" y="6070600"/>
          <p14:tracePt t="280400" x="939800" y="6121400"/>
          <p14:tracePt t="280417" x="996950" y="6159500"/>
          <p14:tracePt t="280434" x="1066800" y="6191250"/>
          <p14:tracePt t="280451" x="1111250" y="6197600"/>
          <p14:tracePt t="280467" x="1187450" y="6203950"/>
          <p14:tracePt t="280484" x="1238250" y="6203950"/>
          <p14:tracePt t="280501" x="1301750" y="6184900"/>
          <p14:tracePt t="280518" x="1327150" y="6159500"/>
          <p14:tracePt t="280535" x="1333500" y="6146800"/>
          <p14:tracePt t="280536" x="1339850" y="6127750"/>
          <p14:tracePt t="280558" x="1339850" y="6102350"/>
          <p14:tracePt t="280567" x="1333500" y="6076950"/>
          <p14:tracePt t="280587" x="1327150" y="6045200"/>
          <p14:tracePt t="280600" x="1320800" y="6013450"/>
          <p14:tracePt t="280617" x="1320800" y="5994400"/>
          <p14:tracePt t="280634" x="1320800" y="5988050"/>
          <p14:tracePt t="280694" x="1314450" y="5988050"/>
          <p14:tracePt t="280701" x="1308100" y="5988050"/>
          <p14:tracePt t="280717" x="1308100" y="5981700"/>
          <p14:tracePt t="280798" x="1301750" y="5981700"/>
          <p14:tracePt t="280805" x="1295400" y="5981700"/>
          <p14:tracePt t="280817" x="1289050" y="5981700"/>
          <p14:tracePt t="280834" x="1276350" y="5981700"/>
          <p14:tracePt t="281075" x="1238250" y="5994400"/>
          <p14:tracePt t="281084" x="1225550" y="5994400"/>
          <p14:tracePt t="281102" x="1219200" y="6000750"/>
          <p14:tracePt t="281134" x="1212850" y="6000750"/>
          <p14:tracePt t="281185" x="1200150" y="6000750"/>
          <p14:tracePt t="281201" x="1168400" y="6007100"/>
          <p14:tracePt t="281218" x="1149350" y="6007100"/>
          <p14:tracePt t="281423" x="1149350" y="6013450"/>
          <p14:tracePt t="281437" x="1168400" y="6038850"/>
          <p14:tracePt t="281451" x="1181100" y="6057900"/>
          <p14:tracePt t="281468" x="1200150" y="6083300"/>
          <p14:tracePt t="281485" x="1250950" y="6108700"/>
          <p14:tracePt t="281502" x="1314450" y="6127750"/>
          <p14:tracePt t="281518" x="1377950" y="6134100"/>
          <p14:tracePt t="281535" x="1454150" y="6140450"/>
          <p14:tracePt t="281558" x="1562100" y="6127750"/>
          <p14:tracePt t="281568" x="1587500" y="6115050"/>
          <p14:tracePt t="281584" x="1638300" y="6089650"/>
          <p14:tracePt t="281601" x="1644650" y="6064250"/>
          <p14:tracePt t="281618" x="1638300" y="6026150"/>
          <p14:tracePt t="281640" x="1574800" y="5969000"/>
          <p14:tracePt t="281651" x="1549400" y="5949950"/>
          <p14:tracePt t="281668" x="1511300" y="5924550"/>
          <p14:tracePt t="281688" x="1466850" y="5905500"/>
          <p14:tracePt t="281701" x="1441450" y="5899150"/>
          <p14:tracePt t="281718" x="1352550" y="5892800"/>
          <p14:tracePt t="281735" x="1238250" y="5886450"/>
          <p14:tracePt t="281752" x="1174750" y="5886450"/>
          <p14:tracePt t="281771" x="1117600" y="5880100"/>
          <p14:tracePt t="281785" x="1066800" y="5873750"/>
          <p14:tracePt t="281802" x="1035050" y="5867400"/>
          <p14:tracePt t="281818" x="1016000" y="5861050"/>
          <p14:tracePt t="281835" x="990600" y="5861050"/>
          <p14:tracePt t="281852" x="933450" y="5861050"/>
          <p14:tracePt t="281868" x="895350" y="5880100"/>
          <p14:tracePt t="281885" x="869950" y="5899150"/>
          <p14:tracePt t="281901" x="850900" y="5911850"/>
          <p14:tracePt t="281918" x="850900" y="5924550"/>
          <p14:tracePt t="281935" x="850900" y="5937250"/>
          <p14:tracePt t="281952" x="863600" y="5962650"/>
          <p14:tracePt t="281976" x="1022350" y="6045200"/>
          <p14:tracePt t="281985" x="1073150" y="6064250"/>
          <p14:tracePt t="282002" x="1130300" y="6083300"/>
          <p14:tracePt t="282019" x="1149350" y="6096000"/>
          <p14:tracePt t="282062" x="1155700" y="6096000"/>
          <p14:tracePt t="282643" x="1162050" y="6096000"/>
          <p14:tracePt t="282652" x="1181100" y="6096000"/>
          <p14:tracePt t="282669" x="1257300" y="6096000"/>
          <p14:tracePt t="282686" x="1320800" y="6096000"/>
          <p14:tracePt t="282702" x="1384300" y="6089650"/>
          <p14:tracePt t="282719" x="1466850" y="6083300"/>
          <p14:tracePt t="282736" x="1562100" y="6076950"/>
          <p14:tracePt t="282753" x="1657350" y="6070600"/>
          <p14:tracePt t="282777" x="1797050" y="6064250"/>
          <p14:tracePt t="282788" x="1943100" y="6051550"/>
          <p14:tracePt t="282802" x="2101850" y="6045200"/>
          <p14:tracePt t="282819" x="2203450" y="6045200"/>
          <p14:tracePt t="282836" x="2286000" y="6026150"/>
          <p14:tracePt t="282852" x="2349500" y="6019800"/>
          <p14:tracePt t="282869" x="2444750" y="6013450"/>
          <p14:tracePt t="282886" x="2552700" y="6007100"/>
          <p14:tracePt t="282903" x="2654300" y="6007100"/>
          <p14:tracePt t="282921" x="2724150" y="6007100"/>
          <p14:tracePt t="282937" x="2806700" y="6000750"/>
          <p14:tracePt t="282953" x="2819400" y="6000750"/>
          <p14:tracePt t="283086" x="2832100" y="6013450"/>
          <p14:tracePt t="283103" x="2844800" y="6032500"/>
          <p14:tracePt t="283119" x="2851150" y="6045200"/>
          <p14:tracePt t="283136" x="2863850" y="6051550"/>
          <p14:tracePt t="283152" x="2876550" y="6057900"/>
          <p14:tracePt t="283169" x="2882900" y="6057900"/>
          <p14:tracePt t="283186" x="2882900" y="6064250"/>
          <p14:tracePt t="283203" x="2882900" y="6070600"/>
          <p14:tracePt t="283220" x="2882900" y="6083300"/>
          <p14:tracePt t="283236" x="2870200" y="6102350"/>
          <p14:tracePt t="283253" x="2857500" y="6115050"/>
          <p14:tracePt t="283273" x="2813050" y="6134100"/>
          <p14:tracePt t="283286" x="2781300" y="6146800"/>
          <p14:tracePt t="283309" x="2641600" y="6172200"/>
          <p14:tracePt t="283320" x="2552700" y="6184900"/>
          <p14:tracePt t="283336" x="2501900" y="6184900"/>
          <p14:tracePt t="283353" x="2476500" y="6184900"/>
          <p14:tracePt t="283369" x="2463800" y="6184900"/>
          <p14:tracePt t="283520" x="2463800" y="6178550"/>
          <p14:tracePt t="283537" x="2463800" y="6165850"/>
          <p14:tracePt t="283553" x="2476500" y="6146800"/>
          <p14:tracePt t="283570" x="2482850" y="6146800"/>
          <p14:tracePt t="283586" x="2482850" y="6140450"/>
          <p14:tracePt t="283603" x="2495550" y="6134100"/>
          <p14:tracePt t="283620" x="2508250" y="6127750"/>
          <p14:tracePt t="283647" x="2559050" y="6102350"/>
          <p14:tracePt t="283654" x="2590800" y="6089650"/>
          <p14:tracePt t="283670" x="2647950" y="6083300"/>
          <p14:tracePt t="283687" x="2711450" y="6083300"/>
          <p14:tracePt t="283704" x="2755900" y="6083300"/>
          <p14:tracePt t="283720" x="2774950" y="6083300"/>
          <p14:tracePt t="283737" x="2800350" y="6083300"/>
          <p14:tracePt t="283753" x="2851150" y="6083300"/>
          <p14:tracePt t="283771" x="2895600" y="6083300"/>
          <p14:tracePt t="283792" x="2959100" y="6070600"/>
          <p14:tracePt t="283803" x="2997200" y="6057900"/>
          <p14:tracePt t="283820" x="3022600" y="6045200"/>
          <p14:tracePt t="283837" x="3035300" y="6038850"/>
          <p14:tracePt t="283853" x="3041650" y="6038850"/>
          <p14:tracePt t="283931" x="3079750" y="6032500"/>
          <p14:tracePt t="283953" x="3124200" y="6032500"/>
          <p14:tracePt t="283973" x="3200400" y="6026150"/>
          <p14:tracePt t="283987" x="3384550" y="6038850"/>
          <p14:tracePt t="284004" x="3549650" y="6057900"/>
          <p14:tracePt t="284026" x="3790950" y="6089650"/>
          <p14:tracePt t="284037" x="3917950" y="6096000"/>
          <p14:tracePt t="284053" x="4019550" y="6102350"/>
          <p14:tracePt t="284070" x="4070350" y="6096000"/>
          <p14:tracePt t="284087" x="4089400" y="6096000"/>
          <p14:tracePt t="284105" x="4095750" y="6089650"/>
          <p14:tracePt t="284120" x="4108450" y="6089650"/>
          <p14:tracePt t="284137" x="4133850" y="6089650"/>
          <p14:tracePt t="284154" x="4165600" y="6089650"/>
          <p14:tracePt t="284170" x="4184650" y="6089650"/>
          <p14:tracePt t="284187" x="4191000" y="6089650"/>
          <p14:tracePt t="284204" x="4203700" y="6089650"/>
          <p14:tracePt t="284205" x="4210050" y="6083300"/>
          <p14:tracePt t="284220" x="4222750" y="6076950"/>
          <p14:tracePt t="284237" x="4241800" y="6070600"/>
          <p14:tracePt t="284262" x="4286250" y="6045200"/>
          <p14:tracePt t="284288" x="4298950" y="6032500"/>
          <p14:tracePt t="284304" x="4298950" y="6019800"/>
          <p14:tracePt t="284320" x="4286250" y="5988050"/>
          <p14:tracePt t="284337" x="4273550" y="5962650"/>
          <p14:tracePt t="284357" x="4254500" y="5930900"/>
          <p14:tracePt t="284371" x="4235450" y="5899150"/>
          <p14:tracePt t="284387" x="4216400" y="5880100"/>
          <p14:tracePt t="284403" x="4203700" y="5867400"/>
          <p14:tracePt t="284421" x="4140200" y="5854700"/>
          <p14:tracePt t="284437" x="4057650" y="5848350"/>
          <p14:tracePt t="284454" x="3956050" y="5848350"/>
          <p14:tracePt t="284472" x="3848100" y="5848350"/>
          <p14:tracePt t="284488" x="3784600" y="5848350"/>
          <p14:tracePt t="284504" x="3765550" y="5848350"/>
          <p14:tracePt t="284521" x="3708400" y="5848350"/>
          <p14:tracePt t="284537" x="3606800" y="5873750"/>
          <p14:tracePt t="284554" x="3397250" y="5930900"/>
          <p14:tracePt t="284571" x="3289300" y="5962650"/>
          <p14:tracePt t="284588" x="3225800" y="5988050"/>
          <p14:tracePt t="284604" x="3219450" y="5988050"/>
          <p14:tracePt t="284639" x="3219450" y="5994400"/>
          <p14:tracePt t="284654" x="3238500" y="6007100"/>
          <p14:tracePt t="284681" x="3327400" y="6045200"/>
          <p14:tracePt t="284692" x="3384550" y="6076950"/>
          <p14:tracePt t="284704" x="3486150" y="6127750"/>
          <p14:tracePt t="284721" x="3581400" y="6172200"/>
          <p14:tracePt t="284737" x="3676650" y="6203950"/>
          <p14:tracePt t="284754" x="3740150" y="6216650"/>
          <p14:tracePt t="284771" x="3816350" y="6229350"/>
          <p14:tracePt t="284787" x="3911600" y="6242050"/>
          <p14:tracePt t="284804" x="4019550" y="6248400"/>
          <p14:tracePt t="284821" x="4108450" y="6261100"/>
          <p14:tracePt t="284837" x="4159250" y="6273800"/>
          <p14:tracePt t="284861" x="4165600" y="6273800"/>
          <p14:tracePt t="284871" x="4171950" y="6273800"/>
          <p14:tracePt t="284895" x="4178300" y="6273800"/>
          <p14:tracePt t="285098" x="4254500" y="6261100"/>
          <p14:tracePt t="285122" x="4419600" y="6261100"/>
          <p14:tracePt t="285147" x="4521200" y="6248400"/>
          <p14:tracePt t="285154" x="4552950" y="6248400"/>
          <p14:tracePt t="285171" x="4578350" y="6242050"/>
          <p14:tracePt t="285195" x="4603750" y="6235700"/>
          <p14:tracePt t="285204" x="4610100" y="6229350"/>
          <p14:tracePt t="285221" x="4616450" y="6229350"/>
          <p14:tracePt t="285238" x="4629150" y="6223000"/>
          <p14:tracePt t="285254" x="4641850" y="6216650"/>
          <p14:tracePt t="285272" x="4654550" y="6210300"/>
          <p14:tracePt t="285291" x="4673600" y="6210300"/>
          <p14:tracePt t="285305" x="4673600" y="6203950"/>
          <p14:tracePt t="285321" x="4679950" y="6203950"/>
          <p14:tracePt t="285354" x="4711700" y="6197600"/>
          <p14:tracePt t="285371" x="4756150" y="6197600"/>
          <p14:tracePt t="285388" x="4826000" y="6197600"/>
          <p14:tracePt t="285408" x="4914900" y="6197600"/>
          <p14:tracePt t="285422" x="5029200" y="6191250"/>
          <p14:tracePt t="285446" x="5130800" y="6191250"/>
          <p14:tracePt t="285455" x="5168900" y="6184900"/>
          <p14:tracePt t="285471" x="5207000" y="6184900"/>
          <p14:tracePt t="285491" x="5283200" y="6178550"/>
          <p14:tracePt t="285504" x="5295900" y="6172200"/>
          <p14:tracePt t="285521" x="5353050" y="6165850"/>
          <p14:tracePt t="285538" x="5391150" y="6159500"/>
          <p14:tracePt t="285555" x="5454650" y="6134100"/>
          <p14:tracePt t="285571" x="5480050" y="6108700"/>
          <p14:tracePt t="285588" x="5486400" y="6096000"/>
          <p14:tracePt t="285614" x="5492750" y="6057900"/>
          <p14:tracePt t="285621" x="5492750" y="6045200"/>
          <p14:tracePt t="285642" x="5486400" y="6026150"/>
          <p14:tracePt t="285655" x="5473700" y="5994400"/>
          <p14:tracePt t="285672" x="5461000" y="5969000"/>
          <p14:tracePt t="285689" x="5448300" y="5949950"/>
          <p14:tracePt t="285705" x="5435600" y="5930900"/>
          <p14:tracePt t="285721" x="5372100" y="5905500"/>
          <p14:tracePt t="285738" x="5289550" y="5886450"/>
          <p14:tracePt t="285755" x="5187950" y="5867400"/>
          <p14:tracePt t="285771" x="5099050" y="5861050"/>
          <p14:tracePt t="285788" x="5048250" y="5854700"/>
          <p14:tracePt t="285805" x="5016500" y="5854700"/>
          <p14:tracePt t="285839" x="5010150" y="5867400"/>
          <p14:tracePt t="285855" x="5010150" y="5880100"/>
          <p14:tracePt t="285872" x="5016500" y="5892800"/>
          <p14:tracePt t="285888" x="5029200" y="5911850"/>
          <p14:tracePt t="285905" x="5035550" y="5918200"/>
          <p14:tracePt t="285922" x="5035550" y="5924550"/>
          <p14:tracePt t="285938" x="5041900" y="5924550"/>
          <p14:tracePt t="285972" x="5048250" y="5930900"/>
          <p14:tracePt t="285988" x="5060950" y="5937250"/>
          <p14:tracePt t="286005" x="5080000" y="5943600"/>
          <p14:tracePt t="286022" x="5118100" y="5949950"/>
          <p14:tracePt t="286038" x="5200650" y="5962650"/>
          <p14:tracePt t="286055" x="5264150" y="5969000"/>
          <p14:tracePt t="286072" x="5334000" y="5981700"/>
          <p14:tracePt t="286088" x="5422900" y="5994400"/>
          <p14:tracePt t="286105" x="5492750" y="6000750"/>
          <p14:tracePt t="286122" x="5562600" y="6007100"/>
          <p14:tracePt t="286138" x="5645150" y="6013450"/>
          <p14:tracePt t="286155" x="5695950" y="6019800"/>
          <p14:tracePt t="286172" x="5721350" y="6019800"/>
          <p14:tracePt t="286188" x="5727700" y="6019800"/>
          <p14:tracePt t="286504" x="5778500" y="6019800"/>
          <p14:tracePt t="286522" x="5829300" y="6007100"/>
          <p14:tracePt t="286539" x="5880100" y="6000750"/>
          <p14:tracePt t="286555" x="5943600" y="5988050"/>
          <p14:tracePt t="286572" x="6007100" y="5981700"/>
          <p14:tracePt t="286589" x="6051550" y="5981700"/>
          <p14:tracePt t="286605" x="6076950" y="5975350"/>
          <p14:tracePt t="286789" x="6083300" y="5975350"/>
          <p14:tracePt t="286806" x="6102350" y="5975350"/>
          <p14:tracePt t="286823" x="6165850" y="6000750"/>
          <p14:tracePt t="286840" x="6248400" y="6026150"/>
          <p14:tracePt t="286856" x="6356350" y="6057900"/>
          <p14:tracePt t="286872" x="6489700" y="6083300"/>
          <p14:tracePt t="286889" x="6546850" y="6089650"/>
          <p14:tracePt t="286906" x="6559550" y="6089650"/>
          <p14:tracePt t="286956" x="6572250" y="6076950"/>
          <p14:tracePt t="286972" x="6584950" y="6057900"/>
          <p14:tracePt t="286989" x="6591300" y="6032500"/>
          <p14:tracePt t="287006" x="6591300" y="6007100"/>
          <p14:tracePt t="287023" x="6591300" y="5981700"/>
          <p14:tracePt t="287039" x="6559550" y="5949950"/>
          <p14:tracePt t="287056" x="6515100" y="5924550"/>
          <p14:tracePt t="287073" x="6451600" y="5899150"/>
          <p14:tracePt t="287090" x="6413500" y="5873750"/>
          <p14:tracePt t="287109" x="6381750" y="5861050"/>
          <p14:tracePt t="287123" x="6362700" y="5848350"/>
          <p14:tracePt t="287139" x="6350000" y="5848350"/>
          <p14:tracePt t="287156" x="6337300" y="5842000"/>
          <p14:tracePt t="287173" x="6299200" y="5842000"/>
          <p14:tracePt t="287190" x="6242050" y="5854700"/>
          <p14:tracePt t="287211" x="6172200" y="5880100"/>
          <p14:tracePt t="287224" x="6140450" y="5899150"/>
          <p14:tracePt t="287240" x="6127750" y="5911850"/>
          <p14:tracePt t="287257" x="6108700" y="5949950"/>
          <p14:tracePt t="287278" x="6115050" y="6007100"/>
          <p14:tracePt t="287290" x="6134100" y="6032500"/>
          <p14:tracePt t="287306" x="6191250" y="6057900"/>
          <p14:tracePt t="287323" x="6248400" y="6064250"/>
          <p14:tracePt t="287345" x="6337300" y="6070600"/>
          <p14:tracePt t="287356" x="6388100" y="6070600"/>
          <p14:tracePt t="287373" x="6489700" y="6070600"/>
          <p14:tracePt t="287389" x="6591300" y="6064250"/>
          <p14:tracePt t="287406" x="6731000" y="6064250"/>
          <p14:tracePt t="287423" x="6832600" y="6064250"/>
          <p14:tracePt t="287439" x="6864350" y="6064250"/>
          <p14:tracePt t="287579" x="6864350" y="6070600"/>
          <p14:tracePt t="287640" x="6877050" y="6070600"/>
          <p14:tracePt t="287656" x="6908800" y="6070600"/>
          <p14:tracePt t="287673" x="6978650" y="6064250"/>
          <p14:tracePt t="287690" x="7029450" y="6064250"/>
          <p14:tracePt t="287706" x="7080250" y="6057900"/>
          <p14:tracePt t="287723" x="7105650" y="6051550"/>
          <p14:tracePt t="287740" x="7124700" y="6038850"/>
          <p14:tracePt t="287763" x="7131050" y="6038850"/>
          <p14:tracePt t="287773" x="7137400" y="6038850"/>
          <p14:tracePt t="287790" x="7143750" y="6038850"/>
          <p14:tracePt t="287806" x="7162800" y="6038850"/>
          <p14:tracePt t="287823" x="7175500" y="6038850"/>
          <p14:tracePt t="287840" x="7181850" y="6038850"/>
          <p14:tracePt t="287857" x="7194550" y="6032500"/>
          <p14:tracePt t="287873" x="7219950" y="6032500"/>
          <p14:tracePt t="287890" x="7258050" y="6032500"/>
          <p14:tracePt t="287906" x="7359650" y="6032500"/>
          <p14:tracePt t="287923" x="7467600" y="6032500"/>
          <p14:tracePt t="287940" x="7575550" y="6032500"/>
          <p14:tracePt t="287957" x="7670800" y="6032500"/>
          <p14:tracePt t="287979" x="7740650" y="6019800"/>
          <p14:tracePt t="287998" x="7823200" y="6007100"/>
          <p14:tracePt t="288007" x="7854950" y="6000750"/>
          <p14:tracePt t="288024" x="7912100" y="6000750"/>
          <p14:tracePt t="288040" x="7956550" y="6000750"/>
          <p14:tracePt t="288057" x="8001000" y="6000750"/>
          <p14:tracePt t="288074" x="8020050" y="6000750"/>
          <p14:tracePt t="288156" x="8045450" y="6000750"/>
          <p14:tracePt t="288174" x="8108950" y="6000750"/>
          <p14:tracePt t="288190" x="8191500" y="6007100"/>
          <p14:tracePt t="288207" x="8312150" y="6007100"/>
          <p14:tracePt t="288223" x="8375650" y="6007100"/>
          <p14:tracePt t="288240" x="8413750" y="6000750"/>
          <p14:tracePt t="288257" x="8432800" y="5994400"/>
          <p14:tracePt t="288284" x="8439150" y="5994400"/>
          <p14:tracePt t="288391" x="8432800" y="6000750"/>
          <p14:tracePt t="288408" x="8413750" y="6013450"/>
          <p14:tracePt t="288424" x="8382000" y="6038850"/>
          <p14:tracePt t="288441" x="8362950" y="6064250"/>
          <p14:tracePt t="288466" x="8350250" y="6076950"/>
          <p14:tracePt t="288480" x="8343900" y="6076950"/>
          <p14:tracePt t="289180" x="8356600" y="6076950"/>
          <p14:tracePt t="289193" x="8375650" y="6076950"/>
          <p14:tracePt t="289219" x="8547100" y="6064250"/>
          <p14:tracePt t="289228" x="8585200" y="6064250"/>
          <p14:tracePt t="289241" x="8623300" y="6064250"/>
          <p14:tracePt t="289258" x="8712200" y="6064250"/>
          <p14:tracePt t="289274" x="8826500" y="6070600"/>
          <p14:tracePt t="289291" x="8883650" y="6070600"/>
          <p14:tracePt t="289308" x="8902700" y="6070600"/>
          <p14:tracePt t="289324" x="8909050" y="6076950"/>
          <p14:tracePt t="289458" x="8921750" y="6076950"/>
          <p14:tracePt t="289475" x="8953500" y="6076950"/>
          <p14:tracePt t="289499" x="8997950" y="6070600"/>
          <p14:tracePt t="289513" x="9029700" y="6064250"/>
          <p14:tracePt t="289527" x="9042400" y="6064250"/>
          <p14:tracePt t="289541" x="9061450" y="6064250"/>
          <p14:tracePt t="289558" x="9067800" y="6057900"/>
          <p14:tracePt t="289574" x="9080500" y="6057900"/>
          <p14:tracePt t="289592" x="9105900" y="6057900"/>
          <p14:tracePt t="289608" x="9124950" y="6057900"/>
          <p14:tracePt t="289625" x="9150350" y="6057900"/>
          <p14:tracePt t="289646" x="9175750" y="6051550"/>
          <p14:tracePt t="289658" x="9182100" y="6045200"/>
          <p14:tracePt t="289675" x="9201150" y="6038850"/>
          <p14:tracePt t="289691" x="9213850" y="6032500"/>
          <p14:tracePt t="289708" x="9220200" y="6026150"/>
          <p14:tracePt t="289734" x="9226550" y="6013450"/>
          <p14:tracePt t="289741" x="9232900" y="6013450"/>
          <p14:tracePt t="289758" x="9232900" y="6000750"/>
          <p14:tracePt t="289778" x="9239250" y="5981700"/>
          <p14:tracePt t="289792" x="9239250" y="5975350"/>
          <p14:tracePt t="289808" x="9232900" y="5969000"/>
          <p14:tracePt t="289825" x="9226550" y="5962650"/>
          <p14:tracePt t="289841" x="9207500" y="5949950"/>
          <p14:tracePt t="289860" x="9169400" y="5937250"/>
          <p14:tracePt t="289875" x="9105900" y="5924550"/>
          <p14:tracePt t="289892" x="9048750" y="5918200"/>
          <p14:tracePt t="289923" x="8940800" y="5918200"/>
          <p14:tracePt t="289931" x="8921750" y="5918200"/>
          <p14:tracePt t="289942" x="8883650" y="5918200"/>
          <p14:tracePt t="289958" x="8820150" y="5924550"/>
          <p14:tracePt t="289976" x="8750300" y="5930900"/>
          <p14:tracePt t="289992" x="8674100" y="5943600"/>
          <p14:tracePt t="290008" x="8616950" y="5956300"/>
          <p14:tracePt t="290025" x="8559800" y="5969000"/>
          <p14:tracePt t="290042" x="8547100" y="5975350"/>
          <p14:tracePt t="290061" x="8534400" y="5981700"/>
          <p14:tracePt t="290075" x="8521700" y="5994400"/>
          <p14:tracePt t="290092" x="8509000" y="6007100"/>
          <p14:tracePt t="290108" x="8502650" y="6019800"/>
          <p14:tracePt t="290125" x="8496300" y="6026150"/>
          <p14:tracePt t="290147" x="8496300" y="6045200"/>
          <p14:tracePt t="290158" x="8502650" y="6057900"/>
          <p14:tracePt t="290175" x="8509000" y="6070600"/>
          <p14:tracePt t="290195" x="8540750" y="6096000"/>
          <p14:tracePt t="290208" x="8540750" y="6102350"/>
          <p14:tracePt t="290225" x="8572500" y="6115050"/>
          <p14:tracePt t="290247" x="8604250" y="6127750"/>
          <p14:tracePt t="290258" x="8610600" y="6127750"/>
          <p14:tracePt t="290339" x="8661400" y="6134100"/>
          <p14:tracePt t="290346" x="8693150" y="6140450"/>
          <p14:tracePt t="290360" x="8763000" y="6146800"/>
          <p14:tracePt t="290379" x="8832850" y="6146800"/>
          <p14:tracePt t="290392" x="8890000" y="6140450"/>
          <p14:tracePt t="290409" x="8953500" y="6134100"/>
          <p14:tracePt t="290425" x="8997950" y="6121400"/>
          <p14:tracePt t="290442" x="9042400" y="6115050"/>
          <p14:tracePt t="290459" x="9074150" y="6108700"/>
          <p14:tracePt t="290482" x="9112250" y="6102350"/>
          <p14:tracePt t="290492" x="9118600" y="6096000"/>
          <p14:tracePt t="290509" x="9137650" y="6096000"/>
          <p14:tracePt t="290973" x="9144000" y="6096000"/>
          <p14:tracePt t="290995" x="9220200" y="6083300"/>
          <p14:tracePt t="291009" x="9264650" y="6076950"/>
          <p14:tracePt t="291033" x="9442450" y="6064250"/>
          <p14:tracePt t="291044" x="9544050" y="6051550"/>
          <p14:tracePt t="291060" x="9626600" y="6038850"/>
          <p14:tracePt t="291076" x="9652000" y="6032500"/>
          <p14:tracePt t="291092" x="9702800" y="6019800"/>
          <p14:tracePt t="291109" x="9709150" y="6019800"/>
          <p14:tracePt t="291251" x="9715500" y="6019800"/>
          <p14:tracePt t="291259" x="9721850" y="6019800"/>
          <p14:tracePt t="291280" x="9791700" y="6026150"/>
          <p14:tracePt t="291293" x="9867900" y="6032500"/>
          <p14:tracePt t="291312" x="9956800" y="6038850"/>
          <p14:tracePt t="291326" x="10033000" y="6038850"/>
          <p14:tracePt t="291343" x="10096500" y="6038850"/>
          <p14:tracePt t="291361" x="10134600" y="6045200"/>
          <p14:tracePt t="291376" x="10153650" y="6045200"/>
          <p14:tracePt t="291393" x="10179050" y="6051550"/>
          <p14:tracePt t="291420" x="10280650" y="6083300"/>
          <p14:tracePt t="291443" x="10350500" y="6089650"/>
          <p14:tracePt t="291459" x="10394950" y="6089650"/>
          <p14:tracePt t="291476" x="10433050" y="6089650"/>
          <p14:tracePt t="291493" x="10477500" y="6076950"/>
          <p14:tracePt t="291509" x="10502900" y="6070600"/>
          <p14:tracePt t="291526" x="10560050" y="6051550"/>
          <p14:tracePt t="291543" x="10598150" y="6038850"/>
          <p14:tracePt t="291560" x="10642600" y="6013450"/>
          <p14:tracePt t="291576" x="10668000" y="5994400"/>
          <p14:tracePt t="291593" x="10687050" y="5969000"/>
          <p14:tracePt t="291610" x="10699750" y="5949950"/>
          <p14:tracePt t="291627" x="10699750" y="5943600"/>
          <p14:tracePt t="291709" x="10655300" y="5937250"/>
          <p14:tracePt t="291726" x="10585450" y="5924550"/>
          <p14:tracePt t="291743" x="10515600" y="5918200"/>
          <p14:tracePt t="291760" x="10439400" y="5911850"/>
          <p14:tracePt t="291778" x="10356850" y="5899150"/>
          <p14:tracePt t="291793" x="10299700" y="5892800"/>
          <p14:tracePt t="291810" x="10242550" y="5886450"/>
          <p14:tracePt t="291828" x="10191750" y="5880100"/>
          <p14:tracePt t="291843" x="10134600" y="5873750"/>
          <p14:tracePt t="291860" x="10077450" y="5867400"/>
          <p14:tracePt t="291877" x="10013950" y="5867400"/>
          <p14:tracePt t="291893" x="9937750" y="5861050"/>
          <p14:tracePt t="291910" x="9867900" y="5854700"/>
          <p14:tracePt t="291931" x="9766300" y="5848350"/>
          <p14:tracePt t="291944" x="9696450" y="5848350"/>
          <p14:tracePt t="291961" x="9652000" y="5848350"/>
          <p14:tracePt t="291983" x="9601200" y="5848350"/>
          <p14:tracePt t="291993" x="9588500" y="5848350"/>
          <p14:tracePt t="292010" x="9556750" y="5861050"/>
          <p14:tracePt t="292026" x="9531350" y="5880100"/>
          <p14:tracePt t="292043" x="9512300" y="5892800"/>
          <p14:tracePt t="292060" x="9486900" y="5918200"/>
          <p14:tracePt t="292076" x="9474200" y="5937250"/>
          <p14:tracePt t="292093" x="9455150" y="5956300"/>
          <p14:tracePt t="292115" x="9448800" y="5994400"/>
          <p14:tracePt t="292127" x="9448800" y="6013450"/>
          <p14:tracePt t="292144" x="9448800" y="6032500"/>
          <p14:tracePt t="292164" x="9455150" y="6051550"/>
          <p14:tracePt t="292177" x="9467850" y="6064250"/>
          <p14:tracePt t="292193" x="9486900" y="6076950"/>
          <p14:tracePt t="292210" x="9512300" y="6083300"/>
          <p14:tracePt t="292227" x="9569450" y="6096000"/>
          <p14:tracePt t="292244" x="9639300" y="6108700"/>
          <p14:tracePt t="292260" x="9772650" y="6121400"/>
          <p14:tracePt t="292277" x="9918700" y="6134100"/>
          <p14:tracePt t="292294" x="10109200" y="6146800"/>
          <p14:tracePt t="292315" x="10331450" y="6159500"/>
          <p14:tracePt t="292328" x="10439400" y="6159500"/>
          <p14:tracePt t="292345" x="10477500" y="6159500"/>
          <p14:tracePt t="292360" x="10515600" y="6153150"/>
          <p14:tracePt t="292377" x="10541000" y="6146800"/>
          <p14:tracePt t="292394" x="10566400" y="6146800"/>
          <p14:tracePt t="292410" x="10572750" y="6140450"/>
          <p14:tracePt t="292428" x="10591800" y="6140450"/>
          <p14:tracePt t="292451" x="10604500" y="6140450"/>
          <p14:tracePt t="292460" x="10610850" y="6140450"/>
          <p14:tracePt t="292540" x="10629900" y="6127750"/>
          <p14:tracePt t="292544" x="10636250" y="6127750"/>
          <p14:tracePt t="292560" x="10648950" y="6121400"/>
          <p14:tracePt t="292577" x="10655300" y="6115050"/>
          <p14:tracePt t="292610" x="10661650" y="6115050"/>
          <p14:tracePt t="292627" x="10661650" y="6108700"/>
          <p14:tracePt t="292644" x="10668000" y="6102350"/>
          <p14:tracePt t="292661" x="10674350" y="6089650"/>
          <p14:tracePt t="292685" x="10674350" y="6070600"/>
          <p14:tracePt t="292696" x="10674350" y="6064250"/>
          <p14:tracePt t="292713" x="10674350" y="6038850"/>
          <p14:tracePt t="292728" x="10674350" y="6032500"/>
          <p14:tracePt t="292744" x="10674350" y="6019800"/>
          <p14:tracePt t="292761" x="10668000" y="5994400"/>
          <p14:tracePt t="292777" x="10661650" y="5981700"/>
          <p14:tracePt t="292810" x="10661650" y="5975350"/>
          <p14:tracePt t="292827" x="10642600" y="5975350"/>
          <p14:tracePt t="292844" x="10604500" y="5975350"/>
          <p14:tracePt t="292861" x="10547350" y="5981700"/>
          <p14:tracePt t="292877" x="10509250" y="5988050"/>
          <p14:tracePt t="292894" x="10483850" y="5994400"/>
          <p14:tracePt t="292910" x="10464800" y="6000750"/>
          <p14:tracePt t="292927" x="10452100" y="6000750"/>
          <p14:tracePt t="292944" x="10439400" y="6007100"/>
          <p14:tracePt t="292961" x="10420350" y="6013450"/>
          <p14:tracePt t="292978" x="10407650" y="6013450"/>
          <p14:tracePt t="295023" x="10382250" y="6007100"/>
          <p14:tracePt t="295029" x="10356850" y="5994400"/>
          <p14:tracePt t="295046" x="10318750" y="5981700"/>
          <p14:tracePt t="295073" x="10280650" y="5930900"/>
          <p14:tracePt t="295079" x="10267950" y="5918200"/>
          <p14:tracePt t="295096" x="10255250" y="5873750"/>
          <p14:tracePt t="295112" x="10248900" y="5861050"/>
          <p14:tracePt t="295296" x="10236200" y="5822950"/>
          <p14:tracePt t="295313" x="10204450" y="5746750"/>
          <p14:tracePt t="295333" x="10166350" y="5708650"/>
          <p14:tracePt t="295346" x="10121900" y="5689600"/>
          <p14:tracePt t="295363" x="10058400" y="5689600"/>
          <p14:tracePt t="295380" x="9975850" y="5702300"/>
          <p14:tracePt t="295396" x="9874250" y="5727700"/>
          <p14:tracePt t="295413" x="9766300" y="5746750"/>
          <p14:tracePt t="295430" x="9575800" y="5772150"/>
          <p14:tracePt t="295446" x="9239250" y="5778500"/>
          <p14:tracePt t="295463" x="8915400" y="5759450"/>
          <p14:tracePt t="295481" x="8547100" y="5727700"/>
          <p14:tracePt t="295497" x="8248650" y="5695950"/>
          <p14:tracePt t="295513" x="7670800" y="5632450"/>
          <p14:tracePt t="295530" x="7467600" y="5607050"/>
          <p14:tracePt t="295546" x="6724650" y="5530850"/>
          <p14:tracePt t="295563" x="6203950" y="5499100"/>
          <p14:tracePt t="295579" x="5772150" y="5492750"/>
          <p14:tracePt t="295596" x="5295900" y="5499100"/>
          <p14:tracePt t="295613" x="4889500" y="5537200"/>
          <p14:tracePt t="295630" x="4483100" y="5588000"/>
          <p14:tracePt t="295646" x="3987800" y="5651500"/>
          <p14:tracePt t="295669" x="3359150" y="5746750"/>
          <p14:tracePt t="295680" x="3175000" y="5778500"/>
          <p14:tracePt t="295696" x="2857500" y="5816600"/>
          <p14:tracePt t="295713" x="2597150" y="5835650"/>
          <p14:tracePt t="295730" x="2457450" y="5848350"/>
          <p14:tracePt t="295747" x="2298700" y="5867400"/>
          <p14:tracePt t="295763" x="2171700" y="5899150"/>
          <p14:tracePt t="295780" x="2025650" y="5937250"/>
          <p14:tracePt t="295797" x="1866900" y="5981700"/>
          <p14:tracePt t="295819" x="1720850" y="6019800"/>
          <p14:tracePt t="295830" x="1651000" y="6045200"/>
          <p14:tracePt t="295847" x="1625600" y="6051550"/>
          <p14:tracePt t="295870" x="1606550" y="6070600"/>
          <p14:tracePt t="295880" x="1581150" y="6089650"/>
          <p14:tracePt t="295897" x="1492250" y="6121400"/>
          <p14:tracePt t="295913" x="1314450" y="6153150"/>
          <p14:tracePt t="295930" x="1085850" y="6191250"/>
          <p14:tracePt t="295947" x="793750" y="6242050"/>
          <p14:tracePt t="295963" x="565150" y="6299200"/>
          <p14:tracePt t="295980" x="431800" y="6337300"/>
          <p14:tracePt t="296113" x="476250" y="6337300"/>
          <p14:tracePt t="296130" x="482600" y="6337300"/>
          <p14:tracePt t="296230" x="488950" y="6337300"/>
          <p14:tracePt t="296249" x="539750" y="6337300"/>
          <p14:tracePt t="296264" x="622300" y="6337300"/>
          <p14:tracePt t="296281" x="692150" y="6343650"/>
          <p14:tracePt t="296297" x="723900" y="6356350"/>
          <p14:tracePt t="296314" x="736600" y="6362700"/>
          <p14:tracePt t="296330" x="755650" y="6362700"/>
          <p14:tracePt t="296347" x="774700" y="6369050"/>
          <p14:tracePt t="296363" x="800100" y="6375400"/>
          <p14:tracePt t="296380" x="838200" y="6381750"/>
          <p14:tracePt t="296397" x="901700" y="6388100"/>
          <p14:tracePt t="296414" x="933450" y="6394450"/>
          <p14:tracePt t="296430" x="952500" y="6394450"/>
          <p14:tracePt t="296447" x="965200" y="6400800"/>
          <p14:tracePt t="296464" x="977900" y="6407150"/>
          <p14:tracePt t="296480" x="1009650" y="6413500"/>
          <p14:tracePt t="296497" x="1022350" y="6419850"/>
          <p14:tracePt t="296514" x="1028700" y="6419850"/>
          <p14:tracePt t="296547" x="1022350" y="6419850"/>
          <p14:tracePt t="296564" x="1003300" y="6419850"/>
          <p14:tracePt t="296580" x="984250" y="6419850"/>
          <p14:tracePt t="296901" x="990600" y="6419850"/>
          <p14:tracePt t="296915" x="996950" y="6419850"/>
          <p14:tracePt t="296931" x="1117600" y="6445250"/>
          <p14:tracePt t="296947" x="1206500" y="6457950"/>
          <p14:tracePt t="296965" x="1289050" y="6477000"/>
          <p14:tracePt t="296989" x="1371600" y="6477000"/>
          <p14:tracePt t="296998" x="1390650" y="6477000"/>
          <p14:tracePt t="297014" x="1435100" y="6477000"/>
          <p14:tracePt t="297032" x="1485900" y="6477000"/>
          <p14:tracePt t="297048" x="1543050" y="6483350"/>
          <p14:tracePt t="297065" x="1600200" y="6483350"/>
          <p14:tracePt t="297081" x="1651000" y="6483350"/>
          <p14:tracePt t="297098" x="1708150" y="6477000"/>
          <p14:tracePt t="297114" x="1746250" y="6464300"/>
          <p14:tracePt t="297131" x="1784350" y="6457950"/>
          <p14:tracePt t="297147" x="1809750" y="6451600"/>
          <p14:tracePt t="297164" x="1841500" y="6438900"/>
          <p14:tracePt t="297189" x="1879600" y="6413500"/>
          <p14:tracePt t="297198" x="1885950" y="6407150"/>
          <p14:tracePt t="297214" x="1898650" y="6394450"/>
          <p14:tracePt t="297231" x="1898650" y="6388100"/>
          <p14:tracePt t="297250" x="1898650" y="6375400"/>
          <p14:tracePt t="297264" x="1892300" y="6362700"/>
          <p14:tracePt t="297281" x="1885950" y="6343650"/>
          <p14:tracePt t="297299" x="1873250" y="6318250"/>
          <p14:tracePt t="297323" x="1854200" y="6292850"/>
          <p14:tracePt t="297331" x="1847850" y="6286500"/>
          <p14:tracePt t="297348" x="1790700" y="6261100"/>
          <p14:tracePt t="297365" x="1714500" y="6235700"/>
          <p14:tracePt t="297381" x="1663700" y="6216650"/>
          <p14:tracePt t="297399" x="1625600" y="6203950"/>
          <p14:tracePt t="297415" x="1581150" y="6191250"/>
          <p14:tracePt t="297432" x="1562100" y="6184900"/>
          <p14:tracePt t="297448" x="1504950" y="6178550"/>
          <p14:tracePt t="297465" x="1409700" y="6178550"/>
          <p14:tracePt t="297482" x="1320800" y="6191250"/>
          <p14:tracePt t="297498" x="1250950" y="6210300"/>
          <p14:tracePt t="297514" x="1212850" y="6235700"/>
          <p14:tracePt t="297531" x="1200150" y="6248400"/>
          <p14:tracePt t="297554" x="1206500" y="6273800"/>
          <p14:tracePt t="297565" x="1212850" y="6286500"/>
          <p14:tracePt t="297584" x="1244600" y="6337300"/>
          <p14:tracePt t="297598" x="1263650" y="6362700"/>
          <p14:tracePt t="297614" x="1301750" y="6400800"/>
          <p14:tracePt t="297632" x="1346200" y="6438900"/>
          <p14:tracePt t="297648" x="1428750" y="6470650"/>
          <p14:tracePt t="297664" x="1644650" y="6521450"/>
          <p14:tracePt t="297682" x="1822450" y="6540500"/>
          <p14:tracePt t="297699" x="2019300" y="6553200"/>
          <p14:tracePt t="297715" x="2203450" y="6546850"/>
          <p14:tracePt t="297732" x="2305050" y="6534150"/>
          <p14:tracePt t="297751" x="2381250" y="6508750"/>
          <p14:tracePt t="297765" x="2419350" y="6489700"/>
          <p14:tracePt t="297782" x="2444750" y="6477000"/>
          <p14:tracePt t="297798" x="2463800" y="6464300"/>
          <p14:tracePt t="297816" x="2482850" y="6457950"/>
          <p14:tracePt t="297831" x="2501900" y="6445250"/>
          <p14:tracePt t="297848" x="2527300" y="6432550"/>
          <p14:tracePt t="297865" x="2552700" y="6426200"/>
          <p14:tracePt t="297882" x="2584450" y="6419850"/>
          <p14:tracePt t="297898" x="2616200" y="6407150"/>
          <p14:tracePt t="297931" x="2692400" y="6394450"/>
          <p14:tracePt t="297944" x="2698750" y="6394450"/>
          <p14:tracePt t="297957" x="2711450" y="6394450"/>
          <p14:tracePt t="297965" x="2724150" y="6394450"/>
          <p14:tracePt t="297982" x="2743200" y="6394450"/>
          <p14:tracePt t="297998" x="2762250" y="6394450"/>
          <p14:tracePt t="298015" x="2787650" y="6394450"/>
          <p14:tracePt t="298156" x="2787650" y="6388100"/>
          <p14:tracePt t="298168" x="2781300" y="6388100"/>
          <p14:tracePt t="298188" x="2762250" y="6381750"/>
          <p14:tracePt t="298249" x="2781300" y="6381750"/>
          <p14:tracePt t="298265" x="2825750" y="6381750"/>
          <p14:tracePt t="298282" x="2927350" y="6407150"/>
          <p14:tracePt t="298299" x="3054350" y="6419850"/>
          <p14:tracePt t="298315" x="3225800" y="6438900"/>
          <p14:tracePt t="298332" x="3409950" y="6464300"/>
          <p14:tracePt t="298349" x="3530600" y="6477000"/>
          <p14:tracePt t="298365" x="3632200" y="6496050"/>
          <p14:tracePt t="298382" x="3708400" y="6508750"/>
          <p14:tracePt t="298383" x="3765550" y="6515100"/>
          <p14:tracePt t="298405" x="3822700" y="6527800"/>
          <p14:tracePt t="298415" x="3867150" y="6534150"/>
          <p14:tracePt t="298432" x="3892550" y="6534150"/>
          <p14:tracePt t="298449" x="3905250" y="6534150"/>
          <p14:tracePt t="298465" x="3911600" y="6527800"/>
          <p14:tracePt t="298482" x="3924300" y="6515100"/>
          <p14:tracePt t="298499" x="3943350" y="6496050"/>
          <p14:tracePt t="298515" x="3962400" y="6483350"/>
          <p14:tracePt t="298532" x="3987800" y="6470650"/>
          <p14:tracePt t="298549" x="4006850" y="6457950"/>
          <p14:tracePt t="298566" x="4019550" y="6451600"/>
          <p14:tracePt t="298582" x="4025900" y="6445250"/>
          <p14:tracePt t="298599" x="4032250" y="6438900"/>
          <p14:tracePt t="298616" x="4044950" y="6432550"/>
          <p14:tracePt t="298642" x="4057650" y="6419850"/>
          <p14:tracePt t="298649" x="4064000" y="6413500"/>
          <p14:tracePt t="298665" x="4070350" y="6407150"/>
          <p14:tracePt t="298682" x="4076700" y="6400800"/>
          <p14:tracePt t="298699" x="4083050" y="6394450"/>
          <p14:tracePt t="298715" x="4083050" y="6381750"/>
          <p14:tracePt t="298732" x="4089400" y="6381750"/>
          <p14:tracePt t="298749" x="4089400" y="6375400"/>
          <p14:tracePt t="298766" x="4095750" y="6369050"/>
          <p14:tracePt t="298782" x="4095750" y="6362700"/>
          <p14:tracePt t="298799" x="4102100" y="6356350"/>
          <p14:tracePt t="298816" x="4102100" y="6350000"/>
          <p14:tracePt t="298832" x="4108450" y="6350000"/>
          <p14:tracePt t="298849" x="4114800" y="6343650"/>
          <p14:tracePt t="298866" x="4114800" y="6337300"/>
          <p14:tracePt t="299034" x="4114800" y="6330950"/>
          <p14:tracePt t="299367" x="4140200" y="6330950"/>
          <p14:tracePt t="299385" x="4235450" y="6356350"/>
          <p14:tracePt t="299404" x="4438650" y="6381750"/>
          <p14:tracePt t="299417" x="4508500" y="6388100"/>
          <p14:tracePt t="299433" x="4660900" y="6407150"/>
          <p14:tracePt t="299449" x="4781550" y="6413500"/>
          <p14:tracePt t="299467" x="4870450" y="6419850"/>
          <p14:tracePt t="299483" x="4972050" y="6426200"/>
          <p14:tracePt t="299500" x="5022850" y="6432550"/>
          <p14:tracePt t="299516" x="5054600" y="6432550"/>
          <p14:tracePt t="299533" x="5080000" y="6438900"/>
          <p14:tracePt t="299650" x="5099050" y="6438900"/>
          <p14:tracePt t="299667" x="5143500" y="6432550"/>
          <p14:tracePt t="299684" x="5181600" y="6432550"/>
          <p14:tracePt t="299700" x="5219700" y="6426200"/>
          <p14:tracePt t="299717" x="5302250" y="6426200"/>
          <p14:tracePt t="299733" x="5353050" y="6426200"/>
          <p14:tracePt t="299750" x="5403850" y="6426200"/>
          <p14:tracePt t="299766" x="5461000" y="6426200"/>
          <p14:tracePt t="299785" x="5524500" y="6426200"/>
          <p14:tracePt t="299800" x="5588000" y="6426200"/>
          <p14:tracePt t="299817" x="5632450" y="6413500"/>
          <p14:tracePt t="299833" x="5670550" y="6407150"/>
          <p14:tracePt t="299850" x="5702300" y="6400800"/>
          <p14:tracePt t="299874" x="5721350" y="6394450"/>
          <p14:tracePt t="299934" x="5734050" y="6394450"/>
          <p14:tracePt t="299950" x="5740400" y="6394450"/>
          <p14:tracePt t="299967" x="5753100" y="6394450"/>
          <p14:tracePt t="300202" x="5778500" y="6394450"/>
          <p14:tracePt t="300217" x="5803900" y="6388100"/>
          <p14:tracePt t="300234" x="5930900" y="6381750"/>
          <p14:tracePt t="300260" x="6057900" y="6356350"/>
          <p14:tracePt t="300267" x="6096000" y="6343650"/>
          <p14:tracePt t="300283" x="6127750" y="6330950"/>
          <p14:tracePt t="300300" x="6146800" y="6324600"/>
          <p14:tracePt t="300583" x="6172200" y="6324600"/>
          <p14:tracePt t="300601" x="6223000" y="6324600"/>
          <p14:tracePt t="300620" x="6299200" y="6324600"/>
          <p14:tracePt t="300634" x="6394450" y="6330950"/>
          <p14:tracePt t="300650" x="6521450" y="6343650"/>
          <p14:tracePt t="300667" x="6629400" y="6356350"/>
          <p14:tracePt t="300684" x="6711950" y="6356350"/>
          <p14:tracePt t="300701" x="6781800" y="6362700"/>
          <p14:tracePt t="300717" x="6826250" y="6362700"/>
          <p14:tracePt t="300734" x="6838950" y="6362700"/>
          <p14:tracePt t="300834" x="6851650" y="6362700"/>
          <p14:tracePt t="300851" x="6883400" y="6362700"/>
          <p14:tracePt t="300867" x="6915150" y="6362700"/>
          <p14:tracePt t="300884" x="6953250" y="6362700"/>
          <p14:tracePt t="300901" x="6991350" y="6362700"/>
          <p14:tracePt t="300917" x="7035800" y="6362700"/>
          <p14:tracePt t="300934" x="7073900" y="6369050"/>
          <p14:tracePt t="300951" x="7105650" y="6375400"/>
          <p14:tracePt t="300970" x="7124700" y="6375400"/>
          <p14:tracePt t="300985" x="7150100" y="6375400"/>
          <p14:tracePt t="301001" x="7175500" y="6375400"/>
          <p14:tracePt t="301021" x="7194550" y="6375400"/>
          <p14:tracePt t="301021" x="7200900" y="6375400"/>
          <p14:tracePt t="301034" x="7207250" y="6375400"/>
          <p14:tracePt t="301051" x="7232650" y="6375400"/>
          <p14:tracePt t="301067" x="7239000" y="6375400"/>
          <p14:tracePt t="301084" x="7245350" y="6375400"/>
          <p14:tracePt t="301101" x="7251700" y="6375400"/>
          <p14:tracePt t="301118" x="7264400" y="6369050"/>
          <p14:tracePt t="301134" x="7283450" y="6369050"/>
          <p14:tracePt t="301151" x="7302500" y="6362700"/>
          <p14:tracePt t="301168" x="7334250" y="6343650"/>
          <p14:tracePt t="301184" x="7359650" y="6337300"/>
          <p14:tracePt t="301201" x="7378700" y="6330950"/>
          <p14:tracePt t="301218" x="7397750" y="6324600"/>
          <p14:tracePt t="301247" x="7423150" y="6305550"/>
          <p14:tracePt t="301255" x="7429500" y="6305550"/>
          <p14:tracePt t="301280" x="7454900" y="6292850"/>
          <p14:tracePt t="301287" x="7467600" y="6292850"/>
          <p14:tracePt t="301301" x="7486650" y="6286500"/>
          <p14:tracePt t="301318" x="7524750" y="6273800"/>
          <p14:tracePt t="301335" x="7543800" y="6261100"/>
          <p14:tracePt t="301353" x="7562850" y="6254750"/>
          <p14:tracePt t="301460" x="7537450" y="6242050"/>
          <p14:tracePt t="301468" x="7518400" y="6229350"/>
          <p14:tracePt t="301484" x="7461250" y="6203950"/>
          <p14:tracePt t="301501" x="7429500" y="6197600"/>
          <p14:tracePt t="301518" x="7404100" y="6184900"/>
          <p14:tracePt t="301535" x="7346950" y="6184900"/>
          <p14:tracePt t="301551" x="7264400" y="6184900"/>
          <p14:tracePt t="301574" x="7042150" y="6197600"/>
          <p14:tracePt t="301585" x="6934200" y="6197600"/>
          <p14:tracePt t="301607" x="6692900" y="6172200"/>
          <p14:tracePt t="301618" x="6591300" y="6153150"/>
          <p14:tracePt t="301635" x="6483350" y="6140450"/>
          <p14:tracePt t="301651" x="6413500" y="6134100"/>
          <p14:tracePt t="301668" x="6388100" y="6134100"/>
          <p14:tracePt t="301684" x="6381750" y="6134100"/>
          <p14:tracePt t="301712" x="6375400" y="6140450"/>
          <p14:tracePt t="301720" x="6375400" y="6146800"/>
          <p14:tracePt t="301735" x="6356350" y="6197600"/>
          <p14:tracePt t="301753" x="6337300" y="6242050"/>
          <p14:tracePt t="301769" x="6330950" y="6286500"/>
          <p14:tracePt t="301785" x="6324600" y="6318250"/>
          <p14:tracePt t="301804" x="6337300" y="6337300"/>
          <p14:tracePt t="301818" x="6356350" y="6350000"/>
          <p14:tracePt t="301835" x="6375400" y="6356350"/>
          <p14:tracePt t="301851" x="6438900" y="6369050"/>
          <p14:tracePt t="301868" x="6578600" y="6388100"/>
          <p14:tracePt t="301888" x="6858000" y="6407150"/>
          <p14:tracePt t="301902" x="6978650" y="6407150"/>
          <p14:tracePt t="301918" x="7188200" y="6407150"/>
          <p14:tracePt t="301937" x="7537450" y="6407150"/>
          <p14:tracePt t="301952" x="7639050" y="6407150"/>
          <p14:tracePt t="301968" x="7804150" y="6407150"/>
          <p14:tracePt t="301985" x="7969250" y="6407150"/>
          <p14:tracePt t="302002" x="7975600" y="6407150"/>
          <p14:tracePt t="302136" x="7988300" y="6413500"/>
          <p14:tracePt t="302153" x="8013700" y="6419850"/>
          <p14:tracePt t="302187" x="8108950" y="6426200"/>
          <p14:tracePt t="302202" x="8172450" y="6426200"/>
          <p14:tracePt t="302219" x="8261350" y="6432550"/>
          <p14:tracePt t="302235" x="8331200" y="6432550"/>
          <p14:tracePt t="302252" x="8388350" y="6432550"/>
          <p14:tracePt t="302269" x="8439150" y="6432550"/>
          <p14:tracePt t="302285" x="8470900" y="6426200"/>
          <p14:tracePt t="302302" x="8509000" y="6419850"/>
          <p14:tracePt t="302318" x="8572500" y="6400800"/>
          <p14:tracePt t="302335" x="8616950" y="6381750"/>
          <p14:tracePt t="302352" x="8648700" y="6369050"/>
          <p14:tracePt t="302368" x="8667750" y="6362700"/>
          <p14:tracePt t="302386" x="8699500" y="6350000"/>
          <p14:tracePt t="302403" x="8718550" y="6337300"/>
          <p14:tracePt t="302419" x="8724900" y="6324600"/>
          <p14:tracePt t="302437" x="8724900" y="6311900"/>
          <p14:tracePt t="302452" x="8724900" y="6299200"/>
          <p14:tracePt t="302469" x="8718550" y="6273800"/>
          <p14:tracePt t="302485" x="8705850" y="6248400"/>
          <p14:tracePt t="302502" x="8693150" y="6229350"/>
          <p14:tracePt t="302519" x="8674100" y="6210300"/>
          <p14:tracePt t="302537" x="8667750" y="6197600"/>
          <p14:tracePt t="302553" x="8661400" y="6191250"/>
          <p14:tracePt t="302569" x="8648700" y="6191250"/>
          <p14:tracePt t="302586" x="8578850" y="6178550"/>
          <p14:tracePt t="302602" x="8496300" y="6178550"/>
          <p14:tracePt t="302619" x="8413750" y="6178550"/>
          <p14:tracePt t="302636" x="8324850" y="6178550"/>
          <p14:tracePt t="302652" x="8235950" y="6178550"/>
          <p14:tracePt t="302669" x="8191500" y="6178550"/>
          <p14:tracePt t="302688" x="8166100" y="6184900"/>
          <p14:tracePt t="302752" x="8153400" y="6191250"/>
          <p14:tracePt t="302769" x="8128000" y="6216650"/>
          <p14:tracePt t="302786" x="8096250" y="6248400"/>
          <p14:tracePt t="302802" x="8058150" y="6286500"/>
          <p14:tracePt t="302819" x="8026400" y="6318250"/>
          <p14:tracePt t="302836" x="8007350" y="6343650"/>
          <p14:tracePt t="302852" x="7994650" y="6362700"/>
          <p14:tracePt t="302869" x="7988300" y="6369050"/>
          <p14:tracePt t="302886" x="7988300" y="6375400"/>
          <p14:tracePt t="302903" x="7981950" y="6375400"/>
          <p14:tracePt t="303028" x="7988300" y="6375400"/>
          <p14:tracePt t="303038" x="7994650" y="6375400"/>
          <p14:tracePt t="303065" x="8013700" y="6381750"/>
          <p14:tracePt t="303072" x="8020050" y="6381750"/>
          <p14:tracePt t="303086" x="8026400" y="6381750"/>
          <p14:tracePt t="303103" x="8039100" y="6388100"/>
          <p14:tracePt t="303136" x="8045450" y="6388100"/>
          <p14:tracePt t="303162" x="8064500" y="6394450"/>
          <p14:tracePt t="303170" x="8070850" y="6400800"/>
          <p14:tracePt t="303196" x="8128000" y="6426200"/>
          <p14:tracePt t="303203" x="8153400" y="6438900"/>
          <p14:tracePt t="303220" x="8204200" y="6457950"/>
          <p14:tracePt t="303236" x="8235950" y="6464300"/>
          <p14:tracePt t="303253" x="8261350" y="6470650"/>
          <p14:tracePt t="303269" x="8267700" y="6470650"/>
          <p14:tracePt t="303286" x="8267700" y="6477000"/>
          <p14:tracePt t="303321" x="8274050" y="6477000"/>
          <p14:tracePt t="303787" x="8407400" y="6489700"/>
          <p14:tracePt t="303803" x="8629650" y="6521450"/>
          <p14:tracePt t="303820" x="8864600" y="6546850"/>
          <p14:tracePt t="303837" x="9099550" y="6572250"/>
          <p14:tracePt t="303861" x="9436100" y="6597650"/>
          <p14:tracePt t="303875" x="9658350" y="6610350"/>
          <p14:tracePt t="303892" x="9798050" y="6610350"/>
          <p14:tracePt t="303903" x="9874250" y="6610350"/>
          <p14:tracePt t="303920" x="10007600" y="6604000"/>
          <p14:tracePt t="303937" x="10140950" y="6604000"/>
          <p14:tracePt t="303954" x="10236200" y="6591300"/>
          <p14:tracePt t="303970" x="10306050" y="6578600"/>
          <p14:tracePt t="303987" x="10337800" y="6565900"/>
          <p14:tracePt t="304004" x="10350500" y="6559550"/>
          <p14:tracePt t="304020" x="10363200" y="6553200"/>
          <p14:tracePt t="304037" x="10407650" y="6540500"/>
          <p14:tracePt t="304053" x="10490200" y="6534150"/>
          <p14:tracePt t="304070" x="10598150" y="6527800"/>
          <p14:tracePt t="304090" x="10699750" y="6521450"/>
          <p14:tracePt t="304105" x="10763250" y="6515100"/>
          <p14:tracePt t="304121" x="10788650" y="6502400"/>
          <p14:tracePt t="304149" x="10801350" y="6496050"/>
          <p14:tracePt t="304203" x="10814050" y="6496050"/>
          <p14:tracePt t="304220" x="10833100" y="6489700"/>
          <p14:tracePt t="304237" x="10871200" y="6483350"/>
          <p14:tracePt t="304254" x="10890250" y="6477000"/>
          <p14:tracePt t="304271" x="10896600" y="6470650"/>
          <p14:tracePt t="304287" x="10909300" y="6464300"/>
          <p14:tracePt t="304304" x="10928350" y="6464300"/>
          <p14:tracePt t="304331" x="11036300" y="6457950"/>
          <p14:tracePt t="304339" x="11068050" y="6451600"/>
          <p14:tracePt t="304354" x="11131550" y="6438900"/>
          <p14:tracePt t="304370" x="11176000" y="6426200"/>
          <p14:tracePt t="304387" x="11207750" y="6413500"/>
          <p14:tracePt t="304404" x="11220450" y="6400800"/>
          <p14:tracePt t="304420" x="11239500" y="6394450"/>
          <p14:tracePt t="304437" x="11277600" y="6381750"/>
          <p14:tracePt t="304454" x="11309350" y="6375400"/>
          <p14:tracePt t="304455" x="11334750" y="6369050"/>
          <p14:tracePt t="304471" x="11360150" y="6362700"/>
          <p14:tracePt t="304489" x="11398250" y="6350000"/>
          <p14:tracePt t="304514" x="11423650" y="6330950"/>
          <p14:tracePt t="304537" x="11423650" y="6318250"/>
          <p14:tracePt t="304554" x="11423650" y="6311900"/>
          <p14:tracePt t="304570" x="11423650" y="6305550"/>
          <p14:tracePt t="304587" x="11423650" y="6299200"/>
          <p14:tracePt t="304604" x="11417300" y="6299200"/>
          <p14:tracePt t="304620" x="11417300" y="6292850"/>
          <p14:tracePt t="304637" x="11410950" y="6286500"/>
          <p14:tracePt t="304654" x="11404600" y="6280150"/>
          <p14:tracePt t="304670" x="11353800" y="6273800"/>
          <p14:tracePt t="304688" x="11252200" y="6267450"/>
          <p14:tracePt t="304704" x="11042650" y="6267450"/>
          <p14:tracePt t="304721" x="10668000" y="6254750"/>
          <p14:tracePt t="304741" x="10318750" y="6235700"/>
          <p14:tracePt t="304754" x="9918700" y="6184900"/>
          <p14:tracePt t="304774" x="9467850" y="6121400"/>
          <p14:tracePt t="304787" x="9112250" y="6070600"/>
          <p14:tracePt t="304804" x="8731250" y="6032500"/>
          <p14:tracePt t="304820" x="8324850" y="6013450"/>
          <p14:tracePt t="304837" x="7823200" y="6007100"/>
          <p14:tracePt t="304854" x="7239000" y="6007100"/>
          <p14:tracePt t="304873" x="6527800" y="6000750"/>
          <p14:tracePt t="304891" x="5473700" y="5962650"/>
          <p14:tracePt t="304905" x="5124450" y="5937250"/>
          <p14:tracePt t="304923" x="4241800" y="5911850"/>
          <p14:tracePt t="304938" x="3943350" y="5905500"/>
          <p14:tracePt t="304954" x="3454400" y="5924550"/>
          <p14:tracePt t="304971" x="2851150" y="5975350"/>
          <p14:tracePt t="304988" x="2495550" y="5994400"/>
          <p14:tracePt t="305004" x="2203450" y="5994400"/>
          <p14:tracePt t="305021" x="1917700" y="5981700"/>
          <p14:tracePt t="305037" x="1600200" y="5962650"/>
          <p14:tracePt t="305054" x="1289050" y="5956300"/>
          <p14:tracePt t="305071" x="971550" y="5969000"/>
          <p14:tracePt t="305088" x="685800" y="6013450"/>
          <p14:tracePt t="305105" x="450850" y="6076950"/>
          <p14:tracePt t="305129" x="381000" y="6140450"/>
          <p14:tracePt t="305138" x="381000" y="6153150"/>
          <p14:tracePt t="305154" x="406400" y="6191250"/>
          <p14:tracePt t="305171" x="419100" y="6223000"/>
          <p14:tracePt t="305173" x="419100" y="6242050"/>
          <p14:tracePt t="305188" x="419100" y="6261100"/>
          <p14:tracePt t="305204" x="400050" y="6318250"/>
          <p14:tracePt t="305221" x="361950" y="6394450"/>
          <p14:tracePt t="305240" x="355600" y="6426200"/>
          <p14:tracePt t="305260" x="374650" y="6451600"/>
          <p14:tracePt t="305272" x="419100" y="6470650"/>
          <p14:tracePt t="305289" x="469900" y="6489700"/>
          <p14:tracePt t="305305" x="508000" y="6508750"/>
          <p14:tracePt t="305321" x="533400" y="6534150"/>
          <p14:tracePt t="305338" x="546100" y="6565900"/>
          <p14:tracePt t="305355" x="558800" y="6584950"/>
          <p14:tracePt t="305371" x="590550" y="6604000"/>
          <p14:tracePt t="305388" x="628650" y="6616700"/>
          <p14:tracePt t="306339" x="1339850" y="6756400"/>
          <p14:tracePt t="306355" x="1346200" y="6756400"/>
          <p14:tracePt t="306424" x="1358900" y="6756400"/>
          <p14:tracePt t="306439" x="1428750" y="6769100"/>
          <p14:tracePt t="306456" x="1524000" y="6781800"/>
          <p14:tracePt t="306472" x="1638300" y="6794500"/>
          <p14:tracePt t="306489" x="1752600" y="6794500"/>
          <p14:tracePt t="306505" x="1905000" y="6788150"/>
          <p14:tracePt t="306522" x="2038350" y="6769100"/>
          <p14:tracePt t="306539" x="2184400" y="6743700"/>
          <p14:tracePt t="306556" x="2247900" y="6731000"/>
          <p14:tracePt t="306572" x="2305050" y="6711950"/>
          <p14:tracePt t="306589" x="2336800" y="6692900"/>
          <p14:tracePt t="306605" x="2355850" y="6673850"/>
          <p14:tracePt t="306622" x="2355850" y="6648450"/>
          <p14:tracePt t="306639" x="2343150" y="6616700"/>
          <p14:tracePt t="306657" x="2330450" y="6584950"/>
          <p14:tracePt t="306672" x="2317750" y="6559550"/>
          <p14:tracePt t="306689" x="2305050" y="6540500"/>
          <p14:tracePt t="306706" x="2286000" y="6515100"/>
          <p14:tracePt t="306722" x="2247900" y="6489700"/>
          <p14:tracePt t="306739" x="2152650" y="6457950"/>
          <p14:tracePt t="306755" x="2044700" y="6426200"/>
          <p14:tracePt t="306772" x="1879600" y="6381750"/>
          <p14:tracePt t="306789" x="1822450" y="6362700"/>
          <p14:tracePt t="306808" x="1790700" y="6350000"/>
          <p14:tracePt t="306823" x="1784350" y="6350000"/>
          <p14:tracePt t="306856" x="1765300" y="6350000"/>
          <p14:tracePt t="306873" x="1689100" y="6362700"/>
          <p14:tracePt t="306889" x="1619250" y="6375400"/>
          <p14:tracePt t="306906" x="1549400" y="6388100"/>
          <p14:tracePt t="306922" x="1498600" y="6394450"/>
          <p14:tracePt t="306939" x="1479550" y="6400800"/>
          <p14:tracePt t="306955" x="1479550" y="6407150"/>
          <p14:tracePt t="306973" x="1479550" y="6419850"/>
          <p14:tracePt t="306989" x="1473200" y="6451600"/>
          <p14:tracePt t="307019" x="1435100" y="6521450"/>
          <p14:tracePt t="307044" x="1428750" y="6559550"/>
          <p14:tracePt t="307058" x="1428750" y="6565900"/>
          <p14:tracePt t="307139" x="1447800" y="6553200"/>
          <p14:tracePt t="307490" x="1447800" y="6540500"/>
          <p14:tracePt t="307506" x="1454150" y="6540500"/>
          <p14:tracePt t="307523" x="1454150" y="6534150"/>
          <p14:tracePt t="307543" x="1460500" y="6534150"/>
          <p14:tracePt t="307556" x="1460500" y="6527800"/>
          <p14:tracePt t="307573" x="1466850" y="6521450"/>
          <p14:tracePt t="307590" x="1473200" y="6515100"/>
          <p14:tracePt t="307776" x="1498600" y="6508750"/>
          <p14:tracePt t="307790" x="1498600" y="6502400"/>
          <p14:tracePt t="307811" x="1504950" y="6502400"/>
          <p14:tracePt t="308027" x="1492250" y="6489700"/>
          <p14:tracePt t="308041" x="1485900" y="6483350"/>
          <p14:tracePt t="308063" x="1371600" y="6432550"/>
          <p14:tracePt t="308074" x="1346200" y="6413500"/>
          <p14:tracePt t="308095" x="1276350" y="6375400"/>
          <p14:tracePt t="308107" x="1155700" y="6273800"/>
          <p14:tracePt t="308123" x="1098550" y="6223000"/>
          <p14:tracePt t="308140" x="1047750" y="6172200"/>
          <p14:tracePt t="308157" x="1016000" y="6146800"/>
          <p14:tracePt t="308173" x="958850" y="6121400"/>
          <p14:tracePt t="308190" x="889000" y="6102350"/>
          <p14:tracePt t="308207" x="844550" y="6096000"/>
          <p14:tracePt t="308224" x="831850" y="6096000"/>
          <p14:tracePt t="308240" x="825500" y="6096000"/>
          <p14:tracePt t="308344" x="838200" y="6102350"/>
          <p14:tracePt t="308357" x="882650" y="6146800"/>
          <p14:tracePt t="308374" x="958850" y="6197600"/>
          <p14:tracePt t="308391" x="1022350" y="6242050"/>
          <p14:tracePt t="308408" x="1098550" y="6286500"/>
          <p14:tracePt t="308429" x="1181100" y="6337300"/>
          <p14:tracePt t="308440" x="1219200" y="6350000"/>
          <p14:tracePt t="308457" x="1289050" y="6369050"/>
          <p14:tracePt t="308474" x="1365250" y="6375400"/>
          <p14:tracePt t="308490" x="1441450" y="6375400"/>
          <p14:tracePt t="308507" x="1511300" y="6375400"/>
          <p14:tracePt t="308524" x="1600200" y="6362700"/>
          <p14:tracePt t="308540" x="1689100" y="6330950"/>
          <p14:tracePt t="308557" x="1752600" y="6311900"/>
          <p14:tracePt t="308574" x="1778000" y="6299200"/>
          <p14:tracePt t="308590" x="1822450" y="6280150"/>
          <p14:tracePt t="308607" x="1835150" y="6254750"/>
          <p14:tracePt t="308632" x="1828800" y="6223000"/>
          <p14:tracePt t="308644" x="1822450" y="6216650"/>
          <p14:tracePt t="308660" x="1816100" y="6191250"/>
          <p14:tracePt t="308674" x="1809750" y="6172200"/>
          <p14:tracePt t="308690" x="1797050" y="6153150"/>
          <p14:tracePt t="308707" x="1784350" y="6146800"/>
          <p14:tracePt t="308724" x="1771650" y="6140450"/>
          <p14:tracePt t="308741" x="1752600" y="6127750"/>
          <p14:tracePt t="308758" x="1708150" y="6121400"/>
          <p14:tracePt t="308774" x="1663700" y="6121400"/>
          <p14:tracePt t="308793" x="1593850" y="6115050"/>
          <p14:tracePt t="308814" x="1562100" y="6115050"/>
          <p14:tracePt t="308824" x="1536700" y="6108700"/>
          <p14:tracePt t="308841" x="1524000" y="6108700"/>
          <p14:tracePt t="308874" x="1485900" y="6108700"/>
          <p14:tracePt t="308891" x="1416050" y="6121400"/>
          <p14:tracePt t="308907" x="1327150" y="6140450"/>
          <p14:tracePt t="308924" x="1263650" y="6159500"/>
          <p14:tracePt t="308941" x="1225550" y="6165850"/>
          <p14:tracePt t="308959" x="1225550" y="6172200"/>
          <p14:tracePt t="308991" x="1219200" y="6172200"/>
          <p14:tracePt t="309008" x="1219200" y="6184900"/>
          <p14:tracePt t="309024" x="1212850" y="6203950"/>
          <p14:tracePt t="309025" x="1212850" y="6216650"/>
          <p14:tracePt t="309041" x="1206500" y="6242050"/>
          <p14:tracePt t="309057" x="1206500" y="6261100"/>
          <p14:tracePt t="309074" x="1212850" y="6280150"/>
          <p14:tracePt t="309091" x="1238250" y="6305550"/>
          <p14:tracePt t="309107" x="1270000" y="6324600"/>
          <p14:tracePt t="309125" x="1289050" y="6343650"/>
          <p14:tracePt t="309150" x="1339850" y="6362700"/>
          <p14:tracePt t="309157" x="1352550" y="6369050"/>
          <p14:tracePt t="309174" x="1397000" y="6381750"/>
          <p14:tracePt t="309191" x="1435100" y="6388100"/>
          <p14:tracePt t="309208" x="1473200" y="6388100"/>
          <p14:tracePt t="309224" x="1517650" y="6388100"/>
          <p14:tracePt t="309241" x="1708150" y="6394450"/>
          <p14:tracePt t="309258" x="2000250" y="6413500"/>
          <p14:tracePt t="309275" x="2425700" y="6451600"/>
          <p14:tracePt t="309291" x="3143250" y="6502400"/>
          <p14:tracePt t="309308" x="3651250" y="6527800"/>
          <p14:tracePt t="309324" x="4083050" y="6546850"/>
          <p14:tracePt t="309341" x="4495800" y="6553200"/>
          <p14:tracePt t="309358" x="4813300" y="6565900"/>
          <p14:tracePt t="309375" x="5111750" y="6591300"/>
          <p14:tracePt t="309391" x="5365750" y="6623050"/>
          <p14:tracePt t="309408" x="5594350" y="6673850"/>
          <p14:tracePt t="309432" x="5772150" y="6731000"/>
          <p14:tracePt t="309442" x="5778500" y="6731000"/>
          <p14:tracePt t="309661" x="5810250" y="6667500"/>
          <p14:tracePt t="309675" x="5816600" y="6648450"/>
          <p14:tracePt t="309693" x="5822950" y="6604000"/>
          <p14:tracePt t="309708" x="5822950" y="6540500"/>
          <p14:tracePt t="309725" x="5784850" y="6432550"/>
          <p14:tracePt t="309741" x="5708650" y="6292850"/>
          <p14:tracePt t="309758" x="5613400" y="6153150"/>
          <p14:tracePt t="309775" x="5524500" y="6038850"/>
          <p14:tracePt t="309791" x="5499100" y="6013450"/>
          <p14:tracePt t="309808" x="5492750" y="6013450"/>
          <p14:tracePt t="309850" x="5480050" y="6032500"/>
          <p14:tracePt t="309858" x="5467350" y="6045200"/>
          <p14:tracePt t="309876" x="5429250" y="6089650"/>
          <p14:tracePt t="309898" x="5365750" y="6121400"/>
          <p14:tracePt t="309909" x="5295900" y="6146800"/>
          <p14:tracePt t="309933" x="5130800" y="6216650"/>
          <p14:tracePt t="309945" x="5060950" y="6242050"/>
          <p14:tracePt t="309965" x="4889500" y="6299200"/>
          <p14:tracePt t="309977" x="4838700" y="6311900"/>
          <p14:tracePt t="309992" x="4756150" y="6337300"/>
          <p14:tracePt t="310008" x="4679950" y="6369050"/>
          <p14:tracePt t="310025" x="4641850" y="6394450"/>
          <p14:tracePt t="310042" x="4629150" y="6413500"/>
          <p14:tracePt t="310058" x="4622800" y="6432550"/>
          <p14:tracePt t="310075" x="4635500" y="6457950"/>
          <p14:tracePt t="310092" x="4679950" y="6496050"/>
          <p14:tracePt t="310108" x="4775200" y="6578600"/>
          <p14:tracePt t="310125" x="4864100" y="6635750"/>
          <p14:tracePt t="310142" x="4927600" y="6667500"/>
          <p14:tracePt t="310159" x="5010150" y="6705600"/>
          <p14:tracePt t="310176" x="5067300" y="6718300"/>
          <p14:tracePt t="310192" x="5162550" y="6724650"/>
          <p14:tracePt t="310209" x="5232400" y="6724650"/>
          <p14:tracePt t="310225" x="5295900" y="6711950"/>
          <p14:tracePt t="310242" x="5346700" y="6699250"/>
          <p14:tracePt t="310259" x="5384800" y="6673850"/>
          <p14:tracePt t="310275" x="5422900" y="6654800"/>
          <p14:tracePt t="310292" x="5441950" y="6648450"/>
          <p14:tracePt t="310365" x="5448300" y="6642100"/>
          <p14:tracePt t="310377" x="5448300" y="6635750"/>
          <p14:tracePt t="310401" x="5467350" y="6629400"/>
          <p14:tracePt t="310413" x="5467350" y="6623050"/>
          <p14:tracePt t="310425" x="5473700" y="6623050"/>
          <p14:tracePt t="310475" x="5480050" y="6616700"/>
          <p14:tracePt t="310492" x="5486400" y="6610350"/>
          <p14:tracePt t="310509" x="5492750" y="6604000"/>
          <p14:tracePt t="310525" x="5499100" y="6597650"/>
          <p14:tracePt t="310542" x="5505450" y="6597650"/>
          <p14:tracePt t="310562" x="5511800" y="6591300"/>
          <p14:tracePt t="310575" x="5518150" y="6591300"/>
          <p14:tracePt t="310659" x="5492750" y="6591300"/>
          <p14:tracePt t="310675" x="5448300" y="6578600"/>
          <p14:tracePt t="310692" x="5441950" y="65786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C983AE-9272-40F3-94C6-A1BB4ADC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120 jubelåren</a:t>
            </a:r>
            <a:endParaRPr lang="LID4096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46EF1C3-D22E-40A6-A20B-2C6BB95EF17D}"/>
              </a:ext>
            </a:extLst>
          </p:cNvPr>
          <p:cNvSpPr txBox="1"/>
          <p:nvPr/>
        </p:nvSpPr>
        <p:spPr>
          <a:xfrm>
            <a:off x="10995" y="736175"/>
            <a:ext cx="11686634" cy="5539978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Petrus hänvisar till millenniumveckan i 2 Pet 3: </a:t>
            </a:r>
            <a:r>
              <a:rPr lang="sv-SE" dirty="0">
                <a:solidFill>
                  <a:srgbClr val="C00000"/>
                </a:solidFill>
              </a:rPr>
              <a:t>En sak </a:t>
            </a:r>
            <a:r>
              <a:rPr lang="sv-SE" i="1" u="sng" dirty="0">
                <a:solidFill>
                  <a:srgbClr val="C00000"/>
                </a:solidFill>
              </a:rPr>
              <a:t>får ni inte glömma</a:t>
            </a:r>
            <a:r>
              <a:rPr lang="sv-SE" dirty="0">
                <a:solidFill>
                  <a:srgbClr val="C00000"/>
                </a:solidFill>
              </a:rPr>
              <a:t>… För Herren är en dag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som tusen år och tusen år som en dag. </a:t>
            </a:r>
            <a:r>
              <a:rPr lang="sv-SE" sz="1400" dirty="0"/>
              <a:t>(</a:t>
            </a:r>
            <a:r>
              <a:rPr lang="sv-SE" sz="1400"/>
              <a:t>v.8)</a:t>
            </a:r>
            <a:endParaRPr lang="sv-SE" dirty="0"/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I detta sammanhang gör han en parallell mellan syndafloden och återkomsten: </a:t>
            </a:r>
            <a:r>
              <a:rPr lang="sv-SE" dirty="0">
                <a:solidFill>
                  <a:srgbClr val="C00000"/>
                </a:solidFill>
              </a:rPr>
              <a:t>[Hånare] bortser medvetet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från att det för länge sedan fanns himlar och en jord som </a:t>
            </a:r>
            <a:r>
              <a:rPr lang="sv-SE" strike="sngStrike" dirty="0">
                <a:solidFill>
                  <a:srgbClr val="C00000"/>
                </a:solidFill>
              </a:rPr>
              <a:t>uppstod</a:t>
            </a:r>
            <a:r>
              <a:rPr lang="sv-SE" dirty="0">
                <a:solidFill>
                  <a:srgbClr val="C00000"/>
                </a:solidFill>
              </a:rPr>
              <a:t> ur vatten och genom vatten </a:t>
            </a:r>
            <a:r>
              <a:rPr lang="sv-SE" strike="sngStrike" dirty="0">
                <a:solidFill>
                  <a:srgbClr val="C00000"/>
                </a:solidFill>
              </a:rPr>
              <a:t>i kraft</a:t>
            </a:r>
            <a:r>
              <a:rPr lang="sv-SE" cap="small" dirty="0">
                <a:solidFill>
                  <a:srgbClr val="C00000"/>
                </a:solidFill>
              </a:rPr>
              <a:t> </a:t>
            </a:r>
            <a:r>
              <a:rPr lang="sv-SE" b="1" i="1" cap="small" dirty="0">
                <a:solidFill>
                  <a:srgbClr val="C00000"/>
                </a:solidFill>
              </a:rPr>
              <a:t>hölls kvar</a:t>
            </a:r>
            <a:r>
              <a:rPr lang="sv-SE" cap="small" dirty="0">
                <a:solidFill>
                  <a:srgbClr val="C00000"/>
                </a:solidFill>
              </a:rPr>
              <a:t> </a:t>
            </a:r>
            <a:br>
              <a:rPr lang="sv-SE" cap="small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av Guds ord. </a:t>
            </a:r>
            <a:r>
              <a:rPr lang="sv-SE" i="1" u="sng" dirty="0">
                <a:solidFill>
                  <a:srgbClr val="00B050"/>
                </a:solidFill>
              </a:rPr>
              <a:t>Genom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b="1" i="1" u="sng" dirty="0">
                <a:solidFill>
                  <a:srgbClr val="0070C0"/>
                </a:solidFill>
              </a:rPr>
              <a:t>vatten</a:t>
            </a:r>
            <a:r>
              <a:rPr lang="sv-SE" i="1" u="sng" dirty="0">
                <a:solidFill>
                  <a:srgbClr val="0070C0"/>
                </a:solidFill>
              </a:rPr>
              <a:t> [syndafloden]</a:t>
            </a:r>
            <a:r>
              <a:rPr lang="sv-SE" dirty="0">
                <a:solidFill>
                  <a:srgbClr val="C00000"/>
                </a:solidFill>
              </a:rPr>
              <a:t> och </a:t>
            </a:r>
            <a:r>
              <a:rPr lang="sv-SE" i="1" u="sng" dirty="0">
                <a:solidFill>
                  <a:srgbClr val="00B050"/>
                </a:solidFill>
              </a:rPr>
              <a:t>Guds ord</a:t>
            </a:r>
            <a:r>
              <a:rPr lang="sv-SE" dirty="0">
                <a:solidFill>
                  <a:srgbClr val="C00000"/>
                </a:solidFill>
              </a:rPr>
              <a:t> dränktes den dåtida världen. Men de himlar och den jord som nu finns har </a:t>
            </a:r>
            <a:r>
              <a:rPr lang="sv-SE" i="1" u="sng" dirty="0">
                <a:solidFill>
                  <a:srgbClr val="00B050"/>
                </a:solidFill>
              </a:rPr>
              <a:t>genom samma ord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b="1" i="1" dirty="0">
                <a:solidFill>
                  <a:srgbClr val="C00000"/>
                </a:solidFill>
              </a:rPr>
              <a:t>sparats</a:t>
            </a:r>
            <a:r>
              <a:rPr lang="sv-SE" dirty="0">
                <a:solidFill>
                  <a:srgbClr val="C00000"/>
                </a:solidFill>
              </a:rPr>
              <a:t> åt </a:t>
            </a:r>
            <a:r>
              <a:rPr lang="sv-SE" b="1" i="1" u="sng" dirty="0">
                <a:solidFill>
                  <a:srgbClr val="0070C0"/>
                </a:solidFill>
              </a:rPr>
              <a:t>eld</a:t>
            </a:r>
            <a:r>
              <a:rPr lang="sv-SE" i="1" u="sng" dirty="0">
                <a:solidFill>
                  <a:srgbClr val="0070C0"/>
                </a:solidFill>
              </a:rPr>
              <a:t> [återkomsten]</a:t>
            </a:r>
            <a:r>
              <a:rPr lang="sv-SE" dirty="0">
                <a:solidFill>
                  <a:srgbClr val="C00000"/>
                </a:solidFill>
              </a:rPr>
              <a:t> och bevaras fram till den dag då de gudlösa människorna ska dömas och gå under. </a:t>
            </a:r>
            <a:r>
              <a:rPr lang="sv-SE" sz="1400" dirty="0"/>
              <a:t>(2 Pet 3:5-7)</a:t>
            </a:r>
            <a:endParaRPr lang="sv-SE" dirty="0"/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Han refererar till 1 Mos 6:3 där det definieras </a:t>
            </a:r>
            <a:r>
              <a:rPr lang="sv-SE" i="1" u="sng" dirty="0"/>
              <a:t>hur länge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den dåvarande jorden ”hölls kvar” av ”Guds ord” innan </a:t>
            </a:r>
            <a:br>
              <a:rPr lang="sv-SE" dirty="0"/>
            </a:br>
            <a:r>
              <a:rPr lang="sv-SE" dirty="0"/>
              <a:t>syndafloden kom: </a:t>
            </a:r>
            <a:r>
              <a:rPr lang="sv-SE" dirty="0">
                <a:solidFill>
                  <a:srgbClr val="C00000"/>
                </a:solidFill>
              </a:rPr>
              <a:t>Min Ande ska inte </a:t>
            </a:r>
            <a:r>
              <a:rPr lang="sv-SE" i="1" u="sng" dirty="0">
                <a:solidFill>
                  <a:srgbClr val="C00000"/>
                </a:solidFill>
              </a:rPr>
              <a:t>kämpa med</a:t>
            </a:r>
            <a:r>
              <a:rPr lang="sv-SE" dirty="0">
                <a:solidFill>
                  <a:srgbClr val="C00000"/>
                </a:solidFill>
              </a:rPr>
              <a:t>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människorna för alltid på grund av deras förvillelse.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De är kött och deras tid ska vara </a:t>
            </a:r>
            <a:r>
              <a:rPr lang="sv-SE" b="1" i="1" dirty="0">
                <a:solidFill>
                  <a:srgbClr val="C00000"/>
                </a:solidFill>
              </a:rPr>
              <a:t>120 år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(1 Mos 6:3) </a:t>
            </a:r>
            <a:br>
              <a:rPr lang="sv-SE" sz="1400" dirty="0"/>
            </a:br>
            <a:r>
              <a:rPr lang="sv-SE" dirty="0"/>
              <a:t>(Detta gäller från Guds förutsägelse av domen till </a:t>
            </a:r>
            <a:br>
              <a:rPr lang="sv-SE" dirty="0"/>
            </a:br>
            <a:r>
              <a:rPr lang="sv-SE" dirty="0"/>
              <a:t>verkställandet i syndafloden.)</a:t>
            </a:r>
          </a:p>
          <a:p>
            <a:pPr marL="265113" indent="-2651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Nu säger Petrus att den framtida domen ska fördröjas </a:t>
            </a:r>
            <a:br>
              <a:rPr lang="sv-SE" dirty="0"/>
            </a:br>
            <a:r>
              <a:rPr lang="sv-SE" i="1" dirty="0"/>
              <a:t>”genom </a:t>
            </a:r>
            <a:r>
              <a:rPr lang="sv-SE" i="1" u="sng" dirty="0"/>
              <a:t>samma</a:t>
            </a:r>
            <a:r>
              <a:rPr lang="sv-SE" i="1" dirty="0"/>
              <a:t> ord”</a:t>
            </a:r>
            <a:r>
              <a:rPr lang="sv-SE" dirty="0"/>
              <a:t>. Här använder han Guds kalender </a:t>
            </a:r>
            <a:br>
              <a:rPr lang="sv-SE" dirty="0"/>
            </a:br>
            <a:r>
              <a:rPr lang="sv-SE" dirty="0"/>
              <a:t>och räknar i jubelår: 120 jubelår á 50 år blir 6 000 år. </a:t>
            </a:r>
            <a:br>
              <a:rPr lang="sv-SE" dirty="0"/>
            </a:br>
            <a:r>
              <a:rPr lang="sv-SE" dirty="0"/>
              <a:t>Det är så länge Gud behöver </a:t>
            </a:r>
            <a:r>
              <a:rPr lang="sv-SE" i="1" dirty="0"/>
              <a:t>”kämpa med människorna”</a:t>
            </a:r>
            <a:r>
              <a:rPr lang="sv-SE" dirty="0"/>
              <a:t>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E1D954D-26BF-4D7E-A0EF-63B9A5B8E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3623"/>
          <a:stretch/>
        </p:blipFill>
        <p:spPr>
          <a:xfrm flipH="1">
            <a:off x="5876910" y="3034145"/>
            <a:ext cx="6219215" cy="3731530"/>
          </a:xfrm>
          <a:prstGeom prst="roundRect">
            <a:avLst>
              <a:gd name="adj" fmla="val 40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0A087F61-FC3F-0636-7C6D-616E263AB5ED}"/>
                  </a:ext>
                </a:extLst>
              </p14:cNvPr>
              <p14:cNvContentPartPr/>
              <p14:nvPr/>
            </p14:nvContentPartPr>
            <p14:xfrm>
              <a:off x="-1127396" y="3850245"/>
              <a:ext cx="50760" cy="471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0A087F61-FC3F-0636-7C6D-616E263AB5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45036" y="3832605"/>
                <a:ext cx="86400" cy="828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AD862E8D-7980-A172-0BC9-8E59FAF443DB}"/>
              </a:ext>
            </a:extLst>
          </p:cNvPr>
          <p:cNvSpPr>
            <a:spLocks noChangeAspect="1"/>
          </p:cNvSpPr>
          <p:nvPr/>
        </p:nvSpPr>
        <p:spPr>
          <a:xfrm>
            <a:off x="9086941" y="74759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MV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431677"/>
      </p:ext>
    </p:extLst>
  </p:cSld>
  <p:clrMapOvr>
    <a:masterClrMapping/>
  </p:clrMapOvr>
  <p:transition advTm="2159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6678" x="6051550" y="476250"/>
          <p14:tracePt t="6689" x="6159500" y="488950"/>
          <p14:tracePt t="6706" x="6362700" y="488950"/>
          <p14:tracePt t="6724" x="6584950" y="488950"/>
          <p14:tracePt t="6739" x="6877050" y="488950"/>
          <p14:tracePt t="6756" x="7346950" y="488950"/>
          <p14:tracePt t="6772" x="7772400" y="476250"/>
          <p14:tracePt t="6789" x="8185150" y="469900"/>
          <p14:tracePt t="6816" x="8813800" y="463550"/>
          <p14:tracePt t="6839" x="9055100" y="457200"/>
          <p14:tracePt t="6855" x="9429750" y="457200"/>
          <p14:tracePt t="6872" x="9601200" y="457200"/>
          <p14:tracePt t="6889" x="9759950" y="457200"/>
          <p14:tracePt t="6905" x="9829800" y="450850"/>
          <p14:tracePt t="6922" x="9836150" y="444500"/>
          <p14:tracePt t="6941" x="9836150" y="419100"/>
          <p14:tracePt t="6956" x="9829800" y="400050"/>
          <p14:tracePt t="6992" x="9880600" y="419100"/>
          <p14:tracePt t="7006" x="9918700" y="431800"/>
          <p14:tracePt t="7022" x="10001250" y="476250"/>
          <p14:tracePt t="7039" x="10052050" y="488950"/>
          <p14:tracePt t="7057" x="10077450" y="495300"/>
          <p14:tracePt t="7073" x="10096500" y="495300"/>
          <p14:tracePt t="7091" x="10115550" y="495300"/>
          <p14:tracePt t="7106" x="10147300" y="495300"/>
          <p14:tracePt t="7124" x="10172700" y="495300"/>
          <p14:tracePt t="7140" x="10204450" y="488950"/>
          <p14:tracePt t="7156" x="10223500" y="488950"/>
          <p14:tracePt t="7172" x="10236200" y="488950"/>
          <p14:tracePt t="7189" x="10248900" y="476250"/>
          <p14:tracePt t="7206" x="10261600" y="469900"/>
          <p14:tracePt t="7223" x="10287000" y="444500"/>
          <p14:tracePt t="7239" x="10312400" y="406400"/>
          <p14:tracePt t="7256" x="10331450" y="374650"/>
          <p14:tracePt t="7278" x="10337800" y="336550"/>
          <p14:tracePt t="7290" x="10337800" y="323850"/>
          <p14:tracePt t="7310" x="10325100" y="292100"/>
          <p14:tracePt t="7323" x="10306050" y="273050"/>
          <p14:tracePt t="7339" x="10274300" y="247650"/>
          <p14:tracePt t="7356" x="10242550" y="234950"/>
          <p14:tracePt t="7373" x="10185400" y="222250"/>
          <p14:tracePt t="7389" x="10147300" y="215900"/>
          <p14:tracePt t="7406" x="10090150" y="203200"/>
          <p14:tracePt t="7427" x="10026650" y="196850"/>
          <p14:tracePt t="7439" x="10007600" y="196850"/>
          <p14:tracePt t="7456" x="9963150" y="190500"/>
          <p14:tracePt t="7473" x="9937750" y="184150"/>
          <p14:tracePt t="7475" x="9918700" y="177800"/>
          <p14:tracePt t="7490" x="9906000" y="177800"/>
          <p14:tracePt t="7506" x="9874250" y="171450"/>
          <p14:tracePt t="7527" x="9855200" y="171450"/>
          <p14:tracePt t="7539" x="9842500" y="177800"/>
          <p14:tracePt t="7556" x="9810750" y="190500"/>
          <p14:tracePt t="7573" x="9785350" y="196850"/>
          <p14:tracePt t="7589" x="9753600" y="203200"/>
          <p14:tracePt t="7606" x="9734550" y="215900"/>
          <p14:tracePt t="7623" x="9728200" y="254000"/>
          <p14:tracePt t="7640" x="9747250" y="323850"/>
          <p14:tracePt t="7665" x="9848850" y="457200"/>
          <p14:tracePt t="7675" x="9874250" y="495300"/>
          <p14:tracePt t="7689" x="9931400" y="552450"/>
          <p14:tracePt t="7707" x="9969500" y="577850"/>
          <p14:tracePt t="7723" x="10007600" y="590550"/>
          <p14:tracePt t="7740" x="10090150" y="603250"/>
          <p14:tracePt t="7756" x="10140950" y="603250"/>
          <p14:tracePt t="7773" x="10248900" y="590550"/>
          <p14:tracePt t="7790" x="10274300" y="577850"/>
          <p14:tracePt t="7806" x="10337800" y="539750"/>
          <p14:tracePt t="7825" x="10356850" y="514350"/>
          <p14:tracePt t="7840" x="10363200" y="495300"/>
          <p14:tracePt t="7856" x="10363200" y="482600"/>
          <p14:tracePt t="7873" x="10363200" y="476250"/>
          <p14:tracePt t="7890" x="10363200" y="469900"/>
          <p14:tracePt t="7907" x="10356850" y="463550"/>
          <p14:tracePt t="7923" x="10350500" y="463550"/>
          <p14:tracePt t="7945" x="10344150" y="463550"/>
          <p14:tracePt t="7956" x="10337800" y="457200"/>
          <p14:tracePt t="7975" x="10331450" y="457200"/>
          <p14:tracePt t="7991" x="10331450" y="450850"/>
          <p14:tracePt t="8006" x="10325100" y="450850"/>
          <p14:tracePt t="8023" x="10318750" y="450850"/>
          <p14:tracePt t="8040" x="10312400" y="450850"/>
          <p14:tracePt t="8057" x="10306050" y="450850"/>
          <p14:tracePt t="8086" x="10299700" y="444500"/>
          <p14:tracePt t="8166" x="10287000" y="444500"/>
          <p14:tracePt t="8173" x="10267950" y="444500"/>
          <p14:tracePt t="8190" x="10223500" y="450850"/>
          <p14:tracePt t="8206" x="10172700" y="457200"/>
          <p14:tracePt t="8223" x="10121900" y="463550"/>
          <p14:tracePt t="8242" x="10039350" y="469900"/>
          <p14:tracePt t="8260" x="9975850" y="482600"/>
          <p14:tracePt t="8274" x="9931400" y="488950"/>
          <p14:tracePt t="8290" x="9899650" y="495300"/>
          <p14:tracePt t="8307" x="9874250" y="501650"/>
          <p14:tracePt t="8324" x="9842500" y="501650"/>
          <p14:tracePt t="8340" x="9810750" y="508000"/>
          <p14:tracePt t="8362" x="9779000" y="514350"/>
          <p14:tracePt t="8374" x="9747250" y="514350"/>
          <p14:tracePt t="8390" x="9728200" y="514350"/>
          <p14:tracePt t="8407" x="9721850" y="514350"/>
          <p14:tracePt t="8440" x="9709150" y="514350"/>
          <p14:tracePt t="8457" x="9696450" y="508000"/>
          <p14:tracePt t="8474" x="9677400" y="501650"/>
          <p14:tracePt t="8491" x="9664700" y="495300"/>
          <p14:tracePt t="8507" x="9652000" y="495300"/>
          <p14:tracePt t="8523" x="9645650" y="488950"/>
          <p14:tracePt t="8540" x="9632950" y="482600"/>
          <p14:tracePt t="8557" x="9626600" y="482600"/>
          <p14:tracePt t="8573" x="9613900" y="476250"/>
          <p14:tracePt t="8624" x="9607550" y="476250"/>
          <p14:tracePt t="9675" x="9594850" y="476250"/>
          <p14:tracePt t="9691" x="9575800" y="476250"/>
          <p14:tracePt t="9708" x="9563100" y="482600"/>
          <p14:tracePt t="9725" x="9550400" y="488950"/>
          <p14:tracePt t="9743" x="9544050" y="488950"/>
          <p14:tracePt t="9760" x="9544050" y="495300"/>
          <p14:tracePt t="11176" x="9537700" y="495300"/>
          <p14:tracePt t="11192" x="9512300" y="488950"/>
          <p14:tracePt t="11210" x="9467850" y="488950"/>
          <p14:tracePt t="11229" x="9410700" y="482600"/>
          <p14:tracePt t="11242" x="9372600" y="482600"/>
          <p14:tracePt t="11259" x="9340850" y="488950"/>
          <p14:tracePt t="11276" x="9315450" y="495300"/>
          <p14:tracePt t="11300" x="9283700" y="501650"/>
          <p14:tracePt t="11309" x="9277350" y="501650"/>
          <p14:tracePt t="11326" x="9264650" y="501650"/>
          <p14:tracePt t="11343" x="9251950" y="501650"/>
          <p14:tracePt t="11360" x="9239250" y="501650"/>
          <p14:tracePt t="11393" x="9232900" y="501650"/>
          <p14:tracePt t="11409" x="9226550" y="501650"/>
          <p14:tracePt t="11426" x="9220200" y="501650"/>
          <p14:tracePt t="11442" x="9220200" y="495300"/>
          <p14:tracePt t="11550" x="9150350" y="476250"/>
          <p14:tracePt t="11559" x="9124950" y="469900"/>
          <p14:tracePt t="11577" x="9055100" y="444500"/>
          <p14:tracePt t="11593" x="9023350" y="431800"/>
          <p14:tracePt t="11610" x="8978900" y="419100"/>
          <p14:tracePt t="11627" x="8928100" y="400050"/>
          <p14:tracePt t="11652" x="8845550" y="381000"/>
          <p14:tracePt t="11660" x="8826500" y="374650"/>
          <p14:tracePt t="11676" x="8775700" y="361950"/>
          <p14:tracePt t="11693" x="8724900" y="355600"/>
          <p14:tracePt t="11710" x="8667750" y="349250"/>
          <p14:tracePt t="11735" x="8572500" y="342900"/>
          <p14:tracePt t="11743" x="8540750" y="336550"/>
          <p14:tracePt t="11760" x="8464550" y="323850"/>
          <p14:tracePt t="11776" x="8394700" y="317500"/>
          <p14:tracePt t="11795" x="8223250" y="304800"/>
          <p14:tracePt t="11811" x="8197850" y="304800"/>
          <p14:tracePt t="11827" x="8108950" y="298450"/>
          <p14:tracePt t="11843" x="8045450" y="292100"/>
          <p14:tracePt t="11860" x="8026400" y="292100"/>
          <p14:tracePt t="11876" x="8007350" y="292100"/>
          <p14:tracePt t="11893" x="7981950" y="292100"/>
          <p14:tracePt t="11914" x="7937500" y="298450"/>
          <p14:tracePt t="11926" x="7918450" y="304800"/>
          <p14:tracePt t="11943" x="7886700" y="311150"/>
          <p14:tracePt t="11960" x="7874000" y="317500"/>
          <p14:tracePt t="11977" x="7867650" y="317500"/>
          <p14:tracePt t="19835" x="7848600" y="317500"/>
          <p14:tracePt t="19849" x="7772400" y="298450"/>
          <p14:tracePt t="19868" x="7702550" y="292100"/>
          <p14:tracePt t="19883" x="7670800" y="292100"/>
          <p14:tracePt t="19900" x="7632700" y="292100"/>
          <p14:tracePt t="19916" x="7562850" y="298450"/>
          <p14:tracePt t="19933" x="7429500" y="311150"/>
          <p14:tracePt t="19950" x="7169150" y="330200"/>
          <p14:tracePt t="19966" x="6781800" y="342900"/>
          <p14:tracePt t="19983" x="6318250" y="342900"/>
          <p14:tracePt t="20000" x="5892800" y="317500"/>
          <p14:tracePt t="20017" x="5448300" y="279400"/>
          <p14:tracePt t="20034" x="5156200" y="247650"/>
          <p14:tracePt t="20051" x="4826000" y="215900"/>
          <p14:tracePt t="20074" x="4178300" y="203200"/>
          <p14:tracePt t="20083" x="3981450" y="215900"/>
          <p14:tracePt t="20100" x="3625850" y="254000"/>
          <p14:tracePt t="20116" x="3378200" y="285750"/>
          <p14:tracePt t="20133" x="3244850" y="298450"/>
          <p14:tracePt t="20152" x="3200400" y="298450"/>
          <p14:tracePt t="20166" x="3194050" y="298450"/>
          <p14:tracePt t="20183" x="3181350" y="279400"/>
          <p14:tracePt t="20200" x="3162300" y="254000"/>
          <p14:tracePt t="20216" x="3149600" y="241300"/>
          <p14:tracePt t="20233" x="3143250" y="228600"/>
          <p14:tracePt t="20250" x="3143250" y="215900"/>
          <p14:tracePt t="20267" x="3124200" y="190500"/>
          <p14:tracePt t="20284" x="3073400" y="146050"/>
          <p14:tracePt t="20300" x="2927350" y="88900"/>
          <p14:tracePt t="20317" x="2755900" y="57150"/>
          <p14:tracePt t="20333" x="2590800" y="38100"/>
          <p14:tracePt t="20350" x="2444750" y="25400"/>
          <p14:tracePt t="20367" x="2266950" y="25400"/>
          <p14:tracePt t="20383" x="2114550" y="25400"/>
          <p14:tracePt t="20400" x="1936750" y="25400"/>
          <p14:tracePt t="20417" x="1746250" y="19050"/>
          <p14:tracePt t="20434" x="1600200" y="19050"/>
          <p14:tracePt t="20450" x="1479550" y="19050"/>
          <p14:tracePt t="20467" x="1473200" y="19050"/>
          <p14:tracePt t="20536" x="1473200" y="25400"/>
          <p14:tracePt t="20550" x="1479550" y="57150"/>
          <p14:tracePt t="20567" x="1511300" y="114300"/>
          <p14:tracePt t="20584" x="1562100" y="177800"/>
          <p14:tracePt t="20600" x="1631950" y="247650"/>
          <p14:tracePt t="20617" x="1708150" y="323850"/>
          <p14:tracePt t="20634" x="1765300" y="361950"/>
          <p14:tracePt t="20650" x="1809750" y="381000"/>
          <p14:tracePt t="20667" x="1841500" y="387350"/>
          <p14:tracePt t="20684" x="1879600" y="393700"/>
          <p14:tracePt t="20700" x="1911350" y="400050"/>
          <p14:tracePt t="20721" x="1949450" y="406400"/>
          <p14:tracePt t="20734" x="1968500" y="406400"/>
          <p14:tracePt t="20818" x="1968500" y="412750"/>
          <p14:tracePt t="20850" x="1962150" y="412750"/>
          <p14:tracePt t="20917" x="1943100" y="419100"/>
          <p14:tracePt t="20951" x="1936750" y="425450"/>
          <p14:tracePt t="21068" x="1930400" y="425450"/>
          <p14:tracePt t="21084" x="1930400" y="431800"/>
          <p14:tracePt t="21101" x="1924050" y="431800"/>
          <p14:tracePt t="21284" x="1905000" y="419100"/>
          <p14:tracePt t="21301" x="1892300" y="406400"/>
          <p14:tracePt t="21317" x="1892300" y="400050"/>
          <p14:tracePt t="21336" x="1873250" y="400050"/>
          <p14:tracePt t="21351" x="1860550" y="400050"/>
          <p14:tracePt t="21368" x="1835150" y="400050"/>
          <p14:tracePt t="29528" x="1835150" y="412750"/>
          <p14:tracePt t="29541" x="1835150" y="457200"/>
          <p14:tracePt t="29557" x="1841500" y="495300"/>
          <p14:tracePt t="29574" x="1841500" y="508000"/>
          <p14:tracePt t="29591" x="1841500" y="539750"/>
          <p14:tracePt t="29616" x="1835150" y="692150"/>
          <p14:tracePt t="29624" x="1828800" y="749300"/>
          <p14:tracePt t="29641" x="1816100" y="882650"/>
          <p14:tracePt t="29659" x="1809750" y="958850"/>
          <p14:tracePt t="29674" x="1803400" y="990600"/>
          <p14:tracePt t="29808" x="1816100" y="996950"/>
          <p14:tracePt t="29825" x="1841500" y="996950"/>
          <p14:tracePt t="29843" x="1854200" y="1003300"/>
          <p14:tracePt t="29858" x="1873250" y="1009650"/>
          <p14:tracePt t="29875" x="1885950" y="1041400"/>
          <p14:tracePt t="29891" x="1892300" y="1143000"/>
          <p14:tracePt t="29914" x="1885950" y="1289050"/>
          <p14:tracePt t="29925" x="1879600" y="1314450"/>
          <p14:tracePt t="29942" x="1873250" y="1358900"/>
          <p14:tracePt t="30029" x="1879600" y="1339850"/>
          <p14:tracePt t="30117" x="1885950" y="1320800"/>
          <p14:tracePt t="30125" x="1892300" y="1301750"/>
          <p14:tracePt t="30142" x="1905000" y="1250950"/>
          <p14:tracePt t="30158" x="1917700" y="1174750"/>
          <p14:tracePt t="30175" x="1924050" y="1123950"/>
          <p14:tracePt t="30192" x="1924050" y="1117600"/>
          <p14:tracePt t="33128" x="1917700" y="1130300"/>
          <p14:tracePt t="33144" x="1885950" y="1181100"/>
          <p14:tracePt t="33162" x="1809750" y="1263650"/>
          <p14:tracePt t="33179" x="1784350" y="1295400"/>
          <p14:tracePt t="33196" x="1758950" y="1346200"/>
          <p14:tracePt t="33211" x="1758950" y="1384300"/>
          <p14:tracePt t="33228" x="1778000" y="1460500"/>
          <p14:tracePt t="33244" x="1803400" y="1485900"/>
          <p14:tracePt t="33261" x="1809750" y="1492250"/>
          <p14:tracePt t="33328" x="1822450" y="1492250"/>
          <p14:tracePt t="33346" x="1860550" y="1479550"/>
          <p14:tracePt t="33363" x="1917700" y="1460500"/>
          <p14:tracePt t="33379" x="2000250" y="1428750"/>
          <p14:tracePt t="33380" x="2038350" y="1409700"/>
          <p14:tracePt t="33400" x="2114550" y="1384300"/>
          <p14:tracePt t="33411" x="2127250" y="1371600"/>
          <p14:tracePt t="33427" x="2133600" y="1371600"/>
          <p14:tracePt t="33444" x="2133600" y="1365250"/>
          <p14:tracePt t="33462" x="2139950" y="1365250"/>
          <p14:tracePt t="33494" x="2146300" y="1358900"/>
          <p14:tracePt t="33511" x="2146300" y="1352550"/>
          <p14:tracePt t="33528" x="2152650" y="1346200"/>
          <p14:tracePt t="33544" x="2152650" y="1339850"/>
          <p14:tracePt t="33561" x="2152650" y="1333500"/>
          <p14:tracePt t="33662" x="2152650" y="1327150"/>
          <p14:tracePt t="33678" x="2159000" y="1314450"/>
          <p14:tracePt t="33695" x="2159000" y="1295400"/>
          <p14:tracePt t="33711" x="2159000" y="1289050"/>
          <p14:tracePt t="33729" x="2152650" y="1282700"/>
          <p14:tracePt t="33745" x="2146300" y="1276350"/>
          <p14:tracePt t="33762" x="2146300" y="1270000"/>
          <p14:tracePt t="33828" x="2139950" y="1263650"/>
          <p14:tracePt t="33845" x="2127250" y="1257300"/>
          <p14:tracePt t="33861" x="2095500" y="1244600"/>
          <p14:tracePt t="33878" x="2070100" y="1238250"/>
          <p14:tracePt t="33896" x="2051050" y="1231900"/>
          <p14:tracePt t="33922" x="2044700" y="1225550"/>
          <p14:tracePt t="33996" x="2012950" y="1225550"/>
          <p14:tracePt t="34012" x="1968500" y="1225550"/>
          <p14:tracePt t="34029" x="1924050" y="1225550"/>
          <p14:tracePt t="34045" x="1911350" y="1219200"/>
          <p14:tracePt t="34063" x="1898650" y="1219200"/>
          <p14:tracePt t="34078" x="1885950" y="1219200"/>
          <p14:tracePt t="34095" x="1873250" y="1219200"/>
          <p14:tracePt t="34112" x="1841500" y="1219200"/>
          <p14:tracePt t="34129" x="1809750" y="1219200"/>
          <p14:tracePt t="34146" x="1790700" y="1219200"/>
          <p14:tracePt t="34162" x="1784350" y="1219200"/>
          <p14:tracePt t="34179" x="1784350" y="1212850"/>
          <p14:tracePt t="34196" x="1765300" y="1193800"/>
          <p14:tracePt t="34212" x="1733550" y="1174750"/>
          <p14:tracePt t="34228" x="1657350" y="1149350"/>
          <p14:tracePt t="34245" x="1543050" y="1117600"/>
          <p14:tracePt t="34262" x="1416050" y="1092200"/>
          <p14:tracePt t="34286" x="1333500" y="1066800"/>
          <p14:tracePt t="34295" x="1327150" y="1066800"/>
          <p14:tracePt t="34331" x="1327150" y="1060450"/>
          <p14:tracePt t="34412" x="1333500" y="1054100"/>
          <p14:tracePt t="34430" x="1346200" y="1047750"/>
          <p14:tracePt t="34445" x="1384300" y="1028700"/>
          <p14:tracePt t="34462" x="1422400" y="1022350"/>
          <p14:tracePt t="34478" x="1460500" y="1016000"/>
          <p14:tracePt t="34495" x="1479550" y="1016000"/>
          <p14:tracePt t="34514" x="1498600" y="1016000"/>
          <p14:tracePt t="34529" x="1524000" y="1016000"/>
          <p14:tracePt t="34546" x="1562100" y="1028700"/>
          <p14:tracePt t="34564" x="1593850" y="1041400"/>
          <p14:tracePt t="34579" x="1631950" y="1054100"/>
          <p14:tracePt t="34596" x="1663700" y="1066800"/>
          <p14:tracePt t="35265" x="1670050" y="1066800"/>
          <p14:tracePt t="35279" x="1714500" y="1066800"/>
          <p14:tracePt t="35296" x="1746250" y="1054100"/>
          <p14:tracePt t="35323" x="1809750" y="1047750"/>
          <p14:tracePt t="35331" x="1835150" y="1047750"/>
          <p14:tracePt t="35347" x="1860550" y="1047750"/>
          <p14:tracePt t="35380" x="1866900" y="1047750"/>
          <p14:tracePt t="35398" x="1879600" y="1041400"/>
          <p14:tracePt t="35412" x="1930400" y="1035050"/>
          <p14:tracePt t="35429" x="1987550" y="1022350"/>
          <p14:tracePt t="35447" x="2051050" y="1009650"/>
          <p14:tracePt t="35466" x="2139950" y="996950"/>
          <p14:tracePt t="35480" x="2222500" y="977900"/>
          <p14:tracePt t="35496" x="2292350" y="965200"/>
          <p14:tracePt t="35513" x="2343150" y="952500"/>
          <p14:tracePt t="35530" x="2400300" y="939800"/>
          <p14:tracePt t="35546" x="2476500" y="939800"/>
          <p14:tracePt t="35563" x="2546350" y="939800"/>
          <p14:tracePt t="35580" x="2679700" y="946150"/>
          <p14:tracePt t="35596" x="2736850" y="952500"/>
          <p14:tracePt t="35614" x="2819400" y="958850"/>
          <p14:tracePt t="35629" x="2921000" y="971550"/>
          <p14:tracePt t="35646" x="3009900" y="984250"/>
          <p14:tracePt t="35663" x="3200400" y="1035050"/>
          <p14:tracePt t="35680" x="3454400" y="1092200"/>
          <p14:tracePt t="35696" x="3702050" y="1149350"/>
          <p14:tracePt t="35713" x="3924300" y="1200150"/>
          <p14:tracePt t="35733" x="4032250" y="1212850"/>
          <p14:tracePt t="35746" x="4076700" y="1212850"/>
          <p14:tracePt t="35763" x="4089400" y="1206500"/>
          <p14:tracePt t="35780" x="4108450" y="1206500"/>
          <p14:tracePt t="35796" x="4108450" y="1200150"/>
          <p14:tracePt t="35829" x="4114800" y="1200150"/>
          <p14:tracePt t="35846" x="4127500" y="1200150"/>
          <p14:tracePt t="35863" x="4146550" y="1200150"/>
          <p14:tracePt t="35886" x="4178300" y="1200150"/>
          <p14:tracePt t="35896" x="4197350" y="1200150"/>
          <p14:tracePt t="35917" x="4254500" y="1193800"/>
          <p14:tracePt t="35930" x="4286250" y="1181100"/>
          <p14:tracePt t="35950" x="4394200" y="1149350"/>
          <p14:tracePt t="35963" x="4470400" y="1117600"/>
          <p14:tracePt t="35980" x="4502150" y="1098550"/>
          <p14:tracePt t="35997" x="4552950" y="1060450"/>
          <p14:tracePt t="36013" x="4578350" y="1041400"/>
          <p14:tracePt t="36030" x="4584700" y="1028700"/>
          <p14:tracePt t="36046" x="4591050" y="1022350"/>
          <p14:tracePt t="36063" x="4591050" y="1016000"/>
          <p14:tracePt t="36079" x="4591050" y="1009650"/>
          <p14:tracePt t="36097" x="4591050" y="996950"/>
          <p14:tracePt t="36117" x="4565650" y="977900"/>
          <p14:tracePt t="36130" x="4552950" y="965200"/>
          <p14:tracePt t="36147" x="4514850" y="946150"/>
          <p14:tracePt t="36164" x="4489450" y="933450"/>
          <p14:tracePt t="36180" x="4457700" y="920750"/>
          <p14:tracePt t="36200" x="4413250" y="908050"/>
          <p14:tracePt t="36213" x="4381500" y="901700"/>
          <p14:tracePt t="36230" x="4356100" y="895350"/>
          <p14:tracePt t="36249" x="4337050" y="889000"/>
          <p14:tracePt t="36263" x="4318000" y="889000"/>
          <p14:tracePt t="36280" x="4305300" y="889000"/>
          <p14:tracePt t="36297" x="4279900" y="889000"/>
          <p14:tracePt t="36313" x="4260850" y="889000"/>
          <p14:tracePt t="36331" x="4241800" y="895350"/>
          <p14:tracePt t="36351" x="4222750" y="908050"/>
          <p14:tracePt t="36366" x="4210050" y="927100"/>
          <p14:tracePt t="36382" x="4210050" y="952500"/>
          <p14:tracePt t="36397" x="4210050" y="965200"/>
          <p14:tracePt t="36413" x="4210050" y="1022350"/>
          <p14:tracePt t="36430" x="4222750" y="1060450"/>
          <p14:tracePt t="36447" x="4267200" y="1149350"/>
          <p14:tracePt t="36464" x="4298950" y="1193800"/>
          <p14:tracePt t="36481" x="4337050" y="1231900"/>
          <p14:tracePt t="36498" x="4400550" y="1263650"/>
          <p14:tracePt t="36513" x="4457700" y="1270000"/>
          <p14:tracePt t="36530" x="4502150" y="1270000"/>
          <p14:tracePt t="36548" x="4540250" y="1257300"/>
          <p14:tracePt t="36564" x="4572000" y="1238250"/>
          <p14:tracePt t="36580" x="4603750" y="1225550"/>
          <p14:tracePt t="36604" x="4641850" y="1200150"/>
          <p14:tracePt t="36614" x="4648200" y="1187450"/>
          <p14:tracePt t="36630" x="4654550" y="1174750"/>
          <p14:tracePt t="36647" x="4660900" y="1162050"/>
          <p14:tracePt t="36664" x="4660900" y="1136650"/>
          <p14:tracePt t="36681" x="4660900" y="1130300"/>
          <p14:tracePt t="36714" x="4660900" y="1123950"/>
          <p14:tracePt t="36780" x="4654550" y="1117600"/>
          <p14:tracePt t="36797" x="4641850" y="1104900"/>
          <p14:tracePt t="36814" x="4629150" y="1085850"/>
          <p14:tracePt t="36831" x="4603750" y="1054100"/>
          <p14:tracePt t="36850" x="4578350" y="1009650"/>
          <p14:tracePt t="36882" x="4521200" y="933450"/>
          <p14:tracePt t="36899" x="4476750" y="876300"/>
          <p14:tracePt t="36914" x="4470400" y="869950"/>
          <p14:tracePt t="36930" x="4457700" y="844550"/>
          <p14:tracePt t="36948" x="4445000" y="831850"/>
          <p14:tracePt t="36964" x="4438650" y="831850"/>
          <p14:tracePt t="36981" x="4425950" y="825500"/>
          <p14:tracePt t="37003" x="4394200" y="819150"/>
          <p14:tracePt t="37014" x="4381500" y="812800"/>
          <p14:tracePt t="37031" x="4356100" y="812800"/>
          <p14:tracePt t="37048" x="4337050" y="812800"/>
          <p14:tracePt t="37064" x="4298950" y="825500"/>
          <p14:tracePt t="37082" x="4273550" y="844550"/>
          <p14:tracePt t="37097" x="4248150" y="863600"/>
          <p14:tracePt t="37114" x="4235450" y="882650"/>
          <p14:tracePt t="37131" x="4222750" y="901700"/>
          <p14:tracePt t="37151" x="4222750" y="965200"/>
          <p14:tracePt t="37164" x="4222750" y="984250"/>
          <p14:tracePt t="37181" x="4248150" y="1022350"/>
          <p14:tracePt t="37197" x="4267200" y="1041400"/>
          <p14:tracePt t="37214" x="4292600" y="1060450"/>
          <p14:tracePt t="37231" x="4324350" y="1073150"/>
          <p14:tracePt t="37247" x="4381500" y="1079500"/>
          <p14:tracePt t="37265" x="4419600" y="1079500"/>
          <p14:tracePt t="37282" x="4445000" y="1079500"/>
          <p14:tracePt t="37298" x="4470400" y="1073150"/>
          <p14:tracePt t="37315" x="4483100" y="1066800"/>
          <p14:tracePt t="37337" x="4489450" y="1066800"/>
          <p14:tracePt t="37448" x="4476750" y="1066800"/>
          <p14:tracePt t="37464" x="4464050" y="1073150"/>
          <p14:tracePt t="37481" x="4457700" y="1079500"/>
          <p14:tracePt t="37498" x="4445000" y="1085850"/>
          <p14:tracePt t="37520" x="4432300" y="1092200"/>
          <p14:tracePt t="37548" x="4425950" y="1092200"/>
          <p14:tracePt t="37564" x="4419600" y="1092200"/>
          <p14:tracePt t="37898" x="4425950" y="1098550"/>
          <p14:tracePt t="37915" x="4432300" y="1098550"/>
          <p14:tracePt t="37932" x="4451350" y="1098550"/>
          <p14:tracePt t="37950" x="4483100" y="1098550"/>
          <p14:tracePt t="37965" x="4508500" y="1098550"/>
          <p14:tracePt t="37981" x="4527550" y="1098550"/>
          <p14:tracePt t="37998" x="4533900" y="1098550"/>
          <p14:tracePt t="38050" x="4540250" y="1098550"/>
          <p14:tracePt t="38057" x="4546600" y="1098550"/>
          <p14:tracePt t="38067" x="4552950" y="1098550"/>
          <p14:tracePt t="38089" x="4584700" y="1098550"/>
          <p14:tracePt t="38099" x="4591050" y="1098550"/>
          <p14:tracePt t="38115" x="4603750" y="1104900"/>
          <p14:tracePt t="38131" x="4616450" y="1104900"/>
          <p14:tracePt t="38148" x="4635500" y="1111250"/>
          <p14:tracePt t="38165" x="4660900" y="1111250"/>
          <p14:tracePt t="38182" x="4730750" y="1117600"/>
          <p14:tracePt t="38198" x="4794250" y="1123950"/>
          <p14:tracePt t="38215" x="4857750" y="1123950"/>
          <p14:tracePt t="38233" x="4914900" y="1123950"/>
          <p14:tracePt t="38248" x="4940300" y="1123950"/>
          <p14:tracePt t="38269" x="4953000" y="1117600"/>
          <p14:tracePt t="38281" x="4972050" y="1104900"/>
          <p14:tracePt t="38298" x="4978400" y="1104900"/>
          <p14:tracePt t="38315" x="4984750" y="1104900"/>
          <p14:tracePt t="38332" x="4984750" y="1098550"/>
          <p14:tracePt t="39032" x="4984750" y="1104900"/>
          <p14:tracePt t="39049" x="4984750" y="1111250"/>
          <p14:tracePt t="39066" x="4984750" y="1117600"/>
          <p14:tracePt t="39171" x="4991100" y="1117600"/>
          <p14:tracePt t="39182" x="4997450" y="1117600"/>
          <p14:tracePt t="39200" x="5010150" y="1117600"/>
          <p14:tracePt t="39218" x="5022850" y="1117600"/>
          <p14:tracePt t="39233" x="5029200" y="1117600"/>
          <p14:tracePt t="39257" x="5048250" y="1117600"/>
          <p14:tracePt t="39266" x="5054600" y="1117600"/>
          <p14:tracePt t="39282" x="5067300" y="1117600"/>
          <p14:tracePt t="39301" x="5086350" y="1117600"/>
          <p14:tracePt t="39432" x="5092700" y="1123950"/>
          <p14:tracePt t="39450" x="5118100" y="1136650"/>
          <p14:tracePt t="39466" x="5137150" y="1149350"/>
          <p14:tracePt t="39491" x="5156200" y="1162050"/>
          <p14:tracePt t="39505" x="5162550" y="1162050"/>
          <p14:tracePt t="39600" x="5168900" y="1162050"/>
          <p14:tracePt t="39616" x="5175250" y="1162050"/>
          <p14:tracePt t="39637" x="5187950" y="1168400"/>
          <p14:tracePt t="39670" x="5194300" y="1168400"/>
          <p14:tracePt t="39683" x="5200650" y="1168400"/>
          <p14:tracePt t="39699" x="5213350" y="1168400"/>
          <p14:tracePt t="39716" x="5232400" y="1168400"/>
          <p14:tracePt t="39733" x="5257800" y="1168400"/>
          <p14:tracePt t="39750" x="5289550" y="1168400"/>
          <p14:tracePt t="39777" x="5314950" y="1168400"/>
          <p14:tracePt t="39783" x="5321300" y="1168400"/>
          <p14:tracePt t="39800" x="5334000" y="1162050"/>
          <p14:tracePt t="39816" x="5346700" y="1155700"/>
          <p14:tracePt t="39833" x="5365750" y="1149350"/>
          <p14:tracePt t="39850" x="5403850" y="1143000"/>
          <p14:tracePt t="39866" x="5454650" y="1136650"/>
          <p14:tracePt t="39883" x="5486400" y="1136650"/>
          <p14:tracePt t="39900" x="5524500" y="1130300"/>
          <p14:tracePt t="39916" x="5549900" y="1123950"/>
          <p14:tracePt t="39933" x="5562600" y="1123950"/>
          <p14:tracePt t="39950" x="5575300" y="1117600"/>
          <p14:tracePt t="39967" x="5594350" y="1117600"/>
          <p14:tracePt t="39983" x="5645150" y="1111250"/>
          <p14:tracePt t="40000" x="5689600" y="1104900"/>
          <p14:tracePt t="40017" x="5759450" y="1104900"/>
          <p14:tracePt t="40034" x="5810250" y="1104900"/>
          <p14:tracePt t="40050" x="5854700" y="1104900"/>
          <p14:tracePt t="40066" x="5892800" y="1111250"/>
          <p14:tracePt t="40083" x="5943600" y="1123950"/>
          <p14:tracePt t="40101" x="6026150" y="1143000"/>
          <p14:tracePt t="40117" x="6083300" y="1149350"/>
          <p14:tracePt t="40134" x="6165850" y="1155700"/>
          <p14:tracePt t="40152" x="6267450" y="1155700"/>
          <p14:tracePt t="40167" x="6311900" y="1155700"/>
          <p14:tracePt t="40183" x="6356350" y="1155700"/>
          <p14:tracePt t="40200" x="6388100" y="1155700"/>
          <p14:tracePt t="40217" x="6419850" y="1155700"/>
          <p14:tracePt t="40233" x="6470650" y="1155700"/>
          <p14:tracePt t="40252" x="6502400" y="1149350"/>
          <p14:tracePt t="40267" x="6559550" y="1143000"/>
          <p14:tracePt t="40283" x="6591300" y="1136650"/>
          <p14:tracePt t="40300" x="6610350" y="1130300"/>
          <p14:tracePt t="40316" x="6623050" y="1130300"/>
          <p14:tracePt t="40557" x="6667500" y="1136650"/>
          <p14:tracePt t="40567" x="6692900" y="1143000"/>
          <p14:tracePt t="40583" x="6750050" y="1149350"/>
          <p14:tracePt t="40601" x="6826250" y="1149350"/>
          <p14:tracePt t="40617" x="6845300" y="1143000"/>
          <p14:tracePt t="40634" x="6851650" y="1143000"/>
          <p14:tracePt t="40650" x="6858000" y="1136650"/>
          <p14:tracePt t="40668" x="6870700" y="1130300"/>
          <p14:tracePt t="40684" x="6889750" y="1123950"/>
          <p14:tracePt t="40706" x="6908800" y="1111250"/>
          <p14:tracePt t="40717" x="6940550" y="1111250"/>
          <p14:tracePt t="40734" x="6959600" y="1104900"/>
          <p14:tracePt t="40885" x="6978650" y="1104900"/>
          <p14:tracePt t="40900" x="7023100" y="1111250"/>
          <p14:tracePt t="40918" x="7061200" y="1117600"/>
          <p14:tracePt t="40934" x="7099300" y="1123950"/>
          <p14:tracePt t="40951" x="7137400" y="1130300"/>
          <p14:tracePt t="40968" x="7188200" y="1136650"/>
          <p14:tracePt t="40998" x="7296150" y="1143000"/>
          <p14:tracePt t="41017" x="7327900" y="1143000"/>
          <p14:tracePt t="41034" x="7340600" y="1143000"/>
          <p14:tracePt t="41051" x="7346950" y="1143000"/>
          <p14:tracePt t="41473" x="7353300" y="1143000"/>
          <p14:tracePt t="41484" x="7366000" y="1143000"/>
          <p14:tracePt t="41501" x="7435850" y="1155700"/>
          <p14:tracePt t="41518" x="7556500" y="1162050"/>
          <p14:tracePt t="41520" x="7620000" y="1162050"/>
          <p14:tracePt t="41534" x="7696200" y="1162050"/>
          <p14:tracePt t="41551" x="7816850" y="1162050"/>
          <p14:tracePt t="41553" x="7854950" y="1155700"/>
          <p14:tracePt t="41568" x="7893050" y="1149350"/>
          <p14:tracePt t="41586" x="7988300" y="1123950"/>
          <p14:tracePt t="41601" x="8070850" y="1111250"/>
          <p14:tracePt t="41618" x="8140700" y="1111250"/>
          <p14:tracePt t="41635" x="8178800" y="1111250"/>
          <p14:tracePt t="41691" x="8178800" y="1104900"/>
          <p14:tracePt t="41701" x="8172450" y="1104900"/>
          <p14:tracePt t="41718" x="8147050" y="1104900"/>
          <p14:tracePt t="41736" x="8121650" y="1111250"/>
          <p14:tracePt t="41751" x="8089900" y="1123950"/>
          <p14:tracePt t="41768" x="8064500" y="1130300"/>
          <p14:tracePt t="41790" x="8013700" y="1143000"/>
          <p14:tracePt t="41801" x="7956550" y="1149350"/>
          <p14:tracePt t="41818" x="7842250" y="1155700"/>
          <p14:tracePt t="41835" x="7677150" y="1155700"/>
          <p14:tracePt t="41851" x="7518400" y="1149350"/>
          <p14:tracePt t="41868" x="7308850" y="1130300"/>
          <p14:tracePt t="41885" x="7131050" y="1117600"/>
          <p14:tracePt t="41902" x="6921500" y="1104900"/>
          <p14:tracePt t="41935" x="6705600" y="1098550"/>
          <p14:tracePt t="41952" x="6559550" y="1092200"/>
          <p14:tracePt t="41972" x="6337300" y="1092200"/>
          <p14:tracePt t="41986" x="6134100" y="1085850"/>
          <p14:tracePt t="42002" x="5899150" y="1079500"/>
          <p14:tracePt t="42018" x="5645150" y="1066800"/>
          <p14:tracePt t="42035" x="5327650" y="1047750"/>
          <p14:tracePt t="42052" x="5041900" y="1028700"/>
          <p14:tracePt t="42068" x="4610100" y="1016000"/>
          <p14:tracePt t="42085" x="4146550" y="1009650"/>
          <p14:tracePt t="42102" x="3613150" y="1009650"/>
          <p14:tracePt t="42118" x="3136900" y="1009650"/>
          <p14:tracePt t="42135" x="2794000" y="1003300"/>
          <p14:tracePt t="42152" x="2546350" y="1003300"/>
          <p14:tracePt t="42152" x="2438400" y="1003300"/>
          <p14:tracePt t="42168" x="2286000" y="1003300"/>
          <p14:tracePt t="42185" x="1854200" y="1022350"/>
          <p14:tracePt t="42204" x="1473200" y="1066800"/>
          <p14:tracePt t="42218" x="1187450" y="1123950"/>
          <p14:tracePt t="42235" x="958850" y="1206500"/>
          <p14:tracePt t="42252" x="876300" y="1263650"/>
          <p14:tracePt t="42269" x="869950" y="1289050"/>
          <p14:tracePt t="42292" x="908050" y="1301750"/>
          <p14:tracePt t="42302" x="933450" y="1308100"/>
          <p14:tracePt t="42319" x="958850" y="1308100"/>
          <p14:tracePt t="42339" x="977900" y="1308100"/>
          <p14:tracePt t="42351" x="984250" y="1308100"/>
          <p14:tracePt t="42369" x="1028700" y="1314450"/>
          <p14:tracePt t="42386" x="1098550" y="1339850"/>
          <p14:tracePt t="42402" x="1206500" y="1365250"/>
          <p14:tracePt t="42418" x="1365250" y="1384300"/>
          <p14:tracePt t="42435" x="1447800" y="1384300"/>
          <p14:tracePt t="42452" x="1504950" y="1384300"/>
          <p14:tracePt t="42469" x="1587500" y="1371600"/>
          <p14:tracePt t="42488" x="1644650" y="1358900"/>
          <p14:tracePt t="42502" x="1701800" y="1339850"/>
          <p14:tracePt t="42519" x="1765300" y="1314450"/>
          <p14:tracePt t="42535" x="1816100" y="1301750"/>
          <p14:tracePt t="42552" x="1917700" y="1301750"/>
          <p14:tracePt t="42572" x="2063750" y="1314450"/>
          <p14:tracePt t="42585" x="2089150" y="1314450"/>
          <p14:tracePt t="42602" x="2152650" y="1320800"/>
          <p14:tracePt t="42622" x="2254250" y="1327150"/>
          <p14:tracePt t="42635" x="2279650" y="1327150"/>
          <p14:tracePt t="42653" x="2330450" y="1327150"/>
          <p14:tracePt t="42670" x="2343150" y="1327150"/>
          <p14:tracePt t="47723" x="2343150" y="1333500"/>
          <p14:tracePt t="47740" x="2317750" y="1352550"/>
          <p14:tracePt t="47756" x="2292350" y="1371600"/>
          <p14:tracePt t="47873" x="2298700" y="1397000"/>
          <p14:tracePt t="47890" x="2324100" y="1422400"/>
          <p14:tracePt t="47906" x="2362200" y="1460500"/>
          <p14:tracePt t="47923" x="2381250" y="1479550"/>
          <p14:tracePt t="47940" x="2400300" y="1492250"/>
          <p14:tracePt t="47957" x="2413000" y="1504950"/>
          <p14:tracePt t="47973" x="2425700" y="1517650"/>
          <p14:tracePt t="47990" x="2444750" y="1543050"/>
          <p14:tracePt t="48009" x="2463800" y="1555750"/>
          <p14:tracePt t="48023" x="2489200" y="1581150"/>
          <p14:tracePt t="48042" x="2508250" y="1587500"/>
          <p14:tracePt t="48056" x="2520950" y="1593850"/>
          <p14:tracePt t="48075" x="2540000" y="1600200"/>
          <p14:tracePt t="48090" x="2559050" y="1606550"/>
          <p14:tracePt t="48110" x="2578100" y="1619250"/>
          <p14:tracePt t="48123" x="2609850" y="1631950"/>
          <p14:tracePt t="48140" x="2647950" y="1651000"/>
          <p14:tracePt t="48157" x="2673350" y="1663700"/>
          <p14:tracePt t="48173" x="2686050" y="1670050"/>
          <p14:tracePt t="48190" x="2711450" y="1682750"/>
          <p14:tracePt t="48207" x="2749550" y="1689100"/>
          <p14:tracePt t="48208" x="2762250" y="1695450"/>
          <p14:tracePt t="48223" x="2781300" y="1695450"/>
          <p14:tracePt t="48242" x="2863850" y="1695450"/>
          <p14:tracePt t="48257" x="2927350" y="1695450"/>
          <p14:tracePt t="48275" x="2978150" y="1708150"/>
          <p14:tracePt t="48292" x="3054350" y="1727200"/>
          <p14:tracePt t="48308" x="3092450" y="1739900"/>
          <p14:tracePt t="48324" x="3136900" y="1752600"/>
          <p14:tracePt t="48340" x="3168650" y="1752600"/>
          <p14:tracePt t="48357" x="3200400" y="1752600"/>
          <p14:tracePt t="48374" x="3225800" y="1752600"/>
          <p14:tracePt t="48391" x="3238500" y="1752600"/>
          <p14:tracePt t="48407" x="3244850" y="1752600"/>
          <p14:tracePt t="48426" x="3251200" y="1752600"/>
          <p14:tracePt t="48440" x="3257550" y="1752600"/>
          <p14:tracePt t="48457" x="3263900" y="1746250"/>
          <p14:tracePt t="48473" x="3263900" y="1739900"/>
          <p14:tracePt t="48491" x="3270250" y="1733550"/>
          <p14:tracePt t="48527" x="3270250" y="1727200"/>
          <p14:tracePt t="48558" x="3270250" y="1714500"/>
          <p14:tracePt t="48575" x="3263900" y="1695450"/>
          <p14:tracePt t="48590" x="3263900" y="1682750"/>
          <p14:tracePt t="48609" x="3257550" y="1663700"/>
          <p14:tracePt t="48625" x="3257550" y="1651000"/>
          <p14:tracePt t="48641" x="3257550" y="1638300"/>
          <p14:tracePt t="48658" x="3251200" y="1625600"/>
          <p14:tracePt t="48674" x="3251200" y="1619250"/>
          <p14:tracePt t="48691" x="3251200" y="1606550"/>
          <p14:tracePt t="48720" x="3251200" y="1587500"/>
          <p14:tracePt t="48740" x="3257550" y="1581150"/>
          <p14:tracePt t="48757" x="3257550" y="1574800"/>
          <p14:tracePt t="49434" x="3270250" y="1574800"/>
          <p14:tracePt t="49442" x="3289300" y="1574800"/>
          <p14:tracePt t="49461" x="3429000" y="1593850"/>
          <p14:tracePt t="49474" x="3479800" y="1593850"/>
          <p14:tracePt t="49491" x="3568700" y="1593850"/>
          <p14:tracePt t="49508" x="3689350" y="1593850"/>
          <p14:tracePt t="49525" x="3752850" y="1587500"/>
          <p14:tracePt t="49545" x="3816350" y="1574800"/>
          <p14:tracePt t="49558" x="3930650" y="1555750"/>
          <p14:tracePt t="49575" x="4095750" y="1530350"/>
          <p14:tracePt t="49595" x="4318000" y="1517650"/>
          <p14:tracePt t="49608" x="4533900" y="1517650"/>
          <p14:tracePt t="49625" x="4686300" y="1530350"/>
          <p14:tracePt t="49641" x="4749800" y="1536700"/>
          <p14:tracePt t="49658" x="4768850" y="1543050"/>
          <p14:tracePt t="49694" x="4775200" y="1543050"/>
          <p14:tracePt t="49708" x="4787900" y="1549400"/>
          <p14:tracePt t="49725" x="4826000" y="1568450"/>
          <p14:tracePt t="49742" x="4864100" y="1587500"/>
          <p14:tracePt t="49758" x="4908550" y="1600200"/>
          <p14:tracePt t="49775" x="4940300" y="1606550"/>
          <p14:tracePt t="49792" x="4965700" y="1612900"/>
          <p14:tracePt t="49808" x="4991100" y="1612900"/>
          <p14:tracePt t="49826" x="5016500" y="1612900"/>
          <p14:tracePt t="49859" x="5022850" y="1619250"/>
          <p14:tracePt t="49891" x="5029200" y="1619250"/>
          <p14:tracePt t="50259" x="5041900" y="1619250"/>
          <p14:tracePt t="50276" x="5060950" y="1625600"/>
          <p14:tracePt t="50294" x="5073650" y="1631950"/>
          <p14:tracePt t="50358" x="5080000" y="1631950"/>
          <p14:tracePt t="50575" x="5080000" y="1625600"/>
          <p14:tracePt t="50592" x="5080000" y="1619250"/>
          <p14:tracePt t="50643" x="5086350" y="1625600"/>
          <p14:tracePt t="50660" x="5105400" y="1682750"/>
          <p14:tracePt t="50675" x="5118100" y="1708150"/>
          <p14:tracePt t="50693" x="5130800" y="1790700"/>
          <p14:tracePt t="50709" x="5137150" y="1822450"/>
          <p14:tracePt t="50726" x="5137150" y="1835150"/>
          <p14:tracePt t="50792" x="5137150" y="1841500"/>
          <p14:tracePt t="50809" x="5137150" y="1847850"/>
          <p14:tracePt t="50926" x="5124450" y="1847850"/>
          <p14:tracePt t="50947" x="5086350" y="1809750"/>
          <p14:tracePt t="50959" x="5060950" y="1784350"/>
          <p14:tracePt t="50975" x="5029200" y="1758950"/>
          <p14:tracePt t="50992" x="4997450" y="1727200"/>
          <p14:tracePt t="51010" x="4965700" y="1701800"/>
          <p14:tracePt t="51026" x="4940300" y="1682750"/>
          <p14:tracePt t="51043" x="4921250" y="1670050"/>
          <p14:tracePt t="51059" x="4914900" y="1657350"/>
          <p14:tracePt t="51076" x="4908550" y="1651000"/>
          <p14:tracePt t="51092" x="4895850" y="1644650"/>
          <p14:tracePt t="51444" x="4927600" y="1644650"/>
          <p14:tracePt t="51460" x="4946650" y="1651000"/>
          <p14:tracePt t="51486" x="4984750" y="1657350"/>
          <p14:tracePt t="51493" x="4997450" y="1657350"/>
          <p14:tracePt t="51510" x="5016500" y="1663700"/>
          <p14:tracePt t="51526" x="5041900" y="1663700"/>
          <p14:tracePt t="51543" x="5067300" y="1663700"/>
          <p14:tracePt t="51560" x="5099050" y="1657350"/>
          <p14:tracePt t="51577" x="5143500" y="1657350"/>
          <p14:tracePt t="51593" x="5187950" y="1657350"/>
          <p14:tracePt t="51611" x="5245100" y="1670050"/>
          <p14:tracePt t="51626" x="5289550" y="1676400"/>
          <p14:tracePt t="51645" x="5334000" y="1682750"/>
          <p14:tracePt t="51661" x="5346700" y="1689100"/>
          <p14:tracePt t="51676" x="5359400" y="1689100"/>
          <p14:tracePt t="51693" x="5410200" y="1695450"/>
          <p14:tracePt t="51710" x="5448300" y="1695450"/>
          <p14:tracePt t="51726" x="5480050" y="1701800"/>
          <p14:tracePt t="51743" x="5518150" y="1708150"/>
          <p14:tracePt t="51760" x="5537200" y="1708150"/>
          <p14:tracePt t="51777" x="5549900" y="1708150"/>
          <p14:tracePt t="51794" x="5556250" y="1708150"/>
          <p14:tracePt t="51816" x="5562600" y="1708150"/>
          <p14:tracePt t="51848" x="5562600" y="1701800"/>
          <p14:tracePt t="51876" x="5562600" y="1695450"/>
          <p14:tracePt t="51893" x="5562600" y="1689100"/>
          <p14:tracePt t="51927" x="5562600" y="1682750"/>
          <p14:tracePt t="51960" x="5556250" y="1682750"/>
          <p14:tracePt t="52062" x="5549900" y="1682750"/>
          <p14:tracePt t="52130" x="5530850" y="1682750"/>
          <p14:tracePt t="52143" x="5524500" y="1682750"/>
          <p14:tracePt t="52161" x="5486400" y="1670050"/>
          <p14:tracePt t="52190" x="5435600" y="1657350"/>
          <p14:tracePt t="52200" x="5410200" y="1644650"/>
          <p14:tracePt t="52212" x="5403850" y="1644650"/>
          <p14:tracePt t="52226" x="5372100" y="1631950"/>
          <p14:tracePt t="52244" x="5340350" y="1625600"/>
          <p14:tracePt t="52260" x="5308600" y="1619250"/>
          <p14:tracePt t="52277" x="5283200" y="1606550"/>
          <p14:tracePt t="52293" x="5276850" y="1606550"/>
          <p14:tracePt t="52310" x="5270500" y="1606550"/>
          <p14:tracePt t="52327" x="5264150" y="1606550"/>
          <p14:tracePt t="52344" x="5251450" y="1619250"/>
          <p14:tracePt t="52346" x="5251450" y="1625600"/>
          <p14:tracePt t="52362" x="5245100" y="1638300"/>
          <p14:tracePt t="52376" x="5245100" y="1657350"/>
          <p14:tracePt t="52394" x="5251450" y="1682750"/>
          <p14:tracePt t="52414" x="5257800" y="1695450"/>
          <p14:tracePt t="52429" x="5257800" y="1701800"/>
          <p14:tracePt t="52444" x="5283200" y="1714500"/>
          <p14:tracePt t="52460" x="5295900" y="1720850"/>
          <p14:tracePt t="52477" x="5340350" y="1727200"/>
          <p14:tracePt t="52493" x="5403850" y="1727200"/>
          <p14:tracePt t="52510" x="5461000" y="1720850"/>
          <p14:tracePt t="52527" x="5537200" y="1708150"/>
          <p14:tracePt t="52544" x="5588000" y="1695450"/>
          <p14:tracePt t="52564" x="5619750" y="1682750"/>
          <p14:tracePt t="52577" x="5626100" y="1682750"/>
          <p14:tracePt t="52594" x="5632450" y="1676400"/>
          <p14:tracePt t="52833" x="5638800" y="1676400"/>
          <p14:tracePt t="52847" x="5638800" y="1670050"/>
          <p14:tracePt t="52861" x="5638800" y="1663700"/>
          <p14:tracePt t="52887" x="5638800" y="1657350"/>
          <p14:tracePt t="52917" x="5638800" y="1651000"/>
          <p14:tracePt t="53211" x="5619750" y="1651000"/>
          <p14:tracePt t="53228" x="5543550" y="1663700"/>
          <p14:tracePt t="53245" x="5461000" y="1676400"/>
          <p14:tracePt t="53269" x="5308600" y="1663700"/>
          <p14:tracePt t="53277" x="5207000" y="1638300"/>
          <p14:tracePt t="53294" x="4991100" y="1600200"/>
          <p14:tracePt t="53311" x="4730750" y="1562100"/>
          <p14:tracePt t="53327" x="4591050" y="1536700"/>
          <p14:tracePt t="53563" x="4597400" y="1543050"/>
          <p14:tracePt t="53572" x="4616450" y="1549400"/>
          <p14:tracePt t="53591" x="4699000" y="1600200"/>
          <p14:tracePt t="53598" x="4775200" y="1631950"/>
          <p14:tracePt t="53612" x="4940300" y="1670050"/>
          <p14:tracePt t="53628" x="5143500" y="1701800"/>
          <p14:tracePt t="53644" x="5283200" y="1701800"/>
          <p14:tracePt t="53661" x="5403850" y="1682750"/>
          <p14:tracePt t="53678" x="5486400" y="1663700"/>
          <p14:tracePt t="53695" x="5568950" y="1657350"/>
          <p14:tracePt t="53711" x="5727700" y="1651000"/>
          <p14:tracePt t="53735" x="6108700" y="1670050"/>
          <p14:tracePt t="53747" x="6394450" y="1670050"/>
          <p14:tracePt t="53762" x="6540500" y="1663700"/>
          <p14:tracePt t="53778" x="6826250" y="1638300"/>
          <p14:tracePt t="53795" x="7105650" y="1581150"/>
          <p14:tracePt t="53812" x="7391400" y="1504950"/>
          <p14:tracePt t="53829" x="7499350" y="1485900"/>
          <p14:tracePt t="53845" x="7581900" y="1473200"/>
          <p14:tracePt t="53870" x="7727950" y="1466850"/>
          <p14:tracePt t="53878" x="7772400" y="1473200"/>
          <p14:tracePt t="53895" x="7835900" y="1479550"/>
          <p14:tracePt t="53911" x="7867650" y="1485900"/>
          <p14:tracePt t="53928" x="7893050" y="1492250"/>
          <p14:tracePt t="53945" x="7912100" y="1498600"/>
          <p14:tracePt t="53976" x="7943850" y="1504950"/>
          <p14:tracePt t="53993" x="7969250" y="1511300"/>
          <p14:tracePt t="54011" x="7994650" y="1524000"/>
          <p14:tracePt t="54028" x="8020050" y="1530350"/>
          <p14:tracePt t="54045" x="8032750" y="1536700"/>
          <p14:tracePt t="54062" x="8064500" y="1568450"/>
          <p14:tracePt t="54066" x="8083550" y="1581150"/>
          <p14:tracePt t="54078" x="8102600" y="1593850"/>
          <p14:tracePt t="54080" x="8115300" y="1606550"/>
          <p14:tracePt t="54095" x="8140700" y="1625600"/>
          <p14:tracePt t="54114" x="8159750" y="1638300"/>
          <p14:tracePt t="54128" x="8178800" y="1651000"/>
          <p14:tracePt t="54147" x="8185150" y="1651000"/>
          <p14:tracePt t="54262" x="8191500" y="1657350"/>
          <p14:tracePt t="54279" x="8191500" y="1663700"/>
          <p14:tracePt t="54367" x="8191500" y="1670050"/>
          <p14:tracePt t="54378" x="8191500" y="1676400"/>
          <p14:tracePt t="54397" x="8185150" y="1689100"/>
          <p14:tracePt t="54411" x="8185150" y="1695450"/>
          <p14:tracePt t="54612" x="8185150" y="1701800"/>
          <p14:tracePt t="54629" x="8223250" y="1708150"/>
          <p14:tracePt t="54647" x="8293100" y="1720850"/>
          <p14:tracePt t="54674" x="8350250" y="1727200"/>
          <p14:tracePt t="54680" x="8362950" y="1727200"/>
          <p14:tracePt t="54712" x="8375650" y="1727200"/>
          <p14:tracePt t="54729" x="8401050" y="1733550"/>
          <p14:tracePt t="54746" x="8451850" y="1746250"/>
          <p14:tracePt t="54762" x="8509000" y="1758950"/>
          <p14:tracePt t="54779" x="8578850" y="1765300"/>
          <p14:tracePt t="54796" x="8629650" y="1771650"/>
          <p14:tracePt t="54817" x="8674100" y="1771650"/>
          <p14:tracePt t="54829" x="8680450" y="1771650"/>
          <p14:tracePt t="55090" x="8775700" y="1778000"/>
          <p14:tracePt t="55097" x="8826500" y="1778000"/>
          <p14:tracePt t="55113" x="8877300" y="1778000"/>
          <p14:tracePt t="55129" x="9017000" y="1778000"/>
          <p14:tracePt t="55146" x="9048750" y="1778000"/>
          <p14:tracePt t="55146" x="9080500" y="1771650"/>
          <p14:tracePt t="55163" x="9118600" y="1765300"/>
          <p14:tracePt t="55179" x="9144000" y="1758950"/>
          <p14:tracePt t="55196" x="9156700" y="1758950"/>
          <p14:tracePt t="55632" x="9163050" y="1758950"/>
          <p14:tracePt t="55654" x="9194800" y="1758950"/>
          <p14:tracePt t="55663" x="9207500" y="1758950"/>
          <p14:tracePt t="55680" x="9277350" y="1758950"/>
          <p14:tracePt t="55697" x="9385300" y="1758950"/>
          <p14:tracePt t="55714" x="9531350" y="1758950"/>
          <p14:tracePt t="55730" x="9626600" y="1758950"/>
          <p14:tracePt t="55747" x="9696450" y="1758950"/>
          <p14:tracePt t="55763" x="9734550" y="1758950"/>
          <p14:tracePt t="55780" x="9753600" y="1752600"/>
          <p14:tracePt t="55800" x="9766300" y="1752600"/>
          <p14:tracePt t="56263" x="9753600" y="1746250"/>
          <p14:tracePt t="56280" x="9696450" y="1733550"/>
          <p14:tracePt t="56297" x="9632950" y="1727200"/>
          <p14:tracePt t="56298" x="9594850" y="1727200"/>
          <p14:tracePt t="56313" x="9556750" y="1727200"/>
          <p14:tracePt t="56330" x="9461500" y="1727200"/>
          <p14:tracePt t="56347" x="9271000" y="1739900"/>
          <p14:tracePt t="56363" x="9105900" y="1752600"/>
          <p14:tracePt t="56380" x="8902700" y="1758950"/>
          <p14:tracePt t="56402" x="8686800" y="1771650"/>
          <p14:tracePt t="56413" x="8394700" y="1771650"/>
          <p14:tracePt t="56430" x="8013700" y="1784350"/>
          <p14:tracePt t="56447" x="7594600" y="1790700"/>
          <p14:tracePt t="56463" x="7188200" y="1784350"/>
          <p14:tracePt t="56482" x="6432550" y="1733550"/>
          <p14:tracePt t="56499" x="6242050" y="1708150"/>
          <p14:tracePt t="56514" x="5734050" y="1651000"/>
          <p14:tracePt t="56531" x="5314950" y="1593850"/>
          <p14:tracePt t="56547" x="4775200" y="1536700"/>
          <p14:tracePt t="56565" x="4381500" y="1517650"/>
          <p14:tracePt t="56580" x="3994150" y="1517650"/>
          <p14:tracePt t="56597" x="3562350" y="1536700"/>
          <p14:tracePt t="56614" x="3238500" y="1555750"/>
          <p14:tracePt t="56630" x="2971800" y="1562100"/>
          <p14:tracePt t="56647" x="2813050" y="1562100"/>
          <p14:tracePt t="56664" x="2692400" y="1568450"/>
          <p14:tracePt t="56685" x="2635250" y="1581150"/>
          <p14:tracePt t="56697" x="2616200" y="1593850"/>
          <p14:tracePt t="56714" x="2578100" y="1631950"/>
          <p14:tracePt t="56730" x="2520950" y="1682750"/>
          <p14:tracePt t="56747" x="2470150" y="1727200"/>
          <p14:tracePt t="56764" x="2419350" y="1771650"/>
          <p14:tracePt t="56781" x="2317750" y="1809750"/>
          <p14:tracePt t="56797" x="2260600" y="1822450"/>
          <p14:tracePt t="56817" x="2152650" y="1828800"/>
          <p14:tracePt t="56830" x="2032000" y="1841500"/>
          <p14:tracePt t="56847" x="1962150" y="1847850"/>
          <p14:tracePt t="56864" x="1924050" y="1860550"/>
          <p14:tracePt t="56880" x="1924050" y="1866900"/>
          <p14:tracePt t="56899" x="1924050" y="1873250"/>
          <p14:tracePt t="56931" x="1930400" y="1873250"/>
          <p14:tracePt t="56966" x="1924050" y="1885950"/>
          <p14:tracePt t="56983" x="1885950" y="1968500"/>
          <p14:tracePt t="56998" x="1866900" y="2032000"/>
          <p14:tracePt t="57014" x="1866900" y="2063750"/>
          <p14:tracePt t="57031" x="1885950" y="2108200"/>
          <p14:tracePt t="57047" x="1917700" y="2114550"/>
          <p14:tracePt t="57064" x="1968500" y="2108200"/>
          <p14:tracePt t="57081" x="2012950" y="2089150"/>
          <p14:tracePt t="57108" x="2063750" y="2070100"/>
          <p14:tracePt t="57133" x="2063750" y="2082800"/>
          <p14:tracePt t="57147" x="2063750" y="2127250"/>
          <p14:tracePt t="57164" x="2063750" y="2178050"/>
          <p14:tracePt t="57181" x="2057400" y="2216150"/>
          <p14:tracePt t="57197" x="2057400" y="2222500"/>
          <p14:tracePt t="57214" x="2076450" y="2216150"/>
          <p14:tracePt t="57231" x="2133600" y="2184400"/>
          <p14:tracePt t="57247" x="2190750" y="2159000"/>
          <p14:tracePt t="57249" x="2203450" y="2152650"/>
          <p14:tracePt t="57265" x="2216150" y="2146300"/>
          <p14:tracePt t="57309" x="2222500" y="2139950"/>
          <p14:tracePt t="57364" x="2228850" y="2133600"/>
          <p14:tracePt t="57381" x="2254250" y="2108200"/>
          <p14:tracePt t="57397" x="2266950" y="2089150"/>
          <p14:tracePt t="57415" x="2273300" y="2082800"/>
          <p14:tracePt t="57431" x="2279650" y="2070100"/>
          <p14:tracePt t="57725" x="2273300" y="2070100"/>
          <p14:tracePt t="57750" x="2241550" y="2082800"/>
          <p14:tracePt t="57765" x="2228850" y="2089150"/>
          <p14:tracePt t="57848" x="2222500" y="2089150"/>
          <p14:tracePt t="57865" x="2197100" y="2089150"/>
          <p14:tracePt t="57881" x="2152650" y="2089150"/>
          <p14:tracePt t="57898" x="2127250" y="2089150"/>
          <p14:tracePt t="57915" x="2108200" y="2089150"/>
          <p14:tracePt t="57931" x="2101850" y="2089150"/>
          <p14:tracePt t="57949" x="2095500" y="2076450"/>
          <p14:tracePt t="57965" x="2089150" y="2063750"/>
          <p14:tracePt t="57982" x="2089150" y="2051050"/>
          <p14:tracePt t="57998" x="2089150" y="2044700"/>
          <p14:tracePt t="58084" x="2101850" y="2038350"/>
          <p14:tracePt t="58099" x="2108200" y="2032000"/>
          <p14:tracePt t="58122" x="2139950" y="2032000"/>
          <p14:tracePt t="58134" x="2152650" y="2025650"/>
          <p14:tracePt t="58148" x="2190750" y="2025650"/>
          <p14:tracePt t="58165" x="2216150" y="2025650"/>
          <p14:tracePt t="58182" x="2247900" y="2025650"/>
          <p14:tracePt t="58198" x="2279650" y="2019300"/>
          <p14:tracePt t="58215" x="2305050" y="2019300"/>
          <p14:tracePt t="58232" x="2336800" y="2012950"/>
          <p14:tracePt t="58248" x="2362200" y="2012950"/>
          <p14:tracePt t="58270" x="2374900" y="2006600"/>
          <p14:tracePt t="58282" x="2381250" y="2006600"/>
          <p14:tracePt t="58299" x="2387600" y="2006600"/>
          <p14:tracePt t="58323" x="2413000" y="2000250"/>
          <p14:tracePt t="58332" x="2425700" y="2000250"/>
          <p14:tracePt t="58348" x="2451100" y="1993900"/>
          <p14:tracePt t="58367" x="2457450" y="1987550"/>
          <p14:tracePt t="58432" x="2463800" y="1987550"/>
          <p14:tracePt t="58449" x="2476500" y="1987550"/>
          <p14:tracePt t="58466" x="2508250" y="1981200"/>
          <p14:tracePt t="58482" x="2552700" y="1974850"/>
          <p14:tracePt t="58502" x="2616200" y="1968500"/>
          <p14:tracePt t="58515" x="2628900" y="1968500"/>
          <p14:tracePt t="58532" x="2641600" y="1968500"/>
          <p14:tracePt t="58554" x="2654300" y="1968500"/>
          <p14:tracePt t="58565" x="2660650" y="1968500"/>
          <p14:tracePt t="58582" x="2667000" y="1962150"/>
          <p14:tracePt t="58598" x="2698750" y="1955800"/>
          <p14:tracePt t="58615" x="2743200" y="1955800"/>
          <p14:tracePt t="58632" x="2800350" y="1955800"/>
          <p14:tracePt t="58649" x="2870200" y="1968500"/>
          <p14:tracePt t="58665" x="2901950" y="1968500"/>
          <p14:tracePt t="58682" x="2921000" y="1968500"/>
          <p14:tracePt t="58699" x="2952750" y="1968500"/>
          <p14:tracePt t="58715" x="3003550" y="1981200"/>
          <p14:tracePt t="58732" x="3105150" y="2000250"/>
          <p14:tracePt t="58749" x="3200400" y="2025650"/>
          <p14:tracePt t="58766" x="3295650" y="2051050"/>
          <p14:tracePt t="58794" x="3473450" y="2070100"/>
          <p14:tracePt t="58800" x="3511550" y="2070100"/>
          <p14:tracePt t="58818" x="3549650" y="2063750"/>
          <p14:tracePt t="58833" x="3556000" y="2063750"/>
          <p14:tracePt t="58850" x="3575050" y="2057400"/>
          <p14:tracePt t="58866" x="3587750" y="2051050"/>
          <p14:tracePt t="58882" x="3594100" y="2051050"/>
          <p14:tracePt t="58899" x="3600450" y="2051050"/>
          <p14:tracePt t="58915" x="3600450" y="2044700"/>
          <p14:tracePt t="58932" x="3606800" y="2044700"/>
          <p14:tracePt t="58982" x="3613150" y="2044700"/>
          <p14:tracePt t="59016" x="3625850" y="2044700"/>
          <p14:tracePt t="59032" x="3632200" y="2044700"/>
          <p14:tracePt t="59049" x="3651250" y="2038350"/>
          <p14:tracePt t="59069" x="3663950" y="2038350"/>
          <p14:tracePt t="59099" x="3670300" y="2038350"/>
          <p14:tracePt t="59117" x="3676650" y="2038350"/>
          <p14:tracePt t="59132" x="3702050" y="2032000"/>
          <p14:tracePt t="59150" x="3784600" y="2025650"/>
          <p14:tracePt t="59171" x="3943350" y="2025650"/>
          <p14:tracePt t="59182" x="3994150" y="2025650"/>
          <p14:tracePt t="59199" x="4064000" y="2019300"/>
          <p14:tracePt t="59218" x="4102100" y="2012950"/>
          <p14:tracePt t="59249" x="4114800" y="2012950"/>
          <p14:tracePt t="59267" x="4121150" y="2012950"/>
          <p14:tracePt t="59300" x="4127500" y="2012950"/>
          <p14:tracePt t="59316" x="4152900" y="2012950"/>
          <p14:tracePt t="59333" x="4197350" y="2032000"/>
          <p14:tracePt t="59349" x="4229100" y="2038350"/>
          <p14:tracePt t="59366" x="4273550" y="2044700"/>
          <p14:tracePt t="59383" x="4305300" y="2051050"/>
          <p14:tracePt t="59384" x="4324350" y="2051050"/>
          <p14:tracePt t="59399" x="4343400" y="2051050"/>
          <p14:tracePt t="59416" x="4406900" y="2051050"/>
          <p14:tracePt t="59432" x="4502150" y="2051050"/>
          <p14:tracePt t="59449" x="4584700" y="2057400"/>
          <p14:tracePt t="59466" x="4654550" y="2063750"/>
          <p14:tracePt t="59490" x="4724400" y="2070100"/>
          <p14:tracePt t="59499" x="4737100" y="2070100"/>
          <p14:tracePt t="59516" x="4762500" y="2070100"/>
          <p14:tracePt t="59534" x="4775200" y="2063750"/>
          <p14:tracePt t="59549" x="4787900" y="2063750"/>
          <p14:tracePt t="59570" x="4800600" y="2057400"/>
          <p14:tracePt t="59602" x="4806950" y="2057400"/>
          <p14:tracePt t="59780" x="4819650" y="2070100"/>
          <p14:tracePt t="59787" x="4826000" y="2076450"/>
          <p14:tracePt t="59801" x="4838700" y="2089150"/>
          <p14:tracePt t="59819" x="4845050" y="2095500"/>
          <p14:tracePt t="59915" x="4864100" y="2089150"/>
          <p14:tracePt t="59933" x="4902200" y="2082800"/>
          <p14:tracePt t="59950" x="4914900" y="2082800"/>
          <p14:tracePt t="59966" x="4933950" y="2082800"/>
          <p14:tracePt t="59983" x="4953000" y="2076450"/>
          <p14:tracePt t="59999" x="4991100" y="2076450"/>
          <p14:tracePt t="60016" x="5016500" y="2070100"/>
          <p14:tracePt t="60034" x="5048250" y="2070100"/>
          <p14:tracePt t="60051" x="5080000" y="2070100"/>
          <p14:tracePt t="60067" x="5099050" y="2070100"/>
          <p14:tracePt t="60084" x="5124450" y="2070100"/>
          <p14:tracePt t="60103" x="5143500" y="2070100"/>
          <p14:tracePt t="60117" x="5156200" y="2070100"/>
          <p14:tracePt t="60133" x="5175250" y="2063750"/>
          <p14:tracePt t="60150" x="5200650" y="2044700"/>
          <p14:tracePt t="60167" x="5219700" y="2025650"/>
          <p14:tracePt t="60183" x="5238750" y="2006600"/>
          <p14:tracePt t="60200" x="5257800" y="1987550"/>
          <p14:tracePt t="60217" x="5270500" y="1974850"/>
          <p14:tracePt t="60233" x="5276850" y="1968500"/>
          <p14:tracePt t="60418" x="5251450" y="1968500"/>
          <p14:tracePt t="60434" x="5238750" y="1968500"/>
          <p14:tracePt t="60450" x="5226050" y="1968500"/>
          <p14:tracePt t="60467" x="5219700" y="1981200"/>
          <p14:tracePt t="60483" x="5219700" y="1993900"/>
          <p14:tracePt t="60500" x="5219700" y="2019300"/>
          <p14:tracePt t="60517" x="5213350" y="2032000"/>
          <p14:tracePt t="60534" x="5213350" y="2038350"/>
          <p14:tracePt t="60551" x="5219700" y="2038350"/>
          <p14:tracePt t="60581" x="5353050" y="2082800"/>
          <p14:tracePt t="60603" x="5473700" y="2101850"/>
          <p14:tracePt t="60617" x="5530850" y="2108200"/>
          <p14:tracePt t="60633" x="5568950" y="2108200"/>
          <p14:tracePt t="60650" x="5600700" y="2095500"/>
          <p14:tracePt t="60667" x="5613400" y="2089150"/>
          <p14:tracePt t="60684" x="5626100" y="2082800"/>
          <p14:tracePt t="60701" x="5632450" y="2076450"/>
          <p14:tracePt t="60717" x="5632450" y="2070100"/>
          <p14:tracePt t="60734" x="5632450" y="2063750"/>
          <p14:tracePt t="60750" x="5632450" y="2057400"/>
          <p14:tracePt t="60767" x="5626100" y="2051050"/>
          <p14:tracePt t="60783" x="5626100" y="2044700"/>
          <p14:tracePt t="60801" x="5619750" y="2038350"/>
          <p14:tracePt t="60834" x="5613400" y="2032000"/>
          <p14:tracePt t="60867" x="5607050" y="2025650"/>
          <p14:tracePt t="60884" x="5600700" y="2019300"/>
          <p14:tracePt t="60900" x="5594350" y="2000250"/>
          <p14:tracePt t="60917" x="5588000" y="1993900"/>
          <p14:tracePt t="60934" x="5581650" y="1974850"/>
          <p14:tracePt t="60950" x="5575300" y="1968500"/>
          <p14:tracePt t="60967" x="5562600" y="1949450"/>
          <p14:tracePt t="60984" x="5549900" y="1943100"/>
          <p14:tracePt t="61001" x="5524500" y="1924050"/>
          <p14:tracePt t="61017" x="5499100" y="1911350"/>
          <p14:tracePt t="61034" x="5454650" y="1892300"/>
          <p14:tracePt t="61051" x="5422900" y="1885950"/>
          <p14:tracePt t="61067" x="5391150" y="1879600"/>
          <p14:tracePt t="61086" x="5359400" y="1879600"/>
          <p14:tracePt t="61100" x="5314950" y="1917700"/>
          <p14:tracePt t="61117" x="5283200" y="1955800"/>
          <p14:tracePt t="61134" x="5257800" y="1981200"/>
          <p14:tracePt t="61151" x="5251450" y="2000250"/>
          <p14:tracePt t="61167" x="5251450" y="2006600"/>
          <p14:tracePt t="61218" x="5251450" y="2012950"/>
          <p14:tracePt t="61236" x="5257800" y="2019300"/>
          <p14:tracePt t="61251" x="5302250" y="2025650"/>
          <p14:tracePt t="61267" x="5384800" y="2038350"/>
          <p14:tracePt t="61285" x="5543550" y="2051050"/>
          <p14:tracePt t="61301" x="5607050" y="2057400"/>
          <p14:tracePt t="61318" x="5822950" y="2051050"/>
          <p14:tracePt t="61334" x="6013450" y="2044700"/>
          <p14:tracePt t="61351" x="6191250" y="2044700"/>
          <p14:tracePt t="61369" x="6381750" y="2038350"/>
          <p14:tracePt t="61384" x="6572250" y="2032000"/>
          <p14:tracePt t="61401" x="6705600" y="2025650"/>
          <p14:tracePt t="61417" x="6813550" y="2025650"/>
          <p14:tracePt t="61434" x="6832600" y="2019300"/>
          <p14:tracePt t="61557" x="6838950" y="2019300"/>
          <p14:tracePt t="61568" x="6858000" y="2019300"/>
          <p14:tracePt t="61584" x="6908800" y="2019300"/>
          <p14:tracePt t="61609" x="7092950" y="2012950"/>
          <p14:tracePt t="61618" x="7156450" y="2006600"/>
          <p14:tracePt t="61635" x="7296150" y="1981200"/>
          <p14:tracePt t="61651" x="7372350" y="1955800"/>
          <p14:tracePt t="61668" x="7410450" y="1936750"/>
          <p14:tracePt t="61684" x="7423150" y="1917700"/>
          <p14:tracePt t="61768" x="7416800" y="1905000"/>
          <p14:tracePt t="61785" x="7391400" y="1879600"/>
          <p14:tracePt t="61801" x="7372350" y="1873250"/>
          <p14:tracePt t="61818" x="7359650" y="1866900"/>
          <p14:tracePt t="61836" x="7346950" y="1866900"/>
          <p14:tracePt t="61852" x="7340600" y="1866900"/>
          <p14:tracePt t="61917" x="7346950" y="1866900"/>
          <p14:tracePt t="61924" x="7353300" y="1866900"/>
          <p14:tracePt t="61945" x="7391400" y="1873250"/>
          <p14:tracePt t="61953" x="7423150" y="1879600"/>
          <p14:tracePt t="61969" x="7493000" y="1892300"/>
          <p14:tracePt t="61986" x="7639050" y="1905000"/>
          <p14:tracePt t="62001" x="7683500" y="1911350"/>
          <p14:tracePt t="62018" x="7759700" y="1917700"/>
          <p14:tracePt t="62019" x="7778750" y="1924050"/>
          <p14:tracePt t="62035" x="7804150" y="1924050"/>
          <p14:tracePt t="62051" x="7816850" y="1924050"/>
          <p14:tracePt t="62068" x="7823200" y="1924050"/>
          <p14:tracePt t="62085" x="7854950" y="1924050"/>
          <p14:tracePt t="62102" x="7956550" y="1936750"/>
          <p14:tracePt t="62119" x="8134350" y="1974850"/>
          <p14:tracePt t="62138" x="8362950" y="2012950"/>
          <p14:tracePt t="62152" x="8420100" y="2025650"/>
          <p14:tracePt t="62168" x="8521700" y="2038350"/>
          <p14:tracePt t="62185" x="8559800" y="2038350"/>
          <p14:tracePt t="62202" x="8578850" y="2038350"/>
          <p14:tracePt t="62222" x="8591550" y="2019300"/>
          <p14:tracePt t="62235" x="8597900" y="2012950"/>
          <p14:tracePt t="62252" x="8604250" y="2006600"/>
          <p14:tracePt t="62269" x="8629650" y="2006600"/>
          <p14:tracePt t="62285" x="8686800" y="2006600"/>
          <p14:tracePt t="62304" x="8731250" y="2000250"/>
          <p14:tracePt t="62318" x="8756650" y="1987550"/>
          <p14:tracePt t="62335" x="8769350" y="1974850"/>
          <p14:tracePt t="62352" x="8769350" y="1968500"/>
          <p14:tracePt t="62419" x="8775700" y="1968500"/>
          <p14:tracePt t="62435" x="8807450" y="1968500"/>
          <p14:tracePt t="62452" x="8851900" y="1974850"/>
          <p14:tracePt t="62468" x="8909050" y="1981200"/>
          <p14:tracePt t="62485" x="8972550" y="1987550"/>
          <p14:tracePt t="62505" x="9010650" y="1993900"/>
          <p14:tracePt t="62535" x="9010650" y="1987550"/>
          <p14:tracePt t="62553" x="9010650" y="1968500"/>
          <p14:tracePt t="62569" x="9010650" y="1955800"/>
          <p14:tracePt t="62602" x="9017000" y="1962150"/>
          <p14:tracePt t="62619" x="9036050" y="1968500"/>
          <p14:tracePt t="62702" x="9036050" y="1955800"/>
          <p14:tracePt t="62719" x="9036050" y="1949450"/>
          <p14:tracePt t="62735" x="9036050" y="1943100"/>
          <p14:tracePt t="62887" x="9042400" y="1943100"/>
          <p14:tracePt t="62902" x="9061450" y="1949450"/>
          <p14:tracePt t="62919" x="9093200" y="1949450"/>
          <p14:tracePt t="62936" x="9105900" y="1949450"/>
          <p14:tracePt t="62953" x="9124950" y="1949450"/>
          <p14:tracePt t="62977" x="9144000" y="1949450"/>
          <p14:tracePt t="63036" x="9169400" y="1955800"/>
          <p14:tracePt t="63052" x="9271000" y="1981200"/>
          <p14:tracePt t="63069" x="9404350" y="2006600"/>
          <p14:tracePt t="63086" x="9544050" y="2032000"/>
          <p14:tracePt t="63103" x="9677400" y="2032000"/>
          <p14:tracePt t="63128" x="9810750" y="2025650"/>
          <p14:tracePt t="63136" x="9836150" y="2025650"/>
          <p14:tracePt t="63153" x="9931400" y="2019300"/>
          <p14:tracePt t="63170" x="10058400" y="2019300"/>
          <p14:tracePt t="63186" x="10223500" y="2032000"/>
          <p14:tracePt t="63202" x="10401300" y="2032000"/>
          <p14:tracePt t="63219" x="10445750" y="2025650"/>
          <p14:tracePt t="63236" x="10464800" y="2012950"/>
          <p14:tracePt t="63254" x="10471150" y="2006600"/>
          <p14:tracePt t="63269" x="10471150" y="1993900"/>
          <p14:tracePt t="63288" x="10471150" y="1987550"/>
          <p14:tracePt t="63320" x="10483850" y="1987550"/>
          <p14:tracePt t="63339" x="10521950" y="1987550"/>
          <p14:tracePt t="63352" x="10541000" y="1981200"/>
          <p14:tracePt t="63369" x="10547350" y="1968500"/>
          <p14:tracePt t="63386" x="10547350" y="1955800"/>
          <p14:tracePt t="63402" x="10553700" y="1943100"/>
          <p14:tracePt t="63420" x="10553700" y="1936750"/>
          <p14:tracePt t="63441" x="10547350" y="1917700"/>
          <p14:tracePt t="63453" x="10521950" y="1898650"/>
          <p14:tracePt t="63473" x="10483850" y="1879600"/>
          <p14:tracePt t="63486" x="10445750" y="1866900"/>
          <p14:tracePt t="63503" x="10401300" y="1847850"/>
          <p14:tracePt t="63520" x="10356850" y="1828800"/>
          <p14:tracePt t="63536" x="10299700" y="1816100"/>
          <p14:tracePt t="63553" x="10191750" y="1803400"/>
          <p14:tracePt t="63570" x="10033000" y="1790700"/>
          <p14:tracePt t="63586" x="9855200" y="1778000"/>
          <p14:tracePt t="63603" x="9613900" y="1771650"/>
          <p14:tracePt t="63620" x="9334500" y="1765300"/>
          <p14:tracePt t="63636" x="8985250" y="1765300"/>
          <p14:tracePt t="63653" x="8591550" y="1758950"/>
          <p14:tracePt t="63669" x="8051800" y="1758950"/>
          <p14:tracePt t="63687" x="7118350" y="1739900"/>
          <p14:tracePt t="63706" x="6369050" y="1714500"/>
          <p14:tracePt t="63729" x="5403850" y="1676400"/>
          <p14:tracePt t="63736" x="5092700" y="1670050"/>
          <p14:tracePt t="63755" x="4552950" y="1663700"/>
          <p14:tracePt t="63770" x="4051300" y="1663700"/>
          <p14:tracePt t="63786" x="3486150" y="1676400"/>
          <p14:tracePt t="63805" x="2946400" y="1676400"/>
          <p14:tracePt t="63822" x="2324100" y="1695450"/>
          <p14:tracePt t="63836" x="2171700" y="1695450"/>
          <p14:tracePt t="63853" x="1993900" y="1695450"/>
          <p14:tracePt t="63870" x="1898650" y="1701800"/>
          <p14:tracePt t="63887" x="1847850" y="1714500"/>
          <p14:tracePt t="63910" x="1752600" y="1739900"/>
          <p14:tracePt t="63920" x="1714500" y="1752600"/>
          <p14:tracePt t="63938" x="1625600" y="1771650"/>
          <p14:tracePt t="63957" x="1600200" y="1771650"/>
          <p14:tracePt t="63970" x="1593850" y="1771650"/>
          <p14:tracePt t="63987" x="1593850" y="1778000"/>
          <p14:tracePt t="64018" x="1581150" y="1778000"/>
          <p14:tracePt t="64023" x="1562100" y="1778000"/>
          <p14:tracePt t="64036" x="1473200" y="1784350"/>
          <p14:tracePt t="64053" x="1371600" y="1771650"/>
          <p14:tracePt t="64071" x="1263650" y="1765300"/>
          <p14:tracePt t="64086" x="1206500" y="1771650"/>
          <p14:tracePt t="64103" x="1200150" y="1790700"/>
          <p14:tracePt t="64120" x="1200150" y="1803400"/>
          <p14:tracePt t="64137" x="1200150" y="1841500"/>
          <p14:tracePt t="64154" x="1193800" y="1898650"/>
          <p14:tracePt t="64170" x="1155700" y="2000250"/>
          <p14:tracePt t="64187" x="1098550" y="2114550"/>
          <p14:tracePt t="64206" x="1041400" y="2197100"/>
          <p14:tracePt t="64220" x="984250" y="2292350"/>
          <p14:tracePt t="64238" x="977900" y="2330450"/>
          <p14:tracePt t="64253" x="984250" y="2330450"/>
          <p14:tracePt t="64270" x="1022350" y="2336800"/>
          <p14:tracePt t="64287" x="1123950" y="2311400"/>
          <p14:tracePt t="64303" x="1143000" y="2298700"/>
          <p14:tracePt t="64337" x="1149350" y="2298700"/>
          <p14:tracePt t="64353" x="1168400" y="2298700"/>
          <p14:tracePt t="64370" x="1181100" y="2305050"/>
          <p14:tracePt t="64388" x="1200150" y="2305050"/>
          <p14:tracePt t="64403" x="1219200" y="2305050"/>
          <p14:tracePt t="64422" x="1276350" y="2292350"/>
          <p14:tracePt t="64437" x="1295400" y="2286000"/>
          <p14:tracePt t="64454" x="1301750" y="2286000"/>
          <p14:tracePt t="64520" x="1308100" y="2286000"/>
          <p14:tracePt t="64537" x="1314450" y="2286000"/>
          <p14:tracePt t="64554" x="1320800" y="2279650"/>
          <p14:tracePt t="64577" x="1333500" y="2279650"/>
          <p14:tracePt t="64621" x="1333500" y="2273300"/>
          <p14:tracePt t="64821" x="1333500" y="2266950"/>
          <p14:tracePt t="64837" x="1333500" y="2260600"/>
          <p14:tracePt t="65269" x="1339850" y="2247900"/>
          <p14:tracePt t="65274" x="1339850" y="2235200"/>
          <p14:tracePt t="65289" x="1352550" y="2222500"/>
          <p14:tracePt t="65305" x="1365250" y="2209800"/>
          <p14:tracePt t="65325" x="1390650" y="2190750"/>
          <p14:tracePt t="65338" x="1441450" y="2178050"/>
          <p14:tracePt t="65354" x="1511300" y="2171700"/>
          <p14:tracePt t="65371" x="1625600" y="2165350"/>
          <p14:tracePt t="65388" x="1803400" y="2165350"/>
          <p14:tracePt t="65404" x="2108200" y="2190750"/>
          <p14:tracePt t="65421" x="2457450" y="2222500"/>
          <p14:tracePt t="65438" x="3067050" y="2266950"/>
          <p14:tracePt t="65456" x="3422650" y="2292350"/>
          <p14:tracePt t="65471" x="3860800" y="2311400"/>
          <p14:tracePt t="65488" x="4248150" y="2305050"/>
          <p14:tracePt t="65507" x="4775200" y="2292350"/>
          <p14:tracePt t="65521" x="5308600" y="2298700"/>
          <p14:tracePt t="65538" x="5956300" y="2349500"/>
          <p14:tracePt t="65554" x="6489700" y="2400300"/>
          <p14:tracePt t="65571" x="6927850" y="2432050"/>
          <p14:tracePt t="65588" x="7194550" y="2438400"/>
          <p14:tracePt t="65604" x="7353300" y="2438400"/>
          <p14:tracePt t="65621" x="7404100" y="2419350"/>
          <p14:tracePt t="65638" x="7416800" y="2413000"/>
          <p14:tracePt t="65655" x="7429500" y="2406650"/>
          <p14:tracePt t="65672" x="7454900" y="2406650"/>
          <p14:tracePt t="65688" x="7531100" y="2400300"/>
          <p14:tracePt t="65705" x="7550150" y="2400300"/>
          <p14:tracePt t="65721" x="7556500" y="2400300"/>
          <p14:tracePt t="65755" x="7588250" y="2400300"/>
          <p14:tracePt t="65772" x="7696200" y="2413000"/>
          <p14:tracePt t="65796" x="8051800" y="2470150"/>
          <p14:tracePt t="65805" x="8166100" y="2482850"/>
          <p14:tracePt t="65825" x="8420100" y="2508250"/>
          <p14:tracePt t="65838" x="8585200" y="2508250"/>
          <p14:tracePt t="65855" x="8724900" y="2495550"/>
          <p14:tracePt t="65873" x="8788400" y="2463800"/>
          <p14:tracePt t="65874" x="8820150" y="2451100"/>
          <p14:tracePt t="65888" x="8883650" y="2419350"/>
          <p14:tracePt t="65905" x="9067800" y="2355850"/>
          <p14:tracePt t="65921" x="9213850" y="2292350"/>
          <p14:tracePt t="65939" x="9353550" y="2190750"/>
          <p14:tracePt t="65956" x="9378950" y="2127250"/>
          <p14:tracePt t="65986" x="9366250" y="2038350"/>
          <p14:tracePt t="65995" x="9309100" y="1962150"/>
          <p14:tracePt t="66006" x="9271000" y="1930400"/>
          <p14:tracePt t="66021" x="9194800" y="1885950"/>
          <p14:tracePt t="66038" x="9118600" y="1841500"/>
          <p14:tracePt t="66055" x="9080500" y="1816100"/>
          <p14:tracePt t="66072" x="9029700" y="1797050"/>
          <p14:tracePt t="66089" x="8909050" y="1771650"/>
          <p14:tracePt t="66105" x="8724900" y="1752600"/>
          <p14:tracePt t="66123" x="8420100" y="1727200"/>
          <p14:tracePt t="66138" x="8108950" y="1701800"/>
          <p14:tracePt t="66157" x="7562850" y="1676400"/>
          <p14:tracePt t="66173" x="7270750" y="1657350"/>
          <p14:tracePt t="66189" x="6934200" y="1644650"/>
          <p14:tracePt t="66205" x="6635750" y="1644650"/>
          <p14:tracePt t="66221" x="6337300" y="1651000"/>
          <p14:tracePt t="66239" x="6076950" y="1670050"/>
          <p14:tracePt t="66258" x="5778500" y="1701800"/>
          <p14:tracePt t="66272" x="5575300" y="1739900"/>
          <p14:tracePt t="66293" x="5473700" y="1778000"/>
          <p14:tracePt t="66305" x="5473700" y="1790700"/>
          <p14:tracePt t="66322" x="5473700" y="1816100"/>
          <p14:tracePt t="66339" x="5505450" y="1854200"/>
          <p14:tracePt t="66355" x="5568950" y="1911350"/>
          <p14:tracePt t="66372" x="5645150" y="1968500"/>
          <p14:tracePt t="66389" x="5765800" y="2032000"/>
          <p14:tracePt t="66405" x="5969000" y="2089150"/>
          <p14:tracePt t="66422" x="6229350" y="2139950"/>
          <p14:tracePt t="66423" x="6400800" y="2159000"/>
          <p14:tracePt t="66442" x="6762750" y="2178050"/>
          <p14:tracePt t="66455" x="7048500" y="2178050"/>
          <p14:tracePt t="66472" x="7264400" y="2152650"/>
          <p14:tracePt t="66491" x="7366000" y="2120900"/>
          <p14:tracePt t="66505" x="7410450" y="2095500"/>
          <p14:tracePt t="66522" x="7454900" y="2070100"/>
          <p14:tracePt t="66539" x="7493000" y="2051050"/>
          <p14:tracePt t="66555" x="7531100" y="2025650"/>
          <p14:tracePt t="66572" x="7550150" y="2006600"/>
          <p14:tracePt t="66588" x="7550150" y="1993900"/>
          <p14:tracePt t="66606" x="7505700" y="1949450"/>
          <p14:tracePt t="66622" x="7467600" y="1930400"/>
          <p14:tracePt t="66639" x="7321550" y="1873250"/>
          <p14:tracePt t="66655" x="7264400" y="1860550"/>
          <p14:tracePt t="66672" x="7156450" y="1841500"/>
          <p14:tracePt t="66691" x="7010400" y="1809750"/>
          <p14:tracePt t="66715" x="6819900" y="1790700"/>
          <p14:tracePt t="66722" x="6673850" y="1790700"/>
          <p14:tracePt t="66738" x="6400800" y="1790700"/>
          <p14:tracePt t="66755" x="6057900" y="1790700"/>
          <p14:tracePt t="66772" x="5670550" y="1790700"/>
          <p14:tracePt t="66789" x="5365750" y="1803400"/>
          <p14:tracePt t="66806" x="5168900" y="1809750"/>
          <p14:tracePt t="66831" x="4978400" y="1809750"/>
          <p14:tracePt t="66839" x="4953000" y="1803400"/>
          <p14:tracePt t="66840" x="4933950" y="1803400"/>
          <p14:tracePt t="66856" x="4921250" y="1803400"/>
          <p14:tracePt t="66872" x="4876800" y="1803400"/>
          <p14:tracePt t="66889" x="4794250" y="1828800"/>
          <p14:tracePt t="66905" x="4749800" y="1860550"/>
          <p14:tracePt t="66923" x="4724400" y="1892300"/>
          <p14:tracePt t="66939" x="4711700" y="1911350"/>
          <p14:tracePt t="66956" x="4711700" y="1917700"/>
          <p14:tracePt t="67301" x="4762500" y="1917700"/>
          <p14:tracePt t="67346" x="4756150" y="1917700"/>
          <p14:tracePt t="67433" x="4673600" y="1930400"/>
          <p14:tracePt t="67456" x="4546600" y="1930400"/>
          <p14:tracePt t="67473" x="4381500" y="1930400"/>
          <p14:tracePt t="67489" x="4229100" y="1930400"/>
          <p14:tracePt t="67491" x="4178300" y="1924050"/>
          <p14:tracePt t="67508" x="4057650" y="1905000"/>
          <p14:tracePt t="67523" x="3975100" y="1879600"/>
          <p14:tracePt t="67539" x="3892550" y="1860550"/>
          <p14:tracePt t="67556" x="3797300" y="1841500"/>
          <p14:tracePt t="67580" x="3644900" y="1828800"/>
          <p14:tracePt t="67590" x="3600450" y="1822450"/>
          <p14:tracePt t="67606" x="3505200" y="1822450"/>
          <p14:tracePt t="67623" x="3409950" y="1835150"/>
          <p14:tracePt t="67639" x="3346450" y="1847850"/>
          <p14:tracePt t="67656" x="3308350" y="1860550"/>
          <p14:tracePt t="67673" x="3244850" y="1879600"/>
          <p14:tracePt t="67690" x="3175000" y="1898650"/>
          <p14:tracePt t="67707" x="2908300" y="1987550"/>
          <p14:tracePt t="67724" x="2724150" y="2044700"/>
          <p14:tracePt t="67740" x="2641600" y="2070100"/>
          <p14:tracePt t="67764" x="2463800" y="2108200"/>
          <p14:tracePt t="67831" x="2451100" y="2108200"/>
          <p14:tracePt t="67840" x="2438400" y="2108200"/>
          <p14:tracePt t="67856" x="2330450" y="2101850"/>
          <p14:tracePt t="67874" x="2159000" y="2095500"/>
          <p14:tracePt t="67890" x="1949450" y="2114550"/>
          <p14:tracePt t="67914" x="1752600" y="2133600"/>
          <p14:tracePt t="67926" x="1689100" y="2133600"/>
          <p14:tracePt t="67940" x="1657350" y="2127250"/>
          <p14:tracePt t="67957" x="1549400" y="2108200"/>
          <p14:tracePt t="67973" x="1435100" y="2095500"/>
          <p14:tracePt t="67990" x="1320800" y="2095500"/>
          <p14:tracePt t="68007" x="1212850" y="2095500"/>
          <p14:tracePt t="68023" x="1206500" y="2095500"/>
          <p14:tracePt t="68074" x="1200150" y="2101850"/>
          <p14:tracePt t="68090" x="1193800" y="2114550"/>
          <p14:tracePt t="68106" x="1187450" y="2127250"/>
          <p14:tracePt t="68123" x="1181100" y="2139950"/>
          <p14:tracePt t="68145" x="1174750" y="2139950"/>
          <p14:tracePt t="68180" x="1174750" y="2152650"/>
          <p14:tracePt t="68191" x="1168400" y="2165350"/>
          <p14:tracePt t="68207" x="1123950" y="2197100"/>
          <p14:tracePt t="68224" x="1079500" y="2228850"/>
          <p14:tracePt t="68241" x="1003300" y="2266950"/>
          <p14:tracePt t="68259" x="939800" y="2279650"/>
          <p14:tracePt t="68281" x="933450" y="2279650"/>
          <p14:tracePt t="68306" x="933450" y="2286000"/>
          <p14:tracePt t="68353" x="933450" y="2292350"/>
          <p14:tracePt t="68390" x="933450" y="2298700"/>
          <p14:tracePt t="68407" x="939800" y="2305050"/>
          <p14:tracePt t="68424" x="952500" y="2330450"/>
          <p14:tracePt t="68440" x="977900" y="2355850"/>
          <p14:tracePt t="68457" x="1003300" y="2387600"/>
          <p14:tracePt t="68473" x="1041400" y="2432050"/>
          <p14:tracePt t="68490" x="1060450" y="2463800"/>
          <p14:tracePt t="68508" x="1085850" y="2489200"/>
          <p14:tracePt t="68523" x="1104900" y="2501900"/>
          <p14:tracePt t="68540" x="1111250" y="2501900"/>
          <p14:tracePt t="68557" x="1136650" y="2501900"/>
          <p14:tracePt t="68576" x="1149350" y="2501900"/>
          <p14:tracePt t="68607" x="1155700" y="2501900"/>
          <p14:tracePt t="68674" x="1155700" y="2495550"/>
          <p14:tracePt t="68690" x="1162050" y="2482850"/>
          <p14:tracePt t="68707" x="1174750" y="2470150"/>
          <p14:tracePt t="68726" x="1174750" y="2463800"/>
          <p14:tracePt t="69385" x="1181100" y="2451100"/>
          <p14:tracePt t="69410" x="1200150" y="2419350"/>
          <p14:tracePt t="69425" x="1206500" y="2406650"/>
          <p14:tracePt t="69443" x="1225550" y="2374900"/>
          <p14:tracePt t="69459" x="1244600" y="2355850"/>
          <p14:tracePt t="69475" x="1270000" y="2330450"/>
          <p14:tracePt t="69491" x="1308100" y="2311400"/>
          <p14:tracePt t="69508" x="1371600" y="2279650"/>
          <p14:tracePt t="69525" x="1460500" y="2260600"/>
          <p14:tracePt t="69541" x="1581150" y="2247900"/>
          <p14:tracePt t="69558" x="1727200" y="2241550"/>
          <p14:tracePt t="69575" x="1828800" y="2247900"/>
          <p14:tracePt t="69596" x="1885950" y="2266950"/>
          <p14:tracePt t="69610" x="1898650" y="2266950"/>
          <p14:tracePt t="69625" x="1936750" y="2286000"/>
          <p14:tracePt t="69641" x="1955800" y="2292350"/>
          <p14:tracePt t="69658" x="1962150" y="2292350"/>
          <p14:tracePt t="69675" x="1974850" y="2292350"/>
          <p14:tracePt t="69692" x="1974850" y="2298700"/>
          <p14:tracePt t="69709" x="1987550" y="2298700"/>
          <p14:tracePt t="69725" x="2012950" y="2305050"/>
          <p14:tracePt t="69743" x="2063750" y="2311400"/>
          <p14:tracePt t="69759" x="2114550" y="2311400"/>
          <p14:tracePt t="69775" x="2203450" y="2311400"/>
          <p14:tracePt t="69792" x="2279650" y="2311400"/>
          <p14:tracePt t="69808" x="2355850" y="2305050"/>
          <p14:tracePt t="69825" x="2406650" y="2292350"/>
          <p14:tracePt t="69842" x="2451100" y="2279650"/>
          <p14:tracePt t="69858" x="2520950" y="2260600"/>
          <p14:tracePt t="69875" x="2571750" y="2247900"/>
          <p14:tracePt t="69892" x="2609850" y="2235200"/>
          <p14:tracePt t="69909" x="2641600" y="2222500"/>
          <p14:tracePt t="69928" x="2654300" y="2222500"/>
          <p14:tracePt t="69941" x="2660650" y="2222500"/>
          <p14:tracePt t="70045" x="2654300" y="2222500"/>
          <p14:tracePt t="70059" x="2647950" y="2222500"/>
          <p14:tracePt t="70076" x="2641600" y="2222500"/>
          <p14:tracePt t="70092" x="2635250" y="2228850"/>
          <p14:tracePt t="70109" x="2679700" y="2273300"/>
          <p14:tracePt t="70125" x="2743200" y="2305050"/>
          <p14:tracePt t="70142" x="2800350" y="2317750"/>
          <p14:tracePt t="70167" x="2895600" y="2330450"/>
          <p14:tracePt t="70175" x="2933700" y="2336800"/>
          <p14:tracePt t="70192" x="2990850" y="2343150"/>
          <p14:tracePt t="70209" x="3054350" y="2355850"/>
          <p14:tracePt t="70226" x="3130550" y="2368550"/>
          <p14:tracePt t="70242" x="3206750" y="2387600"/>
          <p14:tracePt t="70259" x="3263900" y="2400300"/>
          <p14:tracePt t="70277" x="3321050" y="2413000"/>
          <p14:tracePt t="70292" x="3365500" y="2419350"/>
          <p14:tracePt t="70309" x="3390900" y="2419350"/>
          <p14:tracePt t="70396" x="3403600" y="2419350"/>
          <p14:tracePt t="70408" x="3429000" y="2419350"/>
          <p14:tracePt t="70425" x="3473450" y="2419350"/>
          <p14:tracePt t="70442" x="3517900" y="2413000"/>
          <p14:tracePt t="70459" x="3568700" y="2406650"/>
          <p14:tracePt t="70475" x="3606800" y="2400300"/>
          <p14:tracePt t="70493" x="3632200" y="2393950"/>
          <p14:tracePt t="70509" x="3689350" y="2387600"/>
          <p14:tracePt t="70544" x="3860800" y="2362200"/>
          <p14:tracePt t="70546" x="3892550" y="2355850"/>
          <p14:tracePt t="70559" x="3930650" y="2349500"/>
          <p14:tracePt t="70576" x="3968750" y="2330450"/>
          <p14:tracePt t="70594" x="3994150" y="2317750"/>
          <p14:tracePt t="70610" x="4000500" y="2311400"/>
          <p14:tracePt t="70626" x="4006850" y="2311400"/>
          <p14:tracePt t="70659" x="4006850" y="2305050"/>
          <p14:tracePt t="70681" x="4006850" y="2292350"/>
          <p14:tracePt t="70693" x="4006850" y="2260600"/>
          <p14:tracePt t="70709" x="4000500" y="2228850"/>
          <p14:tracePt t="70726" x="4000500" y="2203450"/>
          <p14:tracePt t="70742" x="3987800" y="2184400"/>
          <p14:tracePt t="70759" x="3981450" y="2171700"/>
          <p14:tracePt t="70777" x="3956050" y="2139950"/>
          <p14:tracePt t="70792" x="3949700" y="2127250"/>
          <p14:tracePt t="70810" x="3924300" y="2114550"/>
          <p14:tracePt t="70825" x="3892550" y="2089150"/>
          <p14:tracePt t="70842" x="3867150" y="2076450"/>
          <p14:tracePt t="70843" x="3841750" y="2063750"/>
          <p14:tracePt t="70859" x="3778250" y="2038350"/>
          <p14:tracePt t="70875" x="3721100" y="2025650"/>
          <p14:tracePt t="70893" x="3670300" y="2012950"/>
          <p14:tracePt t="70911" x="3625850" y="2006600"/>
          <p14:tracePt t="70926" x="3575050" y="1993900"/>
          <p14:tracePt t="70942" x="3517900" y="1987550"/>
          <p14:tracePt t="70959" x="3435350" y="1981200"/>
          <p14:tracePt t="70978" x="3327400" y="1974850"/>
          <p14:tracePt t="70992" x="3257550" y="1968500"/>
          <p14:tracePt t="71010" x="3175000" y="1968500"/>
          <p14:tracePt t="71027" x="3117850" y="1968500"/>
          <p14:tracePt t="71028" x="3111500" y="1962150"/>
          <p14:tracePt t="71043" x="3105150" y="1962150"/>
          <p14:tracePt t="71059" x="3092450" y="1962150"/>
          <p14:tracePt t="71076" x="3028950" y="1974850"/>
          <p14:tracePt t="71093" x="2933700" y="2006600"/>
          <p14:tracePt t="71109" x="2832100" y="2044700"/>
          <p14:tracePt t="71126" x="2762250" y="2063750"/>
          <p14:tracePt t="71150" x="2724150" y="2076450"/>
          <p14:tracePt t="71244" x="2724150" y="2095500"/>
          <p14:tracePt t="71259" x="2743200" y="2139950"/>
          <p14:tracePt t="71277" x="2768600" y="2197100"/>
          <p14:tracePt t="71294" x="2794000" y="2216150"/>
          <p14:tracePt t="71309" x="2806700" y="2228850"/>
          <p14:tracePt t="71326" x="2819400" y="2228850"/>
          <p14:tracePt t="71377" x="2825750" y="2235200"/>
          <p14:tracePt t="71395" x="2870200" y="2273300"/>
          <p14:tracePt t="71412" x="2908300" y="2298700"/>
          <p14:tracePt t="71437" x="2952750" y="2336800"/>
          <p14:tracePt t="71447" x="2971800" y="2343150"/>
          <p14:tracePt t="71459" x="2984500" y="2349500"/>
          <p14:tracePt t="71476" x="2997200" y="2355850"/>
          <p14:tracePt t="71493" x="3003550" y="2362200"/>
          <p14:tracePt t="71510" x="3016250" y="2362200"/>
          <p14:tracePt t="71526" x="3022600" y="2362200"/>
          <p14:tracePt t="71543" x="3035300" y="2362200"/>
          <p14:tracePt t="71559" x="3041650" y="2362200"/>
          <p14:tracePt t="72044" x="3048000" y="2362200"/>
          <p14:tracePt t="72060" x="3054350" y="2362200"/>
          <p14:tracePt t="72139" x="3067050" y="2355850"/>
          <p14:tracePt t="72160" x="3079750" y="2355850"/>
          <p14:tracePt t="72177" x="3092450" y="2349500"/>
          <p14:tracePt t="72277" x="3105150" y="2343150"/>
          <p14:tracePt t="72294" x="3124200" y="2343150"/>
          <p14:tracePt t="72311" x="3136900" y="2336800"/>
          <p14:tracePt t="72327" x="3143250" y="2336800"/>
          <p14:tracePt t="72360" x="3149600" y="2336800"/>
          <p14:tracePt t="72377" x="3155950" y="2343150"/>
          <p14:tracePt t="72397" x="3187700" y="2349500"/>
          <p14:tracePt t="72411" x="3200400" y="2349500"/>
          <p14:tracePt t="72427" x="3238500" y="2355850"/>
          <p14:tracePt t="72443" x="3302000" y="2355850"/>
          <p14:tracePt t="72444" x="3327400" y="2355850"/>
          <p14:tracePt t="72463" x="3403600" y="2355850"/>
          <p14:tracePt t="72477" x="3441700" y="2355850"/>
          <p14:tracePt t="72495" x="3486150" y="2355850"/>
          <p14:tracePt t="72511" x="3498850" y="2355850"/>
          <p14:tracePt t="72527" x="3517900" y="2355850"/>
          <p14:tracePt t="72544" x="3549650" y="2349500"/>
          <p14:tracePt t="72561" x="3581400" y="2349500"/>
          <p14:tracePt t="72577" x="3638550" y="2343150"/>
          <p14:tracePt t="72594" x="3676650" y="2343150"/>
          <p14:tracePt t="72612" x="3714750" y="2343150"/>
          <p14:tracePt t="72629" x="3771900" y="2336800"/>
          <p14:tracePt t="72644" x="3803650" y="2336800"/>
          <p14:tracePt t="72660" x="3835400" y="2336800"/>
          <p14:tracePt t="72677" x="3892550" y="2324100"/>
          <p14:tracePt t="72695" x="4006850" y="2317750"/>
          <p14:tracePt t="72711" x="4108450" y="2311400"/>
          <p14:tracePt t="72730" x="4197350" y="2311400"/>
          <p14:tracePt t="72745" x="4267200" y="2311400"/>
          <p14:tracePt t="72763" x="4318000" y="2311400"/>
          <p14:tracePt t="72778" x="4343400" y="2305050"/>
          <p14:tracePt t="72794" x="4375150" y="2298700"/>
          <p14:tracePt t="72811" x="4406900" y="2292350"/>
          <p14:tracePt t="72827" x="4432300" y="2286000"/>
          <p14:tracePt t="72844" x="4470400" y="2279650"/>
          <p14:tracePt t="72861" x="4489450" y="2273300"/>
          <p14:tracePt t="72878" x="4508500" y="2273300"/>
          <p14:tracePt t="73044" x="4514850" y="2266950"/>
          <p14:tracePt t="73061" x="4533900" y="2260600"/>
          <p14:tracePt t="73079" x="4660900" y="2241550"/>
          <p14:tracePt t="73094" x="4705350" y="2235200"/>
          <p14:tracePt t="73095" x="4775200" y="2228850"/>
          <p14:tracePt t="73113" x="4889500" y="2222500"/>
          <p14:tracePt t="73127" x="4953000" y="2216150"/>
          <p14:tracePt t="73144" x="4978400" y="2209800"/>
          <p14:tracePt t="73161" x="4991100" y="2209800"/>
          <p14:tracePt t="73177" x="4997450" y="2203450"/>
          <p14:tracePt t="73194" x="5010150" y="2203450"/>
          <p14:tracePt t="73211" x="5029200" y="2203450"/>
          <p14:tracePt t="73228" x="5054600" y="2203450"/>
          <p14:tracePt t="73245" x="5073650" y="2203450"/>
          <p14:tracePt t="73261" x="5092700" y="2203450"/>
          <p14:tracePt t="73278" x="5099050" y="2209800"/>
          <p14:tracePt t="73311" x="5111750" y="2209800"/>
          <p14:tracePt t="73328" x="5137150" y="2216150"/>
          <p14:tracePt t="73344" x="5149850" y="2216150"/>
          <p14:tracePt t="73362" x="5213350" y="2216150"/>
          <p14:tracePt t="73378" x="5251450" y="2216150"/>
          <p14:tracePt t="73399" x="5276850" y="2216150"/>
          <p14:tracePt t="73411" x="5283200" y="2216150"/>
          <p14:tracePt t="73956" x="5314950" y="2216150"/>
          <p14:tracePt t="73961" x="5327650" y="2216150"/>
          <p14:tracePt t="73979" x="5372100" y="2216150"/>
          <p14:tracePt t="73995" x="5416550" y="2216150"/>
          <p14:tracePt t="74012" x="5480050" y="2216150"/>
          <p14:tracePt t="74029" x="5568950" y="2228850"/>
          <p14:tracePt t="74045" x="5645150" y="2235200"/>
          <p14:tracePt t="74062" x="5715000" y="2241550"/>
          <p14:tracePt t="74078" x="5753100" y="2241550"/>
          <p14:tracePt t="74095" x="5778500" y="2241550"/>
          <p14:tracePt t="74112" x="5791200" y="2241550"/>
          <p14:tracePt t="74129" x="5810250" y="2241550"/>
          <p14:tracePt t="74149" x="5854700" y="2241550"/>
          <p14:tracePt t="74163" x="5873750" y="2241550"/>
          <p14:tracePt t="74180" x="5911850" y="2247900"/>
          <p14:tracePt t="74202" x="5943600" y="2254250"/>
          <p14:tracePt t="74344" x="5943600" y="2260600"/>
          <p14:tracePt t="74362" x="5943600" y="2266950"/>
          <p14:tracePt t="74631" x="5981700" y="2279650"/>
          <p14:tracePt t="74649" x="6045200" y="2286000"/>
          <p14:tracePt t="74664" x="6146800" y="2305050"/>
          <p14:tracePt t="74679" x="6235700" y="2317750"/>
          <p14:tracePt t="74696" x="6305550" y="2324100"/>
          <p14:tracePt t="74718" x="6362700" y="2324100"/>
          <p14:tracePt t="74729" x="6369050" y="2324100"/>
          <p14:tracePt t="74745" x="6375400" y="2324100"/>
          <p14:tracePt t="74764" x="6381750" y="2324100"/>
          <p14:tracePt t="74779" x="6381750" y="2330450"/>
          <p14:tracePt t="74914" x="6394450" y="2330450"/>
          <p14:tracePt t="74930" x="6407150" y="2336800"/>
          <p14:tracePt t="74946" x="6413500" y="2336800"/>
          <p14:tracePt t="74963" x="6438900" y="2336800"/>
          <p14:tracePt t="74979" x="6470650" y="2336800"/>
          <p14:tracePt t="74996" x="6527800" y="2324100"/>
          <p14:tracePt t="75012" x="6635750" y="2317750"/>
          <p14:tracePt t="75030" x="6838950" y="2317750"/>
          <p14:tracePt t="75046" x="7137400" y="2343150"/>
          <p14:tracePt t="75062" x="7493000" y="2355850"/>
          <p14:tracePt t="75079" x="7810500" y="2374900"/>
          <p14:tracePt t="75096" x="8026400" y="2381250"/>
          <p14:tracePt t="75114" x="8115300" y="2362200"/>
          <p14:tracePt t="75140" x="8115300" y="2336800"/>
          <p14:tracePt t="75146" x="8115300" y="2330450"/>
          <p14:tracePt t="75163" x="8115300" y="2324100"/>
          <p14:tracePt t="76514" x="8083550" y="2343150"/>
          <p14:tracePt t="76531" x="7988300" y="2413000"/>
          <p14:tracePt t="76532" x="7931150" y="2463800"/>
          <p14:tracePt t="76547" x="7804150" y="2520950"/>
          <p14:tracePt t="76564" x="7753350" y="2533650"/>
          <p14:tracePt t="76780" x="7759700" y="2514600"/>
          <p14:tracePt t="76799" x="7785100" y="2457450"/>
          <p14:tracePt t="76814" x="7867650" y="2432050"/>
          <p14:tracePt t="76830" x="7975600" y="2425700"/>
          <p14:tracePt t="76847" x="8102600" y="2419350"/>
          <p14:tracePt t="76864" x="8210550" y="2413000"/>
          <p14:tracePt t="76881" x="8356600" y="2413000"/>
          <p14:tracePt t="76898" x="8509000" y="2419350"/>
          <p14:tracePt t="76914" x="8705850" y="2419350"/>
          <p14:tracePt t="76931" x="8864600" y="2413000"/>
          <p14:tracePt t="76948" x="9017000" y="2400300"/>
          <p14:tracePt t="76979" x="9251950" y="2381250"/>
          <p14:tracePt t="76987" x="9296400" y="2374900"/>
          <p14:tracePt t="76997" x="9340850" y="2368550"/>
          <p14:tracePt t="77014" x="9423400" y="2368550"/>
          <p14:tracePt t="77031" x="9550400" y="2355850"/>
          <p14:tracePt t="77047" x="9613900" y="2355850"/>
          <p14:tracePt t="77064" x="9645650" y="2349500"/>
          <p14:tracePt t="77081" x="9658350" y="2349500"/>
          <p14:tracePt t="77098" x="9677400" y="2349500"/>
          <p14:tracePt t="77114" x="9696450" y="2349500"/>
          <p14:tracePt t="77131" x="9721850" y="2349500"/>
          <p14:tracePt t="77147" x="9759950" y="2343150"/>
          <p14:tracePt t="77165" x="9817100" y="2330450"/>
          <p14:tracePt t="77181" x="9867900" y="2324100"/>
          <p14:tracePt t="77197" x="9925050" y="2311400"/>
          <p14:tracePt t="77214" x="10026650" y="2292350"/>
          <p14:tracePt t="77231" x="10140950" y="2292350"/>
          <p14:tracePt t="77234" x="10210800" y="2292350"/>
          <p14:tracePt t="77249" x="10356850" y="2292350"/>
          <p14:tracePt t="77266" x="10471150" y="2292350"/>
          <p14:tracePt t="77282" x="10515600" y="2286000"/>
          <p14:tracePt t="77298" x="10534650" y="2273300"/>
          <p14:tracePt t="77315" x="10541000" y="2266950"/>
          <p14:tracePt t="77449" x="10528300" y="2266950"/>
          <p14:tracePt t="77464" x="10521950" y="2266950"/>
          <p14:tracePt t="77483" x="10445750" y="2273300"/>
          <p14:tracePt t="77498" x="10407650" y="2273300"/>
          <p14:tracePt t="77515" x="10325100" y="2273300"/>
          <p14:tracePt t="77516" x="10274300" y="2273300"/>
          <p14:tracePt t="77532" x="10140950" y="2266950"/>
          <p14:tracePt t="77548" x="10033000" y="2260600"/>
          <p14:tracePt t="77565" x="9880600" y="2254250"/>
          <p14:tracePt t="77583" x="9766300" y="2241550"/>
          <p14:tracePt t="77598" x="9639300" y="2222500"/>
          <p14:tracePt t="77614" x="9556750" y="2209800"/>
          <p14:tracePt t="77632" x="9486900" y="2197100"/>
          <p14:tracePt t="77649" x="9448800" y="2190750"/>
          <p14:tracePt t="77666" x="9429750" y="2190750"/>
          <p14:tracePt t="77690" x="9417050" y="2184400"/>
          <p14:tracePt t="77748" x="9410700" y="2184400"/>
          <p14:tracePt t="77769" x="9404350" y="2184400"/>
          <p14:tracePt t="77781" x="9398000" y="2184400"/>
          <p14:tracePt t="77798" x="9378950" y="2178050"/>
          <p14:tracePt t="77826" x="9321800" y="2165350"/>
          <p14:tracePt t="77851" x="9277350" y="2165350"/>
          <p14:tracePt t="77865" x="9251950" y="2159000"/>
          <p14:tracePt t="77881" x="9232900" y="2159000"/>
          <p14:tracePt t="77898" x="9213850" y="2159000"/>
          <p14:tracePt t="77915" x="9194800" y="2159000"/>
          <p14:tracePt t="77932" x="9175750" y="2159000"/>
          <p14:tracePt t="77958" x="9144000" y="2165350"/>
          <p14:tracePt t="77965" x="9137650" y="2165350"/>
          <p14:tracePt t="77982" x="9099550" y="2178050"/>
          <p14:tracePt t="78003" x="9048750" y="2190750"/>
          <p14:tracePt t="78017" x="8991600" y="2203450"/>
          <p14:tracePt t="78037" x="8947150" y="2209800"/>
          <p14:tracePt t="78049" x="8890000" y="2222500"/>
          <p14:tracePt t="78065" x="8801100" y="2241550"/>
          <p14:tracePt t="78083" x="8604250" y="2286000"/>
          <p14:tracePt t="78099" x="8464550" y="2311400"/>
          <p14:tracePt t="78116" x="8420100" y="2317750"/>
          <p14:tracePt t="78132" x="8197850" y="2330450"/>
          <p14:tracePt t="78153" x="8039100" y="2330450"/>
          <p14:tracePt t="78166" x="7816850" y="2324100"/>
          <p14:tracePt t="78184" x="7562850" y="2305050"/>
          <p14:tracePt t="78198" x="7302500" y="2298700"/>
          <p14:tracePt t="78216" x="7010400" y="2298700"/>
          <p14:tracePt t="78232" x="6699250" y="2298700"/>
          <p14:tracePt t="78248" x="6299200" y="2286000"/>
          <p14:tracePt t="78265" x="5943600" y="2260600"/>
          <p14:tracePt t="78282" x="5638800" y="2241550"/>
          <p14:tracePt t="78283" x="5518150" y="2235200"/>
          <p14:tracePt t="78298" x="5340350" y="2222500"/>
          <p14:tracePt t="78315" x="5022850" y="2197100"/>
          <p14:tracePt t="78333" x="4508500" y="2159000"/>
          <p14:tracePt t="78348" x="4127500" y="2139950"/>
          <p14:tracePt t="78367" x="3860800" y="2139950"/>
          <p14:tracePt t="78382" x="3587750" y="2139950"/>
          <p14:tracePt t="78399" x="3302000" y="2152650"/>
          <p14:tracePt t="78415" x="3003550" y="2165350"/>
          <p14:tracePt t="78432" x="2762250" y="2171700"/>
          <p14:tracePt t="78452" x="2540000" y="2190750"/>
          <p14:tracePt t="78466" x="2489200" y="2197100"/>
          <p14:tracePt t="78482" x="2355850" y="2216150"/>
          <p14:tracePt t="78499" x="2203450" y="2235200"/>
          <p14:tracePt t="78515" x="2057400" y="2254250"/>
          <p14:tracePt t="78532" x="1911350" y="2273300"/>
          <p14:tracePt t="78534" x="1873250" y="2279650"/>
          <p14:tracePt t="78552" x="1752600" y="2305050"/>
          <p14:tracePt t="78565" x="1644650" y="2324100"/>
          <p14:tracePt t="78583" x="1587500" y="2336800"/>
          <p14:tracePt t="78599" x="1543050" y="2343150"/>
          <p14:tracePt t="78615" x="1524000" y="2349500"/>
          <p14:tracePt t="78632" x="1492250" y="2355850"/>
          <p14:tracePt t="78652" x="1428750" y="2381250"/>
          <p14:tracePt t="78665" x="1301750" y="2425700"/>
          <p14:tracePt t="78682" x="1162050" y="2476500"/>
          <p14:tracePt t="78708" x="971550" y="2520950"/>
          <p14:tracePt t="78719" x="965200" y="2520950"/>
          <p14:tracePt t="78792" x="958850" y="2527300"/>
          <p14:tracePt t="78799" x="946150" y="2540000"/>
          <p14:tracePt t="78816" x="927100" y="2552700"/>
          <p14:tracePt t="78834" x="914400" y="2559050"/>
          <p14:tracePt t="78887" x="977900" y="2540000"/>
          <p14:tracePt t="78899" x="1003300" y="2540000"/>
          <p14:tracePt t="78916" x="1041400" y="2533650"/>
          <p14:tracePt t="78943" x="1047750" y="2533650"/>
          <p14:tracePt t="78950" x="1054100" y="2533650"/>
          <p14:tracePt t="78965" x="1073150" y="2533650"/>
          <p14:tracePt t="78982" x="1117600" y="2533650"/>
          <p14:tracePt t="78999" x="1181100" y="2533650"/>
          <p14:tracePt t="79016" x="1270000" y="2533650"/>
          <p14:tracePt t="79032" x="1333500" y="2527300"/>
          <p14:tracePt t="79049" x="1365250" y="2527300"/>
          <p14:tracePt t="79066" x="1377950" y="2546350"/>
          <p14:tracePt t="79083" x="1390650" y="2571750"/>
          <p14:tracePt t="79099" x="1397000" y="2584450"/>
          <p14:tracePt t="79133" x="1403350" y="2584450"/>
          <p14:tracePt t="79149" x="1435100" y="2584450"/>
          <p14:tracePt t="79169" x="1466850" y="2578100"/>
          <p14:tracePt t="79182" x="1473200" y="2578100"/>
          <p14:tracePt t="79231" x="1479550" y="2578100"/>
          <p14:tracePt t="79241" x="1492250" y="2578100"/>
          <p14:tracePt t="79251" x="1511300" y="2571750"/>
          <p14:tracePt t="79274" x="1695450" y="2552700"/>
          <p14:tracePt t="79282" x="1784350" y="2552700"/>
          <p14:tracePt t="79299" x="1987550" y="2546350"/>
          <p14:tracePt t="79316" x="2139950" y="2552700"/>
          <p14:tracePt t="79333" x="2184400" y="2559050"/>
          <p14:tracePt t="79349" x="2197100" y="2565400"/>
          <p14:tracePt t="79366" x="2203450" y="2584450"/>
          <p14:tracePt t="79383" x="2203450" y="2590800"/>
          <p14:tracePt t="79416" x="2203450" y="2597150"/>
          <p14:tracePt t="79433" x="2216150" y="2603500"/>
          <p14:tracePt t="79451" x="2260600" y="2609850"/>
          <p14:tracePt t="79466" x="2292350" y="2622550"/>
          <p14:tracePt t="79483" x="2298700" y="2622550"/>
          <p14:tracePt t="79533" x="2317750" y="2622550"/>
          <p14:tracePt t="79550" x="2368550" y="2622550"/>
          <p14:tracePt t="79566" x="2425700" y="2622550"/>
          <p14:tracePt t="79583" x="2520950" y="2622550"/>
          <p14:tracePt t="79599" x="2590800" y="2622550"/>
          <p14:tracePt t="79600" x="2616200" y="2622550"/>
          <p14:tracePt t="79616" x="2686050" y="2616200"/>
          <p14:tracePt t="79633" x="2755900" y="2603500"/>
          <p14:tracePt t="79650" x="2825750" y="2597150"/>
          <p14:tracePt t="79666" x="2895600" y="2597150"/>
          <p14:tracePt t="79683" x="2959100" y="2590800"/>
          <p14:tracePt t="79699" x="3016250" y="2584450"/>
          <p14:tracePt t="79717" x="3048000" y="2578100"/>
          <p14:tracePt t="79733" x="3054350" y="2578100"/>
          <p14:tracePt t="79750" x="3060700" y="2571750"/>
          <p14:tracePt t="79767" x="3073400" y="2571750"/>
          <p14:tracePt t="79787" x="3092450" y="2565400"/>
          <p14:tracePt t="79801" x="3098800" y="2559050"/>
          <p14:tracePt t="79824" x="3130550" y="2540000"/>
          <p14:tracePt t="79836" x="3136900" y="2520950"/>
          <p14:tracePt t="79849" x="3136900" y="2514600"/>
          <p14:tracePt t="79866" x="3130550" y="2501900"/>
          <p14:tracePt t="79883" x="3124200" y="2495550"/>
          <p14:tracePt t="79901" x="3117850" y="2482850"/>
          <p14:tracePt t="79916" x="3111500" y="2470150"/>
          <p14:tracePt t="79933" x="3098800" y="2451100"/>
          <p14:tracePt t="79950" x="3067050" y="2432050"/>
          <p14:tracePt t="79976" x="3003550" y="2406650"/>
          <p14:tracePt t="79983" x="2984500" y="2400300"/>
          <p14:tracePt t="80000" x="2946400" y="2387600"/>
          <p14:tracePt t="80017" x="2908300" y="2374900"/>
          <p14:tracePt t="80034" x="2876550" y="2362200"/>
          <p14:tracePt t="80051" x="2851150" y="2349500"/>
          <p14:tracePt t="80067" x="2806700" y="2343150"/>
          <p14:tracePt t="80083" x="2755900" y="2336800"/>
          <p14:tracePt t="80100" x="2705100" y="2330450"/>
          <p14:tracePt t="80116" x="2647950" y="2324100"/>
          <p14:tracePt t="80133" x="2616200" y="2317750"/>
          <p14:tracePt t="80157" x="2590800" y="2311400"/>
          <p14:tracePt t="80168" x="2584450" y="2311400"/>
          <p14:tracePt t="80183" x="2571750" y="2305050"/>
          <p14:tracePt t="80200" x="2546350" y="2305050"/>
          <p14:tracePt t="80216" x="2495550" y="2305050"/>
          <p14:tracePt t="80234" x="2463800" y="2305050"/>
          <p14:tracePt t="80250" x="2413000" y="2305050"/>
          <p14:tracePt t="80267" x="2387600" y="2305050"/>
          <p14:tracePt t="80283" x="2374900" y="2305050"/>
          <p14:tracePt t="80300" x="2368550" y="2305050"/>
          <p14:tracePt t="80317" x="2355850" y="2305050"/>
          <p14:tracePt t="80334" x="2336800" y="2311400"/>
          <p14:tracePt t="80335" x="2311400" y="2317750"/>
          <p14:tracePt t="80354" x="2298700" y="2336800"/>
          <p14:tracePt t="80367" x="2286000" y="2349500"/>
          <p14:tracePt t="80384" x="2279650" y="2355850"/>
          <p14:tracePt t="80400" x="2279650" y="2368550"/>
          <p14:tracePt t="80420" x="2279650" y="2393950"/>
          <p14:tracePt t="80435" x="2286000" y="2413000"/>
          <p14:tracePt t="80450" x="2286000" y="2432050"/>
          <p14:tracePt t="80467" x="2292350" y="2451100"/>
          <p14:tracePt t="80484" x="2292350" y="2470150"/>
          <p14:tracePt t="80500" x="2305050" y="2482850"/>
          <p14:tracePt t="80517" x="2317750" y="2495550"/>
          <p14:tracePt t="80534" x="2330450" y="2508250"/>
          <p14:tracePt t="80550" x="2343150" y="2508250"/>
          <p14:tracePt t="80567" x="2343150" y="2514600"/>
          <p14:tracePt t="80601" x="2349500" y="2514600"/>
          <p14:tracePt t="80634" x="2349500" y="2520950"/>
          <p14:tracePt t="80651" x="2355850" y="2527300"/>
          <p14:tracePt t="80667" x="2355850" y="2533650"/>
          <p14:tracePt t="80684" x="2355850" y="2540000"/>
          <p14:tracePt t="80843" x="2362200" y="2540000"/>
          <p14:tracePt t="80850" x="2368550" y="2546350"/>
          <p14:tracePt t="81097" x="2387600" y="2552700"/>
          <p14:tracePt t="81117" x="2438400" y="2552700"/>
          <p14:tracePt t="81134" x="2527300" y="2559050"/>
          <p14:tracePt t="81151" x="2654300" y="2559050"/>
          <p14:tracePt t="81168" x="2806700" y="2565400"/>
          <p14:tracePt t="81189" x="3105150" y="2584450"/>
          <p14:tracePt t="81203" x="3251200" y="2603500"/>
          <p14:tracePt t="81217" x="3327400" y="2609850"/>
          <p14:tracePt t="81234" x="3352800" y="2616200"/>
          <p14:tracePt t="81251" x="3390900" y="2616200"/>
          <p14:tracePt t="81268" x="3422650" y="2616200"/>
          <p14:tracePt t="81289" x="3511550" y="2616200"/>
          <p14:tracePt t="81301" x="3536950" y="2616200"/>
          <p14:tracePt t="81318" x="3613150" y="2616200"/>
          <p14:tracePt t="81334" x="3689350" y="2616200"/>
          <p14:tracePt t="81353" x="3765550" y="2609850"/>
          <p14:tracePt t="81436" x="3771900" y="2609850"/>
          <p14:tracePt t="81451" x="3784600" y="2609850"/>
          <p14:tracePt t="81468" x="3797300" y="2616200"/>
          <p14:tracePt t="81484" x="3816350" y="2616200"/>
          <p14:tracePt t="81534" x="3822700" y="2616200"/>
          <p14:tracePt t="81551" x="3841750" y="2616200"/>
          <p14:tracePt t="81568" x="3886200" y="2616200"/>
          <p14:tracePt t="81584" x="3962400" y="2628900"/>
          <p14:tracePt t="81603" x="4032250" y="2635250"/>
          <p14:tracePt t="81628" x="4171950" y="2635250"/>
          <p14:tracePt t="81635" x="4191000" y="2635250"/>
          <p14:tracePt t="81651" x="4210050" y="2635250"/>
          <p14:tracePt t="81668" x="4273550" y="2635250"/>
          <p14:tracePt t="81685" x="4305300" y="2635250"/>
          <p14:tracePt t="81701" x="4330700" y="2635250"/>
          <p14:tracePt t="81718" x="4349750" y="2635250"/>
          <p14:tracePt t="81735" x="4356100" y="2641600"/>
          <p14:tracePt t="81756" x="4362450" y="2641600"/>
          <p14:tracePt t="82039" x="4375150" y="2641600"/>
          <p14:tracePt t="82052" x="4394200" y="2635250"/>
          <p14:tracePt t="82068" x="4457700" y="2628900"/>
          <p14:tracePt t="82091" x="4527550" y="2628900"/>
          <p14:tracePt t="82102" x="4552950" y="2628900"/>
          <p14:tracePt t="82120" x="4622800" y="2628900"/>
          <p14:tracePt t="82135" x="4673600" y="2628900"/>
          <p14:tracePt t="82152" x="4749800" y="2635250"/>
          <p14:tracePt t="82168" x="4819650" y="2635250"/>
          <p14:tracePt t="82185" x="4870450" y="2628900"/>
          <p14:tracePt t="82202" x="4895850" y="2622550"/>
          <p14:tracePt t="82352" x="4902200" y="2603500"/>
          <p14:tracePt t="82370" x="4908550" y="2578100"/>
          <p14:tracePt t="82386" x="4914900" y="2552700"/>
          <p14:tracePt t="82402" x="4921250" y="2520950"/>
          <p14:tracePt t="82419" x="4921250" y="2495550"/>
          <p14:tracePt t="82435" x="4921250" y="2470150"/>
          <p14:tracePt t="82452" x="4921250" y="2451100"/>
          <p14:tracePt t="82469" x="4914900" y="2438400"/>
          <p14:tracePt t="82485" x="4902200" y="2432050"/>
          <p14:tracePt t="82502" x="4883150" y="2425700"/>
          <p14:tracePt t="82519" x="4851400" y="2419350"/>
          <p14:tracePt t="82535" x="4826000" y="2419350"/>
          <p14:tracePt t="82552" x="4800600" y="2419350"/>
          <p14:tracePt t="82569" x="4756150" y="2419350"/>
          <p14:tracePt t="82585" x="4730750" y="2419350"/>
          <p14:tracePt t="82602" x="4648200" y="2438400"/>
          <p14:tracePt t="82619" x="4533900" y="2470150"/>
          <p14:tracePt t="82637" x="4425950" y="2495550"/>
          <p14:tracePt t="82652" x="4318000" y="2508250"/>
          <p14:tracePt t="82669" x="4273550" y="2514600"/>
          <p14:tracePt t="82746" x="4298950" y="2520950"/>
          <p14:tracePt t="82771" x="4305300" y="2527300"/>
          <p14:tracePt t="82786" x="4318000" y="2533650"/>
          <p14:tracePt t="82802" x="4337050" y="2540000"/>
          <p14:tracePt t="82819" x="4349750" y="2552700"/>
          <p14:tracePt t="82836" x="4362450" y="2552700"/>
          <p14:tracePt t="82852" x="4368800" y="2559050"/>
          <p14:tracePt t="82869" x="4387850" y="2565400"/>
          <p14:tracePt t="82891" x="4413250" y="2565400"/>
          <p14:tracePt t="82902" x="4419600" y="2565400"/>
          <p14:tracePt t="82936" x="4425950" y="2565400"/>
          <p14:tracePt t="82969" x="4432300" y="2565400"/>
          <p14:tracePt t="82986" x="4438650" y="2565400"/>
          <p14:tracePt t="83002" x="4445000" y="2565400"/>
          <p14:tracePt t="83309" x="4451350" y="2565400"/>
          <p14:tracePt t="83320" x="4457700" y="2565400"/>
          <p14:tracePt t="83343" x="4559300" y="2578100"/>
          <p14:tracePt t="83352" x="4654550" y="2603500"/>
          <p14:tracePt t="83369" x="4775200" y="2647950"/>
          <p14:tracePt t="83386" x="4883150" y="2686050"/>
          <p14:tracePt t="83403" x="4991100" y="2711450"/>
          <p14:tracePt t="83420" x="5073650" y="2724150"/>
          <p14:tracePt t="83438" x="5118100" y="2724150"/>
          <p14:tracePt t="83453" x="5149850" y="2724150"/>
          <p14:tracePt t="83473" x="5162550" y="2724150"/>
          <p14:tracePt t="84554" x="5168900" y="2724150"/>
          <p14:tracePt t="84571" x="5168900" y="2717800"/>
          <p14:tracePt t="85805" x="5168900" y="2711450"/>
          <p14:tracePt t="85821" x="5168900" y="2686050"/>
          <p14:tracePt t="85838" x="5168900" y="2660650"/>
          <p14:tracePt t="85855" x="5168900" y="2635250"/>
          <p14:tracePt t="85871" x="5168900" y="2616200"/>
          <p14:tracePt t="85889" x="5168900" y="2603500"/>
          <p14:tracePt t="85905" x="5162550" y="2590800"/>
          <p14:tracePt t="85929" x="5143500" y="2571750"/>
          <p14:tracePt t="85939" x="5137150" y="2559050"/>
          <p14:tracePt t="85940" x="5130800" y="2552700"/>
          <p14:tracePt t="85955" x="5111750" y="2533650"/>
          <p14:tracePt t="85973" x="5092700" y="2514600"/>
          <p14:tracePt t="85988" x="5073650" y="2495550"/>
          <p14:tracePt t="86005" x="5060950" y="2489200"/>
          <p14:tracePt t="86021" x="5041900" y="2482850"/>
          <p14:tracePt t="86038" x="5029200" y="2476500"/>
          <p14:tracePt t="86055" x="5010150" y="2470150"/>
          <p14:tracePt t="86072" x="4997450" y="2470150"/>
          <p14:tracePt t="86088" x="4965700" y="2463800"/>
          <p14:tracePt t="86105" x="4933950" y="2457450"/>
          <p14:tracePt t="86124" x="4895850" y="2451100"/>
          <p14:tracePt t="86138" x="4845050" y="2444750"/>
          <p14:tracePt t="86155" x="4806950" y="2432050"/>
          <p14:tracePt t="86172" x="4768850" y="2419350"/>
          <p14:tracePt t="86188" x="4756150" y="2413000"/>
          <p14:tracePt t="86206" x="4730750" y="2406650"/>
          <p14:tracePt t="86222" x="4724400" y="2400300"/>
          <p14:tracePt t="86239" x="4705350" y="2400300"/>
          <p14:tracePt t="86256" x="4679950" y="2393950"/>
          <p14:tracePt t="86272" x="4660900" y="2387600"/>
          <p14:tracePt t="86288" x="4641850" y="2387600"/>
          <p14:tracePt t="86305" x="4622800" y="2387600"/>
          <p14:tracePt t="86322" x="4616450" y="2387600"/>
          <p14:tracePt t="86341" x="4597400" y="2400300"/>
          <p14:tracePt t="86355" x="4584700" y="2406650"/>
          <p14:tracePt t="86372" x="4552950" y="2438400"/>
          <p14:tracePt t="86373" x="4540250" y="2451100"/>
          <p14:tracePt t="86399" x="4502150" y="2482850"/>
          <p14:tracePt t="86406" x="4495800" y="2489200"/>
          <p14:tracePt t="86422" x="4476750" y="2508250"/>
          <p14:tracePt t="86439" x="4470400" y="2520950"/>
          <p14:tracePt t="86455" x="4464050" y="2540000"/>
          <p14:tracePt t="86472" x="4464050" y="2571750"/>
          <p14:tracePt t="86493" x="4464050" y="2590800"/>
          <p14:tracePt t="86505" x="4470400" y="2597150"/>
          <p14:tracePt t="86522" x="4476750" y="2609850"/>
          <p14:tracePt t="86543" x="4489450" y="2622550"/>
          <p14:tracePt t="86555" x="4495800" y="2622550"/>
          <p14:tracePt t="86574" x="4508500" y="2628900"/>
          <p14:tracePt t="86588" x="4527550" y="2635250"/>
          <p14:tracePt t="86605" x="4552950" y="2647950"/>
          <p14:tracePt t="86623" x="4572000" y="2647950"/>
          <p14:tracePt t="86641" x="4578350" y="2654300"/>
          <p14:tracePt t="86658" x="4584700" y="2654300"/>
          <p14:tracePt t="86674" x="4591050" y="2660650"/>
          <p14:tracePt t="86689" x="4597400" y="2667000"/>
          <p14:tracePt t="86707" x="4603750" y="2673350"/>
          <p14:tracePt t="86772" x="4603750" y="2679700"/>
          <p14:tracePt t="86790" x="4610100" y="2679700"/>
          <p14:tracePt t="86807" x="4610100" y="2686050"/>
          <p14:tracePt t="87109" x="4616450" y="2686050"/>
          <p14:tracePt t="87142" x="4629150" y="2686050"/>
          <p14:tracePt t="87257" x="4641850" y="2686050"/>
          <p14:tracePt t="87272" x="4654550" y="2686050"/>
          <p14:tracePt t="87289" x="4686300" y="2686050"/>
          <p14:tracePt t="87306" x="4730750" y="2679700"/>
          <p14:tracePt t="87322" x="4813300" y="2667000"/>
          <p14:tracePt t="87339" x="4870450" y="2660650"/>
          <p14:tracePt t="87356" x="4953000" y="2654300"/>
          <p14:tracePt t="87373" x="5022850" y="2641600"/>
          <p14:tracePt t="87389" x="5080000" y="2635250"/>
          <p14:tracePt t="87406" x="5156200" y="2622550"/>
          <p14:tracePt t="87423" x="5213350" y="2603500"/>
          <p14:tracePt t="87442" x="5283200" y="2571750"/>
          <p14:tracePt t="87459" x="5295900" y="2546350"/>
          <p14:tracePt t="87473" x="5302250" y="2527300"/>
          <p14:tracePt t="87489" x="5295900" y="2501900"/>
          <p14:tracePt t="87506" x="5283200" y="2476500"/>
          <p14:tracePt t="87507" x="5276850" y="2463800"/>
          <p14:tracePt t="87523" x="5251450" y="2438400"/>
          <p14:tracePt t="87539" x="5226050" y="2413000"/>
          <p14:tracePt t="87560" x="5187950" y="2387600"/>
          <p14:tracePt t="87573" x="5162550" y="2381250"/>
          <p14:tracePt t="87589" x="5124450" y="2362200"/>
          <p14:tracePt t="87606" x="5080000" y="2343150"/>
          <p14:tracePt t="87623" x="5016500" y="2330450"/>
          <p14:tracePt t="87640" x="4933950" y="2317750"/>
          <p14:tracePt t="87658" x="4775200" y="2317750"/>
          <p14:tracePt t="87673" x="4711700" y="2317750"/>
          <p14:tracePt t="87691" x="4591050" y="2349500"/>
          <p14:tracePt t="87707" x="4540250" y="2368550"/>
          <p14:tracePt t="87723" x="4521200" y="2387600"/>
          <p14:tracePt t="87740" x="4502150" y="2432050"/>
          <p14:tracePt t="87757" x="4508500" y="2470150"/>
          <p14:tracePt t="87773" x="4533900" y="2514600"/>
          <p14:tracePt t="87790" x="4578350" y="2552700"/>
          <p14:tracePt t="87807" x="4660900" y="2597150"/>
          <p14:tracePt t="87824" x="4749800" y="2635250"/>
          <p14:tracePt t="87852" x="4946650" y="2679700"/>
          <p14:tracePt t="87866" x="5073650" y="2686050"/>
          <p14:tracePt t="87885" x="5264150" y="2667000"/>
          <p14:tracePt t="87906" x="5334000" y="2641600"/>
          <p14:tracePt t="87923" x="5372100" y="2622550"/>
          <p14:tracePt t="87940" x="5397500" y="2603500"/>
          <p14:tracePt t="87957" x="5410200" y="2597150"/>
          <p14:tracePt t="88040" x="5410200" y="2590800"/>
          <p14:tracePt t="88074" x="5410200" y="2584450"/>
          <p14:tracePt t="88091" x="5410200" y="2578100"/>
          <p14:tracePt t="88357" x="5397500" y="2578100"/>
          <p14:tracePt t="88374" x="5384800" y="2578100"/>
          <p14:tracePt t="88390" x="5372100" y="2578100"/>
          <p14:tracePt t="88407" x="5353050" y="2578100"/>
          <p14:tracePt t="88423" x="5340350" y="2584450"/>
          <p14:tracePt t="88440" x="5334000" y="2584450"/>
          <p14:tracePt t="88460" x="5327650" y="2584450"/>
          <p14:tracePt t="88635" x="5359400" y="2584450"/>
          <p14:tracePt t="88642" x="5378450" y="2578100"/>
          <p14:tracePt t="88657" x="5422900" y="2571750"/>
          <p14:tracePt t="88675" x="5499100" y="2571750"/>
          <p14:tracePt t="88690" x="5588000" y="2565400"/>
          <p14:tracePt t="88707" x="5664200" y="2552700"/>
          <p14:tracePt t="88724" x="5791200" y="2533650"/>
          <p14:tracePt t="88740" x="5924550" y="2527300"/>
          <p14:tracePt t="88758" x="6115050" y="2527300"/>
          <p14:tracePt t="88774" x="6324600" y="2527300"/>
          <p14:tracePt t="88791" x="6635750" y="2546350"/>
          <p14:tracePt t="88815" x="6788150" y="2559050"/>
          <p14:tracePt t="88824" x="6794500" y="2559050"/>
          <p14:tracePt t="88843" x="6800850" y="2559050"/>
          <p14:tracePt t="88857" x="6807200" y="2559050"/>
          <p14:tracePt t="88874" x="6813550" y="2559050"/>
          <p14:tracePt t="88891" x="6819900" y="2565400"/>
          <p14:tracePt t="88908" x="6838950" y="2565400"/>
          <p14:tracePt t="88929" x="6870700" y="2565400"/>
          <p14:tracePt t="88941" x="6883400" y="2565400"/>
          <p14:tracePt t="88958" x="6921500" y="2565400"/>
          <p14:tracePt t="88974" x="6965950" y="2565400"/>
          <p14:tracePt t="88991" x="7023100" y="2565400"/>
          <p14:tracePt t="89008" x="7099300" y="2565400"/>
          <p14:tracePt t="89025" x="7162800" y="2571750"/>
          <p14:tracePt t="89042" x="7270750" y="2578100"/>
          <p14:tracePt t="89058" x="7353300" y="2578100"/>
          <p14:tracePt t="89074" x="7416800" y="2578100"/>
          <p14:tracePt t="89091" x="7480300" y="2584450"/>
          <p14:tracePt t="89108" x="7537450" y="2584450"/>
          <p14:tracePt t="89124" x="7562850" y="2584450"/>
          <p14:tracePt t="89219" x="7569200" y="2584450"/>
          <p14:tracePt t="89241" x="7588250" y="2590800"/>
          <p14:tracePt t="89258" x="7620000" y="2597150"/>
          <p14:tracePt t="89275" x="7645400" y="2597150"/>
          <p14:tracePt t="89291" x="7677150" y="2597150"/>
          <p14:tracePt t="89308" x="7683500" y="2597150"/>
          <p14:tracePt t="89325" x="7683500" y="2590800"/>
          <p14:tracePt t="89918" x="7696200" y="2590800"/>
          <p14:tracePt t="89925" x="7715250" y="2590800"/>
          <p14:tracePt t="89942" x="7804150" y="2590800"/>
          <p14:tracePt t="89960" x="7899400" y="2584450"/>
          <p14:tracePt t="89976" x="7994650" y="2584450"/>
          <p14:tracePt t="89992" x="8089900" y="2584450"/>
          <p14:tracePt t="90008" x="8172450" y="2584450"/>
          <p14:tracePt t="90025" x="8229600" y="2584450"/>
          <p14:tracePt t="90045" x="8274050" y="2584450"/>
          <p14:tracePt t="90058" x="8280400" y="2584450"/>
          <p14:tracePt t="90075" x="8286750" y="2584450"/>
          <p14:tracePt t="90119" x="8293100" y="2584450"/>
          <p14:tracePt t="90144" x="8312150" y="2584450"/>
          <p14:tracePt t="90158" x="8337550" y="2578100"/>
          <p14:tracePt t="90176" x="8369300" y="2578100"/>
          <p14:tracePt t="90196" x="8401050" y="2571750"/>
          <p14:tracePt t="90209" x="8413750" y="2565400"/>
          <p14:tracePt t="90225" x="8432800" y="2565400"/>
          <p14:tracePt t="90242" x="8458200" y="2559050"/>
          <p14:tracePt t="90261" x="8483600" y="2559050"/>
          <p14:tracePt t="90278" x="8534400" y="2559050"/>
          <p14:tracePt t="90292" x="8553450" y="2559050"/>
          <p14:tracePt t="90308" x="8585200" y="2559050"/>
          <p14:tracePt t="90325" x="8604250" y="2559050"/>
          <p14:tracePt t="90343" x="8623300" y="2559050"/>
          <p14:tracePt t="90359" x="8642350" y="2559050"/>
          <p14:tracePt t="90378" x="8655050" y="2559050"/>
          <p14:tracePt t="90394" x="8693150" y="2552700"/>
          <p14:tracePt t="90409" x="8743950" y="2546350"/>
          <p14:tracePt t="90426" x="8769350" y="2540000"/>
          <p14:tracePt t="90442" x="8807450" y="2533650"/>
          <p14:tracePt t="90459" x="8826500" y="2533650"/>
          <p14:tracePt t="90478" x="8845550" y="2527300"/>
          <p14:tracePt t="90492" x="8864600" y="2520950"/>
          <p14:tracePt t="90509" x="8890000" y="2514600"/>
          <p14:tracePt t="90525" x="8928100" y="2514600"/>
          <p14:tracePt t="90542" x="8959850" y="2514600"/>
          <p14:tracePt t="90559" x="9004300" y="2514600"/>
          <p14:tracePt t="90576" x="9042400" y="2514600"/>
          <p14:tracePt t="90596" x="9093200" y="2508250"/>
          <p14:tracePt t="90622" x="9226550" y="2508250"/>
          <p14:tracePt t="90627" x="9271000" y="2508250"/>
          <p14:tracePt t="90642" x="9334500" y="2501900"/>
          <p14:tracePt t="90659" x="9372600" y="2495550"/>
          <p14:tracePt t="90675" x="9423400" y="2495550"/>
          <p14:tracePt t="90695" x="9455150" y="2495550"/>
          <p14:tracePt t="90776" x="9461500" y="2495550"/>
          <p14:tracePt t="90794" x="9480550" y="2495550"/>
          <p14:tracePt t="90809" x="9525000" y="2495550"/>
          <p14:tracePt t="90826" x="9588500" y="2495550"/>
          <p14:tracePt t="90842" x="9639300" y="2495550"/>
          <p14:tracePt t="90859" x="9696450" y="2495550"/>
          <p14:tracePt t="90876" x="9734550" y="2495550"/>
          <p14:tracePt t="90892" x="9766300" y="2489200"/>
          <p14:tracePt t="90909" x="9785350" y="2489200"/>
          <p14:tracePt t="90926" x="9823450" y="2482850"/>
          <p14:tracePt t="90944" x="9855200" y="2476500"/>
          <p14:tracePt t="90959" x="9886950" y="2476500"/>
          <p14:tracePt t="90978" x="9950450" y="2470150"/>
          <p14:tracePt t="90992" x="10001250" y="2470150"/>
          <p14:tracePt t="91009" x="10026650" y="2470150"/>
          <p14:tracePt t="91026" x="10039350" y="2470150"/>
          <p14:tracePt t="91165" x="10007600" y="2470150"/>
          <p14:tracePt t="91176" x="9975850" y="2470150"/>
          <p14:tracePt t="91193" x="9836150" y="2495550"/>
          <p14:tracePt t="91210" x="9734550" y="2514600"/>
          <p14:tracePt t="91226" x="9607550" y="2520950"/>
          <p14:tracePt t="91243" x="9480550" y="2520950"/>
          <p14:tracePt t="91260" x="9334500" y="2508250"/>
          <p14:tracePt t="91287" x="9112250" y="2489200"/>
          <p14:tracePt t="91293" x="8985250" y="2470150"/>
          <p14:tracePt t="91309" x="8718550" y="2425700"/>
          <p14:tracePt t="91326" x="8451850" y="2387600"/>
          <p14:tracePt t="91346" x="8115300" y="2343150"/>
          <p14:tracePt t="91359" x="8013700" y="2330450"/>
          <p14:tracePt t="91376" x="7772400" y="2305050"/>
          <p14:tracePt t="91395" x="7562850" y="2286000"/>
          <p14:tracePt t="91410" x="7480300" y="2279650"/>
          <p14:tracePt t="91427" x="7289800" y="2273300"/>
          <p14:tracePt t="91443" x="6813550" y="2279650"/>
          <p14:tracePt t="91460" x="6489700" y="2292350"/>
          <p14:tracePt t="91476" x="6127750" y="2311400"/>
          <p14:tracePt t="91493" x="5842000" y="2317750"/>
          <p14:tracePt t="91509" x="5581650" y="2317750"/>
          <p14:tracePt t="91527" x="5378450" y="2324100"/>
          <p14:tracePt t="91544" x="5073650" y="2336800"/>
          <p14:tracePt t="91564" x="4419600" y="2387600"/>
          <p14:tracePt t="91577" x="4229100" y="2400300"/>
          <p14:tracePt t="91603" x="3257550" y="2451100"/>
          <p14:tracePt t="91627" x="2971800" y="2451100"/>
          <p14:tracePt t="91643" x="2806700" y="2438400"/>
          <p14:tracePt t="91660" x="2762250" y="2432050"/>
          <p14:tracePt t="91676" x="2749550" y="2432050"/>
          <p14:tracePt t="91693" x="2609850" y="2476500"/>
          <p14:tracePt t="91710" x="2444750" y="2546350"/>
          <p14:tracePt t="91727" x="2279650" y="2603500"/>
          <p14:tracePt t="91743" x="2171700" y="2641600"/>
          <p14:tracePt t="91760" x="2146300" y="2647950"/>
          <p14:tracePt t="91794" x="2171700" y="2641600"/>
          <p14:tracePt t="91810" x="2228850" y="2635250"/>
          <p14:tracePt t="91826" x="2279650" y="2628900"/>
          <p14:tracePt t="91843" x="2311400" y="2641600"/>
          <p14:tracePt t="91860" x="2317750" y="2686050"/>
          <p14:tracePt t="91861" x="2317750" y="2717800"/>
          <p14:tracePt t="91877" x="2311400" y="2781300"/>
          <p14:tracePt t="91893" x="2305050" y="2819400"/>
          <p14:tracePt t="91910" x="2305050" y="2838450"/>
          <p14:tracePt t="91945" x="2317750" y="2838450"/>
          <p14:tracePt t="91960" x="2349500" y="2838450"/>
          <p14:tracePt t="91977" x="2368550" y="2838450"/>
          <p14:tracePt t="91994" x="2381250" y="2838450"/>
          <p14:tracePt t="92011" x="2400300" y="2838450"/>
          <p14:tracePt t="92026" x="2419350" y="2838450"/>
          <p14:tracePt t="92044" x="2438400" y="2838450"/>
          <p14:tracePt t="92060" x="2463800" y="2838450"/>
          <p14:tracePt t="92077" x="2482850" y="2838450"/>
          <p14:tracePt t="92094" x="2489200" y="2838450"/>
          <p14:tracePt t="92114" x="2489200" y="2851150"/>
          <p14:tracePt t="92127" x="2476500" y="2870200"/>
          <p14:tracePt t="92143" x="2463800" y="2889250"/>
          <p14:tracePt t="92161" x="2457450" y="2895600"/>
          <p14:tracePt t="92194" x="2444750" y="2901950"/>
          <p14:tracePt t="92215" x="2406650" y="2908300"/>
          <p14:tracePt t="92227" x="2286000" y="2933700"/>
          <p14:tracePt t="92243" x="2152650" y="2952750"/>
          <p14:tracePt t="92260" x="1993900" y="2978150"/>
          <p14:tracePt t="92277" x="1905000" y="2990850"/>
          <p14:tracePt t="92300" x="1860550" y="2990850"/>
          <p14:tracePt t="92310" x="1860550" y="2984500"/>
          <p14:tracePt t="92327" x="1879600" y="2959100"/>
          <p14:tracePt t="92350" x="1905000" y="2940050"/>
          <p14:tracePt t="92460" x="1911350" y="2940050"/>
          <p14:tracePt t="92477" x="1936750" y="2940050"/>
          <p14:tracePt t="92494" x="1981200" y="2940050"/>
          <p14:tracePt t="92510" x="2006600" y="2946400"/>
          <p14:tracePt t="92527" x="2032000" y="2952750"/>
          <p14:tracePt t="92544" x="2051050" y="2959100"/>
          <p14:tracePt t="92560" x="2095500" y="2965450"/>
          <p14:tracePt t="92579" x="2165350" y="2965450"/>
          <p14:tracePt t="92595" x="2184400" y="2965450"/>
          <p14:tracePt t="92611" x="2228850" y="2959100"/>
          <p14:tracePt t="92631" x="2247900" y="2959100"/>
          <p14:tracePt t="92660" x="2254250" y="2959100"/>
          <p14:tracePt t="92694" x="2266950" y="2959100"/>
          <p14:tracePt t="92720" x="2298700" y="2959100"/>
          <p14:tracePt t="92727" x="2311400" y="2959100"/>
          <p14:tracePt t="92744" x="2349500" y="2946400"/>
          <p14:tracePt t="92745" x="2374900" y="2940050"/>
          <p14:tracePt t="92761" x="2425700" y="2927350"/>
          <p14:tracePt t="92777" x="2451100" y="2927350"/>
          <p14:tracePt t="92794" x="2457450" y="2927350"/>
          <p14:tracePt t="92827" x="2463800" y="2927350"/>
          <p14:tracePt t="92877" x="2470150" y="2927350"/>
          <p14:tracePt t="92894" x="2482850" y="2921000"/>
          <p14:tracePt t="92911" x="2501900" y="2921000"/>
          <p14:tracePt t="92927" x="2520950" y="2921000"/>
          <p14:tracePt t="93447" x="2527300" y="2914650"/>
          <p14:tracePt t="93751" x="2533650" y="2914650"/>
          <p14:tracePt t="93797" x="2540000" y="2908300"/>
          <p14:tracePt t="93811" x="2552700" y="2908300"/>
          <p14:tracePt t="93829" x="2559050" y="2901950"/>
          <p14:tracePt t="94181" x="2571750" y="2901950"/>
          <p14:tracePt t="94195" x="2584450" y="2895600"/>
          <p14:tracePt t="94216" x="2597150" y="2889250"/>
          <p14:tracePt t="94228" x="2603500" y="2889250"/>
          <p14:tracePt t="94295" x="2616200" y="2889250"/>
          <p14:tracePt t="94312" x="2628900" y="2882900"/>
          <p14:tracePt t="94329" x="2647950" y="2876550"/>
          <p14:tracePt t="94345" x="2660650" y="2870200"/>
          <p14:tracePt t="94363" x="2673350" y="2870200"/>
          <p14:tracePt t="94379" x="2679700" y="2863850"/>
          <p14:tracePt t="94396" x="2686050" y="2863850"/>
          <p14:tracePt t="94421" x="2705100" y="2857500"/>
          <p14:tracePt t="94429" x="2717800" y="2857500"/>
          <p14:tracePt t="94451" x="2743200" y="2844800"/>
          <p14:tracePt t="94452" x="2749550" y="2844800"/>
          <p14:tracePt t="94462" x="2768600" y="2838450"/>
          <p14:tracePt t="94478" x="2794000" y="2825750"/>
          <p14:tracePt t="94496" x="2819400" y="2819400"/>
          <p14:tracePt t="94512" x="2825750" y="2819400"/>
          <p14:tracePt t="94529" x="2832100" y="2819400"/>
          <p14:tracePt t="94550" x="2844800" y="2813050"/>
          <p14:tracePt t="94562" x="2857500" y="2813050"/>
          <p14:tracePt t="94579" x="2889250" y="2806700"/>
          <p14:tracePt t="94596" x="2927350" y="2787650"/>
          <p14:tracePt t="94613" x="2959100" y="2774950"/>
          <p14:tracePt t="94637" x="2990850" y="2749550"/>
          <p14:tracePt t="94645" x="2997200" y="2743200"/>
          <p14:tracePt t="94662" x="2997200" y="2736850"/>
          <p14:tracePt t="94679" x="3009900" y="2730500"/>
          <p14:tracePt t="94695" x="3079750" y="2711450"/>
          <p14:tracePt t="94712" x="3200400" y="2705100"/>
          <p14:tracePt t="94729" x="3340100" y="2705100"/>
          <p14:tracePt t="94745" x="3467100" y="2705100"/>
          <p14:tracePt t="94762" x="3587750" y="2705100"/>
          <p14:tracePt t="94779" x="3644900" y="2705100"/>
          <p14:tracePt t="94796" x="3651250" y="2705100"/>
          <p14:tracePt t="94831" x="3663950" y="2698750"/>
          <p14:tracePt t="94846" x="3676650" y="2698750"/>
          <p14:tracePt t="94863" x="3803650" y="2698750"/>
          <p14:tracePt t="94880" x="3937000" y="2711450"/>
          <p14:tracePt t="94896" x="4102100" y="2724150"/>
          <p14:tracePt t="94921" x="4318000" y="2730500"/>
          <p14:tracePt t="94930" x="4413250" y="2730500"/>
          <p14:tracePt t="94947" x="4635500" y="2730500"/>
          <p14:tracePt t="94963" x="4978400" y="2736850"/>
          <p14:tracePt t="94979" x="5454650" y="2755900"/>
          <p14:tracePt t="94996" x="6108700" y="2787650"/>
          <p14:tracePt t="95013" x="6667500" y="2819400"/>
          <p14:tracePt t="95029" x="7118350" y="2838450"/>
          <p14:tracePt t="95046" x="7461250" y="2838450"/>
          <p14:tracePt t="95069" x="7683500" y="2819400"/>
          <p14:tracePt t="95080" x="7702550" y="2813050"/>
          <p14:tracePt t="95100" x="7727950" y="2800350"/>
          <p14:tracePt t="95113" x="7766050" y="2781300"/>
          <p14:tracePt t="95129" x="7810500" y="2768600"/>
          <p14:tracePt t="95149" x="7829550" y="2755900"/>
          <p14:tracePt t="95212" x="7835900" y="2755900"/>
          <p14:tracePt t="95296" x="7829550" y="2755900"/>
          <p14:tracePt t="95313" x="7823200" y="2755900"/>
          <p14:tracePt t="95349" x="7848600" y="2755900"/>
          <p14:tracePt t="95363" x="7893050" y="2755900"/>
          <p14:tracePt t="95379" x="8064500" y="2749550"/>
          <p14:tracePt t="95396" x="8286750" y="2781300"/>
          <p14:tracePt t="95412" x="8509000" y="2800350"/>
          <p14:tracePt t="95430" x="8566150" y="2781300"/>
          <p14:tracePt t="95446" x="8572500" y="2781300"/>
          <p14:tracePt t="95546" x="8578850" y="2774950"/>
          <p14:tracePt t="95563" x="8610600" y="2774950"/>
          <p14:tracePt t="95582" x="8705850" y="2774950"/>
          <p14:tracePt t="95597" x="8731250" y="2768600"/>
          <p14:tracePt t="95613" x="8788400" y="2768600"/>
          <p14:tracePt t="95633" x="8807450" y="2768600"/>
          <p14:tracePt t="95680" x="8820150" y="2768600"/>
          <p14:tracePt t="95696" x="8845550" y="2774950"/>
          <p14:tracePt t="95714" x="8870950" y="2774950"/>
          <p14:tracePt t="95730" x="8890000" y="2781300"/>
          <p14:tracePt t="95747" x="8902700" y="2781300"/>
          <p14:tracePt t="95771" x="8909050" y="2781300"/>
          <p14:tracePt t="96570" x="8883650" y="2774950"/>
          <p14:tracePt t="96651" x="8928100" y="2762250"/>
          <p14:tracePt t="96664" x="8966200" y="2749550"/>
          <p14:tracePt t="96681" x="9010650" y="2724150"/>
          <p14:tracePt t="96682" x="9023350" y="2705100"/>
          <p14:tracePt t="96699" x="9036050" y="2679700"/>
          <p14:tracePt t="96714" x="9048750" y="2673350"/>
          <p14:tracePt t="96731" x="9099550" y="2673350"/>
          <p14:tracePt t="96747" x="9245600" y="2686050"/>
          <p14:tracePt t="96764" x="9448800" y="2692400"/>
          <p14:tracePt t="96781" x="9702800" y="2679700"/>
          <p14:tracePt t="96806" x="9950450" y="2628900"/>
          <p14:tracePt t="96814" x="10020300" y="2609850"/>
          <p14:tracePt t="96831" x="10064750" y="2584450"/>
          <p14:tracePt t="96848" x="10064750" y="2559050"/>
          <p14:tracePt t="96864" x="10033000" y="2533650"/>
          <p14:tracePt t="96883" x="9982200" y="2470150"/>
          <p14:tracePt t="96899" x="9969500" y="2419350"/>
          <p14:tracePt t="96914" x="9969500" y="2393950"/>
          <p14:tracePt t="96931" x="9994900" y="2324100"/>
          <p14:tracePt t="96947" x="10045700" y="2273300"/>
          <p14:tracePt t="96965" x="10064750" y="2247900"/>
          <p14:tracePt t="96990" x="10052050" y="2216150"/>
          <p14:tracePt t="96998" x="10045700" y="2203450"/>
          <p14:tracePt t="97018" x="10026650" y="2178050"/>
          <p14:tracePt t="97030" x="10026650" y="2171700"/>
          <p14:tracePt t="97047" x="10020300" y="2159000"/>
          <p14:tracePt t="97064" x="10020300" y="2139950"/>
          <p14:tracePt t="97081" x="10020300" y="2120900"/>
          <p14:tracePt t="97098" x="10013950" y="2101850"/>
          <p14:tracePt t="97115" x="10013950" y="2089150"/>
          <p14:tracePt t="97138" x="10007600" y="2076450"/>
          <p14:tracePt t="97164" x="10007600" y="2070100"/>
          <p14:tracePt t="97181" x="10013950" y="2063750"/>
          <p14:tracePt t="97198" x="10077450" y="2057400"/>
          <p14:tracePt t="97216" x="10160000" y="2057400"/>
          <p14:tracePt t="97231" x="10217150" y="2051050"/>
          <p14:tracePt t="97248" x="10229850" y="2051050"/>
          <p14:tracePt t="97282" x="10229850" y="2044700"/>
          <p14:tracePt t="97331" x="10229850" y="2051050"/>
          <p14:tracePt t="97348" x="10248900" y="2057400"/>
          <p14:tracePt t="97367" x="10287000" y="2063750"/>
          <p14:tracePt t="97381" x="10363200" y="2076450"/>
          <p14:tracePt t="97397" x="10426700" y="2082800"/>
          <p14:tracePt t="97415" x="10490200" y="2082800"/>
          <p14:tracePt t="97431" x="10521950" y="2076450"/>
          <p14:tracePt t="97448" x="10560050" y="2070100"/>
          <p14:tracePt t="97464" x="10629900" y="2044700"/>
          <p14:tracePt t="97481" x="10693400" y="2025650"/>
          <p14:tracePt t="97510" x="10839450" y="1987550"/>
          <p14:tracePt t="97517" x="10864850" y="1974850"/>
          <p14:tracePt t="97531" x="10896600" y="1962150"/>
          <p14:tracePt t="97548" x="10909300" y="1955800"/>
          <p14:tracePt t="97564" x="10909300" y="1943100"/>
          <p14:tracePt t="97581" x="10909300" y="1930400"/>
          <p14:tracePt t="97598" x="10909300" y="1917700"/>
          <p14:tracePt t="97615" x="10902950" y="1879600"/>
          <p14:tracePt t="97634" x="10871200" y="1841500"/>
          <p14:tracePt t="97648" x="10858500" y="1822450"/>
          <p14:tracePt t="97665" x="10839450" y="1797050"/>
          <p14:tracePt t="97683" x="10814050" y="1784350"/>
          <p14:tracePt t="97698" x="10775950" y="1771650"/>
          <p14:tracePt t="97715" x="10712450" y="1758950"/>
          <p14:tracePt t="97734" x="10553700" y="1739900"/>
          <p14:tracePt t="97748" x="10515600" y="1733550"/>
          <p14:tracePt t="97769" x="10369550" y="1708150"/>
          <p14:tracePt t="97782" x="10287000" y="1689100"/>
          <p14:tracePt t="97798" x="10242550" y="1670050"/>
          <p14:tracePt t="97815" x="10223500" y="1663700"/>
          <p14:tracePt t="97831" x="10217150" y="1663700"/>
          <p14:tracePt t="97848" x="10204450" y="1657350"/>
          <p14:tracePt t="97865" x="10160000" y="1657350"/>
          <p14:tracePt t="97882" x="10109200" y="1663700"/>
          <p14:tracePt t="97898" x="10052050" y="1676400"/>
          <p14:tracePt t="97915" x="10020300" y="1682750"/>
          <p14:tracePt t="97932" x="10007600" y="1689100"/>
          <p14:tracePt t="97948" x="10001250" y="1689100"/>
          <p14:tracePt t="97999" x="9988550" y="1708150"/>
          <p14:tracePt t="98031" x="9937750" y="1809750"/>
          <p14:tracePt t="98048" x="9925050" y="1860550"/>
          <p14:tracePt t="98065" x="9918700" y="1885950"/>
          <p14:tracePt t="98082" x="9918700" y="1892300"/>
          <p14:tracePt t="98098" x="9918700" y="1898650"/>
          <p14:tracePt t="98115" x="9918700" y="1905000"/>
          <p14:tracePt t="98132" x="9925050" y="1911350"/>
          <p14:tracePt t="98149" x="9956800" y="1943100"/>
          <p14:tracePt t="98174" x="10058400" y="2025650"/>
          <p14:tracePt t="98182" x="10077450" y="2038350"/>
          <p14:tracePt t="98198" x="10147300" y="2089150"/>
          <p14:tracePt t="98215" x="10261600" y="2127250"/>
          <p14:tracePt t="98232" x="10325100" y="2133600"/>
          <p14:tracePt t="98249" x="10477500" y="2127250"/>
          <p14:tracePt t="98265" x="10642600" y="2108200"/>
          <p14:tracePt t="98283" x="10756900" y="2082800"/>
          <p14:tracePt t="98313" x="10915650" y="2044700"/>
          <p14:tracePt t="98322" x="10941050" y="2038350"/>
          <p14:tracePt t="98332" x="10960100" y="2032000"/>
          <p14:tracePt t="98348" x="10979150" y="2025650"/>
          <p14:tracePt t="98365" x="10991850" y="2012950"/>
          <p14:tracePt t="98382" x="10998200" y="2000250"/>
          <p14:tracePt t="98399" x="10998200" y="1981200"/>
          <p14:tracePt t="98416" x="11004550" y="1968500"/>
          <p14:tracePt t="98446" x="11004550" y="1949450"/>
          <p14:tracePt t="98451" x="11004550" y="1943100"/>
          <p14:tracePt t="98516" x="11004550" y="1936750"/>
          <p14:tracePt t="98599" x="10998200" y="1936750"/>
          <p14:tracePt t="98615" x="10985500" y="1924050"/>
          <p14:tracePt t="98632" x="10960100" y="1917700"/>
          <p14:tracePt t="98649" x="10922000" y="1905000"/>
          <p14:tracePt t="98666" x="10833100" y="1898650"/>
          <p14:tracePt t="98683" x="10744200" y="1898650"/>
          <p14:tracePt t="98699" x="10655300" y="1898650"/>
          <p14:tracePt t="98716" x="10610850" y="1898650"/>
          <p14:tracePt t="98732" x="10579100" y="1898650"/>
          <p14:tracePt t="98749" x="10566400" y="1898650"/>
          <p14:tracePt t="98766" x="10547350" y="1898650"/>
          <p14:tracePt t="98783" x="10509250" y="1892300"/>
          <p14:tracePt t="98799" x="10452100" y="1892300"/>
          <p14:tracePt t="98830" x="10420350" y="1892300"/>
          <p14:tracePt t="98834" x="10407650" y="1892300"/>
          <p14:tracePt t="98849" x="10401300" y="1892300"/>
          <p14:tracePt t="98866" x="10394950" y="1892300"/>
          <p14:tracePt t="98902" x="10375900" y="1892300"/>
          <p14:tracePt t="98916" x="10350500" y="1905000"/>
          <p14:tracePt t="98933" x="10293350" y="1930400"/>
          <p14:tracePt t="98934" x="10261600" y="1943100"/>
          <p14:tracePt t="98952" x="10210800" y="1968500"/>
          <p14:tracePt t="98966" x="10185400" y="1987550"/>
          <p14:tracePt t="98982" x="10172700" y="1993900"/>
          <p14:tracePt t="99047" x="10172700" y="2019300"/>
          <p14:tracePt t="99051" x="10179050" y="2038350"/>
          <p14:tracePt t="99066" x="10191750" y="2070100"/>
          <p14:tracePt t="99083" x="10210800" y="2089150"/>
          <p14:tracePt t="99099" x="10223500" y="2101850"/>
          <p14:tracePt t="99116" x="10236200" y="2108200"/>
          <p14:tracePt t="99134" x="10255250" y="2114550"/>
          <p14:tracePt t="99149" x="10287000" y="2120900"/>
          <p14:tracePt t="99166" x="10318750" y="2120900"/>
          <p14:tracePt t="99183" x="10363200" y="2120900"/>
          <p14:tracePt t="99199" x="10401300" y="2120900"/>
          <p14:tracePt t="99216" x="10433050" y="2127250"/>
          <p14:tracePt t="99233" x="10477500" y="2127250"/>
          <p14:tracePt t="99250" x="10560050" y="2120900"/>
          <p14:tracePt t="99266" x="10579100" y="2114550"/>
          <p14:tracePt t="99282" x="10642600" y="2101850"/>
          <p14:tracePt t="99299" x="10680700" y="2089150"/>
          <p14:tracePt t="99316" x="10718800" y="2070100"/>
          <p14:tracePt t="99333" x="10737850" y="2057400"/>
          <p14:tracePt t="99383" x="10731500" y="2057400"/>
          <p14:tracePt t="99399" x="10699750" y="2057400"/>
          <p14:tracePt t="99416" x="10648950" y="2057400"/>
          <p14:tracePt t="99433" x="10585450" y="2063750"/>
          <p14:tracePt t="99450" x="10496550" y="2063750"/>
          <p14:tracePt t="99475" x="10299700" y="2082800"/>
          <p14:tracePt t="99486" x="10026650" y="2133600"/>
          <p14:tracePt t="99502" x="9664700" y="2197100"/>
          <p14:tracePt t="99516" x="9467850" y="2228850"/>
          <p14:tracePt t="99533" x="8705850" y="2292350"/>
          <p14:tracePt t="99552" x="8229600" y="2292350"/>
          <p14:tracePt t="99566" x="7905750" y="2279650"/>
          <p14:tracePt t="99583" x="7531100" y="2247900"/>
          <p14:tracePt t="99600" x="7124700" y="2209800"/>
          <p14:tracePt t="99618" x="6654800" y="2190750"/>
          <p14:tracePt t="99633" x="6146800" y="2159000"/>
          <p14:tracePt t="99650" x="5772150" y="2139950"/>
          <p14:tracePt t="99666" x="5511800" y="2120900"/>
          <p14:tracePt t="99683" x="5340350" y="2101850"/>
          <p14:tracePt t="99705" x="5022850" y="2108200"/>
          <p14:tracePt t="99716" x="4857750" y="2127250"/>
          <p14:tracePt t="99738" x="4311650" y="2197100"/>
          <p14:tracePt t="99750" x="4203700" y="2216150"/>
          <p14:tracePt t="99766" x="3956050" y="2254250"/>
          <p14:tracePt t="99767" x="3867150" y="2266950"/>
          <p14:tracePt t="99783" x="3822700" y="2273300"/>
          <p14:tracePt t="99850" x="3822700" y="2279650"/>
          <p14:tracePt t="99867" x="3810000" y="2292350"/>
          <p14:tracePt t="99886" x="3810000" y="2311400"/>
          <p14:tracePt t="99900" x="3835400" y="2330450"/>
          <p14:tracePt t="99916" x="3905250" y="2362200"/>
          <p14:tracePt t="99933" x="3956050" y="2381250"/>
          <p14:tracePt t="99950" x="3981450" y="2393950"/>
          <p14:tracePt t="99967" x="4013200" y="2419350"/>
          <p14:tracePt t="99989" x="4044950" y="2463800"/>
          <p14:tracePt t="100000" x="4051300" y="2470150"/>
          <p14:tracePt t="100017" x="4064000" y="2476500"/>
          <p14:tracePt t="100034" x="4070350" y="2482850"/>
          <p14:tracePt t="100050" x="4121150" y="2495550"/>
          <p14:tracePt t="100069" x="4222750" y="2501900"/>
          <p14:tracePt t="100084" x="4248150" y="2501900"/>
          <p14:tracePt t="100101" x="4273550" y="2501900"/>
          <p14:tracePt t="100117" x="4286250" y="2501900"/>
          <p14:tracePt t="100136" x="4292600" y="2501900"/>
          <p14:tracePt t="100150" x="4305300" y="2501900"/>
          <p14:tracePt t="100167" x="4318000" y="2476500"/>
          <p14:tracePt t="100189" x="4318000" y="2432050"/>
          <p14:tracePt t="100200" x="4318000" y="2400300"/>
          <p14:tracePt t="100216" x="4318000" y="2374900"/>
          <p14:tracePt t="100233" x="4318000" y="2368550"/>
          <p14:tracePt t="100250" x="4279900" y="2355850"/>
          <p14:tracePt t="100267" x="4210050" y="2343150"/>
          <p14:tracePt t="100284" x="4127500" y="2336800"/>
          <p14:tracePt t="100300" x="4076700" y="2330450"/>
          <p14:tracePt t="100319" x="4000500" y="2298700"/>
          <p14:tracePt t="100333" x="3987800" y="2286000"/>
          <p14:tracePt t="100350" x="3968750" y="2273300"/>
          <p14:tracePt t="100367" x="3937000" y="2260600"/>
          <p14:tracePt t="100384" x="3873500" y="2254250"/>
          <p14:tracePt t="100401" x="3816350" y="2254250"/>
          <p14:tracePt t="100418" x="3797300" y="2254250"/>
          <p14:tracePt t="100485" x="3765550" y="2254250"/>
          <p14:tracePt t="100500" x="3708400" y="2260600"/>
          <p14:tracePt t="100517" x="3492500" y="2305050"/>
          <p14:tracePt t="100534" x="3384550" y="2349500"/>
          <p14:tracePt t="100550" x="3333750" y="2381250"/>
          <p14:tracePt t="100567" x="3333750" y="2387600"/>
          <p14:tracePt t="100584" x="3333750" y="2393950"/>
          <p14:tracePt t="100600" x="3340100" y="2400300"/>
          <p14:tracePt t="100617" x="3390900" y="2438400"/>
          <p14:tracePt t="100634" x="3454400" y="2508250"/>
          <p14:tracePt t="100651" x="3511550" y="2590800"/>
          <p14:tracePt t="100667" x="3568700" y="2679700"/>
          <p14:tracePt t="100698" x="3714750" y="2787650"/>
          <p14:tracePt t="100717" x="3886200" y="2794000"/>
          <p14:tracePt t="100738" x="4006850" y="2774950"/>
          <p14:tracePt t="100750" x="4146550" y="2730500"/>
          <p14:tracePt t="100767" x="4178300" y="2717800"/>
          <p14:tracePt t="100784" x="4184650" y="2717800"/>
          <p14:tracePt t="100819" x="4184650" y="2711450"/>
          <p14:tracePt t="100851" x="4191000" y="2711450"/>
          <p14:tracePt t="100867" x="4222750" y="2679700"/>
          <p14:tracePt t="100884" x="4273550" y="2609850"/>
          <p14:tracePt t="100900" x="4311650" y="2546350"/>
          <p14:tracePt t="100934" x="4324350" y="2546350"/>
          <p14:tracePt t="100951" x="4356100" y="2552700"/>
          <p14:tracePt t="100979" x="4375150" y="2565400"/>
          <p14:tracePt t="101050" x="4368800" y="2552700"/>
          <p14:tracePt t="101068" x="4349750" y="2546350"/>
          <p14:tracePt t="101218" x="4318000" y="2559050"/>
          <p14:tracePt t="101234" x="4298950" y="2571750"/>
          <p14:tracePt t="101251" x="4292600" y="2578100"/>
          <p14:tracePt t="101408" x="4298950" y="2578100"/>
          <p14:tracePt t="101431" x="4311650" y="2559050"/>
          <p14:tracePt t="101451" x="4318000" y="2552700"/>
          <p14:tracePt t="101586" x="4292600" y="2552700"/>
          <p14:tracePt t="101602" x="4254500" y="2552700"/>
          <p14:tracePt t="101618" x="4248150" y="2552700"/>
          <p14:tracePt t="104139" x="4203700" y="2508250"/>
          <p14:tracePt t="104155" x="4108450" y="2451100"/>
          <p14:tracePt t="104170" x="3943350" y="2381250"/>
          <p14:tracePt t="104187" x="3670300" y="2311400"/>
          <p14:tracePt t="104203" x="3397250" y="2254250"/>
          <p14:tracePt t="104220" x="3175000" y="2203450"/>
          <p14:tracePt t="104237" x="3086100" y="2171700"/>
          <p14:tracePt t="104253" x="3022600" y="2133600"/>
          <p14:tracePt t="104270" x="2959100" y="2101850"/>
          <p14:tracePt t="104287" x="2749550" y="2051050"/>
          <p14:tracePt t="104303" x="2578100" y="2038350"/>
          <p14:tracePt t="104322" x="2336800" y="2032000"/>
          <p14:tracePt t="104339" x="2152650" y="2038350"/>
          <p14:tracePt t="104354" x="2076450" y="2070100"/>
          <p14:tracePt t="104371" x="2070100" y="2089150"/>
          <p14:tracePt t="104387" x="2095500" y="2108200"/>
          <p14:tracePt t="104403" x="2133600" y="2133600"/>
          <p14:tracePt t="104420" x="2133600" y="2139950"/>
          <p14:tracePt t="104437" x="2133600" y="2165350"/>
          <p14:tracePt t="104454" x="2127250" y="2209800"/>
          <p14:tracePt t="104470" x="2133600" y="2254250"/>
          <p14:tracePt t="104487" x="2165350" y="2305050"/>
          <p14:tracePt t="104504" x="2209800" y="2330450"/>
          <p14:tracePt t="104521" x="2305050" y="2336800"/>
          <p14:tracePt t="104537" x="2355850" y="2336800"/>
          <p14:tracePt t="104553" x="2362200" y="2336800"/>
          <p14:tracePt t="104570" x="2355850" y="2349500"/>
          <p14:tracePt t="104587" x="2336800" y="2362200"/>
          <p14:tracePt t="104604" x="2317750" y="2374900"/>
          <p14:tracePt t="104620" x="2317750" y="2381250"/>
          <p14:tracePt t="104654" x="2324100" y="2374900"/>
          <p14:tracePt t="104671" x="2381250" y="2330450"/>
          <p14:tracePt t="104687" x="2419350" y="2305050"/>
          <p14:tracePt t="104704" x="2444750" y="2279650"/>
          <p14:tracePt t="104969" x="2444750" y="2286000"/>
          <p14:tracePt t="104992" x="2482850" y="2362200"/>
          <p14:tracePt t="105004" x="2489200" y="2413000"/>
          <p14:tracePt t="105021" x="2463800" y="2565400"/>
          <p14:tracePt t="105037" x="2400300" y="2692400"/>
          <p14:tracePt t="105054" x="2362200" y="2749550"/>
          <p14:tracePt t="105071" x="2362200" y="2755900"/>
          <p14:tracePt t="105096" x="2425700" y="2724150"/>
          <p14:tracePt t="105104" x="2482850" y="2692400"/>
          <p14:tracePt t="105127" x="2552700" y="2660650"/>
          <p14:tracePt t="105138" x="2546350" y="2660650"/>
          <p14:tracePt t="105154" x="2508250" y="2667000"/>
          <p14:tracePt t="105171" x="2463800" y="2692400"/>
          <p14:tracePt t="105188" x="2451100" y="2698750"/>
          <p14:tracePt t="105221" x="2451100" y="2692400"/>
          <p14:tracePt t="105237" x="2463800" y="2660650"/>
          <p14:tracePt t="105255" x="2482850" y="2597150"/>
          <p14:tracePt t="105271" x="2470150" y="2584450"/>
          <p14:tracePt t="105288" x="2336800" y="2540000"/>
          <p14:tracePt t="105304" x="2159000" y="2495550"/>
          <p14:tracePt t="105321" x="2000250" y="2444750"/>
          <p14:tracePt t="105338" x="1854200" y="2381250"/>
          <p14:tracePt t="105355" x="1778000" y="2324100"/>
          <p14:tracePt t="105380" x="1758950" y="2286000"/>
          <p14:tracePt t="105421" x="1758950" y="2305050"/>
          <p14:tracePt t="105439" x="1714500" y="2387600"/>
          <p14:tracePt t="105455" x="1695450" y="2413000"/>
          <p14:tracePt t="105471" x="1663700" y="2482850"/>
          <p14:tracePt t="105488" x="1657350" y="2495550"/>
          <p14:tracePt t="105504" x="1657350" y="2520950"/>
          <p14:tracePt t="105523" x="1670050" y="2540000"/>
          <p14:tracePt t="105538" x="1739900" y="2552700"/>
          <p14:tracePt t="105554" x="1835150" y="2559050"/>
          <p14:tracePt t="105571" x="1905000" y="2565400"/>
          <p14:tracePt t="105588" x="1936750" y="2578100"/>
          <p14:tracePt t="105612" x="2000250" y="2597150"/>
          <p14:tracePt t="105622" x="2032000" y="2603500"/>
          <p14:tracePt t="105640" x="2101850" y="2603500"/>
          <p14:tracePt t="105655" x="2216150" y="2584450"/>
          <p14:tracePt t="105672" x="2305050" y="2552700"/>
          <p14:tracePt t="105673" x="2349500" y="2540000"/>
          <p14:tracePt t="105689" x="2387600" y="2527300"/>
          <p14:tracePt t="105709" x="2470150" y="2489200"/>
          <p14:tracePt t="105721" x="2476500" y="2489200"/>
          <p14:tracePt t="105805" x="2463800" y="2489200"/>
          <p14:tracePt t="105821" x="2419350" y="2489200"/>
          <p14:tracePt t="105840" x="2362200" y="2495550"/>
          <p14:tracePt t="105855" x="2305050" y="2514600"/>
          <p14:tracePt t="105871" x="2260600" y="2527300"/>
          <p14:tracePt t="105888" x="2228850" y="2533650"/>
          <p14:tracePt t="105905" x="2216150" y="2533650"/>
          <p14:tracePt t="106130" x="2216150" y="2540000"/>
          <p14:tracePt t="106138" x="2209800" y="2546350"/>
          <p14:tracePt t="106155" x="2184400" y="2565400"/>
          <p14:tracePt t="106174" x="2171700" y="2578100"/>
          <p14:tracePt t="106188" x="2165350" y="2584450"/>
          <p14:tracePt t="106816" x="2159000" y="2584450"/>
          <p14:tracePt t="106822" x="2146300" y="2584450"/>
          <p14:tracePt t="106839" x="2101850" y="2584450"/>
          <p14:tracePt t="106856" x="2057400" y="2578100"/>
          <p14:tracePt t="106872" x="2025650" y="2571750"/>
          <p14:tracePt t="106889" x="1993900" y="2571750"/>
          <p14:tracePt t="106906" x="1981200" y="2565400"/>
          <p14:tracePt t="106939" x="1974850" y="2559050"/>
          <p14:tracePt t="106967" x="1962150" y="2533650"/>
          <p14:tracePt t="106989" x="1962150" y="2520950"/>
          <p14:tracePt t="107006" x="1962150" y="2489200"/>
          <p14:tracePt t="107023" x="1955800" y="2438400"/>
          <p14:tracePt t="107039" x="1955800" y="2406650"/>
          <p14:tracePt t="107057" x="1955800" y="2381250"/>
          <p14:tracePt t="107073" x="1962150" y="2368550"/>
          <p14:tracePt t="107124" x="1962150" y="2355850"/>
          <p14:tracePt t="107141" x="1968500" y="2343150"/>
          <p14:tracePt t="107157" x="1968500" y="2330450"/>
          <p14:tracePt t="107173" x="1968500" y="2317750"/>
          <p14:tracePt t="107194" x="1968500" y="2292350"/>
          <p14:tracePt t="107206" x="1968500" y="2279650"/>
          <p14:tracePt t="107317" x="1968500" y="2286000"/>
          <p14:tracePt t="107339" x="1981200" y="2286000"/>
          <p14:tracePt t="107356" x="2070100" y="2266950"/>
          <p14:tracePt t="107374" x="2159000" y="2241550"/>
          <p14:tracePt t="107390" x="2216150" y="2228850"/>
          <p14:tracePt t="107406" x="2254250" y="2216150"/>
          <p14:tracePt t="107423" x="2292350" y="2216150"/>
          <p14:tracePt t="107439" x="2311400" y="2209800"/>
          <p14:tracePt t="107456" x="2324100" y="2209800"/>
          <p14:tracePt t="107573" x="2317750" y="2209800"/>
          <p14:tracePt t="107608" x="2324100" y="2216150"/>
          <p14:tracePt t="107623" x="2343150" y="2222500"/>
          <p14:tracePt t="107639" x="2400300" y="2235200"/>
          <p14:tracePt t="107656" x="2438400" y="2241550"/>
          <p14:tracePt t="107673" x="2451100" y="2247900"/>
          <p14:tracePt t="107890" x="2463800" y="2247900"/>
          <p14:tracePt t="107909" x="2514600" y="2273300"/>
          <p14:tracePt t="107924" x="2527300" y="2273300"/>
          <p14:tracePt t="107941" x="2552700" y="2286000"/>
          <p14:tracePt t="107957" x="2559050" y="2286000"/>
          <p14:tracePt t="107974" x="2559050" y="2292350"/>
          <p14:tracePt t="107975" x="2565400" y="2292350"/>
          <p14:tracePt t="108065" x="2571750" y="2286000"/>
          <p14:tracePt t="108074" x="2578100" y="2286000"/>
          <p14:tracePt t="108092" x="2609850" y="2273300"/>
          <p14:tracePt t="108107" x="2628900" y="2266950"/>
          <p14:tracePt t="108190" x="2641600" y="2266950"/>
          <p14:tracePt t="108207" x="2686050" y="2254250"/>
          <p14:tracePt t="108224" x="2730500" y="2247900"/>
          <p14:tracePt t="108240" x="2749550" y="2247900"/>
          <p14:tracePt t="108259" x="2889250" y="2260600"/>
          <p14:tracePt t="108273" x="2965450" y="2279650"/>
          <p14:tracePt t="108290" x="3073400" y="2305050"/>
          <p14:tracePt t="108307" x="3136900" y="2311400"/>
          <p14:tracePt t="108323" x="3194050" y="2311400"/>
          <p14:tracePt t="108340" x="3295650" y="2305050"/>
          <p14:tracePt t="108357" x="3435350" y="2298700"/>
          <p14:tracePt t="108374" x="3587750" y="2305050"/>
          <p14:tracePt t="108390" x="3695700" y="2343150"/>
          <p14:tracePt t="108409" x="3714750" y="2368550"/>
          <p14:tracePt t="108423" x="3721100" y="2374900"/>
          <p14:tracePt t="108440" x="3727450" y="2387600"/>
          <p14:tracePt t="108459" x="3733800" y="2393950"/>
          <p14:tracePt t="108474" x="3752850" y="2406650"/>
          <p14:tracePt t="108491" x="3816350" y="2438400"/>
          <p14:tracePt t="108519" x="3981450" y="2470150"/>
          <p14:tracePt t="108528" x="4038600" y="2476500"/>
          <p14:tracePt t="108540" x="4140200" y="2495550"/>
          <p14:tracePt t="108559" x="4165600" y="2495550"/>
          <p14:tracePt t="108573" x="4178300" y="2501900"/>
          <p14:tracePt t="108590" x="4203700" y="2501900"/>
          <p14:tracePt t="108608" x="4229100" y="2514600"/>
          <p14:tracePt t="108624" x="4260850" y="2527300"/>
          <p14:tracePt t="108641" x="4305300" y="2540000"/>
          <p14:tracePt t="108657" x="4343400" y="2546350"/>
          <p14:tracePt t="108674" x="4381500" y="2552700"/>
          <p14:tracePt t="108691" x="4413250" y="2552700"/>
          <p14:tracePt t="108707" x="4451350" y="2540000"/>
          <p14:tracePt t="108724" x="4470400" y="2533650"/>
          <p14:tracePt t="108740" x="4495800" y="2527300"/>
          <p14:tracePt t="108757" x="4514850" y="2520950"/>
          <p14:tracePt t="108774" x="4559300" y="2520950"/>
          <p14:tracePt t="108791" x="4591050" y="2514600"/>
          <p14:tracePt t="108807" x="4629150" y="2508250"/>
          <p14:tracePt t="108824" x="4654550" y="2508250"/>
          <p14:tracePt t="108841" x="4660900" y="2514600"/>
          <p14:tracePt t="108857" x="4673600" y="2520950"/>
          <p14:tracePt t="108901" x="4679950" y="2520950"/>
          <p14:tracePt t="108925" x="4699000" y="2501900"/>
          <p14:tracePt t="108942" x="4737100" y="2470150"/>
          <p14:tracePt t="108957" x="4756150" y="2451100"/>
          <p14:tracePt t="108974" x="4743450" y="2444750"/>
          <p14:tracePt t="108991" x="4648200" y="2432050"/>
          <p14:tracePt t="109008" x="4502150" y="2432050"/>
          <p14:tracePt t="109024" x="4375150" y="2444750"/>
          <p14:tracePt t="109042" x="4235450" y="2444750"/>
          <p14:tracePt t="109058" x="4165600" y="2438400"/>
          <p14:tracePt t="109075" x="4152900" y="2438400"/>
          <p14:tracePt t="109092" x="4146550" y="2432050"/>
          <p14:tracePt t="109107" x="4140200" y="2419350"/>
          <p14:tracePt t="109124" x="4114800" y="2413000"/>
          <p14:tracePt t="109141" x="4013200" y="2387600"/>
          <p14:tracePt t="109157" x="3873500" y="2355850"/>
          <p14:tracePt t="109174" x="3771900" y="2324100"/>
          <p14:tracePt t="109191" x="3721100" y="2286000"/>
          <p14:tracePt t="109208" x="3695700" y="2254250"/>
          <p14:tracePt t="109224" x="3695700" y="2216150"/>
          <p14:tracePt t="109241" x="3695700" y="2190750"/>
          <p14:tracePt t="109258" x="3676650" y="2165350"/>
          <p14:tracePt t="109275" x="3556000" y="2114550"/>
          <p14:tracePt t="109291" x="3276600" y="2019300"/>
          <p14:tracePt t="109309" x="3035300" y="1936750"/>
          <p14:tracePt t="109325" x="2889250" y="1892300"/>
          <p14:tracePt t="109342" x="2806700" y="1866900"/>
          <p14:tracePt t="109358" x="2800350" y="1860550"/>
          <p14:tracePt t="109391" x="2794000" y="1860550"/>
          <p14:tracePt t="109409" x="2749550" y="1892300"/>
          <p14:tracePt t="109426" x="2540000" y="1974850"/>
          <p14:tracePt t="109454" x="2273300" y="2025650"/>
          <p14:tracePt t="109459" x="2216150" y="2032000"/>
          <p14:tracePt t="109477" x="2146300" y="2032000"/>
          <p14:tracePt t="109541" x="2159000" y="2032000"/>
          <p14:tracePt t="109560" x="2159000" y="2038350"/>
          <p14:tracePt t="109575" x="2171700" y="2044700"/>
          <p14:tracePt t="109591" x="2216150" y="2082800"/>
          <p14:tracePt t="109608" x="2273300" y="2108200"/>
          <p14:tracePt t="109625" x="2330450" y="2133600"/>
          <p14:tracePt t="109641" x="2451100" y="2159000"/>
          <p14:tracePt t="109659" x="2597150" y="2190750"/>
          <p14:tracePt t="109675" x="2717800" y="2222500"/>
          <p14:tracePt t="109691" x="2825750" y="2260600"/>
          <p14:tracePt t="109709" x="2914650" y="2292350"/>
          <p14:tracePt t="109730" x="3079750" y="2336800"/>
          <p14:tracePt t="109742" x="3143250" y="2343150"/>
          <p14:tracePt t="109758" x="3219450" y="2349500"/>
          <p14:tracePt t="109775" x="3276600" y="2349500"/>
          <p14:tracePt t="109792" x="3346450" y="2336800"/>
          <p14:tracePt t="109808" x="3429000" y="2324100"/>
          <p14:tracePt t="109825" x="3517900" y="2305050"/>
          <p14:tracePt t="109842" x="3625850" y="2292350"/>
          <p14:tracePt t="109859" x="3683000" y="2279650"/>
          <p14:tracePt t="109875" x="3790950" y="2247900"/>
          <p14:tracePt t="109892" x="3829050" y="2228850"/>
          <p14:tracePt t="109913" x="3848100" y="2216150"/>
          <p14:tracePt t="109928" x="3867150" y="2203450"/>
          <p14:tracePt t="109942" x="3886200" y="2190750"/>
          <p14:tracePt t="109960" x="3911600" y="2165350"/>
          <p14:tracePt t="109975" x="3930650" y="2139950"/>
          <p14:tracePt t="109992" x="3937000" y="2120900"/>
          <p14:tracePt t="110009" x="3937000" y="2108200"/>
          <p14:tracePt t="110025" x="3905250" y="2089150"/>
          <p14:tracePt t="110042" x="3873500" y="2076450"/>
          <p14:tracePt t="110059" x="3835400" y="2057400"/>
          <p14:tracePt t="110075" x="3797300" y="2032000"/>
          <p14:tracePt t="110098" x="3727450" y="1993900"/>
          <p14:tracePt t="110109" x="3695700" y="1981200"/>
          <p14:tracePt t="110125" x="3625850" y="1968500"/>
          <p14:tracePt t="110142" x="3549650" y="1962150"/>
          <p14:tracePt t="110159" x="3524250" y="1962150"/>
          <p14:tracePt t="110175" x="3441700" y="1962150"/>
          <p14:tracePt t="110192" x="3409950" y="1962150"/>
          <p14:tracePt t="110208" x="3390900" y="1955800"/>
          <p14:tracePt t="110227" x="3365500" y="1955800"/>
          <p14:tracePt t="110256" x="3232150" y="1974850"/>
          <p14:tracePt t="110263" x="3162300" y="1987550"/>
          <p14:tracePt t="110277" x="3111500" y="2000250"/>
          <p14:tracePt t="110292" x="3009900" y="2032000"/>
          <p14:tracePt t="110308" x="2965450" y="2051050"/>
          <p14:tracePt t="110327" x="2952750" y="2070100"/>
          <p14:tracePt t="110359" x="2965450" y="2070100"/>
          <p14:tracePt t="110384" x="2997200" y="2082800"/>
          <p14:tracePt t="110392" x="3009900" y="2095500"/>
          <p14:tracePt t="110409" x="3035300" y="2114550"/>
          <p14:tracePt t="110425" x="3098800" y="2171700"/>
          <p14:tracePt t="110442" x="3206750" y="2241550"/>
          <p14:tracePt t="110459" x="3384550" y="2336800"/>
          <p14:tracePt t="110478" x="3600450" y="2438400"/>
          <p14:tracePt t="110492" x="3879850" y="2533650"/>
          <p14:tracePt t="110510" x="4203700" y="2603500"/>
          <p14:tracePt t="110526" x="4476750" y="2635250"/>
          <p14:tracePt t="110542" x="4603750" y="2635250"/>
          <p14:tracePt t="110559" x="4667250" y="2635250"/>
          <p14:tracePt t="110576" x="4711700" y="2635250"/>
          <p14:tracePt t="110578" x="4743450" y="2628900"/>
          <p14:tracePt t="110593" x="4781550" y="2628900"/>
          <p14:tracePt t="110610" x="4965700" y="2641600"/>
          <p14:tracePt t="110627" x="5105400" y="2654300"/>
          <p14:tracePt t="110644" x="5200650" y="2660650"/>
          <p14:tracePt t="110659" x="5270500" y="2673350"/>
          <p14:tracePt t="110675" x="5295900" y="2673350"/>
          <p14:tracePt t="110692" x="5314950" y="2673350"/>
          <p14:tracePt t="110710" x="5327650" y="2679700"/>
          <p14:tracePt t="110726" x="5340350" y="2679700"/>
          <p14:tracePt t="110745" x="5353050" y="2686050"/>
          <p14:tracePt t="110759" x="5365750" y="2692400"/>
          <p14:tracePt t="110776" x="5403850" y="2705100"/>
          <p14:tracePt t="110794" x="5530850" y="2724150"/>
          <p14:tracePt t="110809" x="5588000" y="2730500"/>
          <p14:tracePt t="110827" x="5670550" y="2743200"/>
          <p14:tracePt t="110843" x="5689600" y="2743200"/>
          <p14:tracePt t="110859" x="5702300" y="2743200"/>
          <p14:tracePt t="110876" x="5715000" y="2736850"/>
          <p14:tracePt t="110898" x="5734050" y="2724150"/>
          <p14:tracePt t="110909" x="5746750" y="2711450"/>
          <p14:tracePt t="110926" x="5753100" y="2705100"/>
          <p14:tracePt t="110994" x="5753100" y="2686050"/>
          <p14:tracePt t="111009" x="5746750" y="2673350"/>
          <p14:tracePt t="111027" x="5740400" y="2654300"/>
          <p14:tracePt t="111045" x="5727700" y="2635250"/>
          <p14:tracePt t="111059" x="5715000" y="2616200"/>
          <p14:tracePt t="111076" x="5702300" y="2597150"/>
          <p14:tracePt t="111092" x="5689600" y="2578100"/>
          <p14:tracePt t="111109" x="5676900" y="2565400"/>
          <p14:tracePt t="111126" x="5645150" y="2533650"/>
          <p14:tracePt t="111143" x="5594350" y="2501900"/>
          <p14:tracePt t="111159" x="5518150" y="2463800"/>
          <p14:tracePt t="111177" x="5340350" y="2406650"/>
          <p14:tracePt t="111192" x="5207000" y="2374900"/>
          <p14:tracePt t="111210" x="5099050" y="2349500"/>
          <p14:tracePt t="111226" x="4997450" y="2324100"/>
          <p14:tracePt t="111243" x="4953000" y="2305050"/>
          <p14:tracePt t="111260" x="4933950" y="2298700"/>
          <p14:tracePt t="111276" x="4921250" y="2298700"/>
          <p14:tracePt t="111293" x="4876800" y="2298700"/>
          <p14:tracePt t="111311" x="4737100" y="2324100"/>
          <p14:tracePt t="111326" x="4578350" y="2349500"/>
          <p14:tracePt t="111343" x="4419600" y="2381250"/>
          <p14:tracePt t="111363" x="4254500" y="2400300"/>
          <p14:tracePt t="111376" x="4197350" y="2400300"/>
          <p14:tracePt t="111395" x="4191000" y="2400300"/>
          <p14:tracePt t="111443" x="4191000" y="2406650"/>
          <p14:tracePt t="111459" x="4210050" y="2438400"/>
          <p14:tracePt t="111476" x="4222750" y="2463800"/>
          <p14:tracePt t="111493" x="4248150" y="2501900"/>
          <p14:tracePt t="111510" x="4273550" y="2527300"/>
          <p14:tracePt t="111526" x="4292600" y="2540000"/>
          <p14:tracePt t="111552" x="4330700" y="2552700"/>
          <p14:tracePt t="111560" x="4349750" y="2552700"/>
          <p14:tracePt t="111576" x="4419600" y="2571750"/>
          <p14:tracePt t="111593" x="4502150" y="2584450"/>
          <p14:tracePt t="111609" x="4591050" y="2603500"/>
          <p14:tracePt t="111627" x="4673600" y="2622550"/>
          <p14:tracePt t="111643" x="4737100" y="2635250"/>
          <p14:tracePt t="111660" x="4800600" y="2641600"/>
          <p14:tracePt t="111678" x="4940300" y="2641600"/>
          <p14:tracePt t="111693" x="5080000" y="2641600"/>
          <p14:tracePt t="111710" x="5251450" y="2647950"/>
          <p14:tracePt t="111726" x="5378450" y="2654300"/>
          <p14:tracePt t="111744" x="5537200" y="2654300"/>
          <p14:tracePt t="111760" x="5638800" y="2654300"/>
          <p14:tracePt t="111777" x="5708650" y="2628900"/>
          <p14:tracePt t="111794" x="5746750" y="2616200"/>
          <p14:tracePt t="111810" x="5797550" y="2590800"/>
          <p14:tracePt t="111827" x="5848350" y="2565400"/>
          <p14:tracePt t="111843" x="5899150" y="2533650"/>
          <p14:tracePt t="111860" x="5930900" y="2501900"/>
          <p14:tracePt t="111876" x="5930900" y="2482850"/>
          <p14:tracePt t="111893" x="5918200" y="2463800"/>
          <p14:tracePt t="111910" x="5892800" y="2451100"/>
          <p14:tracePt t="111927" x="5880100" y="2444750"/>
          <p14:tracePt t="111979" x="5867400" y="2438400"/>
          <p14:tracePt t="111993" x="5854700" y="2432050"/>
          <p14:tracePt t="112020" x="5784850" y="2400300"/>
          <p14:tracePt t="112044" x="5683250" y="2355850"/>
          <p14:tracePt t="112060" x="5607050" y="2330450"/>
          <p14:tracePt t="112077" x="5537200" y="2305050"/>
          <p14:tracePt t="112098" x="5486400" y="2298700"/>
          <p14:tracePt t="112110" x="5435600" y="2292350"/>
          <p14:tracePt t="112127" x="5403850" y="2292350"/>
          <p14:tracePt t="112144" x="5365750" y="2292350"/>
          <p14:tracePt t="112160" x="5321300" y="2292350"/>
          <p14:tracePt t="112177" x="5295900" y="2292350"/>
          <p14:tracePt t="112194" x="5283200" y="2298700"/>
          <p14:tracePt t="112211" x="5276850" y="2298700"/>
          <p14:tracePt t="112344" x="5238750" y="2317750"/>
          <p14:tracePt t="112361" x="5194300" y="2336800"/>
          <p14:tracePt t="112377" x="4972050" y="2393950"/>
          <p14:tracePt t="112394" x="4775200" y="2419350"/>
          <p14:tracePt t="112412" x="4641850" y="2425700"/>
          <p14:tracePt t="112427" x="4559300" y="2425700"/>
          <p14:tracePt t="112444" x="4533900" y="2419350"/>
          <p14:tracePt t="112461" x="4527550" y="2419350"/>
          <p14:tracePt t="112544" x="4521200" y="2438400"/>
          <p14:tracePt t="112561" x="4521200" y="2451100"/>
          <p14:tracePt t="112578" x="4527550" y="2470150"/>
          <p14:tracePt t="112594" x="4546600" y="2489200"/>
          <p14:tracePt t="112611" x="4572000" y="2520950"/>
          <p14:tracePt t="112628" x="4635500" y="2584450"/>
          <p14:tracePt t="112644" x="4711700" y="2622550"/>
          <p14:tracePt t="112661" x="4794250" y="2654300"/>
          <p14:tracePt t="112678" x="4908550" y="2667000"/>
          <p14:tracePt t="112694" x="4953000" y="2667000"/>
          <p14:tracePt t="112710" x="5029200" y="2660650"/>
          <p14:tracePt t="112727" x="5118100" y="2641600"/>
          <p14:tracePt t="112745" x="5245100" y="2628900"/>
          <p14:tracePt t="112761" x="5276850" y="2628900"/>
          <p14:tracePt t="112762" x="5334000" y="2628900"/>
          <p14:tracePt t="112777" x="5391150" y="2628900"/>
          <p14:tracePt t="112794" x="5416550" y="2628900"/>
          <p14:tracePt t="112810" x="5422900" y="2628900"/>
          <p14:tracePt t="112860" x="5435600" y="2628900"/>
          <p14:tracePt t="112878" x="5448300" y="2635250"/>
          <p14:tracePt t="112895" x="5454650" y="2635250"/>
          <p14:tracePt t="112994" x="5461000" y="2635250"/>
          <p14:tracePt t="113028" x="5467350" y="2635250"/>
          <p14:tracePt t="113285" x="5486400" y="2622550"/>
          <p14:tracePt t="113295" x="5492750" y="2609850"/>
          <p14:tracePt t="113311" x="5499100" y="2590800"/>
          <p14:tracePt t="113327" x="5505450" y="2571750"/>
          <p14:tracePt t="113347" x="5505450" y="2552700"/>
          <p14:tracePt t="113362" x="5499100" y="2533650"/>
          <p14:tracePt t="113378" x="5480050" y="2514600"/>
          <p14:tracePt t="113395" x="5454650" y="2495550"/>
          <p14:tracePt t="113412" x="5441950" y="2482850"/>
          <p14:tracePt t="113414" x="5429250" y="2482850"/>
          <p14:tracePt t="113437" x="5384800" y="2463800"/>
          <p14:tracePt t="113447" x="5359400" y="2457450"/>
          <p14:tracePt t="113461" x="5308600" y="2451100"/>
          <p14:tracePt t="113478" x="5238750" y="2444750"/>
          <p14:tracePt t="113495" x="5175250" y="2438400"/>
          <p14:tracePt t="113511" x="5118100" y="2432050"/>
          <p14:tracePt t="113528" x="5080000" y="2425700"/>
          <p14:tracePt t="113545" x="5060950" y="2425700"/>
          <p14:tracePt t="113561" x="5041900" y="2425700"/>
          <p14:tracePt t="113578" x="5016500" y="2419350"/>
          <p14:tracePt t="113601" x="4933950" y="2413000"/>
          <p14:tracePt t="113614" x="4902200" y="2413000"/>
          <p14:tracePt t="113628" x="4794250" y="2413000"/>
          <p14:tracePt t="113645" x="4686300" y="2413000"/>
          <p14:tracePt t="113661" x="4597400" y="2400300"/>
          <p14:tracePt t="113679" x="4514850" y="2387600"/>
          <p14:tracePt t="113695" x="4495800" y="2381250"/>
          <p14:tracePt t="113716" x="4476750" y="2387600"/>
          <p14:tracePt t="113728" x="4470400" y="2400300"/>
          <p14:tracePt t="113745" x="4457700" y="2432050"/>
          <p14:tracePt t="113762" x="4445000" y="2495550"/>
          <p14:tracePt t="113779" x="4438650" y="2546350"/>
          <p14:tracePt t="113795" x="4445000" y="2584450"/>
          <p14:tracePt t="113812" x="4470400" y="2616200"/>
          <p14:tracePt t="113829" x="4514850" y="2647950"/>
          <p14:tracePt t="113855" x="4635500" y="2705100"/>
          <p14:tracePt t="113870" x="4749800" y="2736850"/>
          <p14:tracePt t="113887" x="4851400" y="2755900"/>
          <p14:tracePt t="113895" x="4889500" y="2755900"/>
          <p14:tracePt t="113912" x="4953000" y="2755900"/>
          <p14:tracePt t="113913" x="4991100" y="2755900"/>
          <p14:tracePt t="113928" x="5010150" y="2755900"/>
          <p14:tracePt t="113946" x="5086350" y="2755900"/>
          <p14:tracePt t="113962" x="5130800" y="2755900"/>
          <p14:tracePt t="113979" x="5149850" y="2749550"/>
          <p14:tracePt t="121452" x="5143500" y="2749550"/>
          <p14:tracePt t="121468" x="5073650" y="2705100"/>
          <p14:tracePt t="121485" x="4984750" y="2622550"/>
          <p14:tracePt t="121501" x="4908550" y="2546350"/>
          <p14:tracePt t="121518" x="4832350" y="2495550"/>
          <p14:tracePt t="121535" x="4756150" y="2451100"/>
          <p14:tracePt t="121551" x="4616450" y="2387600"/>
          <p14:tracePt t="121571" x="4533900" y="2368550"/>
          <p14:tracePt t="121585" x="4502150" y="2362200"/>
          <p14:tracePt t="121623" x="4495800" y="2362200"/>
          <p14:tracePt t="121640" x="4489450" y="2362200"/>
          <p14:tracePt t="121651" x="4489450" y="2355850"/>
          <p14:tracePt t="121670" x="4451350" y="2355850"/>
          <p14:tracePt t="121685" x="4413250" y="2349500"/>
          <p14:tracePt t="121701" x="4387850" y="2355850"/>
          <p14:tracePt t="121720" x="4375150" y="2413000"/>
          <p14:tracePt t="121735" x="4438650" y="2559050"/>
          <p14:tracePt t="121751" x="4552950" y="2711450"/>
          <p14:tracePt t="121768" x="4673600" y="2851150"/>
          <p14:tracePt t="121769" x="4699000" y="2895600"/>
          <p14:tracePt t="121785" x="4679950" y="2927350"/>
          <p14:tracePt t="121801" x="4603750" y="2971800"/>
          <p14:tracePt t="121818" x="4464050" y="3009900"/>
          <p14:tracePt t="121835" x="4273550" y="3016250"/>
          <p14:tracePt t="121851" x="4133850" y="3016250"/>
          <p14:tracePt t="121868" x="4083050" y="3016250"/>
          <p14:tracePt t="121921" x="4076700" y="3016250"/>
          <p14:tracePt t="121935" x="4000500" y="3016250"/>
          <p14:tracePt t="121952" x="3810000" y="3009900"/>
          <p14:tracePt t="121968" x="3575050" y="2997200"/>
          <p14:tracePt t="121985" x="3365500" y="2984500"/>
          <p14:tracePt t="122002" x="3251200" y="2978150"/>
          <p14:tracePt t="122020" x="3232150" y="2978150"/>
          <p14:tracePt t="122035" x="3206750" y="2990850"/>
          <p14:tracePt t="122052" x="3162300" y="3016250"/>
          <p14:tracePt t="122068" x="3111500" y="3035300"/>
          <p14:tracePt t="122085" x="3086100" y="3048000"/>
          <p14:tracePt t="122118" x="3079750" y="3048000"/>
          <p14:tracePt t="122135" x="3079750" y="3067050"/>
          <p14:tracePt t="122155" x="3067050" y="3086100"/>
          <p14:tracePt t="122168" x="3060700" y="3098800"/>
          <p14:tracePt t="122186" x="3035300" y="3136900"/>
          <p14:tracePt t="122202" x="3003550" y="3175000"/>
          <p14:tracePt t="122219" x="2990850" y="3200400"/>
          <p14:tracePt t="122290" x="2984500" y="3206750"/>
          <p14:tracePt t="122302" x="2984500" y="3213100"/>
          <p14:tracePt t="122386" x="2984500" y="3225800"/>
          <p14:tracePt t="122402" x="2990850" y="3244850"/>
          <p14:tracePt t="122421" x="2990850" y="3282950"/>
          <p14:tracePt t="122440" x="2984500" y="3340100"/>
          <p14:tracePt t="122452" x="2984500" y="3371850"/>
          <p14:tracePt t="122469" x="2997200" y="3416300"/>
          <p14:tracePt t="122498" x="3003550" y="3422650"/>
          <p14:tracePt t="122535" x="3003550" y="3429000"/>
          <p14:tracePt t="122553" x="3003550" y="3441700"/>
          <p14:tracePt t="122571" x="2990850" y="3460750"/>
          <p14:tracePt t="122586" x="2978150" y="3473450"/>
          <p14:tracePt t="122602" x="2971800" y="3473450"/>
          <p14:tracePt t="122636" x="2959100" y="3467100"/>
          <p14:tracePt t="122652" x="2933700" y="3454400"/>
          <p14:tracePt t="122669" x="2857500" y="3429000"/>
          <p14:tracePt t="122685" x="2749550" y="3416300"/>
          <p14:tracePt t="122702" x="2679700" y="3409950"/>
          <p14:tracePt t="122724" x="2647950" y="3409950"/>
          <p14:tracePt t="122790" x="2641600" y="3409950"/>
          <p14:tracePt t="122802" x="2635250" y="3409950"/>
          <p14:tracePt t="122819" x="2616200" y="3416300"/>
          <p14:tracePt t="122836" x="2590800" y="3422650"/>
          <p14:tracePt t="122856" x="2578100" y="3429000"/>
          <p14:tracePt t="122954" x="2501900" y="3441700"/>
          <p14:tracePt t="122969" x="2311400" y="3429000"/>
          <p14:tracePt t="122986" x="2082800" y="3403600"/>
          <p14:tracePt t="123002" x="1917700" y="3378200"/>
          <p14:tracePt t="123019" x="1816100" y="3352800"/>
          <p14:tracePt t="123036" x="1797050" y="3346450"/>
          <p14:tracePt t="123069" x="1790700" y="3346450"/>
          <p14:tracePt t="123086" x="1784350" y="3346450"/>
          <p14:tracePt t="123102" x="1733550" y="3371850"/>
          <p14:tracePt t="123119" x="1708150" y="3384550"/>
          <p14:tracePt t="123136" x="1701800" y="3390900"/>
          <p14:tracePt t="123205" x="1701800" y="3384550"/>
          <p14:tracePt t="123220" x="1708150" y="3384550"/>
          <p14:tracePt t="123319" x="1708150" y="3378200"/>
          <p14:tracePt t="123338" x="1714500" y="3371850"/>
          <p14:tracePt t="123353" x="1733550" y="3359150"/>
          <p14:tracePt t="123369" x="1746250" y="3352800"/>
          <p14:tracePt t="123469" x="1752600" y="3352800"/>
          <p14:tracePt t="123506" x="1727200" y="3346450"/>
          <p14:tracePt t="123520" x="1663700" y="3340100"/>
          <p14:tracePt t="123537" x="1416050" y="3302000"/>
          <p14:tracePt t="123538" x="1212850" y="3257550"/>
          <p14:tracePt t="123555" x="800100" y="3175000"/>
          <p14:tracePt t="123575" x="495300" y="3136900"/>
          <p14:tracePt t="123586" x="444500" y="3130550"/>
          <p14:tracePt t="123603" x="463550" y="3111500"/>
          <p14:tracePt t="123619" x="565150" y="3079750"/>
          <p14:tracePt t="123636" x="723900" y="3073400"/>
          <p14:tracePt t="123653" x="882650" y="3092450"/>
          <p14:tracePt t="123670" x="1041400" y="3117850"/>
          <p14:tracePt t="123687" x="1200150" y="3155950"/>
          <p14:tracePt t="123704" x="1320800" y="3187700"/>
          <p14:tracePt t="123720" x="1365250" y="3194050"/>
          <p14:tracePt t="123736" x="1390650" y="3194050"/>
          <p14:tracePt t="123755" x="1441450" y="3187700"/>
          <p14:tracePt t="123770" x="1492250" y="3181350"/>
          <p14:tracePt t="123790" x="1644650" y="3155950"/>
          <p14:tracePt t="123803" x="1695450" y="3149600"/>
          <p14:tracePt t="123820" x="1701800" y="3149600"/>
          <p14:tracePt t="123837" x="1708150" y="3149600"/>
          <p14:tracePt t="123853" x="1727200" y="3149600"/>
          <p14:tracePt t="123870" x="1746250" y="3149600"/>
          <p14:tracePt t="123896" x="1790700" y="3155950"/>
          <p14:tracePt t="123903" x="1809750" y="3162300"/>
          <p14:tracePt t="123928" x="1847850" y="3162300"/>
          <p14:tracePt t="123937" x="1854200" y="3162300"/>
          <p14:tracePt t="123954" x="1873250" y="3155950"/>
          <p14:tracePt t="123970" x="1885950" y="3149600"/>
          <p14:tracePt t="123986" x="1968500" y="3143250"/>
          <p14:tracePt t="124003" x="2095500" y="3143250"/>
          <p14:tracePt t="124020" x="2241550" y="3155950"/>
          <p14:tracePt t="124040" x="2425700" y="3175000"/>
          <p14:tracePt t="124053" x="2470150" y="3187700"/>
          <p14:tracePt t="124070" x="2501900" y="3194050"/>
          <p14:tracePt t="124089" x="2546350" y="3213100"/>
          <p14:tracePt t="124103" x="2584450" y="3232150"/>
          <p14:tracePt t="124120" x="2628900" y="3251200"/>
          <p14:tracePt t="124137" x="2692400" y="3270250"/>
          <p14:tracePt t="124154" x="2749550" y="3282950"/>
          <p14:tracePt t="124178" x="2819400" y="3295650"/>
          <p14:tracePt t="124192" x="2851150" y="3295650"/>
          <p14:tracePt t="124209" x="2863850" y="3302000"/>
          <p14:tracePt t="124220" x="2870200" y="3302000"/>
          <p14:tracePt t="124237" x="2882900" y="3302000"/>
          <p14:tracePt t="124253" x="2927350" y="3289300"/>
          <p14:tracePt t="124271" x="3054350" y="3244850"/>
          <p14:tracePt t="124287" x="3117850" y="3200400"/>
          <p14:tracePt t="124304" x="3149600" y="3162300"/>
          <p14:tracePt t="124321" x="3162300" y="3117850"/>
          <p14:tracePt t="124338" x="3168650" y="3079750"/>
          <p14:tracePt t="124363" x="3130550" y="3028950"/>
          <p14:tracePt t="124371" x="3111500" y="3003550"/>
          <p14:tracePt t="124387" x="3073400" y="2952750"/>
          <p14:tracePt t="124403" x="3054350" y="2933700"/>
          <p14:tracePt t="124422" x="3041650" y="2921000"/>
          <p14:tracePt t="124437" x="3035300" y="2908300"/>
          <p14:tracePt t="124454" x="3022600" y="2901950"/>
          <p14:tracePt t="124470" x="2959100" y="2876550"/>
          <p14:tracePt t="124487" x="2851150" y="2863850"/>
          <p14:tracePt t="124504" x="2692400" y="2851150"/>
          <p14:tracePt t="124521" x="2540000" y="2838450"/>
          <p14:tracePt t="124552" x="2495550" y="2832100"/>
          <p14:tracePt t="124587" x="2482850" y="2838450"/>
          <p14:tracePt t="124604" x="2457450" y="2889250"/>
          <p14:tracePt t="124621" x="2413000" y="2984500"/>
          <p14:tracePt t="124640" x="2393950" y="3073400"/>
          <p14:tracePt t="124654" x="2393950" y="3092450"/>
          <p14:tracePt t="124670" x="2400300" y="3105150"/>
          <p14:tracePt t="124705" x="2400300" y="3111500"/>
          <p14:tracePt t="124720" x="2425700" y="3162300"/>
          <p14:tracePt t="124738" x="2451100" y="3225800"/>
          <p14:tracePt t="124755" x="2476500" y="3289300"/>
          <p14:tracePt t="124781" x="2508250" y="3352800"/>
          <p14:tracePt t="124796" x="2520950" y="3365500"/>
          <p14:tracePt t="124810" x="2527300" y="3371850"/>
          <p14:tracePt t="124837" x="2540000" y="3371850"/>
          <p14:tracePt t="124854" x="2559050" y="3359150"/>
          <p14:tracePt t="124871" x="2571750" y="3352800"/>
          <p14:tracePt t="124937" x="2590800" y="3359150"/>
          <p14:tracePt t="124954" x="2597150" y="3365500"/>
          <p14:tracePt t="125065" x="2597150" y="3371850"/>
          <p14:tracePt t="125106" x="2609850" y="3371850"/>
          <p14:tracePt t="125121" x="2622550" y="3371850"/>
          <p14:tracePt t="125139" x="2660650" y="3371850"/>
          <p14:tracePt t="125154" x="2692400" y="3384550"/>
          <p14:tracePt t="125171" x="2705100" y="3390900"/>
          <p14:tracePt t="125188" x="2711450" y="3397250"/>
          <p14:tracePt t="125254" x="2717800" y="3397250"/>
          <p14:tracePt t="125271" x="2730500" y="3397250"/>
          <p14:tracePt t="125287" x="2743200" y="3397250"/>
          <p14:tracePt t="125305" x="2749550" y="3397250"/>
          <p14:tracePt t="125404" x="2768600" y="3384550"/>
          <p14:tracePt t="125421" x="2787650" y="3378200"/>
          <p14:tracePt t="125437" x="2794000" y="3378200"/>
          <p14:tracePt t="125455" x="2800350" y="3378200"/>
          <p14:tracePt t="125523" x="2819400" y="3365500"/>
          <p14:tracePt t="125539" x="2863850" y="3352800"/>
          <p14:tracePt t="125555" x="2914650" y="3333750"/>
          <p14:tracePt t="125571" x="2959100" y="3321050"/>
          <p14:tracePt t="125589" x="3009900" y="3302000"/>
          <p14:tracePt t="125605" x="3054350" y="3289300"/>
          <p14:tracePt t="125625" x="3098800" y="3270250"/>
          <p14:tracePt t="125638" x="3111500" y="3263900"/>
          <p14:tracePt t="125654" x="3162300" y="3251200"/>
          <p14:tracePt t="125671" x="3200400" y="3238500"/>
          <p14:tracePt t="125689" x="3270250" y="3225800"/>
          <p14:tracePt t="125711" x="3314700" y="3219450"/>
          <p14:tracePt t="125721" x="3333750" y="3219450"/>
          <p14:tracePt t="125805" x="3346450" y="3219450"/>
          <p14:tracePt t="125821" x="3378200" y="3219450"/>
          <p14:tracePt t="125838" x="3409950" y="3225800"/>
          <p14:tracePt t="125856" x="3454400" y="3232150"/>
          <p14:tracePt t="125872" x="3492500" y="3232150"/>
          <p14:tracePt t="125889" x="3524250" y="3232150"/>
          <p14:tracePt t="125909" x="3568700" y="3232150"/>
          <p14:tracePt t="125923" x="3575050" y="3232150"/>
          <p14:tracePt t="125938" x="3587750" y="3232150"/>
          <p14:tracePt t="125958" x="3613150" y="3244850"/>
          <p14:tracePt t="125971" x="3625850" y="3251200"/>
          <p14:tracePt t="126047" x="3632200" y="3251200"/>
          <p14:tracePt t="126059" x="3638550" y="3251200"/>
          <p14:tracePt t="126072" x="3644900" y="3251200"/>
          <p14:tracePt t="126088" x="3657600" y="3244850"/>
          <p14:tracePt t="126105" x="3676650" y="3238500"/>
          <p14:tracePt t="126123" x="3683000" y="3238500"/>
          <p14:tracePt t="126139" x="3689350" y="3232150"/>
          <p14:tracePt t="126730" x="3695700" y="3232150"/>
          <p14:tracePt t="126740" x="3702050" y="3232150"/>
          <p14:tracePt t="126756" x="3759200" y="3238500"/>
          <p14:tracePt t="126772" x="3854450" y="3244850"/>
          <p14:tracePt t="126790" x="3962400" y="3251200"/>
          <p14:tracePt t="126806" x="4089400" y="3263900"/>
          <p14:tracePt t="126822" x="4210050" y="3276600"/>
          <p14:tracePt t="126839" x="4311650" y="3282950"/>
          <p14:tracePt t="126856" x="4406900" y="3289300"/>
          <p14:tracePt t="126873" x="4622800" y="3314700"/>
          <p14:tracePt t="126892" x="4756150" y="3340100"/>
          <p14:tracePt t="126906" x="4876800" y="3359150"/>
          <p14:tracePt t="126924" x="4965700" y="3378200"/>
          <p14:tracePt t="126939" x="5022850" y="3390900"/>
          <p14:tracePt t="126956" x="5035550" y="3390900"/>
          <p14:tracePt t="126991" x="5041900" y="3390900"/>
          <p14:tracePt t="127006" x="5054600" y="3390900"/>
          <p14:tracePt t="127024" x="5067300" y="3390900"/>
          <p14:tracePt t="127039" x="5086350" y="3390900"/>
          <p14:tracePt t="127056" x="5118100" y="3390900"/>
          <p14:tracePt t="127072" x="5137150" y="3397250"/>
          <p14:tracePt t="127090" x="5149850" y="3403600"/>
          <p14:tracePt t="127106" x="5156200" y="3403600"/>
          <p14:tracePt t="127124" x="5162550" y="3403600"/>
          <p14:tracePt t="127140" x="5175250" y="3403600"/>
          <p14:tracePt t="127156" x="5207000" y="3384550"/>
          <p14:tracePt t="127173" x="5238750" y="3365500"/>
          <p14:tracePt t="127189" x="5264150" y="3340100"/>
          <p14:tracePt t="127206" x="5276850" y="3327400"/>
          <p14:tracePt t="127223" x="5283200" y="3321050"/>
          <p14:tracePt t="127259" x="5283200" y="3314700"/>
          <p14:tracePt t="127289" x="5289550" y="3314700"/>
          <p14:tracePt t="127306" x="5295900" y="3308350"/>
          <p14:tracePt t="127324" x="5302250" y="3302000"/>
          <p14:tracePt t="127339" x="5308600" y="3295650"/>
          <p14:tracePt t="127357" x="5314950" y="3289300"/>
          <p14:tracePt t="127373" x="5314950" y="3282950"/>
          <p14:tracePt t="127390" x="5314950" y="3276600"/>
          <p14:tracePt t="127406" x="5308600" y="3263900"/>
          <p14:tracePt t="127423" x="5289550" y="3257550"/>
          <p14:tracePt t="127439" x="5270500" y="3251200"/>
          <p14:tracePt t="127456" x="5238750" y="3244850"/>
          <p14:tracePt t="127475" x="5213350" y="3238500"/>
          <p14:tracePt t="127494" x="5181600" y="3232150"/>
          <p14:tracePt t="127507" x="5168900" y="3232150"/>
          <p14:tracePt t="127523" x="5156200" y="3225800"/>
          <p14:tracePt t="127544" x="5054600" y="3213100"/>
          <p14:tracePt t="127556" x="4972050" y="3213100"/>
          <p14:tracePt t="127575" x="4679950" y="3225800"/>
          <p14:tracePt t="127589" x="4584700" y="3232150"/>
          <p14:tracePt t="127607" x="4298950" y="3225800"/>
          <p14:tracePt t="127623" x="4152900" y="3200400"/>
          <p14:tracePt t="127642" x="4089400" y="3187700"/>
          <p14:tracePt t="127656" x="4044950" y="3175000"/>
          <p14:tracePt t="127673" x="3968750" y="3168650"/>
          <p14:tracePt t="127692" x="3803650" y="3168650"/>
          <p14:tracePt t="127706" x="3473450" y="3149600"/>
          <p14:tracePt t="127723" x="3130550" y="3130550"/>
          <p14:tracePt t="127740" x="2825750" y="3111500"/>
          <p14:tracePt t="127757" x="2571750" y="3098800"/>
          <p14:tracePt t="127773" x="2457450" y="3086100"/>
          <p14:tracePt t="127790" x="2425700" y="3079750"/>
          <p14:tracePt t="127807" x="2413000" y="3079750"/>
          <p14:tracePt t="127825" x="2374900" y="3111500"/>
          <p14:tracePt t="127840" x="2355850" y="3130550"/>
          <p14:tracePt t="127857" x="2279650" y="3187700"/>
          <p14:tracePt t="127873" x="2146300" y="3238500"/>
          <p14:tracePt t="127890" x="2089150" y="3257550"/>
          <p14:tracePt t="127906" x="2057400" y="3263900"/>
          <p14:tracePt t="127923" x="2044700" y="3276600"/>
          <p14:tracePt t="127940" x="2032000" y="3302000"/>
          <p14:tracePt t="127957" x="2019300" y="3340100"/>
          <p14:tracePt t="127974" x="1993900" y="3378200"/>
          <p14:tracePt t="127990" x="1981200" y="3429000"/>
          <p14:tracePt t="128007" x="1981200" y="3492500"/>
          <p14:tracePt t="128024" x="2019300" y="3556000"/>
          <p14:tracePt t="128025" x="2044700" y="3594100"/>
          <p14:tracePt t="128040" x="2076450" y="3625850"/>
          <p14:tracePt t="128057" x="2108200" y="3657600"/>
          <p14:tracePt t="128073" x="2127250" y="3676650"/>
          <p14:tracePt t="128090" x="2139950" y="3689350"/>
          <p14:tracePt t="128108" x="2146300" y="3695700"/>
          <p14:tracePt t="128190" x="2152650" y="3695700"/>
          <p14:tracePt t="128207" x="2165350" y="3689350"/>
          <p14:tracePt t="128224" x="2178050" y="3689350"/>
          <p14:tracePt t="128433" x="2190750" y="3689350"/>
          <p14:tracePt t="128457" x="2216150" y="3689350"/>
          <p14:tracePt t="128473" x="2235200" y="3689350"/>
          <p14:tracePt t="128491" x="2273300" y="3689350"/>
          <p14:tracePt t="128507" x="2311400" y="3689350"/>
          <p14:tracePt t="128533" x="2400300" y="3689350"/>
          <p14:tracePt t="128540" x="2444750" y="3683000"/>
          <p14:tracePt t="128557" x="2495550" y="3683000"/>
          <p14:tracePt t="128579" x="2559050" y="3683000"/>
          <p14:tracePt t="128591" x="2578100" y="3683000"/>
          <p14:tracePt t="128608" x="2597150" y="3676650"/>
          <p14:tracePt t="128624" x="2616200" y="3676650"/>
          <p14:tracePt t="128640" x="2641600" y="3670300"/>
          <p14:tracePt t="128659" x="2673350" y="3663950"/>
          <p14:tracePt t="128680" x="2730500" y="3644900"/>
          <p14:tracePt t="128691" x="2749550" y="3638550"/>
          <p14:tracePt t="128707" x="2768600" y="3632200"/>
          <p14:tracePt t="128857" x="2774950" y="3625850"/>
          <p14:tracePt t="128874" x="2774950" y="3613150"/>
          <p14:tracePt t="128891" x="2774950" y="3600450"/>
          <p14:tracePt t="128910" x="2774950" y="3587750"/>
          <p14:tracePt t="128991" x="2813050" y="3575050"/>
          <p14:tracePt t="129008" x="2921000" y="3568700"/>
          <p14:tracePt t="129026" x="3054350" y="3568700"/>
          <p14:tracePt t="129044" x="3143250" y="3568700"/>
          <p14:tracePt t="129059" x="3162300" y="3568700"/>
          <p14:tracePt t="129074" x="3181350" y="3568700"/>
          <p14:tracePt t="129091" x="3206750" y="3568700"/>
          <p14:tracePt t="129108" x="3244850" y="3568700"/>
          <p14:tracePt t="129124" x="3251200" y="3568700"/>
          <p14:tracePt t="129141" x="3270250" y="3562350"/>
          <p14:tracePt t="129158" x="3276600" y="3556000"/>
          <p14:tracePt t="129174" x="3270250" y="3543300"/>
          <p14:tracePt t="129191" x="3263900" y="3536950"/>
          <p14:tracePt t="129208" x="3257550" y="3536950"/>
          <p14:tracePt t="129275" x="3257550" y="3524250"/>
          <p14:tracePt t="129291" x="3257550" y="3505200"/>
          <p14:tracePt t="129308" x="3251200" y="3467100"/>
          <p14:tracePt t="129325" x="3238500" y="3435350"/>
          <p14:tracePt t="129341" x="3225800" y="3397250"/>
          <p14:tracePt t="129359" x="3206750" y="3359150"/>
          <p14:tracePt t="129376" x="3187700" y="3340100"/>
          <p14:tracePt t="129391" x="3143250" y="3308350"/>
          <p14:tracePt t="129408" x="3073400" y="3270250"/>
          <p14:tracePt t="129427" x="2990850" y="3232150"/>
          <p14:tracePt t="129441" x="2895600" y="3206750"/>
          <p14:tracePt t="129468" x="2806700" y="3168650"/>
          <p14:tracePt t="129475" x="2787650" y="3155950"/>
          <p14:tracePt t="129491" x="2743200" y="3149600"/>
          <p14:tracePt t="129508" x="2673350" y="3149600"/>
          <p14:tracePt t="129524" x="2603500" y="3175000"/>
          <p14:tracePt t="129541" x="2571750" y="3187700"/>
          <p14:tracePt t="129558" x="2552700" y="3200400"/>
          <p14:tracePt t="129575" x="2546350" y="3206750"/>
          <p14:tracePt t="129608" x="2540000" y="3225800"/>
          <p14:tracePt t="129626" x="2533650" y="3302000"/>
          <p14:tracePt t="129641" x="2533650" y="3346450"/>
          <p14:tracePt t="129658" x="2533650" y="3371850"/>
          <p14:tracePt t="129675" x="2546350" y="3397250"/>
          <p14:tracePt t="129692" x="2571750" y="3422650"/>
          <p14:tracePt t="129709" x="2616200" y="3454400"/>
          <p14:tracePt t="129725" x="2660650" y="3498850"/>
          <p14:tracePt t="129741" x="2698750" y="3536950"/>
          <p14:tracePt t="129758" x="2736850" y="3568700"/>
          <p14:tracePt t="129775" x="2781300" y="3594100"/>
          <p14:tracePt t="129792" x="2825750" y="3606800"/>
          <p14:tracePt t="129809" x="2882900" y="3613150"/>
          <p14:tracePt t="129825" x="2952750" y="3613150"/>
          <p14:tracePt t="129842" x="3016250" y="3606800"/>
          <p14:tracePt t="129858" x="3092450" y="3594100"/>
          <p14:tracePt t="129875" x="3175000" y="3562350"/>
          <p14:tracePt t="129902" x="3232150" y="3524250"/>
          <p14:tracePt t="129909" x="3251200" y="3505200"/>
          <p14:tracePt t="129925" x="3276600" y="3473450"/>
          <p14:tracePt t="129942" x="3282950" y="3448050"/>
          <p14:tracePt t="129958" x="3289300" y="3441700"/>
          <p14:tracePt t="129975" x="3295650" y="3435350"/>
          <p14:tracePt t="130008" x="3295650" y="3429000"/>
          <p14:tracePt t="130025" x="3295650" y="3422650"/>
          <p14:tracePt t="130042" x="3302000" y="3416300"/>
          <p14:tracePt t="130058" x="3295650" y="3390900"/>
          <p14:tracePt t="130076" x="3282950" y="3371850"/>
          <p14:tracePt t="130092" x="3276600" y="3359150"/>
          <p14:tracePt t="130109" x="3270250" y="3352800"/>
          <p14:tracePt t="130127" x="3270250" y="3346450"/>
          <p14:tracePt t="130147" x="3263900" y="3340100"/>
          <p14:tracePt t="130175" x="3263900" y="3333750"/>
          <p14:tracePt t="130192" x="3257550" y="3333750"/>
          <p14:tracePt t="130226" x="3251200" y="3333750"/>
          <p14:tracePt t="130242" x="3238500" y="3333750"/>
          <p14:tracePt t="130259" x="3225800" y="3333750"/>
          <p14:tracePt t="130275" x="3200400" y="3333750"/>
          <p14:tracePt t="130293" x="3162300" y="3333750"/>
          <p14:tracePt t="130310" x="3155950" y="3333750"/>
          <p14:tracePt t="130325" x="3136900" y="3333750"/>
          <p14:tracePt t="130525" x="3130550" y="3333750"/>
          <p14:tracePt t="130710" x="3124200" y="3333750"/>
          <p14:tracePt t="130734" x="3124200" y="3346450"/>
          <p14:tracePt t="130742" x="3117850" y="3346450"/>
          <p14:tracePt t="130761" x="3111500" y="3352800"/>
          <p14:tracePt t="130779" x="3111500" y="3359150"/>
          <p14:tracePt t="130792" x="3105150" y="3359150"/>
          <p14:tracePt t="130842" x="3092450" y="3371850"/>
          <p14:tracePt t="130859" x="3073400" y="3397250"/>
          <p14:tracePt t="130876" x="3035300" y="3435350"/>
          <p14:tracePt t="130893" x="2997200" y="3479800"/>
          <p14:tracePt t="130909" x="2965450" y="3511550"/>
          <p14:tracePt t="130926" x="2952750" y="3524250"/>
          <p14:tracePt t="130976" x="2971800" y="3511550"/>
          <p14:tracePt t="130993" x="2997200" y="3505200"/>
          <p14:tracePt t="131010" x="3022600" y="3505200"/>
          <p14:tracePt t="131029" x="3060700" y="3511550"/>
          <p14:tracePt t="131043" x="3130550" y="3530600"/>
          <p14:tracePt t="131061" x="3168650" y="3543300"/>
          <p14:tracePt t="131076" x="3187700" y="3549650"/>
          <p14:tracePt t="131093" x="3206750" y="3556000"/>
          <p14:tracePt t="131109" x="3213100" y="3568700"/>
          <p14:tracePt t="131126" x="3225800" y="3568700"/>
          <p14:tracePt t="131143" x="3232150" y="3568700"/>
          <p14:tracePt t="131159" x="3238500" y="3568700"/>
          <p14:tracePt t="131209" x="3251200" y="3568700"/>
          <p14:tracePt t="131226" x="3263900" y="3568700"/>
          <p14:tracePt t="131243" x="3276600" y="3556000"/>
          <p14:tracePt t="131260" x="3289300" y="3543300"/>
          <p14:tracePt t="131277" x="3321050" y="3505200"/>
          <p14:tracePt t="131295" x="3333750" y="3486150"/>
          <p14:tracePt t="131309" x="3365500" y="3448050"/>
          <p14:tracePt t="131329" x="3378200" y="3429000"/>
          <p14:tracePt t="131348" x="3384550" y="3429000"/>
          <p14:tracePt t="131376" x="3397250" y="3435350"/>
          <p14:tracePt t="131396" x="3409950" y="3435350"/>
          <p14:tracePt t="131411" x="3416300" y="3435350"/>
          <p14:tracePt t="131427" x="3517900" y="3448050"/>
          <p14:tracePt t="131443" x="3625850" y="3467100"/>
          <p14:tracePt t="131460" x="3708400" y="3467100"/>
          <p14:tracePt t="131477" x="3752850" y="3467100"/>
          <p14:tracePt t="131493" x="3778250" y="3467100"/>
          <p14:tracePt t="131509" x="3810000" y="3467100"/>
          <p14:tracePt t="131526" x="3822700" y="3467100"/>
          <p14:tracePt t="131543" x="3841750" y="3467100"/>
          <p14:tracePt t="131560" x="3854450" y="3467100"/>
          <p14:tracePt t="131576" x="3860800" y="3467100"/>
          <p14:tracePt t="131645" x="3854450" y="3467100"/>
          <p14:tracePt t="131653" x="3848100" y="3467100"/>
          <p14:tracePt t="131673" x="3835400" y="3467100"/>
          <p14:tracePt t="131693" x="3829050" y="3467100"/>
          <p14:tracePt t="131778" x="3822700" y="3467100"/>
          <p14:tracePt t="131793" x="3810000" y="3467100"/>
          <p14:tracePt t="131811" x="3797300" y="3460750"/>
          <p14:tracePt t="131827" x="3778250" y="3460750"/>
          <p14:tracePt t="131843" x="3765550" y="3460750"/>
          <p14:tracePt t="131861" x="3714750" y="3460750"/>
          <p14:tracePt t="131877" x="3689350" y="3460750"/>
          <p14:tracePt t="131893" x="3638550" y="3467100"/>
          <p14:tracePt t="131910" x="3594100" y="3467100"/>
          <p14:tracePt t="131927" x="3517900" y="3467100"/>
          <p14:tracePt t="131944" x="3460750" y="3473450"/>
          <p14:tracePt t="131981" x="3289300" y="3473450"/>
          <p14:tracePt t="131994" x="3206750" y="3473450"/>
          <p14:tracePt t="132010" x="3067050" y="3498850"/>
          <p14:tracePt t="132027" x="2971800" y="3524250"/>
          <p14:tracePt t="132044" x="2838450" y="3562350"/>
          <p14:tracePt t="132060" x="2755900" y="3587750"/>
          <p14:tracePt t="132077" x="2628900" y="3619500"/>
          <p14:tracePt t="132107" x="2533650" y="3651250"/>
          <p14:tracePt t="132116" x="2527300" y="3651250"/>
          <p14:tracePt t="132128" x="2527300" y="3663950"/>
          <p14:tracePt t="132143" x="2540000" y="3676650"/>
          <p14:tracePt t="132160" x="2559050" y="3708400"/>
          <p14:tracePt t="132178" x="2571750" y="3740150"/>
          <p14:tracePt t="132194" x="2578100" y="3752850"/>
          <p14:tracePt t="132227" x="2578100" y="3765550"/>
          <p14:tracePt t="132244" x="2565400" y="3778250"/>
          <p14:tracePt t="132260" x="2559050" y="3790950"/>
          <p14:tracePt t="132277" x="2559050" y="3797300"/>
          <p14:tracePt t="132362" x="2540000" y="3797300"/>
          <p14:tracePt t="132377" x="2508250" y="3810000"/>
          <p14:tracePt t="132394" x="2476500" y="3829050"/>
          <p14:tracePt t="132411" x="2457450" y="3841750"/>
          <p14:tracePt t="132427" x="2451100" y="3848100"/>
          <p14:tracePt t="132500" x="2451100" y="3854450"/>
          <p14:tracePt t="132508" x="2444750" y="3854450"/>
          <p14:tracePt t="132527" x="2419350" y="3873500"/>
          <p14:tracePt t="132545" x="2400300" y="3886200"/>
          <p14:tracePt t="132561" x="2387600" y="3898900"/>
          <p14:tracePt t="132577" x="2381250" y="3898900"/>
          <p14:tracePt t="132761" x="2400300" y="3898900"/>
          <p14:tracePt t="132778" x="2425700" y="3886200"/>
          <p14:tracePt t="132795" x="2451100" y="3879850"/>
          <p14:tracePt t="132811" x="2457450" y="3879850"/>
          <p14:tracePt t="132828" x="2482850" y="3873500"/>
          <p14:tracePt t="132844" x="2501900" y="3873500"/>
          <p14:tracePt t="132861" x="2540000" y="3867150"/>
          <p14:tracePt t="132877" x="2590800" y="3860800"/>
          <p14:tracePt t="132894" x="2635250" y="3848100"/>
          <p14:tracePt t="132913" x="2711450" y="3835400"/>
          <p14:tracePt t="132928" x="2794000" y="3822700"/>
          <p14:tracePt t="132950" x="2914650" y="3810000"/>
          <p14:tracePt t="132962" x="2984500" y="3810000"/>
          <p14:tracePt t="132978" x="3067050" y="3803650"/>
          <p14:tracePt t="132994" x="3130550" y="3803650"/>
          <p14:tracePt t="133011" x="3168650" y="3803650"/>
          <p14:tracePt t="133028" x="3200400" y="3803650"/>
          <p14:tracePt t="133049" x="3257550" y="3803650"/>
          <p14:tracePt t="133061" x="3282950" y="3797300"/>
          <p14:tracePt t="133081" x="3302000" y="3790950"/>
          <p14:tracePt t="133096" x="3314700" y="3790950"/>
          <p14:tracePt t="133111" x="3321050" y="3784600"/>
          <p14:tracePt t="133130" x="3327400" y="3784600"/>
          <p14:tracePt t="133144" x="3340100" y="3784600"/>
          <p14:tracePt t="133164" x="3352800" y="3784600"/>
          <p14:tracePt t="133177" x="3378200" y="3784600"/>
          <p14:tracePt t="133194" x="3403600" y="3784600"/>
          <p14:tracePt t="133211" x="3429000" y="3784600"/>
          <p14:tracePt t="133227" x="3448050" y="3784600"/>
          <p14:tracePt t="133244" x="3467100" y="3784600"/>
          <p14:tracePt t="133261" x="3486150" y="3784600"/>
          <p14:tracePt t="133278" x="3511550" y="3784600"/>
          <p14:tracePt t="133296" x="3530600" y="3784600"/>
          <p14:tracePt t="133312" x="3543300" y="3784600"/>
          <p14:tracePt t="133498" x="3543300" y="3790950"/>
          <p14:tracePt t="133511" x="3549650" y="3803650"/>
          <p14:tracePt t="133545" x="3556000" y="3810000"/>
          <p14:tracePt t="133561" x="3613150" y="3822700"/>
          <p14:tracePt t="133578" x="3676650" y="3816350"/>
          <p14:tracePt t="133596" x="3752850" y="3797300"/>
          <p14:tracePt t="133615" x="3803650" y="3797300"/>
          <p14:tracePt t="133628" x="3879850" y="3810000"/>
          <p14:tracePt t="133645" x="3968750" y="3822700"/>
          <p14:tracePt t="133661" x="4038600" y="3835400"/>
          <p14:tracePt t="133680" x="4089400" y="3841750"/>
          <p14:tracePt t="133695" x="4121150" y="3841750"/>
          <p14:tracePt t="133712" x="4133850" y="3841750"/>
          <p14:tracePt t="133729" x="4146550" y="3841750"/>
          <p14:tracePt t="133745" x="4171950" y="3829050"/>
          <p14:tracePt t="133762" x="4203700" y="3822700"/>
          <p14:tracePt t="133779" x="4248150" y="3816350"/>
          <p14:tracePt t="133807" x="4324350" y="3803650"/>
          <p14:tracePt t="133816" x="4343400" y="3797300"/>
          <p14:tracePt t="133829" x="4356100" y="3790950"/>
          <p14:tracePt t="133846" x="4362450" y="3790950"/>
          <p14:tracePt t="133935" x="4400550" y="3797300"/>
          <p14:tracePt t="133945" x="4451350" y="3816350"/>
          <p14:tracePt t="133969" x="4540250" y="3841750"/>
          <p14:tracePt t="133978" x="4565650" y="3848100"/>
          <p14:tracePt t="133995" x="4616450" y="3854450"/>
          <p14:tracePt t="134012" x="4667250" y="3860800"/>
          <p14:tracePt t="134028" x="4711700" y="3867150"/>
          <p14:tracePt t="134045" x="4775200" y="3867150"/>
          <p14:tracePt t="134062" x="4870450" y="3860800"/>
          <p14:tracePt t="134078" x="4927600" y="3841750"/>
          <p14:tracePt t="134096" x="4978400" y="3803650"/>
          <p14:tracePt t="134112" x="4997450" y="3765550"/>
          <p14:tracePt t="134130" x="4997450" y="3721100"/>
          <p14:tracePt t="134147" x="4997450" y="3708400"/>
          <p14:tracePt t="134178" x="4991100" y="3702050"/>
          <p14:tracePt t="134195" x="4972050" y="3695700"/>
          <p14:tracePt t="134212" x="4921250" y="3683000"/>
          <p14:tracePt t="134229" x="4864100" y="3663950"/>
          <p14:tracePt t="134245" x="4800600" y="3644900"/>
          <p14:tracePt t="134266" x="4724400" y="3625850"/>
          <p14:tracePt t="134279" x="4654550" y="3613150"/>
          <p14:tracePt t="134296" x="4552950" y="3600450"/>
          <p14:tracePt t="134312" x="4445000" y="3600450"/>
          <p14:tracePt t="134329" x="4330700" y="3613150"/>
          <p14:tracePt t="134345" x="4197350" y="3644900"/>
          <p14:tracePt t="134363" x="3879850" y="3727450"/>
          <p14:tracePt t="134387" x="3486150" y="3790950"/>
          <p14:tracePt t="134395" x="3378200" y="3810000"/>
          <p14:tracePt t="134412" x="3111500" y="3860800"/>
          <p14:tracePt t="134429" x="2870200" y="3898900"/>
          <p14:tracePt t="134453" x="2641600" y="3956050"/>
          <p14:tracePt t="134462" x="2533650" y="3987800"/>
          <p14:tracePt t="134480" x="2305050" y="4044950"/>
          <p14:tracePt t="134495" x="2070100" y="4076700"/>
          <p14:tracePt t="134512" x="1797050" y="4102100"/>
          <p14:tracePt t="134529" x="1631950" y="4095750"/>
          <p14:tracePt t="134547" x="1543050" y="4083050"/>
          <p14:tracePt t="134563" x="1543050" y="4076700"/>
          <p14:tracePt t="134580" x="1549400" y="4070350"/>
          <p14:tracePt t="134597" x="1555750" y="4064000"/>
          <p14:tracePt t="134645" x="1555750" y="4070350"/>
          <p14:tracePt t="134679" x="1549400" y="4076700"/>
          <p14:tracePt t="134746" x="1524000" y="4095750"/>
          <p14:tracePt t="134766" x="1447800" y="4127500"/>
          <p14:tracePt t="134791" x="1295400" y="4165600"/>
          <p14:tracePt t="134799" x="1257300" y="4165600"/>
          <p14:tracePt t="134817" x="1206500" y="4165600"/>
          <p14:tracePt t="134829" x="1193800" y="4165600"/>
          <p14:tracePt t="134846" x="1200150" y="4152900"/>
          <p14:tracePt t="134863" x="1219200" y="4127500"/>
          <p14:tracePt t="134879" x="1231900" y="4114800"/>
          <p14:tracePt t="134979" x="1244600" y="4108450"/>
          <p14:tracePt t="134996" x="1257300" y="4095750"/>
          <p14:tracePt t="135013" x="1263650" y="4095750"/>
          <p14:tracePt t="135030" x="1263650" y="4089400"/>
          <p14:tracePt t="135299" x="1263650" y="4095750"/>
          <p14:tracePt t="135315" x="1257300" y="4095750"/>
          <p14:tracePt t="137911" x="1377950" y="4127500"/>
          <p14:tracePt t="137919" x="1447800" y="4152900"/>
          <p14:tracePt t="137932" x="1492250" y="4159250"/>
          <p14:tracePt t="137948" x="1504950" y="4152900"/>
          <p14:tracePt t="137967" x="1530350" y="4057650"/>
          <p14:tracePt t="137982" x="1593850" y="3943350"/>
          <p14:tracePt t="137998" x="1714500" y="3848100"/>
          <p14:tracePt t="138016" x="1898650" y="3771900"/>
          <p14:tracePt t="138032" x="2070100" y="3740150"/>
          <p14:tracePt t="138074" x="2286000" y="3683000"/>
          <p14:tracePt t="138083" x="2298700" y="3670300"/>
          <p14:tracePt t="138099" x="2311400" y="3657600"/>
          <p14:tracePt t="138115" x="2330450" y="3632200"/>
          <p14:tracePt t="138132" x="2362200" y="3619500"/>
          <p14:tracePt t="138150" x="2400300" y="3600450"/>
          <p14:tracePt t="138165" x="2444750" y="3600450"/>
          <p14:tracePt t="138182" x="2457450" y="3600450"/>
          <p14:tracePt t="138183" x="2457450" y="3606800"/>
          <p14:tracePt t="138201" x="2457450" y="3619500"/>
          <p14:tracePt t="138215" x="2451100" y="3644900"/>
          <p14:tracePt t="138234" x="2438400" y="3663950"/>
          <p14:tracePt t="138248" x="2432050" y="3670300"/>
          <p14:tracePt t="138266" x="2432050" y="3676650"/>
          <p14:tracePt t="138283" x="2425700" y="3683000"/>
          <p14:tracePt t="138302" x="2425700" y="3689350"/>
          <p14:tracePt t="138332" x="2425700" y="3702050"/>
          <p14:tracePt t="138348" x="2406650" y="3721100"/>
          <p14:tracePt t="138365" x="2362200" y="3752850"/>
          <p14:tracePt t="138382" x="2292350" y="3778250"/>
          <p14:tracePt t="138399" x="2222500" y="3790950"/>
          <p14:tracePt t="138415" x="2165350" y="3790950"/>
          <p14:tracePt t="138434" x="2120900" y="3784600"/>
          <p14:tracePt t="138449" x="2114550" y="3778250"/>
          <p14:tracePt t="138466" x="2082800" y="3746500"/>
          <p14:tracePt t="138483" x="2032000" y="3708400"/>
          <p14:tracePt t="138499" x="1962150" y="3663950"/>
          <p14:tracePt t="138526" x="1898650" y="3619500"/>
          <p14:tracePt t="138536" x="1898650" y="3613150"/>
          <p14:tracePt t="138599" x="1911350" y="3613150"/>
          <p14:tracePt t="138615" x="1949450" y="3606800"/>
          <p14:tracePt t="138633" x="2057400" y="3606800"/>
          <p14:tracePt t="138649" x="2190750" y="3606800"/>
          <p14:tracePt t="138670" x="2374900" y="3632200"/>
          <p14:tracePt t="138683" x="2495550" y="3644900"/>
          <p14:tracePt t="138701" x="2832100" y="3689350"/>
          <p14:tracePt t="138715" x="3086100" y="3702050"/>
          <p14:tracePt t="138732" x="3289300" y="3714750"/>
          <p14:tracePt t="138750" x="3397250" y="3721100"/>
          <p14:tracePt t="138766" x="3429000" y="3721100"/>
          <p14:tracePt t="138861" x="3429000" y="3727450"/>
          <p14:tracePt t="138917" x="3435350" y="3727450"/>
          <p14:tracePt t="138933" x="3441700" y="3727450"/>
          <p14:tracePt t="138950" x="3486150" y="3727450"/>
          <p14:tracePt t="138966" x="3517900" y="3727450"/>
          <p14:tracePt t="138983" x="3568700" y="3727450"/>
          <p14:tracePt t="138999" x="3581400" y="3727450"/>
          <p14:tracePt t="139050" x="3594100" y="3727450"/>
          <p14:tracePt t="139066" x="3613150" y="3727450"/>
          <p14:tracePt t="139086" x="3644900" y="3727450"/>
          <p14:tracePt t="139099" x="3702050" y="3746500"/>
          <p14:tracePt t="139116" x="3765550" y="3784600"/>
          <p14:tracePt t="139133" x="3797300" y="3803650"/>
          <p14:tracePt t="139149" x="3810000" y="3810000"/>
          <p14:tracePt t="139166" x="3822700" y="3810000"/>
          <p14:tracePt t="139183" x="3835400" y="3810000"/>
          <p14:tracePt t="139199" x="3848100" y="3810000"/>
          <p14:tracePt t="139216" x="3873500" y="3803650"/>
          <p14:tracePt t="139233" x="3924300" y="3797300"/>
          <p14:tracePt t="139251" x="3968750" y="3784600"/>
          <p14:tracePt t="139275" x="4070350" y="3759200"/>
          <p14:tracePt t="139299" x="4121150" y="3740150"/>
          <p14:tracePt t="139316" x="4165600" y="3727450"/>
          <p14:tracePt t="139332" x="4203700" y="3721100"/>
          <p14:tracePt t="139349" x="4267200" y="3721100"/>
          <p14:tracePt t="139366" x="4318000" y="3714750"/>
          <p14:tracePt t="139383" x="4349750" y="3708400"/>
          <p14:tracePt t="139400" x="4362450" y="3702050"/>
          <p14:tracePt t="139420" x="4368800" y="3676650"/>
          <p14:tracePt t="139433" x="4368800" y="3663950"/>
          <p14:tracePt t="139449" x="4343400" y="3632200"/>
          <p14:tracePt t="139467" x="4305300" y="3587750"/>
          <p14:tracePt t="139483" x="4292600" y="3575050"/>
          <p14:tracePt t="139499" x="4267200" y="3562350"/>
          <p14:tracePt t="139517" x="4241800" y="3556000"/>
          <p14:tracePt t="139533" x="4114800" y="3549650"/>
          <p14:tracePt t="139566" x="3930650" y="3575050"/>
          <p14:tracePt t="139586" x="3848100" y="3594100"/>
          <p14:tracePt t="139600" x="3810000" y="3606800"/>
          <p14:tracePt t="139616" x="3790950" y="3613150"/>
          <p14:tracePt t="139633" x="3784600" y="3625850"/>
          <p14:tracePt t="139650" x="3778250" y="3657600"/>
          <p14:tracePt t="139667" x="3790950" y="3733800"/>
          <p14:tracePt t="139683" x="3848100" y="3816350"/>
          <p14:tracePt t="139700" x="3924300" y="3892550"/>
          <p14:tracePt t="139717" x="4025900" y="3956050"/>
          <p14:tracePt t="139735" x="4210050" y="4006850"/>
          <p14:tracePt t="139750" x="4305300" y="4006850"/>
          <p14:tracePt t="139767" x="4451350" y="4000500"/>
          <p14:tracePt t="139768" x="4533900" y="3987800"/>
          <p14:tracePt t="139796" x="4730750" y="3917950"/>
          <p14:tracePt t="139804" x="4787900" y="3879850"/>
          <p14:tracePt t="139817" x="4838700" y="3822700"/>
          <p14:tracePt t="139841" x="4857750" y="3752850"/>
          <p14:tracePt t="139850" x="4857750" y="3721100"/>
          <p14:tracePt t="139870" x="4832350" y="3670300"/>
          <p14:tracePt t="139883" x="4819650" y="3651250"/>
          <p14:tracePt t="139900" x="4756150" y="3619500"/>
          <p14:tracePt t="139917" x="4692650" y="3594100"/>
          <p14:tracePt t="139940" x="4533900" y="3568700"/>
          <p14:tracePt t="139950" x="4508500" y="3562350"/>
          <p14:tracePt t="139966" x="4286250" y="3556000"/>
          <p14:tracePt t="139983" x="4121150" y="3556000"/>
          <p14:tracePt t="140000" x="3968750" y="3556000"/>
          <p14:tracePt t="140018" x="3873500" y="3556000"/>
          <p14:tracePt t="140034" x="3822700" y="3556000"/>
          <p14:tracePt t="140051" x="3803650" y="3568700"/>
          <p14:tracePt t="140067" x="3803650" y="3613150"/>
          <p14:tracePt t="140084" x="3841750" y="3695700"/>
          <p14:tracePt t="140100" x="3905250" y="3816350"/>
          <p14:tracePt t="140119" x="3962400" y="3911600"/>
          <p14:tracePt t="140133" x="4051300" y="3981450"/>
          <p14:tracePt t="140150" x="4203700" y="4006850"/>
          <p14:tracePt t="140167" x="4413250" y="4006850"/>
          <p14:tracePt t="140183" x="4622800" y="3981450"/>
          <p14:tracePt t="140200" x="4749800" y="3930650"/>
          <p14:tracePt t="140201" x="4787900" y="3905250"/>
          <p14:tracePt t="140217" x="4845050" y="3835400"/>
          <p14:tracePt t="140233" x="4857750" y="3790950"/>
          <p14:tracePt t="140250" x="4857750" y="3740150"/>
          <p14:tracePt t="140267" x="4832350" y="3708400"/>
          <p14:tracePt t="140284" x="4800600" y="3689350"/>
          <p14:tracePt t="140308" x="4692650" y="3683000"/>
          <p14:tracePt t="140317" x="4648200" y="3689350"/>
          <p14:tracePt t="140334" x="4508500" y="3721100"/>
          <p14:tracePt t="140350" x="4381500" y="3752850"/>
          <p14:tracePt t="140367" x="4273550" y="3771900"/>
          <p14:tracePt t="140383" x="4165600" y="3778250"/>
          <p14:tracePt t="140401" x="4102100" y="3778250"/>
          <p14:tracePt t="140419" x="4083050" y="3778250"/>
          <p14:tracePt t="140435" x="4057650" y="3778250"/>
          <p14:tracePt t="140451" x="3968750" y="3797300"/>
          <p14:tracePt t="140468" x="3746500" y="3873500"/>
          <p14:tracePt t="140484" x="3587750" y="3924300"/>
          <p14:tracePt t="140500" x="3448050" y="3943350"/>
          <p14:tracePt t="140517" x="3308350" y="3943350"/>
          <p14:tracePt t="140533" x="3225800" y="3930650"/>
          <p14:tracePt t="140550" x="3194050" y="3924300"/>
          <p14:tracePt t="140567" x="3181350" y="3924300"/>
          <p14:tracePt t="140584" x="3149600" y="3924300"/>
          <p14:tracePt t="140600" x="3098800" y="3937000"/>
          <p14:tracePt t="140618" x="3022600" y="3956050"/>
          <p14:tracePt t="140634" x="2946400" y="3968750"/>
          <p14:tracePt t="140651" x="2908300" y="3975100"/>
          <p14:tracePt t="140669" x="2863850" y="3981450"/>
          <p14:tracePt t="140684" x="2825750" y="3981450"/>
          <p14:tracePt t="140700" x="2717800" y="3981450"/>
          <p14:tracePt t="140701" x="2667000" y="3981450"/>
          <p14:tracePt t="140717" x="2527300" y="3981450"/>
          <p14:tracePt t="140734" x="2451100" y="3981450"/>
          <p14:tracePt t="140751" x="2425700" y="3981450"/>
          <p14:tracePt t="140788" x="2425700" y="3975100"/>
          <p14:tracePt t="140801" x="2432050" y="3968750"/>
          <p14:tracePt t="140818" x="2432050" y="3962400"/>
          <p14:tracePt t="140871" x="2400300" y="3962400"/>
          <p14:tracePt t="140884" x="2362200" y="3968750"/>
          <p14:tracePt t="140907" x="2343150" y="3975100"/>
          <p14:tracePt t="140983" x="2349500" y="3975100"/>
          <p14:tracePt t="140991" x="2349500" y="3968750"/>
          <p14:tracePt t="141003" x="2355850" y="3968750"/>
          <p14:tracePt t="141118" x="2362200" y="3962400"/>
          <p14:tracePt t="141138" x="2387600" y="3956050"/>
          <p14:tracePt t="141151" x="2400300" y="3949700"/>
          <p14:tracePt t="141167" x="2432050" y="3937000"/>
          <p14:tracePt t="141186" x="2463800" y="3930650"/>
          <p14:tracePt t="141201" x="2501900" y="3917950"/>
          <p14:tracePt t="141219" x="2578100" y="3898900"/>
          <p14:tracePt t="141247" x="2686050" y="3867150"/>
          <p14:tracePt t="141253" x="2705100" y="3860800"/>
          <p14:tracePt t="141267" x="2717800" y="3860800"/>
          <p14:tracePt t="141284" x="2743200" y="3854450"/>
          <p14:tracePt t="141301" x="2781300" y="3841750"/>
          <p14:tracePt t="141318" x="2794000" y="3841750"/>
          <p14:tracePt t="141334" x="2800350" y="3835400"/>
          <p14:tracePt t="141351" x="2806700" y="3835400"/>
          <p14:tracePt t="141368" x="2813050" y="3829050"/>
          <p14:tracePt t="141394" x="2825750" y="3822700"/>
          <p14:tracePt t="141401" x="2832100" y="3822700"/>
          <p14:tracePt t="141496" x="2838450" y="3822700"/>
          <p14:tracePt t="141525" x="2851150" y="3829050"/>
          <p14:tracePt t="141535" x="2857500" y="3835400"/>
          <p14:tracePt t="141551" x="2870200" y="3848100"/>
          <p14:tracePt t="141568" x="2965450" y="3873500"/>
          <p14:tracePt t="141585" x="3092450" y="3892550"/>
          <p14:tracePt t="141603" x="3251200" y="3911600"/>
          <p14:tracePt t="141618" x="3441700" y="3930650"/>
          <p14:tracePt t="141634" x="3600450" y="3943350"/>
          <p14:tracePt t="141651" x="3721100" y="3943350"/>
          <p14:tracePt t="141668" x="3778250" y="3937000"/>
          <p14:tracePt t="141684" x="3803650" y="3930650"/>
          <p14:tracePt t="141702" x="3835400" y="3917950"/>
          <p14:tracePt t="141719" x="3860800" y="3905250"/>
          <p14:tracePt t="141735" x="3867150" y="3905250"/>
          <p14:tracePt t="141768" x="3873500" y="3905250"/>
          <p14:tracePt t="141818" x="3867150" y="3905250"/>
          <p14:tracePt t="141835" x="3848100" y="3905250"/>
          <p14:tracePt t="141851" x="3816350" y="3911600"/>
          <p14:tracePt t="141868" x="3797300" y="3917950"/>
          <p14:tracePt t="141885" x="3790950" y="3917950"/>
          <p14:tracePt t="141918" x="3784600" y="3917950"/>
          <p14:tracePt t="141935" x="3765550" y="3924300"/>
          <p14:tracePt t="141952" x="3740150" y="3924300"/>
          <p14:tracePt t="141968" x="3714750" y="3930650"/>
          <p14:tracePt t="141987" x="3689350" y="3930650"/>
          <p14:tracePt t="142135" x="3670300" y="3930650"/>
          <p14:tracePt t="142151" x="3644900" y="3930650"/>
          <p14:tracePt t="142168" x="3575050" y="3930650"/>
          <p14:tracePt t="142185" x="3422650" y="3949700"/>
          <p14:tracePt t="142202" x="3232150" y="3956050"/>
          <p14:tracePt t="142219" x="2959100" y="3962400"/>
          <p14:tracePt t="142235" x="2730500" y="3962400"/>
          <p14:tracePt t="142252" x="2540000" y="3943350"/>
          <p14:tracePt t="142269" x="2406650" y="3937000"/>
          <p14:tracePt t="142285" x="2254250" y="3930650"/>
          <p14:tracePt t="142302" x="2114550" y="3930650"/>
          <p14:tracePt t="142324" x="1866900" y="3943350"/>
          <p14:tracePt t="142335" x="1771650" y="3943350"/>
          <p14:tracePt t="142352" x="1574800" y="3943350"/>
          <p14:tracePt t="142369" x="1416050" y="3930650"/>
          <p14:tracePt t="142387" x="1333500" y="3917950"/>
          <p14:tracePt t="142403" x="1320800" y="3917950"/>
          <p14:tracePt t="142435" x="1314450" y="3917950"/>
          <p14:tracePt t="142452" x="1308100" y="3943350"/>
          <p14:tracePt t="142469" x="1289050" y="3994150"/>
          <p14:tracePt t="142485" x="1270000" y="4044950"/>
          <p14:tracePt t="142502" x="1257300" y="4083050"/>
          <p14:tracePt t="142518" x="1257300" y="4102100"/>
          <p14:tracePt t="142535" x="1263650" y="4108450"/>
          <p14:tracePt t="142586" x="1276350" y="4114800"/>
          <p14:tracePt t="142603" x="1314450" y="4140200"/>
          <p14:tracePt t="142621" x="1403350" y="4203700"/>
          <p14:tracePt t="142636" x="1466850" y="4248150"/>
          <p14:tracePt t="142652" x="1543050" y="4279900"/>
          <p14:tracePt t="142669" x="1625600" y="4298950"/>
          <p14:tracePt t="142685" x="1708150" y="4298950"/>
          <p14:tracePt t="142703" x="1778000" y="4292600"/>
          <p14:tracePt t="142719" x="1854200" y="4273550"/>
          <p14:tracePt t="142735" x="1917700" y="4254500"/>
          <p14:tracePt t="142752" x="1962150" y="4248150"/>
          <p14:tracePt t="142769" x="2019300" y="4241800"/>
          <p14:tracePt t="142787" x="2057400" y="4241800"/>
          <p14:tracePt t="142808" x="2095500" y="4241800"/>
          <p14:tracePt t="142819" x="2108200" y="4241800"/>
          <p14:tracePt t="142835" x="2120900" y="4235450"/>
          <p14:tracePt t="142853" x="2139950" y="4222750"/>
          <p14:tracePt t="142869" x="2159000" y="4210050"/>
          <p14:tracePt t="142888" x="2165350" y="4203700"/>
          <p14:tracePt t="142902" x="2171700" y="4203700"/>
          <p14:tracePt t="142986" x="2171700" y="4197350"/>
          <p14:tracePt t="143003" x="2171700" y="4191000"/>
          <p14:tracePt t="143019" x="2171700" y="4184650"/>
          <p14:tracePt t="143036" x="2165350" y="4159250"/>
          <p14:tracePt t="143053" x="2146300" y="4133850"/>
          <p14:tracePt t="143069" x="2139950" y="4127500"/>
          <p14:tracePt t="143086" x="2133600" y="4121150"/>
          <p14:tracePt t="143103" x="2133600" y="4114800"/>
          <p14:tracePt t="143119" x="2133600" y="4108450"/>
          <p14:tracePt t="143136" x="2139950" y="4095750"/>
          <p14:tracePt t="143153" x="2190750" y="4089400"/>
          <p14:tracePt t="143177" x="2235200" y="4083050"/>
          <p14:tracePt t="143187" x="2241550" y="4083050"/>
          <p14:tracePt t="143205" x="2254250" y="4083050"/>
          <p14:tracePt t="143219" x="2266950" y="4083050"/>
          <p14:tracePt t="143236" x="2273300" y="4083050"/>
          <p14:tracePt t="143253" x="2286000" y="4083050"/>
          <p14:tracePt t="143270" x="2324100" y="4083050"/>
          <p14:tracePt t="143287" x="2413000" y="4127500"/>
          <p14:tracePt t="143306" x="2470150" y="4159250"/>
          <p14:tracePt t="143320" x="2514600" y="4184650"/>
          <p14:tracePt t="143336" x="2527300" y="4191000"/>
          <p14:tracePt t="143419" x="2552700" y="4191000"/>
          <p14:tracePt t="143437" x="2603500" y="4178300"/>
          <p14:tracePt t="143453" x="2641600" y="4171950"/>
          <p14:tracePt t="143469" x="2679700" y="4165600"/>
          <p14:tracePt t="143486" x="2698750" y="4165600"/>
          <p14:tracePt t="143503" x="2717800" y="4159250"/>
          <p14:tracePt t="143520" x="2736850" y="4159250"/>
          <p14:tracePt t="143536" x="2749550" y="4152900"/>
          <p14:tracePt t="143553" x="2762250" y="4152900"/>
          <p14:tracePt t="143571" x="2768600" y="4146550"/>
          <p14:tracePt t="143586" x="2781300" y="4140200"/>
          <p14:tracePt t="143606" x="2800350" y="4133850"/>
          <p14:tracePt t="143620" x="2813050" y="4127500"/>
          <p14:tracePt t="143637" x="2832100" y="4127500"/>
          <p14:tracePt t="143655" x="2838450" y="4121150"/>
          <p14:tracePt t="143670" x="2857500" y="4121150"/>
          <p14:tracePt t="143687" x="2876550" y="4127500"/>
          <p14:tracePt t="143705" x="2901950" y="4133850"/>
          <p14:tracePt t="143720" x="2921000" y="4140200"/>
          <p14:tracePt t="143736" x="2952750" y="4146550"/>
          <p14:tracePt t="143753" x="3035300" y="4152900"/>
          <p14:tracePt t="143770" x="3175000" y="4171950"/>
          <p14:tracePt t="143787" x="3397250" y="4184650"/>
          <p14:tracePt t="143803" x="3625850" y="4197350"/>
          <p14:tracePt t="143821" x="3810000" y="4203700"/>
          <p14:tracePt t="143836" x="3917950" y="4203700"/>
          <p14:tracePt t="143853" x="4000500" y="4203700"/>
          <p14:tracePt t="143872" x="4121150" y="4197350"/>
          <p14:tracePt t="143887" x="4165600" y="4197350"/>
          <p14:tracePt t="143907" x="4298950" y="4197350"/>
          <p14:tracePt t="143920" x="4349750" y="4197350"/>
          <p14:tracePt t="143937" x="4394200" y="4197350"/>
          <p14:tracePt t="143994" x="4400550" y="4197350"/>
          <p14:tracePt t="144003" x="4406900" y="4197350"/>
          <p14:tracePt t="144023" x="4451350" y="4191000"/>
          <p14:tracePt t="144039" x="4489450" y="4191000"/>
          <p14:tracePt t="144041" x="4521200" y="4191000"/>
          <p14:tracePt t="144057" x="4565650" y="4191000"/>
          <p14:tracePt t="144070" x="4591050" y="4191000"/>
          <p14:tracePt t="144087" x="4610100" y="4184650"/>
          <p14:tracePt t="144109" x="4629150" y="4184650"/>
          <p14:tracePt t="144120" x="4635500" y="4178300"/>
          <p14:tracePt t="144137" x="4641850" y="4178300"/>
          <p14:tracePt t="144154" x="4654550" y="4178300"/>
          <p14:tracePt t="144203" x="4660900" y="4178300"/>
          <p14:tracePt t="144237" x="4667250" y="4178300"/>
          <p14:tracePt t="144261" x="4679950" y="4171950"/>
          <p14:tracePt t="144272" x="4686300" y="4171950"/>
          <p14:tracePt t="144587" x="4692650" y="4165600"/>
          <p14:tracePt t="144604" x="4705350" y="4159250"/>
          <p14:tracePt t="144621" x="4724400" y="4152900"/>
          <p14:tracePt t="144637" x="4749800" y="4140200"/>
          <p14:tracePt t="144654" x="4768850" y="4133850"/>
          <p14:tracePt t="144671" x="4787900" y="4127500"/>
          <p14:tracePt t="144687" x="4800600" y="4127500"/>
          <p14:tracePt t="144704" x="4813300" y="4121150"/>
          <p14:tracePt t="144721" x="4832350" y="4114800"/>
          <p14:tracePt t="145789" x="4800600" y="4114800"/>
          <p14:tracePt t="145805" x="4781550" y="4114800"/>
          <p14:tracePt t="145822" x="4756150" y="4114800"/>
          <p14:tracePt t="145842" x="4724400" y="4114800"/>
          <p14:tracePt t="145855" x="4699000" y="4114800"/>
          <p14:tracePt t="145872" x="4679950" y="4114800"/>
          <p14:tracePt t="145894" x="4673600" y="4121150"/>
          <p14:tracePt t="146036" x="4654550" y="4114800"/>
          <p14:tracePt t="146041" x="4641850" y="4108450"/>
          <p14:tracePt t="146055" x="4622800" y="4108450"/>
          <p14:tracePt t="146074" x="4591050" y="4102100"/>
          <p14:tracePt t="146089" x="4565650" y="4102100"/>
          <p14:tracePt t="146105" x="4533900" y="4102100"/>
          <p14:tracePt t="146122" x="4508500" y="4102100"/>
          <p14:tracePt t="146138" x="4470400" y="4102100"/>
          <p14:tracePt t="146155" x="4432300" y="4102100"/>
          <p14:tracePt t="146178" x="4311650" y="4102100"/>
          <p14:tracePt t="146188" x="4279900" y="4102100"/>
          <p14:tracePt t="146205" x="4171950" y="4108450"/>
          <p14:tracePt t="146227" x="4038600" y="4121150"/>
          <p14:tracePt t="146238" x="4000500" y="4121150"/>
          <p14:tracePt t="146257" x="3873500" y="4121150"/>
          <p14:tracePt t="146273" x="3721100" y="4121150"/>
          <p14:tracePt t="146291" x="3556000" y="4108450"/>
          <p14:tracePt t="146307" x="3327400" y="4089400"/>
          <p14:tracePt t="146323" x="2965450" y="4064000"/>
          <p14:tracePt t="146341" x="2597150" y="4025900"/>
          <p14:tracePt t="146355" x="2279650" y="3994150"/>
          <p14:tracePt t="146372" x="1955800" y="3975100"/>
          <p14:tracePt t="146389" x="1752600" y="3962400"/>
          <p14:tracePt t="146405" x="1612900" y="3962400"/>
          <p14:tracePt t="146422" x="1422400" y="3981450"/>
          <p14:tracePt t="146439" x="1225550" y="4019550"/>
          <p14:tracePt t="146463" x="1009650" y="4064000"/>
          <p14:tracePt t="146472" x="971550" y="4070350"/>
          <p14:tracePt t="146505" x="952500" y="4076700"/>
          <p14:tracePt t="146523" x="996950" y="4076700"/>
          <p14:tracePt t="146539" x="1073150" y="4076700"/>
          <p14:tracePt t="146556" x="1143000" y="4076700"/>
          <p14:tracePt t="146572" x="1187450" y="4083050"/>
          <p14:tracePt t="146589" x="1250950" y="4102100"/>
          <p14:tracePt t="146605" x="1314450" y="4121150"/>
          <p14:tracePt t="146622" x="1371600" y="4133850"/>
          <p14:tracePt t="146639" x="1447800" y="4146550"/>
          <p14:tracePt t="146656" x="1536700" y="4152900"/>
          <p14:tracePt t="146673" x="1657350" y="4159250"/>
          <p14:tracePt t="146699" x="1974850" y="4191000"/>
          <p14:tracePt t="146707" x="2000250" y="4197350"/>
          <p14:tracePt t="146722" x="2006600" y="4197350"/>
          <p14:tracePt t="146772" x="2012950" y="4197350"/>
          <p14:tracePt t="146789" x="2032000" y="4197350"/>
          <p14:tracePt t="146806" x="2076450" y="4191000"/>
          <p14:tracePt t="146827" x="2222500" y="4184650"/>
          <p14:tracePt t="146840" x="2317750" y="4203700"/>
          <p14:tracePt t="146855" x="2336800" y="4203700"/>
          <p14:tracePt t="146873" x="2387600" y="4216400"/>
          <p14:tracePt t="146889" x="2419350" y="4222750"/>
          <p14:tracePt t="146906" x="2501900" y="4248150"/>
          <p14:tracePt t="146923" x="2622550" y="4292600"/>
          <p14:tracePt t="146939" x="2800350" y="4330700"/>
          <p14:tracePt t="146956" x="3009900" y="4362450"/>
          <p14:tracePt t="146973" x="3282950" y="4387850"/>
          <p14:tracePt t="146989" x="3422650" y="4394200"/>
          <p14:tracePt t="147006" x="3454400" y="4394200"/>
          <p14:tracePt t="147072" x="3460750" y="4394200"/>
          <p14:tracePt t="147090" x="3479800" y="4394200"/>
          <p14:tracePt t="147107" x="3511550" y="4394200"/>
          <p14:tracePt t="147122" x="3530600" y="4394200"/>
          <p14:tracePt t="147141" x="3536950" y="4394200"/>
          <p14:tracePt t="147206" x="3543300" y="4387850"/>
          <p14:tracePt t="147223" x="3562350" y="4381500"/>
          <p14:tracePt t="147239" x="3581400" y="4375150"/>
          <p14:tracePt t="147256" x="3594100" y="4375150"/>
          <p14:tracePt t="147273" x="3606800" y="4375150"/>
          <p14:tracePt t="147290" x="3613150" y="4375150"/>
          <p14:tracePt t="147306" x="3619500" y="4375150"/>
          <p14:tracePt t="147323" x="3632200" y="4381500"/>
          <p14:tracePt t="147340" x="3651250" y="4381500"/>
          <p14:tracePt t="147356" x="3714750" y="4375150"/>
          <p14:tracePt t="147372" x="3746500" y="4368800"/>
          <p14:tracePt t="147390" x="3803650" y="4356100"/>
          <p14:tracePt t="147407" x="3854450" y="4356100"/>
          <p14:tracePt t="147426" x="3892550" y="4349750"/>
          <p14:tracePt t="147448" x="3905250" y="4349750"/>
          <p14:tracePt t="147461" x="3911600" y="4343400"/>
          <p14:tracePt t="147489" x="3911600" y="4337050"/>
          <p14:tracePt t="147510" x="3924300" y="4311650"/>
          <p14:tracePt t="147524" x="3924300" y="4298950"/>
          <p14:tracePt t="147541" x="3930650" y="4267200"/>
          <p14:tracePt t="147557" x="3930650" y="4248150"/>
          <p14:tracePt t="147575" x="3930650" y="4235450"/>
          <p14:tracePt t="147590" x="3930650" y="4229100"/>
          <p14:tracePt t="147612" x="3911600" y="4210050"/>
          <p14:tracePt t="147623" x="3905250" y="4203700"/>
          <p14:tracePt t="147640" x="3898900" y="4191000"/>
          <p14:tracePt t="147656" x="3879850" y="4171950"/>
          <p14:tracePt t="147673" x="3860800" y="4146550"/>
          <p14:tracePt t="147690" x="3829050" y="4127500"/>
          <p14:tracePt t="147706" x="3790950" y="4108450"/>
          <p14:tracePt t="147725" x="3771900" y="4102100"/>
          <p14:tracePt t="147740" x="3746500" y="4095750"/>
          <p14:tracePt t="147756" x="3727450" y="4095750"/>
          <p14:tracePt t="147773" x="3721100" y="4095750"/>
          <p14:tracePt t="147791" x="3708400" y="4089400"/>
          <p14:tracePt t="147807" x="3702050" y="4089400"/>
          <p14:tracePt t="147823" x="3638550" y="4114800"/>
          <p14:tracePt t="147841" x="3594100" y="4133850"/>
          <p14:tracePt t="147856" x="3581400" y="4146550"/>
          <p14:tracePt t="147874" x="3543300" y="4171950"/>
          <p14:tracePt t="147890" x="3530600" y="4184650"/>
          <p14:tracePt t="147906" x="3524250" y="4191000"/>
          <p14:tracePt t="147923" x="3524250" y="4197350"/>
          <p14:tracePt t="147940" x="3517900" y="4203700"/>
          <p14:tracePt t="147957" x="3517900" y="4210050"/>
          <p14:tracePt t="147973" x="3517900" y="4222750"/>
          <p14:tracePt t="147990" x="3517900" y="4235450"/>
          <p14:tracePt t="148008" x="3517900" y="4260850"/>
          <p14:tracePt t="148025" x="3543300" y="4311650"/>
          <p14:tracePt t="148040" x="3549650" y="4318000"/>
          <p14:tracePt t="148058" x="3575050" y="4343400"/>
          <p14:tracePt t="148077" x="3606800" y="4356100"/>
          <p14:tracePt t="148090" x="3651250" y="4368800"/>
          <p14:tracePt t="148107" x="3695700" y="4375150"/>
          <p14:tracePt t="148124" x="3727450" y="4381500"/>
          <p14:tracePt t="148140" x="3784600" y="4394200"/>
          <p14:tracePt t="148156" x="3822700" y="4406900"/>
          <p14:tracePt t="148174" x="3886200" y="4419600"/>
          <p14:tracePt t="148190" x="3917950" y="4425950"/>
          <p14:tracePt t="148207" x="3956050" y="4432300"/>
          <p14:tracePt t="148223" x="3981450" y="4432300"/>
          <p14:tracePt t="148240" x="4013200" y="4413250"/>
          <p14:tracePt t="148257" x="4032250" y="4394200"/>
          <p14:tracePt t="148274" x="4051300" y="4343400"/>
          <p14:tracePt t="148291" x="4057650" y="4324350"/>
          <p14:tracePt t="148307" x="4057650" y="4298950"/>
          <p14:tracePt t="148327" x="4057650" y="4273550"/>
          <p14:tracePt t="148341" x="4044950" y="4254500"/>
          <p14:tracePt t="148357" x="4019550" y="4216400"/>
          <p14:tracePt t="148376" x="4000500" y="4191000"/>
          <p14:tracePt t="148390" x="3981450" y="4171950"/>
          <p14:tracePt t="148407" x="3956050" y="4152900"/>
          <p14:tracePt t="148424" x="3924300" y="4140200"/>
          <p14:tracePt t="148440" x="3898900" y="4133850"/>
          <p14:tracePt t="148457" x="3879850" y="4127500"/>
          <p14:tracePt t="148475" x="3867150" y="4127500"/>
          <p14:tracePt t="148490" x="3854450" y="4121150"/>
          <p14:tracePt t="148507" x="3841750" y="4121150"/>
          <p14:tracePt t="148524" x="3835400" y="4114800"/>
          <p14:tracePt t="148542" x="3829050" y="4114800"/>
          <p14:tracePt t="148558" x="3765550" y="4114800"/>
          <p14:tracePt t="148574" x="3721100" y="4114800"/>
          <p14:tracePt t="148591" x="3683000" y="4127500"/>
          <p14:tracePt t="148607" x="3657600" y="4133850"/>
          <p14:tracePt t="148624" x="3644900" y="4133850"/>
          <p14:tracePt t="148659" x="3644900" y="4140200"/>
          <p14:tracePt t="148675" x="3638550" y="4140200"/>
          <p14:tracePt t="148691" x="3619500" y="4152900"/>
          <p14:tracePt t="148707" x="3594100" y="4171950"/>
          <p14:tracePt t="148724" x="3575050" y="4191000"/>
          <p14:tracePt t="148741" x="3568700" y="4203700"/>
          <p14:tracePt t="148757" x="3562350" y="4203700"/>
          <p14:tracePt t="148774" x="3562350" y="4210050"/>
          <p14:tracePt t="148813" x="3556000" y="4229100"/>
          <p14:tracePt t="148824" x="3549650" y="4248150"/>
          <p14:tracePt t="148841" x="3549650" y="4267200"/>
          <p14:tracePt t="148858" x="3562350" y="4298950"/>
          <p14:tracePt t="148874" x="3587750" y="4349750"/>
          <p14:tracePt t="148891" x="3606800" y="4387850"/>
          <p14:tracePt t="148908" x="3619500" y="4413250"/>
          <p14:tracePt t="148924" x="3625850" y="4425950"/>
          <p14:tracePt t="148944" x="3632200" y="4432300"/>
          <p14:tracePt t="148974" x="3638550" y="4432300"/>
          <p14:tracePt t="148992" x="3651250" y="4438650"/>
          <p14:tracePt t="149007" x="3695700" y="4445000"/>
          <p14:tracePt t="149026" x="3733800" y="4457700"/>
          <p14:tracePt t="149042" x="3759200" y="4464050"/>
          <p14:tracePt t="149058" x="3778250" y="4470400"/>
          <p14:tracePt t="149074" x="3816350" y="4476750"/>
          <p14:tracePt t="149091" x="3854450" y="4476750"/>
          <p14:tracePt t="149108" x="3879850" y="4476750"/>
          <p14:tracePt t="149137" x="3930650" y="4451350"/>
          <p14:tracePt t="149158" x="3943350" y="4432300"/>
          <p14:tracePt t="149176" x="3949700" y="4419600"/>
          <p14:tracePt t="149191" x="3949700" y="4400550"/>
          <p14:tracePt t="149208" x="3949700" y="4387850"/>
          <p14:tracePt t="149224" x="3949700" y="4381500"/>
          <p14:tracePt t="149242" x="3943350" y="4375150"/>
          <p14:tracePt t="149259" x="3930650" y="4356100"/>
          <p14:tracePt t="149275" x="3917950" y="4343400"/>
          <p14:tracePt t="149293" x="3905250" y="4330700"/>
          <p14:tracePt t="149307" x="3892550" y="4318000"/>
          <p14:tracePt t="149325" x="3873500" y="4305300"/>
          <p14:tracePt t="149341" x="3860800" y="4292600"/>
          <p14:tracePt t="149358" x="3854450" y="4286250"/>
          <p14:tracePt t="149375" x="3848100" y="4279900"/>
          <p14:tracePt t="149410" x="3841750" y="4279900"/>
          <p14:tracePt t="149441" x="3835400" y="4273550"/>
          <p14:tracePt t="149475" x="3829050" y="4273550"/>
          <p14:tracePt t="149509" x="3822700" y="4267200"/>
          <p14:tracePt t="149524" x="3816350" y="4267200"/>
          <p14:tracePt t="149644" x="3810000" y="4267200"/>
          <p14:tracePt t="149669" x="3803650" y="4267200"/>
          <p14:tracePt t="150601" x="3797300" y="4260850"/>
          <p14:tracePt t="150609" x="3784600" y="4260850"/>
          <p14:tracePt t="150626" x="3759200" y="4260850"/>
          <p14:tracePt t="150643" x="3740150" y="4254500"/>
          <p14:tracePt t="150659" x="3727450" y="4254500"/>
          <p14:tracePt t="150806" x="3721100" y="4241800"/>
          <p14:tracePt t="150829" x="3721100" y="4235450"/>
          <p14:tracePt t="152995" x="3740150" y="4235450"/>
          <p14:tracePt t="153011" x="3784600" y="4235450"/>
          <p14:tracePt t="153027" x="3841750" y="4235450"/>
          <p14:tracePt t="153044" x="3917950" y="4203700"/>
          <p14:tracePt t="153061" x="4083050" y="4114800"/>
          <p14:tracePt t="153078" x="4171950" y="4070350"/>
          <p14:tracePt t="153094" x="4343400" y="3994150"/>
          <p14:tracePt t="153111" x="4984750" y="3740150"/>
          <p14:tracePt t="153128" x="5607050" y="3517900"/>
          <p14:tracePt t="153144" x="6203950" y="3333750"/>
          <p14:tracePt t="153161" x="6743700" y="3187700"/>
          <p14:tracePt t="153178" x="7194550" y="3054350"/>
          <p14:tracePt t="153194" x="7575550" y="2921000"/>
          <p14:tracePt t="153212" x="7975600" y="2768600"/>
          <p14:tracePt t="153228" x="8337550" y="2622550"/>
          <p14:tracePt t="153247" x="8947150" y="2387600"/>
          <p14:tracePt t="153267" x="9296400" y="2279650"/>
          <p14:tracePt t="153278" x="9455150" y="2247900"/>
          <p14:tracePt t="153298" x="9842500" y="2190750"/>
          <p14:tracePt t="153311" x="9956800" y="2184400"/>
          <p14:tracePt t="153330" x="9982200" y="2184400"/>
          <p14:tracePt t="153330" x="10007600" y="2184400"/>
          <p14:tracePt t="153344" x="10102850" y="2197100"/>
          <p14:tracePt t="153361" x="10344150" y="2216150"/>
          <p14:tracePt t="153378" x="10687050" y="2228850"/>
          <p14:tracePt t="153402" x="11118850" y="2228850"/>
          <p14:tracePt t="153411" x="11233150" y="2228850"/>
          <p14:tracePt t="153428" x="11391900" y="2216150"/>
          <p14:tracePt t="153445" x="11449050" y="2197100"/>
          <p14:tracePt t="153461" x="11449050" y="2171700"/>
          <p14:tracePt t="153478" x="11455400" y="2152650"/>
          <p14:tracePt t="153495" x="11461750" y="2120900"/>
          <p14:tracePt t="153511" x="11487150" y="2082800"/>
          <p14:tracePt t="153528" x="11531600" y="2032000"/>
          <p14:tracePt t="153545" x="11569700" y="1981200"/>
          <p14:tracePt t="153567" x="11569700" y="1949450"/>
          <p14:tracePt t="153578" x="11537950" y="1930400"/>
          <p14:tracePt t="153596" x="11474450" y="1911350"/>
          <p14:tracePt t="153613" x="11423650" y="1879600"/>
          <p14:tracePt t="153628" x="11360150" y="1835150"/>
          <p14:tracePt t="153645" x="11341100" y="1816100"/>
          <p14:tracePt t="153662" x="11328400" y="1803400"/>
          <p14:tracePt t="153680" x="11315700" y="1790700"/>
          <p14:tracePt t="153695" x="11296650" y="1790700"/>
          <p14:tracePt t="153712" x="11207750" y="1790700"/>
          <p14:tracePt t="153728" x="11042650" y="1784350"/>
          <p14:tracePt t="153745" x="10890250" y="1771650"/>
          <p14:tracePt t="153762" x="10750550" y="1746250"/>
          <p14:tracePt t="153783" x="10610850" y="1701800"/>
          <p14:tracePt t="153795" x="10553700" y="1689100"/>
          <p14:tracePt t="153813" x="10502900" y="1682750"/>
          <p14:tracePt t="153828" x="10458450" y="1676400"/>
          <p14:tracePt t="153845" x="10420350" y="1676400"/>
          <p14:tracePt t="153862" x="10401300" y="1676400"/>
          <p14:tracePt t="153879" x="10382250" y="1676400"/>
          <p14:tracePt t="153895" x="10356850" y="1676400"/>
          <p14:tracePt t="153914" x="10312400" y="1676400"/>
          <p14:tracePt t="153915" x="10280650" y="1689100"/>
          <p14:tracePt t="153928" x="10261600" y="1689100"/>
          <p14:tracePt t="153945" x="10198100" y="1714500"/>
          <p14:tracePt t="153962" x="10109200" y="1746250"/>
          <p14:tracePt t="153979" x="10039350" y="1778000"/>
          <p14:tracePt t="153995" x="9982200" y="1803400"/>
          <p14:tracePt t="154014" x="9944100" y="1828800"/>
          <p14:tracePt t="154030" x="9912350" y="1860550"/>
          <p14:tracePt t="154045" x="9880600" y="1898650"/>
          <p14:tracePt t="154061" x="9855200" y="1924050"/>
          <p14:tracePt t="154078" x="9823450" y="1955800"/>
          <p14:tracePt t="154095" x="9817100" y="1962150"/>
          <p14:tracePt t="154112" x="9817100" y="1974850"/>
          <p14:tracePt t="154129" x="9817100" y="1987550"/>
          <p14:tracePt t="154151" x="9855200" y="2051050"/>
          <p14:tracePt t="154163" x="9874250" y="2070100"/>
          <p14:tracePt t="154179" x="9931400" y="2127250"/>
          <p14:tracePt t="154195" x="9994900" y="2178050"/>
          <p14:tracePt t="154212" x="10045700" y="2209800"/>
          <p14:tracePt t="154229" x="10134600" y="2247900"/>
          <p14:tracePt t="154246" x="10160000" y="2254250"/>
          <p14:tracePt t="154247" x="10191750" y="2260600"/>
          <p14:tracePt t="154263" x="10242550" y="2266950"/>
          <p14:tracePt t="154279" x="10287000" y="2266950"/>
          <p14:tracePt t="154297" x="10350500" y="2266950"/>
          <p14:tracePt t="154312" x="10382250" y="2273300"/>
          <p14:tracePt t="154328" x="10439400" y="2279650"/>
          <p14:tracePt t="154345" x="10490200" y="2279650"/>
          <p14:tracePt t="154362" x="10547350" y="2266950"/>
          <p14:tracePt t="154379" x="10604500" y="2241550"/>
          <p14:tracePt t="154396" x="10648950" y="2203450"/>
          <p14:tracePt t="154412" x="10687050" y="2165350"/>
          <p14:tracePt t="154430" x="10706100" y="2127250"/>
          <p14:tracePt t="154446" x="10718800" y="2082800"/>
          <p14:tracePt t="154462" x="10731500" y="2038350"/>
          <p14:tracePt t="154463" x="10737850" y="2006600"/>
          <p14:tracePt t="154480" x="10737850" y="1943100"/>
          <p14:tracePt t="154496" x="10737850" y="1924050"/>
          <p14:tracePt t="154521" x="10731500" y="1822450"/>
          <p14:tracePt t="154538" x="10718800" y="1778000"/>
          <p14:tracePt t="154557" x="10693400" y="1752600"/>
          <p14:tracePt t="154566" x="10680700" y="1746250"/>
          <p14:tracePt t="154579" x="10629900" y="1720850"/>
          <p14:tracePt t="154595" x="10591800" y="1708150"/>
          <p14:tracePt t="154612" x="10560050" y="1695450"/>
          <p14:tracePt t="154629" x="10528300" y="1682750"/>
          <p14:tracePt t="154646" x="10477500" y="1670050"/>
          <p14:tracePt t="154668" x="10337800" y="1663700"/>
          <p14:tracePt t="154681" x="10223500" y="1663700"/>
          <p14:tracePt t="154696" x="10166350" y="1663700"/>
          <p14:tracePt t="154713" x="10045700" y="1676400"/>
          <p14:tracePt t="154731" x="9988550" y="1682750"/>
          <p14:tracePt t="154745" x="9969500" y="1689100"/>
          <p14:tracePt t="154762" x="9950450" y="1695450"/>
          <p14:tracePt t="154779" x="9937750" y="1708150"/>
          <p14:tracePt t="154802" x="9912350" y="1765300"/>
          <p14:tracePt t="154814" x="9886950" y="1822450"/>
          <p14:tracePt t="154832" x="9855200" y="1892300"/>
          <p14:tracePt t="154846" x="9836150" y="1949450"/>
          <p14:tracePt t="154862" x="9836150" y="1987550"/>
          <p14:tracePt t="154879" x="9836150" y="2012950"/>
          <p14:tracePt t="154897" x="9855200" y="2025650"/>
          <p14:tracePt t="154913" x="9874250" y="2038350"/>
          <p14:tracePt t="154931" x="9906000" y="2051050"/>
          <p14:tracePt t="154946" x="9944100" y="2057400"/>
          <p14:tracePt t="154963" x="9969500" y="2070100"/>
          <p14:tracePt t="154996" x="9937750" y="2089150"/>
          <p14:tracePt t="155012" x="9886950" y="2114550"/>
          <p14:tracePt t="155029" x="9823450" y="2139950"/>
          <p14:tracePt t="155046" x="9677400" y="2184400"/>
          <p14:tracePt t="155066" x="9429750" y="2247900"/>
          <p14:tracePt t="155079" x="9029700" y="2311400"/>
          <p14:tracePt t="155096" x="8420100" y="2349500"/>
          <p14:tracePt t="155113" x="7734300" y="2362200"/>
          <p14:tracePt t="155130" x="7080250" y="2349500"/>
          <p14:tracePt t="155146" x="6464300" y="2298700"/>
          <p14:tracePt t="155162" x="5842000" y="2235200"/>
          <p14:tracePt t="155180" x="5130800" y="2165350"/>
          <p14:tracePt t="155197" x="4368800" y="2127250"/>
          <p14:tracePt t="155214" x="3302000" y="2127250"/>
          <p14:tracePt t="155230" x="2679700" y="2159000"/>
          <p14:tracePt t="155247" x="2171700" y="2184400"/>
          <p14:tracePt t="155263" x="1778000" y="2197100"/>
          <p14:tracePt t="155279" x="1574800" y="2197100"/>
          <p14:tracePt t="155296" x="1435100" y="2190750"/>
          <p14:tracePt t="155313" x="1301750" y="2184400"/>
          <p14:tracePt t="155331" x="1130300" y="2184400"/>
          <p14:tracePt t="155347" x="965200" y="2190750"/>
          <p14:tracePt t="155363" x="806450" y="2203450"/>
          <p14:tracePt t="155379" x="755650" y="2203450"/>
          <p14:tracePt t="155396" x="768350" y="2203450"/>
          <p14:tracePt t="155413" x="819150" y="2197100"/>
          <p14:tracePt t="155430" x="889000" y="2190750"/>
          <p14:tracePt t="155447" x="908050" y="2190750"/>
          <p14:tracePt t="155463" x="914400" y="2203450"/>
          <p14:tracePt t="155483" x="914400" y="2216150"/>
          <p14:tracePt t="155498" x="927100" y="2216150"/>
          <p14:tracePt t="155513" x="958850" y="2222500"/>
          <p14:tracePt t="155530" x="1092200" y="2222500"/>
          <p14:tracePt t="155548" x="1219200" y="2228850"/>
          <p14:tracePt t="155563" x="1295400" y="2235200"/>
          <p14:tracePt t="155580" x="1314450" y="2254250"/>
          <p14:tracePt t="155597" x="1333500" y="2273300"/>
          <p14:tracePt t="155630" x="1371600" y="2260600"/>
          <p14:tracePt t="155646" x="1441450" y="2190750"/>
          <p14:tracePt t="155663" x="1479550" y="2108200"/>
          <p14:tracePt t="155680" x="1485900" y="2070100"/>
          <p14:tracePt t="155715" x="1473200" y="2070100"/>
          <p14:tracePt t="155738" x="1435100" y="2076450"/>
          <p14:tracePt t="155746" x="1428750" y="2082800"/>
          <p14:tracePt t="155763" x="1422400" y="2082800"/>
          <p14:tracePt t="155784" x="1416050" y="2082800"/>
          <p14:tracePt t="155797" x="1384300" y="2082800"/>
          <p14:tracePt t="155813" x="1346200" y="2076450"/>
          <p14:tracePt t="155830" x="1263650" y="2076450"/>
          <p14:tracePt t="155847" x="1181100" y="2076450"/>
          <p14:tracePt t="155863" x="1136650" y="2089150"/>
          <p14:tracePt t="155880" x="1130300" y="2089150"/>
          <p14:tracePt t="155897" x="1143000" y="2095500"/>
          <p14:tracePt t="155914" x="1174750" y="2095500"/>
          <p14:tracePt t="155930" x="1219200" y="2101850"/>
          <p14:tracePt t="155964" x="1206500" y="2120900"/>
          <p14:tracePt t="155980" x="1162050" y="2152650"/>
          <p14:tracePt t="155996" x="1130300" y="2178050"/>
          <p14:tracePt t="156013" x="1117600" y="2184400"/>
          <p14:tracePt t="156068" x="1143000" y="2184400"/>
          <p14:tracePt t="156157" x="1143000" y="2203450"/>
          <p14:tracePt t="156197" x="1149350" y="2209800"/>
          <p14:tracePt t="156214" x="1168400" y="2235200"/>
          <p14:tracePt t="156236" x="1231900" y="2336800"/>
          <p14:tracePt t="156247" x="1257300" y="2381250"/>
          <p14:tracePt t="156263" x="1295400" y="2476500"/>
          <p14:tracePt t="156265" x="1320800" y="2520950"/>
          <p14:tracePt t="156281" x="1358900" y="2590800"/>
          <p14:tracePt t="156301" x="1390650" y="2622550"/>
          <p14:tracePt t="156313" x="1416050" y="2641600"/>
          <p14:tracePt t="156380" x="1416050" y="2647950"/>
          <p14:tracePt t="156399" x="1416050" y="2660650"/>
          <p14:tracePt t="156414" x="1416050" y="2724150"/>
          <p14:tracePt t="156431" x="1416050" y="2838450"/>
          <p14:tracePt t="156447" x="1428750" y="2990850"/>
          <p14:tracePt t="156464" x="1466850" y="3136900"/>
          <p14:tracePt t="156480" x="1562100" y="3321050"/>
          <p14:tracePt t="156497" x="1701800" y="3486150"/>
          <p14:tracePt t="156516" x="1847850" y="3606800"/>
          <p14:tracePt t="156535" x="2216150" y="3873500"/>
          <p14:tracePt t="156551" x="2381250" y="4076700"/>
          <p14:tracePt t="156564" x="2419350" y="4171950"/>
          <p14:tracePt t="156580" x="2444750" y="4349750"/>
          <p14:tracePt t="156600" x="2457450" y="4641850"/>
          <p14:tracePt t="156616" x="2482850" y="4768850"/>
          <p14:tracePt t="156632" x="2520950" y="4806950"/>
          <p14:tracePt t="156647" x="2578100" y="4813300"/>
          <p14:tracePt t="156664" x="2692400" y="4762500"/>
          <p14:tracePt t="156681" x="2800350" y="4692650"/>
          <p14:tracePt t="156697" x="2870200" y="4629150"/>
          <p14:tracePt t="156714" x="2940050" y="4572000"/>
          <p14:tracePt t="156731" x="2978150" y="4540250"/>
          <p14:tracePt t="156748" x="3003550" y="4514850"/>
          <p14:tracePt t="156764" x="3028950" y="4489450"/>
          <p14:tracePt t="156781" x="3048000" y="4464050"/>
          <p14:tracePt t="156798" x="3079750" y="4425950"/>
          <p14:tracePt t="156816" x="3098800" y="4400550"/>
          <p14:tracePt t="156864" x="3111500" y="4400550"/>
          <p14:tracePt t="156881" x="3143250" y="4400550"/>
          <p14:tracePt t="156897" x="3225800" y="4400550"/>
          <p14:tracePt t="156914" x="3352800" y="4387850"/>
          <p14:tracePt t="156932" x="3467100" y="4362450"/>
          <p14:tracePt t="156948" x="3568700" y="4330700"/>
          <p14:tracePt t="156967" x="3575050" y="4324350"/>
          <p14:tracePt t="156981" x="3581400" y="4318000"/>
          <p14:tracePt t="156997" x="3594100" y="4324350"/>
          <p14:tracePt t="157014" x="3600450" y="4349750"/>
          <p14:tracePt t="157031" x="3606800" y="4362450"/>
          <p14:tracePt t="157047" x="3606800" y="4375150"/>
          <p14:tracePt t="157064" x="3613150" y="4375150"/>
          <p14:tracePt t="157081" x="3632200" y="4375150"/>
          <p14:tracePt t="157098" x="3657600" y="4368800"/>
          <p14:tracePt t="157115" x="3663950" y="4356100"/>
          <p14:tracePt t="157131" x="3663950" y="4343400"/>
          <p14:tracePt t="157148" x="3657600" y="4337050"/>
          <p14:tracePt t="157164" x="3651250" y="4330700"/>
          <p14:tracePt t="157197" x="3651250" y="4324350"/>
          <p14:tracePt t="157214" x="3644900" y="4311650"/>
          <p14:tracePt t="157231" x="3632200" y="4273550"/>
          <p14:tracePt t="157248" x="3600450" y="4216400"/>
          <p14:tracePt t="157264" x="3568700" y="4171950"/>
          <p14:tracePt t="157282" x="3530600" y="4140200"/>
          <p14:tracePt t="157298" x="3511550" y="4127500"/>
          <p14:tracePt t="157315" x="3479800" y="4108450"/>
          <p14:tracePt t="157331" x="3460750" y="4089400"/>
          <p14:tracePt t="157333" x="3454400" y="4083050"/>
          <p14:tracePt t="157348" x="3454400" y="4076700"/>
          <p14:tracePt t="157365" x="3441700" y="4064000"/>
          <p14:tracePt t="157381" x="3422650" y="4032250"/>
          <p14:tracePt t="157398" x="3403600" y="4025900"/>
          <p14:tracePt t="157414" x="3352800" y="4025900"/>
          <p14:tracePt t="157431" x="3308350" y="4025900"/>
          <p14:tracePt t="157448" x="3263900" y="4025900"/>
          <p14:tracePt t="157465" x="3257550" y="4025900"/>
          <p14:tracePt t="157515" x="3263900" y="4057650"/>
          <p14:tracePt t="157531" x="3295650" y="4140200"/>
          <p14:tracePt t="157550" x="3302000" y="4222750"/>
          <p14:tracePt t="157565" x="3302000" y="4298950"/>
          <p14:tracePt t="157581" x="3302000" y="4349750"/>
          <p14:tracePt t="157598" x="3321050" y="4381500"/>
          <p14:tracePt t="157615" x="3333750" y="4387850"/>
          <p14:tracePt t="157632" x="3365500" y="4387850"/>
          <p14:tracePt t="157649" x="3429000" y="4387850"/>
          <p14:tracePt t="157665" x="3505200" y="4387850"/>
          <p14:tracePt t="157683" x="3562350" y="4400550"/>
          <p14:tracePt t="157699" x="3625850" y="4413250"/>
          <p14:tracePt t="157715" x="3708400" y="4419600"/>
          <p14:tracePt t="157732" x="3765550" y="4425950"/>
          <p14:tracePt t="157750" x="3803650" y="4413250"/>
          <p14:tracePt t="157765" x="3841750" y="4375150"/>
          <p14:tracePt t="157782" x="3873500" y="4337050"/>
          <p14:tracePt t="157800" x="3911600" y="4286250"/>
          <p14:tracePt t="157815" x="3930650" y="4254500"/>
          <p14:tracePt t="157843" x="3956050" y="4222750"/>
          <p14:tracePt t="157849" x="3962400" y="4216400"/>
          <p14:tracePt t="157882" x="3949700" y="4203700"/>
          <p14:tracePt t="157898" x="3917950" y="4178300"/>
          <p14:tracePt t="157928" x="3835400" y="4114800"/>
          <p14:tracePt t="157941" x="3778250" y="4064000"/>
          <p14:tracePt t="157953" x="3727450" y="4013200"/>
          <p14:tracePt t="157965" x="3702050" y="3987800"/>
          <p14:tracePt t="157982" x="3670300" y="3968750"/>
          <p14:tracePt t="157999" x="3670300" y="3962400"/>
          <p14:tracePt t="158048" x="3657600" y="3962400"/>
          <p14:tracePt t="158067" x="3625850" y="3962400"/>
          <p14:tracePt t="158083" x="3594100" y="3962400"/>
          <p14:tracePt t="158099" x="3575050" y="3962400"/>
          <p14:tracePt t="158115" x="3536950" y="3962400"/>
          <p14:tracePt t="158132" x="3505200" y="3962400"/>
          <p14:tracePt t="158149" x="3492500" y="3968750"/>
          <p14:tracePt t="158167" x="3498850" y="4038600"/>
          <p14:tracePt t="158182" x="3524250" y="4070350"/>
          <p14:tracePt t="158198" x="3575050" y="4127500"/>
          <p14:tracePt t="158199" x="3581400" y="4146550"/>
          <p14:tracePt t="158215" x="3606800" y="4184650"/>
          <p14:tracePt t="158232" x="3625850" y="4222750"/>
          <p14:tracePt t="158249" x="3632200" y="4260850"/>
          <p14:tracePt t="158266" x="3632200" y="4292600"/>
          <p14:tracePt t="158282" x="3632200" y="4330700"/>
          <p14:tracePt t="158299" x="3657600" y="4394200"/>
          <p14:tracePt t="158315" x="3708400" y="4457700"/>
          <p14:tracePt t="158332" x="3746500" y="4502150"/>
          <p14:tracePt t="158349" x="3771900" y="4546600"/>
          <p14:tracePt t="158365" x="3784600" y="4572000"/>
          <p14:tracePt t="158383" x="3790950" y="4578350"/>
          <p14:tracePt t="158384" x="3797300" y="4578350"/>
          <p14:tracePt t="158409" x="3829050" y="4584700"/>
          <p14:tracePt t="158419" x="3841750" y="4578350"/>
          <p14:tracePt t="158432" x="3867150" y="4565650"/>
          <p14:tracePt t="158449" x="3905250" y="4552950"/>
          <p14:tracePt t="158467" x="3937000" y="4527550"/>
          <p14:tracePt t="158483" x="3956050" y="4502150"/>
          <p14:tracePt t="158499" x="3956050" y="4483100"/>
          <p14:tracePt t="158515" x="3962400" y="4464050"/>
          <p14:tracePt t="158533" x="3962400" y="4438650"/>
          <p14:tracePt t="158549" x="3949700" y="4394200"/>
          <p14:tracePt t="158565" x="3943350" y="4368800"/>
          <p14:tracePt t="158584" x="3937000" y="4356100"/>
          <p14:tracePt t="158599" x="3937000" y="4349750"/>
          <p14:tracePt t="158616" x="3937000" y="4356100"/>
          <p14:tracePt t="158682" x="3917950" y="4349750"/>
          <p14:tracePt t="158699" x="3879850" y="4343400"/>
          <p14:tracePt t="158715" x="3860800" y="4337050"/>
          <p14:tracePt t="158732" x="3854450" y="4337050"/>
          <p14:tracePt t="158766" x="3860800" y="4349750"/>
          <p14:tracePt t="158782" x="3886200" y="4381500"/>
          <p14:tracePt t="158799" x="3892550" y="4419600"/>
          <p14:tracePt t="158816" x="3892550" y="4451350"/>
          <p14:tracePt t="158833" x="3886200" y="4470400"/>
          <p14:tracePt t="158851" x="3835400" y="4514850"/>
          <p14:tracePt t="158867" x="3803650" y="4533900"/>
          <p14:tracePt t="158885" x="3721100" y="4572000"/>
          <p14:tracePt t="162003" x="3803650" y="4502150"/>
          <p14:tracePt t="162019" x="3994150" y="4368800"/>
          <p14:tracePt t="162035" x="4140200" y="4273550"/>
          <p14:tracePt t="162057" x="4197350" y="4159250"/>
          <p14:tracePt t="162068" x="4184650" y="4051300"/>
          <p14:tracePt t="162085" x="4095750" y="3898900"/>
          <p14:tracePt t="162105" x="4000500" y="3765550"/>
          <p14:tracePt t="162118" x="3911600" y="3676650"/>
          <p14:tracePt t="162135" x="3867150" y="3632200"/>
          <p14:tracePt t="162153" x="3848100" y="3613150"/>
          <p14:tracePt t="162168" x="3835400" y="3600450"/>
          <p14:tracePt t="162185" x="3822700" y="3600450"/>
          <p14:tracePt t="162202" x="3708400" y="3594100"/>
          <p14:tracePt t="162219" x="3390900" y="3568700"/>
          <p14:tracePt t="162236" x="3175000" y="3543300"/>
          <p14:tracePt t="162253" x="3016250" y="3530600"/>
          <p14:tracePt t="162269" x="2978150" y="3530600"/>
          <p14:tracePt t="162319" x="2959100" y="3581400"/>
          <p14:tracePt t="162350" x="2832100" y="3822700"/>
          <p14:tracePt t="162369" x="2774950" y="3930650"/>
          <p14:tracePt t="162388" x="2749550" y="4013200"/>
          <p14:tracePt t="162403" x="2755900" y="4064000"/>
          <p14:tracePt t="162418" x="2781300" y="4083050"/>
          <p14:tracePt t="162435" x="2813050" y="4095750"/>
          <p14:tracePt t="162452" x="2838450" y="4095750"/>
          <p14:tracePt t="162473" x="2908300" y="4108450"/>
          <p14:tracePt t="162485" x="2952750" y="4121150"/>
          <p14:tracePt t="162502" x="3028950" y="4133850"/>
          <p14:tracePt t="162519" x="3073400" y="4140200"/>
          <p14:tracePt t="162535" x="3079750" y="4140200"/>
          <p14:tracePt t="165756" x="3079750" y="4133850"/>
          <p14:tracePt t="165771" x="3016250" y="4032250"/>
          <p14:tracePt t="165789" x="2895600" y="3879850"/>
          <p14:tracePt t="165806" x="2851150" y="3810000"/>
          <p14:tracePt t="165825" x="2838450" y="3771900"/>
          <p14:tracePt t="165839" x="2838450" y="3752850"/>
          <p14:tracePt t="165866" x="2876550" y="3708400"/>
          <p14:tracePt t="165873" x="2882900" y="3683000"/>
          <p14:tracePt t="165888" x="2882900" y="3625850"/>
          <p14:tracePt t="165907" x="2825750" y="3505200"/>
          <p14:tracePt t="165922" x="2724150" y="3359150"/>
          <p14:tracePt t="165938" x="2660650" y="3232150"/>
          <p14:tracePt t="165955" x="2609850" y="3111500"/>
          <p14:tracePt t="165972" x="2590800" y="2946400"/>
          <p14:tracePt t="165996" x="2597150" y="2781300"/>
          <p14:tracePt t="166005" x="2603500" y="2730500"/>
          <p14:tracePt t="166022" x="2641600" y="2628900"/>
          <p14:tracePt t="166023" x="2660650" y="2565400"/>
          <p14:tracePt t="166039" x="2673350" y="2540000"/>
          <p14:tracePt t="166055" x="2692400" y="2438400"/>
          <p14:tracePt t="166072" x="2711450" y="2413000"/>
          <p14:tracePt t="166089" x="2743200" y="2400300"/>
          <p14:tracePt t="166105" x="2800350" y="2400300"/>
          <p14:tracePt t="166122" x="2870200" y="2400300"/>
          <p14:tracePt t="166139" x="2940050" y="2400300"/>
          <p14:tracePt t="166159" x="3060700" y="2381250"/>
          <p14:tracePt t="166172" x="3295650" y="2324100"/>
          <p14:tracePt t="166195" x="3676650" y="2222500"/>
          <p14:tracePt t="166205" x="3797300" y="2190750"/>
          <p14:tracePt t="166225" x="4057650" y="2127250"/>
          <p14:tracePt t="166241" x="4273550" y="2089150"/>
          <p14:tracePt t="166242" x="4406900" y="2076450"/>
          <p14:tracePt t="166255" x="4489450" y="2063750"/>
          <p14:tracePt t="166285" x="4705350" y="2051050"/>
          <p14:tracePt t="166306" x="4699000" y="2057400"/>
          <p14:tracePt t="166324" x="4692650" y="2076450"/>
          <p14:tracePt t="166338" x="4679950" y="2101850"/>
          <p14:tracePt t="166358" x="4679950" y="2133600"/>
          <p14:tracePt t="166372" x="4711700" y="2165350"/>
          <p14:tracePt t="166389" x="4762500" y="2190750"/>
          <p14:tracePt t="166405" x="4864100" y="2222500"/>
          <p14:tracePt t="166423" x="4972050" y="2241550"/>
          <p14:tracePt t="166439" x="5092700" y="2247900"/>
          <p14:tracePt t="166455" x="5194300" y="2247900"/>
          <p14:tracePt t="166472" x="5283200" y="2235200"/>
          <p14:tracePt t="166489" x="5346700" y="2216150"/>
          <p14:tracePt t="166506" x="5384800" y="2197100"/>
          <p14:tracePt t="166522" x="5435600" y="2184400"/>
          <p14:tracePt t="166539" x="5467350" y="2171700"/>
          <p14:tracePt t="166556" x="5530850" y="2133600"/>
          <p14:tracePt t="166572" x="5543550" y="2108200"/>
          <p14:tracePt t="166589" x="5537200" y="2082800"/>
          <p14:tracePt t="166608" x="5511800" y="2057400"/>
          <p14:tracePt t="166622" x="5486400" y="2051050"/>
          <p14:tracePt t="166639" x="5461000" y="2044700"/>
          <p14:tracePt t="166655" x="5422900" y="2044700"/>
          <p14:tracePt t="166672" x="5397500" y="2044700"/>
          <p14:tracePt t="166689" x="5365750" y="2044700"/>
          <p14:tracePt t="166707" x="5340350" y="2044700"/>
          <p14:tracePt t="166722" x="5257800" y="2038350"/>
          <p14:tracePt t="166741" x="5029200" y="2038350"/>
          <p14:tracePt t="166756" x="4959350" y="2038350"/>
          <p14:tracePt t="166773" x="4787900" y="2025650"/>
          <p14:tracePt t="166774" x="4699000" y="2025650"/>
          <p14:tracePt t="166799" x="4578350" y="2025650"/>
          <p14:tracePt t="166806" x="4572000" y="2025650"/>
          <p14:tracePt t="166822" x="4565650" y="2025650"/>
          <p14:tracePt t="166856" x="4565650" y="2032000"/>
          <p14:tracePt t="166873" x="4591050" y="2076450"/>
          <p14:tracePt t="166891" x="4610100" y="2133600"/>
          <p14:tracePt t="166906" x="4629150" y="2203450"/>
          <p14:tracePt t="166923" x="4673600" y="2260600"/>
          <p14:tracePt t="166939" x="4756150" y="2324100"/>
          <p14:tracePt t="166956" x="4851400" y="2362200"/>
          <p14:tracePt t="166974" x="5010150" y="2387600"/>
          <p14:tracePt t="166989" x="5187950" y="2387600"/>
          <p14:tracePt t="167006" x="5308600" y="2355850"/>
          <p14:tracePt t="167022" x="5410200" y="2317750"/>
          <p14:tracePt t="167039" x="5467350" y="2279650"/>
          <p14:tracePt t="167056" x="5499100" y="2254250"/>
          <p14:tracePt t="167076" x="5549900" y="2203450"/>
          <p14:tracePt t="167089" x="5568950" y="2190750"/>
          <p14:tracePt t="167106" x="5594350" y="2159000"/>
          <p14:tracePt t="167106" x="5600700" y="2152650"/>
          <p14:tracePt t="167123" x="5613400" y="2127250"/>
          <p14:tracePt t="167139" x="5619750" y="2108200"/>
          <p14:tracePt t="167157" x="5619750" y="2082800"/>
          <p14:tracePt t="167173" x="5613400" y="2070100"/>
          <p14:tracePt t="167192" x="5588000" y="2051050"/>
          <p14:tracePt t="167211" x="5543550" y="2025650"/>
          <p14:tracePt t="167223" x="5524500" y="2019300"/>
          <p14:tracePt t="167240" x="5480050" y="2000250"/>
          <p14:tracePt t="167257" x="5441950" y="1987550"/>
          <p14:tracePt t="167273" x="5384800" y="1974850"/>
          <p14:tracePt t="167290" x="5321300" y="1962150"/>
          <p14:tracePt t="167309" x="5168900" y="1949450"/>
          <p14:tracePt t="167323" x="5105400" y="1943100"/>
          <p14:tracePt t="167339" x="5016500" y="1943100"/>
          <p14:tracePt t="167356" x="4959350" y="1943100"/>
          <p14:tracePt t="167373" x="4908550" y="1955800"/>
          <p14:tracePt t="167390" x="4895850" y="1968500"/>
          <p14:tracePt t="167406" x="4876800" y="2006600"/>
          <p14:tracePt t="167424" x="4870450" y="2044700"/>
          <p14:tracePt t="167440" x="4864100" y="2101850"/>
          <p14:tracePt t="167456" x="4870450" y="2146300"/>
          <p14:tracePt t="167473" x="4889500" y="2190750"/>
          <p14:tracePt t="167490" x="4940300" y="2235200"/>
          <p14:tracePt t="167506" x="4997450" y="2254250"/>
          <p14:tracePt t="167523" x="5092700" y="2273300"/>
          <p14:tracePt t="167540" x="5200650" y="2273300"/>
          <p14:tracePt t="167556" x="5308600" y="2260600"/>
          <p14:tracePt t="167573" x="5435600" y="2216150"/>
          <p14:tracePt t="167604" x="5543550" y="2139950"/>
          <p14:tracePt t="167623" x="5556250" y="2095500"/>
          <p14:tracePt t="167641" x="5556250" y="2082800"/>
          <p14:tracePt t="167656" x="5556250" y="2070100"/>
          <p14:tracePt t="167673" x="5549900" y="2063750"/>
          <p14:tracePt t="167690" x="5537200" y="2057400"/>
          <p14:tracePt t="167707" x="5511800" y="2044700"/>
          <p14:tracePt t="167723" x="5480050" y="2032000"/>
          <p14:tracePt t="167740" x="5461000" y="2025650"/>
          <p14:tracePt t="167757" x="5441950" y="2019300"/>
          <p14:tracePt t="167773" x="5429250" y="2019300"/>
          <p14:tracePt t="167790" x="5416550" y="2019300"/>
          <p14:tracePt t="167808" x="5391150" y="2019300"/>
          <p14:tracePt t="167826" x="5378450" y="2019300"/>
          <p14:tracePt t="167858" x="5372100" y="2025650"/>
          <p14:tracePt t="167875" x="5365750" y="2025650"/>
          <p14:tracePt t="167890" x="5359400" y="2032000"/>
          <p14:tracePt t="168174" x="5353050" y="2032000"/>
          <p14:tracePt t="168766" x="5353050" y="2038350"/>
          <p14:tracePt t="168775" x="5346700" y="2038350"/>
          <p14:tracePt t="168791" x="5314950" y="2051050"/>
          <p14:tracePt t="168792" x="5295900" y="2057400"/>
          <p14:tracePt t="168810" x="5232400" y="2082800"/>
          <p14:tracePt t="168825" x="5156200" y="2108200"/>
          <p14:tracePt t="168841" x="5073650" y="2133600"/>
          <p14:tracePt t="168857" x="5003800" y="2152650"/>
          <p14:tracePt t="168874" x="4959350" y="2165350"/>
          <p14:tracePt t="168891" x="4902200" y="2184400"/>
          <p14:tracePt t="168907" x="4749800" y="2222500"/>
          <p14:tracePt t="168924" x="4521200" y="2254250"/>
          <p14:tracePt t="168942" x="4171950" y="2292350"/>
          <p14:tracePt t="168958" x="3854450" y="2311400"/>
          <p14:tracePt t="168974" x="3543300" y="2317750"/>
          <p14:tracePt t="168994" x="3244850" y="2311400"/>
          <p14:tracePt t="169007" x="3200400" y="2305050"/>
          <p14:tracePt t="169024" x="3143250" y="2305050"/>
          <p14:tracePt t="169025" x="3098800" y="2305050"/>
          <p14:tracePt t="169041" x="2933700" y="2330450"/>
          <p14:tracePt t="169058" x="2616200" y="2374900"/>
          <p14:tracePt t="169074" x="2209800" y="2406650"/>
          <p14:tracePt t="169091" x="1803400" y="2432050"/>
          <p14:tracePt t="169108" x="1403350" y="2451100"/>
          <p14:tracePt t="169124" x="1155700" y="2476500"/>
          <p14:tracePt t="169142" x="1104900" y="2476500"/>
          <p14:tracePt t="169158" x="1117600" y="2451100"/>
          <p14:tracePt t="169181" x="1200150" y="2393950"/>
          <p14:tracePt t="169191" x="1219200" y="2393950"/>
          <p14:tracePt t="169209" x="1225550" y="2393950"/>
          <p14:tracePt t="169275" x="1231900" y="2393950"/>
          <p14:tracePt t="169291" x="1295400" y="2393950"/>
          <p14:tracePt t="169308" x="1428750" y="2400300"/>
          <p14:tracePt t="169324" x="1555750" y="2400300"/>
          <p14:tracePt t="169341" x="1663700" y="2406650"/>
          <p14:tracePt t="169358" x="1727200" y="2413000"/>
          <p14:tracePt t="169377" x="1778000" y="2432050"/>
          <p14:tracePt t="169391" x="1885950" y="2451100"/>
          <p14:tracePt t="169408" x="2044700" y="2495550"/>
          <p14:tracePt t="169425" x="2286000" y="2540000"/>
          <p14:tracePt t="169443" x="2508250" y="2565400"/>
          <p14:tracePt t="169460" x="2635250" y="2571750"/>
          <p14:tracePt t="169474" x="2647950" y="2578100"/>
          <p14:tracePt t="169508" x="2654300" y="2590800"/>
          <p14:tracePt t="169525" x="2667000" y="2603500"/>
          <p14:tracePt t="169641" x="2667000" y="2635250"/>
          <p14:tracePt t="169658" x="2667000" y="2705100"/>
          <p14:tracePt t="169675" x="2686050" y="2755900"/>
          <p14:tracePt t="169699" x="2724150" y="2794000"/>
          <p14:tracePt t="169708" x="2730500" y="2794000"/>
          <p14:tracePt t="169803" x="2774950" y="2794000"/>
          <p14:tracePt t="169825" x="2857500" y="2781300"/>
          <p14:tracePt t="169842" x="2952750" y="2774950"/>
          <p14:tracePt t="169859" x="3054350" y="2762250"/>
          <p14:tracePt t="169875" x="3143250" y="2749550"/>
          <p14:tracePt t="169876" x="3206750" y="2749550"/>
          <p14:tracePt t="169891" x="3321050" y="2743200"/>
          <p14:tracePt t="169908" x="3384550" y="2736850"/>
          <p14:tracePt t="169925" x="3441700" y="2730500"/>
          <p14:tracePt t="169942" x="3473450" y="2724150"/>
          <p14:tracePt t="169959" x="3498850" y="2711450"/>
          <p14:tracePt t="169982" x="3543300" y="2692400"/>
          <p14:tracePt t="169995" x="3575050" y="2679700"/>
          <p14:tracePt t="170008" x="3587750" y="2679700"/>
          <p14:tracePt t="170025" x="3632200" y="2673350"/>
          <p14:tracePt t="170042" x="3689350" y="2673350"/>
          <p14:tracePt t="170059" x="3727450" y="2673350"/>
          <p14:tracePt t="170082" x="3733800" y="2673350"/>
          <p14:tracePt t="170092" x="3746500" y="2673350"/>
          <p14:tracePt t="170114" x="3956050" y="2679700"/>
          <p14:tracePt t="170126" x="4083050" y="2686050"/>
          <p14:tracePt t="170142" x="4305300" y="2686050"/>
          <p14:tracePt t="170159" x="4540250" y="2692400"/>
          <p14:tracePt t="170176" x="4737100" y="2705100"/>
          <p14:tracePt t="170192" x="4826000" y="2705100"/>
          <p14:tracePt t="170213" x="4889500" y="2698750"/>
          <p14:tracePt t="170227" x="4914900" y="2698750"/>
          <p14:tracePt t="170247" x="4933950" y="2692400"/>
          <p14:tracePt t="170258" x="4965700" y="2686050"/>
          <p14:tracePt t="170275" x="5010150" y="2679700"/>
          <p14:tracePt t="170292" x="5054600" y="2673350"/>
          <p14:tracePt t="170308" x="5099050" y="2673350"/>
          <p14:tracePt t="170325" x="5118100" y="2667000"/>
          <p14:tracePt t="170342" x="5137150" y="2667000"/>
          <p14:tracePt t="170358" x="5156200" y="2667000"/>
          <p14:tracePt t="170376" x="5219700" y="2660650"/>
          <p14:tracePt t="170396" x="5372100" y="2654300"/>
          <p14:tracePt t="170409" x="5422900" y="2647950"/>
          <p14:tracePt t="170426" x="5505450" y="2635250"/>
          <p14:tracePt t="170446" x="5556250" y="2616200"/>
          <p14:tracePt t="170459" x="5556250" y="2609850"/>
          <p14:tracePt t="170475" x="5568950" y="2578100"/>
          <p14:tracePt t="170492" x="5568950" y="2552700"/>
          <p14:tracePt t="170509" x="5575300" y="2520950"/>
          <p14:tracePt t="170526" x="5575300" y="2495550"/>
          <p14:tracePt t="170548" x="5549900" y="2457450"/>
          <p14:tracePt t="170559" x="5537200" y="2444750"/>
          <p14:tracePt t="170575" x="5499100" y="2413000"/>
          <p14:tracePt t="170592" x="5467350" y="2393950"/>
          <p14:tracePt t="170609" x="5403850" y="2362200"/>
          <p14:tracePt t="170628" x="5353050" y="2343150"/>
          <p14:tracePt t="170642" x="5302250" y="2317750"/>
          <p14:tracePt t="170659" x="5238750" y="2292350"/>
          <p14:tracePt t="170676" x="5181600" y="2286000"/>
          <p14:tracePt t="170677" x="5162550" y="2279650"/>
          <p14:tracePt t="170693" x="5048250" y="2279650"/>
          <p14:tracePt t="170709" x="4908550" y="2279650"/>
          <p14:tracePt t="170725" x="4756150" y="2286000"/>
          <p14:tracePt t="170742" x="4629150" y="2292350"/>
          <p14:tracePt t="170761" x="4495800" y="2298700"/>
          <p14:tracePt t="170776" x="4413250" y="2305050"/>
          <p14:tracePt t="170792" x="4368800" y="2317750"/>
          <p14:tracePt t="170809" x="4343400" y="2330450"/>
          <p14:tracePt t="170832" x="4311650" y="2355850"/>
          <p14:tracePt t="170842" x="4298950" y="2368550"/>
          <p14:tracePt t="170859" x="4286250" y="2381250"/>
          <p14:tracePt t="170876" x="4267200" y="2400300"/>
          <p14:tracePt t="170893" x="4254500" y="2413000"/>
          <p14:tracePt t="170911" x="4248150" y="2419350"/>
          <p14:tracePt t="170926" x="4248150" y="2425700"/>
          <p14:tracePt t="170943" x="4254500" y="2476500"/>
          <p14:tracePt t="170968" x="4318000" y="2616200"/>
          <p14:tracePt t="170976" x="4356100" y="2679700"/>
          <p14:tracePt t="170994" x="4438650" y="2774950"/>
          <p14:tracePt t="171010" x="4508500" y="2825750"/>
          <p14:tracePt t="171029" x="4578350" y="2851150"/>
          <p14:tracePt t="171043" x="4673600" y="2857500"/>
          <p14:tracePt t="171059" x="4768850" y="2851150"/>
          <p14:tracePt t="171076" x="4870450" y="2838450"/>
          <p14:tracePt t="171093" x="5016500" y="2825750"/>
          <p14:tracePt t="171109" x="5181600" y="2825750"/>
          <p14:tracePt t="171126" x="5289550" y="2825750"/>
          <p14:tracePt t="171143" x="5397500" y="2819400"/>
          <p14:tracePt t="171209" x="5384800" y="2819400"/>
          <p14:tracePt t="171226" x="5365750" y="2813050"/>
          <p14:tracePt t="171243" x="5314950" y="2800350"/>
          <p14:tracePt t="171260" x="5257800" y="2787650"/>
          <p14:tracePt t="171277" x="5099050" y="2768600"/>
          <p14:tracePt t="171278" x="5003800" y="2762250"/>
          <p14:tracePt t="171301" x="4464050" y="2724150"/>
          <p14:tracePt t="171309" x="4248150" y="2705100"/>
          <p14:tracePt t="171326" x="3860800" y="2673350"/>
          <p14:tracePt t="171343" x="3549650" y="2622550"/>
          <p14:tracePt t="171360" x="3384550" y="2571750"/>
          <p14:tracePt t="171376" x="3327400" y="2546350"/>
          <p14:tracePt t="171396" x="3321050" y="2540000"/>
          <p14:tracePt t="171563" x="3314700" y="2540000"/>
          <p14:tracePt t="171576" x="3295650" y="2546350"/>
          <p14:tracePt t="171593" x="3263900" y="2559050"/>
          <p14:tracePt t="171610" x="3238500" y="2571750"/>
          <p14:tracePt t="171626" x="3206750" y="2590800"/>
          <p14:tracePt t="171643" x="3187700" y="2603500"/>
          <p14:tracePt t="171660" x="3168650" y="2616200"/>
          <p14:tracePt t="171677" x="3143250" y="2628900"/>
          <p14:tracePt t="171693" x="3086100" y="2647950"/>
          <p14:tracePt t="171710" x="3016250" y="2660650"/>
          <p14:tracePt t="171727" x="2927350" y="2673350"/>
          <p14:tracePt t="171743" x="2857500" y="2679700"/>
          <p14:tracePt t="171760" x="2794000" y="2679700"/>
          <p14:tracePt t="171779" x="2749550" y="2679700"/>
          <p14:tracePt t="171795" x="2724150" y="2673350"/>
          <p14:tracePt t="171810" x="2635250" y="2660650"/>
          <p14:tracePt t="171827" x="2470150" y="2647950"/>
          <p14:tracePt t="171846" x="2247900" y="2622550"/>
          <p14:tracePt t="171860" x="2044700" y="2597150"/>
          <p14:tracePt t="171877" x="1911350" y="2571750"/>
          <p14:tracePt t="171894" x="1866900" y="2565400"/>
          <p14:tracePt t="171912" x="1860550" y="2559050"/>
          <p14:tracePt t="171943" x="1866900" y="2559050"/>
          <p14:tracePt t="171999" x="1885950" y="2559050"/>
          <p14:tracePt t="172010" x="1905000" y="2571750"/>
          <p14:tracePt t="172027" x="1955800" y="2584450"/>
          <p14:tracePt t="172051" x="2025650" y="2584450"/>
          <p14:tracePt t="172060" x="2063750" y="2584450"/>
          <p14:tracePt t="172077" x="2152650" y="2584450"/>
          <p14:tracePt t="172096" x="2266950" y="2584450"/>
          <p14:tracePt t="172110" x="2324100" y="2584450"/>
          <p14:tracePt t="172127" x="2463800" y="2603500"/>
          <p14:tracePt t="172143" x="2533650" y="2616200"/>
          <p14:tracePt t="172163" x="2584450" y="2628900"/>
          <p14:tracePt t="172177" x="2622550" y="2635250"/>
          <p14:tracePt t="172194" x="2654300" y="2641600"/>
          <p14:tracePt t="172211" x="2698750" y="2647950"/>
          <p14:tracePt t="172227" x="2762250" y="2654300"/>
          <p14:tracePt t="172244" x="2838450" y="2667000"/>
          <p14:tracePt t="172261" x="2889250" y="2667000"/>
          <p14:tracePt t="172280" x="2959100" y="2673350"/>
          <p14:tracePt t="172293" x="2997200" y="2673350"/>
          <p14:tracePt t="172310" x="3079750" y="2673350"/>
          <p14:tracePt t="172327" x="3175000" y="2679700"/>
          <p14:tracePt t="172344" x="3282950" y="2679700"/>
          <p14:tracePt t="172361" x="3441700" y="2667000"/>
          <p14:tracePt t="172377" x="3549650" y="2647950"/>
          <p14:tracePt t="172394" x="3619500" y="2628900"/>
          <p14:tracePt t="172410" x="3638550" y="2622550"/>
          <p14:tracePt t="172427" x="3644900" y="2616200"/>
          <p14:tracePt t="172444" x="3663950" y="2609850"/>
          <p14:tracePt t="172464" x="3702050" y="2609850"/>
          <p14:tracePt t="172477" x="3759200" y="2603500"/>
          <p14:tracePt t="172494" x="3835400" y="2597150"/>
          <p14:tracePt t="172524" x="4032250" y="2578100"/>
          <p14:tracePt t="172531" x="4057650" y="2571750"/>
          <p14:tracePt t="172580" x="4051300" y="2559050"/>
          <p14:tracePt t="172596" x="4038600" y="2552700"/>
          <p14:tracePt t="172612" x="4013200" y="2533650"/>
          <p14:tracePt t="172627" x="3981450" y="2514600"/>
          <p14:tracePt t="172644" x="3949700" y="2489200"/>
          <p14:tracePt t="172661" x="3905250" y="2457450"/>
          <p14:tracePt t="172677" x="3835400" y="2419350"/>
          <p14:tracePt t="172694" x="3714750" y="2381250"/>
          <p14:tracePt t="172711" x="3587750" y="2355850"/>
          <p14:tracePt t="172727" x="3409950" y="2349500"/>
          <p14:tracePt t="172744" x="3251200" y="2349500"/>
          <p14:tracePt t="172761" x="3092450" y="2349500"/>
          <p14:tracePt t="172778" x="2984500" y="2349500"/>
          <p14:tracePt t="172805" x="2838450" y="2330450"/>
          <p14:tracePt t="172827" x="2692400" y="2317750"/>
          <p14:tracePt t="172844" x="2393950" y="2305050"/>
          <p14:tracePt t="172861" x="2222500" y="2298700"/>
          <p14:tracePt t="172878" x="2063750" y="2286000"/>
          <p14:tracePt t="172895" x="2019300" y="2286000"/>
          <p14:tracePt t="172911" x="2012950" y="2286000"/>
          <p14:tracePt t="172944" x="2006600" y="2286000"/>
          <p14:tracePt t="172961" x="1898650" y="2324100"/>
          <p14:tracePt t="172978" x="1758950" y="2368550"/>
          <p14:tracePt t="172994" x="1568450" y="2413000"/>
          <p14:tracePt t="173011" x="1479550" y="2425700"/>
          <p14:tracePt t="173027" x="1473200" y="2425700"/>
          <p14:tracePt t="173044" x="1485900" y="2425700"/>
          <p14:tracePt t="173061" x="1517650" y="2419350"/>
          <p14:tracePt t="173084" x="1657350" y="2406650"/>
          <p14:tracePt t="173094" x="1689100" y="2406650"/>
          <p14:tracePt t="173111" x="1714500" y="2406650"/>
          <p14:tracePt t="173128" x="1752600" y="2419350"/>
          <p14:tracePt t="173144" x="1797050" y="2444750"/>
          <p14:tracePt t="173161" x="1854200" y="2470150"/>
          <p14:tracePt t="173178" x="1943100" y="2495550"/>
          <p14:tracePt t="173195" x="2051050" y="2495550"/>
          <p14:tracePt t="173196" x="2108200" y="2495550"/>
          <p14:tracePt t="173222" x="2286000" y="2495550"/>
          <p14:tracePt t="173228" x="2317750" y="2495550"/>
          <p14:tracePt t="173245" x="2355850" y="2489200"/>
          <p14:tracePt t="173261" x="2381250" y="2489200"/>
          <p14:tracePt t="173278" x="2400300" y="2495550"/>
          <p14:tracePt t="173295" x="2419350" y="2501900"/>
          <p14:tracePt t="173312" x="2438400" y="2508250"/>
          <p14:tracePt t="173328" x="2463800" y="2514600"/>
          <p14:tracePt t="173344" x="2501900" y="2514600"/>
          <p14:tracePt t="173364" x="2514600" y="2514600"/>
          <p14:tracePt t="173395" x="2527300" y="2527300"/>
          <p14:tracePt t="173411" x="2540000" y="2559050"/>
          <p14:tracePt t="173428" x="2552700" y="2597150"/>
          <p14:tracePt t="173445" x="2578100" y="2647950"/>
          <p14:tracePt t="173461" x="2603500" y="2660650"/>
          <p14:tracePt t="173478" x="2603500" y="2667000"/>
          <p14:tracePt t="173498" x="2641600" y="2679700"/>
          <p14:tracePt t="173511" x="2705100" y="2705100"/>
          <p14:tracePt t="173528" x="2762250" y="2755900"/>
          <p14:tracePt t="173545" x="2781300" y="2800350"/>
          <p14:tracePt t="173561" x="2794000" y="2838450"/>
          <p14:tracePt t="173578" x="2806700" y="2863850"/>
          <p14:tracePt t="173595" x="2813050" y="2876550"/>
          <p14:tracePt t="173611" x="2819400" y="2876550"/>
          <p14:tracePt t="173662" x="2819400" y="2863850"/>
          <p14:tracePt t="173694" x="2825750" y="2863850"/>
          <p14:tracePt t="173712" x="2838450" y="2870200"/>
          <p14:tracePt t="173728" x="2844800" y="2876550"/>
          <p14:tracePt t="173796" x="2844800" y="2870200"/>
          <p14:tracePt t="173812" x="2832100" y="2851150"/>
          <p14:tracePt t="173829" x="2825750" y="2844800"/>
          <p14:tracePt t="173931" x="2819400" y="2838450"/>
          <p14:tracePt t="173946" x="2819400" y="2806700"/>
          <p14:tracePt t="173973" x="2819400" y="2768600"/>
          <p14:tracePt t="174082" x="2819400" y="2762250"/>
          <p14:tracePt t="174095" x="2819400" y="2755900"/>
          <p14:tracePt t="174112" x="2819400" y="2743200"/>
          <p14:tracePt t="174129" x="2825750" y="2736850"/>
          <p14:tracePt t="174296" x="2813050" y="2736850"/>
          <p14:tracePt t="174312" x="2794000" y="2736850"/>
          <p14:tracePt t="174336" x="2768600" y="2730500"/>
          <p14:tracePt t="178934" x="2768600" y="2736850"/>
          <p14:tracePt t="178949" x="2787650" y="2895600"/>
          <p14:tracePt t="178966" x="2806700" y="3079750"/>
          <p14:tracePt t="178993" x="2813050" y="3409950"/>
          <p14:tracePt t="179000" x="2813050" y="3536950"/>
          <p14:tracePt t="179017" x="2813050" y="3784600"/>
          <p14:tracePt t="179032" x="2806700" y="4057650"/>
          <p14:tracePt t="179049" x="2806700" y="4394200"/>
          <p14:tracePt t="179066" x="2806700" y="4699000"/>
          <p14:tracePt t="179083" x="2794000" y="5060950"/>
          <p14:tracePt t="179100" x="2794000" y="5359400"/>
          <p14:tracePt t="179117" x="2806700" y="5842000"/>
          <p14:tracePt t="179134" x="2825750" y="5956300"/>
          <p14:tracePt t="179149" x="2895600" y="6235700"/>
          <p14:tracePt t="179166" x="2971800" y="6369050"/>
          <p14:tracePt t="179183" x="2990850" y="6394450"/>
          <p14:tracePt t="179184" x="3003550" y="6400800"/>
          <p14:tracePt t="179200" x="3016250" y="6400800"/>
          <p14:tracePt t="179226" x="3022600" y="6388100"/>
          <p14:tracePt t="179233" x="3028950" y="6381750"/>
          <p14:tracePt t="179250" x="3035300" y="6369050"/>
          <p14:tracePt t="179316" x="3041650" y="6381750"/>
          <p14:tracePt t="179333" x="3060700" y="6394450"/>
          <p14:tracePt t="179349" x="3073400" y="6394450"/>
          <p14:tracePt t="179366" x="3086100" y="6394450"/>
          <p14:tracePt t="179384" x="3105150" y="6394450"/>
          <p14:tracePt t="181528" x="3111500" y="6394450"/>
          <p14:tracePt t="181537" x="3117850" y="6394450"/>
          <p14:tracePt t="181551" x="3143250" y="6394450"/>
          <p14:tracePt t="181568" x="3149600" y="6388100"/>
          <p14:tracePt t="181586" x="3149600" y="6375400"/>
          <p14:tracePt t="181602" x="3155950" y="6356350"/>
          <p14:tracePt t="181618" x="3155950" y="6311900"/>
          <p14:tracePt t="181646" x="3175000" y="6203950"/>
          <p14:tracePt t="181652" x="3187700" y="6159500"/>
          <p14:tracePt t="181668" x="3194050" y="6102350"/>
          <p14:tracePt t="181685" x="3200400" y="6057900"/>
          <p14:tracePt t="181701" x="3200400" y="6019800"/>
          <p14:tracePt t="181718" x="3200400" y="6000750"/>
          <p14:tracePt t="181735" x="3206750" y="5981700"/>
          <p14:tracePt t="181751" x="3206750" y="5975350"/>
          <p14:tracePt t="181768" x="3206750" y="5969000"/>
          <p14:tracePt t="181801" x="3206750" y="5962650"/>
          <p14:tracePt t="182086" x="3206750" y="5956300"/>
          <p14:tracePt t="182106" x="3206750" y="5937250"/>
          <p14:tracePt t="182118" x="3206750" y="5930900"/>
          <p14:tracePt t="182135" x="3206750" y="5918200"/>
          <p14:tracePt t="182812" x="3206750" y="5924550"/>
          <p14:tracePt t="182819" x="3200400" y="5924550"/>
          <p14:tracePt t="182840" x="3181350" y="5937250"/>
          <p14:tracePt t="182853" x="3168650" y="5949950"/>
          <p14:tracePt t="182872" x="3155950" y="5956300"/>
          <p14:tracePt t="182902" x="3149600" y="5956300"/>
          <p14:tracePt t="182971" x="3143250" y="5956300"/>
          <p14:tracePt t="182986" x="3136900" y="5956300"/>
          <p14:tracePt t="183003" x="3130550" y="5956300"/>
          <p14:tracePt t="183019" x="3111500" y="5949950"/>
          <p14:tracePt t="183036" x="3086100" y="5943600"/>
          <p14:tracePt t="183053" x="3060700" y="5937250"/>
          <p14:tracePt t="183074" x="3035300" y="5937250"/>
          <p14:tracePt t="183086" x="3022600" y="5937250"/>
          <p14:tracePt t="183103" x="3009900" y="5937250"/>
          <p14:tracePt t="183119" x="2997200" y="5937250"/>
          <p14:tracePt t="183136" x="2984500" y="5937250"/>
          <p14:tracePt t="183153" x="2971800" y="5937250"/>
          <p14:tracePt t="183170" x="2959100" y="5937250"/>
          <p14:tracePt t="183186" x="2946400" y="5937250"/>
          <p14:tracePt t="183203" x="2933700" y="5937250"/>
          <p14:tracePt t="183219" x="2889250" y="5937250"/>
          <p14:tracePt t="183236" x="2832100" y="5937250"/>
          <p14:tracePt t="183254" x="2736850" y="5937250"/>
          <p14:tracePt t="183269" x="2660650" y="5937250"/>
          <p14:tracePt t="183287" x="2622550" y="5937250"/>
          <p14:tracePt t="183305" x="2559050" y="5937250"/>
          <p14:tracePt t="183320" x="2533650" y="5937250"/>
          <p14:tracePt t="183340" x="2527300" y="5937250"/>
          <p14:tracePt t="183353" x="2520950" y="5937250"/>
          <p14:tracePt t="183371" x="2476500" y="5981700"/>
          <p14:tracePt t="183386" x="2444750" y="6013450"/>
          <p14:tracePt t="183403" x="2387600" y="6051550"/>
          <p14:tracePt t="183420" x="2343150" y="6076950"/>
          <p14:tracePt t="183447" x="2298700" y="6096000"/>
          <p14:tracePt t="183482" x="2298700" y="6102350"/>
          <p14:tracePt t="183503" x="2298700" y="6121400"/>
          <p14:tracePt t="183519" x="2298700" y="6178550"/>
          <p14:tracePt t="183536" x="2292350" y="6229350"/>
          <p14:tracePt t="183554" x="2298700" y="6305550"/>
          <p14:tracePt t="183570" x="2317750" y="6343650"/>
          <p14:tracePt t="183596" x="2336800" y="6362700"/>
          <p14:tracePt t="183625" x="2349500" y="6369050"/>
          <p14:tracePt t="183636" x="2393950" y="6369050"/>
          <p14:tracePt t="183655" x="2432050" y="6369050"/>
          <p14:tracePt t="183670" x="2476500" y="6375400"/>
          <p14:tracePt t="183687" x="2520950" y="6375400"/>
          <p14:tracePt t="183703" x="2552700" y="6375400"/>
          <p14:tracePt t="183725" x="2597150" y="6375400"/>
          <p14:tracePt t="183736" x="2603500" y="6375400"/>
          <p14:tracePt t="183755" x="2660650" y="6362700"/>
          <p14:tracePt t="183770" x="2673350" y="6350000"/>
          <p14:tracePt t="183786" x="2717800" y="6318250"/>
          <p14:tracePt t="183803" x="2774950" y="6254750"/>
          <p14:tracePt t="183820" x="2800350" y="6223000"/>
          <p14:tracePt t="183836" x="2825750" y="6191250"/>
          <p14:tracePt t="183853" x="2832100" y="6159500"/>
          <p14:tracePt t="183870" x="2838450" y="6146800"/>
          <p14:tracePt t="183886" x="2838450" y="6121400"/>
          <p14:tracePt t="183903" x="2838450" y="6108700"/>
          <p14:tracePt t="183920" x="2838450" y="6089650"/>
          <p14:tracePt t="183937" x="2832100" y="6064250"/>
          <p14:tracePt t="183965" x="2819400" y="6051550"/>
          <p14:tracePt t="183987" x="2813050" y="6051550"/>
          <p14:tracePt t="184161" x="2819400" y="6032500"/>
          <p14:tracePt t="184170" x="2832100" y="6019800"/>
          <p14:tracePt t="184195" x="2908300" y="5949950"/>
          <p14:tracePt t="184204" x="2927350" y="5937250"/>
          <p14:tracePt t="184220" x="2946400" y="5911850"/>
          <p14:tracePt t="184241" x="2965450" y="5886450"/>
          <p14:tracePt t="184253" x="2965450" y="5880100"/>
          <p14:tracePt t="184271" x="2971800" y="5880100"/>
          <p14:tracePt t="184355" x="2965450" y="5880100"/>
          <p14:tracePt t="184371" x="2959100" y="5880100"/>
          <p14:tracePt t="186171" x="2959100" y="5867400"/>
          <p14:tracePt t="186189" x="2965450" y="5861050"/>
          <p14:tracePt t="186206" x="2971800" y="5854700"/>
          <p14:tracePt t="191554" x="2984500" y="5854700"/>
          <p14:tracePt t="191555" x="3016250" y="5835650"/>
          <p14:tracePt t="191576" x="3079750" y="5797550"/>
          <p14:tracePt t="191593" x="3098800" y="5778500"/>
          <p14:tracePt t="191660" x="3105150" y="5765800"/>
          <p14:tracePt t="191677" x="3111500" y="5759450"/>
          <p14:tracePt t="191693" x="3155950" y="5676900"/>
          <p14:tracePt t="191710" x="3187700" y="5619750"/>
          <p14:tracePt t="191727" x="3206750" y="5568950"/>
          <p14:tracePt t="191743" x="3232150" y="5492750"/>
          <p14:tracePt t="191760" x="3276600" y="5410200"/>
          <p14:tracePt t="191776" x="3327400" y="5340350"/>
          <p14:tracePt t="191794" x="3371850" y="5295900"/>
          <p14:tracePt t="191811" x="3409950" y="5264150"/>
          <p14:tracePt t="191837" x="3409950" y="5257800"/>
          <p14:tracePt t="191894" x="3390900" y="5264150"/>
          <p14:tracePt t="191910" x="3371850" y="5264150"/>
          <p14:tracePt t="191977" x="3371850" y="5226050"/>
          <p14:tracePt t="191993" x="3365500" y="5130800"/>
          <p14:tracePt t="192011" x="3359150" y="5003800"/>
          <p14:tracePt t="192027" x="3371850" y="4857750"/>
          <p14:tracePt t="192044" x="3409950" y="4679950"/>
          <p14:tracePt t="192074" x="3486150" y="4445000"/>
          <p14:tracePt t="192080" x="3498850" y="4406900"/>
          <p14:tracePt t="192093" x="3505200" y="4387850"/>
          <p14:tracePt t="192111" x="3517900" y="4356100"/>
          <p14:tracePt t="192127" x="3524250" y="4343400"/>
          <p14:tracePt t="192161" x="3530600" y="4349750"/>
          <p14:tracePt t="192177" x="3549650" y="4362450"/>
          <p14:tracePt t="192194" x="3587750" y="4394200"/>
          <p14:tracePt t="192211" x="3644900" y="4432300"/>
          <p14:tracePt t="192227" x="3721100" y="4470400"/>
          <p14:tracePt t="192244" x="3790950" y="4495800"/>
          <p14:tracePt t="192260" x="3848100" y="4508500"/>
          <p14:tracePt t="192277" x="3930650" y="4514850"/>
          <p14:tracePt t="192299" x="4070350" y="4514850"/>
          <p14:tracePt t="192310" x="4152900" y="4514850"/>
          <p14:tracePt t="192328" x="4305300" y="4470400"/>
          <p14:tracePt t="192344" x="4311650" y="4457700"/>
          <p14:tracePt t="192361" x="4330700" y="4419600"/>
          <p14:tracePt t="192377" x="4337050" y="4394200"/>
          <p14:tracePt t="192394" x="4356100" y="4292600"/>
          <p14:tracePt t="192411" x="4356100" y="4210050"/>
          <p14:tracePt t="192427" x="4318000" y="4070350"/>
          <p14:tracePt t="192444" x="4273550" y="3924300"/>
          <p14:tracePt t="192461" x="4229100" y="3759200"/>
          <p14:tracePt t="192478" x="4171950" y="3594100"/>
          <p14:tracePt t="192495" x="4108450" y="3441700"/>
          <p14:tracePt t="192510" x="4057650" y="3340100"/>
          <p14:tracePt t="192527" x="3956050" y="3206750"/>
          <p14:tracePt t="192544" x="3816350" y="3124200"/>
          <p14:tracePt t="192560" x="3632200" y="3067050"/>
          <p14:tracePt t="192577" x="3441700" y="3041650"/>
          <p14:tracePt t="192594" x="3295650" y="3041650"/>
          <p14:tracePt t="192612" x="3054350" y="3067050"/>
          <p14:tracePt t="192628" x="2984500" y="3086100"/>
          <p14:tracePt t="192644" x="2940050" y="3117850"/>
          <p14:tracePt t="192661" x="2870200" y="3194050"/>
          <p14:tracePt t="192681" x="2774950" y="3327400"/>
          <p14:tracePt t="192694" x="2692400" y="3467100"/>
          <p14:tracePt t="192711" x="2616200" y="3651250"/>
          <p14:tracePt t="192727" x="2597150" y="3822700"/>
          <p14:tracePt t="192744" x="2616200" y="3930650"/>
          <p14:tracePt t="192761" x="2673350" y="4032250"/>
          <p14:tracePt t="192778" x="2749550" y="4127500"/>
          <p14:tracePt t="192794" x="2844800" y="4222750"/>
          <p14:tracePt t="192811" x="2940050" y="4362450"/>
          <p14:tracePt t="192828" x="3009900" y="4470400"/>
          <p14:tracePt t="192844" x="3086100" y="4591050"/>
          <p14:tracePt t="192861" x="3181350" y="4660900"/>
          <p14:tracePt t="192878" x="3244850" y="4673600"/>
          <p14:tracePt t="192894" x="3302000" y="4673600"/>
          <p14:tracePt t="192912" x="3371850" y="4660900"/>
          <p14:tracePt t="192928" x="3435350" y="4648200"/>
          <p14:tracePt t="192944" x="3473450" y="4635500"/>
          <p14:tracePt t="192962" x="3498850" y="4635500"/>
          <p14:tracePt t="192978" x="3511550" y="4635500"/>
          <p14:tracePt t="192995" x="3549650" y="4635500"/>
          <p14:tracePt t="193011" x="3587750" y="4629150"/>
          <p14:tracePt t="193028" x="3644900" y="4616450"/>
          <p14:tracePt t="193045" x="3695700" y="4597400"/>
          <p14:tracePt t="193061" x="3733800" y="4591050"/>
          <p14:tracePt t="193080" x="3771900" y="4578350"/>
          <p14:tracePt t="193095" x="3784600" y="4572000"/>
          <p14:tracePt t="193111" x="3790950" y="4565650"/>
          <p14:tracePt t="193128" x="3790950" y="4559300"/>
          <p14:tracePt t="193178" x="3797300" y="4559300"/>
          <p14:tracePt t="193195" x="3797300" y="4552950"/>
          <p14:tracePt t="193211" x="3803650" y="4546600"/>
          <p14:tracePt t="193346" x="3803650" y="4540250"/>
          <p14:tracePt t="193361" x="3803650" y="4514850"/>
          <p14:tracePt t="193378" x="3797300" y="4483100"/>
          <p14:tracePt t="193395" x="3797300" y="4457700"/>
          <p14:tracePt t="193411" x="3797300" y="4432300"/>
          <p14:tracePt t="193428" x="3797300" y="4419600"/>
          <p14:tracePt t="193445" x="3797300" y="4413250"/>
          <p14:tracePt t="193462" x="3797300" y="4406900"/>
          <p14:tracePt t="193479" x="3797300" y="4400550"/>
          <p14:tracePt t="193495" x="3797300" y="4387850"/>
          <p14:tracePt t="193511" x="3790950" y="4368800"/>
          <p14:tracePt t="193528" x="3790950" y="4324350"/>
          <p14:tracePt t="193529" x="3784600" y="4305300"/>
          <p14:tracePt t="193545" x="3784600" y="4279900"/>
          <p14:tracePt t="193563" x="3759200" y="4229100"/>
          <p14:tracePt t="193579" x="3733800" y="4203700"/>
          <p14:tracePt t="193595" x="3702050" y="4171950"/>
          <p14:tracePt t="193614" x="3683000" y="4159250"/>
          <p14:tracePt t="193628" x="3663950" y="4146550"/>
          <p14:tracePt t="193645" x="3651250" y="4133850"/>
          <p14:tracePt t="193661" x="3638550" y="4127500"/>
          <p14:tracePt t="193679" x="3606800" y="4127500"/>
          <p14:tracePt t="193695" x="3562350" y="4127500"/>
          <p14:tracePt t="193711" x="3530600" y="4127500"/>
          <p14:tracePt t="193729" x="3505200" y="4140200"/>
          <p14:tracePt t="193745" x="3486150" y="4152900"/>
          <p14:tracePt t="193765" x="3473450" y="4178300"/>
          <p14:tracePt t="193778" x="3473450" y="4197350"/>
          <p14:tracePt t="193796" x="3498850" y="4267200"/>
          <p14:tracePt t="193815" x="3530600" y="4343400"/>
          <p14:tracePt t="193828" x="3556000" y="4400550"/>
          <p14:tracePt t="193845" x="3581400" y="4470400"/>
          <p14:tracePt t="193862" x="3606800" y="4502150"/>
          <p14:tracePt t="193881" x="3625850" y="4514850"/>
          <p14:tracePt t="193895" x="3670300" y="4533900"/>
          <p14:tracePt t="193912" x="3733800" y="4546600"/>
          <p14:tracePt t="193929" x="3810000" y="4559300"/>
          <p14:tracePt t="193955" x="3886200" y="4565650"/>
          <p14:tracePt t="193963" x="3917950" y="4565650"/>
          <p14:tracePt t="193978" x="3962400" y="4552950"/>
          <p14:tracePt t="193995" x="4000500" y="4527550"/>
          <p14:tracePt t="194013" x="4019550" y="4476750"/>
          <p14:tracePt t="194029" x="4019550" y="4457700"/>
          <p14:tracePt t="194045" x="4025900" y="4381500"/>
          <p14:tracePt t="194065" x="4025900" y="4324350"/>
          <p14:tracePt t="194078" x="4025900" y="4292600"/>
          <p14:tracePt t="194095" x="4019550" y="4273550"/>
          <p14:tracePt t="194112" x="3981450" y="4260850"/>
          <p14:tracePt t="194128" x="3917950" y="4260850"/>
          <p14:tracePt t="194145" x="3854450" y="4267200"/>
          <p14:tracePt t="194163" x="3816350" y="4279900"/>
          <p14:tracePt t="194179" x="3778250" y="4286250"/>
          <p14:tracePt t="194195" x="3740150" y="4286250"/>
          <p14:tracePt t="194214" x="3689350" y="4286250"/>
          <p14:tracePt t="194229" x="3657600" y="4286250"/>
          <p14:tracePt t="194296" x="3644900" y="4298950"/>
          <p14:tracePt t="194312" x="3638550" y="4311650"/>
          <p14:tracePt t="194331" x="3638550" y="4318000"/>
          <p14:tracePt t="194346" x="3632200" y="4318000"/>
          <p14:tracePt t="194389" x="3638550" y="4324350"/>
          <p14:tracePt t="194396" x="3644900" y="4337050"/>
          <p14:tracePt t="194412" x="3689350" y="4375150"/>
          <p14:tracePt t="194431" x="3702050" y="4406900"/>
          <p14:tracePt t="194446" x="3721100" y="4445000"/>
          <p14:tracePt t="194462" x="3727450" y="4470400"/>
          <p14:tracePt t="194479" x="3740150" y="4495800"/>
          <p14:tracePt t="194495" x="3746500" y="4508500"/>
          <p14:tracePt t="194512" x="3752850" y="4508500"/>
          <p14:tracePt t="194846" x="3752850" y="4514850"/>
          <p14:tracePt t="194862" x="3746500" y="4514850"/>
          <p14:tracePt t="194879" x="3740150" y="4521200"/>
          <p14:tracePt t="194963" x="3740150" y="4514850"/>
          <p14:tracePt t="195080" x="3746500" y="4508500"/>
          <p14:tracePt t="195096" x="3759200" y="4489450"/>
          <p14:tracePt t="195115" x="3778250" y="4457700"/>
          <p14:tracePt t="195130" x="3797300" y="4425950"/>
          <p14:tracePt t="195148" x="3803650" y="4406900"/>
          <p14:tracePt t="195163" x="3810000" y="4387850"/>
          <p14:tracePt t="195179" x="3810000" y="4375150"/>
          <p14:tracePt t="195212" x="3816350" y="4375150"/>
          <p14:tracePt t="195229" x="3816350" y="4368800"/>
          <p14:tracePt t="195247" x="3816350" y="4362450"/>
          <p14:tracePt t="195263" x="3816350" y="4356100"/>
          <p14:tracePt t="195353" x="3803650" y="4356100"/>
          <p14:tracePt t="195365" x="3790950" y="4349750"/>
          <p14:tracePt t="195381" x="3784600" y="4343400"/>
          <p14:tracePt t="195396" x="3778250" y="4343400"/>
          <p14:tracePt t="195412" x="3771900" y="4337050"/>
          <p14:tracePt t="195646" x="3765550" y="4337050"/>
          <p14:tracePt t="195663" x="3746500" y="4337050"/>
          <p14:tracePt t="195680" x="3727450" y="4337050"/>
          <p14:tracePt t="195698" x="3676650" y="4343400"/>
          <p14:tracePt t="195698" x="3644900" y="4349750"/>
          <p14:tracePt t="195714" x="3575050" y="4356100"/>
          <p14:tracePt t="195736" x="3543300" y="4356100"/>
          <p14:tracePt t="195747" x="3524250" y="4356100"/>
          <p14:tracePt t="195763" x="3524250" y="4286250"/>
          <p14:tracePt t="195780" x="3549650" y="4184650"/>
          <p14:tracePt t="195797" x="3556000" y="4038600"/>
          <p14:tracePt t="195817" x="3594100" y="3854450"/>
          <p14:tracePt t="195830" x="3625850" y="3816350"/>
          <p14:tracePt t="195847" x="3670300" y="3759200"/>
          <p14:tracePt t="195863" x="3676650" y="3740150"/>
          <p14:tracePt t="195880" x="3683000" y="3733800"/>
          <p14:tracePt t="195897" x="3683000" y="3727450"/>
          <p14:tracePt t="195913" x="3676650" y="3708400"/>
          <p14:tracePt t="195932" x="3625850" y="3613150"/>
          <p14:tracePt t="195948" x="3594100" y="3543300"/>
          <p14:tracePt t="195968" x="3575050" y="3473450"/>
          <p14:tracePt t="195981" x="3562350" y="3435350"/>
          <p14:tracePt t="195998" x="3549650" y="3409950"/>
          <p14:tracePt t="196013" x="3543300" y="3409950"/>
          <p14:tracePt t="196030" x="3543300" y="3403600"/>
          <p14:tracePt t="196047" x="3536950" y="3403600"/>
          <p14:tracePt t="196064" x="3473450" y="3403600"/>
          <p14:tracePt t="196080" x="3384550" y="3429000"/>
          <p14:tracePt t="196097" x="3289300" y="3454400"/>
          <p14:tracePt t="196114" x="3175000" y="3511550"/>
          <p14:tracePt t="196131" x="3105150" y="3581400"/>
          <p14:tracePt t="196149" x="3054350" y="3657600"/>
          <p14:tracePt t="196163" x="3022600" y="3727450"/>
          <p14:tracePt t="196181" x="3009900" y="3810000"/>
          <p14:tracePt t="196181" x="3009900" y="3854450"/>
          <p14:tracePt t="196203" x="3028950" y="3917950"/>
          <p14:tracePt t="196216" x="3073400" y="4006850"/>
          <p14:tracePt t="196234" x="3117850" y="4057650"/>
          <p14:tracePt t="196247" x="3175000" y="4114800"/>
          <p14:tracePt t="196264" x="3219450" y="4140200"/>
          <p14:tracePt t="196280" x="3289300" y="4159250"/>
          <p14:tracePt t="196297" x="3371850" y="4178300"/>
          <p14:tracePt t="196314" x="3448050" y="4184650"/>
          <p14:tracePt t="196331" x="3505200" y="4184650"/>
          <p14:tracePt t="196350" x="3581400" y="4178300"/>
          <p14:tracePt t="196364" x="3606800" y="4165600"/>
          <p14:tracePt t="196381" x="3625850" y="4152900"/>
          <p14:tracePt t="196397" x="3644900" y="4127500"/>
          <p14:tracePt t="196416" x="3651250" y="4102100"/>
          <p14:tracePt t="196431" x="3651250" y="4083050"/>
          <p14:tracePt t="196447" x="3613150" y="4064000"/>
          <p14:tracePt t="196463" x="3594100" y="4057650"/>
          <p14:tracePt t="200381" x="3568700" y="4038600"/>
          <p14:tracePt t="200388" x="3549650" y="4019550"/>
          <p14:tracePt t="200401" x="3536950" y="4006850"/>
          <p14:tracePt t="200468" x="3530600" y="4006850"/>
          <p14:tracePt t="200487" x="3352800" y="4044950"/>
          <p14:tracePt t="200503" x="3130550" y="4095750"/>
          <p14:tracePt t="200518" x="3041650" y="4146550"/>
          <p14:tracePt t="200534" x="2940050" y="4235450"/>
          <p14:tracePt t="200551" x="2921000" y="4267200"/>
          <p14:tracePt t="200568" x="2921000" y="4279900"/>
          <p14:tracePt t="200584" x="2914650" y="4318000"/>
          <p14:tracePt t="200601" x="2889250" y="4425950"/>
          <p14:tracePt t="200618" x="2851150" y="4540250"/>
          <p14:tracePt t="200634" x="2806700" y="4641850"/>
          <p14:tracePt t="200651" x="2749550" y="4743450"/>
          <p14:tracePt t="200667" x="2692400" y="4845050"/>
          <p14:tracePt t="200684" x="2654300" y="4908550"/>
          <p14:tracePt t="200700" x="2622550" y="4984750"/>
          <p14:tracePt t="200717" x="2590800" y="5124450"/>
          <p14:tracePt t="200734" x="2559050" y="5270500"/>
          <p14:tracePt t="200751" x="2514600" y="5435600"/>
          <p14:tracePt t="200767" x="2482850" y="5600700"/>
          <p14:tracePt t="200784" x="2476500" y="5708650"/>
          <p14:tracePt t="200808" x="2476500" y="5791200"/>
          <p14:tracePt t="200851" x="2482850" y="5784850"/>
          <p14:tracePt t="200867" x="2501900" y="5778500"/>
          <p14:tracePt t="200884" x="2508250" y="5816600"/>
          <p14:tracePt t="200901" x="2520950" y="5924550"/>
          <p14:tracePt t="200917" x="2520950" y="6032500"/>
          <p14:tracePt t="200934" x="2520950" y="6121400"/>
          <p14:tracePt t="200951" x="2527300" y="6140450"/>
          <p14:tracePt t="200984" x="2533650" y="6134100"/>
          <p14:tracePt t="201001" x="2565400" y="6102350"/>
          <p14:tracePt t="201019" x="2616200" y="6064250"/>
          <p14:tracePt t="201034" x="2660650" y="6051550"/>
          <p14:tracePt t="201134" x="2686050" y="6032500"/>
          <p14:tracePt t="201151" x="2730500" y="6013450"/>
          <p14:tracePt t="201168" x="2794000" y="5975350"/>
          <p14:tracePt t="201184" x="2851150" y="5930900"/>
          <p14:tracePt t="201203" x="2889250" y="5905500"/>
          <p14:tracePt t="201218" x="2914650" y="5886450"/>
          <p14:tracePt t="201234" x="2927350" y="5886450"/>
          <p14:tracePt t="201251" x="2933700" y="5880100"/>
          <p14:tracePt t="201268" x="2940050" y="5880100"/>
          <p14:tracePt t="201285" x="2946400" y="5873750"/>
          <p14:tracePt t="201301" x="2952750" y="5867400"/>
          <p14:tracePt t="201368" x="2971800" y="5886450"/>
          <p14:tracePt t="201384" x="3003550" y="5918200"/>
          <p14:tracePt t="201403" x="3028950" y="5937250"/>
          <p14:tracePt t="201418" x="3054350" y="5943600"/>
          <p14:tracePt t="201435" x="3073400" y="5949950"/>
          <p14:tracePt t="201452" x="3098800" y="5949950"/>
          <p14:tracePt t="201469" x="3143250" y="5943600"/>
          <p14:tracePt t="201484" x="3175000" y="5937250"/>
          <p14:tracePt t="201501" x="3213100" y="5924550"/>
          <p14:tracePt t="201518" x="3238500" y="5918200"/>
          <p14:tracePt t="201522" x="3251200" y="5911850"/>
          <p14:tracePt t="201535" x="3257550" y="5911850"/>
          <p14:tracePt t="201556" x="3282950" y="5886450"/>
          <p14:tracePt t="201568" x="3295650" y="5873750"/>
          <p14:tracePt t="201585" x="3308350" y="5854700"/>
          <p14:tracePt t="201602" x="3327400" y="5829300"/>
          <p14:tracePt t="201618" x="3327400" y="5810250"/>
          <p14:tracePt t="201635" x="3327400" y="5791200"/>
          <p14:tracePt t="201651" x="3321050" y="5772150"/>
          <p14:tracePt t="201668" x="3308350" y="5753100"/>
          <p14:tracePt t="201685" x="3289300" y="5727700"/>
          <p14:tracePt t="201703" x="3257550" y="5689600"/>
          <p14:tracePt t="201718" x="3219450" y="5651500"/>
          <p14:tracePt t="201735" x="3175000" y="5619750"/>
          <p14:tracePt t="201751" x="3136900" y="5588000"/>
          <p14:tracePt t="201771" x="3092450" y="5562600"/>
          <p14:tracePt t="201785" x="3079750" y="5556250"/>
          <p14:tracePt t="201801" x="3048000" y="5537200"/>
          <p14:tracePt t="201818" x="3035300" y="5530850"/>
          <p14:tracePt t="201835" x="3028950" y="5530850"/>
          <p14:tracePt t="201868" x="3022600" y="5524500"/>
          <p14:tracePt t="201885" x="3003550" y="5524500"/>
          <p14:tracePt t="201901" x="2946400" y="5524500"/>
          <p14:tracePt t="201918" x="2863850" y="5518150"/>
          <p14:tracePt t="201937" x="2762250" y="5511800"/>
          <p14:tracePt t="201952" x="2724150" y="5505450"/>
          <p14:tracePt t="201968" x="2692400" y="5492750"/>
          <p14:tracePt t="201985" x="2686050" y="5492750"/>
          <p14:tracePt t="202028" x="2679700" y="5492750"/>
          <p14:tracePt t="202036" x="2679700" y="5499100"/>
          <p14:tracePt t="202052" x="2660650" y="5537200"/>
          <p14:tracePt t="202071" x="2647950" y="5568950"/>
          <p14:tracePt t="202085" x="2641600" y="5588000"/>
          <p14:tracePt t="202102" x="2641600" y="5594350"/>
          <p14:tracePt t="202118" x="2641600" y="5607050"/>
          <p14:tracePt t="202135" x="2667000" y="5632450"/>
          <p14:tracePt t="202152" x="2711450" y="5683250"/>
          <p14:tracePt t="202169" x="2781300" y="5746750"/>
          <p14:tracePt t="202185" x="2844800" y="5803900"/>
          <p14:tracePt t="202202" x="2889250" y="5842000"/>
          <p14:tracePt t="202219" x="2908300" y="5861050"/>
          <p14:tracePt t="202235" x="2927350" y="5873750"/>
          <p14:tracePt t="202286" x="2933700" y="5873750"/>
          <p14:tracePt t="202307" x="2946400" y="5867400"/>
          <p14:tracePt t="202319" x="2952750" y="5861050"/>
          <p14:tracePt t="202337" x="2959100" y="5854700"/>
          <p14:tracePt t="202352" x="2965450" y="5848350"/>
          <p14:tracePt t="202368" x="2971800" y="5848350"/>
          <p14:tracePt t="202402" x="2971800" y="5842000"/>
          <p14:tracePt t="202419" x="2978150" y="5835650"/>
          <p14:tracePt t="202436" x="2978150" y="5816600"/>
          <p14:tracePt t="202452" x="2984500" y="5803900"/>
          <p14:tracePt t="202469" x="2990850" y="5803900"/>
          <p14:tracePt t="202842" x="2990850" y="5797550"/>
          <p14:tracePt t="202852" x="2990850" y="5791200"/>
          <p14:tracePt t="202869" x="3003550" y="5778500"/>
          <p14:tracePt t="202886" x="3003550" y="5772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A7459121-D0BC-4E91-B603-D4FC7BE6DB73}"/>
              </a:ext>
            </a:extLst>
          </p:cNvPr>
          <p:cNvGrpSpPr/>
          <p:nvPr/>
        </p:nvGrpSpPr>
        <p:grpSpPr>
          <a:xfrm>
            <a:off x="117667" y="5070422"/>
            <a:ext cx="11702857" cy="396000"/>
            <a:chOff x="179086" y="3885916"/>
            <a:chExt cx="11549851" cy="396000"/>
          </a:xfrm>
        </p:grpSpPr>
        <p:sp>
          <p:nvSpPr>
            <p:cNvPr id="91" name="Höger 144">
              <a:extLst>
                <a:ext uri="{FF2B5EF4-FFF2-40B4-BE49-F238E27FC236}">
                  <a16:creationId xmlns:a16="http://schemas.microsoft.com/office/drawing/2014/main" id="{7AFF9F77-F728-4396-A78F-A644689DF705}"/>
                </a:ext>
              </a:extLst>
            </p:cNvPr>
            <p:cNvSpPr/>
            <p:nvPr/>
          </p:nvSpPr>
          <p:spPr>
            <a:xfrm>
              <a:off x="179086" y="3885916"/>
              <a:ext cx="1030350" cy="396000"/>
            </a:xfrm>
            <a:prstGeom prst="rightArrow">
              <a:avLst>
                <a:gd name="adj1" fmla="val 100000"/>
                <a:gd name="adj2" fmla="val 25000"/>
              </a:avLst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0" bIns="0" rtlCol="0" anchor="ctr"/>
            <a:lstStyle/>
            <a:p>
              <a:pPr>
                <a:lnSpc>
                  <a:spcPts val="1200"/>
                </a:lnSpc>
              </a:pPr>
              <a:r>
                <a:rPr lang="sv-SE" sz="1200" dirty="0">
                  <a:solidFill>
                    <a:schemeClr val="bg1"/>
                  </a:solidFill>
                </a:rPr>
                <a:t>AM (år efter skapelsen)</a:t>
              </a:r>
            </a:p>
          </p:txBody>
        </p:sp>
        <p:grpSp>
          <p:nvGrpSpPr>
            <p:cNvPr id="92" name="Grupp 91">
              <a:extLst>
                <a:ext uri="{FF2B5EF4-FFF2-40B4-BE49-F238E27FC236}">
                  <a16:creationId xmlns:a16="http://schemas.microsoft.com/office/drawing/2014/main" id="{61537941-B62D-4238-BAA6-1806F3E0137C}"/>
                </a:ext>
              </a:extLst>
            </p:cNvPr>
            <p:cNvGrpSpPr/>
            <p:nvPr/>
          </p:nvGrpSpPr>
          <p:grpSpPr>
            <a:xfrm>
              <a:off x="1307029" y="3999434"/>
              <a:ext cx="10421908" cy="184666"/>
              <a:chOff x="1438910" y="3581831"/>
              <a:chExt cx="10421908" cy="184666"/>
            </a:xfrm>
          </p:grpSpPr>
          <p:cxnSp>
            <p:nvCxnSpPr>
              <p:cNvPr id="93" name="Rak pil 3">
                <a:extLst>
                  <a:ext uri="{FF2B5EF4-FFF2-40B4-BE49-F238E27FC236}">
                    <a16:creationId xmlns:a16="http://schemas.microsoft.com/office/drawing/2014/main" id="{A49DD066-4C3F-4C2B-91C6-CFE89ED03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4834" y="3676173"/>
                <a:ext cx="1041598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ruta 93">
                <a:extLst>
                  <a:ext uri="{FF2B5EF4-FFF2-40B4-BE49-F238E27FC236}">
                    <a16:creationId xmlns:a16="http://schemas.microsoft.com/office/drawing/2014/main" id="{3B770D70-2C76-4826-ADCA-2370F567C18F}"/>
                  </a:ext>
                </a:extLst>
              </p:cNvPr>
              <p:cNvSpPr txBox="1"/>
              <p:nvPr/>
            </p:nvSpPr>
            <p:spPr>
              <a:xfrm>
                <a:off x="2131498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2000</a:t>
                </a:r>
              </a:p>
            </p:txBody>
          </p:sp>
          <p:sp>
            <p:nvSpPr>
              <p:cNvPr id="95" name="textruta 94">
                <a:extLst>
                  <a:ext uri="{FF2B5EF4-FFF2-40B4-BE49-F238E27FC236}">
                    <a16:creationId xmlns:a16="http://schemas.microsoft.com/office/drawing/2014/main" id="{A0375682-1418-4140-B359-5F0668052391}"/>
                  </a:ext>
                </a:extLst>
              </p:cNvPr>
              <p:cNvSpPr txBox="1"/>
              <p:nvPr/>
            </p:nvSpPr>
            <p:spPr>
              <a:xfrm>
                <a:off x="11135147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7000</a:t>
                </a:r>
              </a:p>
            </p:txBody>
          </p:sp>
          <p:sp>
            <p:nvSpPr>
              <p:cNvPr id="96" name="textruta 95">
                <a:extLst>
                  <a:ext uri="{FF2B5EF4-FFF2-40B4-BE49-F238E27FC236}">
                    <a16:creationId xmlns:a16="http://schemas.microsoft.com/office/drawing/2014/main" id="{CCCCB46A-07E4-4035-B401-9DAD72CC2EB6}"/>
                  </a:ext>
                </a:extLst>
              </p:cNvPr>
              <p:cNvSpPr txBox="1"/>
              <p:nvPr/>
            </p:nvSpPr>
            <p:spPr>
              <a:xfrm>
                <a:off x="10442554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6000</a:t>
                </a:r>
              </a:p>
            </p:txBody>
          </p:sp>
          <p:sp>
            <p:nvSpPr>
              <p:cNvPr id="97" name="textruta 96">
                <a:extLst>
                  <a:ext uri="{FF2B5EF4-FFF2-40B4-BE49-F238E27FC236}">
                    <a16:creationId xmlns:a16="http://schemas.microsoft.com/office/drawing/2014/main" id="{170CB25A-3F5E-4662-89C6-1234F9D0FF25}"/>
                  </a:ext>
                </a:extLst>
              </p:cNvPr>
              <p:cNvSpPr txBox="1"/>
              <p:nvPr/>
            </p:nvSpPr>
            <p:spPr>
              <a:xfrm>
                <a:off x="9749966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5999</a:t>
                </a:r>
              </a:p>
            </p:txBody>
          </p:sp>
          <p:sp>
            <p:nvSpPr>
              <p:cNvPr id="98" name="textruta 97">
                <a:extLst>
                  <a:ext uri="{FF2B5EF4-FFF2-40B4-BE49-F238E27FC236}">
                    <a16:creationId xmlns:a16="http://schemas.microsoft.com/office/drawing/2014/main" id="{E8E98F69-563C-4A8A-BA75-19EED0C88629}"/>
                  </a:ext>
                </a:extLst>
              </p:cNvPr>
              <p:cNvSpPr txBox="1"/>
              <p:nvPr/>
            </p:nvSpPr>
            <p:spPr>
              <a:xfrm>
                <a:off x="9057378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5992</a:t>
                </a:r>
              </a:p>
            </p:txBody>
          </p:sp>
          <p:sp>
            <p:nvSpPr>
              <p:cNvPr id="99" name="textruta 98">
                <a:extLst>
                  <a:ext uri="{FF2B5EF4-FFF2-40B4-BE49-F238E27FC236}">
                    <a16:creationId xmlns:a16="http://schemas.microsoft.com/office/drawing/2014/main" id="{50F88EFF-B622-43E0-A3CE-4DBD8DF556F9}"/>
                  </a:ext>
                </a:extLst>
              </p:cNvPr>
              <p:cNvSpPr txBox="1"/>
              <p:nvPr/>
            </p:nvSpPr>
            <p:spPr>
              <a:xfrm>
                <a:off x="8364790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4032</a:t>
                </a:r>
              </a:p>
            </p:txBody>
          </p:sp>
          <p:sp>
            <p:nvSpPr>
              <p:cNvPr id="100" name="textruta 99">
                <a:extLst>
                  <a:ext uri="{FF2B5EF4-FFF2-40B4-BE49-F238E27FC236}">
                    <a16:creationId xmlns:a16="http://schemas.microsoft.com/office/drawing/2014/main" id="{1F84BDEB-B250-423C-85E9-C1F04384B839}"/>
                  </a:ext>
                </a:extLst>
              </p:cNvPr>
              <p:cNvSpPr txBox="1"/>
              <p:nvPr/>
            </p:nvSpPr>
            <p:spPr>
              <a:xfrm>
                <a:off x="7672202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3992</a:t>
                </a:r>
              </a:p>
            </p:txBody>
          </p:sp>
          <p:sp>
            <p:nvSpPr>
              <p:cNvPr id="101" name="textruta 100">
                <a:extLst>
                  <a:ext uri="{FF2B5EF4-FFF2-40B4-BE49-F238E27FC236}">
                    <a16:creationId xmlns:a16="http://schemas.microsoft.com/office/drawing/2014/main" id="{1E11DA6E-A195-4DB9-A80E-AD6C92D45E38}"/>
                  </a:ext>
                </a:extLst>
              </p:cNvPr>
              <p:cNvSpPr txBox="1"/>
              <p:nvPr/>
            </p:nvSpPr>
            <p:spPr>
              <a:xfrm>
                <a:off x="6979614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3550</a:t>
                </a:r>
              </a:p>
            </p:txBody>
          </p:sp>
          <p:sp>
            <p:nvSpPr>
              <p:cNvPr id="102" name="textruta 101">
                <a:extLst>
                  <a:ext uri="{FF2B5EF4-FFF2-40B4-BE49-F238E27FC236}">
                    <a16:creationId xmlns:a16="http://schemas.microsoft.com/office/drawing/2014/main" id="{718BD2FF-AC6B-4DE3-9EC1-1B1998755C40}"/>
                  </a:ext>
                </a:extLst>
              </p:cNvPr>
              <p:cNvSpPr txBox="1"/>
              <p:nvPr/>
            </p:nvSpPr>
            <p:spPr>
              <a:xfrm>
                <a:off x="6287026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3500</a:t>
                </a:r>
              </a:p>
            </p:txBody>
          </p:sp>
          <p:sp>
            <p:nvSpPr>
              <p:cNvPr id="103" name="textruta 102">
                <a:extLst>
                  <a:ext uri="{FF2B5EF4-FFF2-40B4-BE49-F238E27FC236}">
                    <a16:creationId xmlns:a16="http://schemas.microsoft.com/office/drawing/2014/main" id="{95C407A7-3C6A-4BCE-BB81-63886B7EEADC}"/>
                  </a:ext>
                </a:extLst>
              </p:cNvPr>
              <p:cNvSpPr txBox="1"/>
              <p:nvPr/>
            </p:nvSpPr>
            <p:spPr>
              <a:xfrm>
                <a:off x="5594438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3430</a:t>
                </a:r>
              </a:p>
            </p:txBody>
          </p:sp>
          <p:sp>
            <p:nvSpPr>
              <p:cNvPr id="104" name="textruta 103">
                <a:extLst>
                  <a:ext uri="{FF2B5EF4-FFF2-40B4-BE49-F238E27FC236}">
                    <a16:creationId xmlns:a16="http://schemas.microsoft.com/office/drawing/2014/main" id="{8767ABB5-600B-43A0-BDE3-5FAC66A81CEE}"/>
                  </a:ext>
                </a:extLst>
              </p:cNvPr>
              <p:cNvSpPr txBox="1"/>
              <p:nvPr/>
            </p:nvSpPr>
            <p:spPr>
              <a:xfrm>
                <a:off x="4901850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3000</a:t>
                </a:r>
              </a:p>
            </p:txBody>
          </p:sp>
          <p:sp>
            <p:nvSpPr>
              <p:cNvPr id="105" name="textruta 104">
                <a:extLst>
                  <a:ext uri="{FF2B5EF4-FFF2-40B4-BE49-F238E27FC236}">
                    <a16:creationId xmlns:a16="http://schemas.microsoft.com/office/drawing/2014/main" id="{AC37F058-1DDC-4E96-8FA1-5246000999F4}"/>
                  </a:ext>
                </a:extLst>
              </p:cNvPr>
              <p:cNvSpPr txBox="1"/>
              <p:nvPr/>
            </p:nvSpPr>
            <p:spPr>
              <a:xfrm>
                <a:off x="4209262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2980</a:t>
                </a:r>
              </a:p>
            </p:txBody>
          </p:sp>
          <p:sp>
            <p:nvSpPr>
              <p:cNvPr id="106" name="textruta 105">
                <a:extLst>
                  <a:ext uri="{FF2B5EF4-FFF2-40B4-BE49-F238E27FC236}">
                    <a16:creationId xmlns:a16="http://schemas.microsoft.com/office/drawing/2014/main" id="{943B8C82-08B5-4B66-826D-6F619A6D202A}"/>
                  </a:ext>
                </a:extLst>
              </p:cNvPr>
              <p:cNvSpPr txBox="1"/>
              <p:nvPr/>
            </p:nvSpPr>
            <p:spPr>
              <a:xfrm>
                <a:off x="2824086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2100</a:t>
                </a:r>
              </a:p>
            </p:txBody>
          </p:sp>
          <p:sp>
            <p:nvSpPr>
              <p:cNvPr id="120" name="textruta 119">
                <a:extLst>
                  <a:ext uri="{FF2B5EF4-FFF2-40B4-BE49-F238E27FC236}">
                    <a16:creationId xmlns:a16="http://schemas.microsoft.com/office/drawing/2014/main" id="{50569D6D-CF81-4185-BC58-36DAF14C0DAE}"/>
                  </a:ext>
                </a:extLst>
              </p:cNvPr>
              <p:cNvSpPr txBox="1"/>
              <p:nvPr/>
            </p:nvSpPr>
            <p:spPr>
              <a:xfrm>
                <a:off x="1438910" y="3581831"/>
                <a:ext cx="10581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0</a:t>
                </a:r>
              </a:p>
            </p:txBody>
          </p:sp>
          <p:sp>
            <p:nvSpPr>
              <p:cNvPr id="123" name="textruta 122">
                <a:extLst>
                  <a:ext uri="{FF2B5EF4-FFF2-40B4-BE49-F238E27FC236}">
                    <a16:creationId xmlns:a16="http://schemas.microsoft.com/office/drawing/2014/main" id="{A7F4A0C2-2133-4C58-9E1A-1BAAF72DD563}"/>
                  </a:ext>
                </a:extLst>
              </p:cNvPr>
              <p:cNvSpPr txBox="1"/>
              <p:nvPr/>
            </p:nvSpPr>
            <p:spPr>
              <a:xfrm>
                <a:off x="3516674" y="3581831"/>
                <a:ext cx="34145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3500" tIns="0" rIns="13500" bIns="0" rtlCol="0">
                <a:spAutoFit/>
              </a:bodyPr>
              <a:lstStyle/>
              <a:p>
                <a:r>
                  <a:rPr lang="sv-SE" sz="1200" b="1" dirty="0"/>
                  <a:t>2500</a:t>
                </a:r>
              </a:p>
            </p:txBody>
          </p:sp>
        </p:grp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728090BE-AD5C-4AC3-B83F-0896C1ECAF55}"/>
              </a:ext>
            </a:extLst>
          </p:cNvPr>
          <p:cNvSpPr/>
          <p:nvPr/>
        </p:nvSpPr>
        <p:spPr>
          <a:xfrm>
            <a:off x="1276349" y="3834963"/>
            <a:ext cx="9783707" cy="7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43" name="Grupp 142">
            <a:extLst>
              <a:ext uri="{FF2B5EF4-FFF2-40B4-BE49-F238E27FC236}">
                <a16:creationId xmlns:a16="http://schemas.microsoft.com/office/drawing/2014/main" id="{48666A6D-C794-4808-8CCF-34B6DC794628}"/>
              </a:ext>
            </a:extLst>
          </p:cNvPr>
          <p:cNvGrpSpPr/>
          <p:nvPr/>
        </p:nvGrpSpPr>
        <p:grpSpPr>
          <a:xfrm>
            <a:off x="2695091" y="4576265"/>
            <a:ext cx="886263" cy="396000"/>
            <a:chOff x="2692206" y="3857294"/>
            <a:chExt cx="886263" cy="396000"/>
          </a:xfrm>
        </p:grpSpPr>
        <p:sp>
          <p:nvSpPr>
            <p:cNvPr id="144" name="M1">
              <a:extLst>
                <a:ext uri="{FF2B5EF4-FFF2-40B4-BE49-F238E27FC236}">
                  <a16:creationId xmlns:a16="http://schemas.microsoft.com/office/drawing/2014/main" id="{C5C7F963-DE29-4BF4-B374-2E217553E97A}"/>
                </a:ext>
              </a:extLst>
            </p:cNvPr>
            <p:cNvSpPr>
              <a:spLocks/>
            </p:cNvSpPr>
            <p:nvPr/>
          </p:nvSpPr>
          <p:spPr>
            <a:xfrm>
              <a:off x="2692206" y="3857294"/>
              <a:ext cx="886263" cy="39600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Erövring klar &gt;</a:t>
              </a:r>
            </a:p>
            <a:p>
              <a:pPr algn="ctr">
                <a:lnSpc>
                  <a:spcPts val="1200"/>
                </a:lnSpc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450 år</a:t>
              </a:r>
            </a:p>
          </p:txBody>
        </p:sp>
        <p:cxnSp>
          <p:nvCxnSpPr>
            <p:cNvPr id="145" name="Rak 178">
              <a:extLst>
                <a:ext uri="{FF2B5EF4-FFF2-40B4-BE49-F238E27FC236}">
                  <a16:creationId xmlns:a16="http://schemas.microsoft.com/office/drawing/2014/main" id="{E900E558-7019-468E-A93E-727077B9BB51}"/>
                </a:ext>
              </a:extLst>
            </p:cNvPr>
            <p:cNvCxnSpPr/>
            <p:nvPr/>
          </p:nvCxnSpPr>
          <p:spPr>
            <a:xfrm>
              <a:off x="3578469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M1">
            <a:extLst>
              <a:ext uri="{FF2B5EF4-FFF2-40B4-BE49-F238E27FC236}">
                <a16:creationId xmlns:a16="http://schemas.microsoft.com/office/drawing/2014/main" id="{D2758D2A-1810-4A04-AEA2-0BD1EF3F7F41}"/>
              </a:ext>
            </a:extLst>
          </p:cNvPr>
          <p:cNvSpPr>
            <a:spLocks/>
          </p:cNvSpPr>
          <p:nvPr/>
        </p:nvSpPr>
        <p:spPr>
          <a:xfrm>
            <a:off x="4768298" y="4576265"/>
            <a:ext cx="1339069" cy="39600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bg1"/>
                </a:solidFill>
              </a:rPr>
              <a:t>Gottgörelsetid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500 år</a:t>
            </a:r>
          </a:p>
        </p:txBody>
      </p:sp>
      <p:sp>
        <p:nvSpPr>
          <p:cNvPr id="139" name="M1">
            <a:extLst>
              <a:ext uri="{FF2B5EF4-FFF2-40B4-BE49-F238E27FC236}">
                <a16:creationId xmlns:a16="http://schemas.microsoft.com/office/drawing/2014/main" id="{1CE46E52-4A6A-4BE0-B05E-23195B519F97}"/>
              </a:ext>
            </a:extLst>
          </p:cNvPr>
          <p:cNvSpPr>
            <a:spLocks/>
          </p:cNvSpPr>
          <p:nvPr/>
        </p:nvSpPr>
        <p:spPr>
          <a:xfrm>
            <a:off x="7532574" y="4576265"/>
            <a:ext cx="1339069" cy="39600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bg1"/>
                </a:solidFill>
              </a:rPr>
              <a:t>Tidslucka i DÅV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2000 år</a:t>
            </a:r>
          </a:p>
        </p:txBody>
      </p:sp>
      <p:sp>
        <p:nvSpPr>
          <p:cNvPr id="110" name="M1"/>
          <p:cNvSpPr>
            <a:spLocks/>
          </p:cNvSpPr>
          <p:nvPr/>
        </p:nvSpPr>
        <p:spPr>
          <a:xfrm>
            <a:off x="8914712" y="4576265"/>
            <a:ext cx="648000" cy="396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tx1"/>
                </a:solidFill>
              </a:rPr>
              <a:t>Sista</a:t>
            </a:r>
          </a:p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tx1"/>
                </a:solidFill>
              </a:rPr>
              <a:t>DÅV</a:t>
            </a:r>
          </a:p>
        </p:txBody>
      </p:sp>
      <p:grpSp>
        <p:nvGrpSpPr>
          <p:cNvPr id="238" name="Grupp 237">
            <a:extLst>
              <a:ext uri="{FF2B5EF4-FFF2-40B4-BE49-F238E27FC236}">
                <a16:creationId xmlns:a16="http://schemas.microsoft.com/office/drawing/2014/main" id="{3C58BF00-2E02-406C-84F4-189969AD1BD5}"/>
              </a:ext>
            </a:extLst>
          </p:cNvPr>
          <p:cNvGrpSpPr/>
          <p:nvPr/>
        </p:nvGrpSpPr>
        <p:grpSpPr>
          <a:xfrm>
            <a:off x="6841505" y="4576265"/>
            <a:ext cx="648000" cy="396000"/>
            <a:chOff x="6841505" y="3857294"/>
            <a:chExt cx="648000" cy="396000"/>
          </a:xfrm>
        </p:grpSpPr>
        <p:sp>
          <p:nvSpPr>
            <p:cNvPr id="164" name="M1"/>
            <p:cNvSpPr>
              <a:spLocks/>
            </p:cNvSpPr>
            <p:nvPr/>
          </p:nvSpPr>
          <p:spPr>
            <a:xfrm>
              <a:off x="6841505" y="3857294"/>
              <a:ext cx="648000" cy="396000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r">
                <a:lnSpc>
                  <a:spcPts val="1100"/>
                </a:lnSpc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66" name="Rak 165"/>
            <p:cNvCxnSpPr/>
            <p:nvPr/>
          </p:nvCxnSpPr>
          <p:spPr>
            <a:xfrm>
              <a:off x="7440576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ak 166"/>
            <p:cNvCxnSpPr/>
            <p:nvPr/>
          </p:nvCxnSpPr>
          <p:spPr>
            <a:xfrm>
              <a:off x="7047385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ak 167"/>
            <p:cNvCxnSpPr/>
            <p:nvPr/>
          </p:nvCxnSpPr>
          <p:spPr>
            <a:xfrm>
              <a:off x="7204660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ak 168"/>
            <p:cNvCxnSpPr/>
            <p:nvPr/>
          </p:nvCxnSpPr>
          <p:spPr>
            <a:xfrm>
              <a:off x="7283297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ak 169"/>
            <p:cNvCxnSpPr/>
            <p:nvPr/>
          </p:nvCxnSpPr>
          <p:spPr>
            <a:xfrm>
              <a:off x="7126022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ak 170"/>
            <p:cNvCxnSpPr/>
            <p:nvPr/>
          </p:nvCxnSpPr>
          <p:spPr>
            <a:xfrm>
              <a:off x="7361934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ak 172"/>
            <p:cNvCxnSpPr/>
            <p:nvPr/>
          </p:nvCxnSpPr>
          <p:spPr>
            <a:xfrm>
              <a:off x="6968748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ak 178"/>
            <p:cNvCxnSpPr/>
            <p:nvPr/>
          </p:nvCxnSpPr>
          <p:spPr>
            <a:xfrm>
              <a:off x="6890110" y="3857294"/>
              <a:ext cx="0" cy="396000"/>
            </a:xfrm>
            <a:prstGeom prst="line">
              <a:avLst/>
            </a:prstGeom>
            <a:solidFill>
              <a:schemeClr val="bg2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M1"/>
            <p:cNvSpPr>
              <a:spLocks/>
            </p:cNvSpPr>
            <p:nvPr/>
          </p:nvSpPr>
          <p:spPr>
            <a:xfrm>
              <a:off x="6997764" y="3915531"/>
              <a:ext cx="336000" cy="297000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100" dirty="0">
                  <a:solidFill>
                    <a:schemeClr val="tx1"/>
                  </a:solidFill>
                </a:rPr>
                <a:t>62</a:t>
              </a:r>
            </a:p>
            <a:p>
              <a:pPr algn="ctr">
                <a:lnSpc>
                  <a:spcPts val="1200"/>
                </a:lnSpc>
              </a:pPr>
              <a:r>
                <a:rPr lang="en-US" sz="1100" dirty="0">
                  <a:solidFill>
                    <a:schemeClr val="tx1"/>
                  </a:solidFill>
                </a:rPr>
                <a:t>DÅV</a:t>
              </a:r>
            </a:p>
          </p:txBody>
        </p:sp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FA12DC7E-BDA4-4C6E-AF08-17FC3411A56B}"/>
              </a:ext>
            </a:extLst>
          </p:cNvPr>
          <p:cNvGrpSpPr/>
          <p:nvPr/>
        </p:nvGrpSpPr>
        <p:grpSpPr>
          <a:xfrm>
            <a:off x="6150436" y="4576265"/>
            <a:ext cx="648000" cy="396000"/>
            <a:chOff x="6150436" y="3369020"/>
            <a:chExt cx="648000" cy="396000"/>
          </a:xfrm>
        </p:grpSpPr>
        <p:sp>
          <p:nvSpPr>
            <p:cNvPr id="165" name="M1"/>
            <p:cNvSpPr>
              <a:spLocks/>
            </p:cNvSpPr>
            <p:nvPr/>
          </p:nvSpPr>
          <p:spPr>
            <a:xfrm>
              <a:off x="6150436" y="3369020"/>
              <a:ext cx="648000" cy="396000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sv-SE" sz="1100" dirty="0">
                  <a:solidFill>
                    <a:schemeClr val="tx1"/>
                  </a:solidFill>
                </a:rPr>
                <a:t>7 första DÅV</a:t>
              </a:r>
            </a:p>
          </p:txBody>
        </p:sp>
        <p:cxnSp>
          <p:nvCxnSpPr>
            <p:cNvPr id="201" name="Rak 178">
              <a:extLst>
                <a:ext uri="{FF2B5EF4-FFF2-40B4-BE49-F238E27FC236}">
                  <a16:creationId xmlns:a16="http://schemas.microsoft.com/office/drawing/2014/main" id="{76A3F20B-A641-4C3F-86C3-83D03FB2DBB4}"/>
                </a:ext>
              </a:extLst>
            </p:cNvPr>
            <p:cNvCxnSpPr/>
            <p:nvPr/>
          </p:nvCxnSpPr>
          <p:spPr>
            <a:xfrm>
              <a:off x="6786531" y="3369020"/>
              <a:ext cx="0" cy="396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änster 58"/>
          <p:cNvSpPr/>
          <p:nvPr/>
        </p:nvSpPr>
        <p:spPr>
          <a:xfrm rot="18403419">
            <a:off x="972136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Skapelse &amp;</a:t>
            </a:r>
          </a:p>
          <a:p>
            <a:pPr algn="ctr"/>
            <a:r>
              <a:rPr lang="sv-SE" sz="1100" dirty="0">
                <a:solidFill>
                  <a:schemeClr val="bg1"/>
                </a:solidFill>
              </a:rPr>
              <a:t>Syndafall</a:t>
            </a:r>
          </a:p>
        </p:txBody>
      </p:sp>
      <p:sp>
        <p:nvSpPr>
          <p:cNvPr id="60" name="Vänster 59"/>
          <p:cNvSpPr/>
          <p:nvPr/>
        </p:nvSpPr>
        <p:spPr>
          <a:xfrm rot="18403419">
            <a:off x="1597929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Abrahams födelse</a:t>
            </a:r>
          </a:p>
        </p:txBody>
      </p:sp>
      <p:sp>
        <p:nvSpPr>
          <p:cNvPr id="61" name="Vänster 60"/>
          <p:cNvSpPr/>
          <p:nvPr/>
        </p:nvSpPr>
        <p:spPr>
          <a:xfrm rot="18403419">
            <a:off x="2295524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Isaks födelse</a:t>
            </a:r>
          </a:p>
        </p:txBody>
      </p:sp>
      <p:sp>
        <p:nvSpPr>
          <p:cNvPr id="62" name="Vänster 61"/>
          <p:cNvSpPr/>
          <p:nvPr/>
        </p:nvSpPr>
        <p:spPr>
          <a:xfrm rot="18403419">
            <a:off x="8575831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Återtåg från exil &amp;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Offertjänst återstartad</a:t>
            </a:r>
          </a:p>
        </p:txBody>
      </p:sp>
      <p:sp>
        <p:nvSpPr>
          <p:cNvPr id="63" name="Vänster 62"/>
          <p:cNvSpPr/>
          <p:nvPr/>
        </p:nvSpPr>
        <p:spPr>
          <a:xfrm rot="18403419">
            <a:off x="9284660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Jesu återkomst</a:t>
            </a:r>
          </a:p>
        </p:txBody>
      </p:sp>
      <p:sp>
        <p:nvSpPr>
          <p:cNvPr id="64" name="Vänster 63"/>
          <p:cNvSpPr/>
          <p:nvPr/>
        </p:nvSpPr>
        <p:spPr>
          <a:xfrm rot="18403419">
            <a:off x="10623193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Yttersta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domen</a:t>
            </a:r>
          </a:p>
        </p:txBody>
      </p:sp>
      <p:sp>
        <p:nvSpPr>
          <p:cNvPr id="65" name="Vänster 64"/>
          <p:cNvSpPr/>
          <p:nvPr/>
        </p:nvSpPr>
        <p:spPr>
          <a:xfrm rot="18403419">
            <a:off x="2986769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Uttåget (Exodus) &amp;</a:t>
            </a:r>
          </a:p>
          <a:p>
            <a:pPr algn="ctr"/>
            <a:r>
              <a:rPr lang="sv-SE" sz="1100" dirty="0">
                <a:solidFill>
                  <a:schemeClr val="bg1"/>
                </a:solidFill>
              </a:rPr>
              <a:t>Moselagen</a:t>
            </a:r>
          </a:p>
        </p:txBody>
      </p:sp>
      <p:sp>
        <p:nvSpPr>
          <p:cNvPr id="66" name="Vänster 65"/>
          <p:cNvSpPr/>
          <p:nvPr/>
        </p:nvSpPr>
        <p:spPr>
          <a:xfrm rot="18403419">
            <a:off x="3737116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1:a templet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började uppföras</a:t>
            </a:r>
          </a:p>
        </p:txBody>
      </p:sp>
      <p:sp>
        <p:nvSpPr>
          <p:cNvPr id="67" name="Vänster 66"/>
          <p:cNvSpPr/>
          <p:nvPr/>
        </p:nvSpPr>
        <p:spPr>
          <a:xfrm rot="18403419">
            <a:off x="4361702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1:a templet klart &amp; 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Guds varning</a:t>
            </a:r>
          </a:p>
        </p:txBody>
      </p:sp>
      <p:sp>
        <p:nvSpPr>
          <p:cNvPr id="68" name="Vänster 67"/>
          <p:cNvSpPr/>
          <p:nvPr/>
        </p:nvSpPr>
        <p:spPr>
          <a:xfrm rot="18403419">
            <a:off x="5751749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Koresh påbud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(Året efter: offertjänst)</a:t>
            </a:r>
          </a:p>
        </p:txBody>
      </p:sp>
      <p:sp>
        <p:nvSpPr>
          <p:cNvPr id="69" name="Vänster 68"/>
          <p:cNvSpPr/>
          <p:nvPr/>
        </p:nvSpPr>
        <p:spPr>
          <a:xfrm rot="18403419">
            <a:off x="7250489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Jesu korsfästelse</a:t>
            </a:r>
          </a:p>
        </p:txBody>
      </p:sp>
      <p:sp>
        <p:nvSpPr>
          <p:cNvPr id="85" name="Vänster 84"/>
          <p:cNvSpPr/>
          <p:nvPr/>
        </p:nvSpPr>
        <p:spPr>
          <a:xfrm rot="18403419">
            <a:off x="5119606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1:a templet</a:t>
            </a:r>
          </a:p>
          <a:p>
            <a:pPr algn="ctr"/>
            <a:r>
              <a:rPr lang="sv-SE" sz="1100" dirty="0">
                <a:solidFill>
                  <a:schemeClr val="bg1"/>
                </a:solidFill>
              </a:rPr>
              <a:t>förstört</a:t>
            </a:r>
          </a:p>
        </p:txBody>
      </p:sp>
      <p:sp>
        <p:nvSpPr>
          <p:cNvPr id="86" name="Vänster 85"/>
          <p:cNvSpPr/>
          <p:nvPr/>
        </p:nvSpPr>
        <p:spPr>
          <a:xfrm rot="18403419">
            <a:off x="6449344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Templet &amp; Jerusalem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återuppbyggda</a:t>
            </a:r>
          </a:p>
        </p:txBody>
      </p:sp>
      <p:sp>
        <p:nvSpPr>
          <p:cNvPr id="87" name="Vänster 86"/>
          <p:cNvSpPr/>
          <p:nvPr/>
        </p:nvSpPr>
        <p:spPr>
          <a:xfrm rot="18403419">
            <a:off x="7884586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2:a templet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förstört</a:t>
            </a:r>
          </a:p>
        </p:txBody>
      </p:sp>
      <p:sp>
        <p:nvSpPr>
          <p:cNvPr id="79" name="Vänster 78"/>
          <p:cNvSpPr/>
          <p:nvPr/>
        </p:nvSpPr>
        <p:spPr>
          <a:xfrm rot="18403419">
            <a:off x="9958321" y="2869540"/>
            <a:ext cx="1728000" cy="468000"/>
          </a:xfrm>
          <a:prstGeom prst="leftArrow">
            <a:avLst>
              <a:gd name="adj1" fmla="val 74616"/>
              <a:gd name="adj2" fmla="val 5000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Guds rike börjar</a:t>
            </a:r>
          </a:p>
        </p:txBody>
      </p:sp>
      <p:sp>
        <p:nvSpPr>
          <p:cNvPr id="21" name="M1"/>
          <p:cNvSpPr>
            <a:spLocks/>
          </p:cNvSpPr>
          <p:nvPr/>
        </p:nvSpPr>
        <p:spPr>
          <a:xfrm>
            <a:off x="6841505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36000" rIns="18000" bIns="0" rtlCol="0" anchor="t"/>
          <a:lstStyle/>
          <a:p>
            <a:pPr algn="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Andra…</a:t>
            </a:r>
            <a:br>
              <a:rPr lang="sv-SE" sz="1100" dirty="0">
                <a:solidFill>
                  <a:schemeClr val="bg1"/>
                </a:solidFill>
              </a:rPr>
            </a:br>
            <a:endParaRPr lang="sv-SE" sz="1100" dirty="0">
              <a:solidFill>
                <a:schemeClr val="bg1"/>
              </a:solidFill>
            </a:endParaRPr>
          </a:p>
          <a:p>
            <a:pPr algn="r">
              <a:lnSpc>
                <a:spcPts val="1100"/>
              </a:lnSpc>
            </a:pPr>
            <a:endParaRPr lang="sv-SE" sz="1100" dirty="0">
              <a:solidFill>
                <a:schemeClr val="bg1"/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442 år</a:t>
            </a:r>
          </a:p>
        </p:txBody>
      </p:sp>
      <p:sp>
        <p:nvSpPr>
          <p:cNvPr id="23" name="M1"/>
          <p:cNvSpPr>
            <a:spLocks/>
          </p:cNvSpPr>
          <p:nvPr/>
        </p:nvSpPr>
        <p:spPr>
          <a:xfrm>
            <a:off x="8223643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2:a exilen: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Dia-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sporan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1960 år</a:t>
            </a:r>
          </a:p>
        </p:txBody>
      </p:sp>
      <p:sp>
        <p:nvSpPr>
          <p:cNvPr id="82" name="M1"/>
          <p:cNvSpPr>
            <a:spLocks/>
          </p:cNvSpPr>
          <p:nvPr/>
        </p:nvSpPr>
        <p:spPr>
          <a:xfrm>
            <a:off x="8914712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Veder-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mödan</a:t>
            </a:r>
            <a:br>
              <a:rPr lang="sv-SE" sz="1100" dirty="0">
                <a:solidFill>
                  <a:schemeClr val="bg1"/>
                </a:solidFill>
              </a:rPr>
            </a:br>
            <a:endParaRPr lang="sv-SE" sz="1100" dirty="0">
              <a:solidFill>
                <a:schemeClr val="bg1"/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 år</a:t>
            </a:r>
          </a:p>
        </p:txBody>
      </p:sp>
      <p:sp>
        <p:nvSpPr>
          <p:cNvPr id="83" name="M1"/>
          <p:cNvSpPr>
            <a:spLocks/>
          </p:cNvSpPr>
          <p:nvPr/>
        </p:nvSpPr>
        <p:spPr>
          <a:xfrm>
            <a:off x="10296850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Guds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rike</a:t>
            </a:r>
            <a:br>
              <a:rPr lang="sv-SE" sz="1100" dirty="0">
                <a:solidFill>
                  <a:schemeClr val="bg1"/>
                </a:solidFill>
              </a:rPr>
            </a:br>
            <a:endParaRPr lang="sv-SE" sz="1100" dirty="0">
              <a:solidFill>
                <a:schemeClr val="bg1"/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1000 år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M1"/>
              <p:cNvSpPr>
                <a:spLocks/>
              </p:cNvSpPr>
              <p:nvPr/>
            </p:nvSpPr>
            <p:spPr>
              <a:xfrm>
                <a:off x="10987916" y="3860852"/>
                <a:ext cx="741021" cy="720000"/>
              </a:xfrm>
              <a:prstGeom prst="rightArrow">
                <a:avLst>
                  <a:gd name="adj1" fmla="val 100000"/>
                  <a:gd name="adj2" fmla="val 23932"/>
                </a:avLst>
              </a:prstGeom>
              <a:solidFill>
                <a:schemeClr val="accent4"/>
              </a:solidFill>
              <a:ln w="6350">
                <a:noFill/>
              </a:ln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tIns="36000" rIns="0" bIns="0" rtlCol="0" anchor="t"/>
              <a:lstStyle/>
              <a:p>
                <a:pPr algn="ctr">
                  <a:lnSpc>
                    <a:spcPts val="1100"/>
                  </a:lnSpc>
                </a:pPr>
                <a:r>
                  <a:rPr lang="sv-SE" sz="1100" dirty="0">
                    <a:solidFill>
                      <a:schemeClr val="bg1"/>
                    </a:solidFill>
                  </a:rPr>
                  <a:t>Evig-</a:t>
                </a:r>
                <a:br>
                  <a:rPr lang="sv-SE" sz="1100" dirty="0">
                    <a:solidFill>
                      <a:schemeClr val="bg1"/>
                    </a:solidFill>
                  </a:rPr>
                </a:br>
                <a:r>
                  <a:rPr lang="sv-SE" sz="1100" dirty="0">
                    <a:solidFill>
                      <a:schemeClr val="bg1"/>
                    </a:solidFill>
                  </a:rPr>
                  <a:t>het</a:t>
                </a:r>
                <a:br>
                  <a:rPr lang="sv-SE" sz="11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sv-SE" sz="11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ts val="11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sv-SE" sz="11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sv-SE" sz="1100" b="1" i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år</a:t>
                </a:r>
              </a:p>
            </p:txBody>
          </p:sp>
        </mc:Choice>
        <mc:Fallback xmlns="">
          <p:sp>
            <p:nvSpPr>
              <p:cNvPr id="84" name="M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16" y="3860852"/>
                <a:ext cx="741021" cy="720000"/>
              </a:xfrm>
              <a:prstGeom prst="rightArrow">
                <a:avLst>
                  <a:gd name="adj1" fmla="val 100000"/>
                  <a:gd name="adj2" fmla="val 23932"/>
                </a:avLst>
              </a:prstGeom>
              <a:blipFill>
                <a:blip r:embed="rId7"/>
                <a:stretch>
                  <a:fillRect t="-5085" b="-5932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M1"/>
          <p:cNvSpPr>
            <a:spLocks/>
          </p:cNvSpPr>
          <p:nvPr/>
        </p:nvSpPr>
        <p:spPr>
          <a:xfrm>
            <a:off x="9605781" y="3860852"/>
            <a:ext cx="648000" cy="720000"/>
          </a:xfrm>
          <a:prstGeom prst="rect">
            <a:avLst/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Vedergäll-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ningens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år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 år</a:t>
            </a:r>
          </a:p>
        </p:txBody>
      </p:sp>
      <p:sp>
        <p:nvSpPr>
          <p:cNvPr id="18" name="M1"/>
          <p:cNvSpPr>
            <a:spLocks/>
          </p:cNvSpPr>
          <p:nvPr/>
        </p:nvSpPr>
        <p:spPr>
          <a:xfrm>
            <a:off x="4768298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Första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templet</a:t>
            </a:r>
            <a:br>
              <a:rPr lang="sv-SE" sz="1100" dirty="0">
                <a:solidFill>
                  <a:schemeClr val="bg1"/>
                </a:solidFill>
              </a:rPr>
            </a:br>
            <a:endParaRPr lang="sv-SE" sz="1100" dirty="0">
              <a:solidFill>
                <a:schemeClr val="bg1"/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430 år</a:t>
            </a:r>
          </a:p>
        </p:txBody>
      </p:sp>
      <p:sp>
        <p:nvSpPr>
          <p:cNvPr id="16" name="M1"/>
          <p:cNvSpPr>
            <a:spLocks/>
          </p:cNvSpPr>
          <p:nvPr/>
        </p:nvSpPr>
        <p:spPr>
          <a:xfrm>
            <a:off x="3386160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36000" rIns="0" bIns="0" rtlCol="0" anchor="t"/>
          <a:lstStyle/>
          <a:p>
            <a:pPr algn="ctr"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Öken,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Domare</a:t>
            </a:r>
            <a:br>
              <a:rPr lang="sv-SE" sz="1100" dirty="0">
                <a:solidFill>
                  <a:schemeClr val="bg1"/>
                </a:solidFill>
              </a:rPr>
            </a:br>
            <a:r>
              <a:rPr lang="sv-SE" sz="1100" dirty="0">
                <a:solidFill>
                  <a:schemeClr val="bg1"/>
                </a:solidFill>
              </a:rPr>
              <a:t>&amp; David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480 år</a:t>
            </a:r>
          </a:p>
        </p:txBody>
      </p:sp>
      <p:sp>
        <p:nvSpPr>
          <p:cNvPr id="22" name="M1"/>
          <p:cNvSpPr>
            <a:spLocks/>
          </p:cNvSpPr>
          <p:nvPr/>
        </p:nvSpPr>
        <p:spPr>
          <a:xfrm>
            <a:off x="7532574" y="3860852"/>
            <a:ext cx="648000" cy="720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36000" rIns="18000" bIns="0" rtlCol="0" anchor="t"/>
          <a:lstStyle/>
          <a:p>
            <a:pPr>
              <a:lnSpc>
                <a:spcPts val="1100"/>
              </a:lnSpc>
            </a:pPr>
            <a:r>
              <a:rPr lang="sv-SE" sz="1100" dirty="0">
                <a:solidFill>
                  <a:schemeClr val="bg1"/>
                </a:solidFill>
              </a:rPr>
              <a:t>… templet</a:t>
            </a:r>
            <a:br>
              <a:rPr lang="sv-SE" sz="1100" dirty="0">
                <a:solidFill>
                  <a:schemeClr val="bg1"/>
                </a:solidFill>
              </a:rPr>
            </a:br>
            <a:br>
              <a:rPr lang="sv-SE" sz="1100" dirty="0">
                <a:solidFill>
                  <a:schemeClr val="bg1"/>
                </a:solidFill>
              </a:rPr>
            </a:br>
            <a:endParaRPr lang="sv-SE" sz="1100" dirty="0">
              <a:solidFill>
                <a:schemeClr val="bg1"/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sv-SE" sz="11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40 år</a:t>
            </a: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8DC2D63F-C578-4557-88B0-0C40CDB9D4AB}"/>
              </a:ext>
            </a:extLst>
          </p:cNvPr>
          <p:cNvGrpSpPr/>
          <p:nvPr/>
        </p:nvGrpSpPr>
        <p:grpSpPr>
          <a:xfrm>
            <a:off x="2695091" y="3860852"/>
            <a:ext cx="648000" cy="720000"/>
            <a:chOff x="2826972" y="2668847"/>
            <a:chExt cx="648000" cy="720000"/>
          </a:xfrm>
        </p:grpSpPr>
        <p:sp>
          <p:nvSpPr>
            <p:cNvPr id="185" name="M1">
              <a:extLst>
                <a:ext uri="{FF2B5EF4-FFF2-40B4-BE49-F238E27FC236}">
                  <a16:creationId xmlns:a16="http://schemas.microsoft.com/office/drawing/2014/main" id="{94AE622B-5235-463F-AB93-DE9A6F2CA69C}"/>
                </a:ext>
              </a:extLst>
            </p:cNvPr>
            <p:cNvSpPr>
              <a:spLocks/>
            </p:cNvSpPr>
            <p:nvPr/>
          </p:nvSpPr>
          <p:spPr>
            <a:xfrm>
              <a:off x="2826972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Främ-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lingar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endParaRPr lang="sv-SE" sz="1100" dirty="0">
                <a:solidFill>
                  <a:schemeClr val="bg1"/>
                </a:solidFill>
              </a:endParaRP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400 år</a:t>
              </a:r>
            </a:p>
          </p:txBody>
        </p:sp>
        <p:cxnSp>
          <p:nvCxnSpPr>
            <p:cNvPr id="191" name="Rak 178">
              <a:extLst>
                <a:ext uri="{FF2B5EF4-FFF2-40B4-BE49-F238E27FC236}">
                  <a16:creationId xmlns:a16="http://schemas.microsoft.com/office/drawing/2014/main" id="{4F9F16B5-FA21-47CF-9F77-68B047A80368}"/>
                </a:ext>
              </a:extLst>
            </p:cNvPr>
            <p:cNvCxnSpPr/>
            <p:nvPr/>
          </p:nvCxnSpPr>
          <p:spPr>
            <a:xfrm>
              <a:off x="3458305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6657BBB4-10ED-45C8-808D-9296F3911367}"/>
              </a:ext>
            </a:extLst>
          </p:cNvPr>
          <p:cNvGrpSpPr/>
          <p:nvPr/>
        </p:nvGrpSpPr>
        <p:grpSpPr>
          <a:xfrm>
            <a:off x="1312953" y="3860852"/>
            <a:ext cx="648000" cy="720000"/>
            <a:chOff x="1444834" y="2668847"/>
            <a:chExt cx="648000" cy="720000"/>
          </a:xfrm>
        </p:grpSpPr>
        <p:sp>
          <p:nvSpPr>
            <p:cNvPr id="181" name="M1">
              <a:extLst>
                <a:ext uri="{FF2B5EF4-FFF2-40B4-BE49-F238E27FC236}">
                  <a16:creationId xmlns:a16="http://schemas.microsoft.com/office/drawing/2014/main" id="{5C34D8A6-D24D-474B-8F9F-FC4458F409E8}"/>
                </a:ext>
              </a:extLst>
            </p:cNvPr>
            <p:cNvSpPr>
              <a:spLocks/>
            </p:cNvSpPr>
            <p:nvPr/>
          </p:nvSpPr>
          <p:spPr>
            <a:xfrm>
              <a:off x="1444834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dirty="0">
                  <a:solidFill>
                    <a:schemeClr val="bg1"/>
                  </a:solidFill>
                </a:rPr>
                <a:t>Före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Abra-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ham</a:t>
              </a: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2000 år</a:t>
              </a:r>
            </a:p>
          </p:txBody>
        </p:sp>
        <p:cxnSp>
          <p:nvCxnSpPr>
            <p:cNvPr id="195" name="Rak 178">
              <a:extLst>
                <a:ext uri="{FF2B5EF4-FFF2-40B4-BE49-F238E27FC236}">
                  <a16:creationId xmlns:a16="http://schemas.microsoft.com/office/drawing/2014/main" id="{BBBF7016-25A9-455B-809C-A1A7D638316E}"/>
                </a:ext>
              </a:extLst>
            </p:cNvPr>
            <p:cNvCxnSpPr/>
            <p:nvPr/>
          </p:nvCxnSpPr>
          <p:spPr>
            <a:xfrm>
              <a:off x="2076167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CA8F5DF3-4685-40BE-86B1-315359CE9959}"/>
              </a:ext>
            </a:extLst>
          </p:cNvPr>
          <p:cNvGrpSpPr/>
          <p:nvPr/>
        </p:nvGrpSpPr>
        <p:grpSpPr>
          <a:xfrm>
            <a:off x="2004022" y="3860852"/>
            <a:ext cx="648000" cy="720000"/>
            <a:chOff x="2135903" y="2668847"/>
            <a:chExt cx="648000" cy="720000"/>
          </a:xfrm>
        </p:grpSpPr>
        <p:sp>
          <p:nvSpPr>
            <p:cNvPr id="184" name="M1">
              <a:extLst>
                <a:ext uri="{FF2B5EF4-FFF2-40B4-BE49-F238E27FC236}">
                  <a16:creationId xmlns:a16="http://schemas.microsoft.com/office/drawing/2014/main" id="{6B92811D-1240-41F1-AB72-45903734358E}"/>
                </a:ext>
              </a:extLst>
            </p:cNvPr>
            <p:cNvSpPr>
              <a:spLocks/>
            </p:cNvSpPr>
            <p:nvPr/>
          </p:nvSpPr>
          <p:spPr>
            <a:xfrm>
              <a:off x="2135903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Abra-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ham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endParaRPr lang="sv-SE" sz="1100" dirty="0">
                <a:solidFill>
                  <a:schemeClr val="bg1"/>
                </a:solidFill>
              </a:endParaRP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100 år</a:t>
              </a:r>
            </a:p>
          </p:txBody>
        </p:sp>
        <p:cxnSp>
          <p:nvCxnSpPr>
            <p:cNvPr id="196" name="Rak 178">
              <a:extLst>
                <a:ext uri="{FF2B5EF4-FFF2-40B4-BE49-F238E27FC236}">
                  <a16:creationId xmlns:a16="http://schemas.microsoft.com/office/drawing/2014/main" id="{806E9F6C-D94B-418D-9DBD-25CE331439D9}"/>
                </a:ext>
              </a:extLst>
            </p:cNvPr>
            <p:cNvCxnSpPr/>
            <p:nvPr/>
          </p:nvCxnSpPr>
          <p:spPr>
            <a:xfrm>
              <a:off x="2769617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upp 223">
            <a:extLst>
              <a:ext uri="{FF2B5EF4-FFF2-40B4-BE49-F238E27FC236}">
                <a16:creationId xmlns:a16="http://schemas.microsoft.com/office/drawing/2014/main" id="{33604701-4A56-47A4-AF24-BCC46541BD12}"/>
              </a:ext>
            </a:extLst>
          </p:cNvPr>
          <p:cNvGrpSpPr/>
          <p:nvPr/>
        </p:nvGrpSpPr>
        <p:grpSpPr>
          <a:xfrm>
            <a:off x="4077229" y="3860852"/>
            <a:ext cx="648000" cy="720000"/>
            <a:chOff x="4209110" y="2668847"/>
            <a:chExt cx="648000" cy="720000"/>
          </a:xfrm>
        </p:grpSpPr>
        <p:sp>
          <p:nvSpPr>
            <p:cNvPr id="186" name="M1">
              <a:extLst>
                <a:ext uri="{FF2B5EF4-FFF2-40B4-BE49-F238E27FC236}">
                  <a16:creationId xmlns:a16="http://schemas.microsoft.com/office/drawing/2014/main" id="{33A9F62C-F0D0-4DB4-A4F3-601694EF4800}"/>
                </a:ext>
              </a:extLst>
            </p:cNvPr>
            <p:cNvSpPr>
              <a:spLocks/>
            </p:cNvSpPr>
            <p:nvPr/>
          </p:nvSpPr>
          <p:spPr>
            <a:xfrm>
              <a:off x="4209110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Tempel-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bygge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endParaRPr lang="sv-SE" sz="1100" dirty="0">
                <a:solidFill>
                  <a:schemeClr val="bg1"/>
                </a:solidFill>
              </a:endParaRP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20 år</a:t>
              </a:r>
            </a:p>
          </p:txBody>
        </p:sp>
        <p:cxnSp>
          <p:nvCxnSpPr>
            <p:cNvPr id="198" name="Rak 178">
              <a:extLst>
                <a:ext uri="{FF2B5EF4-FFF2-40B4-BE49-F238E27FC236}">
                  <a16:creationId xmlns:a16="http://schemas.microsoft.com/office/drawing/2014/main" id="{0B4F7A51-B6BF-4FD3-A8DA-3AE966477426}"/>
                </a:ext>
              </a:extLst>
            </p:cNvPr>
            <p:cNvCxnSpPr/>
            <p:nvPr/>
          </p:nvCxnSpPr>
          <p:spPr>
            <a:xfrm>
              <a:off x="4842824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id="{02C1BB56-12E8-4F10-A29B-BAC8D9D43057}"/>
              </a:ext>
            </a:extLst>
          </p:cNvPr>
          <p:cNvGrpSpPr/>
          <p:nvPr/>
        </p:nvGrpSpPr>
        <p:grpSpPr>
          <a:xfrm>
            <a:off x="6150436" y="3860852"/>
            <a:ext cx="648000" cy="720000"/>
            <a:chOff x="6150436" y="2668847"/>
            <a:chExt cx="648000" cy="720000"/>
          </a:xfrm>
        </p:grpSpPr>
        <p:sp>
          <p:nvSpPr>
            <p:cNvPr id="188" name="M1">
              <a:extLst>
                <a:ext uri="{FF2B5EF4-FFF2-40B4-BE49-F238E27FC236}">
                  <a16:creationId xmlns:a16="http://schemas.microsoft.com/office/drawing/2014/main" id="{9512AA54-B500-4A1B-BB1D-90AB91DEA51F}"/>
                </a:ext>
              </a:extLst>
            </p:cNvPr>
            <p:cNvSpPr>
              <a:spLocks/>
            </p:cNvSpPr>
            <p:nvPr/>
          </p:nvSpPr>
          <p:spPr>
            <a:xfrm>
              <a:off x="6150436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Tempel-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bygge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endParaRPr lang="sv-SE" sz="1100" dirty="0">
                <a:solidFill>
                  <a:schemeClr val="bg1"/>
                </a:solidFill>
              </a:endParaRP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50 år</a:t>
              </a:r>
            </a:p>
          </p:txBody>
        </p:sp>
        <p:cxnSp>
          <p:nvCxnSpPr>
            <p:cNvPr id="199" name="Rak 178">
              <a:extLst>
                <a:ext uri="{FF2B5EF4-FFF2-40B4-BE49-F238E27FC236}">
                  <a16:creationId xmlns:a16="http://schemas.microsoft.com/office/drawing/2014/main" id="{D7BABDFC-4313-40C0-ADD1-3EEAA361CEBD}"/>
                </a:ext>
              </a:extLst>
            </p:cNvPr>
            <p:cNvCxnSpPr/>
            <p:nvPr/>
          </p:nvCxnSpPr>
          <p:spPr>
            <a:xfrm>
              <a:off x="6786531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upp 224">
            <a:extLst>
              <a:ext uri="{FF2B5EF4-FFF2-40B4-BE49-F238E27FC236}">
                <a16:creationId xmlns:a16="http://schemas.microsoft.com/office/drawing/2014/main" id="{D0F4FAC4-F506-49A2-9F6C-7A8B40F43306}"/>
              </a:ext>
            </a:extLst>
          </p:cNvPr>
          <p:cNvGrpSpPr/>
          <p:nvPr/>
        </p:nvGrpSpPr>
        <p:grpSpPr>
          <a:xfrm>
            <a:off x="5459367" y="3860852"/>
            <a:ext cx="648000" cy="720000"/>
            <a:chOff x="5591248" y="2668847"/>
            <a:chExt cx="648000" cy="720000"/>
          </a:xfrm>
        </p:grpSpPr>
        <p:sp>
          <p:nvSpPr>
            <p:cNvPr id="187" name="M1">
              <a:extLst>
                <a:ext uri="{FF2B5EF4-FFF2-40B4-BE49-F238E27FC236}">
                  <a16:creationId xmlns:a16="http://schemas.microsoft.com/office/drawing/2014/main" id="{C50FF81B-0206-43B0-BB9A-7F777C51C216}"/>
                </a:ext>
              </a:extLst>
            </p:cNvPr>
            <p:cNvSpPr>
              <a:spLocks/>
            </p:cNvSpPr>
            <p:nvPr/>
          </p:nvSpPr>
          <p:spPr>
            <a:xfrm>
              <a:off x="5591248" y="2668847"/>
              <a:ext cx="648000" cy="720000"/>
            </a:xfrm>
            <a:prstGeom prst="rect">
              <a:avLst/>
            </a:prstGeom>
            <a:solidFill>
              <a:schemeClr val="accent4"/>
            </a:solidFill>
            <a:ln w="6350"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36000" rIns="0" bIns="0" rtlCol="0" anchor="t"/>
            <a:lstStyle/>
            <a:p>
              <a:pPr algn="ctr">
                <a:lnSpc>
                  <a:spcPts val="1100"/>
                </a:lnSpc>
              </a:pPr>
              <a:r>
                <a:rPr lang="sv-SE" sz="1100" dirty="0">
                  <a:solidFill>
                    <a:schemeClr val="bg1"/>
                  </a:solidFill>
                </a:rPr>
                <a:t>1:a exilen: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Baby-</a:t>
              </a:r>
              <a:br>
                <a:rPr lang="sv-SE" sz="1100" dirty="0">
                  <a:solidFill>
                    <a:schemeClr val="bg1"/>
                  </a:solidFill>
                </a:rPr>
              </a:br>
              <a:r>
                <a:rPr lang="sv-SE" sz="1100" dirty="0">
                  <a:solidFill>
                    <a:schemeClr val="bg1"/>
                  </a:solidFill>
                </a:rPr>
                <a:t>lonien</a:t>
              </a:r>
            </a:p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sv-SE" sz="11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70 år</a:t>
              </a:r>
            </a:p>
          </p:txBody>
        </p:sp>
        <p:cxnSp>
          <p:nvCxnSpPr>
            <p:cNvPr id="200" name="Rak 178">
              <a:extLst>
                <a:ext uri="{FF2B5EF4-FFF2-40B4-BE49-F238E27FC236}">
                  <a16:creationId xmlns:a16="http://schemas.microsoft.com/office/drawing/2014/main" id="{F94C49AD-F744-43FF-A943-BAF8548717B0}"/>
                </a:ext>
              </a:extLst>
            </p:cNvPr>
            <p:cNvCxnSpPr/>
            <p:nvPr/>
          </p:nvCxnSpPr>
          <p:spPr>
            <a:xfrm>
              <a:off x="6239248" y="2668847"/>
              <a:ext cx="0" cy="720000"/>
            </a:xfrm>
            <a:prstGeom prst="lin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Höger 141">
            <a:extLst>
              <a:ext uri="{FF2B5EF4-FFF2-40B4-BE49-F238E27FC236}">
                <a16:creationId xmlns:a16="http://schemas.microsoft.com/office/drawing/2014/main" id="{FD86F734-5C3D-44E7-B35F-A67A59F802E8}"/>
              </a:ext>
            </a:extLst>
          </p:cNvPr>
          <p:cNvSpPr/>
          <p:nvPr/>
        </p:nvSpPr>
        <p:spPr>
          <a:xfrm>
            <a:off x="117667" y="2974593"/>
            <a:ext cx="1044000" cy="396000"/>
          </a:xfrm>
          <a:prstGeom prst="rightArrow">
            <a:avLst>
              <a:gd name="adj1" fmla="val 100000"/>
              <a:gd name="adj2" fmla="val 33531"/>
            </a:avLst>
          </a:prstGeom>
          <a:gradFill flip="none" rotWithShape="1">
            <a:gsLst>
              <a:gs pos="0">
                <a:schemeClr val="accent4"/>
              </a:gs>
              <a:gs pos="32000">
                <a:schemeClr val="accent4"/>
              </a:gs>
              <a:gs pos="100000">
                <a:schemeClr val="accent5"/>
              </a:gs>
            </a:gsLst>
            <a:lin ang="54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/>
          <a:lstStyle/>
          <a:p>
            <a:pPr>
              <a:lnSpc>
                <a:spcPts val="1100"/>
              </a:lnSpc>
            </a:pPr>
            <a:r>
              <a:rPr lang="sv-SE" sz="1200" dirty="0">
                <a:solidFill>
                  <a:schemeClr val="bg1"/>
                </a:solidFill>
              </a:rPr>
              <a:t>Händelser</a:t>
            </a:r>
          </a:p>
        </p:txBody>
      </p:sp>
      <p:sp>
        <p:nvSpPr>
          <p:cNvPr id="141" name="Höger 7">
            <a:extLst>
              <a:ext uri="{FF2B5EF4-FFF2-40B4-BE49-F238E27FC236}">
                <a16:creationId xmlns:a16="http://schemas.microsoft.com/office/drawing/2014/main" id="{2AA183A8-7E94-495E-B6F7-080136CD788F}"/>
              </a:ext>
            </a:extLst>
          </p:cNvPr>
          <p:cNvSpPr/>
          <p:nvPr/>
        </p:nvSpPr>
        <p:spPr>
          <a:xfrm>
            <a:off x="117667" y="4059193"/>
            <a:ext cx="1044000" cy="396000"/>
          </a:xfrm>
          <a:prstGeom prst="rightArrow">
            <a:avLst>
              <a:gd name="adj1" fmla="val 100000"/>
              <a:gd name="adj2" fmla="val 25000"/>
            </a:avLst>
          </a:prstGeom>
          <a:solidFill>
            <a:schemeClr val="accent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/>
          <a:lstStyle/>
          <a:p>
            <a:pPr>
              <a:lnSpc>
                <a:spcPts val="1100"/>
              </a:lnSpc>
            </a:pPr>
            <a:r>
              <a:rPr lang="sv-SE" sz="1200" dirty="0">
                <a:solidFill>
                  <a:schemeClr val="bg1"/>
                </a:solidFill>
              </a:rPr>
              <a:t>Perioder</a:t>
            </a:r>
          </a:p>
        </p:txBody>
      </p:sp>
      <p:sp>
        <p:nvSpPr>
          <p:cNvPr id="142" name="M1">
            <a:extLst>
              <a:ext uri="{FF2B5EF4-FFF2-40B4-BE49-F238E27FC236}">
                <a16:creationId xmlns:a16="http://schemas.microsoft.com/office/drawing/2014/main" id="{B129834C-D817-48D7-AE3A-A6A03ED8E8D9}"/>
              </a:ext>
            </a:extLst>
          </p:cNvPr>
          <p:cNvSpPr>
            <a:spLocks/>
          </p:cNvSpPr>
          <p:nvPr/>
        </p:nvSpPr>
        <p:spPr>
          <a:xfrm>
            <a:off x="9605781" y="4576265"/>
            <a:ext cx="648000" cy="396000"/>
          </a:xfrm>
          <a:prstGeom prst="rect">
            <a:avLst/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bg1"/>
                </a:solidFill>
              </a:rPr>
              <a:t>Sista</a:t>
            </a:r>
          </a:p>
          <a:p>
            <a:pPr algn="ctr">
              <a:lnSpc>
                <a:spcPts val="1200"/>
              </a:lnSpc>
            </a:pPr>
            <a:r>
              <a:rPr lang="sv-SE" sz="1100" dirty="0">
                <a:solidFill>
                  <a:schemeClr val="bg1"/>
                </a:solidFill>
              </a:rPr>
              <a:t>Jubelåret</a:t>
            </a:r>
          </a:p>
        </p:txBody>
      </p:sp>
      <p:cxnSp>
        <p:nvCxnSpPr>
          <p:cNvPr id="148" name="Rak 178">
            <a:extLst>
              <a:ext uri="{FF2B5EF4-FFF2-40B4-BE49-F238E27FC236}">
                <a16:creationId xmlns:a16="http://schemas.microsoft.com/office/drawing/2014/main" id="{0F83170F-A03B-4E86-B545-B872C3A7B12B}"/>
              </a:ext>
            </a:extLst>
          </p:cNvPr>
          <p:cNvCxnSpPr/>
          <p:nvPr/>
        </p:nvCxnSpPr>
        <p:spPr>
          <a:xfrm>
            <a:off x="6107367" y="4576265"/>
            <a:ext cx="0" cy="396000"/>
          </a:xfrm>
          <a:prstGeom prst="line">
            <a:avLst/>
          </a:prstGeom>
          <a:solidFill>
            <a:schemeClr val="bg2"/>
          </a:solidFill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ruta 154">
            <a:extLst>
              <a:ext uri="{FF2B5EF4-FFF2-40B4-BE49-F238E27FC236}">
                <a16:creationId xmlns:a16="http://schemas.microsoft.com/office/drawing/2014/main" id="{FC952EB5-9C10-424D-BCF0-F8350F5303B2}"/>
              </a:ext>
            </a:extLst>
          </p:cNvPr>
          <p:cNvSpPr txBox="1"/>
          <p:nvPr/>
        </p:nvSpPr>
        <p:spPr>
          <a:xfrm>
            <a:off x="117667" y="2303957"/>
            <a:ext cx="988322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72000" rIns="135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1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v-SE" sz="1200" b="1" dirty="0">
                <a:solidFill>
                  <a:schemeClr val="accent5"/>
                </a:solidFill>
              </a:rPr>
              <a:t>Mörkblå</a:t>
            </a:r>
            <a:br>
              <a:rPr lang="sv-SE" sz="1200" dirty="0">
                <a:solidFill>
                  <a:schemeClr val="accent5"/>
                </a:solidFill>
              </a:rPr>
            </a:br>
            <a:r>
              <a:rPr lang="sv-SE" sz="1200" dirty="0">
                <a:solidFill>
                  <a:schemeClr val="tx1"/>
                </a:solidFill>
              </a:rPr>
              <a:t>pilar &amp; streck</a:t>
            </a:r>
            <a:br>
              <a:rPr lang="sv-SE" sz="1200" dirty="0">
                <a:solidFill>
                  <a:schemeClr val="tx1"/>
                </a:solidFill>
              </a:rPr>
            </a:br>
            <a:r>
              <a:rPr lang="sv-SE" sz="1200" dirty="0">
                <a:solidFill>
                  <a:schemeClr val="tx1"/>
                </a:solidFill>
              </a:rPr>
              <a:t>är jubelår</a:t>
            </a:r>
          </a:p>
        </p:txBody>
      </p:sp>
      <p:sp>
        <p:nvSpPr>
          <p:cNvPr id="146" name="Höger 193">
            <a:extLst>
              <a:ext uri="{FF2B5EF4-FFF2-40B4-BE49-F238E27FC236}">
                <a16:creationId xmlns:a16="http://schemas.microsoft.com/office/drawing/2014/main" id="{BA61EB6C-A957-4EC5-8F36-09ACC402D7AE}"/>
              </a:ext>
            </a:extLst>
          </p:cNvPr>
          <p:cNvSpPr/>
          <p:nvPr/>
        </p:nvSpPr>
        <p:spPr>
          <a:xfrm>
            <a:off x="117666" y="4563436"/>
            <a:ext cx="1219355" cy="396000"/>
          </a:xfrm>
          <a:prstGeom prst="rightArrow">
            <a:avLst>
              <a:gd name="adj1" fmla="val 100000"/>
              <a:gd name="adj2" fmla="val 25000"/>
            </a:avLst>
          </a:prstGeom>
          <a:gradFill flip="none" rotWithShape="1">
            <a:gsLst>
              <a:gs pos="100000">
                <a:schemeClr val="tx2"/>
              </a:gs>
              <a:gs pos="54000">
                <a:schemeClr val="tx2"/>
              </a:gs>
              <a:gs pos="47000">
                <a:schemeClr val="accent2"/>
              </a:gs>
            </a:gsLst>
            <a:lin ang="54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>
              <a:lnSpc>
                <a:spcPts val="1600"/>
              </a:lnSpc>
            </a:pPr>
            <a:r>
              <a:rPr lang="sv-SE" sz="1200" dirty="0">
                <a:solidFill>
                  <a:schemeClr val="tx1"/>
                </a:solidFill>
              </a:rPr>
              <a:t>Daniels årsveckor</a:t>
            </a:r>
          </a:p>
          <a:p>
            <a:pPr>
              <a:lnSpc>
                <a:spcPts val="1600"/>
              </a:lnSpc>
            </a:pPr>
            <a:r>
              <a:rPr lang="sv-SE" sz="1200" dirty="0">
                <a:solidFill>
                  <a:schemeClr val="bg1"/>
                </a:solidFill>
              </a:rPr>
              <a:t>Övr. tidsinfo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62B6D9CF-850C-4D70-8CB6-6542BAB8552A}"/>
              </a:ext>
            </a:extLst>
          </p:cNvPr>
          <p:cNvGrpSpPr/>
          <p:nvPr/>
        </p:nvGrpSpPr>
        <p:grpSpPr>
          <a:xfrm>
            <a:off x="374469" y="4507103"/>
            <a:ext cx="11181805" cy="1297413"/>
            <a:chOff x="374469" y="3315098"/>
            <a:chExt cx="11181805" cy="1297413"/>
          </a:xfrm>
        </p:grpSpPr>
        <p:sp>
          <p:nvSpPr>
            <p:cNvPr id="17" name="Frihandsfigur: Form 16">
              <a:extLst>
                <a:ext uri="{FF2B5EF4-FFF2-40B4-BE49-F238E27FC236}">
                  <a16:creationId xmlns:a16="http://schemas.microsoft.com/office/drawing/2014/main" id="{AB507235-9977-4B1F-A607-CF08F1500A2D}"/>
                </a:ext>
              </a:extLst>
            </p:cNvPr>
            <p:cNvSpPr/>
            <p:nvPr/>
          </p:nvSpPr>
          <p:spPr>
            <a:xfrm>
              <a:off x="3596639" y="3315098"/>
              <a:ext cx="248714" cy="1263588"/>
            </a:xfrm>
            <a:custGeom>
              <a:avLst/>
              <a:gdLst>
                <a:gd name="connsiteX0" fmla="*/ 0 w 248714"/>
                <a:gd name="connsiteY0" fmla="*/ 1053738 h 1053738"/>
                <a:gd name="connsiteX1" fmla="*/ 243840 w 248714"/>
                <a:gd name="connsiteY1" fmla="*/ 478972 h 1053738"/>
                <a:gd name="connsiteX2" fmla="*/ 139337 w 248714"/>
                <a:gd name="connsiteY2" fmla="*/ 0 h 105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714" h="1053738">
                  <a:moveTo>
                    <a:pt x="0" y="1053738"/>
                  </a:moveTo>
                  <a:cubicBezTo>
                    <a:pt x="110308" y="854166"/>
                    <a:pt x="220617" y="654595"/>
                    <a:pt x="243840" y="478972"/>
                  </a:cubicBezTo>
                  <a:cubicBezTo>
                    <a:pt x="267063" y="303349"/>
                    <a:pt x="203200" y="151674"/>
                    <a:pt x="139337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19" name="Frihandsfigur: Form 18">
              <a:extLst>
                <a:ext uri="{FF2B5EF4-FFF2-40B4-BE49-F238E27FC236}">
                  <a16:creationId xmlns:a16="http://schemas.microsoft.com/office/drawing/2014/main" id="{2A5DF816-5613-4C51-8C4F-BF5E2C8EDD00}"/>
                </a:ext>
              </a:extLst>
            </p:cNvPr>
            <p:cNvSpPr/>
            <p:nvPr/>
          </p:nvSpPr>
          <p:spPr>
            <a:xfrm>
              <a:off x="3944983" y="3322795"/>
              <a:ext cx="348343" cy="1273308"/>
            </a:xfrm>
            <a:custGeom>
              <a:avLst/>
              <a:gdLst>
                <a:gd name="connsiteX0" fmla="*/ 0 w 348343"/>
                <a:gd name="connsiteY0" fmla="*/ 1036320 h 1036320"/>
                <a:gd name="connsiteX1" fmla="*/ 113211 w 348343"/>
                <a:gd name="connsiteY1" fmla="*/ 470263 h 1036320"/>
                <a:gd name="connsiteX2" fmla="*/ 348343 w 348343"/>
                <a:gd name="connsiteY2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3" h="1036320">
                  <a:moveTo>
                    <a:pt x="0" y="1036320"/>
                  </a:moveTo>
                  <a:cubicBezTo>
                    <a:pt x="27577" y="839651"/>
                    <a:pt x="55154" y="642983"/>
                    <a:pt x="113211" y="470263"/>
                  </a:cubicBezTo>
                  <a:cubicBezTo>
                    <a:pt x="171268" y="297543"/>
                    <a:pt x="259805" y="148771"/>
                    <a:pt x="348343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0" name="Frihandsfigur: Form 19">
              <a:extLst>
                <a:ext uri="{FF2B5EF4-FFF2-40B4-BE49-F238E27FC236}">
                  <a16:creationId xmlns:a16="http://schemas.microsoft.com/office/drawing/2014/main" id="{3B8465D7-B062-4B30-BA53-CBD54396225C}"/>
                </a:ext>
              </a:extLst>
            </p:cNvPr>
            <p:cNvSpPr/>
            <p:nvPr/>
          </p:nvSpPr>
          <p:spPr>
            <a:xfrm>
              <a:off x="4505711" y="3321787"/>
              <a:ext cx="405923" cy="1253868"/>
            </a:xfrm>
            <a:custGeom>
              <a:avLst/>
              <a:gdLst>
                <a:gd name="connsiteX0" fmla="*/ 48872 w 336255"/>
                <a:gd name="connsiteY0" fmla="*/ 1088571 h 1088571"/>
                <a:gd name="connsiteX1" fmla="*/ 22746 w 336255"/>
                <a:gd name="connsiteY1" fmla="*/ 548640 h 1088571"/>
                <a:gd name="connsiteX2" fmla="*/ 336255 w 336255"/>
                <a:gd name="connsiteY2" fmla="*/ 0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255" h="1088571">
                  <a:moveTo>
                    <a:pt x="48872" y="1088571"/>
                  </a:moveTo>
                  <a:cubicBezTo>
                    <a:pt x="11860" y="909319"/>
                    <a:pt x="-25151" y="730068"/>
                    <a:pt x="22746" y="548640"/>
                  </a:cubicBezTo>
                  <a:cubicBezTo>
                    <a:pt x="70643" y="367212"/>
                    <a:pt x="203449" y="183606"/>
                    <a:pt x="336255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4" name="Frihandsfigur: Form 23">
              <a:extLst>
                <a:ext uri="{FF2B5EF4-FFF2-40B4-BE49-F238E27FC236}">
                  <a16:creationId xmlns:a16="http://schemas.microsoft.com/office/drawing/2014/main" id="{F8D2196A-5BEF-4B0B-9FAD-479E0A9768B8}"/>
                </a:ext>
              </a:extLst>
            </p:cNvPr>
            <p:cNvSpPr/>
            <p:nvPr/>
          </p:nvSpPr>
          <p:spPr>
            <a:xfrm>
              <a:off x="5852160" y="3340214"/>
              <a:ext cx="174172" cy="1244149"/>
            </a:xfrm>
            <a:custGeom>
              <a:avLst/>
              <a:gdLst>
                <a:gd name="connsiteX0" fmla="*/ 0 w 156840"/>
                <a:gd name="connsiteY0" fmla="*/ 1053737 h 1053737"/>
                <a:gd name="connsiteX1" fmla="*/ 156755 w 156840"/>
                <a:gd name="connsiteY1" fmla="*/ 531223 h 1053737"/>
                <a:gd name="connsiteX2" fmla="*/ 17418 w 156840"/>
                <a:gd name="connsiteY2" fmla="*/ 0 h 105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40" h="1053737">
                  <a:moveTo>
                    <a:pt x="0" y="1053737"/>
                  </a:moveTo>
                  <a:cubicBezTo>
                    <a:pt x="76926" y="880291"/>
                    <a:pt x="153852" y="706846"/>
                    <a:pt x="156755" y="531223"/>
                  </a:cubicBezTo>
                  <a:cubicBezTo>
                    <a:pt x="159658" y="355600"/>
                    <a:pt x="88538" y="177800"/>
                    <a:pt x="17418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5" name="Frihandsfigur: Form 24">
              <a:extLst>
                <a:ext uri="{FF2B5EF4-FFF2-40B4-BE49-F238E27FC236}">
                  <a16:creationId xmlns:a16="http://schemas.microsoft.com/office/drawing/2014/main" id="{01A3A236-08D0-4387-BBE8-B2098A537996}"/>
                </a:ext>
              </a:extLst>
            </p:cNvPr>
            <p:cNvSpPr/>
            <p:nvPr/>
          </p:nvSpPr>
          <p:spPr>
            <a:xfrm>
              <a:off x="6522717" y="3715644"/>
              <a:ext cx="252549" cy="865066"/>
            </a:xfrm>
            <a:custGeom>
              <a:avLst/>
              <a:gdLst>
                <a:gd name="connsiteX0" fmla="*/ 313509 w 313509"/>
                <a:gd name="connsiteY0" fmla="*/ 661851 h 661851"/>
                <a:gd name="connsiteX1" fmla="*/ 217714 w 313509"/>
                <a:gd name="connsiteY1" fmla="*/ 243840 h 661851"/>
                <a:gd name="connsiteX2" fmla="*/ 0 w 313509"/>
                <a:gd name="connsiteY2" fmla="*/ 0 h 661851"/>
                <a:gd name="connsiteX0" fmla="*/ 252549 w 252549"/>
                <a:gd name="connsiteY0" fmla="*/ 766353 h 766353"/>
                <a:gd name="connsiteX1" fmla="*/ 156754 w 252549"/>
                <a:gd name="connsiteY1" fmla="*/ 348342 h 766353"/>
                <a:gd name="connsiteX2" fmla="*/ 0 w 252549"/>
                <a:gd name="connsiteY2" fmla="*/ 0 h 766353"/>
                <a:gd name="connsiteX0" fmla="*/ 252549 w 252549"/>
                <a:gd name="connsiteY0" fmla="*/ 766353 h 766353"/>
                <a:gd name="connsiteX1" fmla="*/ 156754 w 252549"/>
                <a:gd name="connsiteY1" fmla="*/ 348342 h 766353"/>
                <a:gd name="connsiteX2" fmla="*/ 0 w 252549"/>
                <a:gd name="connsiteY2" fmla="*/ 0 h 766353"/>
                <a:gd name="connsiteX0" fmla="*/ 252549 w 252549"/>
                <a:gd name="connsiteY0" fmla="*/ 766353 h 766353"/>
                <a:gd name="connsiteX1" fmla="*/ 182880 w 252549"/>
                <a:gd name="connsiteY1" fmla="*/ 348342 h 766353"/>
                <a:gd name="connsiteX2" fmla="*/ 0 w 252549"/>
                <a:gd name="connsiteY2" fmla="*/ 0 h 76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49" h="766353">
                  <a:moveTo>
                    <a:pt x="252549" y="766353"/>
                  </a:moveTo>
                  <a:cubicBezTo>
                    <a:pt x="230777" y="612501"/>
                    <a:pt x="224971" y="476067"/>
                    <a:pt x="182880" y="348342"/>
                  </a:cubicBezTo>
                  <a:cubicBezTo>
                    <a:pt x="140789" y="220617"/>
                    <a:pt x="82731" y="110308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158" name="Frihandsfigur: Form 157">
              <a:extLst>
                <a:ext uri="{FF2B5EF4-FFF2-40B4-BE49-F238E27FC236}">
                  <a16:creationId xmlns:a16="http://schemas.microsoft.com/office/drawing/2014/main" id="{F41E11E5-3D3B-4DEA-83F8-4F215C586A9E}"/>
                </a:ext>
              </a:extLst>
            </p:cNvPr>
            <p:cNvSpPr/>
            <p:nvPr/>
          </p:nvSpPr>
          <p:spPr>
            <a:xfrm flipH="1">
              <a:off x="6762694" y="3705919"/>
              <a:ext cx="265121" cy="874789"/>
            </a:xfrm>
            <a:custGeom>
              <a:avLst/>
              <a:gdLst>
                <a:gd name="connsiteX0" fmla="*/ 313509 w 313509"/>
                <a:gd name="connsiteY0" fmla="*/ 661851 h 661851"/>
                <a:gd name="connsiteX1" fmla="*/ 217714 w 313509"/>
                <a:gd name="connsiteY1" fmla="*/ 243840 h 661851"/>
                <a:gd name="connsiteX2" fmla="*/ 0 w 313509"/>
                <a:gd name="connsiteY2" fmla="*/ 0 h 66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509" h="661851">
                  <a:moveTo>
                    <a:pt x="313509" y="661851"/>
                  </a:moveTo>
                  <a:cubicBezTo>
                    <a:pt x="291737" y="507999"/>
                    <a:pt x="269965" y="354148"/>
                    <a:pt x="217714" y="243840"/>
                  </a:cubicBezTo>
                  <a:cubicBezTo>
                    <a:pt x="165462" y="133531"/>
                    <a:pt x="82731" y="66765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7" name="Frihandsfigur: Form 26">
              <a:extLst>
                <a:ext uri="{FF2B5EF4-FFF2-40B4-BE49-F238E27FC236}">
                  <a16:creationId xmlns:a16="http://schemas.microsoft.com/office/drawing/2014/main" id="{A283B0E9-1792-49D0-A16E-1AA78BD88318}"/>
                </a:ext>
              </a:extLst>
            </p:cNvPr>
            <p:cNvSpPr/>
            <p:nvPr/>
          </p:nvSpPr>
          <p:spPr>
            <a:xfrm>
              <a:off x="7515484" y="3339203"/>
              <a:ext cx="252563" cy="1253868"/>
            </a:xfrm>
            <a:custGeom>
              <a:avLst/>
              <a:gdLst>
                <a:gd name="connsiteX0" fmla="*/ 261269 w 261269"/>
                <a:gd name="connsiteY0" fmla="*/ 1088571 h 1088571"/>
                <a:gd name="connsiteX1" fmla="*/ 12 w 261269"/>
                <a:gd name="connsiteY1" fmla="*/ 748937 h 1088571"/>
                <a:gd name="connsiteX2" fmla="*/ 252561 w 261269"/>
                <a:gd name="connsiteY2" fmla="*/ 0 h 1088571"/>
                <a:gd name="connsiteX0" fmla="*/ 252563 w 252563"/>
                <a:gd name="connsiteY0" fmla="*/ 1088571 h 1088571"/>
                <a:gd name="connsiteX1" fmla="*/ 14 w 252563"/>
                <a:gd name="connsiteY1" fmla="*/ 650651 h 1088571"/>
                <a:gd name="connsiteX2" fmla="*/ 243855 w 252563"/>
                <a:gd name="connsiteY2" fmla="*/ 0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563" h="1088571">
                  <a:moveTo>
                    <a:pt x="252563" y="1088571"/>
                  </a:moveTo>
                  <a:cubicBezTo>
                    <a:pt x="122660" y="1009468"/>
                    <a:pt x="1465" y="832079"/>
                    <a:pt x="14" y="650651"/>
                  </a:cubicBezTo>
                  <a:cubicBezTo>
                    <a:pt x="-1437" y="469222"/>
                    <a:pt x="116855" y="283754"/>
                    <a:pt x="243855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31" name="Frihandsfigur: Form 30">
              <a:extLst>
                <a:ext uri="{FF2B5EF4-FFF2-40B4-BE49-F238E27FC236}">
                  <a16:creationId xmlns:a16="http://schemas.microsoft.com/office/drawing/2014/main" id="{82B3FD33-43B3-484B-84ED-D410C86B0A34}"/>
                </a:ext>
              </a:extLst>
            </p:cNvPr>
            <p:cNvSpPr/>
            <p:nvPr/>
          </p:nvSpPr>
          <p:spPr>
            <a:xfrm>
              <a:off x="8595360" y="3322796"/>
              <a:ext cx="210554" cy="1244149"/>
            </a:xfrm>
            <a:custGeom>
              <a:avLst/>
              <a:gdLst>
                <a:gd name="connsiteX0" fmla="*/ 0 w 210554"/>
                <a:gd name="connsiteY0" fmla="*/ 1071154 h 1071154"/>
                <a:gd name="connsiteX1" fmla="*/ 209006 w 210554"/>
                <a:gd name="connsiteY1" fmla="*/ 531223 h 1071154"/>
                <a:gd name="connsiteX2" fmla="*/ 78377 w 210554"/>
                <a:gd name="connsiteY2" fmla="*/ 0 h 107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554" h="1071154">
                  <a:moveTo>
                    <a:pt x="0" y="1071154"/>
                  </a:moveTo>
                  <a:cubicBezTo>
                    <a:pt x="97971" y="890451"/>
                    <a:pt x="195943" y="709749"/>
                    <a:pt x="209006" y="531223"/>
                  </a:cubicBezTo>
                  <a:cubicBezTo>
                    <a:pt x="222069" y="352697"/>
                    <a:pt x="150223" y="176348"/>
                    <a:pt x="78377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26" name="Frihandsfigur: Form 225">
              <a:extLst>
                <a:ext uri="{FF2B5EF4-FFF2-40B4-BE49-F238E27FC236}">
                  <a16:creationId xmlns:a16="http://schemas.microsoft.com/office/drawing/2014/main" id="{F3E5A299-BDDA-476F-93D6-1DD6B8C8C24F}"/>
                </a:ext>
              </a:extLst>
            </p:cNvPr>
            <p:cNvSpPr/>
            <p:nvPr/>
          </p:nvSpPr>
          <p:spPr>
            <a:xfrm>
              <a:off x="9370422" y="3698219"/>
              <a:ext cx="166205" cy="816474"/>
            </a:xfrm>
            <a:custGeom>
              <a:avLst/>
              <a:gdLst>
                <a:gd name="connsiteX0" fmla="*/ 43543 w 131371"/>
                <a:gd name="connsiteY0" fmla="*/ 679268 h 679268"/>
                <a:gd name="connsiteX1" fmla="*/ 130629 w 131371"/>
                <a:gd name="connsiteY1" fmla="*/ 330925 h 679268"/>
                <a:gd name="connsiteX2" fmla="*/ 0 w 131371"/>
                <a:gd name="connsiteY2" fmla="*/ 0 h 67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71" h="679268">
                  <a:moveTo>
                    <a:pt x="43543" y="679268"/>
                  </a:moveTo>
                  <a:cubicBezTo>
                    <a:pt x="90714" y="561702"/>
                    <a:pt x="137886" y="444136"/>
                    <a:pt x="130629" y="330925"/>
                  </a:cubicBezTo>
                  <a:cubicBezTo>
                    <a:pt x="123372" y="217714"/>
                    <a:pt x="61686" y="108857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28" name="Frihandsfigur: Form 227">
              <a:extLst>
                <a:ext uri="{FF2B5EF4-FFF2-40B4-BE49-F238E27FC236}">
                  <a16:creationId xmlns:a16="http://schemas.microsoft.com/office/drawing/2014/main" id="{985B50B4-1A04-4E90-B31C-D757DD25CF6A}"/>
                </a:ext>
              </a:extLst>
            </p:cNvPr>
            <p:cNvSpPr/>
            <p:nvPr/>
          </p:nvSpPr>
          <p:spPr>
            <a:xfrm>
              <a:off x="10668000" y="3333528"/>
              <a:ext cx="252735" cy="1214990"/>
            </a:xfrm>
            <a:custGeom>
              <a:avLst/>
              <a:gdLst>
                <a:gd name="connsiteX0" fmla="*/ 217714 w 252735"/>
                <a:gd name="connsiteY0" fmla="*/ 1045029 h 1045029"/>
                <a:gd name="connsiteX1" fmla="*/ 235131 w 252735"/>
                <a:gd name="connsiteY1" fmla="*/ 670560 h 1045029"/>
                <a:gd name="connsiteX2" fmla="*/ 0 w 252735"/>
                <a:gd name="connsiteY2" fmla="*/ 0 h 10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735" h="1045029">
                  <a:moveTo>
                    <a:pt x="217714" y="1045029"/>
                  </a:moveTo>
                  <a:cubicBezTo>
                    <a:pt x="244565" y="944880"/>
                    <a:pt x="271417" y="844732"/>
                    <a:pt x="235131" y="670560"/>
                  </a:cubicBezTo>
                  <a:cubicBezTo>
                    <a:pt x="198845" y="496388"/>
                    <a:pt x="99422" y="248194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29" name="Frihandsfigur: Form 228">
              <a:extLst>
                <a:ext uri="{FF2B5EF4-FFF2-40B4-BE49-F238E27FC236}">
                  <a16:creationId xmlns:a16="http://schemas.microsoft.com/office/drawing/2014/main" id="{9245393F-AC17-4D3A-9FA0-74411F47CBE2}"/>
                </a:ext>
              </a:extLst>
            </p:cNvPr>
            <p:cNvSpPr/>
            <p:nvPr/>
          </p:nvSpPr>
          <p:spPr>
            <a:xfrm>
              <a:off x="11286309" y="3332515"/>
              <a:ext cx="269965" cy="1253867"/>
            </a:xfrm>
            <a:custGeom>
              <a:avLst/>
              <a:gdLst>
                <a:gd name="connsiteX0" fmla="*/ 287383 w 308498"/>
                <a:gd name="connsiteY0" fmla="*/ 1071155 h 1071155"/>
                <a:gd name="connsiteX1" fmla="*/ 278674 w 308498"/>
                <a:gd name="connsiteY1" fmla="*/ 748937 h 1071155"/>
                <a:gd name="connsiteX2" fmla="*/ 0 w 308498"/>
                <a:gd name="connsiteY2" fmla="*/ 0 h 107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498" h="1071155">
                  <a:moveTo>
                    <a:pt x="287383" y="1071155"/>
                  </a:moveTo>
                  <a:cubicBezTo>
                    <a:pt x="306977" y="999309"/>
                    <a:pt x="326571" y="927463"/>
                    <a:pt x="278674" y="748937"/>
                  </a:cubicBezTo>
                  <a:cubicBezTo>
                    <a:pt x="230777" y="570411"/>
                    <a:pt x="115388" y="285205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30" name="Frihandsfigur: Form 229">
              <a:extLst>
                <a:ext uri="{FF2B5EF4-FFF2-40B4-BE49-F238E27FC236}">
                  <a16:creationId xmlns:a16="http://schemas.microsoft.com/office/drawing/2014/main" id="{46B20B68-9F8B-412B-9E83-6BA835FA8D64}"/>
                </a:ext>
              </a:extLst>
            </p:cNvPr>
            <p:cNvSpPr/>
            <p:nvPr/>
          </p:nvSpPr>
          <p:spPr>
            <a:xfrm>
              <a:off x="374469" y="3335383"/>
              <a:ext cx="1366221" cy="1247973"/>
            </a:xfrm>
            <a:custGeom>
              <a:avLst/>
              <a:gdLst>
                <a:gd name="connsiteX0" fmla="*/ 0 w 862148"/>
                <a:gd name="connsiteY0" fmla="*/ 1018903 h 1018903"/>
                <a:gd name="connsiteX1" fmla="*/ 670560 w 862148"/>
                <a:gd name="connsiteY1" fmla="*/ 696685 h 1018903"/>
                <a:gd name="connsiteX2" fmla="*/ 862148 w 862148"/>
                <a:gd name="connsiteY2" fmla="*/ 0 h 1018903"/>
                <a:gd name="connsiteX0" fmla="*/ 0 w 862148"/>
                <a:gd name="connsiteY0" fmla="*/ 1018903 h 1018903"/>
                <a:gd name="connsiteX1" fmla="*/ 714103 w 862148"/>
                <a:gd name="connsiteY1" fmla="*/ 644434 h 1018903"/>
                <a:gd name="connsiteX2" fmla="*/ 862148 w 862148"/>
                <a:gd name="connsiteY2" fmla="*/ 0 h 1018903"/>
                <a:gd name="connsiteX0" fmla="*/ 0 w 878543"/>
                <a:gd name="connsiteY0" fmla="*/ 1018903 h 1018903"/>
                <a:gd name="connsiteX1" fmla="*/ 714103 w 878543"/>
                <a:gd name="connsiteY1" fmla="*/ 644434 h 1018903"/>
                <a:gd name="connsiteX2" fmla="*/ 862148 w 878543"/>
                <a:gd name="connsiteY2" fmla="*/ 0 h 101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3" h="1018903">
                  <a:moveTo>
                    <a:pt x="0" y="1018903"/>
                  </a:moveTo>
                  <a:cubicBezTo>
                    <a:pt x="263434" y="942702"/>
                    <a:pt x="570412" y="814251"/>
                    <a:pt x="714103" y="644434"/>
                  </a:cubicBezTo>
                  <a:cubicBezTo>
                    <a:pt x="857794" y="474617"/>
                    <a:pt x="907867" y="263434"/>
                    <a:pt x="862148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35" name="Frihandsfigur: Form 234">
              <a:extLst>
                <a:ext uri="{FF2B5EF4-FFF2-40B4-BE49-F238E27FC236}">
                  <a16:creationId xmlns:a16="http://schemas.microsoft.com/office/drawing/2014/main" id="{127B5088-D19C-48FE-B532-0A89F7323139}"/>
                </a:ext>
              </a:extLst>
            </p:cNvPr>
            <p:cNvSpPr/>
            <p:nvPr/>
          </p:nvSpPr>
          <p:spPr>
            <a:xfrm>
              <a:off x="2361980" y="3329484"/>
              <a:ext cx="450889" cy="1257052"/>
            </a:xfrm>
            <a:custGeom>
              <a:avLst/>
              <a:gdLst>
                <a:gd name="connsiteX0" fmla="*/ 59005 w 468307"/>
                <a:gd name="connsiteY0" fmla="*/ 1088572 h 1108841"/>
                <a:gd name="connsiteX1" fmla="*/ 59005 w 468307"/>
                <a:gd name="connsiteY1" fmla="*/ 1036320 h 1108841"/>
                <a:gd name="connsiteX2" fmla="*/ 24170 w 468307"/>
                <a:gd name="connsiteY2" fmla="*/ 496389 h 1108841"/>
                <a:gd name="connsiteX3" fmla="*/ 468307 w 468307"/>
                <a:gd name="connsiteY3" fmla="*/ 0 h 110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307" h="1108841">
                  <a:moveTo>
                    <a:pt x="59005" y="1088572"/>
                  </a:moveTo>
                  <a:cubicBezTo>
                    <a:pt x="61908" y="1111794"/>
                    <a:pt x="64811" y="1135017"/>
                    <a:pt x="59005" y="1036320"/>
                  </a:cubicBezTo>
                  <a:cubicBezTo>
                    <a:pt x="53199" y="937623"/>
                    <a:pt x="-44047" y="669109"/>
                    <a:pt x="24170" y="496389"/>
                  </a:cubicBezTo>
                  <a:cubicBezTo>
                    <a:pt x="92387" y="323669"/>
                    <a:pt x="280347" y="161834"/>
                    <a:pt x="468307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236" name="Frihandsfigur: Form 235">
              <a:extLst>
                <a:ext uri="{FF2B5EF4-FFF2-40B4-BE49-F238E27FC236}">
                  <a16:creationId xmlns:a16="http://schemas.microsoft.com/office/drawing/2014/main" id="{A52571A5-39E7-42BC-80F9-40804E05925B}"/>
                </a:ext>
              </a:extLst>
            </p:cNvPr>
            <p:cNvSpPr/>
            <p:nvPr/>
          </p:nvSpPr>
          <p:spPr>
            <a:xfrm>
              <a:off x="1506583" y="3326673"/>
              <a:ext cx="696686" cy="1285838"/>
            </a:xfrm>
            <a:custGeom>
              <a:avLst/>
              <a:gdLst>
                <a:gd name="connsiteX0" fmla="*/ 0 w 696686"/>
                <a:gd name="connsiteY0" fmla="*/ 1132115 h 1132115"/>
                <a:gd name="connsiteX1" fmla="*/ 409303 w 696686"/>
                <a:gd name="connsiteY1" fmla="*/ 418012 h 1132115"/>
                <a:gd name="connsiteX2" fmla="*/ 696686 w 696686"/>
                <a:gd name="connsiteY2" fmla="*/ 0 h 11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6686" h="1132115">
                  <a:moveTo>
                    <a:pt x="0" y="1132115"/>
                  </a:moveTo>
                  <a:cubicBezTo>
                    <a:pt x="146594" y="869406"/>
                    <a:pt x="293189" y="606698"/>
                    <a:pt x="409303" y="418012"/>
                  </a:cubicBezTo>
                  <a:cubicBezTo>
                    <a:pt x="525417" y="229326"/>
                    <a:pt x="611051" y="114663"/>
                    <a:pt x="696686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5049CEF4-64CA-4B6A-8491-CE35B928B58B}"/>
                </a:ext>
              </a:extLst>
            </p:cNvPr>
            <p:cNvSpPr/>
            <p:nvPr/>
          </p:nvSpPr>
          <p:spPr>
            <a:xfrm>
              <a:off x="10079831" y="3319463"/>
              <a:ext cx="259557" cy="1185862"/>
            </a:xfrm>
            <a:custGeom>
              <a:avLst/>
              <a:gdLst>
                <a:gd name="connsiteX0" fmla="*/ 130969 w 317287"/>
                <a:gd name="connsiteY0" fmla="*/ 1185862 h 1185862"/>
                <a:gd name="connsiteX1" fmla="*/ 314325 w 317287"/>
                <a:gd name="connsiteY1" fmla="*/ 540543 h 1185862"/>
                <a:gd name="connsiteX2" fmla="*/ 0 w 317287"/>
                <a:gd name="connsiteY2" fmla="*/ 0 h 11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87" h="1185862">
                  <a:moveTo>
                    <a:pt x="130969" y="1185862"/>
                  </a:moveTo>
                  <a:cubicBezTo>
                    <a:pt x="233561" y="962024"/>
                    <a:pt x="336153" y="738187"/>
                    <a:pt x="314325" y="540543"/>
                  </a:cubicBezTo>
                  <a:cubicBezTo>
                    <a:pt x="292497" y="342899"/>
                    <a:pt x="146248" y="171449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/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2FA88A4C-28BD-43C3-B504-037467006BFB}"/>
              </a:ext>
            </a:extLst>
          </p:cNvPr>
          <p:cNvGrpSpPr/>
          <p:nvPr/>
        </p:nvGrpSpPr>
        <p:grpSpPr>
          <a:xfrm>
            <a:off x="117667" y="5657030"/>
            <a:ext cx="11693093" cy="1152001"/>
            <a:chOff x="117667" y="4465025"/>
            <a:chExt cx="11693093" cy="1152001"/>
          </a:xfrm>
        </p:grpSpPr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82D96A8-DD3D-48A7-BE0D-72D1E457E591}"/>
                </a:ext>
              </a:extLst>
            </p:cNvPr>
            <p:cNvSpPr/>
            <p:nvPr/>
          </p:nvSpPr>
          <p:spPr>
            <a:xfrm>
              <a:off x="4440122" y="4465026"/>
              <a:ext cx="1008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36000" rIns="13500" bIns="36000" rtlCol="0" anchor="t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chemeClr val="tx1"/>
                  </a:solidFill>
                </a:rPr>
                <a:t>Hesekiel skulle bära Israels missgärning i </a:t>
              </a:r>
              <a:r>
                <a:rPr lang="sv-SE" sz="1100" b="1" i="1" dirty="0">
                  <a:solidFill>
                    <a:schemeClr val="tx1"/>
                  </a:solidFill>
                </a:rPr>
                <a:t>390 dagar </a:t>
              </a:r>
              <a:r>
                <a:rPr lang="sv-SE" sz="1100" dirty="0">
                  <a:solidFill>
                    <a:schemeClr val="tx1"/>
                  </a:solidFill>
                </a:rPr>
                <a:t>och Judas i </a:t>
              </a:r>
              <a:r>
                <a:rPr lang="sv-SE" sz="1100" b="1" i="1" dirty="0">
                  <a:solidFill>
                    <a:schemeClr val="tx1"/>
                  </a:solidFill>
                </a:rPr>
                <a:t>40 dagar</a:t>
              </a:r>
              <a:r>
                <a:rPr lang="sv-SE" sz="1100" dirty="0">
                  <a:solidFill>
                    <a:schemeClr val="tx1"/>
                  </a:solidFill>
                </a:rPr>
                <a:t>, </a:t>
              </a:r>
              <a:r>
                <a:rPr lang="sv-SE" sz="1100" dirty="0">
                  <a:solidFill>
                    <a:srgbClr val="C00000"/>
                  </a:solidFill>
                </a:rPr>
                <a:t>en dag för varje år</a:t>
              </a:r>
              <a:r>
                <a:rPr lang="sv-SE" sz="1100" dirty="0">
                  <a:solidFill>
                    <a:schemeClr val="tx1"/>
                  </a:solidFill>
                </a:rPr>
                <a:t>. (Hes 4:4-7) </a:t>
              </a:r>
            </a:p>
          </p:txBody>
        </p:sp>
        <p:sp>
          <p:nvSpPr>
            <p:cNvPr id="109" name="Rektangel 108">
              <a:extLst>
                <a:ext uri="{FF2B5EF4-FFF2-40B4-BE49-F238E27FC236}">
                  <a16:creationId xmlns:a16="http://schemas.microsoft.com/office/drawing/2014/main" id="{15B55E81-6339-4556-896D-16B115A98EB5}"/>
                </a:ext>
              </a:extLst>
            </p:cNvPr>
            <p:cNvSpPr/>
            <p:nvPr/>
          </p:nvSpPr>
          <p:spPr>
            <a:xfrm>
              <a:off x="11270760" y="4465026"/>
              <a:ext cx="540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De ska regera… </a:t>
              </a:r>
              <a:br>
                <a:rPr lang="sv-SE" sz="1100" dirty="0">
                  <a:solidFill>
                    <a:srgbClr val="C00000"/>
                  </a:solidFill>
                </a:rPr>
              </a:br>
              <a:r>
                <a:rPr lang="sv-SE" sz="1100" dirty="0">
                  <a:solidFill>
                    <a:srgbClr val="C00000"/>
                  </a:solidFill>
                </a:rPr>
                <a:t>i evig-heters </a:t>
              </a:r>
              <a:r>
                <a:rPr lang="sv-SE" sz="1100" b="1" i="1" dirty="0">
                  <a:solidFill>
                    <a:srgbClr val="C00000"/>
                  </a:solidFill>
                </a:rPr>
                <a:t>evighet</a:t>
              </a:r>
              <a:r>
                <a:rPr lang="sv-SE" sz="1100" dirty="0">
                  <a:solidFill>
                    <a:srgbClr val="C00000"/>
                  </a:solidFill>
                </a:rPr>
                <a:t>. </a:t>
              </a:r>
              <a:r>
                <a:rPr lang="sv-SE" sz="1100" dirty="0">
                  <a:solidFill>
                    <a:schemeClr val="tx1"/>
                  </a:solidFill>
                </a:rPr>
                <a:t>(Upp 22:5)</a:t>
              </a:r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773F55E-D042-4D93-9EE1-800D0177317A}"/>
                </a:ext>
              </a:extLst>
            </p:cNvPr>
            <p:cNvSpPr/>
            <p:nvPr/>
          </p:nvSpPr>
          <p:spPr>
            <a:xfrm>
              <a:off x="10629475" y="4465026"/>
              <a:ext cx="612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De levde och rege-rade med Kristus i </a:t>
              </a:r>
              <a:r>
                <a:rPr lang="sv-SE" sz="1100" b="1" i="1" dirty="0">
                  <a:solidFill>
                    <a:srgbClr val="C00000"/>
                  </a:solidFill>
                </a:rPr>
                <a:t>1000 år</a:t>
              </a:r>
              <a:r>
                <a:rPr lang="sv-SE" sz="1100" dirty="0">
                  <a:solidFill>
                    <a:srgbClr val="C00000"/>
                  </a:solidFill>
                </a:rPr>
                <a:t>.</a:t>
              </a:r>
              <a:b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(Upp 20:4)</a:t>
              </a:r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E58745EC-F488-447E-8B5E-1C7C03496316}"/>
                </a:ext>
              </a:extLst>
            </p:cNvPr>
            <p:cNvSpPr/>
            <p:nvPr/>
          </p:nvSpPr>
          <p:spPr>
            <a:xfrm>
              <a:off x="8201602" y="4465026"/>
              <a:ext cx="972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Om ni… inte lys-snar… ska jag tukta er </a:t>
              </a:r>
              <a:r>
                <a:rPr lang="sv-SE" sz="1100" b="1" i="1" dirty="0">
                  <a:solidFill>
                    <a:srgbClr val="C00000"/>
                  </a:solidFill>
                </a:rPr>
                <a:t>sjufalt värre </a:t>
              </a:r>
              <a:r>
                <a:rPr lang="sv-SE" sz="1100" b="1" i="1" dirty="0">
                  <a:solidFill>
                    <a:schemeClr val="tx1"/>
                  </a:solidFill>
                </a:rPr>
                <a:t>[än 70 år]</a:t>
              </a:r>
              <a:r>
                <a:rPr lang="sv-SE" sz="1100" dirty="0">
                  <a:solidFill>
                    <a:srgbClr val="C00000"/>
                  </a:solidFill>
                </a:rPr>
                <a:t>. </a:t>
              </a:r>
              <a:r>
                <a:rPr lang="sv-SE" sz="1100" dirty="0">
                  <a:solidFill>
                    <a:schemeClr val="tx1"/>
                  </a:solidFill>
                </a:rPr>
                <a:t>(4 gånger i 3 Mos 26 =&gt; 4x 7x70 = 1960 år)</a:t>
              </a:r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97544C87-F196-4532-A43C-017E61D8EDB4}"/>
                </a:ext>
              </a:extLst>
            </p:cNvPr>
            <p:cNvSpPr/>
            <p:nvPr/>
          </p:nvSpPr>
          <p:spPr>
            <a:xfrm>
              <a:off x="3726831" y="4465026"/>
              <a:ext cx="684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Sedan Sa-lomo i </a:t>
              </a:r>
              <a:r>
                <a:rPr lang="sv-SE" sz="1100" b="1" i="1" dirty="0">
                  <a:solidFill>
                    <a:srgbClr val="C00000"/>
                  </a:solidFill>
                </a:rPr>
                <a:t>20 år</a:t>
              </a:r>
              <a:r>
                <a:rPr lang="sv-SE" sz="1100" dirty="0">
                  <a:solidFill>
                    <a:srgbClr val="C00000"/>
                  </a:solidFill>
                </a:rPr>
                <a:t> hade byggt på de två husen… </a:t>
              </a: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(1 Kung 9:10)</a:t>
              </a:r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F095D991-552A-4AA3-B986-CC8631B51188}"/>
                </a:ext>
              </a:extLst>
            </p:cNvPr>
            <p:cNvSpPr/>
            <p:nvPr/>
          </p:nvSpPr>
          <p:spPr>
            <a:xfrm>
              <a:off x="9916184" y="4465025"/>
              <a:ext cx="684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Dagen kommer </a:t>
              </a:r>
            </a:p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för </a:t>
              </a:r>
              <a:r>
                <a:rPr lang="sv-SE" sz="1100" cap="small" dirty="0">
                  <a:solidFill>
                    <a:srgbClr val="C00000"/>
                  </a:solidFill>
                </a:rPr>
                <a:t>Herrens</a:t>
              </a:r>
              <a:r>
                <a:rPr lang="sv-SE" sz="1100" dirty="0">
                  <a:solidFill>
                    <a:srgbClr val="C00000"/>
                  </a:solidFill>
                </a:rPr>
                <a:t> hämnd, </a:t>
              </a:r>
              <a:r>
                <a:rPr lang="sv-SE" sz="1100" b="1" i="1" dirty="0">
                  <a:solidFill>
                    <a:srgbClr val="C00000"/>
                  </a:solidFill>
                </a:rPr>
                <a:t>ett vedergäll-ningens år</a:t>
              </a:r>
              <a:r>
                <a:rPr lang="sv-SE" sz="1100" dirty="0">
                  <a:solidFill>
                    <a:srgbClr val="C00000"/>
                  </a:solidFill>
                </a:rPr>
                <a:t>. </a:t>
              </a: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(Jes 34:8)</a:t>
              </a:r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788ADDC6-6A89-460E-B16F-58C991D535FB}"/>
                </a:ext>
              </a:extLst>
            </p:cNvPr>
            <p:cNvSpPr/>
            <p:nvPr/>
          </p:nvSpPr>
          <p:spPr>
            <a:xfrm>
              <a:off x="117667" y="4465026"/>
              <a:ext cx="864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36000" rIns="13500" bIns="36000" rtlCol="0" anchor="t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chemeClr val="tx1"/>
                  </a:solidFill>
                </a:rPr>
                <a:t>Genealogier från Adam till Abraham med 1/2 år subtra-herat per generation. </a:t>
              </a:r>
              <a:br>
                <a:rPr lang="sv-SE" sz="1100" dirty="0">
                  <a:solidFill>
                    <a:schemeClr val="tx1"/>
                  </a:solidFill>
                </a:rPr>
              </a:br>
              <a:r>
                <a:rPr lang="sv-SE" sz="1100" dirty="0">
                  <a:solidFill>
                    <a:schemeClr val="tx1"/>
                  </a:solidFill>
                </a:rPr>
                <a:t>(1 Mos 5,11)</a:t>
              </a:r>
            </a:p>
          </p:txBody>
        </p:sp>
        <p:sp>
          <p:nvSpPr>
            <p:cNvPr id="116" name="Rektangel 115">
              <a:extLst>
                <a:ext uri="{FF2B5EF4-FFF2-40B4-BE49-F238E27FC236}">
                  <a16:creationId xmlns:a16="http://schemas.microsoft.com/office/drawing/2014/main" id="{EDC8ABBE-BED1-4860-B268-B6E4B2229BD9}"/>
                </a:ext>
              </a:extLst>
            </p:cNvPr>
            <p:cNvSpPr/>
            <p:nvPr/>
          </p:nvSpPr>
          <p:spPr>
            <a:xfrm>
              <a:off x="2653540" y="4465025"/>
              <a:ext cx="1044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I det </a:t>
              </a:r>
              <a:r>
                <a:rPr lang="sv-SE" sz="1100" b="1" i="1" dirty="0">
                  <a:solidFill>
                    <a:srgbClr val="C00000"/>
                  </a:solidFill>
                </a:rPr>
                <a:t>480:e året</a:t>
              </a:r>
              <a:r>
                <a:rPr lang="sv-SE" sz="1100" dirty="0">
                  <a:solidFill>
                    <a:srgbClr val="C00000"/>
                  </a:solidFill>
                </a:rPr>
                <a:t> efter det att Isra-els barn drog ut ur Egypten… bör-jade [Salomo] bygga </a:t>
              </a:r>
              <a:r>
                <a:rPr lang="sv-SE" sz="1100" cap="small" dirty="0">
                  <a:solidFill>
                    <a:srgbClr val="C00000"/>
                  </a:solidFill>
                </a:rPr>
                <a:t>Herrens</a:t>
              </a:r>
              <a:r>
                <a:rPr lang="sv-SE" sz="1100" dirty="0">
                  <a:solidFill>
                    <a:srgbClr val="C00000"/>
                  </a:solidFill>
                </a:rPr>
                <a:t> hus. </a:t>
              </a: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(1 Kung 6:1)</a:t>
              </a:r>
            </a:p>
          </p:txBody>
        </p:sp>
        <p:sp>
          <p:nvSpPr>
            <p:cNvPr id="117" name="Rektangel 116">
              <a:extLst>
                <a:ext uri="{FF2B5EF4-FFF2-40B4-BE49-F238E27FC236}">
                  <a16:creationId xmlns:a16="http://schemas.microsoft.com/office/drawing/2014/main" id="{3C28D63E-E7A2-49F2-A816-0124E6DA3C5B}"/>
                </a:ext>
              </a:extLst>
            </p:cNvPr>
            <p:cNvSpPr/>
            <p:nvPr/>
          </p:nvSpPr>
          <p:spPr>
            <a:xfrm>
              <a:off x="9202893" y="4465026"/>
              <a:ext cx="684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Han ska stadfästa ett förbund… under</a:t>
              </a:r>
              <a:br>
                <a:rPr lang="sv-SE" sz="1100" dirty="0">
                  <a:solidFill>
                    <a:srgbClr val="C00000"/>
                  </a:solidFill>
                </a:rPr>
              </a:br>
              <a:r>
                <a:rPr lang="sv-SE" sz="1100" b="1" i="1" dirty="0">
                  <a:solidFill>
                    <a:srgbClr val="C00000"/>
                  </a:solidFill>
                </a:rPr>
                <a:t>1 vecka</a:t>
              </a:r>
              <a:r>
                <a:rPr lang="sv-SE" sz="1100" dirty="0">
                  <a:solidFill>
                    <a:srgbClr val="C00000"/>
                  </a:solidFill>
                </a:rPr>
                <a:t>… </a:t>
              </a:r>
              <a:r>
                <a:rPr lang="sv-SE" sz="1100" dirty="0">
                  <a:solidFill>
                    <a:schemeClr val="tx1"/>
                  </a:solidFill>
                </a:rPr>
                <a:t>(Dan 9:27)</a:t>
              </a:r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EE2B111F-0D9F-4ABE-85B4-5D8A5D72E198}"/>
                </a:ext>
              </a:extLst>
            </p:cNvPr>
            <p:cNvSpPr/>
            <p:nvPr/>
          </p:nvSpPr>
          <p:spPr>
            <a:xfrm>
              <a:off x="5477413" y="4465026"/>
              <a:ext cx="720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36000" rIns="13500" bIns="36000" rtlCol="0" anchor="t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Hela detta land ska ödeläggas… och… tjäna Babels kung i </a:t>
              </a:r>
              <a:r>
                <a:rPr lang="sv-SE" sz="1100" b="1" i="1" dirty="0">
                  <a:solidFill>
                    <a:srgbClr val="C00000"/>
                  </a:solidFill>
                </a:rPr>
                <a:t>70 år</a:t>
              </a:r>
              <a:r>
                <a:rPr lang="sv-SE" sz="1100" dirty="0">
                  <a:solidFill>
                    <a:srgbClr val="C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br>
                <a:rPr lang="sv-SE" sz="1100" dirty="0">
                  <a:solidFill>
                    <a:srgbClr val="C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(Jer 25:11)</a:t>
              </a: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C7615789-9287-41B9-8F3B-10828ACAE6C7}"/>
                </a:ext>
              </a:extLst>
            </p:cNvPr>
            <p:cNvSpPr/>
            <p:nvPr/>
          </p:nvSpPr>
          <p:spPr>
            <a:xfrm>
              <a:off x="6226704" y="4465026"/>
              <a:ext cx="1332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Från det att ordet gått ut om att Jerusalem ska återställas… till dess att den Smorde Fursten kommer, ska det gå </a:t>
              </a:r>
              <a:r>
                <a:rPr lang="sv-SE" sz="1100" b="1" i="1" dirty="0">
                  <a:solidFill>
                    <a:srgbClr val="C00000"/>
                  </a:solidFill>
                </a:rPr>
                <a:t>7 veckor och 62 veckor</a:t>
              </a:r>
              <a:r>
                <a:rPr lang="sv-SE" sz="1100" dirty="0">
                  <a:solidFill>
                    <a:srgbClr val="C00000"/>
                  </a:solidFill>
                </a:rPr>
                <a:t>.</a:t>
              </a:r>
              <a:r>
                <a:rPr lang="sv-SE" altLang="sv-SE" sz="1100" dirty="0">
                  <a:solidFill>
                    <a:srgbClr val="C00000"/>
                  </a:solidFill>
                </a:rPr>
                <a:t> </a:t>
              </a:r>
              <a:r>
                <a:rPr lang="sv-SE" altLang="sv-SE" sz="1100" dirty="0">
                  <a:solidFill>
                    <a:schemeClr val="tx1"/>
                  </a:solidFill>
                </a:rPr>
                <a:t>(Dan 9:25)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0B79F020-CF5B-42E6-ADFD-D81272FC9B40}"/>
                </a:ext>
              </a:extLst>
            </p:cNvPr>
            <p:cNvSpPr/>
            <p:nvPr/>
          </p:nvSpPr>
          <p:spPr>
            <a:xfrm>
              <a:off x="1688249" y="4465025"/>
              <a:ext cx="936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[Abrahams]</a:t>
              </a:r>
              <a:r>
                <a:rPr lang="sv-SE" sz="1100" dirty="0">
                  <a:solidFill>
                    <a:srgbClr val="C00000"/>
                  </a:solidFill>
                </a:rPr>
                <a:t> efterkomman-de ska bo som främlingar i ett land som inte är deras… i </a:t>
              </a:r>
              <a:r>
                <a:rPr lang="sv-SE" sz="1100" b="1" i="1" dirty="0">
                  <a:solidFill>
                    <a:srgbClr val="C00000"/>
                  </a:solidFill>
                </a:rPr>
                <a:t>400 år</a:t>
              </a:r>
              <a:r>
                <a:rPr lang="sv-SE" sz="1100" dirty="0">
                  <a:solidFill>
                    <a:srgbClr val="C00000"/>
                  </a:solidFill>
                </a:rPr>
                <a:t>. </a:t>
              </a: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(Apg 7:6)</a:t>
              </a:r>
            </a:p>
          </p:txBody>
        </p:sp>
        <p:sp>
          <p:nvSpPr>
            <p:cNvPr id="107" name="Rektangel 106">
              <a:extLst>
                <a:ext uri="{FF2B5EF4-FFF2-40B4-BE49-F238E27FC236}">
                  <a16:creationId xmlns:a16="http://schemas.microsoft.com/office/drawing/2014/main" id="{F86CFF73-4227-4116-B3A7-178DDA819C90}"/>
                </a:ext>
              </a:extLst>
            </p:cNvPr>
            <p:cNvSpPr/>
            <p:nvPr/>
          </p:nvSpPr>
          <p:spPr>
            <a:xfrm>
              <a:off x="1010958" y="4465026"/>
              <a:ext cx="648000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36000" rIns="13500" bIns="36000" rtlCol="0" anchor="t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Abraham var </a:t>
              </a:r>
              <a:r>
                <a:rPr lang="sv-SE" sz="1100" b="1" i="1" dirty="0">
                  <a:solidFill>
                    <a:srgbClr val="C00000"/>
                  </a:solidFill>
                </a:rPr>
                <a:t>100 år</a:t>
              </a:r>
              <a:r>
                <a:rPr lang="sv-SE" sz="1100" dirty="0">
                  <a:solidFill>
                    <a:srgbClr val="C00000"/>
                  </a:solidFill>
                </a:rPr>
                <a:t> när hans son Isak föddes. </a:t>
              </a:r>
              <a:br>
                <a:rPr lang="sv-SE" sz="1100" dirty="0">
                  <a:solidFill>
                    <a:srgbClr val="C00000"/>
                  </a:solidFill>
                </a:rPr>
              </a:br>
              <a:r>
                <a:rPr lang="sv-SE" sz="11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(1 Mos 21:5)</a:t>
              </a:r>
              <a:endParaRPr lang="sv-SE" sz="11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82BD53E-BE9D-4721-A00C-695444DE4165}"/>
                </a:ext>
              </a:extLst>
            </p:cNvPr>
            <p:cNvSpPr/>
            <p:nvPr/>
          </p:nvSpPr>
          <p:spPr>
            <a:xfrm>
              <a:off x="7587995" y="4465026"/>
              <a:ext cx="584316" cy="1152000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36000" rIns="135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sv-SE" sz="1100" dirty="0">
                  <a:solidFill>
                    <a:srgbClr val="C00000"/>
                  </a:solidFill>
                </a:rPr>
                <a:t>Om </a:t>
              </a:r>
              <a:r>
                <a:rPr lang="sv-SE" sz="1100" b="1" dirty="0">
                  <a:solidFill>
                    <a:srgbClr val="C00000"/>
                  </a:solidFill>
                </a:rPr>
                <a:t>40 dagar</a:t>
              </a:r>
              <a:r>
                <a:rPr lang="sv-SE" sz="1100" dirty="0">
                  <a:solidFill>
                    <a:srgbClr val="C00000"/>
                  </a:solidFill>
                </a:rPr>
                <a:t> ska Nineve förstöras.</a:t>
              </a:r>
              <a:r>
                <a:rPr lang="sv-SE" sz="1100" dirty="0"/>
                <a:t> </a:t>
              </a:r>
              <a:r>
                <a:rPr lang="sv-SE" sz="1100" dirty="0">
                  <a:solidFill>
                    <a:schemeClr val="tx1"/>
                  </a:solidFill>
                </a:rPr>
                <a:t>(Jona 3:4)</a:t>
              </a:r>
            </a:p>
          </p:txBody>
        </p:sp>
      </p:grpSp>
      <p:sp>
        <p:nvSpPr>
          <p:cNvPr id="124" name="textruta 123">
            <a:extLst>
              <a:ext uri="{FF2B5EF4-FFF2-40B4-BE49-F238E27FC236}">
                <a16:creationId xmlns:a16="http://schemas.microsoft.com/office/drawing/2014/main" id="{941455C8-9F9E-4B63-8218-240DC0C05A62}"/>
              </a:ext>
            </a:extLst>
          </p:cNvPr>
          <p:cNvSpPr txBox="1"/>
          <p:nvPr/>
        </p:nvSpPr>
        <p:spPr>
          <a:xfrm>
            <a:off x="-3" y="670898"/>
            <a:ext cx="10696577" cy="159274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Förväntad: 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Den innehåller de 6000 + 1000 åren som krävs av kiliasmen.</a:t>
            </a:r>
          </a:p>
          <a:p>
            <a:pPr marL="342900" lvl="0" indent="-342900"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100% biblisk: 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All </a:t>
            </a:r>
            <a:r>
              <a:rPr lang="sv-SE" i="1" u="sng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nödvändig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och </a:t>
            </a:r>
            <a:r>
              <a:rPr lang="sv-SE" i="1" u="sng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tillräcklig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data finns i Bibeln =&gt; Inga gap =&gt; Inga gissningar.</a:t>
            </a:r>
            <a:b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(Inte ens de något tvetydiga kungalängderna behövs.)</a:t>
            </a:r>
            <a:endParaRPr lang="sv-SE" dirty="0">
              <a:effectLst/>
              <a:highlight>
                <a:srgbClr val="FFFF00"/>
              </a:highlight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a typeface="Arial" panose="020B0604020202020204" pitchFamily="34" charset="0"/>
                <a:cs typeface="Times New Roman" panose="02020603050405020304" pitchFamily="18" charset="0"/>
              </a:rPr>
              <a:t>Exakt: 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Summan av de bibliska årtalen är precis 6000 + 1000 år.</a:t>
            </a:r>
            <a:endParaRPr lang="sv-S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sv-SE" b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Verifierad: 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Milstolpar utgör </a:t>
            </a:r>
            <a:r>
              <a:rPr lang="sv-SE" i="1" u="sng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interna</a:t>
            </a:r>
            <a:r>
              <a:rPr lang="sv-SE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bekräftelser att beräkningarna är rätt gjorda. 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1A9DDDB-52D1-4197-9C73-977ACC29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kronologi</a:t>
            </a:r>
            <a:endParaRPr lang="LID4096"/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91B87BFA-48EC-6B3A-0BA9-A4704E7CE5E4}"/>
              </a:ext>
            </a:extLst>
          </p:cNvPr>
          <p:cNvSpPr>
            <a:spLocks noChangeAspect="1"/>
          </p:cNvSpPr>
          <p:nvPr/>
        </p:nvSpPr>
        <p:spPr>
          <a:xfrm>
            <a:off x="9085883" y="69427"/>
            <a:ext cx="651552" cy="807905"/>
          </a:xfrm>
          <a:custGeom>
            <a:avLst/>
            <a:gdLst>
              <a:gd name="connsiteX0" fmla="*/ 0 w 2441359"/>
              <a:gd name="connsiteY0" fmla="*/ 0 h 3027213"/>
              <a:gd name="connsiteX1" fmla="*/ 2441359 w 2441359"/>
              <a:gd name="connsiteY1" fmla="*/ 0 h 3027213"/>
              <a:gd name="connsiteX2" fmla="*/ 2441359 w 2441359"/>
              <a:gd name="connsiteY2" fmla="*/ 1031272 h 3027213"/>
              <a:gd name="connsiteX3" fmla="*/ 2408607 w 2441359"/>
              <a:gd name="connsiteY3" fmla="*/ 991577 h 3027213"/>
              <a:gd name="connsiteX4" fmla="*/ 2179505 w 2441359"/>
              <a:gd name="connsiteY4" fmla="*/ 896679 h 3027213"/>
              <a:gd name="connsiteX5" fmla="*/ 1855505 w 2441359"/>
              <a:gd name="connsiteY5" fmla="*/ 1220679 h 3027213"/>
              <a:gd name="connsiteX6" fmla="*/ 2179505 w 2441359"/>
              <a:gd name="connsiteY6" fmla="*/ 1544679 h 3027213"/>
              <a:gd name="connsiteX7" fmla="*/ 2408607 w 2441359"/>
              <a:gd name="connsiteY7" fmla="*/ 1449782 h 3027213"/>
              <a:gd name="connsiteX8" fmla="*/ 2441359 w 2441359"/>
              <a:gd name="connsiteY8" fmla="*/ 1410086 h 3027213"/>
              <a:gd name="connsiteX9" fmla="*/ 2441359 w 2441359"/>
              <a:gd name="connsiteY9" fmla="*/ 2441359 h 3027213"/>
              <a:gd name="connsiteX10" fmla="*/ 1410087 w 2441359"/>
              <a:gd name="connsiteY10" fmla="*/ 2441359 h 3027213"/>
              <a:gd name="connsiteX11" fmla="*/ 1449782 w 2441359"/>
              <a:gd name="connsiteY11" fmla="*/ 2474111 h 3027213"/>
              <a:gd name="connsiteX12" fmla="*/ 1544679 w 2441359"/>
              <a:gd name="connsiteY12" fmla="*/ 2703213 h 3027213"/>
              <a:gd name="connsiteX13" fmla="*/ 1220679 w 2441359"/>
              <a:gd name="connsiteY13" fmla="*/ 3027213 h 3027213"/>
              <a:gd name="connsiteX14" fmla="*/ 896679 w 2441359"/>
              <a:gd name="connsiteY14" fmla="*/ 2703213 h 3027213"/>
              <a:gd name="connsiteX15" fmla="*/ 991577 w 2441359"/>
              <a:gd name="connsiteY15" fmla="*/ 2474111 h 3027213"/>
              <a:gd name="connsiteX16" fmla="*/ 1031272 w 2441359"/>
              <a:gd name="connsiteY16" fmla="*/ 2441359 h 3027213"/>
              <a:gd name="connsiteX17" fmla="*/ 0 w 2441359"/>
              <a:gd name="connsiteY17" fmla="*/ 2441359 h 30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1359" h="3027213">
                <a:moveTo>
                  <a:pt x="0" y="0"/>
                </a:moveTo>
                <a:lnTo>
                  <a:pt x="2441359" y="0"/>
                </a:lnTo>
                <a:lnTo>
                  <a:pt x="2441359" y="1031272"/>
                </a:lnTo>
                <a:lnTo>
                  <a:pt x="2408607" y="991577"/>
                </a:lnTo>
                <a:cubicBezTo>
                  <a:pt x="2349975" y="932944"/>
                  <a:pt x="2268975" y="896679"/>
                  <a:pt x="2179505" y="896679"/>
                </a:cubicBezTo>
                <a:cubicBezTo>
                  <a:pt x="2000565" y="896679"/>
                  <a:pt x="1855505" y="1041739"/>
                  <a:pt x="1855505" y="1220679"/>
                </a:cubicBezTo>
                <a:cubicBezTo>
                  <a:pt x="1855505" y="1399619"/>
                  <a:pt x="2000565" y="1544679"/>
                  <a:pt x="2179505" y="1544679"/>
                </a:cubicBezTo>
                <a:cubicBezTo>
                  <a:pt x="2268975" y="1544679"/>
                  <a:pt x="2349975" y="1508414"/>
                  <a:pt x="2408607" y="1449782"/>
                </a:cubicBezTo>
                <a:lnTo>
                  <a:pt x="2441359" y="1410086"/>
                </a:lnTo>
                <a:lnTo>
                  <a:pt x="2441359" y="2441359"/>
                </a:lnTo>
                <a:lnTo>
                  <a:pt x="1410087" y="2441359"/>
                </a:lnTo>
                <a:lnTo>
                  <a:pt x="1449782" y="2474111"/>
                </a:lnTo>
                <a:cubicBezTo>
                  <a:pt x="1508414" y="2532743"/>
                  <a:pt x="1544679" y="2613743"/>
                  <a:pt x="1544679" y="2703213"/>
                </a:cubicBezTo>
                <a:cubicBezTo>
                  <a:pt x="1544679" y="2882153"/>
                  <a:pt x="1399619" y="3027213"/>
                  <a:pt x="1220679" y="3027213"/>
                </a:cubicBezTo>
                <a:cubicBezTo>
                  <a:pt x="1041739" y="3027213"/>
                  <a:pt x="896679" y="2882153"/>
                  <a:pt x="896679" y="2703213"/>
                </a:cubicBezTo>
                <a:cubicBezTo>
                  <a:pt x="896679" y="2613743"/>
                  <a:pt x="932944" y="2532743"/>
                  <a:pt x="991577" y="2474111"/>
                </a:cubicBezTo>
                <a:lnTo>
                  <a:pt x="1031272" y="2441359"/>
                </a:lnTo>
                <a:lnTo>
                  <a:pt x="0" y="244135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144000" rtlCol="0" anchor="ctr">
            <a:no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</a:rPr>
              <a:t>BK</a:t>
            </a:r>
            <a:endParaRPr lang="LID4096" sz="2000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346063"/>
      </p:ext>
    </p:extLst>
  </p:cSld>
  <p:clrMapOvr>
    <a:masterClrMapping/>
  </p:clrMapOvr>
  <p:transition advTm="9293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  <p:extLst>
    <p:ext uri="{3A86A75C-4F4B-4683-9AE1-C65F6400EC91}">
      <p14:laserTraceLst xmlns:p14="http://schemas.microsoft.com/office/powerpoint/2010/main">
        <p14:tracePtLst>
          <p14:tracePt t="11243" x="6978650" y="400050"/>
          <p14:tracePt t="11259" x="7067550" y="406400"/>
          <p14:tracePt t="11275" x="7277100" y="419100"/>
          <p14:tracePt t="11292" x="7391400" y="419100"/>
          <p14:tracePt t="11309" x="7512050" y="419100"/>
          <p14:tracePt t="11331" x="7740650" y="469900"/>
          <p14:tracePt t="11342" x="7848600" y="495300"/>
          <p14:tracePt t="11362" x="7962900" y="527050"/>
          <p14:tracePt t="11375" x="8032750" y="552450"/>
          <p14:tracePt t="11392" x="8070850" y="558800"/>
          <p14:tracePt t="11409" x="8096250" y="558800"/>
          <p14:tracePt t="11427" x="8140700" y="558800"/>
          <p14:tracePt t="11443" x="8159750" y="558800"/>
          <p14:tracePt t="11459" x="8204200" y="565150"/>
          <p14:tracePt t="11475" x="8280400" y="571500"/>
          <p14:tracePt t="11492" x="8394700" y="590550"/>
          <p14:tracePt t="11509" x="8509000" y="596900"/>
          <p14:tracePt t="11525" x="8610600" y="596900"/>
          <p14:tracePt t="11542" x="8667750" y="596900"/>
          <p14:tracePt t="11566" x="8807450" y="596900"/>
          <p14:tracePt t="11575" x="8877300" y="603250"/>
          <p14:tracePt t="11592" x="8972550" y="603250"/>
          <p14:tracePt t="11621" x="9137650" y="590550"/>
          <p14:tracePt t="11642" x="9182100" y="565150"/>
          <p14:tracePt t="11659" x="9220200" y="546100"/>
          <p14:tracePt t="11675" x="9258300" y="533400"/>
          <p14:tracePt t="11692" x="9328150" y="527050"/>
          <p14:tracePt t="11709" x="9499600" y="527050"/>
          <p14:tracePt t="11725" x="9652000" y="533400"/>
          <p14:tracePt t="11743" x="9728200" y="533400"/>
          <p14:tracePt t="11763" x="9886950" y="527050"/>
          <p14:tracePt t="11776" x="9963150" y="508000"/>
          <p14:tracePt t="11793" x="9994900" y="501650"/>
          <p14:tracePt t="11810" x="10020300" y="495300"/>
          <p14:tracePt t="11826" x="10064750" y="495300"/>
          <p14:tracePt t="11843" x="10121900" y="495300"/>
          <p14:tracePt t="11859" x="10179050" y="501650"/>
          <p14:tracePt t="11876" x="10210800" y="501650"/>
          <p14:tracePt t="11904" x="10267950" y="488950"/>
          <p14:tracePt t="11913" x="10274300" y="482600"/>
          <p14:tracePt t="11931" x="10299700" y="463550"/>
          <p14:tracePt t="11943" x="10318750" y="457200"/>
          <p14:tracePt t="11959" x="10388600" y="419100"/>
          <p14:tracePt t="11976" x="10426700" y="393700"/>
          <p14:tracePt t="11992" x="10445750" y="387350"/>
          <p14:tracePt t="12009" x="10458450" y="374650"/>
          <p14:tracePt t="12026" x="10464800" y="368300"/>
          <p14:tracePt t="12043" x="10471150" y="349250"/>
          <p14:tracePt t="12059" x="10483850" y="323850"/>
          <p14:tracePt t="12076" x="10496550" y="292100"/>
          <p14:tracePt t="12093" x="10502900" y="247650"/>
          <p14:tracePt t="12109" x="10502900" y="196850"/>
          <p14:tracePt t="12126" x="10496550" y="146050"/>
          <p14:tracePt t="12142" x="10490200" y="114300"/>
          <p14:tracePt t="12159" x="10483850" y="95250"/>
          <p14:tracePt t="12176" x="10477500" y="82550"/>
          <p14:tracePt t="12193" x="10477500" y="76200"/>
          <p14:tracePt t="12211" x="10477500" y="69850"/>
          <p14:tracePt t="12231" x="10471150" y="63500"/>
          <p14:tracePt t="12244" x="10458450" y="50800"/>
          <p14:tracePt t="12259" x="10420350" y="19050"/>
          <p14:tracePt t="12508" x="9493250" y="31750"/>
          <p14:tracePt t="12517" x="9455150" y="38100"/>
          <p14:tracePt t="12526" x="9423400" y="50800"/>
          <p14:tracePt t="12543" x="9391650" y="57150"/>
          <p14:tracePt t="12559" x="9378950" y="63500"/>
          <p14:tracePt t="12576" x="9353550" y="76200"/>
          <p14:tracePt t="12593" x="9290050" y="114300"/>
          <p14:tracePt t="12611" x="9226550" y="152400"/>
          <p14:tracePt t="12626" x="9118600" y="209550"/>
          <p14:tracePt t="12643" x="9048750" y="247650"/>
          <p14:tracePt t="12660" x="9010650" y="279400"/>
          <p14:tracePt t="12677" x="8997950" y="298450"/>
          <p14:tracePt t="12677" x="8997950" y="304800"/>
          <p14:tracePt t="12693" x="8991600" y="323850"/>
          <p14:tracePt t="12710" x="8991600" y="336550"/>
          <p14:tracePt t="12727" x="8991600" y="349250"/>
          <p14:tracePt t="12743" x="8997950" y="374650"/>
          <p14:tracePt t="12760" x="9048750" y="438150"/>
          <p14:tracePt t="12777" x="9099550" y="488950"/>
          <p14:tracePt t="12793" x="9182100" y="546100"/>
          <p14:tracePt t="12810" x="9321800" y="615950"/>
          <p14:tracePt t="12836" x="9525000" y="698500"/>
          <p14:tracePt t="12843" x="9569450" y="711200"/>
          <p14:tracePt t="12860" x="9652000" y="730250"/>
          <p14:tracePt t="12876" x="9734550" y="742950"/>
          <p14:tracePt t="12893" x="9810750" y="742950"/>
          <p14:tracePt t="12910" x="9912350" y="742950"/>
          <p14:tracePt t="12927" x="10020300" y="736600"/>
          <p14:tracePt t="12944" x="10140950" y="730250"/>
          <p14:tracePt t="12971" x="10229850" y="723900"/>
          <p14:tracePt t="12979" x="10248900" y="717550"/>
          <p14:tracePt t="12995" x="10274300" y="711200"/>
          <p14:tracePt t="13012" x="10299700" y="698500"/>
          <p14:tracePt t="13027" x="10344150" y="679450"/>
          <p14:tracePt t="13043" x="10388600" y="647700"/>
          <p14:tracePt t="13060" x="10420350" y="622300"/>
          <p14:tracePt t="13077" x="10452100" y="590550"/>
          <p14:tracePt t="13093" x="10464800" y="577850"/>
          <p14:tracePt t="13110" x="10471150" y="565150"/>
          <p14:tracePt t="13126" x="10471150" y="558800"/>
          <p14:tracePt t="13143" x="10471150" y="552450"/>
          <p14:tracePt t="13160" x="10477500" y="539750"/>
          <p14:tracePt t="13177" x="10477500" y="520700"/>
          <p14:tracePt t="13193" x="10477500" y="482600"/>
          <p14:tracePt t="13210" x="10477500" y="450850"/>
          <p14:tracePt t="13227" x="10477500" y="425450"/>
          <p14:tracePt t="13376" x="10471150" y="406400"/>
          <p14:tracePt t="13395" x="10452100" y="374650"/>
          <p14:tracePt t="13414" x="10433050" y="323850"/>
          <p14:tracePt t="13427" x="10433050" y="317500"/>
          <p14:tracePt t="13444" x="10426700" y="298450"/>
          <p14:tracePt t="13460" x="10426700" y="285750"/>
          <p14:tracePt t="13479" x="10420350" y="273050"/>
          <p14:tracePt t="13494" x="10414000" y="260350"/>
          <p14:tracePt t="13511" x="10407650" y="254000"/>
          <p14:tracePt t="13533" x="10388600" y="228600"/>
          <p14:tracePt t="13544" x="10375900" y="222250"/>
          <p14:tracePt t="13560" x="10356850" y="209550"/>
          <p14:tracePt t="13577" x="10344150" y="203200"/>
          <p14:tracePt t="13594" x="10337800" y="203200"/>
          <p14:tracePt t="13627" x="10331450" y="203200"/>
          <p14:tracePt t="13644" x="10318750" y="203200"/>
          <p14:tracePt t="13667" x="10287000" y="203200"/>
          <p14:tracePt t="13677" x="10274300" y="203200"/>
          <p14:tracePt t="13694" x="10248900" y="203200"/>
          <p14:tracePt t="13719" x="10210800" y="203200"/>
          <p14:tracePt t="13727" x="10204450" y="209550"/>
          <p14:tracePt t="13744" x="10191750" y="209550"/>
          <p14:tracePt t="13764" x="10179050" y="209550"/>
          <p14:tracePt t="13784" x="10166350" y="209550"/>
          <p14:tracePt t="13794" x="10160000" y="209550"/>
          <p14:tracePt t="13910" x="10153650" y="215900"/>
          <p14:tracePt t="13927" x="10153650" y="228600"/>
          <p14:tracePt t="13944" x="10147300" y="234950"/>
          <p14:tracePt t="13961" x="10140950" y="241300"/>
          <p14:tracePt t="13978" x="10140950" y="247650"/>
          <p14:tracePt t="14011" x="10134600" y="247650"/>
          <p14:tracePt t="14028" x="10121900" y="254000"/>
          <p14:tracePt t="14044" x="10109200" y="260350"/>
          <p14:tracePt t="14061" x="10090150" y="273050"/>
          <p14:tracePt t="14078" x="10058400" y="292100"/>
          <p14:tracePt t="14094" x="10013950" y="304800"/>
          <p14:tracePt t="14111" x="9982200" y="304800"/>
          <p14:tracePt t="14128" x="9937750" y="311150"/>
          <p14:tracePt t="14144" x="9918700" y="311150"/>
          <p14:tracePt t="14161" x="9912350" y="311150"/>
          <p14:tracePt t="14179" x="9912350" y="317500"/>
          <p14:tracePt t="14198" x="9893300" y="381000"/>
          <p14:tracePt t="14214" x="9874250" y="450850"/>
          <p14:tracePt t="14227" x="9867900" y="476250"/>
          <p14:tracePt t="14245" x="9836150" y="552450"/>
          <p14:tracePt t="14261" x="9823450" y="603250"/>
          <p14:tracePt t="14311" x="9823450" y="609600"/>
          <p14:tracePt t="14333" x="9842500" y="628650"/>
          <p14:tracePt t="14345" x="9861550" y="647700"/>
          <p14:tracePt t="14364" x="9937750" y="685800"/>
          <p14:tracePt t="14378" x="10020300" y="704850"/>
          <p14:tracePt t="14394" x="10109200" y="711200"/>
          <p14:tracePt t="14411" x="10191750" y="711200"/>
          <p14:tracePt t="14428" x="10299700" y="692150"/>
          <p14:tracePt t="14445" x="10363200" y="660400"/>
          <p14:tracePt t="14461" x="10414000" y="615950"/>
          <p14:tracePt t="14478" x="10452100" y="571500"/>
          <p14:tracePt t="14495" x="10471150" y="539750"/>
          <p14:tracePt t="14511" x="10471150" y="520700"/>
          <p14:tracePt t="14528" x="10477500" y="501650"/>
          <p14:tracePt t="14547" x="10483850" y="469900"/>
          <p14:tracePt t="14561" x="10483850" y="450850"/>
          <p14:tracePt t="14578" x="10490200" y="419100"/>
          <p14:tracePt t="14595" x="10490200" y="374650"/>
          <p14:tracePt t="14611" x="10483850" y="311150"/>
          <p14:tracePt t="14628" x="10471150" y="273050"/>
          <p14:tracePt t="14645" x="10464800" y="266700"/>
          <p14:tracePt t="14713" x="10452100" y="266700"/>
          <p14:tracePt t="14728" x="10445750" y="266700"/>
          <p14:tracePt t="14745" x="10401300" y="266700"/>
          <p14:tracePt t="14761" x="10350500" y="273050"/>
          <p14:tracePt t="14778" x="10306050" y="279400"/>
          <p14:tracePt t="14795" x="10261600" y="285750"/>
          <p14:tracePt t="14811" x="10217150" y="292100"/>
          <p14:tracePt t="14829" x="10185400" y="304800"/>
          <p14:tracePt t="14845" x="10160000" y="311150"/>
          <p14:tracePt t="14861" x="10134600" y="323850"/>
          <p14:tracePt t="14878" x="10109200" y="336550"/>
          <p14:tracePt t="14895" x="10083800" y="349250"/>
          <p14:tracePt t="14912" x="10058400" y="368300"/>
          <p14:tracePt t="14928" x="10026650" y="393700"/>
          <p14:tracePt t="14945" x="9944100" y="431800"/>
          <p14:tracePt t="14962" x="9886950" y="457200"/>
          <p14:tracePt t="14979" x="9842500" y="463550"/>
          <p14:tracePt t="14996" x="9759950" y="469900"/>
          <p14:tracePt t="15012" x="9588500" y="476250"/>
          <p14:tracePt t="15036" x="9398000" y="476250"/>
          <p14:tracePt t="15046" x="9353550" y="469900"/>
          <p14:tracePt t="15069" x="9118600" y="482600"/>
          <p14:tracePt t="15080" x="9010650" y="495300"/>
          <p14:tracePt t="15095" x="8763000" y="501650"/>
          <p14:tracePt t="15112" x="8547100" y="527050"/>
          <p14:tracePt t="15128" x="8324850" y="546100"/>
          <p14:tracePt t="15145" x="8147050" y="546100"/>
          <p14:tracePt t="15164" x="7912100" y="539750"/>
          <p14:tracePt t="15179" x="7816850" y="527050"/>
          <p14:tracePt t="15195" x="7620000" y="508000"/>
          <p14:tracePt t="15212" x="7480300" y="495300"/>
          <p14:tracePt t="15228" x="7334250" y="495300"/>
          <p14:tracePt t="15245" x="7200900" y="501650"/>
          <p14:tracePt t="15262" x="7124700" y="527050"/>
          <p14:tracePt t="15278" x="7086600" y="546100"/>
          <p14:tracePt t="15295" x="7061200" y="558800"/>
          <p14:tracePt t="15322" x="7016750" y="584200"/>
          <p14:tracePt t="15338" x="6985000" y="596900"/>
          <p14:tracePt t="15355" x="6959600" y="603250"/>
          <p14:tracePt t="15366" x="6940550" y="609600"/>
          <p14:tracePt t="15379" x="6934200" y="609600"/>
          <p14:tracePt t="15477" x="6934200" y="615950"/>
          <p14:tracePt t="15503" x="6927850" y="622300"/>
          <p14:tracePt t="15595" x="6927850" y="654050"/>
          <p14:tracePt t="15612" x="6934200" y="685800"/>
          <p14:tracePt t="15629" x="6934200" y="704850"/>
          <p14:tracePt t="15646" x="6934200" y="717550"/>
          <p14:tracePt t="15662" x="6934200" y="723900"/>
          <p14:tracePt t="15747" x="6934200" y="736600"/>
          <p14:tracePt t="15763" x="6934200" y="742950"/>
          <p14:tracePt t="15779" x="6927850" y="749300"/>
          <p14:tracePt t="15796" x="6927850" y="755650"/>
          <p14:tracePt t="15957" x="6927850" y="742950"/>
          <p14:tracePt t="15962" x="6927850" y="730250"/>
          <p14:tracePt t="15979" x="6927850" y="704850"/>
          <p14:tracePt t="15996" x="6927850" y="685800"/>
          <p14:tracePt t="16015" x="6927850" y="654050"/>
          <p14:tracePt t="16029" x="6927850" y="628650"/>
          <p14:tracePt t="16046" x="6927850" y="615950"/>
          <p14:tracePt t="16064" x="6927850" y="603250"/>
          <p14:tracePt t="16346" x="6927850" y="590550"/>
          <p14:tracePt t="16363" x="6921500" y="577850"/>
          <p14:tracePt t="35395" x="6915150" y="609600"/>
          <p14:tracePt t="35412" x="6908800" y="660400"/>
          <p14:tracePt t="35429" x="6889750" y="755650"/>
          <p14:tracePt t="35449" x="6864350" y="800100"/>
          <p14:tracePt t="35462" x="6832600" y="831850"/>
          <p14:tracePt t="35479" x="6781800" y="863600"/>
          <p14:tracePt t="35495" x="6737350" y="895350"/>
          <p14:tracePt t="35512" x="6686550" y="933450"/>
          <p14:tracePt t="35529" x="6654800" y="977900"/>
          <p14:tracePt t="35545" x="6623050" y="1022350"/>
          <p14:tracePt t="35562" x="6604000" y="1066800"/>
          <p14:tracePt t="35579" x="6584950" y="1092200"/>
          <p14:tracePt t="35596" x="6559550" y="1130300"/>
          <p14:tracePt t="35613" x="6527800" y="1181100"/>
          <p14:tracePt t="35641" x="6451600" y="1333500"/>
          <p14:tracePt t="35657" x="6407150" y="1403350"/>
          <p14:tracePt t="35679" x="6369050" y="1441450"/>
          <p14:tracePt t="35696" x="6324600" y="1466850"/>
          <p14:tracePt t="35712" x="6318250" y="1473200"/>
          <p14:tracePt t="35812" x="6305550" y="1466850"/>
          <p14:tracePt t="35829" x="6242050" y="1422400"/>
          <p14:tracePt t="35846" x="6089650" y="1371600"/>
          <p14:tracePt t="35867" x="5829300" y="1358900"/>
          <p14:tracePt t="35882" x="5708650" y="1371600"/>
          <p14:tracePt t="35899" x="5702300" y="1377950"/>
          <p14:tracePt t="35912" x="5683250" y="1377950"/>
          <p14:tracePt t="35929" x="5556250" y="1377950"/>
          <p14:tracePt t="35946" x="5289550" y="1384300"/>
          <p14:tracePt t="35962" x="4933950" y="1384300"/>
          <p14:tracePt t="35979" x="4559300" y="1358900"/>
          <p14:tracePt t="35996" x="4146550" y="1320800"/>
          <p14:tracePt t="36013" x="3829050" y="1289050"/>
          <p14:tracePt t="36029" x="3435350" y="1250950"/>
          <p14:tracePt t="36056" x="2794000" y="1212850"/>
          <p14:tracePt t="36062" x="2590800" y="1206500"/>
          <p14:tracePt t="36079" x="2216150" y="1193800"/>
          <p14:tracePt t="36101" x="1727200" y="1206500"/>
          <p14:tracePt t="36113" x="1619250" y="1219200"/>
          <p14:tracePt t="36130" x="1409700" y="1276350"/>
          <p14:tracePt t="36147" x="1314450" y="1339850"/>
          <p14:tracePt t="36162" x="1231900" y="1416050"/>
          <p14:tracePt t="36179" x="1111250" y="1555750"/>
          <p14:tracePt t="36196" x="984250" y="1708150"/>
          <p14:tracePt t="36212" x="882650" y="1841500"/>
          <p14:tracePt t="36229" x="812800" y="1987550"/>
          <p14:tracePt t="36246" x="793750" y="2082800"/>
          <p14:tracePt t="36263" x="781050" y="2178050"/>
          <p14:tracePt t="36287" x="736600" y="2343150"/>
          <p14:tracePt t="36296" x="717550" y="2419350"/>
          <p14:tracePt t="36313" x="698500" y="2597150"/>
          <p14:tracePt t="36329" x="692150" y="2781300"/>
          <p14:tracePt t="36346" x="704850" y="3003550"/>
          <p14:tracePt t="36363" x="723900" y="3232150"/>
          <p14:tracePt t="36379" x="774700" y="3543300"/>
          <p14:tracePt t="36396" x="819150" y="3702050"/>
          <p14:tracePt t="36413" x="863600" y="3841750"/>
          <p14:tracePt t="36430" x="908050" y="3994150"/>
          <p14:tracePt t="36446" x="965200" y="4152900"/>
          <p14:tracePt t="36463" x="1016000" y="4273550"/>
          <p14:tracePt t="36479" x="1098550" y="4438650"/>
          <p14:tracePt t="36496" x="1168400" y="4559300"/>
          <p14:tracePt t="36513" x="1244600" y="4686300"/>
          <p14:tracePt t="36531" x="1352550" y="4838700"/>
          <p14:tracePt t="36547" x="1441450" y="4940300"/>
          <p14:tracePt t="36563" x="1562100" y="5048250"/>
          <p14:tracePt t="36579" x="1739900" y="5175250"/>
          <p14:tracePt t="36596" x="2000250" y="5314950"/>
          <p14:tracePt t="36613" x="2451100" y="5518150"/>
          <p14:tracePt t="36629" x="2762250" y="5657850"/>
          <p14:tracePt t="36646" x="3086100" y="5772150"/>
          <p14:tracePt t="36663" x="3403600" y="5867400"/>
          <p14:tracePt t="36680" x="3784600" y="5949950"/>
          <p14:tracePt t="36696" x="4114800" y="6000750"/>
          <p14:tracePt t="36713" x="4508500" y="6038850"/>
          <p14:tracePt t="36730" x="4883150" y="6070600"/>
          <p14:tracePt t="36747" x="5181600" y="6089650"/>
          <p14:tracePt t="36763" x="5556250" y="6121400"/>
          <p14:tracePt t="36780" x="5924550" y="6159500"/>
          <p14:tracePt t="36797" x="6223000" y="6191250"/>
          <p14:tracePt t="36813" x="6686550" y="6210300"/>
          <p14:tracePt t="36830" x="6972300" y="6165850"/>
          <p14:tracePt t="36852" x="7245350" y="6070600"/>
          <p14:tracePt t="36863" x="7467600" y="5994400"/>
          <p14:tracePt t="36880" x="7759700" y="5918200"/>
          <p14:tracePt t="36896" x="8007350" y="5867400"/>
          <p14:tracePt t="36913" x="8248650" y="5803900"/>
          <p14:tracePt t="36931" x="8496300" y="5708650"/>
          <p14:tracePt t="36947" x="8731250" y="5581650"/>
          <p14:tracePt t="36963" x="8953500" y="5416550"/>
          <p14:tracePt t="36980" x="9099550" y="5295900"/>
          <p14:tracePt t="36998" x="9302750" y="5124450"/>
          <p14:tracePt t="37013" x="9455150" y="5003800"/>
          <p14:tracePt t="37037" x="9664700" y="4787900"/>
          <p14:tracePt t="37047" x="9702800" y="4743450"/>
          <p14:tracePt t="37064" x="9753600" y="4572000"/>
          <p14:tracePt t="37087" x="9747250" y="4394200"/>
          <p14:tracePt t="37097" x="9747250" y="4330700"/>
          <p14:tracePt t="37113" x="9740900" y="4171950"/>
          <p14:tracePt t="37132" x="9734550" y="4044950"/>
          <p14:tracePt t="37148" x="9721850" y="3930650"/>
          <p14:tracePt t="37163" x="9696450" y="3835400"/>
          <p14:tracePt t="37180" x="9664700" y="3746500"/>
          <p14:tracePt t="37197" x="9626600" y="3670300"/>
          <p14:tracePt t="37214" x="9588500" y="3606800"/>
          <p14:tracePt t="37230" x="9531350" y="3543300"/>
          <p14:tracePt t="37247" x="9429750" y="3460750"/>
          <p14:tracePt t="37277" x="9251950" y="3295650"/>
          <p14:tracePt t="37288" x="9226550" y="3257550"/>
          <p14:tracePt t="37299" x="9188450" y="3181350"/>
          <p14:tracePt t="37318" x="9137650" y="3098800"/>
          <p14:tracePt t="37331" x="9074150" y="3016250"/>
          <p14:tracePt t="37347" x="9017000" y="2946400"/>
          <p14:tracePt t="37374" x="8864600" y="2825750"/>
          <p14:tracePt t="37394" x="8743950" y="2736850"/>
          <p14:tracePt t="37395" x="8655050" y="2679700"/>
          <p14:tracePt t="37408" x="8572500" y="2635250"/>
          <p14:tracePt t="37417" x="8534400" y="2609850"/>
          <p14:tracePt t="37430" x="8432800" y="2552700"/>
          <p14:tracePt t="37447" x="8337550" y="2508250"/>
          <p14:tracePt t="37464" x="8242300" y="2470150"/>
          <p14:tracePt t="37480" x="8077200" y="2425700"/>
          <p14:tracePt t="37506" x="7778750" y="2374900"/>
          <p14:tracePt t="37518" x="7575550" y="2343150"/>
          <p14:tracePt t="37531" x="7467600" y="2324100"/>
          <p14:tracePt t="37551" x="7188200" y="2292350"/>
          <p14:tracePt t="37563" x="7067550" y="2279650"/>
          <p14:tracePt t="37580" x="6921500" y="2266950"/>
          <p14:tracePt t="37597" x="6762750" y="2260600"/>
          <p14:tracePt t="37614" x="6635750" y="2260600"/>
          <p14:tracePt t="37630" x="6502400" y="2260600"/>
          <p14:tracePt t="37647" x="6318250" y="2254250"/>
          <p14:tracePt t="37664" x="6191250" y="2247900"/>
          <p14:tracePt t="37681" x="6083300" y="2247900"/>
          <p14:tracePt t="37699" x="5981700" y="2247900"/>
          <p14:tracePt t="37715" x="5892800" y="2266950"/>
          <p14:tracePt t="37730" x="5778500" y="2286000"/>
          <p14:tracePt t="37747" x="5607050" y="2317750"/>
          <p14:tracePt t="37764" x="5422900" y="2336800"/>
          <p14:tracePt t="37795" x="4972050" y="2336800"/>
          <p14:tracePt t="37806" x="4813300" y="2330450"/>
          <p14:tracePt t="37819" x="4737100" y="2324100"/>
          <p14:tracePt t="37840" x="4591050" y="2317750"/>
          <p14:tracePt t="37853" x="4533900" y="2317750"/>
          <p14:tracePt t="37867" x="4495800" y="2324100"/>
          <p14:tracePt t="37881" x="4400550" y="2343150"/>
          <p14:tracePt t="37897" x="4279900" y="2362200"/>
          <p14:tracePt t="37914" x="4127500" y="2387600"/>
          <p14:tracePt t="37931" x="3968750" y="2413000"/>
          <p14:tracePt t="37947" x="3854450" y="2432050"/>
          <p14:tracePt t="37971" x="3670300" y="2463800"/>
          <p14:tracePt t="37981" x="3644900" y="2470150"/>
          <p14:tracePt t="37998" x="3575050" y="2489200"/>
          <p14:tracePt t="38021" x="3429000" y="2552700"/>
          <p14:tracePt t="38031" x="3352800" y="2597150"/>
          <p14:tracePt t="38047" x="3168650" y="2711450"/>
          <p14:tracePt t="38064" x="3028950" y="2819400"/>
          <p14:tracePt t="38081" x="2965450" y="2882900"/>
          <p14:tracePt t="38098" x="2914650" y="2952750"/>
          <p14:tracePt t="38115" x="2863850" y="3016250"/>
          <p14:tracePt t="38131" x="2800350" y="3098800"/>
          <p14:tracePt t="38147" x="2736850" y="3175000"/>
          <p14:tracePt t="38164" x="2654300" y="3302000"/>
          <p14:tracePt t="38181" x="2578100" y="3441700"/>
          <p14:tracePt t="38207" x="2470150" y="3695700"/>
          <p14:tracePt t="38231" x="2438400" y="3803650"/>
          <p14:tracePt t="38252" x="2400300" y="3975100"/>
          <p14:tracePt t="38264" x="2400300" y="4013200"/>
          <p14:tracePt t="38281" x="2419350" y="4191000"/>
          <p14:tracePt t="38297" x="2438400" y="4273550"/>
          <p14:tracePt t="38314" x="2463800" y="4362450"/>
          <p14:tracePt t="38331" x="2482850" y="4432300"/>
          <p14:tracePt t="38348" x="2514600" y="4540250"/>
          <p14:tracePt t="38364" x="2552700" y="4648200"/>
          <p14:tracePt t="38381" x="2584450" y="4743450"/>
          <p14:tracePt t="38398" x="2609850" y="4806950"/>
          <p14:tracePt t="38414" x="2628900" y="4845050"/>
          <p14:tracePt t="38431" x="2654300" y="4883150"/>
          <p14:tracePt t="38448" x="2679700" y="4914900"/>
          <p14:tracePt t="38465" x="2711450" y="4946650"/>
          <p14:tracePt t="38497" x="2774950" y="5022850"/>
          <p14:tracePt t="38515" x="2794000" y="5060950"/>
          <p14:tracePt t="38532" x="2832100" y="5124450"/>
          <p14:tracePt t="38548" x="2851150" y="5162550"/>
          <p14:tracePt t="38565" x="2876550" y="5207000"/>
          <p14:tracePt t="38588" x="2908300" y="5245100"/>
          <p14:tracePt t="38601" x="2921000" y="5257800"/>
          <p14:tracePt t="38616" x="2933700" y="5276850"/>
          <p14:tracePt t="38631" x="2946400" y="5283200"/>
          <p14:tracePt t="38648" x="2959100" y="5295900"/>
          <p14:tracePt t="38665" x="2978150" y="5314950"/>
          <p14:tracePt t="38681" x="3003550" y="5340350"/>
          <p14:tracePt t="38698" x="3028950" y="5372100"/>
          <p14:tracePt t="38715" x="3067050" y="5403850"/>
          <p14:tracePt t="38731" x="3124200" y="5441950"/>
          <p14:tracePt t="38748" x="3168650" y="5473700"/>
          <p14:tracePt t="38765" x="3200400" y="5492750"/>
          <p14:tracePt t="38782" x="3371850" y="5607050"/>
          <p14:tracePt t="38798" x="3543300" y="5740400"/>
          <p14:tracePt t="38816" x="3727450" y="5899150"/>
          <p14:tracePt t="38831" x="3886200" y="6013450"/>
          <p14:tracePt t="38848" x="4025900" y="6083300"/>
          <p14:tracePt t="38865" x="4159250" y="6108700"/>
          <p14:tracePt t="38882" x="4229100" y="6108700"/>
          <p14:tracePt t="38898" x="4318000" y="6096000"/>
          <p14:tracePt t="38915" x="4432300" y="6089650"/>
          <p14:tracePt t="38931" x="4552950" y="6096000"/>
          <p14:tracePt t="38948" x="4673600" y="6134100"/>
          <p14:tracePt t="38965" x="4845050" y="6210300"/>
          <p14:tracePt t="38982" x="5003800" y="6280150"/>
          <p14:tracePt t="39006" x="5238750" y="6356350"/>
          <p14:tracePt t="39031" x="5454650" y="6413500"/>
          <p14:tracePt t="39048" x="5695950" y="6470650"/>
          <p14:tracePt t="39065" x="5873750" y="6502400"/>
          <p14:tracePt t="39081" x="6019800" y="6527800"/>
          <p14:tracePt t="39098" x="6140450" y="6540500"/>
          <p14:tracePt t="39115" x="6216650" y="6540500"/>
          <p14:tracePt t="39132" x="6280150" y="6527800"/>
          <p14:tracePt t="39149" x="6350000" y="6508750"/>
          <p14:tracePt t="39165" x="6457950" y="6508750"/>
          <p14:tracePt t="39182" x="6540500" y="6508750"/>
          <p14:tracePt t="39198" x="6610350" y="6508750"/>
          <p14:tracePt t="39215" x="6667500" y="6508750"/>
          <p14:tracePt t="39232" x="6692900" y="6496050"/>
          <p14:tracePt t="39249" x="6705600" y="6489700"/>
          <p14:tracePt t="39265" x="6724650" y="6477000"/>
          <p14:tracePt t="39302" x="6762750" y="6438900"/>
          <p14:tracePt t="39318" x="6788150" y="6426200"/>
          <p14:tracePt t="39332" x="6819900" y="6400800"/>
          <p14:tracePt t="39348" x="6845300" y="6375400"/>
          <p14:tracePt t="39365" x="6870700" y="6337300"/>
          <p14:tracePt t="39382" x="6896100" y="6299200"/>
          <p14:tracePt t="39399" x="6927850" y="6261100"/>
          <p14:tracePt t="39415" x="6953250" y="6223000"/>
          <p14:tracePt t="39435" x="6985000" y="6178550"/>
          <p14:tracePt t="39449" x="6991350" y="6172200"/>
          <p14:tracePt t="39471" x="7023100" y="6121400"/>
          <p14:tracePt t="39482" x="7042150" y="6083300"/>
          <p14:tracePt t="39499" x="7067550" y="6013450"/>
          <p14:tracePt t="39516" x="7105650" y="5911850"/>
          <p14:tracePt t="39532" x="7137400" y="5842000"/>
          <p14:tracePt t="39552" x="7175500" y="5784850"/>
          <p14:tracePt t="39572" x="7232650" y="5702300"/>
          <p14:tracePt t="39582" x="7258050" y="5670550"/>
          <p14:tracePt t="39599" x="7296150" y="5600700"/>
          <p14:tracePt t="39615" x="7334250" y="5518150"/>
          <p14:tracePt t="39632" x="7366000" y="5410200"/>
          <p14:tracePt t="39649" x="7404100" y="5295900"/>
          <p14:tracePt t="39666" x="7423150" y="5200650"/>
          <p14:tracePt t="39682" x="7435850" y="5130800"/>
          <p14:tracePt t="39699" x="7448550" y="5054600"/>
          <p14:tracePt t="39716" x="7461250" y="4946650"/>
          <p14:tracePt t="39733" x="7467600" y="4870450"/>
          <p14:tracePt t="39764" x="7467600" y="4743450"/>
          <p14:tracePt t="39779" x="7448550" y="4673600"/>
          <p14:tracePt t="39795" x="7423150" y="4616450"/>
          <p14:tracePt t="39806" x="7410450" y="4578350"/>
          <p14:tracePt t="39815" x="7404100" y="4559300"/>
          <p14:tracePt t="39832" x="7378700" y="4508500"/>
          <p14:tracePt t="39849" x="7353300" y="4457700"/>
          <p14:tracePt t="39866" x="7334250" y="4419600"/>
          <p14:tracePt t="39882" x="7308850" y="4387850"/>
          <p14:tracePt t="39899" x="7277100" y="4356100"/>
          <p14:tracePt t="39916" x="7258050" y="4330700"/>
          <p14:tracePt t="39933" x="7213600" y="4286250"/>
          <p14:tracePt t="39949" x="7131050" y="4222750"/>
          <p14:tracePt t="39966" x="7067550" y="4159250"/>
          <p14:tracePt t="39983" x="7010400" y="4102100"/>
          <p14:tracePt t="39999" x="6978650" y="4057650"/>
          <p14:tracePt t="40016" x="6921500" y="4000500"/>
          <p14:tracePt t="40032" x="6877050" y="3956050"/>
          <p14:tracePt t="40049" x="6807200" y="3898900"/>
          <p14:tracePt t="40067" x="6756400" y="3867150"/>
          <p14:tracePt t="40087" x="6648450" y="3816350"/>
          <p14:tracePt t="40099" x="6623050" y="3803650"/>
          <p14:tracePt t="40116" x="6578600" y="3790950"/>
          <p14:tracePt t="40132" x="6489700" y="3765550"/>
          <p14:tracePt t="40149" x="6394450" y="3733800"/>
          <p14:tracePt t="40166" x="6286500" y="3708400"/>
          <p14:tracePt t="40183" x="6153150" y="3683000"/>
          <p14:tracePt t="40199" x="5873750" y="3657600"/>
          <p14:tracePt t="40216" x="5651500" y="3657600"/>
          <p14:tracePt t="40232" x="5486400" y="3657600"/>
          <p14:tracePt t="40249" x="5302250" y="3676650"/>
          <p14:tracePt t="40271" x="5130800" y="3714750"/>
          <p14:tracePt t="40287" x="5067300" y="3740150"/>
          <p14:tracePt t="40303" x="5016500" y="3759200"/>
          <p14:tracePt t="40316" x="4991100" y="3765550"/>
          <p14:tracePt t="40333" x="4965700" y="3771900"/>
          <p14:tracePt t="45921" x="4959350" y="3759200"/>
          <p14:tracePt t="45938" x="4946650" y="3746500"/>
          <p14:tracePt t="46254" x="4997450" y="3727450"/>
          <p14:tracePt t="46271" x="5035550" y="3708400"/>
          <p14:tracePt t="46288" x="5060950" y="3702050"/>
          <p14:tracePt t="46305" x="5067300" y="3689350"/>
          <p14:tracePt t="46321" x="5073650" y="3689350"/>
          <p14:tracePt t="46360" x="5092700" y="3676650"/>
          <p14:tracePt t="46371" x="5105400" y="3663950"/>
          <p14:tracePt t="46387" x="5118100" y="3651250"/>
          <p14:tracePt t="46404" x="5130800" y="3638550"/>
          <p14:tracePt t="46421" x="5143500" y="3632200"/>
          <p14:tracePt t="46445" x="5143500" y="3625850"/>
          <p14:tracePt t="46543" x="5130800" y="3575050"/>
          <p14:tracePt t="46554" x="5124450" y="3556000"/>
          <p14:tracePt t="46571" x="5111750" y="3524250"/>
          <p14:tracePt t="46588" x="5092700" y="3492500"/>
          <p14:tracePt t="46605" x="5086350" y="3454400"/>
          <p14:tracePt t="46621" x="5054600" y="3397250"/>
          <p14:tracePt t="46638" x="5022850" y="3365500"/>
          <p14:tracePt t="46654" x="4997450" y="3346450"/>
          <p14:tracePt t="46672" x="4991100" y="3340100"/>
          <p14:tracePt t="46788" x="4984750" y="3340100"/>
          <p14:tracePt t="46805" x="4959350" y="3340100"/>
          <p14:tracePt t="46821" x="4927600" y="3352800"/>
          <p14:tracePt t="46838" x="4902200" y="3359150"/>
          <p14:tracePt t="46854" x="4864100" y="3371850"/>
          <p14:tracePt t="46871" x="4800600" y="3397250"/>
          <p14:tracePt t="46888" x="4762500" y="3416300"/>
          <p14:tracePt t="46905" x="4737100" y="3422650"/>
          <p14:tracePt t="46927" x="4718050" y="3429000"/>
          <p14:tracePt t="46971" x="4711700" y="3429000"/>
          <p14:tracePt t="46988" x="4705350" y="3435350"/>
          <p14:tracePt t="47005" x="4679950" y="3448050"/>
          <p14:tracePt t="47022" x="4654550" y="3460750"/>
          <p14:tracePt t="47038" x="4616450" y="3467100"/>
          <p14:tracePt t="47057" x="4591050" y="3473450"/>
          <p14:tracePt t="47072" x="4572000" y="3473450"/>
          <p14:tracePt t="47088" x="4559300" y="3473450"/>
          <p14:tracePt t="47113" x="4508500" y="3479800"/>
          <p14:tracePt t="47122" x="4470400" y="3486150"/>
          <p14:tracePt t="47149" x="4368800" y="3486150"/>
          <p14:tracePt t="47159" x="4349750" y="3486150"/>
          <p14:tracePt t="47175" x="4298950" y="3486150"/>
          <p14:tracePt t="47188" x="4279900" y="3486150"/>
          <p14:tracePt t="47205" x="4273550" y="3486150"/>
          <p14:tracePt t="47222" x="4267200" y="3486150"/>
          <p14:tracePt t="47308" x="4267200" y="3479800"/>
          <p14:tracePt t="47322" x="4267200" y="3473450"/>
          <p14:tracePt t="47355" x="4267200" y="3467100"/>
          <p14:tracePt t="47389" x="4273550" y="3460750"/>
          <p14:tracePt t="47405" x="4279900" y="3448050"/>
          <p14:tracePt t="47428" x="4292600" y="3422650"/>
          <p14:tracePt t="47439" x="4298950" y="3416300"/>
          <p14:tracePt t="47456" x="4311650" y="3409950"/>
          <p14:tracePt t="47485" x="4311650" y="3403600"/>
          <p14:tracePt t="47776" x="4311650" y="3422650"/>
          <p14:tracePt t="47789" x="4311650" y="3441700"/>
          <p14:tracePt t="47806" x="4330700" y="3600450"/>
          <p14:tracePt t="47823" x="4356100" y="3721100"/>
          <p14:tracePt t="47845" x="4406900" y="3943350"/>
          <p14:tracePt t="47856" x="4432300" y="4044950"/>
          <p14:tracePt t="47872" x="4489450" y="4235450"/>
          <p14:tracePt t="47890" x="4584700" y="4457700"/>
          <p14:tracePt t="47906" x="4711700" y="4667250"/>
          <p14:tracePt t="47924" x="4838700" y="4806950"/>
          <p14:tracePt t="47939" x="4921250" y="4889500"/>
          <p14:tracePt t="47956" x="5003800" y="4965700"/>
          <p14:tracePt t="47973" x="5054600" y="5010150"/>
          <p14:tracePt t="47989" x="5124450" y="5067300"/>
          <p14:tracePt t="48006" x="5219700" y="5130800"/>
          <p14:tracePt t="48031" x="5518150" y="5257800"/>
          <p14:tracePt t="48039" x="5613400" y="5289550"/>
          <p14:tracePt t="48056" x="5784850" y="5340350"/>
          <p14:tracePt t="48072" x="6026150" y="5403850"/>
          <p14:tracePt t="48089" x="6197600" y="5435600"/>
          <p14:tracePt t="48106" x="6375400" y="5461000"/>
          <p14:tracePt t="48123" x="6635750" y="5505450"/>
          <p14:tracePt t="48139" x="6896100" y="5543550"/>
          <p14:tracePt t="48156" x="7073900" y="5556250"/>
          <p14:tracePt t="48173" x="7302500" y="5568950"/>
          <p14:tracePt t="48189" x="7467600" y="5575300"/>
          <p14:tracePt t="48206" x="7632700" y="5575300"/>
          <p14:tracePt t="48223" x="7753350" y="5562600"/>
          <p14:tracePt t="48239" x="7880350" y="5530850"/>
          <p14:tracePt t="48256" x="8051800" y="5499100"/>
          <p14:tracePt t="48276" x="8432800" y="5435600"/>
          <p14:tracePt t="48291" x="8655050" y="5384800"/>
          <p14:tracePt t="48307" x="8839200" y="5334000"/>
          <p14:tracePt t="48323" x="8972550" y="5276850"/>
          <p14:tracePt t="48340" x="9067800" y="5187950"/>
          <p14:tracePt t="48360" x="9099550" y="5029200"/>
          <p14:tracePt t="48373" x="9074150" y="4826000"/>
          <p14:tracePt t="48390" x="8997950" y="4622800"/>
          <p14:tracePt t="48406" x="8940800" y="4476750"/>
          <p14:tracePt t="48423" x="8890000" y="4362450"/>
          <p14:tracePt t="48439" x="8826500" y="4248150"/>
          <p14:tracePt t="48456" x="8763000" y="4146550"/>
          <p14:tracePt t="48473" x="8686800" y="4044950"/>
          <p14:tracePt t="48489" x="8604250" y="3956050"/>
          <p14:tracePt t="48506" x="8489950" y="3854450"/>
          <p14:tracePt t="48523" x="8337550" y="3752850"/>
          <p14:tracePt t="48540" x="8121650" y="3619500"/>
          <p14:tracePt t="48556" x="8013700" y="3549650"/>
          <p14:tracePt t="48573" x="7943850" y="3505200"/>
          <p14:tracePt t="48590" x="7854950" y="3441700"/>
          <p14:tracePt t="48606" x="7791450" y="3397250"/>
          <p14:tracePt t="48623" x="7721600" y="3352800"/>
          <p14:tracePt t="48640" x="7645400" y="3302000"/>
          <p14:tracePt t="48656" x="7531100" y="3238500"/>
          <p14:tracePt t="48675" x="7391400" y="3181350"/>
          <p14:tracePt t="48691" x="7283450" y="3143250"/>
          <p14:tracePt t="48707" x="7245350" y="3136900"/>
          <p14:tracePt t="48723" x="7118350" y="3117850"/>
          <p14:tracePt t="48740" x="6985000" y="3105150"/>
          <p14:tracePt t="48757" x="6819900" y="3105150"/>
          <p14:tracePt t="48773" x="6451600" y="3136900"/>
          <p14:tracePt t="48790" x="6235700" y="3168650"/>
          <p14:tracePt t="48806" x="6013450" y="3200400"/>
          <p14:tracePt t="48823" x="5822950" y="3225800"/>
          <p14:tracePt t="48840" x="5645150" y="3238500"/>
          <p14:tracePt t="48860" x="5480050" y="3251200"/>
          <p14:tracePt t="48873" x="5340350" y="3263900"/>
          <p14:tracePt t="48890" x="5124450" y="3295650"/>
          <p14:tracePt t="48906" x="4965700" y="3333750"/>
          <p14:tracePt t="48924" x="4806950" y="3397250"/>
          <p14:tracePt t="48940" x="4705350" y="3460750"/>
          <p14:tracePt t="48957" x="4616450" y="3530600"/>
          <p14:tracePt t="48973" x="4565650" y="3587750"/>
          <p14:tracePt t="48990" x="4508500" y="3670300"/>
          <p14:tracePt t="49007" x="4451350" y="3759200"/>
          <p14:tracePt t="49032" x="4330700" y="3886200"/>
          <p14:tracePt t="49040" x="4286250" y="3930650"/>
          <p14:tracePt t="49057" x="4235450" y="3994150"/>
          <p14:tracePt t="49075" x="4210050" y="4064000"/>
          <p14:tracePt t="49091" x="4203700" y="4114800"/>
          <p14:tracePt t="49112" x="4210050" y="4203700"/>
          <p14:tracePt t="49123" x="4210050" y="4241800"/>
          <p14:tracePt t="49140" x="4216400" y="4337050"/>
          <p14:tracePt t="49157" x="4229100" y="4451350"/>
          <p14:tracePt t="49173" x="4241800" y="4572000"/>
          <p14:tracePt t="49190" x="4248150" y="4641850"/>
          <p14:tracePt t="49207" x="4267200" y="4705350"/>
          <p14:tracePt t="49223" x="4298950" y="4743450"/>
          <p14:tracePt t="49240" x="4311650" y="4762500"/>
          <p14:tracePt t="49257" x="4337050" y="4794250"/>
          <p14:tracePt t="49274" x="4356100" y="4832350"/>
          <p14:tracePt t="49300" x="4406900" y="4940300"/>
          <p14:tracePt t="49311" x="4425950" y="4972050"/>
          <p14:tracePt t="49324" x="4457700" y="5016500"/>
          <p14:tracePt t="49348" x="4483100" y="5041900"/>
          <p14:tracePt t="49359" x="4489450" y="5048250"/>
          <p14:tracePt t="49445" x="4489450" y="5054600"/>
          <p14:tracePt t="49457" x="4489450" y="5060950"/>
          <p14:tracePt t="49476" x="4502150" y="5080000"/>
          <p14:tracePt t="49494" x="4508500" y="5099050"/>
          <p14:tracePt t="49604" x="4514850" y="5099050"/>
          <p14:tracePt t="49634" x="4533900" y="5111750"/>
          <p14:tracePt t="49647" x="4546600" y="5111750"/>
          <p14:tracePt t="49665" x="4552950" y="5118100"/>
          <p14:tracePt t="49674" x="4559300" y="5118100"/>
          <p14:tracePt t="49691" x="4578350" y="5118100"/>
          <p14:tracePt t="49718" x="4641850" y="5130800"/>
          <p14:tracePt t="49728" x="4660900" y="5130800"/>
          <p14:tracePt t="49741" x="4699000" y="5137150"/>
          <p14:tracePt t="49758" x="4730750" y="5137150"/>
          <p14:tracePt t="49774" x="4749800" y="5137150"/>
          <p14:tracePt t="49790" x="4749800" y="5143500"/>
          <p14:tracePt t="49807" x="4756150" y="5143500"/>
          <p14:tracePt t="49841" x="4762500" y="5156200"/>
          <p14:tracePt t="49867" x="4787900" y="5207000"/>
          <p14:tracePt t="49879" x="4787900" y="5213350"/>
          <p14:tracePt t="49894" x="4794250" y="5219700"/>
          <p14:tracePt t="50041" x="4800600" y="5207000"/>
          <p14:tracePt t="50057" x="4813300" y="5181600"/>
          <p14:tracePt t="50074" x="4851400" y="5143500"/>
          <p14:tracePt t="50091" x="4933950" y="5105400"/>
          <p14:tracePt t="50107" x="5054600" y="5054600"/>
          <p14:tracePt t="50125" x="5130800" y="5010150"/>
          <p14:tracePt t="50145" x="5187950" y="4978400"/>
          <p14:tracePt t="50158" x="5226050" y="4940300"/>
          <p14:tracePt t="50175" x="5257800" y="4914900"/>
          <p14:tracePt t="50192" x="5276850" y="4889500"/>
          <p14:tracePt t="50207" x="5295900" y="4876800"/>
          <p14:tracePt t="50224" x="5302250" y="4870450"/>
          <p14:tracePt t="50442" x="5308600" y="4870450"/>
          <p14:tracePt t="50450" x="5321300" y="4883150"/>
          <p14:tracePt t="50460" x="5334000" y="4908550"/>
          <p14:tracePt t="50474" x="5372100" y="4940300"/>
          <p14:tracePt t="50491" x="5391150" y="4953000"/>
          <p14:tracePt t="50508" x="5403850" y="4965700"/>
          <p14:tracePt t="50525" x="5416550" y="4965700"/>
          <p14:tracePt t="50541" x="5429250" y="4972050"/>
          <p14:tracePt t="50558" x="5435600" y="4972050"/>
          <p14:tracePt t="50575" x="5441950" y="4972050"/>
          <p14:tracePt t="50591" x="5448300" y="4972050"/>
          <p14:tracePt t="50608" x="5467350" y="4978400"/>
          <p14:tracePt t="50625" x="5486400" y="4984750"/>
          <p14:tracePt t="50675" x="5486400" y="4991100"/>
          <p14:tracePt t="50692" x="5486400" y="4997450"/>
          <p14:tracePt t="50796" x="5486400" y="5010150"/>
          <p14:tracePt t="50808" x="5486400" y="5029200"/>
          <p14:tracePt t="50825" x="5486400" y="5041900"/>
          <p14:tracePt t="50853" x="5486400" y="5054600"/>
          <p14:tracePt t="50867" x="5486400" y="5060950"/>
          <p14:tracePt t="50942" x="5505450" y="5060950"/>
          <p14:tracePt t="50958" x="5543550" y="5054600"/>
          <p14:tracePt t="50975" x="5607050" y="5054600"/>
          <p14:tracePt t="51000" x="5689600" y="5035550"/>
          <p14:tracePt t="51008" x="5715000" y="5029200"/>
          <p14:tracePt t="51025" x="5772150" y="5016500"/>
          <p14:tracePt t="51043" x="5810250" y="5003800"/>
          <p14:tracePt t="51059" x="5835650" y="4997450"/>
          <p14:tracePt t="51086" x="5873750" y="4991100"/>
          <p14:tracePt t="51099" x="5880100" y="4991100"/>
          <p14:tracePt t="51123" x="5911850" y="4991100"/>
          <p14:tracePt t="51142" x="5949950" y="4984750"/>
          <p14:tracePt t="51159" x="5956300" y="4984750"/>
          <p14:tracePt t="51176" x="5975350" y="4978400"/>
          <p14:tracePt t="51192" x="6000750" y="4972050"/>
          <p14:tracePt t="51208" x="6013450" y="4965700"/>
          <p14:tracePt t="51225" x="6019800" y="4965700"/>
          <p14:tracePt t="51309" x="6032500" y="4965700"/>
          <p14:tracePt t="51325" x="6108700" y="4953000"/>
          <p14:tracePt t="51342" x="6223000" y="4933950"/>
          <p14:tracePt t="51363" x="6400800" y="4870450"/>
          <p14:tracePt t="51376" x="6540500" y="4813300"/>
          <p14:tracePt t="51392" x="6635750" y="4768850"/>
          <p14:tracePt t="51411" x="6737350" y="4718050"/>
          <p14:tracePt t="51427" x="6807200" y="4660900"/>
          <p14:tracePt t="51443" x="6851650" y="4603750"/>
          <p14:tracePt t="51459" x="6889750" y="4540250"/>
          <p14:tracePt t="51476" x="6908800" y="4489450"/>
          <p14:tracePt t="51501" x="6915150" y="4387850"/>
          <p14:tracePt t="51513" x="6902450" y="4286250"/>
          <p14:tracePt t="51526" x="6896100" y="4241800"/>
          <p14:tracePt t="51548" x="6858000" y="4127500"/>
          <p14:tracePt t="51561" x="6838950" y="4083050"/>
          <p14:tracePt t="51579" x="6788150" y="3975100"/>
          <p14:tracePt t="51593" x="6775450" y="3962400"/>
          <p14:tracePt t="51609" x="6750050" y="3905250"/>
          <p14:tracePt t="51610" x="6743700" y="3898900"/>
          <p14:tracePt t="51625" x="6731000" y="3867150"/>
          <p14:tracePt t="51642" x="6711950" y="3835400"/>
          <p14:tracePt t="51659" x="6680200" y="3784600"/>
          <p14:tracePt t="51676" x="6642100" y="3740150"/>
          <p14:tracePt t="51692" x="6591300" y="3683000"/>
          <p14:tracePt t="51715" x="6502400" y="3587750"/>
          <p14:tracePt t="51726" x="6451600" y="3524250"/>
          <p14:tracePt t="51742" x="6394450" y="3454400"/>
          <p14:tracePt t="51759" x="6305550" y="3333750"/>
          <p14:tracePt t="51776" x="6203950" y="3213100"/>
          <p14:tracePt t="51792" x="6102350" y="3124200"/>
          <p14:tracePt t="51809" x="6019800" y="3067050"/>
          <p14:tracePt t="51830" x="5886450" y="2978150"/>
          <p14:tracePt t="51843" x="5861050" y="2971800"/>
          <p14:tracePt t="51859" x="5797550" y="2946400"/>
          <p14:tracePt t="51876" x="5715000" y="2940050"/>
          <p14:tracePt t="51892" x="5689600" y="2940050"/>
          <p14:tracePt t="51909" x="5657850" y="2940050"/>
          <p14:tracePt t="51925" x="5626100" y="2940050"/>
          <p14:tracePt t="51943" x="5588000" y="2959100"/>
          <p14:tracePt t="51959" x="5562600" y="2971800"/>
          <p14:tracePt t="51976" x="5505450" y="2997200"/>
          <p14:tracePt t="51993" x="5435600" y="3028950"/>
          <p14:tracePt t="52019" x="5276850" y="3098800"/>
          <p14:tracePt t="52033" x="5181600" y="3136900"/>
          <p14:tracePt t="52045" x="5105400" y="3175000"/>
          <p14:tracePt t="52059" x="5060950" y="3200400"/>
          <p14:tracePt t="52076" x="4997450" y="3238500"/>
          <p14:tracePt t="52093" x="4946650" y="3282950"/>
          <p14:tracePt t="52111" x="4883150" y="3340100"/>
          <p14:tracePt t="52126" x="4845050" y="3397250"/>
          <p14:tracePt t="52143" x="4781550" y="3460750"/>
          <p14:tracePt t="52159" x="4730750" y="3517900"/>
          <p14:tracePt t="52176" x="4641850" y="3619500"/>
          <p14:tracePt t="52195" x="4572000" y="3746500"/>
          <p14:tracePt t="52209" x="4546600" y="3860800"/>
          <p14:tracePt t="52226" x="4546600" y="3975100"/>
          <p14:tracePt t="52243" x="4565650" y="4114800"/>
          <p14:tracePt t="52259" x="4591050" y="4241800"/>
          <p14:tracePt t="52276" x="4629150" y="4387850"/>
          <p14:tracePt t="52293" x="4686300" y="4495800"/>
          <p14:tracePt t="52310" x="4762500" y="4591050"/>
          <p14:tracePt t="52326" x="4864100" y="4673600"/>
          <p14:tracePt t="52344" x="4991100" y="4730750"/>
          <p14:tracePt t="52344" x="5073650" y="4756150"/>
          <p14:tracePt t="52359" x="5200650" y="4787900"/>
          <p14:tracePt t="52388" x="5429250" y="4806950"/>
          <p14:tracePt t="52399" x="5543550" y="4819650"/>
          <p14:tracePt t="52410" x="5594350" y="4826000"/>
          <p14:tracePt t="52427" x="5676900" y="4832350"/>
          <p14:tracePt t="52443" x="5734050" y="4838700"/>
          <p14:tracePt t="52460" x="5797550" y="4851400"/>
          <p14:tracePt t="52476" x="5848350" y="4857750"/>
          <p14:tracePt t="52493" x="5892800" y="4857750"/>
          <p14:tracePt t="52510" x="5905500" y="4857750"/>
          <p14:tracePt t="52527" x="5911850" y="4857750"/>
          <p14:tracePt t="52543" x="5918200" y="4851400"/>
          <p14:tracePt t="52560" x="5930900" y="4838700"/>
          <p14:tracePt t="52578" x="5949950" y="4813300"/>
          <p14:tracePt t="52593" x="5969000" y="4787900"/>
          <p14:tracePt t="52611" x="6000750" y="4749800"/>
          <p14:tracePt t="52639" x="6026150" y="4724400"/>
          <p14:tracePt t="52648" x="6026150" y="4718050"/>
          <p14:tracePt t="52660" x="6032500" y="4711700"/>
          <p14:tracePt t="52676" x="6038850" y="4711700"/>
          <p14:tracePt t="54065" x="6038850" y="4705350"/>
          <p14:tracePt t="54078" x="6038850" y="4692650"/>
          <p14:tracePt t="54094" x="6045200" y="4686300"/>
          <p14:tracePt t="54111" x="6045200" y="4679950"/>
          <p14:tracePt t="54153" x="6064250" y="4667250"/>
          <p14:tracePt t="54164" x="6102350" y="4654550"/>
          <p14:tracePt t="54179" x="6127750" y="4648200"/>
          <p14:tracePt t="54194" x="6184900" y="4635500"/>
          <p14:tracePt t="54212" x="6248400" y="4616450"/>
          <p14:tracePt t="54213" x="6273800" y="4610100"/>
          <p14:tracePt t="54228" x="6305550" y="4603750"/>
          <p14:tracePt t="54244" x="6337300" y="4591050"/>
          <p14:tracePt t="54261" x="6362700" y="4572000"/>
          <p14:tracePt t="54278" x="6375400" y="4572000"/>
          <p14:tracePt t="54354" x="6375400" y="4565650"/>
          <p14:tracePt t="54380" x="6381750" y="4565650"/>
          <p14:tracePt t="54394" x="6388100" y="4559300"/>
          <p14:tracePt t="54411" x="6407150" y="4540250"/>
          <p14:tracePt t="54428" x="6432550" y="4521200"/>
          <p14:tracePt t="54444" x="6470650" y="4495800"/>
          <p14:tracePt t="54461" x="6508750" y="4476750"/>
          <p14:tracePt t="54478" x="6546850" y="4464050"/>
          <p14:tracePt t="54500" x="6604000" y="4445000"/>
          <p14:tracePt t="54511" x="6654800" y="4425950"/>
          <p14:tracePt t="54528" x="6692900" y="4406900"/>
          <p14:tracePt t="54545" x="6711950" y="4400550"/>
          <p14:tracePt t="54561" x="6718300" y="4394200"/>
          <p14:tracePt t="54579" x="6731000" y="4381500"/>
          <p14:tracePt t="54595" x="6743700" y="4368800"/>
          <p14:tracePt t="54612" x="6756400" y="4349750"/>
          <p14:tracePt t="54632" x="6775450" y="4330700"/>
          <p14:tracePt t="54645" x="6775450" y="4324350"/>
          <p14:tracePt t="54662" x="6781800" y="4318000"/>
          <p14:tracePt t="54678" x="6781800" y="4311650"/>
          <p14:tracePt t="54830" x="6781800" y="4305300"/>
          <p14:tracePt t="54845" x="6781800" y="4298950"/>
          <p14:tracePt t="54862" x="6775450" y="4273550"/>
          <p14:tracePt t="54878" x="6769100" y="4254500"/>
          <p14:tracePt t="54895" x="6769100" y="4235450"/>
          <p14:tracePt t="54915" x="6762750" y="4210050"/>
          <p14:tracePt t="54928" x="6750050" y="4165600"/>
          <p14:tracePt t="54945" x="6750050" y="4133850"/>
          <p14:tracePt t="54963" x="6750050" y="4089400"/>
          <p14:tracePt t="54980" x="6750050" y="4025900"/>
          <p14:tracePt t="54995" x="6750050" y="3962400"/>
          <p14:tracePt t="55014" x="6743700" y="3898900"/>
          <p14:tracePt t="55015" x="6743700" y="3873500"/>
          <p14:tracePt t="55028" x="6737350" y="3860800"/>
          <p14:tracePt t="55045" x="6724650" y="3816350"/>
          <p14:tracePt t="55062" x="6711950" y="3784600"/>
          <p14:tracePt t="55078" x="6699250" y="3759200"/>
          <p14:tracePt t="55100" x="6686550" y="3740150"/>
          <p14:tracePt t="55112" x="6680200" y="3727450"/>
          <p14:tracePt t="55129" x="6680200" y="3721100"/>
          <p14:tracePt t="55228" x="6680200" y="3714750"/>
          <p14:tracePt t="55245" x="6673850" y="3702050"/>
          <p14:tracePt t="55262" x="6667500" y="3689350"/>
          <p14:tracePt t="55279" x="6654800" y="3670300"/>
          <p14:tracePt t="55295" x="6616700" y="3638550"/>
          <p14:tracePt t="55312" x="6540500" y="3600450"/>
          <p14:tracePt t="55338" x="6515100" y="3562350"/>
          <p14:tracePt t="55351" x="6515100" y="3556000"/>
          <p14:tracePt t="55379" x="6515100" y="3543300"/>
          <p14:tracePt t="55395" x="6527800" y="3492500"/>
          <p14:tracePt t="55412" x="6540500" y="3441700"/>
          <p14:tracePt t="55430" x="6553200" y="3384550"/>
          <p14:tracePt t="55445" x="6565900" y="3302000"/>
          <p14:tracePt t="55462" x="6565900" y="3232150"/>
          <p14:tracePt t="55480" x="6565900" y="3168650"/>
          <p14:tracePt t="55495" x="6565900" y="3105150"/>
          <p14:tracePt t="55512" x="6565900" y="3054350"/>
          <p14:tracePt t="55513" x="6559550" y="3028950"/>
          <p14:tracePt t="55529" x="6553200" y="3009900"/>
          <p14:tracePt t="55546" x="6546850" y="2965450"/>
          <p14:tracePt t="55573" x="6527800" y="2901950"/>
          <p14:tracePt t="55591" x="6521450" y="2889250"/>
          <p14:tracePt t="55602" x="6515100" y="2870200"/>
          <p14:tracePt t="55617" x="6502400" y="2851150"/>
          <p14:tracePt t="55629" x="6477000" y="2819400"/>
          <p14:tracePt t="55645" x="6451600" y="2794000"/>
          <p14:tracePt t="55662" x="6419850" y="2768600"/>
          <p14:tracePt t="55679" x="6394450" y="2749550"/>
          <p14:tracePt t="55696" x="6362700" y="2736850"/>
          <p14:tracePt t="55714" x="6343650" y="2724150"/>
          <p14:tracePt t="55729" x="6337300" y="2717800"/>
          <p14:tracePt t="55747" x="6324600" y="2717800"/>
          <p14:tracePt t="55763" x="6318250" y="2711450"/>
          <p14:tracePt t="55779" x="6273800" y="2711450"/>
          <p14:tracePt t="55808" x="6165850" y="2717800"/>
          <p14:tracePt t="55815" x="6146800" y="2724150"/>
          <p14:tracePt t="55829" x="6115050" y="2724150"/>
          <p14:tracePt t="55847" x="6076950" y="2730500"/>
          <p14:tracePt t="55862" x="6038850" y="2736850"/>
          <p14:tracePt t="55888" x="5988050" y="2743200"/>
          <p14:tracePt t="55904" x="5956300" y="2755900"/>
          <p14:tracePt t="55923" x="5930900" y="2762250"/>
          <p14:tracePt t="55936" x="5911850" y="2768600"/>
          <p14:tracePt t="55954" x="5899150" y="2768600"/>
          <p14:tracePt t="55962" x="5892800" y="2774950"/>
          <p14:tracePt t="55979" x="5873750" y="2781300"/>
          <p14:tracePt t="55996" x="5848350" y="2794000"/>
          <p14:tracePt t="56013" x="5810250" y="2806700"/>
          <p14:tracePt t="56035" x="5759450" y="2819400"/>
          <p14:tracePt t="56046" x="5746750" y="2825750"/>
          <p14:tracePt t="56062" x="5683250" y="2851150"/>
          <p14:tracePt t="56079" x="5651500" y="2863850"/>
          <p14:tracePt t="56096" x="5594350" y="2882900"/>
          <p14:tracePt t="56112" x="5562600" y="2889250"/>
          <p14:tracePt t="56129" x="5549900" y="2895600"/>
          <p14:tracePt t="56213" x="5530850" y="2901950"/>
          <p14:tracePt t="56230" x="5473700" y="2927350"/>
          <p14:tracePt t="56246" x="5416550" y="2959100"/>
          <p14:tracePt t="56247" x="5384800" y="2984500"/>
          <p14:tracePt t="56264" x="5314950" y="3028950"/>
          <p14:tracePt t="56279" x="5264150" y="3060700"/>
          <p14:tracePt t="56296" x="5207000" y="3105150"/>
          <p14:tracePt t="56313" x="5175250" y="3136900"/>
          <p14:tracePt t="56329" x="5130800" y="3175000"/>
          <p14:tracePt t="56346" x="5099050" y="3213100"/>
          <p14:tracePt t="56363" x="5080000" y="3238500"/>
          <p14:tracePt t="56379" x="5067300" y="3263900"/>
          <p14:tracePt t="56396" x="5060950" y="3282950"/>
          <p14:tracePt t="56413" x="5054600" y="3302000"/>
          <p14:tracePt t="56430" x="5048250" y="3314700"/>
          <p14:tracePt t="56453" x="5041900" y="3321050"/>
          <p14:tracePt t="56463" x="5041900" y="3327400"/>
          <p14:tracePt t="56514" x="5041900" y="3333750"/>
          <p14:tracePt t="56531" x="5035550" y="3340100"/>
          <p14:tracePt t="56547" x="5035550" y="3352800"/>
          <p14:tracePt t="56563" x="5029200" y="3365500"/>
          <p14:tracePt t="56580" x="5022850" y="3378200"/>
          <p14:tracePt t="56599" x="5016500" y="3384550"/>
          <p14:tracePt t="56613" x="5010150" y="3397250"/>
          <p14:tracePt t="56629" x="5003800" y="3397250"/>
          <p14:tracePt t="56646" x="5003800" y="3403600"/>
          <p14:tracePt t="56663" x="4997450" y="3403600"/>
          <p14:tracePt t="56679" x="4997450" y="3409950"/>
          <p14:tracePt t="56830" x="4997450" y="3422650"/>
          <p14:tracePt t="56846" x="4997450" y="3441700"/>
          <p14:tracePt t="56863" x="5010150" y="3473450"/>
          <p14:tracePt t="56880" x="5048250" y="3517900"/>
          <p14:tracePt t="56897" x="5111750" y="3568700"/>
          <p14:tracePt t="56913" x="5200650" y="3613150"/>
          <p14:tracePt t="56931" x="5302250" y="3657600"/>
          <p14:tracePt t="56946" x="5378450" y="3683000"/>
          <p14:tracePt t="56963" x="5441950" y="3695700"/>
          <p14:tracePt t="56982" x="5454650" y="3695700"/>
          <p14:tracePt t="56997" x="5461000" y="3695700"/>
          <p14:tracePt t="57013" x="5467350" y="3676650"/>
          <p14:tracePt t="57454" x="5467350" y="3663950"/>
          <p14:tracePt t="57463" x="5467350" y="3657600"/>
          <p14:tracePt t="57481" x="5467350" y="3625850"/>
          <p14:tracePt t="57831" x="5499100" y="3632200"/>
          <p14:tracePt t="57847" x="5645150" y="3644900"/>
          <p14:tracePt t="57864" x="5772150" y="3663950"/>
          <p14:tracePt t="57881" x="5892800" y="3676650"/>
          <p14:tracePt t="57898" x="5981700" y="3689350"/>
          <p14:tracePt t="57914" x="6026150" y="3695700"/>
          <p14:tracePt t="57931" x="6038850" y="3695700"/>
          <p14:tracePt t="58106" x="6045200" y="3695700"/>
          <p14:tracePt t="58115" x="6064250" y="3708400"/>
          <p14:tracePt t="58131" x="6108700" y="3740150"/>
          <p14:tracePt t="58148" x="6146800" y="3771900"/>
          <p14:tracePt t="58164" x="6178550" y="3797300"/>
          <p14:tracePt t="58181" x="6197600" y="3803650"/>
          <p14:tracePt t="58198" x="6210300" y="3810000"/>
          <p14:tracePt t="58245" x="6223000" y="3810000"/>
          <p14:tracePt t="58269" x="6235700" y="3816350"/>
          <p14:tracePt t="58281" x="6248400" y="3816350"/>
          <p14:tracePt t="58298" x="6261100" y="3816350"/>
          <p14:tracePt t="58314" x="6267450" y="3822700"/>
          <p14:tracePt t="58459" x="6292850" y="3873500"/>
          <p14:tracePt t="58471" x="6299200" y="3892550"/>
          <p14:tracePt t="58484" x="6311900" y="3924300"/>
          <p14:tracePt t="58499" x="6318250" y="3937000"/>
          <p14:tracePt t="58515" x="6324600" y="3956050"/>
          <p14:tracePt t="58531" x="6330950" y="3968750"/>
          <p14:tracePt t="58872" x="6330950" y="3975100"/>
          <p14:tracePt t="58937" x="6330950" y="3981450"/>
          <p14:tracePt t="59031" x="6330950" y="3987800"/>
          <p14:tracePt t="59048" x="6330950" y="3994150"/>
          <p14:tracePt t="59071" x="6330950" y="4006850"/>
          <p14:tracePt t="59265" x="6337300" y="4006850"/>
          <p14:tracePt t="59283" x="6356350" y="3994150"/>
          <p14:tracePt t="59299" x="6362700" y="3987800"/>
          <p14:tracePt t="59315" x="6369050" y="3987800"/>
          <p14:tracePt t="59416" x="6369050" y="3994150"/>
          <p14:tracePt t="59432" x="6369050" y="4000500"/>
          <p14:tracePt t="59465" x="6369050" y="4006850"/>
          <p14:tracePt t="59515" x="6369050" y="3994150"/>
          <p14:tracePt t="59532" x="6369050" y="3975100"/>
          <p14:tracePt t="59549" x="6369050" y="3956050"/>
          <p14:tracePt t="59565" x="6362700" y="3930650"/>
          <p14:tracePt t="59584" x="6356350" y="3898900"/>
          <p14:tracePt t="59600" x="6356350" y="3886200"/>
          <p14:tracePt t="60186" x="6356350" y="3892550"/>
          <p14:tracePt t="60199" x="6356350" y="3898900"/>
          <p14:tracePt t="60520" x="6362700" y="3898900"/>
          <p14:tracePt t="60533" x="6369050" y="3905250"/>
          <p14:tracePt t="60558" x="6400800" y="3905250"/>
          <p14:tracePt t="60569" x="6407150" y="3905250"/>
          <p14:tracePt t="60599" x="6413500" y="3905250"/>
          <p14:tracePt t="60658" x="6426200" y="3905250"/>
          <p14:tracePt t="60666" x="6432550" y="3905250"/>
          <p14:tracePt t="60716" x="6438900" y="3905250"/>
          <p14:tracePt t="60852" x="6438900" y="3898900"/>
          <p14:tracePt t="60867" x="6451600" y="3898900"/>
          <p14:tracePt t="60883" x="6483350" y="3886200"/>
          <p14:tracePt t="60900" x="6502400" y="3879850"/>
          <p14:tracePt t="60917" x="6508750" y="3873500"/>
          <p14:tracePt t="60942" x="6515100" y="3867150"/>
          <p14:tracePt t="61000" x="6515100" y="3860800"/>
          <p14:tracePt t="61038" x="6515100" y="3854450"/>
          <p14:tracePt t="61066" x="6515100" y="3848100"/>
          <p14:tracePt t="61131" x="6521450" y="3860800"/>
          <p14:tracePt t="61143" x="6521450" y="3867150"/>
          <p14:tracePt t="61150" x="6521450" y="3873500"/>
          <p14:tracePt t="61167" x="6521450" y="3879850"/>
          <p14:tracePt t="61283" x="6527800" y="3879850"/>
          <p14:tracePt t="61322" x="6565900" y="3854450"/>
          <p14:tracePt t="61333" x="6584950" y="3848100"/>
          <p14:tracePt t="61350" x="6604000" y="3841750"/>
          <p14:tracePt t="61367" x="6604000" y="3835400"/>
          <p14:tracePt t="61400" x="6604000" y="3829050"/>
          <p14:tracePt t="61417" x="6610350" y="3816350"/>
          <p14:tracePt t="61434" x="6610350" y="3797300"/>
          <p14:tracePt t="61450" x="6616700" y="3771900"/>
          <p14:tracePt t="61467" x="6623050" y="3727450"/>
          <p14:tracePt t="61484" x="6629400" y="3663950"/>
          <p14:tracePt t="61500" x="6629400" y="3600450"/>
          <p14:tracePt t="61517" x="6623050" y="3543300"/>
          <p14:tracePt t="61534" x="6604000" y="3486150"/>
          <p14:tracePt t="61560" x="6559550" y="3409950"/>
          <p14:tracePt t="61571" x="6540500" y="3390900"/>
          <p14:tracePt t="61584" x="6515100" y="3365500"/>
          <p14:tracePt t="61600" x="6483350" y="3346450"/>
          <p14:tracePt t="61617" x="6464300" y="3333750"/>
          <p14:tracePt t="61635" x="6445250" y="3333750"/>
          <p14:tracePt t="61651" x="6426200" y="3327400"/>
          <p14:tracePt t="61667" x="6413500" y="3327400"/>
          <p14:tracePt t="61685" x="6407150" y="3327400"/>
          <p14:tracePt t="61801" x="6407150" y="3340100"/>
          <p14:tracePt t="61818" x="6400800" y="3384550"/>
          <p14:tracePt t="61834" x="6394450" y="3448050"/>
          <p14:tracePt t="61851" x="6388100" y="3511550"/>
          <p14:tracePt t="61867" x="6388100" y="3568700"/>
          <p14:tracePt t="61870" x="6388100" y="3587750"/>
          <p14:tracePt t="61884" x="6388100" y="3606800"/>
          <p14:tracePt t="61901" x="6381750" y="3638550"/>
          <p14:tracePt t="61919" x="6375400" y="3657600"/>
          <p14:tracePt t="61934" x="6375400" y="3663950"/>
          <p14:tracePt t="64436" x="6369050" y="3708400"/>
          <p14:tracePt t="64453" x="6362700" y="3746500"/>
          <p14:tracePt t="64470" x="6356350" y="3797300"/>
          <p14:tracePt t="64495" x="6356350" y="3879850"/>
          <p14:tracePt t="64505" x="6356350" y="3898900"/>
          <p14:tracePt t="64519" x="6362700" y="3956050"/>
          <p14:tracePt t="64536" x="6369050" y="3994150"/>
          <p14:tracePt t="64553" x="6369050" y="4019550"/>
          <p14:tracePt t="64570" x="6369050" y="4032250"/>
          <p14:tracePt t="64586" x="6369050" y="4051300"/>
          <p14:tracePt t="64603" x="6369050" y="4064000"/>
          <p14:tracePt t="64629" x="6369050" y="4089400"/>
          <p14:tracePt t="64654" x="6375400" y="4089400"/>
          <p14:tracePt t="64724" x="6362700" y="4070350"/>
          <p14:tracePt t="64736" x="6324600" y="4019550"/>
          <p14:tracePt t="64753" x="6280150" y="3975100"/>
          <p14:tracePt t="64771" x="6242050" y="3937000"/>
          <p14:tracePt t="64787" x="6203950" y="3892550"/>
          <p14:tracePt t="64803" x="6146800" y="3835400"/>
          <p14:tracePt t="64820" x="6089650" y="3771900"/>
          <p14:tracePt t="64836" x="6019800" y="3708400"/>
          <p14:tracePt t="64853" x="5937250" y="3632200"/>
          <p14:tracePt t="64870" x="5867400" y="3581400"/>
          <p14:tracePt t="64887" x="5797550" y="3543300"/>
          <p14:tracePt t="64903" x="5721350" y="3517900"/>
          <p14:tracePt t="64920" x="5695950" y="3511550"/>
          <p14:tracePt t="64937" x="5676900" y="3511550"/>
          <p14:tracePt t="64953" x="5657850" y="3524250"/>
          <p14:tracePt t="64970" x="5626100" y="3543300"/>
          <p14:tracePt t="64987" x="5562600" y="3587750"/>
          <p14:tracePt t="65003" x="5461000" y="3651250"/>
          <p14:tracePt t="65020" x="5359400" y="3714750"/>
          <p14:tracePt t="65037" x="5283200" y="3790950"/>
          <p14:tracePt t="65053" x="5270500" y="3879850"/>
          <p14:tracePt t="65070" x="5302250" y="3994150"/>
          <p14:tracePt t="65094" x="5340350" y="4178300"/>
          <p14:tracePt t="65103" x="5340350" y="4241800"/>
          <p14:tracePt t="65120" x="5340350" y="4381500"/>
          <p14:tracePt t="65137" x="5346700" y="4502150"/>
          <p14:tracePt t="65155" x="5410200" y="4654550"/>
          <p14:tracePt t="65170" x="5486400" y="4737100"/>
          <p14:tracePt t="65187" x="5549900" y="4787900"/>
          <p14:tracePt t="65204" x="5581650" y="4800600"/>
          <p14:tracePt t="65221" x="5588000" y="4800600"/>
          <p14:tracePt t="65238" x="5607050" y="4800600"/>
          <p14:tracePt t="65254" x="5676900" y="4787900"/>
          <p14:tracePt t="65270" x="5822950" y="4781550"/>
          <p14:tracePt t="65287" x="5994400" y="4781550"/>
          <p14:tracePt t="65304" x="6127750" y="4768850"/>
          <p14:tracePt t="65320" x="6134100" y="4762500"/>
          <p14:tracePt t="71973" x="6146800" y="4768850"/>
          <p14:tracePt t="71993" x="6197600" y="4787900"/>
          <p14:tracePt t="72009" x="6254750" y="4800600"/>
          <p14:tracePt t="72028" x="6280150" y="4813300"/>
          <p14:tracePt t="72043" x="6299200" y="4832350"/>
          <p14:tracePt t="72059" x="6489700" y="5022850"/>
          <p14:tracePt t="72076" x="6737350" y="5232400"/>
          <p14:tracePt t="72093" x="6889750" y="5403850"/>
          <p14:tracePt t="72109" x="7296150" y="6076950"/>
          <p14:tracePt t="72126" x="7505700" y="6457950"/>
          <p14:tracePt t="72143" x="7702550" y="6775450"/>
          <p14:tracePt t="72293" x="10331450" y="6737350"/>
          <p14:tracePt t="72309" x="10490200" y="6394450"/>
          <p14:tracePt t="72326" x="10674350" y="5861050"/>
          <p14:tracePt t="72350" x="10839450" y="5257800"/>
          <p14:tracePt t="72363" x="10883900" y="5073650"/>
          <p14:tracePt t="72379" x="10915650" y="4705350"/>
          <p14:tracePt t="72392" x="10814050" y="4311650"/>
          <p14:tracePt t="72409" x="10591800" y="3994150"/>
          <p14:tracePt t="72426" x="10312400" y="3752850"/>
          <p14:tracePt t="72443" x="9975850" y="3619500"/>
          <p14:tracePt t="72460" x="9671050" y="3606800"/>
          <p14:tracePt t="72477" x="9429750" y="3663950"/>
          <p14:tracePt t="72494" x="9201150" y="3771900"/>
          <p14:tracePt t="72511" x="9017000" y="3994150"/>
          <p14:tracePt t="72526" x="8978900" y="4108450"/>
          <p14:tracePt t="72543" x="8934450" y="4330700"/>
          <p14:tracePt t="72560" x="8928100" y="4699000"/>
          <p14:tracePt t="72583" x="9093200" y="5130800"/>
          <p14:tracePt t="72595" x="9156700" y="5219700"/>
          <p14:tracePt t="72611" x="9334500" y="5353050"/>
          <p14:tracePt t="72634" x="9575800" y="5397500"/>
          <p14:tracePt t="72643" x="9658350" y="5384800"/>
          <p14:tracePt t="72660" x="9918700" y="5327650"/>
          <p14:tracePt t="72676" x="10147300" y="5251450"/>
          <p14:tracePt t="72693" x="10382250" y="5099050"/>
          <p14:tracePt t="72710" x="10541000" y="4914900"/>
          <p14:tracePt t="72744" x="10642600" y="4578350"/>
          <p14:tracePt t="72745" x="10642600" y="4483100"/>
          <p14:tracePt t="72769" x="10566400" y="4235450"/>
          <p14:tracePt t="72777" x="10521950" y="4178300"/>
          <p14:tracePt t="72793" x="10407650" y="4076700"/>
          <p14:tracePt t="72810" x="10236200" y="4000500"/>
          <p14:tracePt t="72827" x="10121900" y="4000500"/>
          <p14:tracePt t="72843" x="10001250" y="4051300"/>
          <p14:tracePt t="72860" x="9886950" y="4127500"/>
          <p14:tracePt t="72877" x="9709150" y="4254500"/>
          <p14:tracePt t="72893" x="9512300" y="4394200"/>
          <p14:tracePt t="72910" x="9302750" y="4546600"/>
          <p14:tracePt t="72927" x="9137650" y="4673600"/>
          <p14:tracePt t="72944" x="8997950" y="4813300"/>
          <p14:tracePt t="72960" x="8896350" y="5016500"/>
          <p14:tracePt t="72977" x="8870950" y="5194300"/>
          <p14:tracePt t="73006" x="9023350" y="5727700"/>
          <p14:tracePt t="73018" x="9093200" y="5822950"/>
          <p14:tracePt t="73030" x="9264650" y="5988050"/>
          <p14:tracePt t="73045" x="9455150" y="6045200"/>
          <p14:tracePt t="73060" x="9734550" y="5969000"/>
          <p14:tracePt t="73077" x="10013950" y="5822950"/>
          <p14:tracePt t="73093" x="10331450" y="5600700"/>
          <p14:tracePt t="73110" x="10623550" y="5327650"/>
          <p14:tracePt t="73127" x="10795000" y="5048250"/>
          <p14:tracePt t="73153" x="10947400" y="4552950"/>
          <p14:tracePt t="73161" x="10960100" y="4343400"/>
          <p14:tracePt t="73177" x="10947400" y="4051300"/>
          <p14:tracePt t="73194" x="10871200" y="3746500"/>
          <p14:tracePt t="73210" x="10731500" y="3511550"/>
          <p14:tracePt t="73227" x="10572750" y="3365500"/>
          <p14:tracePt t="73244" x="10394950" y="3314700"/>
          <p14:tracePt t="73261" x="10229850" y="3346450"/>
          <p14:tracePt t="73291" x="9734550" y="3657600"/>
          <p14:tracePt t="73304" x="9486900" y="3867150"/>
          <p14:tracePt t="73325" x="9112250" y="4286250"/>
          <p14:tracePt t="73344" x="8934450" y="4572000"/>
          <p14:tracePt t="73360" x="8896350" y="4768850"/>
          <p14:tracePt t="73380" x="8997950" y="4933950"/>
          <p14:tracePt t="73395" x="9163050" y="5029200"/>
          <p14:tracePt t="73423" x="9740900" y="5016500"/>
          <p14:tracePt t="73434" x="9931400" y="4965700"/>
          <p14:tracePt t="73444" x="10115550" y="4895850"/>
          <p14:tracePt t="73460" x="10407650" y="4756150"/>
          <p14:tracePt t="73477" x="10642600" y="4533900"/>
          <p14:tracePt t="73494" x="10744200" y="4337050"/>
          <p14:tracePt t="73515" x="10744200" y="3962400"/>
          <p14:tracePt t="73528" x="10706100" y="3848100"/>
          <p14:tracePt t="73544" x="10458450" y="3467100"/>
          <p14:tracePt t="73561" x="10185400" y="3257550"/>
          <p14:tracePt t="73577" x="9886950" y="3105150"/>
          <p14:tracePt t="73602" x="9328150" y="2946400"/>
          <p14:tracePt t="73610" x="9201150" y="2921000"/>
          <p14:tracePt t="73627" x="8813800" y="2838450"/>
          <p14:tracePt t="73654" x="8343900" y="2698750"/>
          <p14:tracePt t="73663" x="8051800" y="2584450"/>
          <p14:tracePt t="73677" x="7886700" y="2501900"/>
          <p14:tracePt t="73701" x="7480300" y="2279650"/>
          <p14:tracePt t="73711" x="7366000" y="2209800"/>
          <p14:tracePt t="73727" x="7010400" y="2000250"/>
          <p14:tracePt t="73747" x="6870700" y="1905000"/>
          <p14:tracePt t="73761" x="6819900" y="1841500"/>
          <p14:tracePt t="73778" x="6800850" y="1790700"/>
          <p14:tracePt t="73795" x="6794500" y="1733550"/>
          <p14:tracePt t="73811" x="6788150" y="1695450"/>
          <p14:tracePt t="73828" x="6788150" y="1676400"/>
          <p14:tracePt t="74508" x="6788150" y="1670050"/>
          <p14:tracePt t="74521" x="6781800" y="1638300"/>
          <p14:tracePt t="74540" x="6781800" y="1606550"/>
          <p14:tracePt t="74549" x="6781800" y="1593850"/>
          <p14:tracePt t="74561" x="6781800" y="1581150"/>
          <p14:tracePt t="74578" x="6781800" y="1574800"/>
          <p14:tracePt t="76329" x="6743700" y="1593850"/>
          <p14:tracePt t="76346" x="6616700" y="1638300"/>
          <p14:tracePt t="76363" x="6445250" y="1689100"/>
          <p14:tracePt t="76379" x="6191250" y="1739900"/>
          <p14:tracePt t="76396" x="6057900" y="1758950"/>
          <p14:tracePt t="76413" x="5988050" y="1758950"/>
          <p14:tracePt t="76429" x="5949950" y="1758950"/>
          <p14:tracePt t="76446" x="5943600" y="1758950"/>
          <p14:tracePt t="76531" x="5943600" y="1765300"/>
          <p14:tracePt t="76547" x="5937250" y="1784350"/>
          <p14:tracePt t="76563" x="5930900" y="1790700"/>
          <p14:tracePt t="76597" x="5924550" y="1771650"/>
          <p14:tracePt t="76613" x="5892800" y="1720850"/>
          <p14:tracePt t="76630" x="5759450" y="1638300"/>
          <p14:tracePt t="76647" x="5632450" y="1593850"/>
          <p14:tracePt t="76663" x="5511800" y="1568450"/>
          <p14:tracePt t="76692" x="5359400" y="1549400"/>
          <p14:tracePt t="76704" x="5302250" y="1549400"/>
          <p14:tracePt t="76716" x="5245100" y="1555750"/>
          <p14:tracePt t="76729" x="5080000" y="1574800"/>
          <p14:tracePt t="76747" x="4819650" y="1581150"/>
          <p14:tracePt t="76763" x="4533900" y="1587500"/>
          <p14:tracePt t="76781" x="4279900" y="1593850"/>
          <p14:tracePt t="76797" x="4044950" y="1600200"/>
          <p14:tracePt t="76813" x="3886200" y="1600200"/>
          <p14:tracePt t="76831" x="3676650" y="1600200"/>
          <p14:tracePt t="76847" x="3568700" y="1593850"/>
          <p14:tracePt t="76863" x="3302000" y="1581150"/>
          <p14:tracePt t="76880" x="3086100" y="1574800"/>
          <p14:tracePt t="76897" x="2889250" y="1568450"/>
          <p14:tracePt t="76923" x="2660650" y="1568450"/>
          <p14:tracePt t="76931" x="2616200" y="1574800"/>
          <p14:tracePt t="76947" x="2514600" y="1593850"/>
          <p14:tracePt t="76972" x="2336800" y="1644650"/>
          <p14:tracePt t="76985" x="2178050" y="1708150"/>
          <p14:tracePt t="77001" x="2019300" y="1797050"/>
          <p14:tracePt t="77013" x="1949450" y="1847850"/>
          <p14:tracePt t="77030" x="1847850" y="1949450"/>
          <p14:tracePt t="77047" x="1790700" y="2012950"/>
          <p14:tracePt t="77070" x="1733550" y="2076450"/>
          <p14:tracePt t="77080" x="1708150" y="2101850"/>
          <p14:tracePt t="77097" x="1644650" y="2165350"/>
          <p14:tracePt t="77113" x="1524000" y="2317750"/>
          <p14:tracePt t="77130" x="1422400" y="2451100"/>
          <p14:tracePt t="77147" x="1333500" y="2622550"/>
          <p14:tracePt t="77164" x="1276350" y="2819400"/>
          <p14:tracePt t="77180" x="1250950" y="2959100"/>
          <p14:tracePt t="77200" x="1206500" y="3117850"/>
          <p14:tracePt t="77213" x="1168400" y="3219450"/>
          <p14:tracePt t="77230" x="1104900" y="3365500"/>
          <p14:tracePt t="77247" x="1066800" y="3511550"/>
          <p14:tracePt t="77264" x="1035050" y="3733800"/>
          <p14:tracePt t="77280" x="1022350" y="3905250"/>
          <p14:tracePt t="77299" x="1003300" y="4216400"/>
          <p14:tracePt t="77314" x="990600" y="4279900"/>
          <p14:tracePt t="77331" x="958850" y="4394200"/>
          <p14:tracePt t="77354" x="927100" y="4521200"/>
          <p14:tracePt t="77355" x="920750" y="4603750"/>
          <p14:tracePt t="77366" x="920750" y="4667250"/>
          <p14:tracePt t="77384" x="952500" y="4870450"/>
          <p14:tracePt t="77397" x="1003300" y="5041900"/>
          <p14:tracePt t="77414" x="1054100" y="5207000"/>
          <p14:tracePt t="77438" x="1092200" y="5384800"/>
          <p14:tracePt t="77448" x="1104900" y="5435600"/>
          <p14:tracePt t="77464" x="1117600" y="5480050"/>
          <p14:tracePt t="77480" x="1130300" y="5499100"/>
          <p14:tracePt t="77497" x="1168400" y="5499100"/>
          <p14:tracePt t="77514" x="1352550" y="5518150"/>
          <p14:tracePt t="77531" x="1600200" y="5575300"/>
          <p14:tracePt t="77547" x="1885950" y="5670550"/>
          <p14:tracePt t="77564" x="2216150" y="5784850"/>
          <p14:tracePt t="77581" x="2444750" y="5861050"/>
          <p14:tracePt t="77597" x="2819400" y="5949950"/>
          <p14:tracePt t="77614" x="3079750" y="5981700"/>
          <p14:tracePt t="77630" x="3390900" y="6000750"/>
          <p14:tracePt t="77647" x="3670300" y="6019800"/>
          <p14:tracePt t="77664" x="4019550" y="6057900"/>
          <p14:tracePt t="77680" x="4356100" y="6096000"/>
          <p14:tracePt t="77697" x="4673600" y="6121400"/>
          <p14:tracePt t="77716" x="5073650" y="6140450"/>
          <p14:tracePt t="77731" x="5524500" y="6153150"/>
          <p14:tracePt t="77747" x="6019800" y="6172200"/>
          <p14:tracePt t="77771" x="6908800" y="6223000"/>
          <p14:tracePt t="77781" x="7150100" y="6248400"/>
          <p14:tracePt t="77797" x="7816850" y="6280150"/>
          <p14:tracePt t="77814" x="8096250" y="6267450"/>
          <p14:tracePt t="77831" x="8337550" y="6223000"/>
          <p14:tracePt t="77848" x="8553450" y="6172200"/>
          <p14:tracePt t="77865" x="8731250" y="6134100"/>
          <p14:tracePt t="77881" x="8890000" y="6096000"/>
          <p14:tracePt t="77898" x="8985250" y="6051550"/>
          <p14:tracePt t="77914" x="9004300" y="6019800"/>
          <p14:tracePt t="77931" x="9004300" y="5975350"/>
          <p14:tracePt t="77947" x="9010650" y="5918200"/>
          <p14:tracePt t="77964" x="9017000" y="5873750"/>
          <p14:tracePt t="77981" x="9042400" y="5842000"/>
          <p14:tracePt t="77998" x="9086850" y="5803900"/>
          <p14:tracePt t="78014" x="9118600" y="5778500"/>
          <p14:tracePt t="78031" x="9131300" y="5765800"/>
          <p14:tracePt t="78048" x="9131300" y="5759450"/>
          <p14:tracePt t="78098" x="9131300" y="5746750"/>
          <p14:tracePt t="78116" x="9137650" y="5734050"/>
          <p14:tracePt t="78131" x="9144000" y="5715000"/>
          <p14:tracePt t="78148" x="9163050" y="5695950"/>
          <p14:tracePt t="78165" x="9169400" y="5676900"/>
          <p14:tracePt t="78186" x="9169400" y="5657850"/>
          <p14:tracePt t="78199" x="9169400" y="5638800"/>
          <p14:tracePt t="78214" x="9163050" y="5613400"/>
          <p14:tracePt t="78231" x="9137650" y="5562600"/>
          <p14:tracePt t="78248" x="9124950" y="5537200"/>
          <p14:tracePt t="78265" x="9118600" y="5530850"/>
          <p14:tracePt t="78316" x="9112250" y="5518150"/>
          <p14:tracePt t="78331" x="9086850" y="5473700"/>
          <p14:tracePt t="78359" x="9023350" y="5403850"/>
          <p14:tracePt t="78371" x="9004300" y="5378450"/>
          <p14:tracePt t="78381" x="8953500" y="5314950"/>
          <p14:tracePt t="78398" x="8928100" y="5264150"/>
          <p14:tracePt t="78415" x="8902700" y="5207000"/>
          <p14:tracePt t="78431" x="8896350" y="5156200"/>
          <p14:tracePt t="78448" x="8890000" y="5105400"/>
          <p14:tracePt t="78464" x="8858250" y="5010150"/>
          <p14:tracePt t="78481" x="8820150" y="4895850"/>
          <p14:tracePt t="78498" x="8743950" y="4756150"/>
          <p14:tracePt t="78514" x="8667750" y="4648200"/>
          <p14:tracePt t="78515" x="8610600" y="4572000"/>
          <p14:tracePt t="78532" x="8521700" y="4464050"/>
          <p14:tracePt t="78559" x="8369300" y="4311650"/>
          <p14:tracePt t="78569" x="8305800" y="4260850"/>
          <p14:tracePt t="78581" x="8210550" y="4178300"/>
          <p14:tracePt t="78600" x="8115300" y="4102100"/>
          <p14:tracePt t="78615" x="8007350" y="4025900"/>
          <p14:tracePt t="78631" x="7893050" y="3943350"/>
          <p14:tracePt t="78648" x="7759700" y="3860800"/>
          <p14:tracePt t="78665" x="7613650" y="3771900"/>
          <p14:tracePt t="78682" x="7473950" y="3695700"/>
          <p14:tracePt t="78704" x="7296150" y="3600450"/>
          <p14:tracePt t="78715" x="7258050" y="3575050"/>
          <p14:tracePt t="78731" x="7131050" y="3517900"/>
          <p14:tracePt t="78749" x="7004050" y="3467100"/>
          <p14:tracePt t="78765" x="6921500" y="3435350"/>
          <p14:tracePt t="78782" x="6775450" y="3384550"/>
          <p14:tracePt t="78798" x="6673850" y="3346450"/>
          <p14:tracePt t="78815" x="6616700" y="3327400"/>
          <p14:tracePt t="78832" x="6559550" y="3308350"/>
          <p14:tracePt t="78848" x="6477000" y="3282950"/>
          <p14:tracePt t="78865" x="6413500" y="3270250"/>
          <p14:tracePt t="78893" x="6216650" y="3232150"/>
          <p14:tracePt t="78902" x="6172200" y="3225800"/>
          <p14:tracePt t="78915" x="6134100" y="3219450"/>
          <p14:tracePt t="78931" x="6057900" y="3200400"/>
          <p14:tracePt t="78948" x="5988050" y="3187700"/>
          <p14:tracePt t="78965" x="5924550" y="3181350"/>
          <p14:tracePt t="78982" x="5848350" y="3168650"/>
          <p14:tracePt t="78999" x="5810250" y="3162300"/>
          <p14:tracePt t="79015" x="5772150" y="3155950"/>
          <p14:tracePt t="79033" x="5651500" y="3136900"/>
          <p14:tracePt t="79048" x="5568950" y="3124200"/>
          <p14:tracePt t="79065" x="5480050" y="3105150"/>
          <p14:tracePt t="79082" x="5365750" y="3086100"/>
          <p14:tracePt t="79098" x="5302250" y="3073400"/>
          <p14:tracePt t="79115" x="5257800" y="3060700"/>
          <p14:tracePt t="79132" x="5213350" y="3048000"/>
          <p14:tracePt t="79149" x="5175250" y="3041650"/>
          <p14:tracePt t="79167" x="5124450" y="3022600"/>
          <p14:tracePt t="79182" x="5092700" y="3016250"/>
          <p14:tracePt t="79199" x="5060950" y="3003550"/>
          <p14:tracePt t="79222" x="5016500" y="2984500"/>
          <p14:tracePt t="79232" x="4997450" y="2978150"/>
          <p14:tracePt t="79248" x="4978400" y="2971800"/>
          <p14:tracePt t="79265" x="4959350" y="2965450"/>
          <p14:tracePt t="79532" x="4895850" y="2825750"/>
          <p14:tracePt t="79549" x="4813300" y="2660650"/>
          <p14:tracePt t="79565" x="4794250" y="2571750"/>
          <p14:tracePt t="79587" x="4864100" y="2476500"/>
          <p14:tracePt t="79598" x="4914900" y="2444750"/>
          <p14:tracePt t="79615" x="5016500" y="2374900"/>
          <p14:tracePt t="79632" x="5105400" y="2298700"/>
          <p14:tracePt t="79649" x="5156200" y="2222500"/>
          <p14:tracePt t="79666" x="5168900" y="2133600"/>
          <p14:tracePt t="79668" x="5156200" y="2089150"/>
          <p14:tracePt t="79693" x="5041900" y="1924050"/>
          <p14:tracePt t="79701" x="4965700" y="1885950"/>
          <p14:tracePt t="79716" x="4864100" y="1879600"/>
          <p14:tracePt t="79732" x="4806950" y="1911350"/>
          <p14:tracePt t="79749" x="4787900" y="1949450"/>
          <p14:tracePt t="79766" x="4787900" y="2000250"/>
          <p14:tracePt t="79782" x="4794250" y="2032000"/>
          <p14:tracePt t="79799" x="4806950" y="2051050"/>
          <p14:tracePt t="79816" x="4806950" y="2057400"/>
          <p14:tracePt t="79882" x="4787900" y="2057400"/>
          <p14:tracePt t="79900" x="4768850" y="2057400"/>
          <p14:tracePt t="79917" x="4743450" y="2063750"/>
          <p14:tracePt t="79933" x="4737100" y="2063750"/>
          <p14:tracePt t="79949" x="4724400" y="2070100"/>
          <p14:tracePt t="79974" x="4718050" y="2076450"/>
          <p14:tracePt t="80773" x="4711700" y="2089150"/>
          <p14:tracePt t="80783" x="4699000" y="2101850"/>
          <p14:tracePt t="80807" x="4673600" y="2133600"/>
          <p14:tracePt t="80816" x="4660900" y="2146300"/>
          <p14:tracePt t="80833" x="4635500" y="2178050"/>
          <p14:tracePt t="80851" x="4591050" y="2228850"/>
          <p14:tracePt t="80867" x="4514850" y="2273300"/>
          <p14:tracePt t="80869" x="4464050" y="2305050"/>
          <p14:tracePt t="80883" x="4406900" y="2330450"/>
          <p14:tracePt t="80900" x="4298950" y="2362200"/>
          <p14:tracePt t="80917" x="4171950" y="2393950"/>
          <p14:tracePt t="80933" x="3956050" y="2413000"/>
          <p14:tracePt t="80950" x="3835400" y="2413000"/>
          <p14:tracePt t="80967" x="3727450" y="2406650"/>
          <p14:tracePt t="80983" x="3619500" y="2400300"/>
          <p14:tracePt t="81000" x="3505200" y="2400300"/>
          <p14:tracePt t="81017" x="3346450" y="2419350"/>
          <p14:tracePt t="81038" x="3092450" y="2470150"/>
          <p14:tracePt t="81050" x="2965450" y="2501900"/>
          <p14:tracePt t="81067" x="2794000" y="2533650"/>
          <p14:tracePt t="81085" x="2616200" y="2565400"/>
          <p14:tracePt t="81100" x="2565400" y="2571750"/>
          <p14:tracePt t="81117" x="2533650" y="2584450"/>
          <p14:tracePt t="81138" x="2419350" y="2628900"/>
          <p14:tracePt t="81150" x="2355850" y="2660650"/>
          <p14:tracePt t="81167" x="2197100" y="2755900"/>
          <p14:tracePt t="81190" x="1968500" y="2901950"/>
          <p14:tracePt t="81200" x="1841500" y="2952750"/>
          <p14:tracePt t="81217" x="1765300" y="2965450"/>
          <p14:tracePt t="81243" x="1657350" y="2978150"/>
          <p14:tracePt t="81251" x="1606550" y="2978150"/>
          <p14:tracePt t="81273" x="1492250" y="2978150"/>
          <p14:tracePt t="81284" x="1447800" y="2978150"/>
          <p14:tracePt t="81300" x="1358900" y="2978150"/>
          <p14:tracePt t="81317" x="1308100" y="2978150"/>
          <p14:tracePt t="81334" x="1276350" y="2978150"/>
          <p14:tracePt t="81351" x="1263650" y="2978150"/>
          <p14:tracePt t="81373" x="1174750" y="2997200"/>
          <p14:tracePt t="81384" x="1066800" y="3022600"/>
          <p14:tracePt t="81400" x="1009650" y="3035300"/>
          <p14:tracePt t="81419" x="825500" y="3073400"/>
          <p14:tracePt t="81434" x="762000" y="3098800"/>
          <p14:tracePt t="81450" x="736600" y="3105150"/>
          <p14:tracePt t="81467" x="717550" y="3117850"/>
          <p14:tracePt t="81484" x="673100" y="3162300"/>
          <p14:tracePt t="81500" x="622300" y="3225800"/>
          <p14:tracePt t="81517" x="552450" y="3321050"/>
          <p14:tracePt t="81534" x="431800" y="3454400"/>
          <p14:tracePt t="81550" x="304800" y="3568700"/>
          <p14:tracePt t="81567" x="279400" y="3625850"/>
          <p14:tracePt t="81584" x="304800" y="3625850"/>
          <p14:tracePt t="81604" x="349250" y="3575050"/>
          <p14:tracePt t="81617" x="393700" y="3524250"/>
          <p14:tracePt t="81634" x="419100" y="3498850"/>
          <p14:tracePt t="81651" x="476250" y="3454400"/>
          <p14:tracePt t="81667" x="495300" y="3435350"/>
          <p14:tracePt t="81684" x="495300" y="3416300"/>
          <p14:tracePt t="81701" x="488950" y="3403600"/>
          <p14:tracePt t="81717" x="482600" y="3403600"/>
          <p14:tracePt t="81785" x="482600" y="3397250"/>
          <p14:tracePt t="81801" x="469900" y="3390900"/>
          <p14:tracePt t="81821" x="431800" y="3378200"/>
          <p14:tracePt t="81834" x="425450" y="3378200"/>
          <p14:tracePt t="81905" x="431800" y="3378200"/>
          <p14:tracePt t="81918" x="438150" y="3378200"/>
          <p14:tracePt t="81934" x="450850" y="3384550"/>
          <p14:tracePt t="81951" x="469900" y="3390900"/>
          <p14:tracePt t="81967" x="514350" y="3403600"/>
          <p14:tracePt t="81986" x="622300" y="3429000"/>
          <p14:tracePt t="82001" x="666750" y="3429000"/>
          <p14:tracePt t="82017" x="781050" y="3403600"/>
          <p14:tracePt t="82035" x="825500" y="3371850"/>
          <p14:tracePt t="82051" x="857250" y="3327400"/>
          <p14:tracePt t="82068" x="857250" y="3295650"/>
          <p14:tracePt t="82084" x="844550" y="3238500"/>
          <p14:tracePt t="82101" x="831850" y="3187700"/>
          <p14:tracePt t="82118" x="819150" y="3143250"/>
          <p14:tracePt t="82134" x="812800" y="3092450"/>
          <p14:tracePt t="82151" x="806450" y="3067050"/>
          <p14:tracePt t="82168" x="806450" y="3048000"/>
          <p14:tracePt t="82184" x="793750" y="3028950"/>
          <p14:tracePt t="82201" x="781050" y="3016250"/>
          <p14:tracePt t="82218" x="755650" y="2997200"/>
          <p14:tracePt t="82234" x="736600" y="2978150"/>
          <p14:tracePt t="82251" x="723900" y="2959100"/>
          <p14:tracePt t="82267" x="692150" y="2921000"/>
          <p14:tracePt t="82284" x="660400" y="2901950"/>
          <p14:tracePt t="82301" x="647700" y="2895600"/>
          <p14:tracePt t="82318" x="628650" y="2889250"/>
          <p14:tracePt t="82335" x="615950" y="2889250"/>
          <p14:tracePt t="82364" x="508000" y="2908300"/>
          <p14:tracePt t="82372" x="463550" y="2914650"/>
          <p14:tracePt t="82385" x="444500" y="2921000"/>
          <p14:tracePt t="82403" x="292100" y="2965450"/>
          <p14:tracePt t="82419" x="241300" y="2978150"/>
          <p14:tracePt t="82435" x="184150" y="2997200"/>
          <p14:tracePt t="82451" x="133350" y="3009900"/>
          <p14:tracePt t="82484" x="133350" y="3016250"/>
          <p14:tracePt t="82501" x="127000" y="3035300"/>
          <p14:tracePt t="82518" x="120650" y="3054350"/>
          <p14:tracePt t="82535" x="95250" y="3086100"/>
          <p14:tracePt t="82551" x="76200" y="3117850"/>
          <p14:tracePt t="82568" x="69850" y="3143250"/>
          <p14:tracePt t="82585" x="69850" y="3155950"/>
          <p14:tracePt t="82601" x="88900" y="3181350"/>
          <p14:tracePt t="82618" x="165100" y="3225800"/>
          <p14:tracePt t="82639" x="273050" y="3276600"/>
          <p14:tracePt t="82651" x="298450" y="3295650"/>
          <p14:tracePt t="82668" x="342900" y="3321050"/>
          <p14:tracePt t="82695" x="431800" y="3352800"/>
          <p14:tracePt t="82715" x="469900" y="3352800"/>
          <p14:tracePt t="82722" x="495300" y="3359150"/>
          <p14:tracePt t="82736" x="539750" y="3359150"/>
          <p14:tracePt t="82751" x="615950" y="3352800"/>
          <p14:tracePt t="82768" x="673100" y="3346450"/>
          <p14:tracePt t="82785" x="730250" y="3333750"/>
          <p14:tracePt t="82803" x="793750" y="3321050"/>
          <p14:tracePt t="82819" x="844550" y="3302000"/>
          <p14:tracePt t="82835" x="876300" y="3282950"/>
          <p14:tracePt t="82852" x="895350" y="3257550"/>
          <p14:tracePt t="82868" x="914400" y="3232150"/>
          <p14:tracePt t="82885" x="920750" y="3213100"/>
          <p14:tracePt t="82901" x="933450" y="3175000"/>
          <p14:tracePt t="82919" x="933450" y="3136900"/>
          <p14:tracePt t="82935" x="933450" y="3111500"/>
          <p14:tracePt t="82952" x="920750" y="3067050"/>
          <p14:tracePt t="82977" x="863600" y="3022600"/>
          <p14:tracePt t="83002" x="768350" y="2984500"/>
          <p14:tracePt t="83020" x="698500" y="2959100"/>
          <p14:tracePt t="83035" x="660400" y="2952750"/>
          <p14:tracePt t="83052" x="615950" y="2940050"/>
          <p14:tracePt t="83068" x="596900" y="2927350"/>
          <p14:tracePt t="83085" x="571500" y="2927350"/>
          <p14:tracePt t="83102" x="539750" y="2921000"/>
          <p14:tracePt t="83118" x="488950" y="2921000"/>
          <p14:tracePt t="83135" x="431800" y="2927350"/>
          <p14:tracePt t="83152" x="368300" y="2940050"/>
          <p14:tracePt t="83169" x="323850" y="2946400"/>
          <p14:tracePt t="83185" x="317500" y="2946400"/>
          <p14:tracePt t="83220" x="298450" y="2959100"/>
          <p14:tracePt t="83235" x="254000" y="2990850"/>
          <p14:tracePt t="83252" x="209550" y="3035300"/>
          <p14:tracePt t="83269" x="171450" y="3098800"/>
          <p14:tracePt t="83285" x="171450" y="3149600"/>
          <p14:tracePt t="83302" x="184150" y="3194050"/>
          <p14:tracePt t="83319" x="215900" y="3244850"/>
          <p14:tracePt t="83335" x="254000" y="3282950"/>
          <p14:tracePt t="83352" x="279400" y="3302000"/>
          <p14:tracePt t="83369" x="304800" y="3333750"/>
          <p14:tracePt t="83387" x="342900" y="3365500"/>
          <p14:tracePt t="83402" x="381000" y="3390900"/>
          <p14:tracePt t="83419" x="444500" y="3429000"/>
          <p14:tracePt t="83435" x="488950" y="3448050"/>
          <p14:tracePt t="83452" x="533400" y="3460750"/>
          <p14:tracePt t="83469" x="584200" y="3467100"/>
          <p14:tracePt t="83486" x="673100" y="3467100"/>
          <p14:tracePt t="83502" x="742950" y="3460750"/>
          <p14:tracePt t="83519" x="787400" y="3435350"/>
          <p14:tracePt t="83535" x="812800" y="3422650"/>
          <p14:tracePt t="83552" x="838200" y="3409950"/>
          <p14:tracePt t="83569" x="857250" y="3390900"/>
          <p14:tracePt t="83585" x="889000" y="3384550"/>
          <p14:tracePt t="83602" x="933450" y="3371850"/>
          <p14:tracePt t="83619" x="1022350" y="3365500"/>
          <p14:tracePt t="83636" x="1092200" y="3352800"/>
          <p14:tracePt t="83653" x="1130300" y="3327400"/>
          <p14:tracePt t="83680" x="1181100" y="3308350"/>
          <p14:tracePt t="83691" x="1225550" y="3295650"/>
          <p14:tracePt t="83705" x="1257300" y="3289300"/>
          <p14:tracePt t="83721" x="1270000" y="3282950"/>
          <p14:tracePt t="83735" x="1276350" y="3282950"/>
          <p14:tracePt t="83752" x="1289050" y="3276600"/>
          <p14:tracePt t="83769" x="1314450" y="3270250"/>
          <p14:tracePt t="83786" x="1435100" y="3257550"/>
          <p14:tracePt t="83802" x="1530350" y="3244850"/>
          <p14:tracePt t="83826" x="1581150" y="3225800"/>
          <p14:tracePt t="83836" x="1631950" y="3200400"/>
          <p14:tracePt t="83852" x="1720850" y="3136900"/>
          <p14:tracePt t="83869" x="1797050" y="3073400"/>
          <p14:tracePt t="83886" x="1885950" y="2984500"/>
          <p14:tracePt t="83914" x="2000250" y="2851150"/>
          <p14:tracePt t="83922" x="2044700" y="2794000"/>
          <p14:tracePt t="83936" x="2089150" y="2717800"/>
          <p14:tracePt t="83952" x="2108200" y="2647950"/>
          <p14:tracePt t="83969" x="2127250" y="2584450"/>
          <p14:tracePt t="83987" x="2139950" y="2552700"/>
          <p14:tracePt t="84003" x="2146300" y="2527300"/>
          <p14:tracePt t="84019" x="2159000" y="2476500"/>
          <p14:tracePt t="84036" x="2159000" y="2444750"/>
          <p14:tracePt t="84052" x="2146300" y="2419350"/>
          <p14:tracePt t="84069" x="2133600" y="2400300"/>
          <p14:tracePt t="84086" x="2133600" y="2393950"/>
          <p14:tracePt t="84120" x="2127250" y="2393950"/>
          <p14:tracePt t="84143" x="2044700" y="2419350"/>
          <p14:tracePt t="84153" x="2006600" y="2438400"/>
          <p14:tracePt t="84170" x="1841500" y="2527300"/>
          <p14:tracePt t="84186" x="1746250" y="2584450"/>
          <p14:tracePt t="84202" x="1663700" y="2647950"/>
          <p14:tracePt t="84219" x="1587500" y="2724150"/>
          <p14:tracePt t="84236" x="1504950" y="2819400"/>
          <p14:tracePt t="84253" x="1422400" y="2901950"/>
          <p14:tracePt t="84269" x="1333500" y="3003550"/>
          <p14:tracePt t="84286" x="1244600" y="3130550"/>
          <p14:tracePt t="84303" x="1206500" y="3194050"/>
          <p14:tracePt t="84319" x="1174750" y="3257550"/>
          <p14:tracePt t="84336" x="1168400" y="3289300"/>
          <p14:tracePt t="84353" x="1168400" y="3314700"/>
          <p14:tracePt t="84382" x="1181100" y="3346450"/>
          <p14:tracePt t="84393" x="1187450" y="3359150"/>
          <p14:tracePt t="84405" x="1212850" y="3378200"/>
          <p14:tracePt t="84419" x="1276350" y="3409950"/>
          <p14:tracePt t="84436" x="1371600" y="3422650"/>
          <p14:tracePt t="84453" x="1485900" y="3429000"/>
          <p14:tracePt t="84470" x="1587500" y="3416300"/>
          <p14:tracePt t="84486" x="1727200" y="3378200"/>
          <p14:tracePt t="84503" x="1854200" y="3333750"/>
          <p14:tracePt t="84519" x="1987550" y="3295650"/>
          <p14:tracePt t="84536" x="2127250" y="3244850"/>
          <p14:tracePt t="84553" x="2247900" y="3194050"/>
          <p14:tracePt t="84570" x="2330450" y="3143250"/>
          <p14:tracePt t="84586" x="2425700" y="3073400"/>
          <p14:tracePt t="84603" x="2482850" y="2990850"/>
          <p14:tracePt t="84620" x="2508250" y="2908300"/>
          <p14:tracePt t="84637" x="2514600" y="2889250"/>
          <p14:tracePt t="84669" x="2514600" y="2838450"/>
          <p14:tracePt t="84683" x="2514600" y="2832100"/>
          <p14:tracePt t="84703" x="2514600" y="2755900"/>
          <p14:tracePt t="84720" x="2527300" y="2686050"/>
          <p14:tracePt t="84737" x="2540000" y="2590800"/>
          <p14:tracePt t="84753" x="2546350" y="2501900"/>
          <p14:tracePt t="84770" x="2546350" y="2400300"/>
          <p14:tracePt t="84787" x="2540000" y="2330450"/>
          <p14:tracePt t="84803" x="2533650" y="2286000"/>
          <p14:tracePt t="84820" x="2527300" y="2273300"/>
          <p14:tracePt t="84863" x="2508250" y="2279650"/>
          <p14:tracePt t="84884" x="2444750" y="2311400"/>
          <p14:tracePt t="84890" x="2413000" y="2336800"/>
          <p14:tracePt t="84903" x="2324100" y="2400300"/>
          <p14:tracePt t="84920" x="2216150" y="2489200"/>
          <p14:tracePt t="84936" x="2076450" y="2597150"/>
          <p14:tracePt t="84953" x="1981200" y="2730500"/>
          <p14:tracePt t="84970" x="1936750" y="2851150"/>
          <p14:tracePt t="84986" x="1930400" y="2965450"/>
          <p14:tracePt t="85003" x="1962150" y="3073400"/>
          <p14:tracePt t="85020" x="2038350" y="3181350"/>
          <p14:tracePt t="85037" x="2114550" y="3257550"/>
          <p14:tracePt t="85053" x="2197100" y="3321050"/>
          <p14:tracePt t="85073" x="2298700" y="3333750"/>
          <p14:tracePt t="85087" x="2330450" y="3314700"/>
          <p14:tracePt t="85104" x="2470150" y="3206750"/>
          <p14:tracePt t="85123" x="2540000" y="3130550"/>
          <p14:tracePt t="85137" x="2628900" y="3041650"/>
          <p14:tracePt t="85153" x="2692400" y="3003550"/>
          <p14:tracePt t="85170" x="2717800" y="2990850"/>
          <p14:tracePt t="85187" x="2724150" y="2984500"/>
          <p14:tracePt t="85203" x="2724150" y="2978150"/>
          <p14:tracePt t="85220" x="2736850" y="2978150"/>
          <p14:tracePt t="85237" x="2781300" y="2965450"/>
          <p14:tracePt t="85254" x="2857500" y="2959100"/>
          <p14:tracePt t="85270" x="2952750" y="2959100"/>
          <p14:tracePt t="85287" x="3092450" y="2971800"/>
          <p14:tracePt t="85304" x="3219450" y="2990850"/>
          <p14:tracePt t="85334" x="3365500" y="3016250"/>
          <p14:tracePt t="85347" x="3403600" y="3016250"/>
          <p14:tracePt t="85358" x="3422650" y="3016250"/>
          <p14:tracePt t="85370" x="3473450" y="3016250"/>
          <p14:tracePt t="85387" x="3536950" y="3009900"/>
          <p14:tracePt t="85404" x="3613150" y="2997200"/>
          <p14:tracePt t="85420" x="3683000" y="2984500"/>
          <p14:tracePt t="85437" x="3727450" y="2971800"/>
          <p14:tracePt t="85459" x="3733800" y="2971800"/>
          <p14:tracePt t="85540" x="3740150" y="2965450"/>
          <p14:tracePt t="85555" x="3746500" y="2965450"/>
          <p14:tracePt t="85579" x="3752850" y="2959100"/>
          <p14:tracePt t="85608" x="3746500" y="2959100"/>
          <p14:tracePt t="85620" x="3746500" y="2965450"/>
          <p14:tracePt t="85637" x="3702050" y="2990850"/>
          <p14:tracePt t="85654" x="3657600" y="3035300"/>
          <p14:tracePt t="85671" x="3632200" y="3079750"/>
          <p14:tracePt t="85693" x="3606800" y="3130550"/>
          <p14:tracePt t="85704" x="3594100" y="3149600"/>
          <p14:tracePt t="85721" x="3594100" y="3162300"/>
          <p14:tracePt t="85771" x="3600450" y="3168650"/>
          <p14:tracePt t="85790" x="3657600" y="3168650"/>
          <p14:tracePt t="85804" x="3721100" y="3168650"/>
          <p14:tracePt t="85821" x="3848100" y="3149600"/>
          <p14:tracePt t="85837" x="4000500" y="3130550"/>
          <p14:tracePt t="85854" x="4210050" y="3098800"/>
          <p14:tracePt t="85880" x="4514850" y="3035300"/>
          <p14:tracePt t="85887" x="4635500" y="2997200"/>
          <p14:tracePt t="85904" x="4756150" y="2940050"/>
          <p14:tracePt t="85921" x="4838700" y="2882900"/>
          <p14:tracePt t="85922" x="4870450" y="2851150"/>
          <p14:tracePt t="85937" x="4889500" y="2813050"/>
          <p14:tracePt t="85955" x="4889500" y="2781300"/>
          <p14:tracePt t="85975" x="4851400" y="2743200"/>
          <p14:tracePt t="85988" x="4756150" y="2698750"/>
          <p14:tracePt t="86004" x="4635500" y="2667000"/>
          <p14:tracePt t="86021" x="4489450" y="2635250"/>
          <p14:tracePt t="86037" x="4318000" y="2597150"/>
          <p14:tracePt t="86054" x="4165600" y="2565400"/>
          <p14:tracePt t="86071" x="3956050" y="2540000"/>
          <p14:tracePt t="86088" x="3765550" y="2527300"/>
          <p14:tracePt t="86118" x="3263900" y="2552700"/>
          <p14:tracePt t="86129" x="3136900" y="2571750"/>
          <p14:tracePt t="86141" x="2832100" y="2628900"/>
          <p14:tracePt t="86160" x="2559050" y="2679700"/>
          <p14:tracePt t="86171" x="2451100" y="2705100"/>
          <p14:tracePt t="86188" x="2324100" y="2755900"/>
          <p14:tracePt t="86204" x="2317750" y="2768600"/>
          <p14:tracePt t="86221" x="2324100" y="2813050"/>
          <p14:tracePt t="86238" x="2362200" y="2876550"/>
          <p14:tracePt t="86255" x="2438400" y="2965450"/>
          <p14:tracePt t="86271" x="2527300" y="3060700"/>
          <p14:tracePt t="86288" x="2622550" y="3143250"/>
          <p14:tracePt t="86305" x="2800350" y="3244850"/>
          <p14:tracePt t="86321" x="3016250" y="3333750"/>
          <p14:tracePt t="86338" x="3206750" y="3378200"/>
          <p14:tracePt t="86355" x="3498850" y="3422650"/>
          <p14:tracePt t="86371" x="3752850" y="3448050"/>
          <p14:tracePt t="86388" x="4064000" y="3454400"/>
          <p14:tracePt t="86405" x="4394200" y="3448050"/>
          <p14:tracePt t="86421" x="4902200" y="3429000"/>
          <p14:tracePt t="86438" x="5384800" y="3422650"/>
          <p14:tracePt t="86454" x="5880100" y="3422650"/>
          <p14:tracePt t="86472" x="6292850" y="3422650"/>
          <p14:tracePt t="86489" x="6673850" y="3422650"/>
          <p14:tracePt t="86505" x="7016750" y="3422650"/>
          <p14:tracePt t="86526" x="7416800" y="3422650"/>
          <p14:tracePt t="86538" x="7816850" y="3422650"/>
          <p14:tracePt t="86555" x="8210550" y="3422650"/>
          <p14:tracePt t="86582" x="8820150" y="3429000"/>
          <p14:tracePt t="86588" x="8972550" y="3429000"/>
          <p14:tracePt t="86605" x="9232900" y="3429000"/>
          <p14:tracePt t="86622" x="9417050" y="3409950"/>
          <p14:tracePt t="86638" x="9505950" y="3390900"/>
          <p14:tracePt t="86655" x="9563100" y="3371850"/>
          <p14:tracePt t="86672" x="9588500" y="3365500"/>
          <p14:tracePt t="86688" x="9588500" y="3359150"/>
          <p14:tracePt t="86705" x="9582150" y="3346450"/>
          <p14:tracePt t="86723" x="9582150" y="3340100"/>
          <p14:tracePt t="86739" x="9575800" y="3333750"/>
          <p14:tracePt t="86771" x="9575800" y="3327400"/>
          <p14:tracePt t="86988" x="9569450" y="3327400"/>
          <p14:tracePt t="87005" x="9556750" y="3321050"/>
          <p14:tracePt t="87022" x="9455150" y="3302000"/>
          <p14:tracePt t="87043" x="9359900" y="3282950"/>
          <p14:tracePt t="87055" x="9232900" y="3257550"/>
          <p14:tracePt t="87073" x="9042400" y="3213100"/>
          <p14:tracePt t="87088" x="8820150" y="3168650"/>
          <p14:tracePt t="87105" x="8604250" y="3136900"/>
          <p14:tracePt t="87123" x="8337550" y="3098800"/>
          <p14:tracePt t="87139" x="8115300" y="3079750"/>
          <p14:tracePt t="87155" x="7924800" y="3060700"/>
          <p14:tracePt t="87172" x="7664450" y="3041650"/>
          <p14:tracePt t="87188" x="7404100" y="3022600"/>
          <p14:tracePt t="87205" x="7080250" y="3003550"/>
          <p14:tracePt t="87222" x="6750050" y="2984500"/>
          <p14:tracePt t="87239" x="6438900" y="2959100"/>
          <p14:tracePt t="87255" x="6064250" y="2921000"/>
          <p14:tracePt t="87272" x="5854700" y="2889250"/>
          <p14:tracePt t="87289" x="5600700" y="2832100"/>
          <p14:tracePt t="87305" x="5289550" y="2768600"/>
          <p14:tracePt t="87324" x="4832350" y="2705100"/>
          <p14:tracePt t="87339" x="4457700" y="2679700"/>
          <p14:tracePt t="87355" x="4140200" y="2673350"/>
          <p14:tracePt t="87381" x="3790950" y="2673350"/>
          <p14:tracePt t="87389" x="3714750" y="2673350"/>
          <p14:tracePt t="87406" x="3581400" y="2673350"/>
          <p14:tracePt t="87422" x="3467100" y="2667000"/>
          <p14:tracePt t="87439" x="3346450" y="2660650"/>
          <p14:tracePt t="87455" x="3225800" y="2654300"/>
          <p14:tracePt t="87472" x="3117850" y="2654300"/>
          <p14:tracePt t="87489" x="3073400" y="2673350"/>
          <p14:tracePt t="87506" x="3028950" y="2692400"/>
          <p14:tracePt t="87523" x="3016250" y="2698750"/>
          <p14:tracePt t="87539" x="3003550" y="2705100"/>
          <p14:tracePt t="87556" x="2990850" y="2717800"/>
          <p14:tracePt t="87572" x="2959100" y="2736850"/>
          <p14:tracePt t="87590" x="2914650" y="2762250"/>
          <p14:tracePt t="87611" x="2876550" y="2787650"/>
          <p14:tracePt t="87622" x="2870200" y="2794000"/>
          <p14:tracePt t="87750" x="2901950" y="2781300"/>
          <p14:tracePt t="87762" x="2965450" y="2743200"/>
          <p14:tracePt t="87772" x="2997200" y="2711450"/>
          <p14:tracePt t="87792" x="3067050" y="2635250"/>
          <p14:tracePt t="87806" x="3086100" y="2609850"/>
          <p14:tracePt t="87823" x="3111500" y="2584450"/>
          <p14:tracePt t="87839" x="3124200" y="2565400"/>
          <p14:tracePt t="87856" x="3124200" y="2559050"/>
          <p14:tracePt t="87907" x="3124200" y="2552700"/>
          <p14:tracePt t="87958" x="3111500" y="2552700"/>
          <p14:tracePt t="87972" x="3060700" y="2559050"/>
          <p14:tracePt t="87989" x="2990850" y="2571750"/>
          <p14:tracePt t="88006" x="2933700" y="2578100"/>
          <p14:tracePt t="88030" x="2870200" y="2584450"/>
          <p14:tracePt t="88044" x="2844800" y="2590800"/>
          <p14:tracePt t="88059" x="2819400" y="2590800"/>
          <p14:tracePt t="88073" x="2794000" y="2597150"/>
          <p14:tracePt t="88089" x="2692400" y="2622550"/>
          <p14:tracePt t="88106" x="2565400" y="2647950"/>
          <p14:tracePt t="88123" x="2451100" y="2673350"/>
          <p14:tracePt t="88139" x="2349500" y="2705100"/>
          <p14:tracePt t="88167" x="2222500" y="2743200"/>
          <p14:tracePt t="88180" x="2190750" y="2762250"/>
          <p14:tracePt t="88196" x="2133600" y="2806700"/>
          <p14:tracePt t="88206" x="2095500" y="2832100"/>
          <p14:tracePt t="88223" x="2032000" y="2882900"/>
          <p14:tracePt t="88240" x="1943100" y="2946400"/>
          <p14:tracePt t="88256" x="1892300" y="2971800"/>
          <p14:tracePt t="88273" x="1860550" y="2997200"/>
          <p14:tracePt t="88289" x="1860550" y="3003550"/>
          <p14:tracePt t="88308" x="1854200" y="3016250"/>
          <p14:tracePt t="88323" x="1854200" y="3041650"/>
          <p14:tracePt t="88339" x="1847850" y="3073400"/>
          <p14:tracePt t="88356" x="1847850" y="3086100"/>
          <p14:tracePt t="88373" x="1847850" y="3092450"/>
          <p14:tracePt t="93828" x="1854200" y="3098800"/>
          <p14:tracePt t="93844" x="1905000" y="3124200"/>
          <p14:tracePt t="93862" x="1917700" y="3136900"/>
          <p14:tracePt t="93877" x="1924050" y="3136900"/>
          <p14:tracePt t="94609" x="1905000" y="3162300"/>
          <p14:tracePt t="94628" x="1860550" y="3181350"/>
          <p14:tracePt t="94645" x="1803400" y="3219450"/>
          <p14:tracePt t="94665" x="1676400" y="3308350"/>
          <p14:tracePt t="94678" x="1619250" y="3346450"/>
          <p14:tracePt t="94697" x="1460500" y="3448050"/>
          <p14:tracePt t="94711" x="1397000" y="3505200"/>
          <p14:tracePt t="94736" x="1346200" y="3581400"/>
          <p14:tracePt t="94749" x="1333500" y="3600450"/>
          <p14:tracePt t="94764" x="1308100" y="3651250"/>
          <p14:tracePt t="94778" x="1257300" y="3733800"/>
          <p14:tracePt t="94795" x="1187450" y="3835400"/>
          <p14:tracePt t="94811" x="1123950" y="3937000"/>
          <p14:tracePt t="94828" x="1079500" y="4013200"/>
          <p14:tracePt t="94846" x="1054100" y="4051300"/>
          <p14:tracePt t="94861" x="1047750" y="4057650"/>
          <p14:tracePt t="94881" x="1041400" y="4064000"/>
          <p14:tracePt t="94895" x="1035050" y="4076700"/>
          <p14:tracePt t="94912" x="1016000" y="4095750"/>
          <p14:tracePt t="94928" x="977900" y="4121150"/>
          <p14:tracePt t="94947" x="914400" y="4140200"/>
          <p14:tracePt t="94963" x="901700" y="4146550"/>
          <p14:tracePt t="94995" x="895350" y="4146550"/>
          <p14:tracePt t="95033" x="895350" y="4140200"/>
          <p14:tracePt t="95155" x="965200" y="4140200"/>
          <p14:tracePt t="95162" x="1003300" y="4140200"/>
          <p14:tracePt t="95179" x="1047750" y="4127500"/>
          <p14:tracePt t="95195" x="1085850" y="4114800"/>
          <p14:tracePt t="95216" x="1149350" y="4076700"/>
          <p14:tracePt t="95229" x="1174750" y="4064000"/>
          <p14:tracePt t="95245" x="1238250" y="4032250"/>
          <p14:tracePt t="95262" x="1295400" y="4013200"/>
          <p14:tracePt t="95279" x="1346200" y="4000500"/>
          <p14:tracePt t="95295" x="1397000" y="3975100"/>
          <p14:tracePt t="95318" x="1422400" y="3962400"/>
          <p14:tracePt t="95320" x="1441450" y="3949700"/>
          <p14:tracePt t="95333" x="1460500" y="3937000"/>
          <p14:tracePt t="95345" x="1485900" y="3905250"/>
          <p14:tracePt t="95363" x="1498600" y="3879850"/>
          <p14:tracePt t="95379" x="1517650" y="3841750"/>
          <p14:tracePt t="95395" x="1536700" y="3790950"/>
          <p14:tracePt t="95412" x="1549400" y="3765550"/>
          <p14:tracePt t="95429" x="1568450" y="3740150"/>
          <p14:tracePt t="95452" x="1587500" y="3714750"/>
          <p14:tracePt t="95465" x="1606550" y="3689350"/>
          <p14:tracePt t="95479" x="1619250" y="3676650"/>
          <p14:tracePt t="95500" x="1657350" y="3632200"/>
          <p14:tracePt t="95512" x="1670050" y="3619500"/>
          <p14:tracePt t="95529" x="1701800" y="3575050"/>
          <p14:tracePt t="95545" x="1803400" y="3409950"/>
          <p14:tracePt t="95562" x="1854200" y="3333750"/>
          <p14:tracePt t="95579" x="1924050" y="3225800"/>
          <p14:tracePt t="95595" x="1974850" y="3136900"/>
          <p14:tracePt t="95612" x="2012950" y="3079750"/>
          <p14:tracePt t="95629" x="2044700" y="3028950"/>
          <p14:tracePt t="95645" x="2057400" y="3009900"/>
          <p14:tracePt t="95662" x="2057400" y="2997200"/>
          <p14:tracePt t="95679" x="2057400" y="2990850"/>
          <p14:tracePt t="95696" x="2057400" y="2984500"/>
          <p14:tracePt t="95713" x="2057400" y="2978150"/>
          <p14:tracePt t="95734" x="2057400" y="2965450"/>
          <p14:tracePt t="95765" x="2057400" y="2959100"/>
          <p14:tracePt t="95812" x="2044700" y="2978150"/>
          <p14:tracePt t="95829" x="2025650" y="3003550"/>
          <p14:tracePt t="95846" x="2006600" y="3028950"/>
          <p14:tracePt t="95870" x="1993900" y="3054350"/>
          <p14:tracePt t="95913" x="1987550" y="3060700"/>
          <p14:tracePt t="95929" x="1974850" y="3073400"/>
          <p14:tracePt t="95946" x="1943100" y="3136900"/>
          <p14:tracePt t="95963" x="1911350" y="3213100"/>
          <p14:tracePt t="95979" x="1892300" y="3276600"/>
          <p14:tracePt t="95999" x="1866900" y="3352800"/>
          <p14:tracePt t="96014" x="1847850" y="3390900"/>
          <p14:tracePt t="96029" x="1828800" y="3422650"/>
          <p14:tracePt t="96046" x="1809750" y="3448050"/>
          <p14:tracePt t="96063" x="1809750" y="3454400"/>
          <p14:tracePt t="96149" x="1778000" y="3511550"/>
          <p14:tracePt t="96163" x="1752600" y="3543300"/>
          <p14:tracePt t="96179" x="1682750" y="3619500"/>
          <p14:tracePt t="96196" x="1612900" y="3689350"/>
          <p14:tracePt t="96213" x="1549400" y="3752850"/>
          <p14:tracePt t="96229" x="1511300" y="3784600"/>
          <p14:tracePt t="96246" x="1485900" y="3803650"/>
          <p14:tracePt t="96263" x="1454150" y="3835400"/>
          <p14:tracePt t="96279" x="1352550" y="3924300"/>
          <p14:tracePt t="96296" x="1257300" y="3987800"/>
          <p14:tracePt t="96313" x="1174750" y="4032250"/>
          <p14:tracePt t="96330" x="1136650" y="4044950"/>
          <p14:tracePt t="96346" x="1130300" y="4044950"/>
          <p14:tracePt t="96498" x="1123950" y="4044950"/>
          <p14:tracePt t="96527" x="1073150" y="4038600"/>
          <p14:tracePt t="96536" x="1003300" y="4025900"/>
          <p14:tracePt t="96547" x="895350" y="4013200"/>
          <p14:tracePt t="96568" x="787400" y="4000500"/>
          <p14:tracePt t="96580" x="698500" y="3981450"/>
          <p14:tracePt t="96596" x="641350" y="3975100"/>
          <p14:tracePt t="96618" x="603250" y="3975100"/>
          <p14:tracePt t="96630" x="590550" y="3975100"/>
          <p14:tracePt t="96646" x="539750" y="3994150"/>
          <p14:tracePt t="96663" x="495300" y="4019550"/>
          <p14:tracePt t="96680" x="438150" y="4051300"/>
          <p14:tracePt t="96697" x="400050" y="4089400"/>
          <p14:tracePt t="96717" x="387350" y="4114800"/>
          <p14:tracePt t="96730" x="387350" y="4127500"/>
          <p14:tracePt t="96747" x="393700" y="4146550"/>
          <p14:tracePt t="96763" x="406400" y="4165600"/>
          <p14:tracePt t="96780" x="431800" y="4191000"/>
          <p14:tracePt t="96797" x="450850" y="4210050"/>
          <p14:tracePt t="96813" x="463550" y="4222750"/>
          <p14:tracePt t="96830" x="495300" y="4235450"/>
          <p14:tracePt t="96847" x="558800" y="4260850"/>
          <p14:tracePt t="96863" x="603250" y="4279900"/>
          <p14:tracePt t="96880" x="660400" y="4298950"/>
          <p14:tracePt t="96903" x="730250" y="4305300"/>
          <p14:tracePt t="96913" x="768350" y="4305300"/>
          <p14:tracePt t="96931" x="863600" y="4292600"/>
          <p14:tracePt t="96947" x="939800" y="4273550"/>
          <p14:tracePt t="96963" x="1041400" y="4216400"/>
          <p14:tracePt t="96980" x="1054100" y="4197350"/>
          <p14:tracePt t="96997" x="1066800" y="4178300"/>
          <p14:tracePt t="96997" x="1066800" y="4165600"/>
          <p14:tracePt t="97013" x="1066800" y="4152900"/>
          <p14:tracePt t="97035" x="1066800" y="4146550"/>
          <p14:tracePt t="97047" x="1066800" y="4140200"/>
          <p14:tracePt t="97063" x="1047750" y="4133850"/>
          <p14:tracePt t="97080" x="1003300" y="4114800"/>
          <p14:tracePt t="97097" x="908050" y="4083050"/>
          <p14:tracePt t="97114" x="831850" y="4064000"/>
          <p14:tracePt t="97143" x="660400" y="4025900"/>
          <p14:tracePt t="97155" x="628650" y="4025900"/>
          <p14:tracePt t="97165" x="577850" y="4019550"/>
          <p14:tracePt t="97180" x="565150" y="4019550"/>
          <p14:tracePt t="97197" x="527050" y="4025900"/>
          <p14:tracePt t="97214" x="425450" y="4057650"/>
          <p14:tracePt t="97230" x="336550" y="4089400"/>
          <p14:tracePt t="97247" x="298450" y="4108450"/>
          <p14:tracePt t="97264" x="222250" y="4146550"/>
          <p14:tracePt t="97280" x="203200" y="4165600"/>
          <p14:tracePt t="97297" x="196850" y="4184650"/>
          <p14:tracePt t="97321" x="203200" y="4222750"/>
          <p14:tracePt t="97331" x="203200" y="4235450"/>
          <p14:tracePt t="97349" x="222250" y="4254500"/>
          <p14:tracePt t="97377" x="260350" y="4279900"/>
          <p14:tracePt t="97387" x="285750" y="4292600"/>
          <p14:tracePt t="97401" x="342900" y="4305300"/>
          <p14:tracePt t="97414" x="361950" y="4311650"/>
          <p14:tracePt t="97431" x="444500" y="4330700"/>
          <p14:tracePt t="97449" x="590550" y="4349750"/>
          <p14:tracePt t="97464" x="641350" y="4356100"/>
          <p14:tracePt t="97480" x="666750" y="4356100"/>
          <p14:tracePt t="97497" x="692150" y="4356100"/>
          <p14:tracePt t="97514" x="717550" y="4349750"/>
          <p14:tracePt t="97531" x="749300" y="4337050"/>
          <p14:tracePt t="97547" x="793750" y="4318000"/>
          <p14:tracePt t="97564" x="831850" y="4305300"/>
          <p14:tracePt t="97581" x="869950" y="4298950"/>
          <p14:tracePt t="97597" x="889000" y="4298950"/>
          <p14:tracePt t="97614" x="901700" y="4298950"/>
          <p14:tracePt t="97631" x="914400" y="4298950"/>
          <p14:tracePt t="97647" x="952500" y="4298950"/>
          <p14:tracePt t="97664" x="1085850" y="4311650"/>
          <p14:tracePt t="97684" x="1308100" y="4318000"/>
          <p14:tracePt t="97697" x="1447800" y="4311650"/>
          <p14:tracePt t="97715" x="1549400" y="4305300"/>
          <p14:tracePt t="97736" x="1593850" y="4292600"/>
          <p14:tracePt t="97848" x="1600200" y="4292600"/>
          <p14:tracePt t="97864" x="1631950" y="4286250"/>
          <p14:tracePt t="97881" x="1689100" y="4279900"/>
          <p14:tracePt t="97898" x="1771650" y="4248150"/>
          <p14:tracePt t="97920" x="1892300" y="4191000"/>
          <p14:tracePt t="97931" x="1917700" y="4171950"/>
          <p14:tracePt t="97948" x="1949450" y="4114800"/>
          <p14:tracePt t="97972" x="1955800" y="4102100"/>
          <p14:tracePt t="98081" x="1949450" y="4095750"/>
          <p14:tracePt t="98098" x="1911350" y="4076700"/>
          <p14:tracePt t="98115" x="1854200" y="4057650"/>
          <p14:tracePt t="98131" x="1822450" y="4051300"/>
          <p14:tracePt t="98150" x="1790700" y="4044950"/>
          <p14:tracePt t="98181" x="1784350" y="4044950"/>
          <p14:tracePt t="98209" x="1778000" y="4044950"/>
          <p14:tracePt t="98223" x="1765300" y="4051300"/>
          <p14:tracePt t="98238" x="1708150" y="4089400"/>
          <p14:tracePt t="98247" x="1689100" y="4114800"/>
          <p14:tracePt t="98264" x="1644650" y="4171950"/>
          <p14:tracePt t="98281" x="1619250" y="4241800"/>
          <p14:tracePt t="98298" x="1600200" y="4292600"/>
          <p14:tracePt t="98314" x="1593850" y="4324350"/>
          <p14:tracePt t="98331" x="1587500" y="4330700"/>
          <p14:tracePt t="99000" x="1587500" y="4349750"/>
          <p14:tracePt t="99015" x="1581150" y="4375150"/>
          <p14:tracePt t="99037" x="1568450" y="4419600"/>
          <p14:tracePt t="99049" x="1568450" y="4451350"/>
          <p14:tracePt t="99065" x="1562100" y="4470400"/>
          <p14:tracePt t="103082" x="1568450" y="4457700"/>
          <p14:tracePt t="103096" x="1574800" y="4451350"/>
          <p14:tracePt t="103112" x="1593850" y="4419600"/>
          <p14:tracePt t="103120" x="1600200" y="4413250"/>
          <p14:tracePt t="103121" x="1612900" y="4394200"/>
          <p14:tracePt t="103135" x="1625600" y="4375150"/>
          <p14:tracePt t="103152" x="1657350" y="4330700"/>
          <p14:tracePt t="103168" x="1689100" y="4286250"/>
          <p14:tracePt t="103185" x="1733550" y="4216400"/>
          <p14:tracePt t="103203" x="1739900" y="4171950"/>
          <p14:tracePt t="103219" x="1733550" y="4127500"/>
          <p14:tracePt t="103244" x="1708150" y="4070350"/>
          <p14:tracePt t="103257" x="1701800" y="4057650"/>
          <p14:tracePt t="103279" x="1670050" y="4025900"/>
          <p14:tracePt t="103300" x="1657350" y="4013200"/>
          <p14:tracePt t="103352" x="1638300" y="4013200"/>
          <p14:tracePt t="103369" x="1581150" y="4044950"/>
          <p14:tracePt t="103385" x="1530350" y="4083050"/>
          <p14:tracePt t="103402" x="1492250" y="4114800"/>
          <p14:tracePt t="103419" x="1454150" y="4146550"/>
          <p14:tracePt t="103441" x="1428750" y="4203700"/>
          <p14:tracePt t="103452" x="1422400" y="4248150"/>
          <p14:tracePt t="103469" x="1422400" y="4292600"/>
          <p14:tracePt t="103485" x="1447800" y="4330700"/>
          <p14:tracePt t="103502" x="1479550" y="4349750"/>
          <p14:tracePt t="103519" x="1536700" y="4356100"/>
          <p14:tracePt t="103536" x="1631950" y="4349750"/>
          <p14:tracePt t="103552" x="1727200" y="4324350"/>
          <p14:tracePt t="103580" x="1847850" y="4273550"/>
          <p14:tracePt t="103592" x="1898650" y="4222750"/>
          <p14:tracePt t="103603" x="1911350" y="4197350"/>
          <p14:tracePt t="103619" x="1917700" y="4146550"/>
          <p14:tracePt t="103636" x="1911350" y="4089400"/>
          <p14:tracePt t="103652" x="1905000" y="4051300"/>
          <p14:tracePt t="103675" x="1898650" y="4044950"/>
          <p14:tracePt t="103686" x="1898650" y="4038600"/>
          <p14:tracePt t="103702" x="1885950" y="4032250"/>
          <p14:tracePt t="103719" x="1854200" y="4032250"/>
          <p14:tracePt t="103736" x="1809750" y="4076700"/>
          <p14:tracePt t="103757" x="1778000" y="4127500"/>
          <p14:tracePt t="103769" x="1758950" y="4171950"/>
          <p14:tracePt t="103786" x="1771650" y="4191000"/>
          <p14:tracePt t="103803" x="1847850" y="4216400"/>
          <p14:tracePt t="103819" x="1949450" y="4229100"/>
          <p14:tracePt t="103836" x="2057400" y="4229100"/>
          <p14:tracePt t="103852" x="2127250" y="4222750"/>
          <p14:tracePt t="103869" x="2171700" y="4203700"/>
          <p14:tracePt t="103886" x="2197100" y="4184650"/>
          <p14:tracePt t="103902" x="2216150" y="4165600"/>
          <p14:tracePt t="103919" x="2228850" y="4159250"/>
          <p14:tracePt t="104086" x="2228850" y="4171950"/>
          <p14:tracePt t="104103" x="2228850" y="4178300"/>
          <p14:tracePt t="104119" x="2228850" y="4191000"/>
          <p14:tracePt t="104136" x="2235200" y="4203700"/>
          <p14:tracePt t="104153" x="2260600" y="4216400"/>
          <p14:tracePt t="104186" x="2266950" y="4203700"/>
          <p14:tracePt t="104203" x="2286000" y="4191000"/>
          <p14:tracePt t="104220" x="2317750" y="4178300"/>
          <p14:tracePt t="104236" x="2336800" y="4178300"/>
          <p14:tracePt t="104253" x="2343150" y="4178300"/>
          <p14:tracePt t="104336" x="2343150" y="4184650"/>
          <p14:tracePt t="104353" x="2343150" y="4191000"/>
          <p14:tracePt t="104388" x="2343150" y="4197350"/>
          <p14:tracePt t="105320" x="2355850" y="4197350"/>
          <p14:tracePt t="105337" x="2393950" y="4197350"/>
          <p14:tracePt t="105354" x="2451100" y="4191000"/>
          <p14:tracePt t="105371" x="2476500" y="4184650"/>
          <p14:tracePt t="105400" x="2533650" y="4159250"/>
          <p14:tracePt t="105414" x="2546350" y="4146550"/>
          <p14:tracePt t="105430" x="2552700" y="4140200"/>
          <p14:tracePt t="105443" x="2565400" y="4127500"/>
          <p14:tracePt t="105454" x="2571750" y="4121150"/>
          <p14:tracePt t="105470" x="2584450" y="4108450"/>
          <p14:tracePt t="105487" x="2597150" y="4095750"/>
          <p14:tracePt t="105504" x="2597150" y="4089400"/>
          <p14:tracePt t="105667" x="2590800" y="4083050"/>
          <p14:tracePt t="105672" x="2578100" y="4076700"/>
          <p14:tracePt t="105687" x="2552700" y="4064000"/>
          <p14:tracePt t="105704" x="2482850" y="4032250"/>
          <p14:tracePt t="105726" x="2368550" y="3987800"/>
          <p14:tracePt t="105737" x="2311400" y="3968750"/>
          <p14:tracePt t="105754" x="2254250" y="3949700"/>
          <p14:tracePt t="105770" x="2209800" y="3937000"/>
          <p14:tracePt t="105787" x="2171700" y="3930650"/>
          <p14:tracePt t="105811" x="2089150" y="3917950"/>
          <p14:tracePt t="105820" x="2063750" y="3917950"/>
          <p14:tracePt t="105837" x="1993900" y="3917950"/>
          <p14:tracePt t="105854" x="1917700" y="3917950"/>
          <p14:tracePt t="105871" x="1879600" y="3911600"/>
          <p14:tracePt t="105887" x="1854200" y="3911600"/>
          <p14:tracePt t="105908" x="1847850" y="3911600"/>
          <p14:tracePt t="105921" x="1841500" y="3911600"/>
          <p14:tracePt t="105938" x="1765300" y="3937000"/>
          <p14:tracePt t="105955" x="1676400" y="3956050"/>
          <p14:tracePt t="105972" x="1631950" y="3968750"/>
          <p14:tracePt t="105987" x="1536700" y="3994150"/>
          <p14:tracePt t="106004" x="1492250" y="4006850"/>
          <p14:tracePt t="106021" x="1479550" y="4019550"/>
          <p14:tracePt t="106038" x="1460500" y="4038600"/>
          <p14:tracePt t="106054" x="1447800" y="4064000"/>
          <p14:tracePt t="106071" x="1441450" y="4089400"/>
          <p14:tracePt t="106102" x="1422400" y="4127500"/>
          <p14:tracePt t="106137" x="1422400" y="4133850"/>
          <p14:tracePt t="106154" x="1422400" y="4140200"/>
          <p14:tracePt t="106171" x="1422400" y="4146550"/>
          <p14:tracePt t="106188" x="1428750" y="4159250"/>
          <p14:tracePt t="106204" x="1428750" y="4171950"/>
          <p14:tracePt t="106221" x="1435100" y="4184650"/>
          <p14:tracePt t="106237" x="1435100" y="4191000"/>
          <p14:tracePt t="106291" x="1441450" y="4197350"/>
          <p14:tracePt t="106304" x="1454150" y="4222750"/>
          <p14:tracePt t="106330" x="1485900" y="4260850"/>
          <p14:tracePt t="106340" x="1492250" y="4267200"/>
          <p14:tracePt t="106354" x="1511300" y="4292600"/>
          <p14:tracePt t="106371" x="1524000" y="4305300"/>
          <p14:tracePt t="106388" x="1530350" y="4311650"/>
          <p14:tracePt t="106422" x="1549400" y="4318000"/>
          <p14:tracePt t="106438" x="1568450" y="4330700"/>
          <p14:tracePt t="106455" x="1612900" y="4349750"/>
          <p14:tracePt t="106471" x="1657350" y="4362450"/>
          <p14:tracePt t="106488" x="1682750" y="4362450"/>
          <p14:tracePt t="106505" x="1720850" y="4368800"/>
          <p14:tracePt t="106524" x="1746250" y="4368800"/>
          <p14:tracePt t="106538" x="1784350" y="4362450"/>
          <p14:tracePt t="106555" x="1841500" y="4343400"/>
          <p14:tracePt t="106571" x="1905000" y="4330700"/>
          <p14:tracePt t="106588" x="1987550" y="4324350"/>
          <p14:tracePt t="106605" x="2082800" y="4324350"/>
          <p14:tracePt t="106621" x="2146300" y="4324350"/>
          <p14:tracePt t="106638" x="2203450" y="4324350"/>
          <p14:tracePt t="106656" x="2241550" y="4330700"/>
          <p14:tracePt t="106671" x="2266950" y="4337050"/>
          <p14:tracePt t="106688" x="2298700" y="4343400"/>
          <p14:tracePt t="106708" x="2368550" y="4349750"/>
          <p14:tracePt t="106722" x="2432050" y="4356100"/>
          <p14:tracePt t="106751" x="2520950" y="4356100"/>
          <p14:tracePt t="106765" x="2571750" y="4362450"/>
          <p14:tracePt t="106773" x="2584450" y="4362450"/>
          <p14:tracePt t="106788" x="2609850" y="4362450"/>
          <p14:tracePt t="106805" x="2622550" y="4362450"/>
          <p14:tracePt t="106822" x="2667000" y="4356100"/>
          <p14:tracePt t="106838" x="2749550" y="4356100"/>
          <p14:tracePt t="106856" x="2844800" y="4356100"/>
          <p14:tracePt t="106872" x="2959100" y="4356100"/>
          <p14:tracePt t="106888" x="3048000" y="4362450"/>
          <p14:tracePt t="106905" x="3130550" y="4368800"/>
          <p14:tracePt t="106922" x="3232150" y="4375150"/>
          <p14:tracePt t="106938" x="3327400" y="4381500"/>
          <p14:tracePt t="106955" x="3448050" y="4387850"/>
          <p14:tracePt t="106972" x="3600450" y="4400550"/>
          <p14:tracePt t="106989" x="3771900" y="4413250"/>
          <p14:tracePt t="107006" x="3930650" y="4425950"/>
          <p14:tracePt t="107022" x="4025900" y="4425950"/>
          <p14:tracePt t="107039" x="4121150" y="4419600"/>
          <p14:tracePt t="107055" x="4184650" y="4419600"/>
          <p14:tracePt t="107072" x="4267200" y="4419600"/>
          <p14:tracePt t="107088" x="4406900" y="4432300"/>
          <p14:tracePt t="107105" x="4540250" y="4451350"/>
          <p14:tracePt t="107123" x="4711700" y="4470400"/>
          <p14:tracePt t="107140" x="4832350" y="4483100"/>
          <p14:tracePt t="107155" x="4972050" y="4489450"/>
          <p14:tracePt t="107172" x="5118100" y="4495800"/>
          <p14:tracePt t="107191" x="5232400" y="4508500"/>
          <p14:tracePt t="107205" x="5416550" y="4533900"/>
          <p14:tracePt t="107222" x="5619750" y="4552950"/>
          <p14:tracePt t="107239" x="5784850" y="4565650"/>
          <p14:tracePt t="107255" x="5994400" y="4572000"/>
          <p14:tracePt t="107287" x="6267450" y="4546600"/>
          <p14:tracePt t="107299" x="6362700" y="4540250"/>
          <p14:tracePt t="107315" x="6521450" y="4527550"/>
          <p14:tracePt t="107323" x="6756400" y="4521200"/>
          <p14:tracePt t="107338" x="6877050" y="4521200"/>
          <p14:tracePt t="107355" x="7054850" y="4521200"/>
          <p14:tracePt t="107373" x="7270750" y="4521200"/>
          <p14:tracePt t="107374" x="7359650" y="4514850"/>
          <p14:tracePt t="107389" x="7454900" y="4502150"/>
          <p14:tracePt t="107405" x="7613650" y="4470400"/>
          <p14:tracePt t="107422" x="7740650" y="4451350"/>
          <p14:tracePt t="107439" x="7912100" y="4438650"/>
          <p14:tracePt t="107455" x="8108950" y="4419600"/>
          <p14:tracePt t="107472" x="8293100" y="4400550"/>
          <p14:tracePt t="107489" x="8439150" y="4375150"/>
          <p14:tracePt t="107506" x="8534400" y="4362450"/>
          <p14:tracePt t="107523" x="8655050" y="4356100"/>
          <p14:tracePt t="107539" x="8832850" y="4356100"/>
          <p14:tracePt t="107556" x="9017000" y="4356100"/>
          <p14:tracePt t="107572" x="9201150" y="4362450"/>
          <p14:tracePt t="107589" x="9372600" y="4362450"/>
          <p14:tracePt t="107590" x="9442450" y="4362450"/>
          <p14:tracePt t="107609" x="9537700" y="4343400"/>
          <p14:tracePt t="107622" x="9582150" y="4330700"/>
          <p14:tracePt t="107639" x="9652000" y="4318000"/>
          <p14:tracePt t="107656" x="9848850" y="4311650"/>
          <p14:tracePt t="107672" x="10013950" y="4324350"/>
          <p14:tracePt t="107691" x="10179050" y="4349750"/>
          <p14:tracePt t="107706" x="10318750" y="4356100"/>
          <p14:tracePt t="107723" x="10407650" y="4356100"/>
          <p14:tracePt t="107749" x="10433050" y="4349750"/>
          <p14:tracePt t="107758" x="10439400" y="4349750"/>
          <p14:tracePt t="107773" x="10483850" y="4349750"/>
          <p14:tracePt t="107789" x="10566400" y="4362450"/>
          <p14:tracePt t="107806" x="10648950" y="4368800"/>
          <p14:tracePt t="107823" x="10731500" y="4375150"/>
          <p14:tracePt t="107839" x="10763250" y="4375150"/>
          <p14:tracePt t="107856" x="10769600" y="4368800"/>
          <p14:tracePt t="107872" x="10775950" y="4368800"/>
          <p14:tracePt t="107889" x="10807700" y="4368800"/>
          <p14:tracePt t="107908" x="10960100" y="4387850"/>
          <p14:tracePt t="107931" x="11125200" y="4394200"/>
          <p14:tracePt t="107941" x="11169650" y="4394200"/>
          <p14:tracePt t="107956" x="11207750" y="4375150"/>
          <p14:tracePt t="107973" x="11220450" y="4362450"/>
          <p14:tracePt t="107989" x="11233150" y="4349750"/>
          <p14:tracePt t="108006" x="11252200" y="4343400"/>
          <p14:tracePt t="108022" x="11283950" y="4330700"/>
          <p14:tracePt t="108039" x="11315700" y="4311650"/>
          <p14:tracePt t="108056" x="11334750" y="4298950"/>
          <p14:tracePt t="108073" x="11334750" y="4286250"/>
          <p14:tracePt t="108089" x="11328400" y="4254500"/>
          <p14:tracePt t="108106" x="11309350" y="4229100"/>
          <p14:tracePt t="108129" x="11277600" y="4203700"/>
          <p14:tracePt t="108139" x="11220450" y="4159250"/>
          <p14:tracePt t="108156" x="11156950" y="4121150"/>
          <p14:tracePt t="108173" x="11049000" y="4076700"/>
          <p14:tracePt t="108190" x="10941050" y="4044950"/>
          <p14:tracePt t="108207" x="10807700" y="4019550"/>
          <p14:tracePt t="108223" x="10617200" y="3994150"/>
          <p14:tracePt t="108239" x="10375900" y="3968750"/>
          <p14:tracePt t="108256" x="10147300" y="3949700"/>
          <p14:tracePt t="108273" x="9836150" y="3930650"/>
          <p14:tracePt t="108290" x="9607550" y="3911600"/>
          <p14:tracePt t="108312" x="9251950" y="3898900"/>
          <p14:tracePt t="108332" x="8972550" y="3892550"/>
          <p14:tracePt t="108346" x="8858250" y="3892550"/>
          <p14:tracePt t="108356" x="8591550" y="3892550"/>
          <p14:tracePt t="108373" x="8280400" y="3905250"/>
          <p14:tracePt t="108394" x="7969250" y="3911600"/>
          <p14:tracePt t="108406" x="7689850" y="3917950"/>
          <p14:tracePt t="108423" x="7480300" y="3924300"/>
          <p14:tracePt t="108450" x="7131050" y="3917950"/>
          <p14:tracePt t="108462" x="6896100" y="3917950"/>
          <p14:tracePt t="108476" x="6699250" y="3917950"/>
          <p14:tracePt t="108490" x="6426200" y="3917950"/>
          <p14:tracePt t="108506" x="6089650" y="3924300"/>
          <p14:tracePt t="108523" x="5784850" y="3930650"/>
          <p14:tracePt t="108540" x="5530850" y="3937000"/>
          <p14:tracePt t="108556" x="5314950" y="3937000"/>
          <p14:tracePt t="108573" x="5175250" y="3937000"/>
          <p14:tracePt t="108590" x="4889500" y="3943350"/>
          <p14:tracePt t="108606" x="4641850" y="3956050"/>
          <p14:tracePt t="108623" x="4330700" y="3962400"/>
          <p14:tracePt t="108643" x="4013200" y="3975100"/>
          <p14:tracePt t="108656" x="3778250" y="3981450"/>
          <p14:tracePt t="108673" x="3613150" y="3987800"/>
          <p14:tracePt t="108692" x="3479800" y="3994150"/>
          <p14:tracePt t="108707" x="3384550" y="4000500"/>
          <p14:tracePt t="108726" x="3270250" y="4006850"/>
          <p14:tracePt t="108740" x="3111500" y="4006850"/>
          <p14:tracePt t="108757" x="2895600" y="4013200"/>
          <p14:tracePt t="108773" x="2673350" y="4013200"/>
          <p14:tracePt t="108790" x="2482850" y="4013200"/>
          <p14:tracePt t="108807" x="2419350" y="4013200"/>
          <p14:tracePt t="108823" x="2406650" y="4019550"/>
          <p14:tracePt t="108856" x="2400300" y="4032250"/>
          <p14:tracePt t="108873" x="2381250" y="4064000"/>
          <p14:tracePt t="108890" x="2349500" y="4095750"/>
          <p14:tracePt t="108907" x="2311400" y="4133850"/>
          <p14:tracePt t="108923" x="2273300" y="4191000"/>
          <p14:tracePt t="108940" x="2266950" y="4203700"/>
          <p14:tracePt t="108957" x="2266950" y="4216400"/>
          <p14:tracePt t="108990" x="2273300" y="4229100"/>
          <p14:tracePt t="109007" x="2311400" y="4254500"/>
          <p14:tracePt t="109023" x="2362200" y="4286250"/>
          <p14:tracePt t="109040" x="2419350" y="4311650"/>
          <p14:tracePt t="109063" x="2603500" y="4368800"/>
          <p14:tracePt t="109074" x="2679700" y="4381500"/>
          <p14:tracePt t="109091" x="2794000" y="4394200"/>
          <p14:tracePt t="109108" x="2901950" y="4394200"/>
          <p14:tracePt t="109124" x="3022600" y="4381500"/>
          <p14:tracePt t="109148" x="3098800" y="4349750"/>
          <p14:tracePt t="109158" x="3143250" y="4330700"/>
          <p14:tracePt t="109173" x="3175000" y="4311650"/>
          <p14:tracePt t="109190" x="3200400" y="4298950"/>
          <p14:tracePt t="109207" x="3206750" y="4298950"/>
          <p14:tracePt t="109274" x="3206750" y="4292600"/>
          <p14:tracePt t="109290" x="3232150" y="4267200"/>
          <p14:tracePt t="109307" x="3276600" y="4235450"/>
          <p14:tracePt t="109324" x="3333750" y="4203700"/>
          <p14:tracePt t="109341" x="3359150" y="4184650"/>
          <p14:tracePt t="109357" x="3371850" y="4178300"/>
          <p14:tracePt t="109374" x="3378200" y="4171950"/>
          <p14:tracePt t="109424" x="3384550" y="4165600"/>
          <p14:tracePt t="109557" x="3378200" y="4171950"/>
          <p14:tracePt t="109574" x="3371850" y="4178300"/>
          <p14:tracePt t="109591" x="3365500" y="4178300"/>
          <p14:tracePt t="109607" x="3365500" y="4184650"/>
          <p14:tracePt t="109624" x="3365500" y="4191000"/>
          <p14:tracePt t="109707" x="3378200" y="4197350"/>
          <p14:tracePt t="109724" x="3467100" y="4229100"/>
          <p14:tracePt t="109741" x="3581400" y="4254500"/>
          <p14:tracePt t="109757" x="3733800" y="4279900"/>
          <p14:tracePt t="109774" x="3911600" y="4298950"/>
          <p14:tracePt t="109791" x="4108450" y="4305300"/>
          <p14:tracePt t="109813" x="4298950" y="4305300"/>
          <p14:tracePt t="109824" x="4337050" y="4298950"/>
          <p14:tracePt t="109844" x="4438650" y="4267200"/>
          <p14:tracePt t="109858" x="4464050" y="4267200"/>
          <p14:tracePt t="109875" x="4533900" y="4260850"/>
          <p14:tracePt t="109892" x="4597400" y="4260850"/>
          <p14:tracePt t="109908" x="4648200" y="4267200"/>
          <p14:tracePt t="109924" x="4673600" y="4267200"/>
          <p14:tracePt t="110124" x="4667250" y="4260850"/>
          <p14:tracePt t="110141" x="4667250" y="4254500"/>
          <p14:tracePt t="110158" x="4667250" y="4248150"/>
          <p14:tracePt t="110179" x="4660900" y="4248150"/>
          <p14:tracePt t="110659" x="4654550" y="4248150"/>
          <p14:tracePt t="110675" x="4641850" y="4254500"/>
          <p14:tracePt t="110692" x="4635500" y="4254500"/>
          <p14:tracePt t="110708" x="4629150" y="4254500"/>
          <p14:tracePt t="110730" x="4629150" y="4248150"/>
          <p14:tracePt t="110789" x="4629150" y="4235450"/>
          <p14:tracePt t="110801" x="4629150" y="4229100"/>
          <p14:tracePt t="110819" x="4622800" y="4229100"/>
          <p14:tracePt t="110825" x="4622800" y="4222750"/>
          <p14:tracePt t="111021" x="4622800" y="4229100"/>
          <p14:tracePt t="111075" x="4616450" y="4229100"/>
          <p14:tracePt t="111499" x="4603750" y="4216400"/>
          <p14:tracePt t="111597" x="4610100" y="4222750"/>
          <p14:tracePt t="111609" x="4616450" y="4222750"/>
          <p14:tracePt t="111626" x="4667250" y="4241800"/>
          <p14:tracePt t="111642" x="4730750" y="4260850"/>
          <p14:tracePt t="111660" x="4819650" y="4279900"/>
          <p14:tracePt t="111676" x="4883150" y="4292600"/>
          <p14:tracePt t="111677" x="4908550" y="4298950"/>
          <p14:tracePt t="111693" x="4940300" y="4305300"/>
          <p14:tracePt t="111709" x="5003800" y="4324350"/>
          <p14:tracePt t="111732" x="5124450" y="4375150"/>
          <p14:tracePt t="111742" x="5181600" y="4400550"/>
          <p14:tracePt t="111759" x="5251450" y="4419600"/>
          <p14:tracePt t="111776" x="5283200" y="4425950"/>
          <p14:tracePt t="111792" x="5289550" y="4432300"/>
          <p14:tracePt t="111911" x="5289550" y="4438650"/>
          <p14:tracePt t="111926" x="5289550" y="4451350"/>
          <p14:tracePt t="111960" x="5289550" y="4464050"/>
          <p14:tracePt t="111976" x="5289550" y="4470400"/>
          <p14:tracePt t="111994" x="5283200" y="4476750"/>
          <p14:tracePt t="112010" x="5276850" y="4489450"/>
          <p14:tracePt t="112026" x="5257800" y="4508500"/>
          <p14:tracePt t="112042" x="5238750" y="4527550"/>
          <p14:tracePt t="112059" x="5213350" y="4546600"/>
          <p14:tracePt t="112076" x="5194300" y="4565650"/>
          <p14:tracePt t="112093" x="5168900" y="4584700"/>
          <p14:tracePt t="112109" x="5143500" y="4610100"/>
          <p14:tracePt t="112127" x="5124450" y="4616450"/>
          <p14:tracePt t="112143" x="5124450" y="4622800"/>
          <p14:tracePt t="112237" x="5118100" y="4610100"/>
          <p14:tracePt t="112251" x="5111750" y="4610100"/>
          <p14:tracePt t="112263" x="5105400" y="4597400"/>
          <p14:tracePt t="112276" x="5105400" y="4591050"/>
          <p14:tracePt t="112293" x="5092700" y="4578350"/>
          <p14:tracePt t="112310" x="5067300" y="4540250"/>
          <p14:tracePt t="112340" x="5048250" y="4508500"/>
          <p14:tracePt t="112349" x="5035550" y="4495800"/>
          <p14:tracePt t="112429" x="5035550" y="4489450"/>
          <p14:tracePt t="112443" x="5029200" y="4483100"/>
          <p14:tracePt t="112460" x="5022850" y="4476750"/>
          <p14:tracePt t="112476" x="5022850" y="4464050"/>
          <p14:tracePt t="112733" x="4978400" y="4483100"/>
          <p14:tracePt t="112743" x="4946650" y="4483100"/>
          <p14:tracePt t="112760" x="4870450" y="4489450"/>
          <p14:tracePt t="112777" x="4749800" y="4483100"/>
          <p14:tracePt t="112793" x="4616450" y="4470400"/>
          <p14:tracePt t="112810" x="4476750" y="4464050"/>
          <p14:tracePt t="112827" x="4330700" y="4445000"/>
          <p14:tracePt t="113167" x="4362450" y="4419600"/>
          <p14:tracePt t="113177" x="4400550" y="4400550"/>
          <p14:tracePt t="113200" x="4521200" y="4337050"/>
          <p14:tracePt t="113210" x="4565650" y="4324350"/>
          <p14:tracePt t="113227" x="4648200" y="4286250"/>
          <p14:tracePt t="113244" x="4756150" y="4229100"/>
          <p14:tracePt t="113272" x="5029200" y="4140200"/>
          <p14:tracePt t="113287" x="5226050" y="4108450"/>
          <p14:tracePt t="113298" x="5365750" y="4095750"/>
          <p14:tracePt t="113310" x="5461000" y="4083050"/>
          <p14:tracePt t="113327" x="5689600" y="4064000"/>
          <p14:tracePt t="113344" x="5842000" y="4044950"/>
          <p14:tracePt t="113360" x="5969000" y="4025900"/>
          <p14:tracePt t="113377" x="6026150" y="4006850"/>
          <p14:tracePt t="113395" x="6045200" y="3994150"/>
          <p14:tracePt t="113427" x="6045200" y="3987800"/>
          <p14:tracePt t="113444" x="6045200" y="3975100"/>
          <p14:tracePt t="113461" x="6045200" y="3962400"/>
          <p14:tracePt t="113477" x="6045200" y="3943350"/>
          <p14:tracePt t="113496" x="6032500" y="3924300"/>
          <p14:tracePt t="113510" x="6019800" y="3917950"/>
          <p14:tracePt t="113527" x="5988050" y="3917950"/>
          <p14:tracePt t="113544" x="5943600" y="3924300"/>
          <p14:tracePt t="113561" x="5892800" y="3949700"/>
          <p14:tracePt t="113578" x="5854700" y="3975100"/>
          <p14:tracePt t="113594" x="5816600" y="4006850"/>
          <p14:tracePt t="113611" x="5784850" y="4038600"/>
          <p14:tracePt t="113627" x="5734050" y="4076700"/>
          <p14:tracePt t="113649" x="5689600" y="4095750"/>
          <p14:tracePt t="113661" x="5689600" y="4102100"/>
          <p14:tracePt t="113677" x="5683250" y="4102100"/>
          <p14:tracePt t="113695" x="5664200" y="4102100"/>
          <p14:tracePt t="113710" x="5619750" y="4095750"/>
          <p14:tracePt t="113727" x="5581650" y="4095750"/>
          <p14:tracePt t="113744" x="5537200" y="4095750"/>
          <p14:tracePt t="113761" x="5505450" y="4102100"/>
          <p14:tracePt t="113788" x="5473700" y="4108450"/>
          <p14:tracePt t="113948" x="5473700" y="4114800"/>
          <p14:tracePt t="113961" x="5473700" y="4121150"/>
          <p14:tracePt t="113978" x="5480050" y="4127500"/>
          <p14:tracePt t="113994" x="5505450" y="4127500"/>
          <p14:tracePt t="114011" x="5537200" y="4127500"/>
          <p14:tracePt t="114028" x="5588000" y="4114800"/>
          <p14:tracePt t="114044" x="5651500" y="4089400"/>
          <p14:tracePt t="114061" x="5695950" y="4076700"/>
          <p14:tracePt t="114078" x="5759450" y="4057650"/>
          <p14:tracePt t="114094" x="5772150" y="4051300"/>
          <p14:tracePt t="114145" x="5772150" y="4044950"/>
          <p14:tracePt t="114173" x="5778500" y="4025900"/>
          <p14:tracePt t="114350" x="5778500" y="4032250"/>
          <p14:tracePt t="114482" x="5791200" y="4013200"/>
          <p14:tracePt t="114495" x="5797550" y="4000500"/>
          <p14:tracePt t="114511" x="5829300" y="3975100"/>
          <p14:tracePt t="114528" x="5892800" y="3943350"/>
          <p14:tracePt t="114545" x="6000750" y="3924300"/>
          <p14:tracePt t="114569" x="6337300" y="3911600"/>
          <p14:tracePt t="114579" x="6584950" y="3911600"/>
          <p14:tracePt t="114595" x="6775450" y="3911600"/>
          <p14:tracePt t="114613" x="6934200" y="3905250"/>
          <p14:tracePt t="114628" x="7080250" y="3905250"/>
          <p14:tracePt t="114648" x="7213600" y="3917950"/>
          <p14:tracePt t="114661" x="7416800" y="3949700"/>
          <p14:tracePt t="114678" x="7613650" y="3975100"/>
          <p14:tracePt t="114695" x="7816850" y="3994150"/>
          <p14:tracePt t="114711" x="7969250" y="4000500"/>
          <p14:tracePt t="114728" x="8147050" y="3975100"/>
          <p14:tracePt t="114745" x="8261350" y="3930650"/>
          <p14:tracePt t="114770" x="8445500" y="3841750"/>
          <p14:tracePt t="114781" x="8553450" y="3778250"/>
          <p14:tracePt t="114795" x="8604250" y="3746500"/>
          <p14:tracePt t="114812" x="8680450" y="3644900"/>
          <p14:tracePt t="114828" x="8693150" y="3575050"/>
          <p14:tracePt t="114852" x="8686800" y="3492500"/>
          <p14:tracePt t="114865" x="8674100" y="3454400"/>
          <p14:tracePt t="114869" x="8661400" y="3416300"/>
          <p14:tracePt t="114890" x="8629650" y="3352800"/>
          <p14:tracePt t="114911" x="8578850" y="3232150"/>
          <p14:tracePt t="114928" x="8547100" y="3155950"/>
          <p14:tracePt t="114945" x="8477250" y="3060700"/>
          <p14:tracePt t="114963" x="8401050" y="2984500"/>
          <p14:tracePt t="114979" x="8318500" y="2927350"/>
          <p14:tracePt t="114995" x="8229600" y="2895600"/>
          <p14:tracePt t="115012" x="8140700" y="2882900"/>
          <p14:tracePt t="115028" x="8007350" y="2876550"/>
          <p14:tracePt t="115045" x="7848600" y="2870200"/>
          <p14:tracePt t="115062" x="7600950" y="2870200"/>
          <p14:tracePt t="115079" x="7480300" y="2882900"/>
          <p14:tracePt t="115105" x="7289800" y="2971800"/>
          <p14:tracePt t="115119" x="7181850" y="3035300"/>
          <p14:tracePt t="115132" x="7131050" y="3079750"/>
          <p14:tracePt t="115145" x="7035800" y="3162300"/>
          <p14:tracePt t="115167" x="6921500" y="3270250"/>
          <p14:tracePt t="115179" x="6877050" y="3314700"/>
          <p14:tracePt t="115195" x="6819900" y="3378200"/>
          <p14:tracePt t="115212" x="6775450" y="3467100"/>
          <p14:tracePt t="115234" x="6762750" y="3581400"/>
          <p14:tracePt t="115245" x="6762750" y="3613150"/>
          <p14:tracePt t="115262" x="6775450" y="3657600"/>
          <p14:tracePt t="115283" x="6775450" y="3689350"/>
          <p14:tracePt t="115329" x="6781800" y="3695700"/>
          <p14:tracePt t="115346" x="6781800" y="3721100"/>
          <p14:tracePt t="115370" x="6794500" y="3771900"/>
          <p14:tracePt t="115380" x="6800850" y="3810000"/>
          <p14:tracePt t="115395" x="6800850" y="3848100"/>
          <p14:tracePt t="115418" x="6794500" y="3879850"/>
          <p14:tracePt t="115429" x="6781800" y="3917950"/>
          <p14:tracePt t="115445" x="6769100" y="3943350"/>
          <p14:tracePt t="115462" x="6756400" y="3975100"/>
          <p14:tracePt t="115479" x="6750050" y="3994150"/>
          <p14:tracePt t="115496" x="6750050" y="4006850"/>
          <p14:tracePt t="115512" x="6750050" y="4013200"/>
          <p14:tracePt t="115613" x="6750050" y="4006850"/>
          <p14:tracePt t="115639" x="6750050" y="4000500"/>
          <p14:tracePt t="116670" x="6731000" y="4000500"/>
          <p14:tracePt t="116680" x="6711950" y="4000500"/>
          <p14:tracePt t="116697" x="6623050" y="4013200"/>
          <p14:tracePt t="116713" x="6515100" y="4032250"/>
          <p14:tracePt t="116730" x="6273800" y="4057650"/>
          <p14:tracePt t="116747" x="6076950" y="4083050"/>
          <p14:tracePt t="116763" x="5892800" y="4095750"/>
          <p14:tracePt t="116780" x="5715000" y="4102100"/>
          <p14:tracePt t="116797" x="5518150" y="4108450"/>
          <p14:tracePt t="116813" x="5321300" y="4121150"/>
          <p14:tracePt t="116830" x="5143500" y="4133850"/>
          <p14:tracePt t="116847" x="4889500" y="4159250"/>
          <p14:tracePt t="116863" x="4679950" y="4184650"/>
          <p14:tracePt t="116880" x="4457700" y="4216400"/>
          <p14:tracePt t="116897" x="4254500" y="4248150"/>
          <p14:tracePt t="116915" x="4064000" y="4279900"/>
          <p14:tracePt t="116931" x="3911600" y="4311650"/>
          <p14:tracePt t="116948" x="3752850" y="4362450"/>
          <p14:tracePt t="116963" x="3689350" y="4400550"/>
          <p14:tracePt t="116980" x="3587750" y="4476750"/>
          <p14:tracePt t="116997" x="3479800" y="4552950"/>
          <p14:tracePt t="117013" x="3346450" y="4635500"/>
          <p14:tracePt t="117030" x="3187700" y="4724400"/>
          <p14:tracePt t="117047" x="3048000" y="4781550"/>
          <p14:tracePt t="117064" x="2832100" y="4857750"/>
          <p14:tracePt t="117080" x="2667000" y="4908550"/>
          <p14:tracePt t="117097" x="2444750" y="4965700"/>
          <p14:tracePt t="117113" x="2241550" y="5016500"/>
          <p14:tracePt t="117130" x="1962150" y="5054600"/>
          <p14:tracePt t="117147" x="1708150" y="5080000"/>
          <p14:tracePt t="117164" x="1504950" y="5092700"/>
          <p14:tracePt t="117180" x="1346200" y="5086350"/>
          <p14:tracePt t="117197" x="1257300" y="5073650"/>
          <p14:tracePt t="117214" x="1111250" y="5016500"/>
          <p14:tracePt t="117230" x="996950" y="4984750"/>
          <p14:tracePt t="117247" x="844550" y="4965700"/>
          <p14:tracePt t="117264" x="742950" y="4972050"/>
          <p14:tracePt t="117282" x="698500" y="4997450"/>
          <p14:tracePt t="117297" x="685800" y="5010150"/>
          <p14:tracePt t="117314" x="673100" y="5022850"/>
          <p14:tracePt t="117331" x="666750" y="5022850"/>
          <p14:tracePt t="117347" x="654050" y="5048250"/>
          <p14:tracePt t="117364" x="615950" y="5092700"/>
          <p14:tracePt t="117390" x="482600" y="5219700"/>
          <p14:tracePt t="117414" x="457200" y="5276850"/>
          <p14:tracePt t="117431" x="457200" y="5289550"/>
          <p14:tracePt t="117464" x="482600" y="5289550"/>
          <p14:tracePt t="117480" x="508000" y="5276850"/>
          <p14:tracePt t="117497" x="520700" y="5270500"/>
          <p14:tracePt t="117514" x="533400" y="5270500"/>
          <p14:tracePt t="117531" x="565150" y="5289550"/>
          <p14:tracePt t="117548" x="609600" y="5327650"/>
          <p14:tracePt t="117573" x="641350" y="5359400"/>
          <p14:tracePt t="117588" x="654050" y="5365750"/>
          <p14:tracePt t="117614" x="654050" y="5372100"/>
          <p14:tracePt t="117631" x="673100" y="5378450"/>
          <p14:tracePt t="117647" x="723900" y="5403850"/>
          <p14:tracePt t="117664" x="749300" y="5416550"/>
          <p14:tracePt t="117681" x="793750" y="5429250"/>
          <p14:tracePt t="117701" x="901700" y="5441950"/>
          <p14:tracePt t="117715" x="958850" y="5435600"/>
          <p14:tracePt t="117731" x="1009650" y="5422900"/>
          <p14:tracePt t="117759" x="1079500" y="5384800"/>
          <p14:tracePt t="117769" x="1104900" y="5365750"/>
          <p14:tracePt t="117781" x="1123950" y="5353050"/>
          <p14:tracePt t="117797" x="1149350" y="5340350"/>
          <p14:tracePt t="117814" x="1181100" y="5321300"/>
          <p14:tracePt t="117831" x="1200150" y="5308600"/>
          <p14:tracePt t="117847" x="1225550" y="5289550"/>
          <p14:tracePt t="117864" x="1231900" y="5270500"/>
          <p14:tracePt t="117881" x="1231900" y="5251450"/>
          <p14:tracePt t="117898" x="1231900" y="5226050"/>
          <p14:tracePt t="117914" x="1231900" y="5207000"/>
          <p14:tracePt t="117931" x="1219200" y="5187950"/>
          <p14:tracePt t="117948" x="1206500" y="5175250"/>
          <p14:tracePt t="117964" x="1187450" y="5156200"/>
          <p14:tracePt t="117998" x="1181100" y="5149850"/>
          <p14:tracePt t="118015" x="1168400" y="5143500"/>
          <p14:tracePt t="118048" x="1111250" y="5118100"/>
          <p14:tracePt t="118064" x="1066800" y="5105400"/>
          <p14:tracePt t="118081" x="1041400" y="5099050"/>
          <p14:tracePt t="118098" x="1009650" y="5086350"/>
          <p14:tracePt t="118115" x="977900" y="5080000"/>
          <p14:tracePt t="118131" x="965200" y="5080000"/>
          <p14:tracePt t="118148" x="952500" y="5073650"/>
          <p14:tracePt t="118165" x="927100" y="5073650"/>
          <p14:tracePt t="118184" x="869950" y="5073650"/>
          <p14:tracePt t="118198" x="812800" y="5073650"/>
          <p14:tracePt t="118215" x="742950" y="5073650"/>
          <p14:tracePt t="118234" x="692150" y="5073650"/>
          <p14:tracePt t="118248" x="660400" y="5073650"/>
          <p14:tracePt t="118265" x="641350" y="5073650"/>
          <p14:tracePt t="118281" x="641350" y="5067300"/>
          <p14:tracePt t="118331" x="622300" y="5067300"/>
          <p14:tracePt t="118348" x="577850" y="5067300"/>
          <p14:tracePt t="118365" x="539750" y="5067300"/>
          <p14:tracePt t="118381" x="520700" y="5060950"/>
          <p14:tracePt t="118398" x="501650" y="5060950"/>
          <p14:tracePt t="118431" x="482600" y="5060950"/>
          <p14:tracePt t="118448" x="450850" y="5060950"/>
          <p14:tracePt t="118465" x="412750" y="5060950"/>
          <p14:tracePt t="118483" x="387350" y="5060950"/>
          <p14:tracePt t="118500" x="368300" y="5067300"/>
          <p14:tracePt t="118515" x="361950" y="5080000"/>
          <p14:tracePt t="118532" x="349250" y="5099050"/>
          <p14:tracePt t="118563" x="323850" y="5149850"/>
          <p14:tracePt t="118581" x="304800" y="5194300"/>
          <p14:tracePt t="118598" x="298450" y="5226050"/>
          <p14:tracePt t="118615" x="298450" y="5283200"/>
          <p14:tracePt t="118631" x="342900" y="5378450"/>
          <p14:tracePt t="118648" x="400050" y="5441950"/>
          <p14:tracePt t="118665" x="444500" y="5505450"/>
          <p14:tracePt t="118681" x="482600" y="5562600"/>
          <p14:tracePt t="118699" x="520700" y="5607050"/>
          <p14:tracePt t="118715" x="558800" y="5638800"/>
          <p14:tracePt t="118732" x="590550" y="5657850"/>
          <p14:tracePt t="118748" x="641350" y="5657850"/>
          <p14:tracePt t="118765" x="679450" y="5657850"/>
          <p14:tracePt t="118782" x="730250" y="5645150"/>
          <p14:tracePt t="118798" x="787400" y="5626100"/>
          <p14:tracePt t="118821" x="819150" y="5619750"/>
          <p14:tracePt t="118838" x="889000" y="5600700"/>
          <p14:tracePt t="118848" x="908050" y="5594350"/>
          <p14:tracePt t="118865" x="958850" y="5562600"/>
          <p14:tracePt t="118882" x="1009650" y="5499100"/>
          <p14:tracePt t="118899" x="1022350" y="5448300"/>
          <p14:tracePt t="118915" x="1028700" y="5410200"/>
          <p14:tracePt t="118932" x="1035050" y="5378450"/>
          <p14:tracePt t="118948" x="1035050" y="5353050"/>
          <p14:tracePt t="118965" x="1041400" y="5327650"/>
          <p14:tracePt t="118984" x="1041400" y="5302250"/>
          <p14:tracePt t="118998" x="1041400" y="5276850"/>
          <p14:tracePt t="119015" x="1041400" y="5238750"/>
          <p14:tracePt t="119032" x="1028700" y="5213350"/>
          <p14:tracePt t="119048" x="996950" y="5162550"/>
          <p14:tracePt t="119066" x="952500" y="5111750"/>
          <p14:tracePt t="119082" x="920750" y="5080000"/>
          <p14:tracePt t="119098" x="869950" y="5041900"/>
          <p14:tracePt t="119115" x="844550" y="5016500"/>
          <p14:tracePt t="119132" x="800100" y="4984750"/>
          <p14:tracePt t="119149" x="774700" y="4972050"/>
          <p14:tracePt t="119165" x="717550" y="4953000"/>
          <p14:tracePt t="119182" x="666750" y="4940300"/>
          <p14:tracePt t="119204" x="539750" y="4940300"/>
          <p14:tracePt t="119215" x="501650" y="4940300"/>
          <p14:tracePt t="119232" x="438150" y="4946650"/>
          <p14:tracePt t="119249" x="393700" y="4959350"/>
          <p14:tracePt t="119268" x="336550" y="4978400"/>
          <p14:tracePt t="119284" x="298450" y="4991100"/>
          <p14:tracePt t="119308" x="254000" y="5016500"/>
          <p14:tracePt t="119310" x="241300" y="5029200"/>
          <p14:tracePt t="119337" x="203200" y="5054600"/>
          <p14:tracePt t="119348" x="190500" y="5067300"/>
          <p14:tracePt t="119365" x="152400" y="5118100"/>
          <p14:tracePt t="119382" x="133350" y="5156200"/>
          <p14:tracePt t="119399" x="127000" y="5207000"/>
          <p14:tracePt t="119415" x="127000" y="5245100"/>
          <p14:tracePt t="119432" x="127000" y="5276850"/>
          <p14:tracePt t="119449" x="139700" y="5295900"/>
          <p14:tracePt t="119466" x="152400" y="5308600"/>
          <p14:tracePt t="119494" x="215900" y="5340350"/>
          <p14:tracePt t="119507" x="254000" y="5359400"/>
          <p14:tracePt t="119519" x="298450" y="5378450"/>
          <p14:tracePt t="119541" x="393700" y="5416550"/>
          <p14:tracePt t="119555" x="425450" y="5429250"/>
          <p14:tracePt t="119570" x="495300" y="5448300"/>
          <p14:tracePt t="119582" x="508000" y="5454650"/>
          <p14:tracePt t="119599" x="552450" y="5467350"/>
          <p14:tracePt t="119615" x="590550" y="5467350"/>
          <p14:tracePt t="119632" x="641350" y="5467350"/>
          <p14:tracePt t="119649" x="673100" y="5467350"/>
          <p14:tracePt t="119666" x="704850" y="5461000"/>
          <p14:tracePt t="119684" x="749300" y="5448300"/>
          <p14:tracePt t="119699" x="825500" y="5435600"/>
          <p14:tracePt t="119716" x="869950" y="5416550"/>
          <p14:tracePt t="119732" x="920750" y="5403850"/>
          <p14:tracePt t="119749" x="965200" y="5378450"/>
          <p14:tracePt t="119777" x="1035050" y="5314950"/>
          <p14:tracePt t="119789" x="1041400" y="5295900"/>
          <p14:tracePt t="119800" x="1041400" y="5270500"/>
          <p14:tracePt t="119816" x="1035050" y="5219700"/>
          <p14:tracePt t="119832" x="1028700" y="5213350"/>
          <p14:tracePt t="119866" x="1016000" y="5194300"/>
          <p14:tracePt t="119882" x="1003300" y="5181600"/>
          <p14:tracePt t="119899" x="984250" y="5156200"/>
          <p14:tracePt t="119930" x="920750" y="5105400"/>
          <p14:tracePt t="119940" x="889000" y="5092700"/>
          <p14:tracePt t="119958" x="838200" y="5073650"/>
          <p14:tracePt t="119966" x="800100" y="5067300"/>
          <p14:tracePt t="119983" x="755650" y="5060950"/>
          <p14:tracePt t="119999" x="723900" y="5060950"/>
          <p14:tracePt t="120016" x="698500" y="5060950"/>
          <p14:tracePt t="120033" x="685800" y="5060950"/>
          <p14:tracePt t="120056" x="660400" y="5060950"/>
          <p14:tracePt t="120057" x="635000" y="5067300"/>
          <p14:tracePt t="120067" x="609600" y="5073650"/>
          <p14:tracePt t="120083" x="533400" y="5092700"/>
          <p14:tracePt t="120100" x="431800" y="5124450"/>
          <p14:tracePt t="120116" x="355600" y="5143500"/>
          <p14:tracePt t="120133" x="292100" y="5162550"/>
          <p14:tracePt t="120149" x="260350" y="5175250"/>
          <p14:tracePt t="120166" x="247650" y="5187950"/>
          <p14:tracePt t="120184" x="241300" y="5194300"/>
          <p14:tracePt t="120199" x="241300" y="5213350"/>
          <p14:tracePt t="120216" x="241300" y="5251450"/>
          <p14:tracePt t="120237" x="234950" y="5340350"/>
          <p14:tracePt t="120249" x="228600" y="5365750"/>
          <p14:tracePt t="120266" x="215900" y="5410200"/>
          <p14:tracePt t="120283" x="215900" y="5441950"/>
          <p14:tracePt t="120299" x="215900" y="5448300"/>
          <p14:tracePt t="120379" x="254000" y="5461000"/>
          <p14:tracePt t="120388" x="266700" y="5461000"/>
          <p14:tracePt t="120400" x="273050" y="5461000"/>
          <p14:tracePt t="120450" x="279400" y="5454650"/>
          <p14:tracePt t="120471" x="285750" y="5416550"/>
          <p14:tracePt t="120483" x="292100" y="5403850"/>
          <p14:tracePt t="120519" x="298450" y="5403850"/>
          <p14:tracePt t="120533" x="311150" y="5397500"/>
          <p14:tracePt t="120549" x="323850" y="5397500"/>
          <p14:tracePt t="120588" x="330200" y="5397500"/>
          <p14:tracePt t="120654" x="330200" y="5378450"/>
          <p14:tracePt t="120734" x="330200" y="5372100"/>
          <p14:tracePt t="120753" x="336550" y="5359400"/>
          <p14:tracePt t="120766" x="336550" y="5353050"/>
          <p14:tracePt t="120783" x="342900" y="5334000"/>
          <p14:tracePt t="120800" x="355600" y="5289550"/>
          <p14:tracePt t="120816" x="355600" y="5270500"/>
          <p14:tracePt t="120833" x="355600" y="5264150"/>
          <p14:tracePt t="120933" x="361950" y="5264150"/>
          <p14:tracePt t="120950" x="419100" y="5257800"/>
          <p14:tracePt t="120967" x="495300" y="5257800"/>
          <p14:tracePt t="120986" x="615950" y="5264150"/>
          <p14:tracePt t="121000" x="647700" y="5264150"/>
          <p14:tracePt t="121017" x="698500" y="5264150"/>
          <p14:tracePt t="121018" x="711200" y="5264150"/>
          <p14:tracePt t="121037" x="736600" y="5257800"/>
          <p14:tracePt t="121050" x="749300" y="5257800"/>
          <p14:tracePt t="121067" x="762000" y="5251450"/>
          <p14:tracePt t="121083" x="768350" y="5245100"/>
          <p14:tracePt t="121304" x="755650" y="5251450"/>
          <p14:tracePt t="121317" x="749300" y="5257800"/>
          <p14:tracePt t="121334" x="711200" y="5276850"/>
          <p14:tracePt t="121350" x="641350" y="5308600"/>
          <p14:tracePt t="121367" x="565150" y="5340350"/>
          <p14:tracePt t="121384" x="463550" y="5384800"/>
          <p14:tracePt t="121400" x="444500" y="5403850"/>
          <p14:tracePt t="121417" x="438150" y="5403850"/>
          <p14:tracePt t="121541" x="469900" y="5416550"/>
          <p14:tracePt t="121556" x="590550" y="5435600"/>
          <p14:tracePt t="121580" x="762000" y="5441950"/>
          <p14:tracePt t="121588" x="819150" y="5441950"/>
          <p14:tracePt t="121600" x="850900" y="5441950"/>
          <p14:tracePt t="121617" x="882650" y="5441950"/>
          <p14:tracePt t="121651" x="882650" y="5435600"/>
          <p14:tracePt t="121668" x="882650" y="5429250"/>
          <p14:tracePt t="121694" x="869950" y="5429250"/>
          <p14:tracePt t="122167" x="850900" y="5422900"/>
          <p14:tracePt t="122184" x="781050" y="5397500"/>
          <p14:tracePt t="122203" x="698500" y="5372100"/>
          <p14:tracePt t="122218" x="622300" y="5359400"/>
          <p14:tracePt t="122235" x="565150" y="5346700"/>
          <p14:tracePt t="122251" x="539750" y="5340350"/>
          <p14:tracePt t="122268" x="533400" y="5334000"/>
          <p14:tracePt t="122318" x="514350" y="5327650"/>
          <p14:tracePt t="122335" x="488950" y="5321300"/>
          <p14:tracePt t="122359" x="387350" y="5314950"/>
          <p14:tracePt t="122368" x="374650" y="5314950"/>
          <p14:tracePt t="122384" x="342900" y="5314950"/>
          <p14:tracePt t="122401" x="330200" y="5314950"/>
          <p14:tracePt t="122631" x="342900" y="5308600"/>
          <p14:tracePt t="122640" x="374650" y="5295900"/>
          <p14:tracePt t="122651" x="425450" y="5270500"/>
          <p14:tracePt t="122668" x="463550" y="5245100"/>
          <p14:tracePt t="122685" x="495300" y="5213350"/>
          <p14:tracePt t="122701" x="508000" y="5194300"/>
          <p14:tracePt t="122718" x="514350" y="5175250"/>
          <p14:tracePt t="122735" x="514350" y="5156200"/>
          <p14:tracePt t="122752" x="501650" y="5130800"/>
          <p14:tracePt t="122768" x="488950" y="5105400"/>
          <p14:tracePt t="122785" x="463550" y="5092700"/>
          <p14:tracePt t="122801" x="431800" y="5080000"/>
          <p14:tracePt t="122819" x="419100" y="5073650"/>
          <p14:tracePt t="122835" x="406400" y="5073650"/>
          <p14:tracePt t="122851" x="393700" y="5073650"/>
          <p14:tracePt t="122868" x="342900" y="5073650"/>
          <p14:tracePt t="122885" x="285750" y="5073650"/>
          <p14:tracePt t="122909" x="190500" y="5073650"/>
          <p14:tracePt t="122918" x="158750" y="5080000"/>
          <p14:tracePt t="122935" x="114300" y="5086350"/>
          <p14:tracePt t="122952" x="82550" y="5099050"/>
          <p14:tracePt t="122968" x="44450" y="5124450"/>
          <p14:tracePt t="122985" x="25400" y="5156200"/>
          <p14:tracePt t="123002" x="19050" y="5200650"/>
          <p14:tracePt t="123018" x="19050" y="5245100"/>
          <p14:tracePt t="123035" x="38100" y="5308600"/>
          <p14:tracePt t="123052" x="95250" y="5378450"/>
          <p14:tracePt t="123068" x="133350" y="5397500"/>
          <p14:tracePt t="123087" x="184150" y="5397500"/>
          <p14:tracePt t="123102" x="222250" y="5384800"/>
          <p14:tracePt t="123125" x="292100" y="5346700"/>
          <p14:tracePt t="123137" x="349250" y="5302250"/>
          <p14:tracePt t="123152" x="393700" y="5257800"/>
          <p14:tracePt t="123169" x="412750" y="5232400"/>
          <p14:tracePt t="123185" x="425450" y="5200650"/>
          <p14:tracePt t="123203" x="425450" y="5181600"/>
          <p14:tracePt t="123223" x="400050" y="5137150"/>
          <p14:tracePt t="123235" x="400050" y="5130800"/>
          <p14:tracePt t="123252" x="387350" y="5118100"/>
          <p14:tracePt t="123268" x="368300" y="5099050"/>
          <p14:tracePt t="123285" x="336550" y="5073650"/>
          <p14:tracePt t="123302" x="317500" y="5067300"/>
          <p14:tracePt t="123319" x="298450" y="5067300"/>
          <p14:tracePt t="123335" x="273050" y="5067300"/>
          <p14:tracePt t="123352" x="228600" y="5086350"/>
          <p14:tracePt t="123374" x="177800" y="5124450"/>
          <p14:tracePt t="123385" x="171450" y="5137150"/>
          <p14:tracePt t="123402" x="152400" y="5175250"/>
          <p14:tracePt t="123419" x="146050" y="5213350"/>
          <p14:tracePt t="123435" x="146050" y="5232400"/>
          <p14:tracePt t="123452" x="152400" y="5251450"/>
          <p14:tracePt t="123485" x="158750" y="5251450"/>
          <p14:tracePt t="123536" x="171450" y="5238750"/>
          <p14:tracePt t="123557" x="196850" y="5200650"/>
          <p14:tracePt t="123569" x="222250" y="5156200"/>
          <p14:tracePt t="123586" x="228600" y="5105400"/>
          <p14:tracePt t="123603" x="234950" y="5080000"/>
          <p14:tracePt t="123619" x="234950" y="5060950"/>
          <p14:tracePt t="123636" x="222250" y="5054600"/>
          <p14:tracePt t="123654" x="165100" y="5048250"/>
          <p14:tracePt t="123669" x="25400" y="5092700"/>
          <p14:tracePt t="123785" x="12700" y="5321300"/>
          <p14:tracePt t="123802" x="57150" y="5314950"/>
          <p14:tracePt t="123819" x="95250" y="5302250"/>
          <p14:tracePt t="123836" x="139700" y="5289550"/>
          <p14:tracePt t="123853" x="184150" y="5264150"/>
          <p14:tracePt t="123869" x="234950" y="5226050"/>
          <p14:tracePt t="123886" x="266700" y="5200650"/>
          <p14:tracePt t="123902" x="304800" y="5175250"/>
          <p14:tracePt t="123919" x="317500" y="5156200"/>
          <p14:tracePt t="123987" x="317500" y="5168900"/>
          <p14:tracePt t="124003" x="304800" y="5194300"/>
          <p14:tracePt t="124021" x="292100" y="5245100"/>
          <p14:tracePt t="124036" x="292100" y="5257800"/>
          <p14:tracePt t="124053" x="304800" y="5276850"/>
          <p14:tracePt t="124069" x="311150" y="5276850"/>
          <p14:tracePt t="124164" x="298450" y="5276850"/>
          <p14:tracePt t="124286" x="279400" y="5289550"/>
          <p14:tracePt t="124303" x="266700" y="5302250"/>
          <p14:tracePt t="124319" x="254000" y="5308600"/>
          <p14:tracePt t="124336" x="241300" y="5327650"/>
          <p14:tracePt t="124353" x="228600" y="5340350"/>
          <p14:tracePt t="124370" x="215900" y="5359400"/>
          <p14:tracePt t="124387" x="203200" y="5372100"/>
          <p14:tracePt t="124453" x="215900" y="5372100"/>
          <p14:tracePt t="124469" x="234950" y="5365750"/>
          <p14:tracePt t="124569" x="241300" y="5359400"/>
          <p14:tracePt t="124586" x="292100" y="5353050"/>
          <p14:tracePt t="124603" x="342900" y="5346700"/>
          <p14:tracePt t="124620" x="419100" y="5340350"/>
          <p14:tracePt t="124637" x="438150" y="5340350"/>
          <p14:tracePt t="124653" x="457200" y="5340350"/>
          <p14:tracePt t="124670" x="476250" y="5346700"/>
          <p14:tracePt t="124696" x="488950" y="5359400"/>
          <p14:tracePt t="125153" x="584200" y="5397500"/>
          <p14:tracePt t="125171" x="685800" y="5441950"/>
          <p14:tracePt t="125187" x="800100" y="5486400"/>
          <p14:tracePt t="125203" x="920750" y="5511800"/>
          <p14:tracePt t="125220" x="1060450" y="5524500"/>
          <p14:tracePt t="125237" x="1181100" y="5518150"/>
          <p14:tracePt t="125253" x="1289050" y="5499100"/>
          <p14:tracePt t="125271" x="1358900" y="5480050"/>
          <p14:tracePt t="125293" x="1435100" y="5461000"/>
          <p14:tracePt t="125304" x="1447800" y="5454650"/>
          <p14:tracePt t="125324" x="1473200" y="5448300"/>
          <p14:tracePt t="125337" x="1473200" y="5441950"/>
          <p14:tracePt t="125353" x="1479550" y="5422900"/>
          <p14:tracePt t="125371" x="1479550" y="5410200"/>
          <p14:tracePt t="125390" x="1479550" y="5378450"/>
          <p14:tracePt t="125404" x="1479550" y="5340350"/>
          <p14:tracePt t="125421" x="1485900" y="5314950"/>
          <p14:tracePt t="125443" x="1492250" y="5289550"/>
          <p14:tracePt t="125474" x="1492250" y="5276850"/>
          <p14:tracePt t="125487" x="1492250" y="5270500"/>
          <p14:tracePt t="125504" x="1492250" y="5264150"/>
          <p14:tracePt t="125528" x="1466850" y="5245100"/>
          <p14:tracePt t="125537" x="1460500" y="5232400"/>
          <p14:tracePt t="125555" x="1397000" y="5200650"/>
          <p14:tracePt t="125576" x="1339850" y="5162550"/>
          <p14:tracePt t="125591" x="1295400" y="5149850"/>
          <p14:tracePt t="125604" x="1295400" y="5143500"/>
          <p14:tracePt t="125637" x="1289050" y="5149850"/>
          <p14:tracePt t="125654" x="1276350" y="5168900"/>
          <p14:tracePt t="125671" x="1244600" y="5207000"/>
          <p14:tracePt t="125687" x="1174750" y="5302250"/>
          <p14:tracePt t="125704" x="1143000" y="5372100"/>
          <p14:tracePt t="125721" x="1111250" y="5448300"/>
          <p14:tracePt t="125737" x="1104900" y="5480050"/>
          <p14:tracePt t="125754" x="1098550" y="5486400"/>
          <p14:tracePt t="125788" x="1123950" y="5486400"/>
          <p14:tracePt t="125815" x="1308100" y="5441950"/>
          <p14:tracePt t="125824" x="1346200" y="5416550"/>
          <p14:tracePt t="125837" x="1371600" y="5397500"/>
          <p14:tracePt t="125854" x="1390650" y="5340350"/>
          <p14:tracePt t="125871" x="1384300" y="5264150"/>
          <p14:tracePt t="125887" x="1333500" y="5156200"/>
          <p14:tracePt t="125904" x="1320800" y="5137150"/>
          <p14:tracePt t="125921" x="1295400" y="5118100"/>
          <p14:tracePt t="125937" x="1219200" y="5105400"/>
          <p14:tracePt t="125955" x="1117600" y="5137150"/>
          <p14:tracePt t="125971" x="1054100" y="5175250"/>
          <p14:tracePt t="125988" x="1022350" y="5219700"/>
          <p14:tracePt t="126006" x="996950" y="5270500"/>
          <p14:tracePt t="126021" x="977900" y="5327650"/>
          <p14:tracePt t="126037" x="977900" y="5359400"/>
          <p14:tracePt t="126054" x="977900" y="5378450"/>
          <p14:tracePt t="126071" x="977900" y="5391150"/>
          <p14:tracePt t="126088" x="996950" y="5397500"/>
          <p14:tracePt t="126105" x="1060450" y="5397500"/>
          <p14:tracePt t="126121" x="1136650" y="5391150"/>
          <p14:tracePt t="126138" x="1212850" y="5372100"/>
          <p14:tracePt t="126154" x="1270000" y="5346700"/>
          <p14:tracePt t="126171" x="1289050" y="5314950"/>
          <p14:tracePt t="126192" x="1289050" y="5276850"/>
          <p14:tracePt t="126205" x="1282700" y="5245100"/>
          <p14:tracePt t="126221" x="1270000" y="5226050"/>
          <p14:tracePt t="126238" x="1250950" y="5207000"/>
          <p14:tracePt t="126254" x="1238250" y="5194300"/>
          <p14:tracePt t="126271" x="1219200" y="5187950"/>
          <p14:tracePt t="126288" x="1200150" y="5187950"/>
          <p14:tracePt t="126305" x="1155700" y="5200650"/>
          <p14:tracePt t="126321" x="1111250" y="5226050"/>
          <p14:tracePt t="126339" x="1085850" y="5245100"/>
          <p14:tracePt t="126356" x="1073150" y="5257800"/>
          <p14:tracePt t="126371" x="1073150" y="5270500"/>
          <p14:tracePt t="126438" x="1079500" y="5270500"/>
          <p14:tracePt t="126455" x="1123950" y="5257800"/>
          <p14:tracePt t="126471" x="1193800" y="5232400"/>
          <p14:tracePt t="126488" x="1250950" y="5200650"/>
          <p14:tracePt t="126504" x="1295400" y="5156200"/>
          <p14:tracePt t="126521" x="1320800" y="5118100"/>
          <p14:tracePt t="126538" x="1352550" y="5073650"/>
          <p14:tracePt t="126555" x="1384300" y="5029200"/>
          <p14:tracePt t="126571" x="1422400" y="4984750"/>
          <p14:tracePt t="126588" x="1454150" y="4946650"/>
          <p14:tracePt t="126605" x="1466850" y="4921250"/>
          <p14:tracePt t="126621" x="1466850" y="4895850"/>
          <p14:tracePt t="126638" x="1466850" y="4883150"/>
          <p14:tracePt t="126722" x="1479550" y="4889500"/>
          <p14:tracePt t="126743" x="1543050" y="4933950"/>
          <p14:tracePt t="126756" x="1562100" y="4953000"/>
          <p14:tracePt t="126772" x="1593850" y="5003800"/>
          <p14:tracePt t="126789" x="1625600" y="5029200"/>
          <p14:tracePt t="126805" x="1670050" y="5067300"/>
          <p14:tracePt t="126821" x="1739900" y="5111750"/>
          <p14:tracePt t="126838" x="1797050" y="5143500"/>
          <p14:tracePt t="126855" x="1854200" y="5168900"/>
          <p14:tracePt t="126872" x="1905000" y="5194300"/>
          <p14:tracePt t="126888" x="1955800" y="5219700"/>
          <p14:tracePt t="126905" x="1987550" y="5232400"/>
          <p14:tracePt t="126921" x="2006600" y="5245100"/>
          <p14:tracePt t="126938" x="2019300" y="5257800"/>
          <p14:tracePt t="126955" x="2025650" y="5264150"/>
          <p14:tracePt t="126972" x="2038350" y="5264150"/>
          <p14:tracePt t="126988" x="2044700" y="5264150"/>
          <p14:tracePt t="127005" x="2057400" y="5264150"/>
          <p14:tracePt t="127022" x="2082800" y="5264150"/>
          <p14:tracePt t="127038" x="2089150" y="5264150"/>
          <p14:tracePt t="127055" x="2095500" y="5264150"/>
          <p14:tracePt t="127072" x="2101850" y="5270500"/>
          <p14:tracePt t="127089" x="2108200" y="5270500"/>
          <p14:tracePt t="127139" x="2114550" y="5270500"/>
          <p14:tracePt t="127155" x="2127250" y="5270500"/>
          <p14:tracePt t="127172" x="2139950" y="5270500"/>
          <p14:tracePt t="127188" x="2152650" y="5270500"/>
          <p14:tracePt t="127205" x="2178050" y="5270500"/>
          <p14:tracePt t="127222" x="2197100" y="5270500"/>
          <p14:tracePt t="127239" x="2216150" y="5257800"/>
          <p14:tracePt t="127255" x="2222500" y="5245100"/>
          <p14:tracePt t="127272" x="2228850" y="5200650"/>
          <p14:tracePt t="127289" x="2228850" y="5187950"/>
          <p14:tracePt t="127313" x="2228850" y="5175250"/>
          <p14:tracePt t="127357" x="2228850" y="5168900"/>
          <p14:tracePt t="127372" x="2209800" y="5162550"/>
          <p14:tracePt t="127393" x="2133600" y="5143500"/>
          <p14:tracePt t="127406" x="2108200" y="5143500"/>
          <p14:tracePt t="127422" x="2051050" y="5137150"/>
          <p14:tracePt t="127440" x="1987550" y="5137150"/>
          <p14:tracePt t="127472" x="1987550" y="5143500"/>
          <p14:tracePt t="127497" x="1981200" y="5181600"/>
          <p14:tracePt t="127505" x="1981200" y="5200650"/>
          <p14:tracePt t="127525" x="1981200" y="5238750"/>
          <p14:tracePt t="127539" x="1981200" y="5251450"/>
          <p14:tracePt t="127555" x="1987550" y="5264150"/>
          <p14:tracePt t="127572" x="1993900" y="5270500"/>
          <p14:tracePt t="127606" x="2000250" y="5276850"/>
          <p14:tracePt t="127622" x="2019300" y="5289550"/>
          <p14:tracePt t="127639" x="2051050" y="5308600"/>
          <p14:tracePt t="127656" x="2076450" y="5321300"/>
          <p14:tracePt t="127673" x="2108200" y="5334000"/>
          <p14:tracePt t="127693" x="2133600" y="5340350"/>
          <p14:tracePt t="127694" x="2146300" y="5340350"/>
          <p14:tracePt t="127712" x="2171700" y="5346700"/>
          <p14:tracePt t="127722" x="2178050" y="5346700"/>
          <p14:tracePt t="127756" x="2184400" y="5346700"/>
          <p14:tracePt t="127781" x="2209800" y="5340350"/>
          <p14:tracePt t="127789" x="2216150" y="5340350"/>
          <p14:tracePt t="127806" x="2241550" y="5327650"/>
          <p14:tracePt t="127823" x="2247900" y="5321300"/>
          <p14:tracePt t="127839" x="2260600" y="5302250"/>
          <p14:tracePt t="127856" x="2260600" y="5276850"/>
          <p14:tracePt t="127872" x="2254250" y="5238750"/>
          <p14:tracePt t="127889" x="2241550" y="5207000"/>
          <p14:tracePt t="127906" x="2235200" y="5200650"/>
          <p14:tracePt t="127924" x="2228850" y="5200650"/>
          <p14:tracePt t="127956" x="2222500" y="5194300"/>
          <p14:tracePt t="127973" x="2216150" y="5194300"/>
          <p14:tracePt t="127989" x="2184400" y="5187950"/>
          <p14:tracePt t="128006" x="2139950" y="5181600"/>
          <p14:tracePt t="128023" x="2095500" y="5181600"/>
          <p14:tracePt t="128039" x="2063750" y="5181600"/>
          <p14:tracePt t="128061" x="2032000" y="5187950"/>
          <p14:tracePt t="128073" x="2012950" y="5213350"/>
          <p14:tracePt t="128089" x="1981200" y="5276850"/>
          <p14:tracePt t="128106" x="1981200" y="5321300"/>
          <p14:tracePt t="128123" x="1981200" y="5346700"/>
          <p14:tracePt t="128152" x="1993900" y="5372100"/>
          <p14:tracePt t="128159" x="1993900" y="5378450"/>
          <p14:tracePt t="128181" x="2006600" y="5384800"/>
          <p14:tracePt t="128189" x="2012950" y="5391150"/>
          <p14:tracePt t="128206" x="2025650" y="5397500"/>
          <p14:tracePt t="128223" x="2076450" y="5403850"/>
          <p14:tracePt t="128240" x="2114550" y="5403850"/>
          <p14:tracePt t="128256" x="2152650" y="5397500"/>
          <p14:tracePt t="128273" x="2197100" y="5384800"/>
          <p14:tracePt t="128289" x="2235200" y="5359400"/>
          <p14:tracePt t="128308" x="2266950" y="5327650"/>
          <p14:tracePt t="128323" x="2286000" y="5302250"/>
          <p14:tracePt t="128341" x="2292350" y="5276850"/>
          <p14:tracePt t="128356" x="2298700" y="5251450"/>
          <p14:tracePt t="128374" x="2298700" y="5226050"/>
          <p14:tracePt t="128390" x="2298700" y="5187950"/>
          <p14:tracePt t="128406" x="2292350" y="5175250"/>
          <p14:tracePt t="128423" x="2279650" y="5162550"/>
          <p14:tracePt t="128440" x="2266950" y="5149850"/>
          <p14:tracePt t="128464" x="2247900" y="5137150"/>
          <p14:tracePt t="128474" x="2228850" y="5137150"/>
          <p14:tracePt t="128490" x="2190750" y="5130800"/>
          <p14:tracePt t="128507" x="2133600" y="5130800"/>
          <p14:tracePt t="128507" x="2114550" y="5130800"/>
          <p14:tracePt t="128523" x="2082800" y="5143500"/>
          <p14:tracePt t="128540" x="2012950" y="5181600"/>
          <p14:tracePt t="128557" x="1993900" y="5219700"/>
          <p14:tracePt t="128573" x="1993900" y="5264150"/>
          <p14:tracePt t="128590" x="1993900" y="5295900"/>
          <p14:tracePt t="128606" x="2000250" y="5314950"/>
          <p14:tracePt t="128623" x="2006600" y="5327650"/>
          <p14:tracePt t="128676" x="2012950" y="5334000"/>
          <p14:tracePt t="128693" x="2012950" y="5340350"/>
          <p14:tracePt t="128710" x="2012950" y="5353050"/>
          <p14:tracePt t="128723" x="2019300" y="5365750"/>
          <p14:tracePt t="128763" x="2025650" y="5372100"/>
          <p14:tracePt t="128790" x="2025650" y="5378450"/>
          <p14:tracePt t="128806" x="2025650" y="5384800"/>
          <p14:tracePt t="128823" x="2032000" y="5397500"/>
          <p14:tracePt t="128840" x="2051050" y="5416550"/>
          <p14:tracePt t="128857" x="2082800" y="5429250"/>
          <p14:tracePt t="128874" x="2114550" y="5429250"/>
          <p14:tracePt t="128892" x="2152650" y="5422900"/>
          <p14:tracePt t="128907" x="2165350" y="5416550"/>
          <p14:tracePt t="128923" x="2190750" y="5403850"/>
          <p14:tracePt t="128940" x="2228850" y="5397500"/>
          <p14:tracePt t="128957" x="2305050" y="5397500"/>
          <p14:tracePt t="128974" x="2374900" y="5397500"/>
          <p14:tracePt t="128990" x="2457450" y="5403850"/>
          <p14:tracePt t="129007" x="2527300" y="5403850"/>
          <p14:tracePt t="129024" x="2565400" y="5403850"/>
          <p14:tracePt t="129041" x="2597150" y="5403850"/>
          <p14:tracePt t="129057" x="2616200" y="5397500"/>
          <p14:tracePt t="129078" x="2647950" y="5384800"/>
          <p14:tracePt t="129092" x="2660650" y="5384800"/>
          <p14:tracePt t="129108" x="2679700" y="5378450"/>
          <p14:tracePt t="129132" x="2717800" y="5372100"/>
          <p14:tracePt t="129141" x="2717800" y="5365750"/>
          <p14:tracePt t="129157" x="2724150" y="5365750"/>
          <p14:tracePt t="129173" x="2730500" y="5365750"/>
          <p14:tracePt t="129190" x="2730500" y="5359400"/>
          <p14:tracePt t="129207" x="2743200" y="5359400"/>
          <p14:tracePt t="129223" x="2755900" y="5353050"/>
          <p14:tracePt t="129240" x="2781300" y="5353050"/>
          <p14:tracePt t="129257" x="2800350" y="5353050"/>
          <p14:tracePt t="129278" x="2838450" y="5353050"/>
          <p14:tracePt t="129291" x="2851150" y="5353050"/>
          <p14:tracePt t="129307" x="2870200" y="5353050"/>
          <p14:tracePt t="129324" x="2895600" y="5346700"/>
          <p14:tracePt t="129341" x="2921000" y="5340350"/>
          <p14:tracePt t="129357" x="2959100" y="5327650"/>
          <p14:tracePt t="129374" x="2984500" y="5308600"/>
          <p14:tracePt t="129390" x="2990850" y="5289550"/>
          <p14:tracePt t="129414" x="2990850" y="5251450"/>
          <p14:tracePt t="129427" x="2990850" y="5245100"/>
          <p14:tracePt t="129440" x="2990850" y="5226050"/>
          <p14:tracePt t="129457" x="2990850" y="5207000"/>
          <p14:tracePt t="129476" x="2978150" y="5187950"/>
          <p14:tracePt t="129492" x="2965450" y="5168900"/>
          <p14:tracePt t="129519" x="2914650" y="5130800"/>
          <p14:tracePt t="129530" x="2895600" y="5124450"/>
          <p14:tracePt t="129553" x="2857500" y="5118100"/>
          <p14:tracePt t="129565" x="2844800" y="5118100"/>
          <p14:tracePt t="129585" x="2800350" y="5130800"/>
          <p14:tracePt t="129592" x="2787650" y="5137150"/>
          <p14:tracePt t="129608" x="2762250" y="5149850"/>
          <p14:tracePt t="129624" x="2749550" y="5162550"/>
          <p14:tracePt t="129641" x="2743200" y="5175250"/>
          <p14:tracePt t="129665" x="2724150" y="5207000"/>
          <p14:tracePt t="129674" x="2717800" y="5238750"/>
          <p14:tracePt t="129691" x="2711450" y="5289550"/>
          <p14:tracePt t="129708" x="2730500" y="5346700"/>
          <p14:tracePt t="129724" x="2743200" y="5391150"/>
          <p14:tracePt t="129741" x="2762250" y="5416550"/>
          <p14:tracePt t="129757" x="2774950" y="5429250"/>
          <p14:tracePt t="129774" x="2787650" y="5435600"/>
          <p14:tracePt t="129791" x="2819400" y="5448300"/>
          <p14:tracePt t="129808" x="2857500" y="5448300"/>
          <p14:tracePt t="129824" x="2895600" y="5441950"/>
          <p14:tracePt t="129853" x="2959100" y="5391150"/>
          <p14:tracePt t="129867" x="2990850" y="5340350"/>
          <p14:tracePt t="129878" x="2997200" y="5327650"/>
          <p14:tracePt t="129891" x="3022600" y="5276850"/>
          <p14:tracePt t="129907" x="3022600" y="5245100"/>
          <p14:tracePt t="129924" x="3022600" y="5226050"/>
          <p14:tracePt t="129941" x="3003550" y="5207000"/>
          <p14:tracePt t="129957" x="2965450" y="5200650"/>
          <p14:tracePt t="129974" x="2921000" y="5194300"/>
          <p14:tracePt t="129991" x="2876550" y="5194300"/>
          <p14:tracePt t="130008" x="2825750" y="5194300"/>
          <p14:tracePt t="130024" x="2762250" y="5187950"/>
          <p14:tracePt t="130041" x="2717800" y="5187950"/>
          <p14:tracePt t="130058" x="2692400" y="5187950"/>
          <p14:tracePt t="130076" x="2654300" y="5207000"/>
          <p14:tracePt t="130091" x="2647950" y="5232400"/>
          <p14:tracePt t="130117" x="2616200" y="5346700"/>
          <p14:tracePt t="130129" x="2616200" y="5378450"/>
          <p14:tracePt t="130149" x="2609850" y="5454650"/>
          <p14:tracePt t="130158" x="2609850" y="5467350"/>
          <p14:tracePt t="130175" x="2609850" y="5473700"/>
          <p14:tracePt t="130191" x="2609850" y="5480050"/>
          <p14:tracePt t="130208" x="2609850" y="5492750"/>
          <p14:tracePt t="130225" x="2622550" y="5492750"/>
          <p14:tracePt t="130241" x="2635250" y="5492750"/>
          <p14:tracePt t="130265" x="2667000" y="5505450"/>
          <p14:tracePt t="130275" x="2673350" y="5505450"/>
          <p14:tracePt t="130324" x="2679700" y="5505450"/>
          <p14:tracePt t="130341" x="2717800" y="5511800"/>
          <p14:tracePt t="130362" x="2832100" y="5537200"/>
          <p14:tracePt t="130377" x="2914650" y="5549900"/>
          <p14:tracePt t="130391" x="2959100" y="5556250"/>
          <p14:tracePt t="130408" x="2997200" y="5556250"/>
          <p14:tracePt t="130425" x="3022600" y="5549900"/>
          <p14:tracePt t="130442" x="3041650" y="5543550"/>
          <p14:tracePt t="130458" x="3079750" y="5530850"/>
          <p14:tracePt t="130475" x="3130550" y="5530850"/>
          <p14:tracePt t="130492" x="3194050" y="5530850"/>
          <p14:tracePt t="130508" x="3257550" y="5530850"/>
          <p14:tracePt t="130525" x="3302000" y="5524500"/>
          <p14:tracePt t="130542" x="3314700" y="5518150"/>
          <p14:tracePt t="130725" x="3321050" y="5518150"/>
          <p14:tracePt t="130742" x="3340100" y="5511800"/>
          <p14:tracePt t="130766" x="3397250" y="5505450"/>
          <p14:tracePt t="130775" x="3416300" y="5499100"/>
          <p14:tracePt t="130791" x="3524250" y="5486400"/>
          <p14:tracePt t="130809" x="3549650" y="5480050"/>
          <p14:tracePt t="130828" x="3625850" y="5461000"/>
          <p14:tracePt t="130841" x="3651250" y="5448300"/>
          <p14:tracePt t="130858" x="3657600" y="5441950"/>
          <p14:tracePt t="130875" x="3670300" y="5441950"/>
          <p14:tracePt t="130892" x="3683000" y="5435600"/>
          <p14:tracePt t="130908" x="3695700" y="5429250"/>
          <p14:tracePt t="130925" x="3714750" y="5416550"/>
          <p14:tracePt t="130942" x="3727450" y="5403850"/>
          <p14:tracePt t="130958" x="3740150" y="5384800"/>
          <p14:tracePt t="130975" x="3746500" y="5359400"/>
          <p14:tracePt t="130992" x="3746500" y="5340350"/>
          <p14:tracePt t="131008" x="3746500" y="5327650"/>
          <p14:tracePt t="131025" x="3740150" y="5308600"/>
          <p14:tracePt t="131042" x="3733800" y="5295900"/>
          <p14:tracePt t="131059" x="3727450" y="5276850"/>
          <p14:tracePt t="131075" x="3721100" y="5264150"/>
          <p14:tracePt t="131096" x="3708400" y="5238750"/>
          <p14:tracePt t="131109" x="3695700" y="5219700"/>
          <p14:tracePt t="131126" x="3689350" y="5207000"/>
          <p14:tracePt t="131142" x="3683000" y="5187950"/>
          <p14:tracePt t="131159" x="3670300" y="5181600"/>
          <p14:tracePt t="131175" x="3663950" y="5181600"/>
          <p14:tracePt t="131192" x="3657600" y="5175250"/>
          <p14:tracePt t="131209" x="3644900" y="5168900"/>
          <p14:tracePt t="131226" x="3632200" y="5162550"/>
          <p14:tracePt t="131242" x="3619500" y="5162550"/>
          <p14:tracePt t="131258" x="3613150" y="5162550"/>
          <p14:tracePt t="131275" x="3594100" y="5162550"/>
          <p14:tracePt t="131292" x="3562350" y="5175250"/>
          <p14:tracePt t="131309" x="3524250" y="5219700"/>
          <p14:tracePt t="131325" x="3486150" y="5270500"/>
          <p14:tracePt t="131343" x="3448050" y="5314950"/>
          <p14:tracePt t="131361" x="3416300" y="5359400"/>
          <p14:tracePt t="131375" x="3403600" y="5378450"/>
          <p14:tracePt t="131392" x="3397250" y="5384800"/>
          <p14:tracePt t="131449" x="3409950" y="5397500"/>
          <p14:tracePt t="131461" x="3467100" y="5422900"/>
          <p14:tracePt t="131477" x="3530600" y="5448300"/>
          <p14:tracePt t="131492" x="3575050" y="5461000"/>
          <p14:tracePt t="131514" x="3619500" y="5454650"/>
          <p14:tracePt t="131526" x="3625850" y="5441950"/>
          <p14:tracePt t="131542" x="3651250" y="5410200"/>
          <p14:tracePt t="131559" x="3676650" y="5378450"/>
          <p14:tracePt t="131585" x="3708400" y="5314950"/>
          <p14:tracePt t="131598" x="3714750" y="5283200"/>
          <p14:tracePt t="131609" x="3714750" y="5270500"/>
          <p14:tracePt t="131626" x="3702050" y="5257800"/>
          <p14:tracePt t="131642" x="3689350" y="5245100"/>
          <p14:tracePt t="131659" x="3644900" y="5238750"/>
          <p14:tracePt t="131676" x="3575050" y="5238750"/>
          <p14:tracePt t="131693" x="3530600" y="5245100"/>
          <p14:tracePt t="131719" x="3524250" y="5251450"/>
          <p14:tracePt t="131792" x="3524250" y="5264150"/>
          <p14:tracePt t="131809" x="3536950" y="5289550"/>
          <p14:tracePt t="131828" x="3568700" y="5321300"/>
          <p14:tracePt t="131851" x="3594100" y="5340350"/>
          <p14:tracePt t="131880" x="3594100" y="5346700"/>
          <p14:tracePt t="131943" x="3600450" y="5346700"/>
          <p14:tracePt t="131959" x="3613150" y="5340350"/>
          <p14:tracePt t="131976" x="3644900" y="5334000"/>
          <p14:tracePt t="131995" x="3695700" y="5308600"/>
          <p14:tracePt t="132017" x="3784600" y="5270500"/>
          <p14:tracePt t="132026" x="3848100" y="5251450"/>
          <p14:tracePt t="132043" x="3937000" y="5232400"/>
          <p14:tracePt t="132059" x="4006850" y="5213350"/>
          <p14:tracePt t="132080" x="4057650" y="5200650"/>
          <p14:tracePt t="132093" x="4089400" y="5194300"/>
          <p14:tracePt t="132304" x="4114800" y="5194300"/>
          <p14:tracePt t="132314" x="4146550" y="5194300"/>
          <p14:tracePt t="132340" x="4235450" y="5200650"/>
          <p14:tracePt t="132352" x="4311650" y="5200650"/>
          <p14:tracePt t="132359" x="4349750" y="5200650"/>
          <p14:tracePt t="132376" x="4413250" y="5200650"/>
          <p14:tracePt t="132393" x="4470400" y="5207000"/>
          <p14:tracePt t="132410" x="4527550" y="5219700"/>
          <p14:tracePt t="132426" x="4552950" y="5226050"/>
          <p14:tracePt t="132443" x="4565650" y="5226050"/>
          <p14:tracePt t="132496" x="4572000" y="5226050"/>
          <p14:tracePt t="132510" x="4584700" y="5226050"/>
          <p14:tracePt t="132526" x="4591050" y="5226050"/>
          <p14:tracePt t="132631" x="4603750" y="5232400"/>
          <p14:tracePt t="132644" x="4635500" y="5251450"/>
          <p14:tracePt t="132660" x="4679950" y="5270500"/>
          <p14:tracePt t="132676" x="4718050" y="5283200"/>
          <p14:tracePt t="132693" x="4749800" y="5289550"/>
          <p14:tracePt t="132710" x="4762500" y="5289550"/>
          <p14:tracePt t="132820" x="4762500" y="5283200"/>
          <p14:tracePt t="133070" x="4749800" y="5295900"/>
          <p14:tracePt t="133085" x="4730750" y="5295900"/>
          <p14:tracePt t="133102" x="4724400" y="5289550"/>
          <p14:tracePt t="134830" x="4718050" y="5238750"/>
          <p14:tracePt t="134845" x="4648200" y="5048250"/>
          <p14:tracePt t="134862" x="4527550" y="4794250"/>
          <p14:tracePt t="134885" x="4438650" y="4400550"/>
          <p14:tracePt t="134895" x="4419600" y="4248150"/>
          <p14:tracePt t="134912" x="4381500" y="4013200"/>
          <p14:tracePt t="134928" x="4375150" y="3879850"/>
          <p14:tracePt t="134945" x="4400550" y="3822700"/>
          <p14:tracePt t="134964" x="4406900" y="3810000"/>
          <p14:tracePt t="135045" x="4413250" y="3810000"/>
          <p14:tracePt t="135062" x="4419600" y="3810000"/>
          <p14:tracePt t="135079" x="4464050" y="3848100"/>
          <p14:tracePt t="135100" x="4622800" y="3949700"/>
          <p14:tracePt t="135112" x="4692650" y="3968750"/>
          <p14:tracePt t="135129" x="4806950" y="3994150"/>
          <p14:tracePt t="135146" x="4895850" y="3994150"/>
          <p14:tracePt t="135172" x="4921250" y="3987800"/>
          <p14:tracePt t="135186" x="4914900" y="3975100"/>
          <p14:tracePt t="135203" x="4870450" y="3956050"/>
          <p14:tracePt t="135217" x="4794250" y="3949700"/>
          <p14:tracePt t="135229" x="4743450" y="3949700"/>
          <p14:tracePt t="135245" x="4584700" y="3956050"/>
          <p14:tracePt t="135262" x="4311650" y="3987800"/>
          <p14:tracePt t="135279" x="4051300" y="4013200"/>
          <p14:tracePt t="135296" x="3746500" y="4044950"/>
          <p14:tracePt t="135312" x="3352800" y="4083050"/>
          <p14:tracePt t="135329" x="3054350" y="4108450"/>
          <p14:tracePt t="135345" x="2794000" y="4127500"/>
          <p14:tracePt t="135364" x="2679700" y="4146550"/>
          <p14:tracePt t="135379" x="2667000" y="4165600"/>
          <p14:tracePt t="135398" x="2743200" y="4210050"/>
          <p14:tracePt t="135412" x="2800350" y="4229100"/>
          <p14:tracePt t="135429" x="2997200" y="4273550"/>
          <p14:tracePt t="135459" x="3822700" y="4419600"/>
          <p14:tracePt t="135476" x="4508500" y="4502150"/>
          <p14:tracePt t="135494" x="5251450" y="4540250"/>
          <p14:tracePt t="135512" x="6273800" y="4476750"/>
          <p14:tracePt t="135529" x="6788150" y="4362450"/>
          <p14:tracePt t="135545" x="7118350" y="4248150"/>
          <p14:tracePt t="135562" x="7346950" y="4140200"/>
          <p14:tracePt t="135579" x="7448550" y="4089400"/>
          <p14:tracePt t="135596" x="7454900" y="4076700"/>
          <p14:tracePt t="135612" x="7423150" y="4083050"/>
          <p14:tracePt t="135630" x="7334250" y="4121150"/>
          <p14:tracePt t="135631" x="7270750" y="4140200"/>
          <p14:tracePt t="135646" x="7194550" y="4159250"/>
          <p14:tracePt t="135662" x="7054850" y="4178300"/>
          <p14:tracePt t="135679" x="6864350" y="4178300"/>
          <p14:tracePt t="135679" x="6762750" y="4165600"/>
          <p14:tracePt t="135695" x="6553200" y="4133850"/>
          <p14:tracePt t="135713" x="6318250" y="4095750"/>
          <p14:tracePt t="135733" x="6178550" y="4064000"/>
          <p14:tracePt t="135746" x="6096000" y="4051300"/>
          <p14:tracePt t="135763" x="6026150" y="4044950"/>
          <p14:tracePt t="135779" x="5988050" y="4044950"/>
          <p14:tracePt t="135796" x="5956300" y="4064000"/>
          <p14:tracePt t="135812" x="5911850" y="4089400"/>
          <p14:tracePt t="135829" x="5835650" y="4133850"/>
          <p14:tracePt t="135846" x="5740400" y="4178300"/>
          <p14:tracePt t="135868" x="5568950" y="4254500"/>
          <p14:tracePt t="135879" x="5524500" y="4279900"/>
          <p14:tracePt t="135896" x="5467350" y="4318000"/>
          <p14:tracePt t="135912" x="5410200" y="4362450"/>
          <p14:tracePt t="135929" x="5353050" y="4394200"/>
          <p14:tracePt t="135946" x="5213350" y="4451350"/>
          <p14:tracePt t="135974" x="5080000" y="4495800"/>
          <p14:tracePt t="135990" x="4946650" y="4552950"/>
          <p14:tracePt t="136005" x="4864100" y="4603750"/>
          <p14:tracePt t="136016" x="4845050" y="4616450"/>
          <p14:tracePt t="136029" x="4794250" y="4654550"/>
          <p14:tracePt t="136046" x="4756150" y="4692650"/>
          <p14:tracePt t="136063" x="4718050" y="4730750"/>
          <p14:tracePt t="136079" x="4673600" y="4775200"/>
          <p14:tracePt t="136096" x="4635500" y="4806950"/>
          <p14:tracePt t="136118" x="4565650" y="4870450"/>
          <p14:tracePt t="136130" x="4540250" y="4902200"/>
          <p14:tracePt t="136153" x="4508500" y="4933950"/>
          <p14:tracePt t="136163" x="4502150" y="4940300"/>
          <p14:tracePt t="136182" x="4483100" y="4965700"/>
          <p14:tracePt t="136196" x="4406900" y="5035550"/>
          <p14:tracePt t="136213" x="4330700" y="5092700"/>
          <p14:tracePt t="136230" x="4254500" y="5143500"/>
          <p14:tracePt t="136246" x="4203700" y="5175250"/>
          <p14:tracePt t="136263" x="4191000" y="5181600"/>
          <p14:tracePt t="136387" x="4210050" y="5207000"/>
          <p14:tracePt t="136396" x="4235450" y="5219700"/>
          <p14:tracePt t="136413" x="4368800" y="5257800"/>
          <p14:tracePt t="136429" x="4572000" y="5270500"/>
          <p14:tracePt t="136446" x="4724400" y="5276850"/>
          <p14:tracePt t="136463" x="4864100" y="5276850"/>
          <p14:tracePt t="136487" x="5213350" y="5283200"/>
          <p14:tracePt t="136496" x="5334000" y="5283200"/>
          <p14:tracePt t="136515" x="5588000" y="5283200"/>
          <p14:tracePt t="136530" x="5867400" y="5283200"/>
          <p14:tracePt t="136547" x="6140450" y="5283200"/>
          <p14:tracePt t="136564" x="6457950" y="5283200"/>
          <p14:tracePt t="136580" x="6699250" y="5289550"/>
          <p14:tracePt t="136596" x="6965950" y="5308600"/>
          <p14:tracePt t="136613" x="7137400" y="5321300"/>
          <p14:tracePt t="136630" x="7296150" y="5346700"/>
          <p14:tracePt t="136646" x="7385050" y="5365750"/>
          <p14:tracePt t="136663" x="7454900" y="5384800"/>
          <p14:tracePt t="136680" x="7543800" y="5397500"/>
          <p14:tracePt t="136697" x="7594600" y="5397500"/>
          <p14:tracePt t="136713" x="7607300" y="5397500"/>
          <p14:tracePt t="136730" x="7613650" y="5397500"/>
          <p14:tracePt t="136746" x="7613650" y="5384800"/>
          <p14:tracePt t="136763" x="7620000" y="5378450"/>
          <p14:tracePt t="136997" x="7632700" y="5378450"/>
          <p14:tracePt t="137013" x="7677150" y="5372100"/>
          <p14:tracePt t="137030" x="7753350" y="5372100"/>
          <p14:tracePt t="137048" x="7816850" y="5372100"/>
          <p14:tracePt t="137063" x="7861300" y="5359400"/>
          <p14:tracePt t="137080" x="7874000" y="5359400"/>
          <p14:tracePt t="137097" x="7874000" y="5353050"/>
          <p14:tracePt t="137114" x="7867650" y="5346700"/>
          <p14:tracePt t="137145" x="7734300" y="5422900"/>
          <p14:tracePt t="137164" x="7645400" y="5441950"/>
          <p14:tracePt t="137520" x="7639050" y="5416550"/>
          <p14:tracePt t="137530" x="7639050" y="5410200"/>
          <p14:tracePt t="137548" x="7670800" y="5403850"/>
          <p14:tracePt t="137564" x="7727950" y="5403850"/>
          <p14:tracePt t="137581" x="7797800" y="5397500"/>
          <p14:tracePt t="137608" x="7899400" y="5372100"/>
          <p14:tracePt t="137620" x="7918450" y="5365750"/>
          <p14:tracePt t="137631" x="7931150" y="5359400"/>
          <p14:tracePt t="137659" x="8020050" y="5353050"/>
          <p14:tracePt t="137681" x="8153400" y="5359400"/>
          <p14:tracePt t="137698" x="8267700" y="5378450"/>
          <p14:tracePt t="137715" x="8439150" y="5397500"/>
          <p14:tracePt t="137731" x="8597900" y="5397500"/>
          <p14:tracePt t="137748" x="8794750" y="5397500"/>
          <p14:tracePt t="137764" x="8934450" y="5397500"/>
          <p14:tracePt t="137781" x="9112250" y="5397500"/>
          <p14:tracePt t="137798" x="9283700" y="5403850"/>
          <p14:tracePt t="137814" x="9499600" y="5416550"/>
          <p14:tracePt t="137831" x="9664700" y="5422900"/>
          <p14:tracePt t="137847" x="9791700" y="5422900"/>
          <p14:tracePt t="137864" x="9810750" y="5422900"/>
          <p14:tracePt t="137890" x="9848850" y="5410200"/>
          <p14:tracePt t="137900" x="9855200" y="5410200"/>
          <p14:tracePt t="137914" x="9867900" y="5403850"/>
          <p14:tracePt t="138122" x="9886950" y="5397500"/>
          <p14:tracePt t="138213" x="9867900" y="5391150"/>
          <p14:tracePt t="138231" x="9861550" y="5391150"/>
          <p14:tracePt t="138495" x="9867900" y="5391150"/>
          <p14:tracePt t="138506" x="9874250" y="5391150"/>
          <p14:tracePt t="138524" x="9899650" y="5378450"/>
          <p14:tracePt t="138534" x="9925050" y="5372100"/>
          <p14:tracePt t="138548" x="9937750" y="5372100"/>
          <p14:tracePt t="138565" x="9969500" y="5359400"/>
          <p14:tracePt t="138586" x="10033000" y="5346700"/>
          <p14:tracePt t="138598" x="10058400" y="5334000"/>
          <p14:tracePt t="138615" x="10077450" y="5321300"/>
          <p14:tracePt t="138643" x="10102850" y="5302250"/>
          <p14:tracePt t="138654" x="10109200" y="5289550"/>
          <p14:tracePt t="138665" x="10115550" y="5283200"/>
          <p14:tracePt t="138693" x="10115550" y="5276850"/>
          <p14:tracePt t="138731" x="10109200" y="5270500"/>
          <p14:tracePt t="138748" x="10102850" y="5264150"/>
          <p14:tracePt t="138765" x="10090150" y="5264150"/>
          <p14:tracePt t="138782" x="10077450" y="5257800"/>
          <p14:tracePt t="138798" x="10071100" y="5257800"/>
          <p14:tracePt t="138820" x="10058400" y="5251450"/>
          <p14:tracePt t="138831" x="10052050" y="5251450"/>
          <p14:tracePt t="138848" x="10045700" y="5245100"/>
          <p14:tracePt t="138865" x="10033000" y="5245100"/>
          <p14:tracePt t="138882" x="10020300" y="5238750"/>
          <p14:tracePt t="138899" x="10013950" y="5238750"/>
          <p14:tracePt t="138925" x="10001250" y="5238750"/>
          <p14:tracePt t="138933" x="9994900" y="5232400"/>
          <p14:tracePt t="138953" x="9982200" y="5232400"/>
          <p14:tracePt t="138982" x="9969500" y="5232400"/>
          <p14:tracePt t="138998" x="9950450" y="5232400"/>
          <p14:tracePt t="139015" x="9931400" y="5226050"/>
          <p14:tracePt t="139032" x="9906000" y="5226050"/>
          <p14:tracePt t="139054" x="9867900" y="5219700"/>
          <p14:tracePt t="139065" x="9855200" y="5219700"/>
          <p14:tracePt t="139082" x="9829800" y="5219700"/>
          <p14:tracePt t="139099" x="9779000" y="5232400"/>
          <p14:tracePt t="139115" x="9728200" y="5251450"/>
          <p14:tracePt t="139132" x="9690100" y="5264150"/>
          <p14:tracePt t="139148" x="9671050" y="5270500"/>
          <p14:tracePt t="139215" x="9702800" y="5200650"/>
          <p14:tracePt t="139232" x="9747250" y="5080000"/>
          <p14:tracePt t="139249" x="9791700" y="4914900"/>
          <p14:tracePt t="139266" x="9836150" y="4718050"/>
          <p14:tracePt t="139283" x="9880600" y="4565650"/>
          <p14:tracePt t="139299" x="9931400" y="4425950"/>
          <p14:tracePt t="139315" x="9956800" y="4337050"/>
          <p14:tracePt t="139332" x="9982200" y="4273550"/>
          <p14:tracePt t="139349" x="9994900" y="4210050"/>
          <p14:tracePt t="139366" x="10001250" y="4121150"/>
          <p14:tracePt t="139386" x="10007600" y="4013200"/>
          <p14:tracePt t="139399" x="10007600" y="3975100"/>
          <p14:tracePt t="139416" x="10013950" y="3867150"/>
          <p14:tracePt t="139432" x="10013950" y="3816350"/>
          <p14:tracePt t="139449" x="10020300" y="3803650"/>
          <p14:tracePt t="139599" x="10020300" y="3816350"/>
          <p14:tracePt t="139616" x="10020300" y="3829050"/>
          <p14:tracePt t="139632" x="10033000" y="3829050"/>
          <p14:tracePt t="139649" x="10083800" y="3797300"/>
          <p14:tracePt t="139667" x="10147300" y="3746500"/>
          <p14:tracePt t="139683" x="10217150" y="3695700"/>
          <p14:tracePt t="139699" x="10274300" y="3644900"/>
          <p14:tracePt t="139716" x="10318750" y="3587750"/>
          <p14:tracePt t="139733" x="10344150" y="3536950"/>
          <p14:tracePt t="139758" x="10420350" y="3365500"/>
          <p14:tracePt t="139767" x="10452100" y="3282950"/>
          <p14:tracePt t="139782" x="10490200" y="3175000"/>
          <p14:tracePt t="139799" x="10509250" y="3130550"/>
          <p14:tracePt t="139816" x="10553700" y="3003550"/>
          <p14:tracePt t="139832" x="10579100" y="2940050"/>
          <p14:tracePt t="139849" x="10598150" y="2882900"/>
          <p14:tracePt t="139866" x="10610850" y="2844800"/>
          <p14:tracePt t="139883" x="10610850" y="2832100"/>
          <p14:tracePt t="139909" x="10610850" y="2825750"/>
          <p14:tracePt t="139916" x="10610850" y="2813050"/>
          <p14:tracePt t="139934" x="10610850" y="2787650"/>
          <p14:tracePt t="139949" x="10598150" y="2755900"/>
          <p14:tracePt t="139966" x="10591800" y="2736850"/>
          <p14:tracePt t="139982" x="10591800" y="2724150"/>
          <p14:tracePt t="139999" x="10591800" y="2717800"/>
          <p14:tracePt t="140016" x="10585450" y="2711450"/>
          <p14:tracePt t="140032" x="10566400" y="2705100"/>
          <p14:tracePt t="140049" x="10528300" y="2705100"/>
          <p14:tracePt t="140067" x="10509250" y="2698750"/>
          <p14:tracePt t="140083" x="10477500" y="2698750"/>
          <p14:tracePt t="140099" x="10452100" y="2698750"/>
          <p14:tracePt t="140116" x="10433050" y="2698750"/>
          <p14:tracePt t="140133" x="10407650" y="2698750"/>
          <p14:tracePt t="140149" x="10388600" y="2705100"/>
          <p14:tracePt t="140166" x="10363200" y="2717800"/>
          <p14:tracePt t="140183" x="10318750" y="2736850"/>
          <p14:tracePt t="140199" x="10293350" y="2749550"/>
          <p14:tracePt t="140219" x="10261600" y="2774950"/>
          <p14:tracePt t="140233" x="10242550" y="2794000"/>
          <p14:tracePt t="140251" x="10204450" y="2838450"/>
          <p14:tracePt t="140266" x="10166350" y="2876550"/>
          <p14:tracePt t="140283" x="10134600" y="2921000"/>
          <p14:tracePt t="140299" x="10109200" y="2952750"/>
          <p14:tracePt t="140319" x="10071100" y="2997200"/>
          <p14:tracePt t="140333" x="10052050" y="3028950"/>
          <p14:tracePt t="140353" x="10045700" y="3048000"/>
          <p14:tracePt t="140366" x="10033000" y="3079750"/>
          <p14:tracePt t="140383" x="10020300" y="3111500"/>
          <p14:tracePt t="140402" x="9988550" y="3168650"/>
          <p14:tracePt t="140403" x="9975850" y="3194050"/>
          <p14:tracePt t="140416" x="9963150" y="3213100"/>
          <p14:tracePt t="140435" x="9931400" y="3257550"/>
          <p14:tracePt t="140457" x="9893300" y="3314700"/>
          <p14:tracePt t="140468" x="9880600" y="3340100"/>
          <p14:tracePt t="140483" x="9880600" y="3346450"/>
          <p14:tracePt t="140499" x="9867900" y="3378200"/>
          <p14:tracePt t="140516" x="9867900" y="3422650"/>
          <p14:tracePt t="140533" x="9861550" y="3467100"/>
          <p14:tracePt t="140550" x="9848850" y="3505200"/>
          <p14:tracePt t="140566" x="9829800" y="3543300"/>
          <p14:tracePt t="140583" x="9817100" y="3575050"/>
          <p14:tracePt t="140600" x="9810750" y="3606800"/>
          <p14:tracePt t="140616" x="9810750" y="3625850"/>
          <p14:tracePt t="140633" x="9810750" y="3638550"/>
          <p14:tracePt t="140650" x="9810750" y="3657600"/>
          <p14:tracePt t="140667" x="9804400" y="3670300"/>
          <p14:tracePt t="140692" x="9804400" y="3683000"/>
          <p14:tracePt t="140702" x="9804400" y="3689350"/>
          <p14:tracePt t="140733" x="9804400" y="3695700"/>
          <p14:tracePt t="140750" x="9810750" y="3708400"/>
          <p14:tracePt t="140768" x="9817100" y="3721100"/>
          <p14:tracePt t="140783" x="9823450" y="3752850"/>
          <p14:tracePt t="140800" x="9836150" y="3816350"/>
          <p14:tracePt t="140818" x="9855200" y="3930650"/>
          <p14:tracePt t="140834" x="9867900" y="4057650"/>
          <p14:tracePt t="140852" x="9880600" y="4203700"/>
          <p14:tracePt t="140871" x="9886950" y="4438650"/>
          <p14:tracePt t="140884" x="9886950" y="4470400"/>
          <p14:tracePt t="140901" x="9886950" y="4603750"/>
          <p14:tracePt t="140925" x="9893300" y="4794250"/>
          <p14:tracePt t="140938" x="9906000" y="4889500"/>
          <p14:tracePt t="140950" x="9912350" y="4946650"/>
          <p14:tracePt t="140967" x="9912350" y="5010150"/>
          <p14:tracePt t="140968" x="9906000" y="5048250"/>
          <p14:tracePt t="140983" x="9899650" y="5086350"/>
          <p14:tracePt t="141000" x="9899650" y="5118100"/>
          <p14:tracePt t="141017" x="9899650" y="5130800"/>
          <p14:tracePt t="141033" x="9899650" y="5137150"/>
          <p14:tracePt t="141051" x="9899650" y="5143500"/>
          <p14:tracePt t="141067" x="9899650" y="5156200"/>
          <p14:tracePt t="141084" x="9899650" y="5175250"/>
          <p14:tracePt t="141103" x="9899650" y="5200650"/>
          <p14:tracePt t="141117" x="9899650" y="5232400"/>
          <p14:tracePt t="141134" x="9893300" y="5257800"/>
          <p14:tracePt t="141158" x="9893300" y="5270500"/>
          <p14:tracePt t="141252" x="9886950" y="5289550"/>
          <p14:tracePt t="141267" x="9886950" y="5302250"/>
          <p14:tracePt t="141284" x="9880600" y="5314950"/>
          <p14:tracePt t="141301" x="9874250" y="5321300"/>
          <p14:tracePt t="141367" x="9867900" y="5334000"/>
          <p14:tracePt t="141384" x="9861550" y="5340350"/>
          <p14:tracePt t="141400" x="9855200" y="5353050"/>
          <p14:tracePt t="141417" x="9848850" y="5365750"/>
          <p14:tracePt t="141434" x="9848850" y="5378450"/>
          <p14:tracePt t="141651" x="9823450" y="5372100"/>
          <p14:tracePt t="141667" x="9791700" y="5365750"/>
          <p14:tracePt t="141684" x="9779000" y="5359400"/>
          <p14:tracePt t="141701" x="9759950" y="5359400"/>
          <p14:tracePt t="141857" x="9766300" y="5359400"/>
          <p14:tracePt t="142089" x="9766300" y="5353050"/>
          <p14:tracePt t="142101" x="9766300" y="5346700"/>
          <p14:tracePt t="142118" x="9766300" y="5334000"/>
          <p14:tracePt t="142168" x="9766300" y="5327650"/>
          <p14:tracePt t="144153" x="9785350" y="5321300"/>
          <p14:tracePt t="144169" x="9829800" y="5321300"/>
          <p14:tracePt t="144186" x="9874250" y="5308600"/>
          <p14:tracePt t="144203" x="9912350" y="5295900"/>
          <p14:tracePt t="144219" x="9956800" y="5283200"/>
          <p14:tracePt t="144236" x="9969500" y="5276850"/>
          <p14:tracePt t="144253" x="9982200" y="5270500"/>
          <p14:tracePt t="144269" x="9994900" y="5264150"/>
          <p14:tracePt t="144286" x="10026650" y="5251450"/>
          <p14:tracePt t="144303" x="10058400" y="5245100"/>
          <p14:tracePt t="144320" x="10077450" y="5232400"/>
          <p14:tracePt t="144336" x="10090150" y="5226050"/>
          <p14:tracePt t="144370" x="10090150" y="5219700"/>
          <p14:tracePt t="144388" x="10090150" y="5207000"/>
          <p14:tracePt t="144403" x="10090150" y="5200650"/>
          <p14:tracePt t="144425" x="10083800" y="5194300"/>
          <p14:tracePt t="144486" x="10058400" y="5187950"/>
          <p14:tracePt t="144504" x="10020300" y="5187950"/>
          <p14:tracePt t="144524" x="9994900" y="5181600"/>
          <p14:tracePt t="144536" x="9956800" y="5181600"/>
          <p14:tracePt t="144555" x="9931400" y="5175250"/>
          <p14:tracePt t="144570" x="9918700" y="5175250"/>
          <p14:tracePt t="144586" x="9912350" y="5175250"/>
          <p14:tracePt t="144653" x="9906000" y="5175250"/>
          <p14:tracePt t="144670" x="9880600" y="5175250"/>
          <p14:tracePt t="144687" x="9855200" y="5181600"/>
          <p14:tracePt t="144713" x="9817100" y="5194300"/>
          <p14:tracePt t="144722" x="9798050" y="5200650"/>
          <p14:tracePt t="144737" x="9785350" y="5213350"/>
          <p14:tracePt t="144753" x="9779000" y="5219700"/>
          <p14:tracePt t="144771" x="9772650" y="5219700"/>
          <p14:tracePt t="144804" x="9759950" y="5226050"/>
          <p14:tracePt t="144820" x="9753600" y="5232400"/>
          <p14:tracePt t="144837" x="9753600" y="5238750"/>
          <p14:tracePt t="144853" x="9747250" y="5245100"/>
          <p14:tracePt t="144870" x="9747250" y="5251450"/>
          <p14:tracePt t="144899" x="9747250" y="5264150"/>
          <p14:tracePt t="144906" x="9740900" y="5270500"/>
          <p14:tracePt t="144920" x="9740900" y="5276850"/>
          <p14:tracePt t="144939" x="9740900" y="5289550"/>
          <p14:tracePt t="144953" x="9740900" y="5314950"/>
          <p14:tracePt t="144970" x="9747250" y="5334000"/>
          <p14:tracePt t="144987" x="9753600" y="5353050"/>
          <p14:tracePt t="145004" x="9759950" y="5365750"/>
          <p14:tracePt t="145072" x="9766300" y="5372100"/>
          <p14:tracePt t="145087" x="9772650" y="5378450"/>
          <p14:tracePt t="145120" x="9785350" y="5378450"/>
          <p14:tracePt t="145138" x="9791700" y="5378450"/>
          <p14:tracePt t="145154" x="9810750" y="5384800"/>
          <p14:tracePt t="145173" x="9817100" y="5384800"/>
          <p14:tracePt t="145188" x="9823450" y="5384800"/>
          <p14:tracePt t="145204" x="9836150" y="5384800"/>
          <p14:tracePt t="145220" x="9855200" y="5384800"/>
          <p14:tracePt t="145237" x="9880600" y="5378450"/>
          <p14:tracePt t="145253" x="9906000" y="5378450"/>
          <p14:tracePt t="145270" x="9937750" y="5365750"/>
          <p14:tracePt t="145287" x="9963150" y="5359400"/>
          <p14:tracePt t="145304" x="9982200" y="5353050"/>
          <p14:tracePt t="145320" x="10001250" y="5346700"/>
          <p14:tracePt t="145337" x="10007600" y="5340350"/>
          <p14:tracePt t="145354" x="10013950" y="5334000"/>
          <p14:tracePt t="145422" x="10013950" y="5327650"/>
          <p14:tracePt t="145437" x="10013950" y="5314950"/>
          <p14:tracePt t="145464" x="10013950" y="5289550"/>
          <p14:tracePt t="145473" x="10013950" y="5276850"/>
          <p14:tracePt t="145493" x="10013950" y="5251450"/>
          <p14:tracePt t="145504" x="10013950" y="5245100"/>
          <p14:tracePt t="145521" x="10007600" y="5232400"/>
          <p14:tracePt t="145537" x="10001250" y="5219700"/>
          <p14:tracePt t="145564" x="9988550" y="5194300"/>
          <p14:tracePt t="145574" x="9982200" y="5181600"/>
          <p14:tracePt t="145587" x="9982200" y="5175250"/>
          <p14:tracePt t="145604" x="9975850" y="5175250"/>
          <p14:tracePt t="145621" x="9975850" y="5168900"/>
          <p14:tracePt t="145637" x="9963150" y="5168900"/>
          <p14:tracePt t="145654" x="9950450" y="5156200"/>
          <p14:tracePt t="145671" x="9937750" y="5156200"/>
          <p14:tracePt t="145694" x="9925050" y="5156200"/>
          <p14:tracePt t="145704" x="9918700" y="5156200"/>
          <p14:tracePt t="145737" x="9912350" y="5156200"/>
          <p14:tracePt t="145804" x="9906000" y="5156200"/>
          <p14:tracePt t="145994" x="9906000" y="5162550"/>
          <p14:tracePt t="146071" x="9906000" y="5168900"/>
          <p14:tracePt t="146091" x="9906000" y="5175250"/>
          <p14:tracePt t="146188" x="9906000" y="5181600"/>
          <p14:tracePt t="146205" x="9906000" y="5175250"/>
          <p14:tracePt t="146224" x="9925050" y="5162550"/>
          <p14:tracePt t="146238" x="10007600" y="5118100"/>
          <p14:tracePt t="146255" x="10083800" y="5086350"/>
          <p14:tracePt t="146271" x="10191750" y="5041900"/>
          <p14:tracePt t="146288" x="10331450" y="4991100"/>
          <p14:tracePt t="146305" x="10490200" y="4927600"/>
          <p14:tracePt t="146321" x="10604500" y="4870450"/>
          <p14:tracePt t="146338" x="10718800" y="4775200"/>
          <p14:tracePt t="146356" x="10782300" y="4699000"/>
          <p14:tracePt t="146371" x="10858500" y="4629150"/>
          <p14:tracePt t="146390" x="10941050" y="4572000"/>
          <p14:tracePt t="146404" x="11042650" y="4533900"/>
          <p14:tracePt t="146421" x="11131550" y="4502150"/>
          <p14:tracePt t="146442" x="11182350" y="4470400"/>
          <p14:tracePt t="146455" x="11188700" y="4457700"/>
          <p14:tracePt t="146474" x="11188700" y="4425950"/>
          <p14:tracePt t="146488" x="11188700" y="4406900"/>
          <p14:tracePt t="146505" x="11182350" y="4381500"/>
          <p14:tracePt t="146521" x="11169650" y="4362450"/>
          <p14:tracePt t="146538" x="11163300" y="4356100"/>
          <p14:tracePt t="146555" x="11156950" y="4349750"/>
          <p14:tracePt t="146572" x="11144250" y="4324350"/>
          <p14:tracePt t="146588" x="11112500" y="4267200"/>
          <p14:tracePt t="146605" x="11074400" y="4197350"/>
          <p14:tracePt t="146621" x="11036300" y="4095750"/>
          <p14:tracePt t="146639" x="11010900" y="4006850"/>
          <p14:tracePt t="146655" x="10979150" y="3911600"/>
          <p14:tracePt t="146671" x="10934700" y="3835400"/>
          <p14:tracePt t="146688" x="10871200" y="3771900"/>
          <p14:tracePt t="146705" x="10801350" y="3727450"/>
          <p14:tracePt t="146721" x="10680700" y="3683000"/>
          <p14:tracePt t="146739" x="10629900" y="3676650"/>
          <p14:tracePt t="146755" x="10591800" y="3676650"/>
          <p14:tracePt t="146772" x="10579100" y="3676650"/>
          <p14:tracePt t="146805" x="10572750" y="3676650"/>
          <p14:tracePt t="146822" x="10566400" y="3683000"/>
          <p14:tracePt t="146838" x="10534650" y="3714750"/>
          <p14:tracePt t="146855" x="10496550" y="3765550"/>
          <p14:tracePt t="146876" x="10452100" y="3848100"/>
          <p14:tracePt t="146888" x="10439400" y="3886200"/>
          <p14:tracePt t="146905" x="10433050" y="3924300"/>
          <p14:tracePt t="146922" x="10433050" y="3968750"/>
          <p14:tracePt t="146938" x="10433050" y="3987800"/>
          <p14:tracePt t="146964" x="10445750" y="4038600"/>
          <p14:tracePt t="146972" x="10445750" y="4044950"/>
          <p14:tracePt t="146989" x="10458450" y="4083050"/>
          <p14:tracePt t="147006" x="10464800" y="4121150"/>
          <p14:tracePt t="147021" x="10477500" y="4146550"/>
          <p14:tracePt t="147039" x="10483850" y="4171950"/>
          <p14:tracePt t="147055" x="10490200" y="4184650"/>
          <p14:tracePt t="147072" x="10490200" y="4197350"/>
          <p14:tracePt t="147089" x="10502900" y="4210050"/>
          <p14:tracePt t="147105" x="10515600" y="4235450"/>
          <p14:tracePt t="147122" x="10521950" y="4254500"/>
          <p14:tracePt t="147139" x="10528300" y="4286250"/>
          <p14:tracePt t="147155" x="10541000" y="4324350"/>
          <p14:tracePt t="147172" x="10553700" y="4343400"/>
          <p14:tracePt t="147196" x="10591800" y="4387850"/>
          <p14:tracePt t="147205" x="10598150" y="4394200"/>
          <p14:tracePt t="147222" x="10604500" y="4400550"/>
          <p14:tracePt t="147238" x="10617200" y="4400550"/>
          <p14:tracePt t="147255" x="10648950" y="4406900"/>
          <p14:tracePt t="147272" x="10725150" y="4394200"/>
          <p14:tracePt t="147296" x="10845800" y="4337050"/>
          <p14:tracePt t="147305" x="10877550" y="4311650"/>
          <p14:tracePt t="147322" x="10934700" y="4260850"/>
          <p14:tracePt t="147339" x="10972800" y="4203700"/>
          <p14:tracePt t="147355" x="10998200" y="4165600"/>
          <p14:tracePt t="147372" x="11010900" y="4114800"/>
          <p14:tracePt t="147390" x="11017250" y="4076700"/>
          <p14:tracePt t="147420" x="11010900" y="4044950"/>
          <p14:tracePt t="147425" x="11010900" y="4038600"/>
          <p14:tracePt t="147439" x="10998200" y="4032250"/>
          <p14:tracePt t="147455" x="10960100" y="4006850"/>
          <p14:tracePt t="147473" x="10928350" y="4006850"/>
          <p14:tracePt t="147489" x="10902950" y="4006850"/>
          <p14:tracePt t="147506" x="10826750" y="4057650"/>
          <p14:tracePt t="147527" x="10744200" y="4127500"/>
          <p14:tracePt t="147539" x="10674350" y="4210050"/>
          <p14:tracePt t="147556" x="10610850" y="4305300"/>
          <p14:tracePt t="147578" x="10572750" y="4470400"/>
          <p14:tracePt t="147589" x="10566400" y="4546600"/>
          <p14:tracePt t="147606" x="10572750" y="4629150"/>
          <p14:tracePt t="147622" x="10591800" y="4730750"/>
          <p14:tracePt t="147639" x="10610850" y="4813300"/>
          <p14:tracePt t="147640" x="10617200" y="4857750"/>
          <p14:tracePt t="147656" x="10629900" y="4933950"/>
          <p14:tracePt t="147673" x="10629900" y="4972050"/>
          <p14:tracePt t="147689" x="10629900" y="4991100"/>
          <p14:tracePt t="147706" x="10629900" y="5016500"/>
          <p14:tracePt t="147722" x="10629900" y="5022850"/>
          <p14:tracePt t="147756" x="10629900" y="5029200"/>
          <p14:tracePt t="147772" x="10629900" y="5035550"/>
          <p14:tracePt t="147790" x="10623550" y="5041900"/>
          <p14:tracePt t="147923" x="10610850" y="5060950"/>
          <p14:tracePt t="147940" x="10591800" y="5086350"/>
          <p14:tracePt t="147956" x="10572750" y="5105400"/>
          <p14:tracePt t="147973" x="10566400" y="5111750"/>
          <p14:tracePt t="148039" x="10566400" y="5118100"/>
          <p14:tracePt t="148056" x="10553700" y="5124450"/>
          <p14:tracePt t="148073" x="10541000" y="5137150"/>
          <p14:tracePt t="148089" x="10515600" y="5168900"/>
          <p14:tracePt t="148106" x="10490200" y="5200650"/>
          <p14:tracePt t="148123" x="10471150" y="5226050"/>
          <p14:tracePt t="148139" x="10458450" y="5238750"/>
          <p14:tracePt t="148156" x="10458450" y="5251450"/>
          <p14:tracePt t="148173" x="10452100" y="5264150"/>
          <p14:tracePt t="148190" x="10452100" y="5289550"/>
          <p14:tracePt t="148206" x="10452100" y="5327650"/>
          <p14:tracePt t="148224" x="10464800" y="5372100"/>
          <p14:tracePt t="148240" x="10471150" y="5403850"/>
          <p14:tracePt t="148257" x="10483850" y="5422900"/>
          <p14:tracePt t="148307" x="10496550" y="5429250"/>
          <p14:tracePt t="148328" x="10534650" y="5435600"/>
          <p14:tracePt t="148339" x="10566400" y="5441950"/>
          <p14:tracePt t="148356" x="10598150" y="5441950"/>
          <p14:tracePt t="148373" x="10629900" y="5441950"/>
          <p14:tracePt t="148390" x="10655300" y="5441950"/>
          <p14:tracePt t="148406" x="10680700" y="5435600"/>
          <p14:tracePt t="148423" x="10706100" y="5422900"/>
          <p14:tracePt t="148440" x="10725150" y="5410200"/>
          <p14:tracePt t="148456" x="10750550" y="5384800"/>
          <p14:tracePt t="148473" x="10763250" y="5372100"/>
          <p14:tracePt t="148490" x="10769600" y="5359400"/>
          <p14:tracePt t="148557" x="10769600" y="5340350"/>
          <p14:tracePt t="148573" x="10769600" y="5314950"/>
          <p14:tracePt t="148590" x="10769600" y="5283200"/>
          <p14:tracePt t="148606" x="10763250" y="5251450"/>
          <p14:tracePt t="148623" x="10750550" y="5226050"/>
          <p14:tracePt t="148698" x="10744200" y="5219700"/>
          <p14:tracePt t="148707" x="10737850" y="5213350"/>
          <p14:tracePt t="148724" x="10731500" y="5207000"/>
          <p14:tracePt t="148749" x="10693400" y="5187950"/>
          <p14:tracePt t="148759" x="10680700" y="5181600"/>
          <p14:tracePt t="148773" x="10655300" y="5162550"/>
          <p14:tracePt t="148790" x="10617200" y="5143500"/>
          <p14:tracePt t="148806" x="10610850" y="5143500"/>
          <p14:tracePt t="148850" x="10598150" y="5143500"/>
          <p14:tracePt t="148860" x="10591800" y="5143500"/>
          <p14:tracePt t="148873" x="10585450" y="5143500"/>
          <p14:tracePt t="148890" x="10566400" y="5149850"/>
          <p14:tracePt t="148907" x="10541000" y="5156200"/>
          <p14:tracePt t="148928" x="10502900" y="5156200"/>
          <p14:tracePt t="148940" x="10471150" y="5162550"/>
          <p14:tracePt t="148957" x="10452100" y="5162550"/>
          <p14:tracePt t="148974" x="10433050" y="5162550"/>
          <p14:tracePt t="148990" x="10420350" y="5162550"/>
          <p14:tracePt t="149007" x="10407650" y="5162550"/>
          <p14:tracePt t="149024" x="10394950" y="5168900"/>
          <p14:tracePt t="149140" x="10394950" y="5194300"/>
          <p14:tracePt t="149157" x="10394950" y="5207000"/>
          <p14:tracePt t="149174" x="10394950" y="5219700"/>
          <p14:tracePt t="149198" x="10394950" y="5232400"/>
          <p14:tracePt t="149207" x="10394950" y="5238750"/>
          <p14:tracePt t="149224" x="10394950" y="5245100"/>
          <p14:tracePt t="149395" x="10401300" y="5245100"/>
          <p14:tracePt t="149440" x="10407650" y="5245100"/>
          <p14:tracePt t="149458" x="10426700" y="5251450"/>
          <p14:tracePt t="149474" x="10464800" y="5276850"/>
          <p14:tracePt t="149492" x="10483850" y="5283200"/>
          <p14:tracePt t="149508" x="10496550" y="5283200"/>
          <p14:tracePt t="149529" x="10502900" y="5283200"/>
          <p14:tracePt t="149591" x="10509250" y="5283200"/>
          <p14:tracePt t="149607" x="10521950" y="5283200"/>
          <p14:tracePt t="149624" x="10553700" y="5276850"/>
          <p14:tracePt t="149642" x="10572750" y="5270500"/>
          <p14:tracePt t="149658" x="10598150" y="5264150"/>
          <p14:tracePt t="149674" x="10636250" y="5251450"/>
          <p14:tracePt t="149690" x="10661650" y="5238750"/>
          <p14:tracePt t="149707" x="10680700" y="5226050"/>
          <p14:tracePt t="149724" x="10693400" y="5207000"/>
          <p14:tracePt t="149741" x="10699750" y="5194300"/>
          <p14:tracePt t="149758" x="10706100" y="5181600"/>
          <p14:tracePt t="149791" x="10706100" y="5175250"/>
          <p14:tracePt t="149947" x="10699750" y="5181600"/>
          <p14:tracePt t="149958" x="10674350" y="5200650"/>
          <p14:tracePt t="149982" x="10629900" y="5245100"/>
          <p14:tracePt t="149992" x="10617200" y="5264150"/>
          <p14:tracePt t="150007" x="10598150" y="5308600"/>
          <p14:tracePt t="150024" x="10585450" y="5334000"/>
          <p14:tracePt t="150041" x="10579100" y="5359400"/>
          <p14:tracePt t="150058" x="10579100" y="5372100"/>
          <p14:tracePt t="150148" x="10579100" y="5378450"/>
          <p14:tracePt t="150208" x="10579100" y="5384800"/>
          <p14:tracePt t="150258" x="10579100" y="5391150"/>
          <p14:tracePt t="150292" x="10566400" y="5372100"/>
          <p14:tracePt t="150308" x="10553700" y="5359400"/>
          <p14:tracePt t="150325" x="10528300" y="5321300"/>
          <p14:tracePt t="150345" x="10477500" y="5264150"/>
          <p14:tracePt t="150358" x="10471150" y="5251450"/>
          <p14:tracePt t="150374" x="10439400" y="5207000"/>
          <p14:tracePt t="150391" x="10407650" y="5143500"/>
          <p14:tracePt t="150408" x="10331450" y="5029200"/>
          <p14:tracePt t="150425" x="10293350" y="4972050"/>
          <p14:tracePt t="150442" x="10248900" y="4889500"/>
          <p14:tracePt t="150458" x="10223500" y="4832350"/>
          <p14:tracePt t="150477" x="10185400" y="4749800"/>
          <p14:tracePt t="150491" x="10134600" y="4673600"/>
          <p14:tracePt t="150510" x="10077450" y="4616450"/>
          <p14:tracePt t="150525" x="10039350" y="4565650"/>
          <p14:tracePt t="150541" x="10001250" y="4533900"/>
          <p14:tracePt t="150558" x="9956800" y="4514850"/>
          <p14:tracePt t="150575" x="9931400" y="4502150"/>
          <p14:tracePt t="150591" x="9918700" y="4495800"/>
          <p14:tracePt t="150608" x="9912350" y="4489450"/>
          <p14:tracePt t="150625" x="9899650" y="4483100"/>
          <p14:tracePt t="150642" x="9886950" y="4470400"/>
          <p14:tracePt t="150666" x="9848850" y="4438650"/>
          <p14:tracePt t="150675" x="9836150" y="4432300"/>
          <p14:tracePt t="150691" x="9817100" y="4419600"/>
          <p14:tracePt t="150708" x="9804400" y="4406900"/>
          <p14:tracePt t="150742" x="9798050" y="4406900"/>
          <p14:tracePt t="150856" x="9798050" y="4400550"/>
          <p14:tracePt t="150864" x="9791700" y="4394200"/>
          <p14:tracePt t="150875" x="9791700" y="4381500"/>
          <p14:tracePt t="150898" x="9785350" y="4368800"/>
          <p14:tracePt t="150908" x="9785350" y="4362450"/>
          <p14:tracePt t="150958" x="9798050" y="4362450"/>
          <p14:tracePt t="150975" x="9848850" y="4349750"/>
          <p14:tracePt t="150992" x="9893300" y="4330700"/>
          <p14:tracePt t="151009" x="9937750" y="4318000"/>
          <p14:tracePt t="151026" x="9982200" y="4298950"/>
          <p14:tracePt t="151042" x="10026650" y="4286250"/>
          <p14:tracePt t="151060" x="10045700" y="4279900"/>
          <p14:tracePt t="151087" x="10064750" y="4273550"/>
          <p14:tracePt t="151099" x="10077450" y="4260850"/>
          <p14:tracePt t="151112" x="10083800" y="4254500"/>
          <p14:tracePt t="151125" x="10096500" y="4241800"/>
          <p14:tracePt t="151142" x="10102850" y="4222750"/>
          <p14:tracePt t="151159" x="10115550" y="4210050"/>
          <p14:tracePt t="151184" x="10121900" y="4197350"/>
          <p14:tracePt t="151192" x="10128250" y="4191000"/>
          <p14:tracePt t="151225" x="10128250" y="4184650"/>
          <p14:tracePt t="151242" x="10134600" y="4178300"/>
          <p14:tracePt t="151345" x="10121900" y="4184650"/>
          <p14:tracePt t="151372" x="10090150" y="4191000"/>
          <p14:tracePt t="151388" x="10064750" y="4191000"/>
          <p14:tracePt t="151405" x="10039350" y="4197350"/>
          <p14:tracePt t="151414" x="10026650" y="4203700"/>
          <p14:tracePt t="151425" x="9994900" y="4216400"/>
          <p14:tracePt t="151444" x="9963150" y="4241800"/>
          <p14:tracePt t="151459" x="9931400" y="4267200"/>
          <p14:tracePt t="151476" x="9899650" y="4286250"/>
          <p14:tracePt t="151492" x="9886950" y="4305300"/>
          <p14:tracePt t="151514" x="9874250" y="4318000"/>
          <p14:tracePt t="151792" x="9874250" y="4305300"/>
          <p14:tracePt t="151809" x="9874250" y="4254500"/>
          <p14:tracePt t="151826" x="9880600" y="4121150"/>
          <p14:tracePt t="151844" x="9886950" y="4064000"/>
          <p14:tracePt t="151862" x="9886950" y="3835400"/>
          <p14:tracePt t="151879" x="9880600" y="3740150"/>
          <p14:tracePt t="151892" x="9867900" y="3575050"/>
          <p14:tracePt t="151909" x="9861550" y="3530600"/>
          <p14:tracePt t="151926" x="9855200" y="3511550"/>
          <p14:tracePt t="151943" x="9855200" y="3505200"/>
          <p14:tracePt t="151960" x="9855200" y="3486150"/>
          <p14:tracePt t="151985" x="9880600" y="3448050"/>
          <p14:tracePt t="151993" x="9886950" y="3429000"/>
          <p14:tracePt t="152009" x="9899650" y="3397250"/>
          <p14:tracePt t="152026" x="9918700" y="3371850"/>
          <p14:tracePt t="152043" x="9925050" y="3359150"/>
          <p14:tracePt t="152061" x="9931400" y="3352800"/>
          <p14:tracePt t="152076" x="9931400" y="3346450"/>
          <p14:tracePt t="152147" x="9937750" y="3346450"/>
          <p14:tracePt t="152159" x="9944100" y="3359150"/>
          <p14:tracePt t="152176" x="9950450" y="3390900"/>
          <p14:tracePt t="152195" x="9950450" y="3422650"/>
          <p14:tracePt t="152210" x="9937750" y="3486150"/>
          <p14:tracePt t="152228" x="9925050" y="3524250"/>
          <p14:tracePt t="152244" x="9906000" y="3556000"/>
          <p14:tracePt t="152266" x="9880600" y="3594100"/>
          <p14:tracePt t="152276" x="9867900" y="3606800"/>
          <p14:tracePt t="152299" x="9823450" y="3638550"/>
          <p14:tracePt t="152310" x="9810750" y="3651250"/>
          <p14:tracePt t="152326" x="9779000" y="3670300"/>
          <p14:tracePt t="152343" x="9753600" y="3695700"/>
          <p14:tracePt t="152359" x="9715500" y="3727450"/>
          <p14:tracePt t="152376" x="9683750" y="3759200"/>
          <p14:tracePt t="152395" x="9671050" y="3771900"/>
          <p14:tracePt t="153100" x="9671050" y="3784600"/>
          <p14:tracePt t="153110" x="9671050" y="3790950"/>
          <p14:tracePt t="153130" x="9671050" y="3797300"/>
          <p14:tracePt t="153293" x="9671050" y="3810000"/>
          <p14:tracePt t="153311" x="9671050" y="3829050"/>
          <p14:tracePt t="153327" x="9677400" y="3854450"/>
          <p14:tracePt t="153344" x="9683750" y="3879850"/>
          <p14:tracePt t="153361" x="9690100" y="3886200"/>
          <p14:tracePt t="153385" x="9696450" y="3892550"/>
          <p14:tracePt t="153427" x="9734550" y="3879850"/>
          <p14:tracePt t="153444" x="9804400" y="3873500"/>
          <p14:tracePt t="153461" x="9906000" y="3860800"/>
          <p14:tracePt t="153477" x="10026650" y="3841750"/>
          <p14:tracePt t="153494" x="10179050" y="3797300"/>
          <p14:tracePt t="153525" x="10331450" y="3702050"/>
          <p14:tracePt t="153544" x="10401300" y="3632200"/>
          <p14:tracePt t="153560" x="10433050" y="3606800"/>
          <p14:tracePt t="153577" x="10471150" y="3575050"/>
          <p14:tracePt t="153594" x="10496550" y="3556000"/>
          <p14:tracePt t="153611" x="10509250" y="3549650"/>
          <p14:tracePt t="153627" x="10515600" y="3536950"/>
          <p14:tracePt t="153644" x="10521950" y="3524250"/>
          <p14:tracePt t="153661" x="10534650" y="3505200"/>
          <p14:tracePt t="153678" x="10547350" y="3486150"/>
          <p14:tracePt t="153695" x="10560050" y="3454400"/>
          <p14:tracePt t="153721" x="10572750" y="3429000"/>
          <p14:tracePt t="153732" x="10572750" y="3422650"/>
          <p14:tracePt t="153744" x="10579100" y="3416300"/>
          <p14:tracePt t="153761" x="10585450" y="3409950"/>
          <p14:tracePt t="153778" x="10591800" y="3403600"/>
          <p14:tracePt t="153799" x="10598150" y="3384550"/>
          <p14:tracePt t="153812" x="10604500" y="3378200"/>
          <p14:tracePt t="153956" x="10604500" y="3384550"/>
          <p14:tracePt t="153965" x="10604500" y="3390900"/>
          <p14:tracePt t="153989" x="10572750" y="3448050"/>
          <p14:tracePt t="153996" x="10560050" y="3467100"/>
          <p14:tracePt t="154023" x="10515600" y="3517900"/>
          <p14:tracePt t="154034" x="10509250" y="3530600"/>
          <p14:tracePt t="154044" x="10483850" y="3556000"/>
          <p14:tracePt t="154061" x="10471150" y="3575050"/>
          <p14:tracePt t="154080" x="10452100" y="3587750"/>
          <p14:tracePt t="154094" x="10439400" y="3606800"/>
          <p14:tracePt t="154111" x="10426700" y="3619500"/>
          <p14:tracePt t="154128" x="10420350" y="3632200"/>
          <p14:tracePt t="154145" x="10407650" y="3644900"/>
          <p14:tracePt t="154162" x="10401300" y="3651250"/>
          <p14:tracePt t="154180" x="10388600" y="3670300"/>
          <p14:tracePt t="154196" x="10388600" y="3676650"/>
          <p14:tracePt t="154212" x="10382250" y="3689350"/>
          <p14:tracePt t="154229" x="10375900" y="3708400"/>
          <p14:tracePt t="154245" x="10369550" y="3727450"/>
          <p14:tracePt t="154246" x="10363200" y="3740150"/>
          <p14:tracePt t="154273" x="10350500" y="3784600"/>
          <p14:tracePt t="154283" x="10350500" y="3790950"/>
          <p14:tracePt t="154295" x="10344150" y="3822700"/>
          <p14:tracePt t="154311" x="10337800" y="3835400"/>
          <p14:tracePt t="154328" x="10337800" y="3841750"/>
          <p14:tracePt t="154508" x="10331450" y="3860800"/>
          <p14:tracePt t="154518" x="10331450" y="3867150"/>
          <p14:tracePt t="154547" x="10331450" y="3886200"/>
          <p14:tracePt t="154561" x="10331450" y="3892550"/>
          <p14:tracePt t="154579" x="10331450" y="3898900"/>
          <p14:tracePt t="154595" x="10331450" y="3911600"/>
          <p14:tracePt t="154611" x="10325100" y="3924300"/>
          <p14:tracePt t="154628" x="10325100" y="3937000"/>
          <p14:tracePt t="154645" x="10318750" y="3949700"/>
          <p14:tracePt t="154662" x="10312400" y="3968750"/>
          <p14:tracePt t="154678" x="10312400" y="3981450"/>
          <p14:tracePt t="154695" x="10312400" y="3987800"/>
          <p14:tracePt t="155979" x="10325100" y="3987800"/>
          <p14:tracePt t="155996" x="10331450" y="3987800"/>
          <p14:tracePt t="156046" x="10331450" y="3994150"/>
          <p14:tracePt t="156063" x="10331450" y="4019550"/>
          <p14:tracePt t="156079" x="10318750" y="4044950"/>
          <p14:tracePt t="156096" x="10306050" y="4070350"/>
          <p14:tracePt t="156100" x="10299700" y="4076700"/>
          <p14:tracePt t="156113" x="10293350" y="4089400"/>
          <p14:tracePt t="156141" x="10293350" y="4095750"/>
          <p14:tracePt t="156151" x="10293350" y="4102100"/>
          <p14:tracePt t="156163" x="10287000" y="4108450"/>
          <p14:tracePt t="156179" x="10274300" y="4114800"/>
          <p14:tracePt t="156196" x="10236200" y="4133850"/>
          <p14:tracePt t="156213" x="10185400" y="4146550"/>
          <p14:tracePt t="156241" x="10109200" y="4171950"/>
          <p14:tracePt t="156252" x="10090150" y="4184650"/>
          <p14:tracePt t="156280" x="10083800" y="4191000"/>
          <p14:tracePt t="156296" x="10058400" y="4229100"/>
          <p14:tracePt t="156313" x="10033000" y="4292600"/>
          <p14:tracePt t="156330" x="10007600" y="4394200"/>
          <p14:tracePt t="156346" x="9963150" y="4546600"/>
          <p14:tracePt t="156373" x="9893300" y="4787900"/>
          <p14:tracePt t="156382" x="9886950" y="4851400"/>
          <p14:tracePt t="156396" x="9880600" y="4914900"/>
          <p14:tracePt t="156413" x="9880600" y="4972050"/>
          <p14:tracePt t="156430" x="9937750" y="5111750"/>
          <p14:tracePt t="156446" x="10007600" y="5276850"/>
          <p14:tracePt t="156463" x="10077450" y="5448300"/>
          <p14:tracePt t="156480" x="10128250" y="5588000"/>
          <p14:tracePt t="156497" x="10147300" y="5651500"/>
          <p14:tracePt t="156513" x="10153650" y="5670550"/>
          <p14:tracePt t="156531" x="10160000" y="5676900"/>
          <p14:tracePt t="156560" x="10172700" y="5689600"/>
          <p14:tracePt t="156574" x="10179050" y="5740400"/>
          <p14:tracePt t="156586" x="10179050" y="5765800"/>
          <p14:tracePt t="156611" x="10179050" y="5842000"/>
          <p14:tracePt t="156618" x="10179050" y="5861050"/>
          <p14:tracePt t="156630" x="10179050" y="5880100"/>
          <p14:tracePt t="156680" x="10179050" y="5873750"/>
          <p14:tracePt t="156697" x="10185400" y="5867400"/>
          <p14:tracePt t="156714" x="10204450" y="5861050"/>
          <p14:tracePt t="156730" x="10229850" y="5861050"/>
          <p14:tracePt t="156747" x="10261600" y="5867400"/>
          <p14:tracePt t="156763" x="10274300" y="5873750"/>
          <p14:tracePt t="156813" x="10280650" y="5848350"/>
          <p14:tracePt t="156830" x="10280650" y="5797550"/>
          <p14:tracePt t="156847" x="10280650" y="5753100"/>
          <p14:tracePt t="156864" x="10274300" y="5702300"/>
          <p14:tracePt t="156894" x="10242550" y="5645150"/>
          <p14:tracePt t="156914" x="10236200" y="5645150"/>
          <p14:tracePt t="156980" x="10223500" y="5645150"/>
          <p14:tracePt t="156997" x="10191750" y="5657850"/>
          <p14:tracePt t="157014" x="10166350" y="5664200"/>
          <p14:tracePt t="157031" x="10121900" y="5689600"/>
          <p14:tracePt t="157047" x="10109200" y="5695950"/>
          <p14:tracePt t="157070" x="10102850" y="5702300"/>
          <p14:tracePt t="157080" x="10096500" y="5702300"/>
          <p14:tracePt t="157097" x="10096500" y="5708650"/>
          <p14:tracePt t="157114" x="10090150" y="5715000"/>
          <p14:tracePt t="157130" x="10077450" y="5740400"/>
          <p14:tracePt t="157147" x="10052050" y="5778500"/>
          <p14:tracePt t="157171" x="10007600" y="5873750"/>
          <p14:tracePt t="157183" x="9994900" y="5911850"/>
          <p14:tracePt t="157197" x="9988550" y="5949950"/>
          <p14:tracePt t="157214" x="9982200" y="6019800"/>
          <p14:tracePt t="157230" x="9982200" y="6070600"/>
          <p14:tracePt t="157247" x="9982200" y="6115050"/>
          <p14:tracePt t="157264" x="9982200" y="6146800"/>
          <p14:tracePt t="157280" x="9982200" y="6235700"/>
          <p14:tracePt t="157297" x="9994900" y="6356350"/>
          <p14:tracePt t="157315" x="10013950" y="6464300"/>
          <p14:tracePt t="157339" x="10033000" y="6559550"/>
          <p14:tracePt t="157349" x="10039350" y="6578600"/>
          <p14:tracePt t="157364" x="10045700" y="6604000"/>
          <p14:tracePt t="157381" x="10052050" y="6604000"/>
          <p14:tracePt t="157401" x="10064750" y="6635750"/>
          <p14:tracePt t="157414" x="10064750" y="6648450"/>
          <p14:tracePt t="157430" x="10096500" y="6699250"/>
          <p14:tracePt t="157447" x="10134600" y="6756400"/>
          <p14:tracePt t="157464" x="10179050" y="6819900"/>
          <p14:tracePt t="157480" x="10191750" y="6832600"/>
          <p14:tracePt t="157497" x="10198100" y="6838950"/>
          <p14:tracePt t="157547" x="10210800" y="6832600"/>
          <p14:tracePt t="157564" x="10236200" y="6826250"/>
          <p14:tracePt t="157581" x="10261600" y="6819900"/>
          <p14:tracePt t="157604" x="10331450" y="6794500"/>
          <p14:tracePt t="157615" x="10356850" y="6775450"/>
          <p14:tracePt t="157638" x="10426700" y="6711950"/>
          <p14:tracePt t="157647" x="10445750" y="6686550"/>
          <p14:tracePt t="157664" x="10477500" y="6616700"/>
          <p14:tracePt t="157681" x="10496550" y="6527800"/>
          <p14:tracePt t="157698" x="10502900" y="6413500"/>
          <p14:tracePt t="157715" x="10496550" y="6299200"/>
          <p14:tracePt t="157731" x="10496550" y="6280150"/>
          <p14:tracePt t="157748" x="10496550" y="6267450"/>
          <p14:tracePt t="157764" x="10490200" y="6267450"/>
          <p14:tracePt t="157781" x="10490200" y="6261100"/>
          <p14:tracePt t="157798" x="10477500" y="6248400"/>
          <p14:tracePt t="157821" x="10433050" y="6184900"/>
          <p14:tracePt t="157834" x="10401300" y="6127750"/>
          <p14:tracePt t="157852" x="10375900" y="6089650"/>
          <p14:tracePt t="157864" x="10369550" y="6083300"/>
          <p14:tracePt t="157916" x="10356850" y="6089650"/>
          <p14:tracePt t="157931" x="10350500" y="6096000"/>
          <p14:tracePt t="157949" x="10344150" y="6108700"/>
          <p14:tracePt t="158026" x="10331450" y="6115050"/>
          <p14:tracePt t="158040" x="10274300" y="6134100"/>
          <p14:tracePt t="158061" x="10172700" y="6184900"/>
          <p14:tracePt t="158074" x="10058400" y="6242050"/>
          <p14:tracePt t="158089" x="9950450" y="6292850"/>
          <p14:tracePt t="158106" x="9829800" y="6343650"/>
          <p14:tracePt t="158115" x="9779000" y="6362700"/>
          <p14:tracePt t="158131" x="9696450" y="6381750"/>
          <p14:tracePt t="158148" x="9613900" y="6400800"/>
          <p14:tracePt t="158164" x="9575800" y="6413500"/>
          <p14:tracePt t="158182" x="9563100" y="6413500"/>
          <p14:tracePt t="158198" x="9563100" y="6419850"/>
          <p14:tracePt t="158215" x="9556750" y="6419850"/>
          <p14:tracePt t="158231" x="9531350" y="6438900"/>
          <p14:tracePt t="158248" x="9512300" y="6451600"/>
          <p14:tracePt t="158265" x="9505950" y="6457950"/>
          <p14:tracePt t="158365" x="9575800" y="6477000"/>
          <p14:tracePt t="158381" x="9785350" y="6515100"/>
          <p14:tracePt t="158398" x="10090150" y="6572250"/>
          <p14:tracePt t="158415" x="10420350" y="6623050"/>
          <p14:tracePt t="158431" x="10725150" y="6648450"/>
          <p14:tracePt t="158448" x="10909300" y="6635750"/>
          <p14:tracePt t="158470" x="11036300" y="6584950"/>
          <p14:tracePt t="158481" x="11061700" y="6559550"/>
          <p14:tracePt t="158500" x="11093450" y="6527800"/>
          <p14:tracePt t="158525" x="11163300" y="6483350"/>
          <p14:tracePt t="158536" x="11188700" y="6470650"/>
          <p14:tracePt t="158548" x="11226800" y="6438900"/>
          <p14:tracePt t="158565" x="11264900" y="6413500"/>
          <p14:tracePt t="158581" x="11290300" y="6375400"/>
          <p14:tracePt t="158598" x="11303000" y="6324600"/>
          <p14:tracePt t="158615" x="11315700" y="6273800"/>
          <p14:tracePt t="158632" x="11347450" y="6229350"/>
          <p14:tracePt t="158648" x="11360150" y="6203950"/>
          <p14:tracePt t="158665" x="11366500" y="6191250"/>
          <p14:tracePt t="158703" x="11366500" y="6184900"/>
          <p14:tracePt t="158715" x="11328400" y="6172200"/>
          <p14:tracePt t="158732" x="11258550" y="6153150"/>
          <p14:tracePt t="158760" x="11131550" y="6134100"/>
          <p14:tracePt t="158768" x="11074400" y="6121400"/>
          <p14:tracePt t="158782" x="10947400" y="6102350"/>
          <p14:tracePt t="158798" x="10839450" y="6089650"/>
          <p14:tracePt t="158815" x="10737850" y="6076950"/>
          <p14:tracePt t="158832" x="10572750" y="6064250"/>
          <p14:tracePt t="158848" x="10394950" y="6045200"/>
          <p14:tracePt t="158867" x="10185400" y="6026150"/>
          <p14:tracePt t="158868" x="10071100" y="6013450"/>
          <p14:tracePt t="158887" x="9829800" y="5981700"/>
          <p14:tracePt t="158900" x="9588500" y="5949950"/>
          <p14:tracePt t="158915" x="9423400" y="5930900"/>
          <p14:tracePt t="158932" x="9201150" y="5905500"/>
          <p14:tracePt t="158948" x="9036050" y="5899150"/>
          <p14:tracePt t="158965" x="8801100" y="5899150"/>
          <p14:tracePt t="158986" x="8623300" y="5892800"/>
          <p14:tracePt t="158998" x="8394700" y="5892800"/>
          <p14:tracePt t="159015" x="8235950" y="5892800"/>
          <p14:tracePt t="159033" x="8102600" y="5892800"/>
          <p14:tracePt t="159048" x="7981950" y="5892800"/>
          <p14:tracePt t="159065" x="7893050" y="5892800"/>
          <p14:tracePt t="159082" x="7823200" y="5899150"/>
          <p14:tracePt t="159099" x="7715250" y="5911850"/>
          <p14:tracePt t="159129" x="7537450" y="5949950"/>
          <p14:tracePt t="159143" x="7442200" y="5962650"/>
          <p14:tracePt t="159153" x="7385050" y="5975350"/>
          <p14:tracePt t="159165" x="7308850" y="5988050"/>
          <p14:tracePt t="159182" x="7251700" y="5994400"/>
          <p14:tracePt t="159199" x="7194550" y="6007100"/>
          <p14:tracePt t="159215" x="7156450" y="6019800"/>
          <p14:tracePt t="159232" x="7092950" y="6064250"/>
          <p14:tracePt t="159249" x="7029450" y="6108700"/>
          <p14:tracePt t="159270" x="6965950" y="6184900"/>
          <p14:tracePt t="159284" x="6953250" y="6223000"/>
          <p14:tracePt t="159302" x="6978650" y="6356350"/>
          <p14:tracePt t="159315" x="6997700" y="6394450"/>
          <p14:tracePt t="159332" x="7035800" y="6438900"/>
          <p14:tracePt t="159349" x="7067550" y="6470650"/>
          <p14:tracePt t="159365" x="7131050" y="6502400"/>
          <p14:tracePt t="159382" x="7270750" y="6540500"/>
          <p14:tracePt t="159403" x="7397750" y="6559550"/>
          <p14:tracePt t="159416" x="7543800" y="6578600"/>
          <p14:tracePt t="159437" x="7664450" y="6604000"/>
          <p14:tracePt t="159449" x="7785100" y="6623050"/>
          <p14:tracePt t="159466" x="7899400" y="6648450"/>
          <p14:tracePt t="159482" x="7988300" y="6661150"/>
          <p14:tracePt t="159499" x="8070850" y="6680200"/>
          <p14:tracePt t="159516" x="8185150" y="6692900"/>
          <p14:tracePt t="159535" x="8312150" y="6705600"/>
          <p14:tracePt t="159549" x="8375650" y="6705600"/>
          <p14:tracePt t="159566" x="8521700" y="6705600"/>
          <p14:tracePt t="159596" x="8788400" y="6686550"/>
          <p14:tracePt t="159609" x="8902700" y="6667500"/>
          <p14:tracePt t="159621" x="8985250" y="6654800"/>
          <p14:tracePt t="159637" x="9131300" y="6635750"/>
          <p14:tracePt t="159649" x="9283700" y="6616700"/>
          <p14:tracePt t="159666" x="9461500" y="6597650"/>
          <p14:tracePt t="159688" x="9728200" y="6553200"/>
          <p14:tracePt t="159699" x="9779000" y="6546850"/>
          <p14:tracePt t="159716" x="9918700" y="6515100"/>
          <p14:tracePt t="159732" x="10033000" y="6483350"/>
          <p14:tracePt t="159749" x="10128250" y="6451600"/>
          <p14:tracePt t="159767" x="10210800" y="6413500"/>
          <p14:tracePt t="159782" x="10255250" y="6388100"/>
          <p14:tracePt t="159799" x="10287000" y="6375400"/>
          <p14:tracePt t="159816" x="10306050" y="6356350"/>
          <p14:tracePt t="159833" x="10312400" y="6350000"/>
          <p14:tracePt t="159850" x="10318750" y="6337300"/>
          <p14:tracePt t="159867" x="10337800" y="6299200"/>
          <p14:tracePt t="159883" x="10350500" y="6286500"/>
          <p14:tracePt t="159904" x="10356850" y="6273800"/>
          <p14:tracePt t="159966" x="10356850" y="6267450"/>
          <p14:tracePt t="159983" x="10356850" y="6254750"/>
          <p14:tracePt t="160000" x="10356850" y="6248400"/>
          <p14:tracePt t="160366" x="10363200" y="6242050"/>
          <p14:tracePt t="160383" x="10375900" y="6223000"/>
          <p14:tracePt t="160400" x="10388600" y="6197600"/>
          <p14:tracePt t="160416" x="10394950" y="6178550"/>
          <p14:tracePt t="160433" x="10401300" y="6165850"/>
          <p14:tracePt t="160449" x="10401300" y="6146800"/>
          <p14:tracePt t="160467" x="10401300" y="6127750"/>
          <p14:tracePt t="160484" x="10401300" y="6121400"/>
          <p14:tracePt t="160533" x="10394950" y="6121400"/>
          <p14:tracePt t="160568" x="10382250" y="6108700"/>
          <p14:tracePt t="160584" x="10369550" y="6102350"/>
          <p14:tracePt t="160600" x="10325100" y="6076950"/>
          <p14:tracePt t="160618" x="10287000" y="6064250"/>
          <p14:tracePt t="160633" x="10236200" y="6038850"/>
          <p14:tracePt t="160650" x="10191750" y="6019800"/>
          <p14:tracePt t="160666" x="10140950" y="5988050"/>
          <p14:tracePt t="160683" x="10096500" y="5943600"/>
          <p14:tracePt t="160700" x="10064750" y="5886450"/>
          <p14:tracePt t="160716" x="10045700" y="5797550"/>
          <p14:tracePt t="160734" x="10058400" y="5708650"/>
          <p14:tracePt t="160751" x="10096500" y="5607050"/>
          <p14:tracePt t="160766" x="10160000" y="5480050"/>
          <p14:tracePt t="160783" x="10229850" y="5314950"/>
          <p14:tracePt t="160800" x="10267950" y="4959350"/>
          <p14:tracePt t="160817" x="10255250" y="4762500"/>
          <p14:tracePt t="160835" x="10223500" y="4572000"/>
          <p14:tracePt t="160862" x="10204450" y="4387850"/>
          <p14:tracePt t="160878" x="10198100" y="4362450"/>
          <p14:tracePt t="160917" x="10191750" y="4368800"/>
          <p14:tracePt t="160933" x="10179050" y="4387850"/>
          <p14:tracePt t="160954" x="10160000" y="4400550"/>
          <p14:tracePt t="160967" x="10128250" y="4419600"/>
          <p14:tracePt t="160984" x="10071100" y="4445000"/>
          <p14:tracePt t="161001" x="10007600" y="4476750"/>
          <p14:tracePt t="161017" x="9944100" y="4527550"/>
          <p14:tracePt t="161036" x="9886950" y="4591050"/>
          <p14:tracePt t="161050" x="9848850" y="4635500"/>
          <p14:tracePt t="161067" x="9829800" y="4654550"/>
          <p14:tracePt t="161101" x="9829800" y="4635500"/>
          <p14:tracePt t="161117" x="9829800" y="4616450"/>
          <p14:tracePt t="161133" x="9836150" y="4584700"/>
          <p14:tracePt t="161151" x="9842500" y="4559300"/>
          <p14:tracePt t="161167" x="9842500" y="4552950"/>
          <p14:tracePt t="161268" x="9842500" y="4597400"/>
          <p14:tracePt t="161283" x="9848850" y="4679950"/>
          <p14:tracePt t="161300" x="9855200" y="4768850"/>
          <p14:tracePt t="161317" x="9855200" y="4870450"/>
          <p14:tracePt t="161334" x="9842500" y="4959350"/>
          <p14:tracePt t="161351" x="9823450" y="5029200"/>
          <p14:tracePt t="161369" x="9823450" y="5111750"/>
          <p14:tracePt t="161384" x="9829800" y="5149850"/>
          <p14:tracePt t="161400" x="9855200" y="5175250"/>
          <p14:tracePt t="161417" x="9867900" y="5175250"/>
          <p14:tracePt t="161418" x="9880600" y="5175250"/>
          <p14:tracePt t="161434" x="9963150" y="5099050"/>
          <p14:tracePt t="161450" x="10033000" y="4984750"/>
          <p14:tracePt t="161467" x="10071100" y="4895850"/>
          <p14:tracePt t="161484" x="10090150" y="4787900"/>
          <p14:tracePt t="161500" x="10090150" y="4724400"/>
          <p14:tracePt t="161517" x="10090150" y="4686300"/>
          <p14:tracePt t="161534" x="10083800" y="4679950"/>
          <p14:tracePt t="161556" x="10045700" y="4686300"/>
          <p14:tracePt t="161567" x="9994900" y="4705350"/>
          <p14:tracePt t="161584" x="9906000" y="4724400"/>
          <p14:tracePt t="161601" x="9817100" y="4730750"/>
          <p14:tracePt t="161617" x="9734550" y="4730750"/>
          <p14:tracePt t="161635" x="9613900" y="4699000"/>
          <p14:tracePt t="161651" x="9512300" y="4660900"/>
          <p14:tracePt t="161667" x="9461500" y="4641850"/>
          <p14:tracePt t="161684" x="9309100" y="4597400"/>
          <p14:tracePt t="161701" x="9188450" y="4559300"/>
          <p14:tracePt t="161717" x="9042400" y="4508500"/>
          <p14:tracePt t="161747" x="8750300" y="4356100"/>
          <p14:tracePt t="161767" x="8597900" y="4279900"/>
          <p14:tracePt t="161784" x="8451850" y="4216400"/>
          <p14:tracePt t="161801" x="8318500" y="4171950"/>
          <p14:tracePt t="161818" x="8223250" y="4133850"/>
          <p14:tracePt t="161843" x="8147050" y="4108450"/>
          <p14:tracePt t="161854" x="8089900" y="4089400"/>
          <p14:tracePt t="161868" x="8020050" y="4070350"/>
          <p14:tracePt t="161889" x="7753350" y="4057650"/>
          <p14:tracePt t="161912" x="7454900" y="4083050"/>
          <p14:tracePt t="161918" x="7321550" y="4108450"/>
          <p14:tracePt t="161934" x="7124700" y="4146550"/>
          <p14:tracePt t="161951" x="6896100" y="4203700"/>
          <p14:tracePt t="161968" x="6737350" y="4260850"/>
          <p14:tracePt t="161985" x="6597650" y="4337050"/>
          <p14:tracePt t="162001" x="6445250" y="4438650"/>
          <p14:tracePt t="162018" x="6305550" y="4540250"/>
          <p14:tracePt t="162036" x="6235700" y="4629150"/>
          <p14:tracePt t="162052" x="6229350" y="4699000"/>
          <p14:tracePt t="162080" x="6356350" y="4787900"/>
          <p14:tracePt t="162095" x="6483350" y="4800600"/>
          <p14:tracePt t="162112" x="6661150" y="4806950"/>
          <p14:tracePt t="162119" x="6781800" y="4806950"/>
          <p14:tracePt t="162134" x="6965950" y="4806950"/>
          <p14:tracePt t="162151" x="7232650" y="4800600"/>
          <p14:tracePt t="162168" x="7562850" y="4781550"/>
          <p14:tracePt t="162184" x="7912100" y="4756150"/>
          <p14:tracePt t="162201" x="8337550" y="4711700"/>
          <p14:tracePt t="162218" x="8737600" y="4667250"/>
          <p14:tracePt t="162234" x="9118600" y="4622800"/>
          <p14:tracePt t="162251" x="9518650" y="4578350"/>
          <p14:tracePt t="162268" x="9785350" y="4546600"/>
          <p14:tracePt t="162285" x="10033000" y="4514850"/>
          <p14:tracePt t="162310" x="10166350" y="4508500"/>
          <p14:tracePt t="162325" x="10179050" y="4508500"/>
          <p14:tracePt t="162351" x="10179050" y="4514850"/>
          <p14:tracePt t="162368" x="10172700" y="4527550"/>
          <p14:tracePt t="162385" x="10166350" y="4533900"/>
          <p14:tracePt t="162401" x="10153650" y="4533900"/>
          <p14:tracePt t="162518" x="10153650" y="4540250"/>
          <p14:tracePt t="162541" x="10160000" y="4565650"/>
          <p14:tracePt t="162551" x="10172700" y="4578350"/>
          <p14:tracePt t="162568" x="10185400" y="4591050"/>
          <p14:tracePt t="162586" x="10191750" y="4597400"/>
          <p14:tracePt t="162918" x="10191750" y="4603750"/>
          <p14:tracePt t="162935" x="10185400" y="4610100"/>
          <p14:tracePt t="162964" x="10172700" y="4616450"/>
          <p14:tracePt t="162985" x="10166350" y="4616450"/>
          <p14:tracePt t="163002" x="10166350" y="4622800"/>
          <p14:tracePt t="163220" x="10140950" y="4648200"/>
          <p14:tracePt t="163236" x="10121900" y="4667250"/>
          <p14:tracePt t="163252" x="10102850" y="4686300"/>
          <p14:tracePt t="163269" x="10083800" y="4699000"/>
          <p14:tracePt t="163285" x="10071100" y="4705350"/>
          <p14:tracePt t="163383" x="10071100" y="4699000"/>
          <p14:tracePt t="163394" x="10071100" y="4686300"/>
          <p14:tracePt t="163407" x="10077450" y="4654550"/>
          <p14:tracePt t="163419" x="10090150" y="4629150"/>
          <p14:tracePt t="163436" x="10128250" y="4540250"/>
          <p14:tracePt t="163452" x="10153650" y="4464050"/>
          <p14:tracePt t="163469" x="10172700" y="4406900"/>
          <p14:tracePt t="163486" x="10204450" y="4337050"/>
          <p14:tracePt t="163503" x="10229850" y="4279900"/>
          <p14:tracePt t="163532" x="10248900" y="4184650"/>
          <p14:tracePt t="163547" x="10248900" y="4152900"/>
          <p14:tracePt t="163561" x="10248900" y="4114800"/>
          <p14:tracePt t="163569" x="10248900" y="4108450"/>
          <p14:tracePt t="163586" x="10242550" y="4076700"/>
          <p14:tracePt t="163608" x="10210800" y="4038600"/>
          <p14:tracePt t="163620" x="10204450" y="4032250"/>
          <p14:tracePt t="163636" x="10179050" y="4019550"/>
          <p14:tracePt t="163659" x="10160000" y="4019550"/>
          <p14:tracePt t="163669" x="10153650" y="4019550"/>
          <p14:tracePt t="163686" x="10102850" y="4032250"/>
          <p14:tracePt t="163712" x="10001250" y="4095750"/>
          <p14:tracePt t="163723" x="9975850" y="4121150"/>
          <p14:tracePt t="163739" x="9931400" y="4171950"/>
          <p14:tracePt t="163753" x="9893300" y="4216400"/>
          <p14:tracePt t="163769" x="9874250" y="4254500"/>
          <p14:tracePt t="163786" x="9855200" y="4292600"/>
          <p14:tracePt t="163803" x="9829800" y="4349750"/>
          <p14:tracePt t="163819" x="9810750" y="4419600"/>
          <p14:tracePt t="163843" x="9798050" y="4572000"/>
          <p14:tracePt t="163853" x="9785350" y="4629150"/>
          <p14:tracePt t="163869" x="9779000" y="4705350"/>
          <p14:tracePt t="163898" x="9759950" y="4806950"/>
          <p14:tracePt t="163907" x="9759950" y="4832350"/>
          <p14:tracePt t="163919" x="9753600" y="4838700"/>
          <p14:tracePt t="163936" x="9753600" y="4876800"/>
          <p14:tracePt t="163953" x="9766300" y="4914900"/>
          <p14:tracePt t="163969" x="9785350" y="4972050"/>
          <p14:tracePt t="163987" x="9817100" y="5041900"/>
          <p14:tracePt t="164003" x="9836150" y="5086350"/>
          <p14:tracePt t="164019" x="9861550" y="5124450"/>
          <p14:tracePt t="164036" x="9874250" y="5137150"/>
          <p14:tracePt t="164053" x="9886950" y="5137150"/>
          <p14:tracePt t="164069" x="9944100" y="5130800"/>
          <p14:tracePt t="164086" x="10013950" y="5099050"/>
          <p14:tracePt t="164103" x="10064750" y="5054600"/>
          <p14:tracePt t="164119" x="10140950" y="4959350"/>
          <p14:tracePt t="164136" x="10160000" y="4914900"/>
          <p14:tracePt t="164153" x="10185400" y="4832350"/>
          <p14:tracePt t="164180" x="10223500" y="4641850"/>
          <p14:tracePt t="164188" x="10223500" y="4584700"/>
          <p14:tracePt t="164203" x="10223500" y="4483100"/>
          <p14:tracePt t="164219" x="10223500" y="4413250"/>
          <p14:tracePt t="164236" x="10223500" y="4318000"/>
          <p14:tracePt t="164253" x="10223500" y="4248150"/>
          <p14:tracePt t="164269" x="10223500" y="4178300"/>
          <p14:tracePt t="164286" x="10210800" y="4102100"/>
          <p14:tracePt t="164306" x="10191750" y="4025900"/>
          <p14:tracePt t="164320" x="10185400" y="4000500"/>
          <p14:tracePt t="164336" x="10179050" y="3968750"/>
          <p14:tracePt t="164353" x="10166350" y="3943350"/>
          <p14:tracePt t="164370" x="10160000" y="3924300"/>
          <p14:tracePt t="164457" x="10134600" y="3943350"/>
          <p14:tracePt t="164473" x="10083800" y="3994150"/>
          <p14:tracePt t="164488" x="10033000" y="4070350"/>
          <p14:tracePt t="164503" x="10007600" y="4121150"/>
          <p14:tracePt t="164519" x="9975850" y="4305300"/>
          <p14:tracePt t="164536" x="9975850" y="4445000"/>
          <p14:tracePt t="164553" x="9988550" y="4540250"/>
          <p14:tracePt t="164570" x="10001250" y="4622800"/>
          <p14:tracePt t="164593" x="10007600" y="4686300"/>
          <p14:tracePt t="164603" x="10007600" y="4692650"/>
          <p14:tracePt t="164703" x="10013950" y="4724400"/>
          <p14:tracePt t="164720" x="10033000" y="4806950"/>
          <p14:tracePt t="164736" x="10045700" y="4876800"/>
          <p14:tracePt t="164753" x="10052050" y="4965700"/>
          <p14:tracePt t="164770" x="10058400" y="5073650"/>
          <p14:tracePt t="164787" x="10058400" y="5111750"/>
          <p14:tracePt t="164803" x="10058400" y="5124450"/>
          <p14:tracePt t="164877" x="10058400" y="5149850"/>
          <p14:tracePt t="164886" x="10058400" y="5194300"/>
          <p14:tracePt t="164903" x="10052050" y="5238750"/>
          <p14:tracePt t="164920" x="10045700" y="5340350"/>
          <p14:tracePt t="164937" x="10039350" y="5416550"/>
          <p14:tracePt t="164954" x="10033000" y="5480050"/>
          <p14:tracePt t="164970" x="10033000" y="5530850"/>
          <p14:tracePt t="164987" x="10039350" y="5575300"/>
          <p14:tracePt t="165004" x="10052050" y="5626100"/>
          <p14:tracePt t="165020" x="10064750" y="5664200"/>
          <p14:tracePt t="165037" x="10077450" y="5715000"/>
          <p14:tracePt t="165053" x="10083800" y="5759450"/>
          <p14:tracePt t="165070" x="10096500" y="5816600"/>
          <p14:tracePt t="165087" x="10102850" y="5848350"/>
          <p14:tracePt t="165104" x="10109200" y="5854700"/>
          <p14:tracePt t="165214" x="10109200" y="5867400"/>
          <p14:tracePt t="165220" x="10109200" y="5873750"/>
          <p14:tracePt t="165237" x="10102850" y="5886450"/>
          <p14:tracePt t="165253" x="10096500" y="5899150"/>
          <p14:tracePt t="165270" x="10090150" y="5918200"/>
          <p14:tracePt t="165287" x="10077450" y="5949950"/>
          <p14:tracePt t="165303" x="10058400" y="5994400"/>
          <p14:tracePt t="165320" x="10045700" y="6102350"/>
          <p14:tracePt t="165338" x="10033000" y="6216650"/>
          <p14:tracePt t="165354" x="10026650" y="6324600"/>
          <p14:tracePt t="165371" x="10026650" y="6400800"/>
          <p14:tracePt t="165398" x="10026650" y="6470650"/>
          <p14:tracePt t="165421" x="10033000" y="6496050"/>
          <p14:tracePt t="165437" x="10039350" y="6521450"/>
          <p14:tracePt t="165454" x="10045700" y="6597650"/>
          <p14:tracePt t="165477" x="10045700" y="6673850"/>
          <p14:tracePt t="165487" x="10045700" y="6692900"/>
          <p14:tracePt t="165504" x="10064750" y="6781800"/>
          <p14:tracePt t="165704" x="10331450" y="6851650"/>
          <p14:tracePt t="165721" x="10375900" y="6838950"/>
          <p14:tracePt t="165737" x="10401300" y="6832600"/>
          <p14:tracePt t="165754" x="10407650" y="6832600"/>
          <p14:tracePt t="165830" x="10407650" y="6826250"/>
          <p14:tracePt t="165965" x="10407650" y="6813550"/>
          <p14:tracePt t="165972" x="10407650" y="6800850"/>
          <p14:tracePt t="165988" x="10407650" y="6743700"/>
          <p14:tracePt t="166006" x="10401300" y="6692900"/>
          <p14:tracePt t="166021" x="10388600" y="6648450"/>
          <p14:tracePt t="166038" x="10382250" y="6635750"/>
          <p14:tracePt t="166109" x="10375900" y="6629400"/>
          <p14:tracePt t="166121" x="10369550" y="6629400"/>
          <p14:tracePt t="166141" x="10293350" y="6629400"/>
          <p14:tracePt t="166154" x="10267950" y="6629400"/>
          <p14:tracePt t="166171" x="10223500" y="6629400"/>
          <p14:tracePt t="166188" x="10160000" y="6629400"/>
          <p14:tracePt t="166205" x="10134600" y="6629400"/>
          <p14:tracePt t="166221" x="10096500" y="6629400"/>
          <p14:tracePt t="166238" x="10052050" y="6648450"/>
          <p14:tracePt t="166255" x="10007600" y="6661150"/>
          <p14:tracePt t="166271" x="9950450" y="6680200"/>
          <p14:tracePt t="166288" x="9906000" y="6699250"/>
          <p14:tracePt t="166308" x="9874250" y="6724650"/>
          <p14:tracePt t="166321" x="9867900" y="6737350"/>
          <p14:tracePt t="166338" x="9867900" y="6756400"/>
          <p14:tracePt t="166355" x="9880600" y="6788150"/>
          <p14:tracePt t="166371" x="9912350" y="6819900"/>
          <p14:tracePt t="166388" x="9969500" y="6851650"/>
          <p14:tracePt t="166454" x="10255250" y="6851650"/>
          <p14:tracePt t="166471" x="10325100" y="6832600"/>
          <p14:tracePt t="166488" x="10356850" y="6819900"/>
          <p14:tracePt t="166505" x="10375900" y="6813550"/>
          <p14:tracePt t="166522" x="10382250" y="6807200"/>
          <p14:tracePt t="166557" x="10394950" y="6781800"/>
          <p14:tracePt t="166572" x="10401300" y="6762750"/>
          <p14:tracePt t="166588" x="10407650" y="6731000"/>
          <p14:tracePt t="166613" x="10407650" y="6673850"/>
          <p14:tracePt t="166624" x="10401300" y="6642100"/>
          <p14:tracePt t="166638" x="10401300" y="6635750"/>
          <p14:tracePt t="166689" x="10394950" y="6629400"/>
          <p14:tracePt t="166705" x="10388600" y="6623050"/>
          <p14:tracePt t="166725" x="10350500" y="6610350"/>
          <p14:tracePt t="166749" x="10299700" y="6597650"/>
          <p14:tracePt t="166757" x="10267950" y="6591300"/>
          <p14:tracePt t="166772" x="10229850" y="6584950"/>
          <p14:tracePt t="166788" x="10191750" y="6584950"/>
          <p14:tracePt t="166805" x="10147300" y="6584950"/>
          <p14:tracePt t="166822" x="10121900" y="6597650"/>
          <p14:tracePt t="166838" x="10102850" y="6604000"/>
          <p14:tracePt t="166855" x="10077450" y="6616700"/>
          <p14:tracePt t="166872" x="10071100" y="6623050"/>
          <p14:tracePt t="166988" x="10083800" y="6616700"/>
          <p14:tracePt t="167005" x="10109200" y="6591300"/>
          <p14:tracePt t="167022" x="10128250" y="6534150"/>
          <p14:tracePt t="167039" x="10140950" y="6451600"/>
          <p14:tracePt t="167055" x="10153650" y="6362700"/>
          <p14:tracePt t="167076" x="10166350" y="6299200"/>
          <p14:tracePt t="167088" x="10166350" y="6292850"/>
          <p14:tracePt t="167105" x="10172700" y="6280150"/>
          <p14:tracePt t="167124" x="10172700" y="6273800"/>
          <p14:tracePt t="167173" x="10172700" y="6267450"/>
          <p14:tracePt t="167188" x="10166350" y="6229350"/>
          <p14:tracePt t="167205" x="10153650" y="6178550"/>
          <p14:tracePt t="167222" x="10147300" y="6115050"/>
          <p14:tracePt t="167239" x="10140950" y="6064250"/>
          <p14:tracePt t="167256" x="10134600" y="6019800"/>
          <p14:tracePt t="167272" x="10134600" y="5975350"/>
          <p14:tracePt t="167289" x="10134600" y="5924550"/>
          <p14:tracePt t="167305" x="10128250" y="5854700"/>
          <p14:tracePt t="167322" x="10128250" y="5797550"/>
          <p14:tracePt t="167339" x="10128250" y="5753100"/>
          <p14:tracePt t="167355" x="10134600" y="5715000"/>
          <p14:tracePt t="167372" x="10140950" y="5708650"/>
          <p14:tracePt t="167456" x="10147300" y="5702300"/>
          <p14:tracePt t="167472" x="10153650" y="5683250"/>
          <p14:tracePt t="167489" x="10160000" y="5670550"/>
          <p14:tracePt t="167506" x="10160000" y="5657850"/>
          <p14:tracePt t="167523" x="10166350" y="5645150"/>
          <p14:tracePt t="167540" x="10166350" y="5632450"/>
          <p14:tracePt t="167556" x="10172700" y="5619750"/>
          <p14:tracePt t="167572" x="10172700" y="5607050"/>
          <p14:tracePt t="167639" x="10172700" y="5619750"/>
          <p14:tracePt t="167656" x="10172700" y="5645150"/>
          <p14:tracePt t="167673" x="10166350" y="5670550"/>
          <p14:tracePt t="167689" x="10166350" y="5689600"/>
          <p14:tracePt t="167706" x="10166350" y="5727700"/>
          <p14:tracePt t="167723" x="10160000" y="5772150"/>
          <p14:tracePt t="167739" x="10160000" y="5822950"/>
          <p14:tracePt t="167756" x="10166350" y="5886450"/>
          <p14:tracePt t="167774" x="10166350" y="5930900"/>
          <p14:tracePt t="167789" x="10166350" y="5969000"/>
          <p14:tracePt t="167813" x="10166350" y="6013450"/>
          <p14:tracePt t="167822" x="10166350" y="6019800"/>
          <p14:tracePt t="167839" x="10166350" y="6032500"/>
          <p14:tracePt t="167856" x="10166350" y="6045200"/>
          <p14:tracePt t="167872" x="10166350" y="6057900"/>
          <p14:tracePt t="167889" x="10166350" y="6070600"/>
          <p14:tracePt t="167911" x="10172700" y="6083300"/>
          <p14:tracePt t="167979" x="10172700" y="6076950"/>
          <p14:tracePt t="167990" x="10172700" y="6057900"/>
          <p14:tracePt t="168013" x="10172700" y="5988050"/>
          <p14:tracePt t="168023" x="10172700" y="5956300"/>
          <p14:tracePt t="168039" x="10172700" y="5905500"/>
          <p14:tracePt t="168056" x="10166350" y="5842000"/>
          <p14:tracePt t="168073" x="10160000" y="5772150"/>
          <p14:tracePt t="168074" x="10153650" y="5746750"/>
          <p14:tracePt t="168090" x="10147300" y="5702300"/>
          <p14:tracePt t="168113" x="10128250" y="5543550"/>
          <p14:tracePt t="168125" x="10121900" y="5505450"/>
          <p14:tracePt t="168150" x="10077450" y="5359400"/>
          <p14:tracePt t="168158" x="10064750" y="5314950"/>
          <p14:tracePt t="168173" x="10033000" y="5219700"/>
          <p14:tracePt t="168189" x="10007600" y="5137150"/>
          <p14:tracePt t="168206" x="9988550" y="5060950"/>
          <p14:tracePt t="168223" x="9975850" y="5010150"/>
          <p14:tracePt t="168239" x="9950450" y="4953000"/>
          <p14:tracePt t="168256" x="9918700" y="4870450"/>
          <p14:tracePt t="168273" x="9906000" y="4800600"/>
          <p14:tracePt t="168290" x="9899650" y="4743450"/>
          <p14:tracePt t="168309" x="9899650" y="4673600"/>
          <p14:tracePt t="168335" x="9906000" y="4552950"/>
          <p14:tracePt t="168348" x="9912350" y="4489450"/>
          <p14:tracePt t="168366" x="9912350" y="4368800"/>
          <p14:tracePt t="168376" x="9912350" y="4311650"/>
          <p14:tracePt t="168390" x="9918700" y="4146550"/>
          <p14:tracePt t="168406" x="9925050" y="4013200"/>
          <p14:tracePt t="168423" x="9931400" y="3937000"/>
          <p14:tracePt t="168440" x="9931400" y="3917950"/>
          <p14:tracePt t="168473" x="9931400" y="3937000"/>
          <p14:tracePt t="168489" x="9925050" y="3968750"/>
          <p14:tracePt t="168506" x="9918700" y="3987800"/>
          <p14:tracePt t="168523" x="9912350" y="3994150"/>
          <p14:tracePt t="168623" x="9906000" y="4025900"/>
          <p14:tracePt t="168646" x="9880600" y="4070350"/>
          <p14:tracePt t="168657" x="9880600" y="4076700"/>
          <p14:tracePt t="168707" x="9874250" y="4076700"/>
          <p14:tracePt t="168740" x="9874250" y="4070350"/>
          <p14:tracePt t="168756" x="9867900" y="4051300"/>
          <p14:tracePt t="168773" x="9855200" y="4025900"/>
          <p14:tracePt t="168790" x="9842500" y="4006850"/>
          <p14:tracePt t="168807" x="9836150" y="4000500"/>
          <p14:tracePt t="168823" x="9836150" y="3994150"/>
          <p14:tracePt t="168840" x="9829800" y="3987800"/>
          <p14:tracePt t="168873" x="9829800" y="3981450"/>
          <p14:tracePt t="168907" x="9829800" y="3975100"/>
          <p14:tracePt t="169352" x="9829800" y="3956050"/>
          <p14:tracePt t="169374" x="9829800" y="3943350"/>
          <p14:tracePt t="169390" x="9829800" y="3930650"/>
          <p14:tracePt t="169407" x="9829800" y="3917950"/>
          <p14:tracePt t="169424" x="9823450" y="3911600"/>
          <p14:tracePt t="170675" x="9823450" y="3898900"/>
          <p14:tracePt t="170692" x="9823450" y="3854450"/>
          <p14:tracePt t="170708" x="9842500" y="3784600"/>
          <p14:tracePt t="170725" x="9861550" y="3695700"/>
          <p14:tracePt t="170741" x="9886950" y="3568700"/>
          <p14:tracePt t="170758" x="9893300" y="3479800"/>
          <p14:tracePt t="170775" x="9899650" y="3390900"/>
          <p14:tracePt t="170792" x="9906000" y="3333750"/>
          <p14:tracePt t="170808" x="9918700" y="3282950"/>
          <p14:tracePt t="170825" x="9944100" y="3232150"/>
          <p14:tracePt t="170842" x="9969500" y="3181350"/>
          <p14:tracePt t="170868" x="10001250" y="3124200"/>
          <p14:tracePt t="170871" x="10001250" y="3111500"/>
          <p14:tracePt t="170879" x="10007600" y="3098800"/>
          <p14:tracePt t="170895" x="10013950" y="3079750"/>
          <p14:tracePt t="170909" x="10020300" y="3067050"/>
          <p14:tracePt t="170925" x="10033000" y="3048000"/>
          <p14:tracePt t="170942" x="10058400" y="3016250"/>
          <p14:tracePt t="170972" x="10077450" y="2990850"/>
          <p14:tracePt t="170986" x="10083800" y="2978150"/>
          <p14:tracePt t="171008" x="10090150" y="2978150"/>
          <p14:tracePt t="171042" x="10096500" y="2984500"/>
          <p14:tracePt t="171060" x="10096500" y="3003550"/>
          <p14:tracePt t="171076" x="10096500" y="3022600"/>
          <p14:tracePt t="171092" x="10096500" y="3041650"/>
          <p14:tracePt t="171109" x="10090150" y="3067050"/>
          <p14:tracePt t="171125" x="10064750" y="3111500"/>
          <p14:tracePt t="171142" x="10007600" y="3206750"/>
          <p14:tracePt t="171159" x="9937750" y="3352800"/>
          <p14:tracePt t="171175" x="9886950" y="3460750"/>
          <p14:tracePt t="171195" x="9829800" y="3575050"/>
          <p14:tracePt t="171209" x="9810750" y="3613150"/>
          <p14:tracePt t="171444" x="9810750" y="3714750"/>
          <p14:tracePt t="171468" x="9810750" y="3816350"/>
          <p14:tracePt t="171476" x="9810750" y="3848100"/>
          <p14:tracePt t="171495" x="9804400" y="3898900"/>
          <p14:tracePt t="171509" x="9804400" y="3924300"/>
          <p14:tracePt t="171615" x="9798050" y="3987800"/>
          <p14:tracePt t="171626" x="9791700" y="4006850"/>
          <p14:tracePt t="171644" x="9785350" y="4032250"/>
          <p14:tracePt t="171844" x="9779000" y="4032250"/>
          <p14:tracePt t="171861" x="9766300" y="4019550"/>
          <p14:tracePt t="171888" x="9753600" y="4000500"/>
          <p14:tracePt t="172282" x="9747250" y="3994150"/>
          <p14:tracePt t="172293" x="9747250" y="3981450"/>
          <p14:tracePt t="172317" x="9740900" y="3962400"/>
          <p14:tracePt t="172327" x="9734550" y="3956050"/>
          <p14:tracePt t="172343" x="9728200" y="3943350"/>
          <p14:tracePt t="172359" x="9721850" y="3930650"/>
          <p14:tracePt t="172376" x="9715500" y="3911600"/>
          <p14:tracePt t="172393" x="9709150" y="3898900"/>
          <p14:tracePt t="172410" x="9709150" y="3886200"/>
          <p14:tracePt t="172426" x="9702800" y="3879850"/>
          <p14:tracePt t="172443" x="9702800" y="3860800"/>
          <p14:tracePt t="172460" x="9696450" y="3835400"/>
          <p14:tracePt t="172476" x="9690100" y="3810000"/>
          <p14:tracePt t="172493" x="9690100" y="3778250"/>
          <p14:tracePt t="172510" x="9683750" y="3746500"/>
          <p14:tracePt t="172526" x="9683750" y="3727450"/>
          <p14:tracePt t="174245" x="9696450" y="3727450"/>
          <p14:tracePt t="174262" x="9715500" y="3746500"/>
          <p14:tracePt t="174287" x="9740900" y="3784600"/>
          <p14:tracePt t="174295" x="9747250" y="3797300"/>
          <p14:tracePt t="174311" x="9759950" y="3810000"/>
          <p14:tracePt t="174328" x="9766300" y="3816350"/>
          <p14:tracePt t="174564" x="9766300" y="3822700"/>
          <p14:tracePt t="174580" x="9772650" y="3879850"/>
          <p14:tracePt t="174599" x="9779000" y="3917950"/>
          <p14:tracePt t="174612" x="9779000" y="3943350"/>
          <p14:tracePt t="174629" x="9779000" y="3962400"/>
          <p14:tracePt t="174761" x="9785350" y="3975100"/>
          <p14:tracePt t="174778" x="9791700" y="3975100"/>
          <p14:tracePt t="174800" x="9791700" y="3981450"/>
          <p14:tracePt t="187706" x="9804400" y="3981450"/>
          <p14:tracePt t="187722" x="9810750" y="3987800"/>
          <p14:tracePt t="187739" x="9753600" y="3994150"/>
          <p14:tracePt t="187756" x="9550400" y="4038600"/>
          <p14:tracePt t="187773" x="9486900" y="4057650"/>
          <p14:tracePt t="187789" x="9296400" y="4108450"/>
          <p14:tracePt t="187806" x="9277350" y="4108450"/>
          <p14:tracePt t="187839" x="9271000" y="4114800"/>
          <p14:tracePt t="187856" x="9232900" y="4133850"/>
          <p14:tracePt t="187873" x="9163050" y="4159250"/>
          <p14:tracePt t="187889" x="9042400" y="4184650"/>
          <p14:tracePt t="187906" x="8940800" y="4191000"/>
          <p14:tracePt t="187923" x="8890000" y="4178300"/>
          <p14:tracePt t="187940" x="8858250" y="4146550"/>
          <p14:tracePt t="187956" x="8832850" y="4108450"/>
          <p14:tracePt t="187980" x="8807450" y="4057650"/>
          <p14:tracePt t="187989" x="8807450" y="4051300"/>
          <p14:tracePt t="188006" x="8667750" y="4051300"/>
          <p14:tracePt t="188023" x="8496300" y="4089400"/>
          <p14:tracePt t="188039" x="8305800" y="4127500"/>
          <p14:tracePt t="188056" x="8115300" y="4171950"/>
          <p14:tracePt t="188077" x="8007350" y="4216400"/>
          <p14:tracePt t="188089" x="7988300" y="4241800"/>
          <p14:tracePt t="188106" x="7994650" y="4248150"/>
          <p14:tracePt t="188123" x="8026400" y="4267200"/>
          <p14:tracePt t="188139" x="8089900" y="4292600"/>
          <p14:tracePt t="188156" x="8166100" y="4324350"/>
          <p14:tracePt t="188173" x="8255000" y="4362450"/>
          <p14:tracePt t="188190" x="8356600" y="4394200"/>
          <p14:tracePt t="188210" x="8629650" y="4438650"/>
          <p14:tracePt t="188223" x="8763000" y="4445000"/>
          <p14:tracePt t="188239" x="9080500" y="4432300"/>
          <p14:tracePt t="188256" x="9340850" y="4375150"/>
          <p14:tracePt t="188273" x="9461500" y="4343400"/>
          <p14:tracePt t="188297" x="9467850" y="4337050"/>
          <p14:tracePt t="188410" x="9474200" y="4318000"/>
          <p14:tracePt t="188423" x="9467850" y="4318000"/>
          <p14:tracePt t="188440" x="9398000" y="4286250"/>
          <p14:tracePt t="188456" x="9302750" y="4254500"/>
          <p14:tracePt t="188473" x="9239250" y="4216400"/>
          <p14:tracePt t="188496" x="9207500" y="4108450"/>
          <p14:tracePt t="188507" x="9207500" y="4057650"/>
          <p14:tracePt t="188523" x="9226550" y="3975100"/>
          <p14:tracePt t="188540" x="9283700" y="3867150"/>
          <p14:tracePt t="188556" x="9302750" y="3822700"/>
          <p14:tracePt t="188573" x="9296400" y="3790950"/>
          <p14:tracePt t="188590" x="9258300" y="3746500"/>
          <p14:tracePt t="188607" x="9213850" y="3708400"/>
          <p14:tracePt t="188628" x="9156700" y="3670300"/>
          <p14:tracePt t="188640" x="9150350" y="3663950"/>
          <p14:tracePt t="188673" x="9150350" y="3676650"/>
          <p14:tracePt t="188691" x="9137650" y="3759200"/>
          <p14:tracePt t="188707" x="9124950" y="3810000"/>
          <p14:tracePt t="188729" x="9042400" y="3968750"/>
          <p14:tracePt t="188740" x="8978900" y="4070350"/>
          <p14:tracePt t="188757" x="8940800" y="4146550"/>
          <p14:tracePt t="188773" x="8934450" y="4178300"/>
          <p14:tracePt t="188790" x="8940800" y="4254500"/>
          <p14:tracePt t="188807" x="8972550" y="4356100"/>
          <p14:tracePt t="188823" x="9029700" y="4502150"/>
          <p14:tracePt t="188840" x="9099550" y="4667250"/>
          <p14:tracePt t="188857" x="9156700" y="4819650"/>
          <p14:tracePt t="188873" x="9201150" y="4889500"/>
          <p14:tracePt t="188890" x="9245600" y="4876800"/>
          <p14:tracePt t="188909" x="9353550" y="4775200"/>
          <p14:tracePt t="188924" x="9442450" y="4648200"/>
          <p14:tracePt t="188940" x="9531350" y="4514850"/>
          <p14:tracePt t="188959" x="9594850" y="4419600"/>
          <p14:tracePt t="188973" x="9607550" y="4406900"/>
          <p14:tracePt t="188990" x="9613900" y="4387850"/>
          <p14:tracePt t="189007" x="9613900" y="4356100"/>
          <p14:tracePt t="189023" x="9575800" y="4260850"/>
          <p14:tracePt t="189040" x="9499600" y="4114800"/>
          <p14:tracePt t="189065" x="9417050" y="3917950"/>
          <p14:tracePt t="189073" x="9398000" y="3848100"/>
          <p14:tracePt t="189092" x="9385300" y="3784600"/>
          <p14:tracePt t="189107" x="9385300" y="3733800"/>
          <p14:tracePt t="189124" x="9385300" y="3721100"/>
          <p14:tracePt t="189161" x="9372600" y="3727450"/>
          <p14:tracePt t="189173" x="9334500" y="3752850"/>
          <p14:tracePt t="189190" x="9283700" y="3778250"/>
          <p14:tracePt t="189207" x="9239250" y="3803650"/>
          <p14:tracePt t="189224" x="9207500" y="3841750"/>
          <p14:tracePt t="189252" x="9175750" y="3937000"/>
          <p14:tracePt t="189260" x="9169400" y="3956050"/>
          <p14:tracePt t="189277" x="9169400" y="4019550"/>
          <p14:tracePt t="189290" x="9169400" y="4038600"/>
          <p14:tracePt t="189307" x="9169400" y="4095750"/>
          <p14:tracePt t="189324" x="9169400" y="4191000"/>
          <p14:tracePt t="189341" x="9182100" y="4241800"/>
          <p14:tracePt t="189357" x="9194800" y="4267200"/>
          <p14:tracePt t="189374" x="9207500" y="4279900"/>
          <p14:tracePt t="189543" x="9207500" y="4292600"/>
          <p14:tracePt t="189557" x="9201150" y="4318000"/>
          <p14:tracePt t="189574" x="9182100" y="4356100"/>
          <p14:tracePt t="189591" x="9150350" y="4394200"/>
          <p14:tracePt t="189607" x="9118600" y="4438650"/>
          <p14:tracePt t="189626" x="9080500" y="4508500"/>
          <p14:tracePt t="189641" x="9080500" y="4540250"/>
          <p14:tracePt t="189657" x="9080500" y="4591050"/>
          <p14:tracePt t="189675" x="9105900" y="4635500"/>
          <p14:tracePt t="189691" x="9112250" y="4648200"/>
          <p14:tracePt t="189708" x="9118600" y="4648200"/>
          <p14:tracePt t="189724" x="9131300" y="4654550"/>
          <p14:tracePt t="189741" x="9156700" y="4679950"/>
          <p14:tracePt t="189758" x="9201150" y="4699000"/>
          <p14:tracePt t="189774" x="9239250" y="4718050"/>
          <p14:tracePt t="189791" x="9271000" y="4718050"/>
          <p14:tracePt t="189808" x="9321800" y="4705350"/>
          <p14:tracePt t="189825" x="9372600" y="4667250"/>
          <p14:tracePt t="189853" x="9455150" y="4552950"/>
          <p14:tracePt t="189866" x="9455150" y="4540250"/>
          <p14:tracePt t="189876" x="9455150" y="4527550"/>
          <p14:tracePt t="189892" x="9461500" y="4514850"/>
          <p14:tracePt t="189893" x="9461500" y="4508500"/>
          <p14:tracePt t="189908" x="9461500" y="4502150"/>
          <p14:tracePt t="189924" x="9467850" y="4483100"/>
          <p14:tracePt t="189941" x="9474200" y="4470400"/>
          <p14:tracePt t="189958" x="9474200" y="4457700"/>
          <p14:tracePt t="189974" x="9480550" y="4445000"/>
          <p14:tracePt t="189995" x="9499600" y="4445000"/>
          <p14:tracePt t="190008" x="9531350" y="4445000"/>
          <p14:tracePt t="190024" x="9544050" y="4445000"/>
          <p14:tracePt t="190044" x="9544050" y="4451350"/>
          <p14:tracePt t="190141" x="9582150" y="4451350"/>
          <p14:tracePt t="190158" x="9709150" y="4445000"/>
          <p14:tracePt t="190176" x="9798050" y="4451350"/>
          <p14:tracePt t="190191" x="9886950" y="4451350"/>
          <p14:tracePt t="190208" x="9956800" y="4451350"/>
          <p14:tracePt t="190225" x="9982200" y="4445000"/>
          <p14:tracePt t="190247" x="9994900" y="4438650"/>
          <p14:tracePt t="190263" x="10001250" y="4438650"/>
          <p14:tracePt t="190292" x="10007600" y="4432300"/>
          <p14:tracePt t="191110" x="9994900" y="4432300"/>
          <p14:tracePt t="191125" x="9975850" y="4432300"/>
          <p14:tracePt t="191142" x="9848850" y="4425950"/>
          <p14:tracePt t="191161" x="9779000" y="4419600"/>
          <p14:tracePt t="191176" x="9709150" y="4406900"/>
          <p14:tracePt t="191203" x="9632950" y="4394200"/>
          <p14:tracePt t="191217" x="9588500" y="4387850"/>
          <p14:tracePt t="191231" x="9525000" y="4375150"/>
          <p14:tracePt t="191248" x="9474200" y="4375150"/>
          <p14:tracePt t="191259" x="9455150" y="4375150"/>
          <p14:tracePt t="191275" x="9429750" y="4368800"/>
          <p14:tracePt t="191293" x="9423400" y="4368800"/>
          <p14:tracePt t="191309" x="9417050" y="4368800"/>
          <p14:tracePt t="191326" x="9404350" y="4362450"/>
          <p14:tracePt t="191342" x="9378950" y="4362450"/>
          <p14:tracePt t="191359" x="9366250" y="4362450"/>
          <p14:tracePt t="191376" x="9359900" y="4362450"/>
          <p14:tracePt t="191398" x="9347200" y="4362450"/>
          <p14:tracePt t="191482" x="9347200" y="4318000"/>
          <p14:tracePt t="191492" x="9353550" y="4292600"/>
          <p14:tracePt t="191509" x="9372600" y="4241800"/>
          <p14:tracePt t="191531" x="9391650" y="4171950"/>
          <p14:tracePt t="191542" x="9398000" y="4152900"/>
          <p14:tracePt t="191559" x="9398000" y="4121150"/>
          <p14:tracePt t="191576" x="9398000" y="4089400"/>
          <p14:tracePt t="191593" x="9398000" y="4044950"/>
          <p14:tracePt t="191609" x="9398000" y="4006850"/>
          <p14:tracePt t="191626" x="9391650" y="3981450"/>
          <p14:tracePt t="191643" x="9391650" y="3956050"/>
          <p14:tracePt t="191659" x="9385300" y="3943350"/>
          <p14:tracePt t="191800" x="9366250" y="3975100"/>
          <p14:tracePt t="191809" x="9334500" y="4006850"/>
          <p14:tracePt t="191826" x="9258300" y="4083050"/>
          <p14:tracePt t="191845" x="9188450" y="4146550"/>
          <p14:tracePt t="191868" x="9150350" y="4197350"/>
          <p14:tracePt t="191876" x="9150350" y="4203700"/>
          <p14:tracePt t="191909" x="9144000" y="4222750"/>
          <p14:tracePt t="191926" x="9144000" y="4292600"/>
          <p14:tracePt t="191943" x="9150350" y="4375150"/>
          <p14:tracePt t="191960" x="9150350" y="4483100"/>
          <p14:tracePt t="191976" x="9156700" y="4572000"/>
          <p14:tracePt t="191993" x="9163050" y="4584700"/>
          <p14:tracePt t="196597" x="9213850" y="4610100"/>
          <p14:tracePt t="196613" x="9340850" y="4629150"/>
          <p14:tracePt t="196630" x="9404350" y="4616450"/>
          <p14:tracePt t="196646" x="9410700" y="4616450"/>
          <p14:tracePt t="196663" x="9410700" y="4610100"/>
          <p14:tracePt t="196680" x="9417050" y="4603750"/>
          <p14:tracePt t="196697" x="9423400" y="4591050"/>
          <p14:tracePt t="196721" x="9486900" y="4572000"/>
          <p14:tracePt t="196733" x="9556750" y="4572000"/>
          <p14:tracePt t="196747" x="9582150" y="4572000"/>
          <p14:tracePt t="196763" x="9588500" y="4565650"/>
          <p14:tracePt t="196830" x="9594850" y="4559300"/>
          <p14:tracePt t="196847" x="9601200" y="4552950"/>
          <p14:tracePt t="196863" x="9620250" y="4540250"/>
          <p14:tracePt t="196880" x="9632950" y="4521200"/>
          <p14:tracePt t="196902" x="9639300" y="4508500"/>
          <p14:tracePt t="196914" x="9645650" y="4476750"/>
          <p14:tracePt t="196930" x="9671050" y="4419600"/>
          <p14:tracePt t="196948" x="9702800" y="4368800"/>
          <p14:tracePt t="196964" x="9740900" y="4311650"/>
          <p14:tracePt t="196980" x="9772650" y="4267200"/>
          <p14:tracePt t="196997" x="9785350" y="4241800"/>
          <p14:tracePt t="197014" x="9791700" y="4216400"/>
          <p14:tracePt t="197037" x="9810750" y="4178300"/>
          <p14:tracePt t="197047" x="9817100" y="4159250"/>
          <p14:tracePt t="197064" x="9829800" y="4121150"/>
          <p14:tracePt t="197085" x="9842500" y="4076700"/>
          <p14:tracePt t="197097" x="9848850" y="4057650"/>
          <p14:tracePt t="197114" x="9855200" y="4025900"/>
          <p14:tracePt t="197233" x="9855200" y="4038600"/>
          <p14:tracePt t="197247" x="9848850" y="4070350"/>
          <p14:tracePt t="197264" x="9829800" y="4102100"/>
          <p14:tracePt t="197281" x="9804400" y="4146550"/>
          <p14:tracePt t="197297" x="9779000" y="4184650"/>
          <p14:tracePt t="197315" x="9753600" y="4229100"/>
          <p14:tracePt t="197331" x="9740900" y="4273550"/>
          <p14:tracePt t="197348" x="9734550" y="4298950"/>
          <p14:tracePt t="197364" x="9734550" y="4343400"/>
          <p14:tracePt t="197381" x="9740900" y="4413250"/>
          <p14:tracePt t="197397" x="9747250" y="4464050"/>
          <p14:tracePt t="197420" x="9759950" y="4540250"/>
          <p14:tracePt t="197430" x="9759950" y="4559300"/>
          <p14:tracePt t="197448" x="9772650" y="4591050"/>
          <p14:tracePt t="197464" x="9791700" y="4635500"/>
          <p14:tracePt t="197481" x="9810750" y="4667250"/>
          <p14:tracePt t="197497" x="9829800" y="4692650"/>
          <p14:tracePt t="197514" x="9861550" y="4711700"/>
          <p14:tracePt t="197531" x="9886950" y="4718050"/>
          <p14:tracePt t="197547" x="9937750" y="4718050"/>
          <p14:tracePt t="197564" x="10007600" y="4705350"/>
          <p14:tracePt t="197582" x="10039350" y="4679950"/>
          <p14:tracePt t="197608" x="10077450" y="4629150"/>
          <p14:tracePt t="197615" x="10102850" y="4591050"/>
          <p14:tracePt t="197631" x="10121900" y="4540250"/>
          <p14:tracePt t="197647" x="10140950" y="4451350"/>
          <p14:tracePt t="197664" x="10147300" y="4356100"/>
          <p14:tracePt t="197665" x="10147300" y="4330700"/>
          <p14:tracePt t="197681" x="10140950" y="4279900"/>
          <p14:tracePt t="197700" x="10109200" y="4210050"/>
          <p14:tracePt t="197701" x="10102850" y="4197350"/>
          <p14:tracePt t="197715" x="10071100" y="4146550"/>
          <p14:tracePt t="197744" x="10039350" y="4095750"/>
          <p14:tracePt t="197746" x="10033000" y="4083050"/>
          <p14:tracePt t="197764" x="10020300" y="4044950"/>
          <p14:tracePt t="197789" x="10013950" y="4019550"/>
          <p14:tracePt t="197799" x="10013950" y="4013200"/>
          <p14:tracePt t="197898" x="9994900" y="4025900"/>
          <p14:tracePt t="197915" x="9963150" y="4057650"/>
          <p14:tracePt t="197916" x="9937750" y="4076700"/>
          <p14:tracePt t="197933" x="9906000" y="4121150"/>
          <p14:tracePt t="197948" x="9861550" y="4178300"/>
          <p14:tracePt t="197964" x="9810750" y="4260850"/>
          <p14:tracePt t="197981" x="9779000" y="4311650"/>
          <p14:tracePt t="197998" x="9759950" y="4362450"/>
          <p14:tracePt t="198014" x="9747250" y="4400550"/>
          <p14:tracePt t="198031" x="9747250" y="4451350"/>
          <p14:tracePt t="198048" x="9747250" y="4514850"/>
          <p14:tracePt t="198076" x="9766300" y="4629150"/>
          <p14:tracePt t="198092" x="9772650" y="4686300"/>
          <p14:tracePt t="198107" x="9779000" y="4711700"/>
          <p14:tracePt t="198117" x="9785350" y="4737100"/>
          <p14:tracePt t="198131" x="9785350" y="4756150"/>
          <p14:tracePt t="198148" x="9791700" y="4775200"/>
          <p14:tracePt t="198262" x="9798050" y="4775200"/>
          <p14:tracePt t="198312" x="9804400" y="4768850"/>
          <p14:tracePt t="198323" x="9829800" y="4737100"/>
          <p14:tracePt t="198333" x="9842500" y="4718050"/>
          <p14:tracePt t="198355" x="9886950" y="4679950"/>
          <p14:tracePt t="198365" x="9912350" y="4660900"/>
          <p14:tracePt t="198382" x="9937750" y="4641850"/>
          <p14:tracePt t="198406" x="9975850" y="4610100"/>
          <p14:tracePt t="198415" x="9975850" y="4603750"/>
          <p14:tracePt t="198521" x="9994900" y="4578350"/>
          <p14:tracePt t="198531" x="10007600" y="4552950"/>
          <p14:tracePt t="198548" x="10026650" y="4508500"/>
          <p14:tracePt t="198565" x="10033000" y="4495800"/>
          <p14:tracePt t="199149" x="10033000" y="4489450"/>
          <p14:tracePt t="199165" x="10033000" y="4483100"/>
          <p14:tracePt t="200257" x="10033000" y="4445000"/>
          <p14:tracePt t="200266" x="10033000" y="4432300"/>
          <p14:tracePt t="200283" x="10033000" y="4400550"/>
          <p14:tracePt t="200299" x="10033000" y="4368800"/>
          <p14:tracePt t="200316" x="10033000" y="4330700"/>
          <p14:tracePt t="200333" x="10039350" y="4292600"/>
          <p14:tracePt t="200350" x="10052050" y="4260850"/>
          <p14:tracePt t="200366" x="10058400" y="4241800"/>
          <p14:tracePt t="200383" x="10058400" y="4229100"/>
          <p14:tracePt t="200400" x="10058400" y="4222750"/>
          <p14:tracePt t="200417" x="10058400" y="4216400"/>
          <p14:tracePt t="200566" x="10058400" y="4222750"/>
          <p14:tracePt t="200583" x="10045700" y="4241800"/>
          <p14:tracePt t="200600" x="10039350" y="4254500"/>
          <p14:tracePt t="200616" x="10033000" y="4273550"/>
          <p14:tracePt t="200640" x="10026650" y="4279900"/>
          <p14:tracePt t="200708" x="10026650" y="4286250"/>
          <p14:tracePt t="200716" x="10026650" y="4292600"/>
          <p14:tracePt t="200733" x="10013950" y="4311650"/>
          <p14:tracePt t="200750" x="10007600" y="4318000"/>
          <p14:tracePt t="200800" x="10007600" y="4324350"/>
          <p14:tracePt t="200817" x="10007600" y="4343400"/>
          <p14:tracePt t="200833" x="10007600" y="4362450"/>
          <p14:tracePt t="200852" x="10013950" y="4425950"/>
          <p14:tracePt t="200867" x="10013950" y="4451350"/>
          <p14:tracePt t="200884" x="10013950" y="4502150"/>
          <p14:tracePt t="200900" x="10013950" y="4552950"/>
          <p14:tracePt t="200917" x="10020300" y="4597400"/>
          <p14:tracePt t="200934" x="10033000" y="4616450"/>
          <p14:tracePt t="201034" x="10033000" y="4629150"/>
          <p14:tracePt t="201050" x="10039350" y="4654550"/>
          <p14:tracePt t="201067" x="10039350" y="4667250"/>
          <p14:tracePt t="201084" x="10045700" y="4673600"/>
          <p14:tracePt t="201100" x="10045700" y="4679950"/>
          <p14:tracePt t="201134" x="10058400" y="4699000"/>
          <p14:tracePt t="201158" x="10096500" y="4737100"/>
          <p14:tracePt t="201168" x="10102850" y="4749800"/>
          <p14:tracePt t="201184" x="10121900" y="4768850"/>
          <p14:tracePt t="201200" x="10140950" y="4768850"/>
          <p14:tracePt t="201217" x="10179050" y="4768850"/>
          <p14:tracePt t="201234" x="10236200" y="4724400"/>
          <p14:tracePt t="201253" x="10299700" y="4629150"/>
          <p14:tracePt t="201268" x="10312400" y="4597400"/>
          <p14:tracePt t="201285" x="10344150" y="4508500"/>
          <p14:tracePt t="201300" x="10356850" y="4489450"/>
          <p14:tracePt t="201317" x="10356850" y="4476750"/>
          <p14:tracePt t="201334" x="10356850" y="4470400"/>
          <p14:tracePt t="201350" x="10350500" y="4451350"/>
          <p14:tracePt t="201367" x="10337800" y="4425950"/>
          <p14:tracePt t="201384" x="10318750" y="4394200"/>
          <p14:tracePt t="201401" x="10306050" y="4337050"/>
          <p14:tracePt t="201417" x="10293350" y="4279900"/>
          <p14:tracePt t="201434" x="10287000" y="4254500"/>
          <p14:tracePt t="201451" x="10287000" y="4235450"/>
          <p14:tracePt t="201467" x="10287000" y="4229100"/>
          <p14:tracePt t="201484" x="10280650" y="4229100"/>
          <p14:tracePt t="201501" x="10267950" y="4210050"/>
          <p14:tracePt t="201518" x="10248900" y="4184650"/>
          <p14:tracePt t="201534" x="10223500" y="4121150"/>
          <p14:tracePt t="201551" x="10204450" y="4051300"/>
          <p14:tracePt t="201567" x="10198100" y="4000500"/>
          <p14:tracePt t="201584" x="10179050" y="3949700"/>
          <p14:tracePt t="201601" x="10166350" y="3911600"/>
          <p14:tracePt t="201617" x="10160000" y="3886200"/>
          <p14:tracePt t="201635" x="10147300" y="3867150"/>
          <p14:tracePt t="201651" x="10115550" y="3848100"/>
          <p14:tracePt t="201671" x="10071100" y="3822700"/>
          <p14:tracePt t="201684" x="10058400" y="3822700"/>
          <p14:tracePt t="201701" x="10039350" y="3816350"/>
          <p14:tracePt t="201718" x="10020300" y="3816350"/>
          <p14:tracePt t="201751" x="10001250" y="3835400"/>
          <p14:tracePt t="201768" x="9950450" y="3917950"/>
          <p14:tracePt t="201784" x="9842500" y="4064000"/>
          <p14:tracePt t="201801" x="9779000" y="4152900"/>
          <p14:tracePt t="201818" x="9747250" y="4229100"/>
          <p14:tracePt t="201835" x="9734550" y="4286250"/>
          <p14:tracePt t="201858" x="9728200" y="4349750"/>
          <p14:tracePt t="201870" x="9728200" y="4375150"/>
          <p14:tracePt t="201884" x="9728200" y="4432300"/>
          <p14:tracePt t="201901" x="9734550" y="4489450"/>
          <p14:tracePt t="201918" x="9740900" y="4565650"/>
          <p14:tracePt t="201934" x="9753600" y="4610100"/>
          <p14:tracePt t="201951" x="9772650" y="4641850"/>
          <p14:tracePt t="201968" x="9785350" y="4654550"/>
          <p14:tracePt t="202235" x="9791700" y="4648200"/>
          <p14:tracePt t="202251" x="9817100" y="4622800"/>
          <p14:tracePt t="202272" x="9848850" y="4597400"/>
          <p14:tracePt t="202368" x="9855200" y="4591050"/>
          <p14:tracePt t="202385" x="9874250" y="4565650"/>
          <p14:tracePt t="202403" x="9912350" y="4546600"/>
          <p14:tracePt t="202420" x="9994900" y="4521200"/>
          <p14:tracePt t="202435" x="10039350" y="4508500"/>
          <p14:tracePt t="202451" x="10115550" y="4489450"/>
          <p14:tracePt t="202468" x="10210800" y="4470400"/>
          <p14:tracePt t="202485" x="10293350" y="4457700"/>
          <p14:tracePt t="202505" x="10407650" y="4451350"/>
          <p14:tracePt t="202518" x="10528300" y="4445000"/>
          <p14:tracePt t="202535" x="10623550" y="4438650"/>
          <p14:tracePt t="202551" x="10661650" y="4425950"/>
          <p14:tracePt t="202568" x="10680700" y="4413250"/>
          <p14:tracePt t="202585" x="10699750" y="4406900"/>
          <p14:tracePt t="202604" x="10699750" y="4400550"/>
          <p14:tracePt t="202660" x="10699750" y="4394200"/>
          <p14:tracePt t="202671" x="10699750" y="4387850"/>
          <p14:tracePt t="202686" x="10693400" y="4356100"/>
          <p14:tracePt t="202702" x="10668000" y="4292600"/>
          <p14:tracePt t="202718" x="10636250" y="4216400"/>
          <p14:tracePt t="202735" x="10610850" y="4165600"/>
          <p14:tracePt t="202752" x="10572750" y="4114800"/>
          <p14:tracePt t="202768" x="10541000" y="4095750"/>
          <p14:tracePt t="202785" x="10490200" y="4083050"/>
          <p14:tracePt t="202802" x="10452100" y="4070350"/>
          <p14:tracePt t="202819" x="10426700" y="4064000"/>
          <p14:tracePt t="202835" x="10394950" y="4051300"/>
          <p14:tracePt t="202852" x="10363200" y="4038600"/>
          <p14:tracePt t="202853" x="10350500" y="4032250"/>
          <p14:tracePt t="202868" x="10318750" y="4025900"/>
          <p14:tracePt t="202885" x="10280650" y="4019550"/>
          <p14:tracePt t="202902" x="10236200" y="4025900"/>
          <p14:tracePt t="202918" x="10191750" y="4038600"/>
          <p14:tracePt t="202943" x="10153650" y="4070350"/>
          <p14:tracePt t="202952" x="10147300" y="4076700"/>
          <p14:tracePt t="202968" x="10115550" y="4102100"/>
          <p14:tracePt t="202985" x="10077450" y="4140200"/>
          <p14:tracePt t="203002" x="10001250" y="4216400"/>
          <p14:tracePt t="203019" x="9937750" y="4279900"/>
          <p14:tracePt t="203035" x="9848850" y="4356100"/>
          <p14:tracePt t="203052" x="9791700" y="4419600"/>
          <p14:tracePt t="203069" x="9785350" y="4438650"/>
          <p14:tracePt t="203136" x="9785350" y="4451350"/>
          <p14:tracePt t="203152" x="9785350" y="4464050"/>
          <p14:tracePt t="203173" x="9785350" y="4476750"/>
          <p14:tracePt t="203202" x="9785350" y="4483100"/>
          <p14:tracePt t="203219" x="9791700" y="4489450"/>
          <p14:tracePt t="203235" x="9804400" y="4495800"/>
          <p14:tracePt t="203252" x="9804400" y="4502150"/>
          <p14:tracePt t="203269" x="9810750" y="4508500"/>
          <p14:tracePt t="203286" x="9810750" y="4514850"/>
          <p14:tracePt t="203302" x="9810750" y="4521200"/>
          <p14:tracePt t="203769" x="9810750" y="4508500"/>
          <p14:tracePt t="203786" x="9823450" y="4495800"/>
          <p14:tracePt t="203819" x="9823450" y="4489450"/>
          <p14:tracePt t="203836" x="9836150" y="4483100"/>
          <p14:tracePt t="203852" x="9861550" y="4476750"/>
          <p14:tracePt t="203869" x="9906000" y="4470400"/>
          <p14:tracePt t="203886" x="9950450" y="4464050"/>
          <p14:tracePt t="203903" x="10020300" y="4451350"/>
          <p14:tracePt t="203920" x="10115550" y="4432300"/>
          <p14:tracePt t="203936" x="10121900" y="4432300"/>
          <p14:tracePt t="204026" x="10128250" y="4425950"/>
          <p14:tracePt t="204038" x="10147300" y="4419600"/>
          <p14:tracePt t="204059" x="10217150" y="4387850"/>
          <p14:tracePt t="204070" x="10242550" y="4375150"/>
          <p14:tracePt t="204094" x="10287000" y="4356100"/>
          <p14:tracePt t="204153" x="10293350" y="4349750"/>
          <p14:tracePt t="204170" x="10299700" y="4330700"/>
          <p14:tracePt t="204202" x="10452100" y="4241800"/>
          <p14:tracePt t="204220" x="10528300" y="4216400"/>
          <p14:tracePt t="204240" x="10591800" y="4191000"/>
          <p14:tracePt t="204253" x="10598150" y="4184650"/>
          <p14:tracePt t="204270" x="10617200" y="4178300"/>
          <p14:tracePt t="204286" x="10642600" y="4171950"/>
          <p14:tracePt t="204303" x="10693400" y="4165600"/>
          <p14:tracePt t="204320" x="10750550" y="4165600"/>
          <p14:tracePt t="204336" x="10807700" y="4152900"/>
          <p14:tracePt t="204353" x="10877550" y="4108450"/>
          <p14:tracePt t="204369" x="10909300" y="4032250"/>
          <p14:tracePt t="204388" x="10909300" y="3994150"/>
          <p14:tracePt t="204403" x="10909300" y="3968750"/>
          <p14:tracePt t="204420" x="10909300" y="3949700"/>
          <p14:tracePt t="204436" x="10902950" y="3930650"/>
          <p14:tracePt t="204453" x="10890250" y="3911600"/>
          <p14:tracePt t="204470" x="10871200" y="3898900"/>
          <p14:tracePt t="204486" x="10833100" y="3886200"/>
          <p14:tracePt t="204503" x="10782300" y="3879850"/>
          <p14:tracePt t="204520" x="10718800" y="3879850"/>
          <p14:tracePt t="204536" x="10648950" y="3879850"/>
          <p14:tracePt t="204553" x="10591800" y="3873500"/>
          <p14:tracePt t="204570" x="10534650" y="3860800"/>
          <p14:tracePt t="204587" x="10471150" y="3873500"/>
          <p14:tracePt t="204607" x="10382250" y="3924300"/>
          <p14:tracePt t="204620" x="10325100" y="3987800"/>
          <p14:tracePt t="204636" x="10287000" y="4083050"/>
          <p14:tracePt t="204653" x="10267950" y="4152900"/>
          <p14:tracePt t="204670" x="10261600" y="4241800"/>
          <p14:tracePt t="204687" x="10267950" y="4311650"/>
          <p14:tracePt t="204703" x="10293350" y="4368800"/>
          <p14:tracePt t="204720" x="10331450" y="4419600"/>
          <p14:tracePt t="204737" x="10382250" y="4464050"/>
          <p14:tracePt t="204753" x="10458450" y="4514850"/>
          <p14:tracePt t="204770" x="10521950" y="4546600"/>
          <p14:tracePt t="204788" x="10579100" y="4552950"/>
          <p14:tracePt t="204806" x="10706100" y="4546600"/>
          <p14:tracePt t="204820" x="10756900" y="4521200"/>
          <p14:tracePt t="204837" x="10833100" y="4470400"/>
          <p14:tracePt t="204838" x="10877550" y="4425950"/>
          <p14:tracePt t="204853" x="10896600" y="4400550"/>
          <p14:tracePt t="204870" x="10953750" y="4254500"/>
          <p14:tracePt t="204887" x="10960100" y="4127500"/>
          <p14:tracePt t="204905" x="10953750" y="4032250"/>
          <p14:tracePt t="204920" x="10941050" y="3949700"/>
          <p14:tracePt t="204939" x="10922000" y="3873500"/>
          <p14:tracePt t="204953" x="10902950" y="3816350"/>
          <p14:tracePt t="204970" x="10883900" y="3778250"/>
          <p14:tracePt t="204987" x="10845800" y="3752850"/>
          <p14:tracePt t="205004" x="10814050" y="3746500"/>
          <p14:tracePt t="205020" x="10775950" y="3740150"/>
          <p14:tracePt t="205056" x="10636250" y="3771900"/>
          <p14:tracePt t="205080" x="10534650" y="3848100"/>
          <p14:tracePt t="205088" x="10483850" y="3879850"/>
          <p14:tracePt t="205104" x="10426700" y="3911600"/>
          <p14:tracePt t="205120" x="10229850" y="4013200"/>
          <p14:tracePt t="205137" x="10153650" y="4076700"/>
          <p14:tracePt t="205154" x="10109200" y="4140200"/>
          <p14:tracePt t="205172" x="10102850" y="4197350"/>
          <p14:tracePt t="205188" x="10115550" y="4286250"/>
          <p14:tracePt t="205204" x="10172700" y="4394200"/>
          <p14:tracePt t="205220" x="10236200" y="4476750"/>
          <p14:tracePt t="205237" x="10344150" y="4572000"/>
          <p14:tracePt t="205254" x="10458450" y="4629150"/>
          <p14:tracePt t="205275" x="10629900" y="4641850"/>
          <p14:tracePt t="205287" x="10674350" y="4629150"/>
          <p14:tracePt t="205304" x="10795000" y="4565650"/>
          <p14:tracePt t="205320" x="10877550" y="4489450"/>
          <p14:tracePt t="205337" x="10934700" y="4413250"/>
          <p14:tracePt t="205354" x="11004550" y="4273550"/>
          <p14:tracePt t="205371" x="11017250" y="4197350"/>
          <p14:tracePt t="205387" x="11010900" y="4133850"/>
          <p14:tracePt t="205404" x="10979150" y="4076700"/>
          <p14:tracePt t="205421" x="10934700" y="4019550"/>
          <p14:tracePt t="205437" x="10890250" y="3981450"/>
          <p14:tracePt t="205454" x="10833100" y="3930650"/>
          <p14:tracePt t="205471" x="10795000" y="3898900"/>
          <p14:tracePt t="205487" x="10750550" y="3854450"/>
          <p14:tracePt t="205504" x="10725150" y="3835400"/>
          <p14:tracePt t="205521" x="10693400" y="3822700"/>
          <p14:tracePt t="205537" x="10629900" y="3810000"/>
          <p14:tracePt t="205555" x="10528300" y="3810000"/>
          <p14:tracePt t="205572" x="10369550" y="3803650"/>
          <p14:tracePt t="205600" x="10083800" y="3867150"/>
          <p14:tracePt t="205609" x="10020300" y="3905250"/>
          <p14:tracePt t="205626" x="9956800" y="3975100"/>
          <p14:tracePt t="205637" x="9931400" y="4070350"/>
          <p14:tracePt t="205654" x="9950450" y="4178300"/>
          <p14:tracePt t="205671" x="9988550" y="4260850"/>
          <p14:tracePt t="205696" x="10077450" y="4413250"/>
          <p14:tracePt t="205708" x="10147300" y="4495800"/>
          <p14:tracePt t="205721" x="10185400" y="4533900"/>
          <p14:tracePt t="205738" x="10306050" y="4610100"/>
          <p14:tracePt t="205754" x="10414000" y="4635500"/>
          <p14:tracePt t="205771" x="10560050" y="4635500"/>
          <p14:tracePt t="205788" x="10693400" y="4597400"/>
          <p14:tracePt t="205804" x="10814050" y="4533900"/>
          <p14:tracePt t="205821" x="10947400" y="4425950"/>
          <p14:tracePt t="205837" x="11023600" y="4311650"/>
          <p14:tracePt t="205854" x="11036300" y="4184650"/>
          <p14:tracePt t="205871" x="10998200" y="4127500"/>
          <p14:tracePt t="205888" x="10934700" y="4083050"/>
          <p14:tracePt t="205904" x="10890250" y="4051300"/>
          <p14:tracePt t="205934" x="10782300" y="3975100"/>
          <p14:tracePt t="205942" x="10750550" y="3956050"/>
          <p14:tracePt t="205956" x="10718800" y="3930650"/>
          <p14:tracePt t="205971" x="10648950" y="3886200"/>
          <p14:tracePt t="205988" x="10585450" y="3867150"/>
          <p14:tracePt t="206004" x="10502900" y="3879850"/>
          <p14:tracePt t="206021" x="10382250" y="3962400"/>
          <p14:tracePt t="206038" x="10217150" y="4127500"/>
          <p14:tracePt t="206054" x="10191750" y="4178300"/>
          <p14:tracePt t="206071" x="10160000" y="4267200"/>
          <p14:tracePt t="206088" x="10204450" y="4349750"/>
          <p14:tracePt t="206104" x="10331450" y="4400550"/>
          <p14:tracePt t="206121" x="10521950" y="4438650"/>
          <p14:tracePt t="206138" x="10718800" y="4457700"/>
          <p14:tracePt t="206154" x="10915650" y="4457700"/>
          <p14:tracePt t="206171" x="11029950" y="4438650"/>
          <p14:tracePt t="206188" x="11099800" y="4394200"/>
          <p14:tracePt t="206205" x="11112500" y="4318000"/>
          <p14:tracePt t="206221" x="11080750" y="4216400"/>
          <p14:tracePt t="206238" x="11029950" y="4121150"/>
          <p14:tracePt t="206268" x="10966450" y="4038600"/>
          <p14:tracePt t="206281" x="10953750" y="4025900"/>
          <p14:tracePt t="206308" x="10902950" y="4038600"/>
          <p14:tracePt t="206322" x="10858500" y="4057650"/>
          <p14:tracePt t="206338" x="10699750" y="4152900"/>
          <p14:tracePt t="206355" x="10591800" y="4222750"/>
          <p14:tracePt t="206372" x="10528300" y="4267200"/>
          <p14:tracePt t="206388" x="10477500" y="4298950"/>
          <p14:tracePt t="206405" x="10464800" y="4311650"/>
          <p14:tracePt t="206421" x="10458450" y="4318000"/>
          <p14:tracePt t="206439" x="10433050" y="4375150"/>
          <p14:tracePt t="206455" x="10382250" y="4476750"/>
          <p14:tracePt t="206472" x="10318750" y="4572000"/>
          <p14:tracePt t="206492" x="10236200" y="4673600"/>
          <p14:tracePt t="206505" x="10223500" y="4692650"/>
          <p14:tracePt t="206522" x="10217150" y="4699000"/>
          <p14:tracePt t="206555" x="10217150" y="4686300"/>
          <p14:tracePt t="206572" x="10236200" y="4622800"/>
          <p14:tracePt t="206588" x="10236200" y="4610100"/>
          <p14:tracePt t="206622" x="10217150" y="4610100"/>
          <p14:tracePt t="206638" x="10198100" y="4622800"/>
          <p14:tracePt t="206655" x="10185400" y="4622800"/>
          <p14:tracePt t="206705" x="10179050" y="4603750"/>
          <p14:tracePt t="206729" x="10160000" y="4559300"/>
          <p14:tracePt t="206739" x="10153650" y="4552950"/>
          <p14:tracePt t="206756" x="10147300" y="4546600"/>
          <p14:tracePt t="207178" x="10140950" y="4533900"/>
          <p14:tracePt t="207191" x="10121900" y="4470400"/>
          <p14:tracePt t="207213" x="10077450" y="4324350"/>
          <p14:tracePt t="207228" x="10020300" y="4229100"/>
          <p14:tracePt t="207239" x="9994900" y="4197350"/>
          <p14:tracePt t="207255" x="9982200" y="4165600"/>
          <p14:tracePt t="207272" x="9982200" y="4159250"/>
          <p14:tracePt t="207339" x="9969500" y="4159250"/>
          <p14:tracePt t="207355" x="9937750" y="4171950"/>
          <p14:tracePt t="207372" x="9931400" y="4171950"/>
          <p14:tracePt t="209794" x="9937750" y="4165600"/>
          <p14:tracePt t="209808" x="9956800" y="4146550"/>
          <p14:tracePt t="209824" x="10026650" y="4076700"/>
          <p14:tracePt t="209841" x="10090150" y="4019550"/>
          <p14:tracePt t="209857" x="10140950" y="3962400"/>
          <p14:tracePt t="209875" x="10179050" y="3886200"/>
          <p14:tracePt t="209892" x="10179050" y="3835400"/>
          <p14:tracePt t="209916" x="10179050" y="3822700"/>
          <p14:tracePt t="210008" x="10147300" y="3829050"/>
          <p14:tracePt t="210024" x="10020300" y="3860800"/>
          <p14:tracePt t="210041" x="9874250" y="3886200"/>
          <p14:tracePt t="210066" x="9709150" y="3924300"/>
          <p14:tracePt t="210086" x="9613900" y="3924300"/>
          <p14:tracePt t="210099" x="9607550" y="3924300"/>
          <p14:tracePt t="210108" x="9601200" y="3924300"/>
          <p14:tracePt t="210141" x="9588500" y="3937000"/>
          <p14:tracePt t="210158" x="9575800" y="3962400"/>
          <p14:tracePt t="210174" x="9556750" y="4013200"/>
          <p14:tracePt t="210191" x="9544050" y="4064000"/>
          <p14:tracePt t="210208" x="9537700" y="4095750"/>
          <p14:tracePt t="210225" x="9537700" y="4121150"/>
          <p14:tracePt t="210242" x="9537700" y="4140200"/>
          <p14:tracePt t="210259" x="9537700" y="4159250"/>
          <p14:tracePt t="210277" x="9550400" y="4184650"/>
          <p14:tracePt t="210292" x="9569450" y="4210050"/>
          <p14:tracePt t="210308" x="9588500" y="4248150"/>
          <p14:tracePt t="210325" x="9601200" y="4267200"/>
          <p14:tracePt t="210341" x="9601200" y="4273550"/>
          <p14:tracePt t="210358" x="9607550" y="4267200"/>
          <p14:tracePt t="210375" x="9658350" y="4178300"/>
          <p14:tracePt t="210395" x="9734550" y="3968750"/>
          <p14:tracePt t="210408" x="9747250" y="3898900"/>
          <p14:tracePt t="210425" x="9766300" y="3752850"/>
          <p14:tracePt t="210425" x="9785350" y="3689350"/>
          <p14:tracePt t="210442" x="9798050" y="3644900"/>
          <p14:tracePt t="210459" x="9823450" y="3562350"/>
          <p14:tracePt t="210479" x="9893300" y="3435350"/>
          <p14:tracePt t="210494" x="9912350" y="3397250"/>
          <p14:tracePt t="210508" x="9988550" y="3289300"/>
          <p14:tracePt t="210538" x="10013950" y="3225800"/>
          <p14:tracePt t="210549" x="10033000" y="3187700"/>
          <p14:tracePt t="210567" x="10045700" y="3168650"/>
          <p14:tracePt t="210575" x="10052050" y="3162300"/>
          <p14:tracePt t="210692" x="10033000" y="3175000"/>
          <p14:tracePt t="210708" x="9994900" y="3206750"/>
          <p14:tracePt t="210725" x="9963150" y="3238500"/>
          <p14:tracePt t="210742" x="9931400" y="3276600"/>
          <p14:tracePt t="210766" x="9861550" y="3365500"/>
          <p14:tracePt t="210777" x="9842500" y="3390900"/>
          <p14:tracePt t="210792" x="9823450" y="3448050"/>
          <p14:tracePt t="210808" x="9810750" y="3498850"/>
          <p14:tracePt t="210825" x="9798050" y="3556000"/>
          <p14:tracePt t="210842" x="9779000" y="3594100"/>
          <p14:tracePt t="210858" x="9766300" y="3632200"/>
          <p14:tracePt t="210876" x="9766300" y="3651250"/>
          <p14:tracePt t="210892" x="9766300" y="3663950"/>
          <p14:tracePt t="210909" x="9785350" y="3683000"/>
          <p14:tracePt t="210926" x="9855200" y="3702050"/>
          <p14:tracePt t="210942" x="9982200" y="3727450"/>
          <p14:tracePt t="210959" x="10007600" y="3727450"/>
          <p14:tracePt t="210976" x="10020300" y="3727450"/>
          <p14:tracePt t="210992" x="10039350" y="3727450"/>
          <p14:tracePt t="211009" x="10058400" y="3727450"/>
          <p14:tracePt t="211025" x="10090150" y="3714750"/>
          <p14:tracePt t="211055" x="10153650" y="3689350"/>
          <p14:tracePt t="211065" x="10204450" y="3663950"/>
          <p14:tracePt t="211076" x="10242550" y="3638550"/>
          <p14:tracePt t="211092" x="10287000" y="3600450"/>
          <p14:tracePt t="211109" x="10318750" y="3568700"/>
          <p14:tracePt t="211125" x="10363200" y="3517900"/>
          <p14:tracePt t="211142" x="10420350" y="3460750"/>
          <p14:tracePt t="211159" x="10464800" y="3416300"/>
          <p14:tracePt t="211176" x="10528300" y="3359150"/>
          <p14:tracePt t="211196" x="10604500" y="3295650"/>
          <p14:tracePt t="211209" x="10629900" y="3263900"/>
          <p14:tracePt t="211225" x="10648950" y="3238500"/>
          <p14:tracePt t="211243" x="10661650" y="3225800"/>
          <p14:tracePt t="211259" x="10668000" y="3213100"/>
          <p14:tracePt t="211276" x="10668000" y="3206750"/>
          <p14:tracePt t="211292" x="10680700" y="3194050"/>
          <p14:tracePt t="211309" x="10687050" y="3181350"/>
          <p14:tracePt t="211325" x="10699750" y="3162300"/>
          <p14:tracePt t="211342" x="10712450" y="3136900"/>
          <p14:tracePt t="211359" x="10718800" y="3130550"/>
          <p14:tracePt t="211392" x="10718800" y="3143250"/>
          <p14:tracePt t="211409" x="10712450" y="3181350"/>
          <p14:tracePt t="211426" x="10693400" y="3225800"/>
          <p14:tracePt t="211444" x="10674350" y="3263900"/>
          <p14:tracePt t="211459" x="10655300" y="3295650"/>
          <p14:tracePt t="211476" x="10636250" y="3321050"/>
          <p14:tracePt t="211492" x="10617200" y="3352800"/>
          <p14:tracePt t="211509" x="10598150" y="3390900"/>
          <p14:tracePt t="211526" x="10585450" y="3429000"/>
          <p14:tracePt t="211542" x="10572750" y="3486150"/>
          <p14:tracePt t="211559" x="10553700" y="3543300"/>
          <p14:tracePt t="211577" x="10541000" y="3619500"/>
          <p14:tracePt t="211592" x="10534650" y="3651250"/>
          <p14:tracePt t="211609" x="10528300" y="3663950"/>
          <p14:tracePt t="211626" x="10528300" y="3670300"/>
          <p14:tracePt t="211726" x="10509250" y="3695700"/>
          <p14:tracePt t="211751" x="10420350" y="3759200"/>
          <p14:tracePt t="211760" x="10375900" y="3784600"/>
          <p14:tracePt t="211761" x="10337800" y="3803650"/>
          <p14:tracePt t="211776" x="10267950" y="3829050"/>
          <p14:tracePt t="211805" x="10191750" y="3860800"/>
          <p14:tracePt t="211816" x="10153650" y="3873500"/>
          <p14:tracePt t="211826" x="10064750" y="3905250"/>
          <p14:tracePt t="211843" x="9969500" y="3930650"/>
          <p14:tracePt t="211859" x="9874250" y="3968750"/>
          <p14:tracePt t="211876" x="9829800" y="3987800"/>
          <p14:tracePt t="211894" x="9823450" y="3994150"/>
          <p14:tracePt t="211943" x="9817100" y="4000500"/>
          <p14:tracePt t="211959" x="9785350" y="4025900"/>
          <p14:tracePt t="211976" x="9740900" y="4057650"/>
          <p14:tracePt t="211999" x="9709150" y="4089400"/>
          <p14:tracePt t="212013" x="9702800" y="4089400"/>
          <p14:tracePt t="212326" x="9696450" y="4102100"/>
          <p14:tracePt t="212343" x="9671050" y="4114800"/>
          <p14:tracePt t="212360" x="9664700" y="4114800"/>
          <p14:tracePt t="212543" x="9645650" y="4121150"/>
          <p14:tracePt t="212560" x="9620250" y="4127500"/>
          <p14:tracePt t="212576" x="9582150" y="4152900"/>
          <p14:tracePt t="212593" x="9537700" y="4184650"/>
          <p14:tracePt t="212610" x="9518650" y="4210050"/>
          <p14:tracePt t="212628" x="9505950" y="4222750"/>
          <p14:tracePt t="212644" x="9499600" y="4222750"/>
          <p14:tracePt t="214051" x="9499600" y="4229100"/>
          <p14:tracePt t="214061" x="9499600" y="4235450"/>
          <p14:tracePt t="214078" x="9499600" y="4241800"/>
          <p14:tracePt t="214128" x="9499600" y="4248150"/>
          <p14:tracePt t="214145" x="9499600" y="4260850"/>
          <p14:tracePt t="214161" x="9499600" y="4286250"/>
          <p14:tracePt t="214187" x="9486900" y="4356100"/>
          <p14:tracePt t="214197" x="9480550" y="4368800"/>
          <p14:tracePt t="214219" x="9474200" y="4425950"/>
          <p14:tracePt t="214228" x="9474200" y="4451350"/>
          <p14:tracePt t="214244" x="9474200" y="4483100"/>
          <p14:tracePt t="214261" x="9474200" y="4508500"/>
          <p14:tracePt t="214278" x="9474200" y="4533900"/>
          <p14:tracePt t="214295" x="9480550" y="4552950"/>
          <p14:tracePt t="214311" x="9480550" y="4559300"/>
          <p14:tracePt t="214361" x="9486900" y="4559300"/>
          <p14:tracePt t="214378" x="9544050" y="4572000"/>
          <p14:tracePt t="214395" x="9639300" y="4578350"/>
          <p14:tracePt t="214417" x="9810750" y="4578350"/>
          <p14:tracePt t="214428" x="9848850" y="4572000"/>
          <p14:tracePt t="214447" x="9912350" y="4546600"/>
          <p14:tracePt t="214462" x="9937750" y="4527550"/>
          <p14:tracePt t="214478" x="9963150" y="4495800"/>
          <p14:tracePt t="214495" x="9994900" y="4451350"/>
          <p14:tracePt t="214511" x="10013950" y="4400550"/>
          <p14:tracePt t="214528" x="10045700" y="4311650"/>
          <p14:tracePt t="214546" x="10045700" y="4241800"/>
          <p14:tracePt t="214565" x="10045700" y="4184650"/>
          <p14:tracePt t="214579" x="10045700" y="4127500"/>
          <p14:tracePt t="214596" x="10045700" y="4083050"/>
          <p14:tracePt t="214614" x="10033000" y="4013200"/>
          <p14:tracePt t="214628" x="10007600" y="3949700"/>
          <p14:tracePt t="214645" x="9975850" y="3892550"/>
          <p14:tracePt t="214666" x="9937750" y="3822700"/>
          <p14:tracePt t="214678" x="9931400" y="3810000"/>
          <p14:tracePt t="214695" x="9925050" y="3803650"/>
          <p14:tracePt t="214762" x="9906000" y="3810000"/>
          <p14:tracePt t="214779" x="9779000" y="3860800"/>
          <p14:tracePt t="214796" x="9702800" y="3905250"/>
          <p14:tracePt t="214812" x="9639300" y="3962400"/>
          <p14:tracePt t="214829" x="9601200" y="4013200"/>
          <p14:tracePt t="214845" x="9575800" y="4057650"/>
          <p14:tracePt t="214862" x="9563100" y="4108450"/>
          <p14:tracePt t="214879" x="9544050" y="4184650"/>
          <p14:tracePt t="214895" x="9525000" y="4267200"/>
          <p14:tracePt t="214912" x="9505950" y="4349750"/>
          <p14:tracePt t="214929" x="9493250" y="4413250"/>
          <p14:tracePt t="214945" x="9486900" y="4457700"/>
          <p14:tracePt t="214962" x="9486900" y="4495800"/>
          <p14:tracePt t="214981" x="9486900" y="4521200"/>
          <p14:tracePt t="214996" x="9486900" y="4546600"/>
          <p14:tracePt t="215012" x="9486900" y="4578350"/>
          <p14:tracePt t="215035" x="9493250" y="4648200"/>
          <p14:tracePt t="215045" x="9493250" y="4699000"/>
          <p14:tracePt t="215062" x="9493250" y="4775200"/>
          <p14:tracePt t="215079" x="9493250" y="4813300"/>
          <p14:tracePt t="215095" x="9505950" y="4838700"/>
          <p14:tracePt t="215112" x="9512300" y="4857750"/>
          <p14:tracePt t="215129" x="9537700" y="4876800"/>
          <p14:tracePt t="215145" x="9575800" y="4914900"/>
          <p14:tracePt t="215166" x="9626600" y="4978400"/>
          <p14:tracePt t="215179" x="9645650" y="5003800"/>
          <p14:tracePt t="215204" x="9664700" y="5048250"/>
          <p14:tracePt t="215217" x="9671050" y="5054600"/>
          <p14:tracePt t="215231" x="9690100" y="5054600"/>
          <p14:tracePt t="215246" x="9721850" y="5054600"/>
          <p14:tracePt t="215262" x="9817100" y="5022850"/>
          <p14:tracePt t="215279" x="9874250" y="4997450"/>
          <p14:tracePt t="215295" x="9944100" y="4972050"/>
          <p14:tracePt t="215312" x="10007600" y="4946650"/>
          <p14:tracePt t="215329" x="10064750" y="4921250"/>
          <p14:tracePt t="215346" x="10121900" y="4883150"/>
          <p14:tracePt t="215365" x="10160000" y="4819650"/>
          <p14:tracePt t="215380" x="10185400" y="4737100"/>
          <p14:tracePt t="215397" x="10191750" y="4616450"/>
          <p14:tracePt t="215418" x="10185400" y="4425950"/>
          <p14:tracePt t="215429" x="10185400" y="4375150"/>
          <p14:tracePt t="215446" x="10198100" y="4298950"/>
          <p14:tracePt t="215462" x="10204450" y="4229100"/>
          <p14:tracePt t="215480" x="10204450" y="4178300"/>
          <p14:tracePt t="215496" x="10179050" y="4108450"/>
          <p14:tracePt t="215512" x="10147300" y="4032250"/>
          <p14:tracePt t="215529" x="10115550" y="3981450"/>
          <p14:tracePt t="215554" x="10090150" y="3917950"/>
          <p14:tracePt t="215566" x="10083800" y="3905250"/>
          <p14:tracePt t="215579" x="10077450" y="3886200"/>
          <p14:tracePt t="215596" x="10071100" y="3879850"/>
          <p14:tracePt t="215612" x="10071100" y="3873500"/>
          <p14:tracePt t="215629" x="10064750" y="3867150"/>
          <p14:tracePt t="215646" x="10058400" y="3867150"/>
          <p14:tracePt t="215663" x="10045700" y="3867150"/>
          <p14:tracePt t="215690" x="9988550" y="3873500"/>
          <p14:tracePt t="215705" x="9975850" y="3873500"/>
          <p14:tracePt t="215721" x="9937750" y="3892550"/>
          <p14:tracePt t="215729" x="9912350" y="3905250"/>
          <p14:tracePt t="215747" x="9874250" y="3930650"/>
          <p14:tracePt t="215765" x="9861550" y="3943350"/>
          <p14:tracePt t="215782" x="9848850" y="3956050"/>
          <p14:tracePt t="215796" x="9842500" y="3981450"/>
          <p14:tracePt t="215813" x="9836150" y="4000500"/>
          <p14:tracePt t="215838" x="9817100" y="4057650"/>
          <p14:tracePt t="215849" x="9817100" y="4076700"/>
          <p14:tracePt t="215870" x="9810750" y="4102100"/>
          <p14:tracePt t="215948" x="9810750" y="4127500"/>
          <p14:tracePt t="215963" x="9817100" y="4197350"/>
          <p14:tracePt t="215980" x="9823450" y="4267200"/>
          <p14:tracePt t="215996" x="9823450" y="4337050"/>
          <p14:tracePt t="216013" x="9823450" y="4387850"/>
          <p14:tracePt t="216030" x="9823450" y="4406900"/>
          <p14:tracePt t="216046" x="9823450" y="4413250"/>
          <p14:tracePt t="217406" x="9823450" y="4425950"/>
          <p14:tracePt t="217418" x="9829800" y="4438650"/>
          <p14:tracePt t="217431" x="9829800" y="4445000"/>
          <p14:tracePt t="217447" x="9829800" y="4464050"/>
          <p14:tracePt t="217464" x="9836150" y="4476750"/>
          <p14:tracePt t="217481" x="9836150" y="4489450"/>
          <p14:tracePt t="217497" x="9836150" y="4495800"/>
          <p14:tracePt t="217514" x="9836150" y="4502150"/>
          <p14:tracePt t="217548" x="9836150" y="4508500"/>
          <p14:tracePt t="217564" x="9836150" y="4521200"/>
          <p14:tracePt t="217581" x="9836150" y="4527550"/>
          <p14:tracePt t="217612" x="9836150" y="4546600"/>
          <p14:tracePt t="217703" x="9836150" y="4552950"/>
          <p14:tracePt t="217714" x="9848850" y="4572000"/>
          <p14:tracePt t="217737" x="9893300" y="4610100"/>
          <p14:tracePt t="217748" x="9912350" y="4635500"/>
          <p14:tracePt t="217765" x="9950450" y="4692650"/>
          <p14:tracePt t="217787" x="10001250" y="4813300"/>
          <p14:tracePt t="217798" x="10007600" y="4857750"/>
          <p14:tracePt t="217814" x="10020300" y="4933950"/>
          <p14:tracePt t="217831" x="10020300" y="4984750"/>
          <p14:tracePt t="217848" x="10007600" y="5016500"/>
          <p14:tracePt t="217865" x="9969500" y="5035550"/>
          <p14:tracePt t="217892" x="9874250" y="5080000"/>
          <p14:tracePt t="217907" x="9836150" y="5105400"/>
          <p14:tracePt t="217925" x="9804400" y="5130800"/>
          <p14:tracePt t="217933" x="9785350" y="5137150"/>
          <p14:tracePt t="217948" x="9766300" y="5149850"/>
          <p14:tracePt t="217964" x="9753600" y="5156200"/>
          <p14:tracePt t="217981" x="9740900" y="5162550"/>
          <p14:tracePt t="217998" x="9696450" y="5175250"/>
          <p14:tracePt t="218015" x="9613900" y="5175250"/>
          <p14:tracePt t="218031" x="9537700" y="5175250"/>
          <p14:tracePt t="218048" x="9480550" y="5168900"/>
          <p14:tracePt t="218074" x="9417050" y="5143500"/>
          <p14:tracePt t="218098" x="9340850" y="5118100"/>
          <p14:tracePt t="218124" x="8997950" y="5099050"/>
          <p14:tracePt t="218140" x="8763000" y="5099050"/>
          <p14:tracePt t="218151" x="8636000" y="5099050"/>
          <p14:tracePt t="218165" x="8420100" y="5099050"/>
          <p14:tracePt t="218181" x="8242300" y="5099050"/>
          <p14:tracePt t="218198" x="8121650" y="5092700"/>
          <p14:tracePt t="218215" x="7994650" y="5086350"/>
          <p14:tracePt t="218231" x="7874000" y="5080000"/>
          <p14:tracePt t="218248" x="7715250" y="5073650"/>
          <p14:tracePt t="218268" x="7467600" y="5067300"/>
          <p14:tracePt t="218281" x="7397750" y="5060950"/>
          <p14:tracePt t="218298" x="7308850" y="5054600"/>
          <p14:tracePt t="218315" x="7226300" y="5041900"/>
          <p14:tracePt t="218332" x="7207250" y="5029200"/>
          <p14:tracePt t="218358" x="7181850" y="4997450"/>
          <p14:tracePt t="218369" x="7169150" y="4984750"/>
          <p14:tracePt t="218381" x="7162800" y="4984750"/>
          <p14:tracePt t="218398" x="7156450" y="4972050"/>
          <p14:tracePt t="218448" x="7156450" y="4959350"/>
          <p14:tracePt t="218465" x="7156450" y="4940300"/>
          <p14:tracePt t="218482" x="7156450" y="4933950"/>
          <p14:tracePt t="218504" x="7124700" y="4908550"/>
          <p14:tracePt t="218515" x="7048500" y="4902200"/>
          <p14:tracePt t="218532" x="6940550" y="4895850"/>
          <p14:tracePt t="218548" x="6858000" y="4895850"/>
          <p14:tracePt t="218565" x="6826250" y="4889500"/>
          <p14:tracePt t="218615" x="6826250" y="4883150"/>
          <p14:tracePt t="218632" x="6807200" y="4870450"/>
          <p14:tracePt t="218648" x="6705600" y="4870450"/>
          <p14:tracePt t="218665" x="6553200" y="4889500"/>
          <p14:tracePt t="218686" x="6388100" y="4921250"/>
          <p14:tracePt t="218698" x="6375400" y="4927600"/>
          <p14:tracePt t="218715" x="6381750" y="4927600"/>
          <p14:tracePt t="218716" x="6394450" y="4921250"/>
          <p14:tracePt t="218732" x="6413500" y="4914900"/>
          <p14:tracePt t="218748" x="6502400" y="4876800"/>
          <p14:tracePt t="218765" x="6534150" y="4864100"/>
          <p14:tracePt t="218782" x="6540500" y="4864100"/>
          <p14:tracePt t="218815" x="6546850" y="4864100"/>
          <p14:tracePt t="218832" x="6572250" y="4883150"/>
          <p14:tracePt t="218849" x="6667500" y="4908550"/>
          <p14:tracePt t="218868" x="6743700" y="4908550"/>
          <p14:tracePt t="218883" x="6794500" y="4908550"/>
          <p14:tracePt t="218899" x="6813550" y="4895850"/>
          <p14:tracePt t="218922" x="6832600" y="4889500"/>
          <p14:tracePt t="218965" x="6838950" y="4883150"/>
          <p14:tracePt t="218982" x="6864350" y="4870450"/>
          <p14:tracePt t="218999" x="6889750" y="4857750"/>
          <p14:tracePt t="219018" x="6889750" y="4832350"/>
          <p14:tracePt t="219032" x="6889750" y="4806950"/>
          <p14:tracePt t="219049" x="6870700" y="4762500"/>
          <p14:tracePt t="219065" x="6851650" y="4724400"/>
          <p14:tracePt t="219082" x="6826250" y="4692650"/>
          <p14:tracePt t="219099" x="6800850" y="4660900"/>
          <p14:tracePt t="219115" x="6762750" y="4629150"/>
          <p14:tracePt t="219132" x="6711950" y="4603750"/>
          <p14:tracePt t="219149" x="6610350" y="4572000"/>
          <p14:tracePt t="219165" x="6521450" y="4559300"/>
          <p14:tracePt t="219182" x="6407150" y="4540250"/>
          <p14:tracePt t="219199" x="6343650" y="4540250"/>
          <p14:tracePt t="219215" x="6299200" y="4540250"/>
          <p14:tracePt t="219232" x="6261100" y="4540250"/>
          <p14:tracePt t="219249" x="6254750" y="4546600"/>
          <p14:tracePt t="219267" x="6242050" y="4559300"/>
          <p14:tracePt t="219298" x="6216650" y="4610100"/>
          <p14:tracePt t="219316" x="6203950" y="4654550"/>
          <p14:tracePt t="219337" x="6191250" y="4699000"/>
          <p14:tracePt t="219349" x="6184900" y="4737100"/>
          <p14:tracePt t="219366" x="6184900" y="4775200"/>
          <p14:tracePt t="219382" x="6184900" y="4800600"/>
          <p14:tracePt t="219399" x="6210300" y="4838700"/>
          <p14:tracePt t="219419" x="6305550" y="4914900"/>
          <p14:tracePt t="219432" x="6343650" y="4953000"/>
          <p14:tracePt t="219449" x="6362700" y="4965700"/>
          <p14:tracePt t="219450" x="6369050" y="4965700"/>
          <p14:tracePt t="219466" x="6381750" y="4972050"/>
          <p14:tracePt t="219482" x="6413500" y="4978400"/>
          <p14:tracePt t="219499" x="6445250" y="4978400"/>
          <p14:tracePt t="219516" x="6483350" y="4959350"/>
          <p14:tracePt t="219532" x="6521450" y="4933950"/>
          <p14:tracePt t="219549" x="6527800" y="4933950"/>
          <p14:tracePt t="219582" x="6540500" y="4927600"/>
          <p14:tracePt t="219599" x="6553200" y="4927600"/>
          <p14:tracePt t="219846" x="6565900" y="4921250"/>
          <p14:tracePt t="219862" x="6604000" y="4902200"/>
          <p14:tracePt t="219887" x="6667500" y="4838700"/>
          <p14:tracePt t="219906" x="6680200" y="4794250"/>
          <p14:tracePt t="219918" x="6686550" y="4756150"/>
          <p14:tracePt t="219933" x="6686550" y="4711700"/>
          <p14:tracePt t="219949" x="6673850" y="4660900"/>
          <p14:tracePt t="219966" x="6654800" y="4629150"/>
          <p14:tracePt t="219990" x="6623050" y="4591050"/>
          <p14:tracePt t="220003" x="6591300" y="4565650"/>
          <p14:tracePt t="220023" x="6540500" y="4552950"/>
          <p14:tracePt t="220040" x="6457950" y="4552950"/>
          <p14:tracePt t="220050" x="6407150" y="4552950"/>
          <p14:tracePt t="220066" x="6267450" y="4559300"/>
          <p14:tracePt t="220083" x="6223000" y="4578350"/>
          <p14:tracePt t="220100" x="6191250" y="4610100"/>
          <p14:tracePt t="220116" x="6184900" y="4667250"/>
          <p14:tracePt t="220133" x="6210300" y="4762500"/>
          <p14:tracePt t="220150" x="6267450" y="4845050"/>
          <p14:tracePt t="220176" x="6350000" y="4908550"/>
          <p14:tracePt t="220187" x="6426200" y="4940300"/>
          <p14:tracePt t="220200" x="6477000" y="4946650"/>
          <p14:tracePt t="220219" x="6756400" y="4953000"/>
          <p14:tracePt t="220233" x="6832600" y="4946650"/>
          <p14:tracePt t="220250" x="7010400" y="4940300"/>
          <p14:tracePt t="220269" x="7169150" y="4921250"/>
          <p14:tracePt t="220283" x="7175500" y="4921250"/>
          <p14:tracePt t="220300" x="7175500" y="4914900"/>
          <p14:tracePt t="220318" x="7181850" y="4908550"/>
          <p14:tracePt t="220333" x="7181850" y="4895850"/>
          <p14:tracePt t="220350" x="7188200" y="4889500"/>
          <p14:tracePt t="220367" x="7200900" y="4883150"/>
          <p14:tracePt t="220383" x="7219950" y="4857750"/>
          <p14:tracePt t="220400" x="7219950" y="4832350"/>
          <p14:tracePt t="220417" x="7200900" y="4813300"/>
          <p14:tracePt t="220433" x="7181850" y="4806950"/>
          <p14:tracePt t="220450" x="7156450" y="4806950"/>
          <p14:tracePt t="220468" x="7131050" y="4813300"/>
          <p14:tracePt t="220484" x="7092950" y="4832350"/>
          <p14:tracePt t="220508" x="7004050" y="4864100"/>
          <p14:tracePt t="220524" x="6870700" y="4914900"/>
          <p14:tracePt t="220540" x="6642100" y="4972050"/>
          <p14:tracePt t="220553" x="6216650" y="5041900"/>
          <p14:tracePt t="220567" x="5600700" y="5073650"/>
          <p14:tracePt t="220583" x="4756150" y="5035550"/>
          <p14:tracePt t="220600" x="3867150" y="4953000"/>
          <p14:tracePt t="220617" x="3187700" y="4883150"/>
          <p14:tracePt t="220633" x="2679700" y="4787900"/>
          <p14:tracePt t="220650" x="2444750" y="4705350"/>
          <p14:tracePt t="220666" x="2368550" y="4654550"/>
          <p14:tracePt t="220683" x="2317750" y="4635500"/>
          <p14:tracePt t="220700" x="2152650" y="4629150"/>
          <p14:tracePt t="220717" x="1854200" y="4629150"/>
          <p14:tracePt t="220735" x="1225550" y="4578350"/>
          <p14:tracePt t="220750" x="806450" y="4533900"/>
          <p14:tracePt t="220767" x="527050" y="4483100"/>
          <p14:tracePt t="220783" x="387350" y="4438650"/>
          <p14:tracePt t="220800" x="361950" y="4425950"/>
          <p14:tracePt t="220852" x="355600" y="4445000"/>
          <p14:tracePt t="220868" x="342900" y="4464050"/>
          <p14:tracePt t="220884" x="292100" y="4483100"/>
          <p14:tracePt t="220900" x="215900" y="4470400"/>
          <p14:tracePt t="220921" x="196850" y="4464050"/>
          <p14:tracePt t="220967" x="177800" y="4464050"/>
          <p14:tracePt t="220983" x="146050" y="4483100"/>
          <p14:tracePt t="221000" x="76200" y="4508500"/>
          <p14:tracePt t="221017" x="31750" y="4521200"/>
          <p14:tracePt t="221034" x="6350" y="4527550"/>
          <p14:tracePt t="221100" x="0" y="4533900"/>
          <p14:tracePt t="221211" x="6350" y="4597400"/>
          <p14:tracePt t="221220" x="19050" y="4597400"/>
          <p14:tracePt t="221236" x="63500" y="4610100"/>
          <p14:tracePt t="221260" x="152400" y="4635500"/>
          <p14:tracePt t="221280" x="209550" y="4641850"/>
          <p14:tracePt t="221301" x="336550" y="4641850"/>
          <p14:tracePt t="221317" x="400050" y="4641850"/>
          <p14:tracePt t="221334" x="438150" y="4648200"/>
          <p14:tracePt t="221351" x="463550" y="4660900"/>
          <p14:tracePt t="221367" x="495300" y="4673600"/>
          <p14:tracePt t="221384" x="520700" y="4686300"/>
          <p14:tracePt t="221407" x="584200" y="4686300"/>
          <p14:tracePt t="221420" x="647700" y="4686300"/>
          <p14:tracePt t="221434" x="666750" y="4686300"/>
          <p14:tracePt t="221451" x="711200" y="4679950"/>
          <p14:tracePt t="221468" x="749300" y="4679950"/>
          <p14:tracePt t="221484" x="781050" y="4679950"/>
          <p14:tracePt t="221501" x="793750" y="4679950"/>
          <p14:tracePt t="221517" x="800100" y="4686300"/>
          <p14:tracePt t="221534" x="819150" y="4686300"/>
          <p14:tracePt t="221551" x="844550" y="4692650"/>
          <p14:tracePt t="221568" x="869950" y="4699000"/>
          <p14:tracePt t="221592" x="952500" y="4718050"/>
          <p14:tracePt t="221601" x="984250" y="4730750"/>
          <p14:tracePt t="221617" x="1022350" y="4737100"/>
          <p14:tracePt t="221634" x="1073150" y="4756150"/>
          <p14:tracePt t="221652" x="1104900" y="4756150"/>
          <p14:tracePt t="221671" x="1143000" y="4756150"/>
          <p14:tracePt t="221684" x="1155700" y="4756150"/>
          <p14:tracePt t="221701" x="1174750" y="4743450"/>
          <p14:tracePt t="221718" x="1193800" y="4724400"/>
          <p14:tracePt t="221734" x="1200150" y="4705350"/>
          <p14:tracePt t="221772" x="1200150" y="4699000"/>
          <p14:tracePt t="221785" x="1193800" y="4692650"/>
          <p14:tracePt t="221803" x="1155700" y="4679950"/>
          <p14:tracePt t="221817" x="1123950" y="4667250"/>
          <p14:tracePt t="221834" x="1085850" y="4648200"/>
          <p14:tracePt t="221851" x="1035050" y="4622800"/>
          <p14:tracePt t="221868" x="965200" y="4591050"/>
          <p14:tracePt t="221884" x="927100" y="4578350"/>
          <p14:tracePt t="221903" x="901700" y="4572000"/>
          <p14:tracePt t="221918" x="869950" y="4565650"/>
          <p14:tracePt t="221935" x="812800" y="4565650"/>
          <p14:tracePt t="221957" x="679450" y="4559300"/>
          <p14:tracePt t="221968" x="635000" y="4559300"/>
          <p14:tracePt t="221984" x="508000" y="4559300"/>
          <p14:tracePt t="222004" x="425450" y="4565650"/>
          <p14:tracePt t="222018" x="355600" y="4584700"/>
          <p14:tracePt t="222036" x="279400" y="4616450"/>
          <p14:tracePt t="222051" x="247650" y="4641850"/>
          <p14:tracePt t="222068" x="228600" y="4660900"/>
          <p14:tracePt t="222085" x="228600" y="4673600"/>
          <p14:tracePt t="222184" x="241300" y="4679950"/>
          <p14:tracePt t="222202" x="311150" y="4692650"/>
          <p14:tracePt t="222218" x="450850" y="4699000"/>
          <p14:tracePt t="222238" x="552450" y="4705350"/>
          <p14:tracePt t="222251" x="647700" y="4705350"/>
          <p14:tracePt t="222268" x="844550" y="4737100"/>
          <p14:tracePt t="222285" x="1054100" y="4762500"/>
          <p14:tracePt t="222301" x="1371600" y="4781550"/>
          <p14:tracePt t="222318" x="1828800" y="4806950"/>
          <p14:tracePt t="222335" x="2317750" y="4838700"/>
          <p14:tracePt t="222352" x="2901950" y="4876800"/>
          <p14:tracePt t="222377" x="3721100" y="4940300"/>
          <p14:tracePt t="222402" x="3975100" y="4946650"/>
          <p14:tracePt t="222426" x="4476750" y="4914900"/>
          <p14:tracePt t="222451" x="4654550" y="4883150"/>
          <p14:tracePt t="222468" x="4946650" y="4845050"/>
          <p14:tracePt t="222485" x="5111750" y="4845050"/>
          <p14:tracePt t="222501" x="5264150" y="4845050"/>
          <p14:tracePt t="222518" x="5283200" y="4845050"/>
          <p14:tracePt t="222552" x="5276850" y="4845050"/>
          <p14:tracePt t="222585" x="5283200" y="4838700"/>
          <p14:tracePt t="222602" x="5295900" y="4838700"/>
          <p14:tracePt t="222618" x="5308600" y="4832350"/>
          <p14:tracePt t="222635" x="5359400" y="4832350"/>
          <p14:tracePt t="222668" x="5518150" y="4838700"/>
          <p14:tracePt t="222685" x="5524500" y="4838700"/>
          <p14:tracePt t="222707" x="5530850" y="4838700"/>
          <p14:tracePt t="222718" x="5543550" y="4838700"/>
          <p14:tracePt t="222735" x="5575300" y="4832350"/>
          <p14:tracePt t="222752" x="5657850" y="4826000"/>
          <p14:tracePt t="222768" x="5746750" y="4826000"/>
          <p14:tracePt t="222785" x="5848350" y="4826000"/>
          <p14:tracePt t="222802" x="5892800" y="4826000"/>
          <p14:tracePt t="222819" x="5905500" y="4826000"/>
          <p14:tracePt t="222835" x="5911850" y="4826000"/>
          <p14:tracePt t="222852" x="5924550" y="4826000"/>
          <p14:tracePt t="222891" x="6019800" y="4832350"/>
          <p14:tracePt t="222904" x="6083300" y="4845050"/>
          <p14:tracePt t="222919" x="6108700" y="4845050"/>
          <p14:tracePt t="222940" x="6108700" y="4851400"/>
          <p14:tracePt t="222968" x="6115050" y="4845050"/>
          <p14:tracePt t="222985" x="6115050" y="4838700"/>
          <p14:tracePt t="223019" x="6146800" y="4845050"/>
          <p14:tracePt t="223039" x="6210300" y="4876800"/>
          <p14:tracePt t="223052" x="6248400" y="4908550"/>
          <p14:tracePt t="223072" x="6203950" y="4921250"/>
          <p14:tracePt t="223085" x="6172200" y="4921250"/>
          <p14:tracePt t="223103" x="6108700" y="4921250"/>
          <p14:tracePt t="223119" x="6102350" y="4921250"/>
          <p14:tracePt t="223202" x="6096000" y="4933950"/>
          <p14:tracePt t="223219" x="6083300" y="4972050"/>
          <p14:tracePt t="223235" x="6057900" y="5003800"/>
          <p14:tracePt t="223252" x="6057900" y="5029200"/>
          <p14:tracePt t="223269" x="6064250" y="5035550"/>
          <p14:tracePt t="223285" x="6070600" y="5035550"/>
          <p14:tracePt t="223302" x="6102350" y="5035550"/>
          <p14:tracePt t="223319" x="6140450" y="5022850"/>
          <p14:tracePt t="223336" x="6159500" y="5016500"/>
          <p14:tracePt t="223361" x="6172200" y="5016500"/>
          <p14:tracePt t="223386" x="6178550" y="5016500"/>
          <p14:tracePt t="223414" x="6229350" y="5003800"/>
          <p14:tracePt t="223426" x="6267450" y="5003800"/>
          <p14:tracePt t="223440" x="6330950" y="4991100"/>
          <p14:tracePt t="223452" x="6369050" y="4984750"/>
          <p14:tracePt t="223469" x="6407150" y="4978400"/>
          <p14:tracePt t="223486" x="6407150" y="4972050"/>
          <p14:tracePt t="223502" x="6407150" y="4965700"/>
          <p14:tracePt t="223519" x="6400800" y="4965700"/>
          <p14:tracePt t="223536" x="6381750" y="4959350"/>
          <p14:tracePt t="223552" x="6369050" y="4959350"/>
          <p14:tracePt t="223571" x="6356350" y="4959350"/>
          <p14:tracePt t="223600" x="6330950" y="4959350"/>
          <p14:tracePt t="223693" x="6337300" y="4959350"/>
          <p14:tracePt t="223712" x="6362700" y="4946650"/>
          <p14:tracePt t="223752" x="6362700" y="4940300"/>
          <p14:tracePt t="223776" x="6362700" y="4921250"/>
          <p14:tracePt t="223803" x="6375400" y="4914900"/>
          <p14:tracePt t="223821" x="6400800" y="4908550"/>
          <p14:tracePt t="223836" x="6457950" y="4895850"/>
          <p14:tracePt t="223852" x="6521450" y="4876800"/>
          <p14:tracePt t="223869" x="6546850" y="4864100"/>
          <p14:tracePt t="223886" x="6553200" y="4864100"/>
          <p14:tracePt t="223972" x="6553200" y="4851400"/>
          <p14:tracePt t="223986" x="6540500" y="4826000"/>
          <p14:tracePt t="224007" x="6527800" y="4813300"/>
          <p14:tracePt t="224020" x="6515100" y="4806950"/>
          <p14:tracePt t="224036" x="6489700" y="4794250"/>
          <p14:tracePt t="224053" x="6438900" y="4794250"/>
          <p14:tracePt t="224053" x="6413500" y="4787900"/>
          <p14:tracePt t="224070" x="6400800" y="4787900"/>
          <p14:tracePt t="224086" x="6350000" y="4787900"/>
          <p14:tracePt t="224106" x="6324600" y="4787900"/>
          <p14:tracePt t="224121" x="6318250" y="4787900"/>
          <p14:tracePt t="224136" x="6299200" y="4813300"/>
          <p14:tracePt t="224153" x="6280150" y="4851400"/>
          <p14:tracePt t="224169" x="6248400" y="4914900"/>
          <p14:tracePt t="224186" x="6223000" y="4978400"/>
          <p14:tracePt t="224203" x="6223000" y="5016500"/>
          <p14:tracePt t="224219" x="6223000" y="5022850"/>
          <p14:tracePt t="224236" x="6229350" y="5022850"/>
          <p14:tracePt t="224260" x="6305550" y="4997450"/>
          <p14:tracePt t="224269" x="6337300" y="4984750"/>
          <p14:tracePt t="224286" x="6407150" y="4953000"/>
          <p14:tracePt t="224303" x="6521450" y="4914900"/>
          <p14:tracePt t="224320" x="6591300" y="4895850"/>
          <p14:tracePt t="224336" x="6597650" y="4895850"/>
          <p14:tracePt t="224359" x="6597650" y="4902200"/>
          <p14:tracePt t="224370" x="6597650" y="4908550"/>
          <p14:tracePt t="224392" x="6584950" y="4914900"/>
          <p14:tracePt t="224487" x="6578600" y="4902200"/>
          <p14:tracePt t="224503" x="6578600" y="4889500"/>
          <p14:tracePt t="224520" x="6578600" y="4864100"/>
          <p14:tracePt t="224537" x="6584950" y="4838700"/>
          <p14:tracePt t="224553" x="6584950" y="4819650"/>
          <p14:tracePt t="224571" x="6584950" y="4800600"/>
          <p14:tracePt t="224587" x="6584950" y="4794250"/>
          <p14:tracePt t="224897" x="6578600" y="4768850"/>
          <p14:tracePt t="224909" x="6578600" y="4756150"/>
          <p14:tracePt t="224927" x="6578600" y="4749800"/>
          <p14:tracePt t="224954" x="6578600" y="4743450"/>
          <p14:tracePt t="225004" x="6578600" y="4737100"/>
          <p14:tracePt t="225370" x="6578600" y="4730750"/>
          <p14:tracePt t="226257" x="6559550" y="4737100"/>
          <p14:tracePt t="226272" x="6546850" y="4749800"/>
          <p14:tracePt t="226288" x="6489700" y="4794250"/>
          <p14:tracePt t="226305" x="6470650" y="4826000"/>
          <p14:tracePt t="226321" x="6464300" y="4851400"/>
          <p14:tracePt t="226338" x="6457950" y="4857750"/>
          <p14:tracePt t="226405" x="6470650" y="4857750"/>
          <p14:tracePt t="226422" x="6502400" y="4838700"/>
          <p14:tracePt t="226446" x="6553200" y="4806950"/>
          <p14:tracePt t="226457" x="6565900" y="4794250"/>
          <p14:tracePt t="226472" x="6604000" y="4775200"/>
          <p14:tracePt t="226492" x="6667500" y="4743450"/>
          <p14:tracePt t="226505" x="6686550" y="4737100"/>
          <p14:tracePt t="226522" x="6718300" y="4724400"/>
          <p14:tracePt t="226538" x="6731000" y="4711700"/>
          <p14:tracePt t="226572" x="6731000" y="4699000"/>
          <p14:tracePt t="226588" x="6731000" y="4686300"/>
          <p14:tracePt t="226605" x="6718300" y="4660900"/>
          <p14:tracePt t="226621" x="6705600" y="4629150"/>
          <p14:tracePt t="226638" x="6680200" y="4591050"/>
          <p14:tracePt t="226655" x="6654800" y="4565650"/>
          <p14:tracePt t="226672" x="6629400" y="4546600"/>
          <p14:tracePt t="226688" x="6597650" y="4527550"/>
          <p14:tracePt t="226705" x="6565900" y="4521200"/>
          <p14:tracePt t="226722" x="6521450" y="4508500"/>
          <p14:tracePt t="226740" x="6489700" y="4508500"/>
          <p14:tracePt t="226756" x="6470650" y="4502150"/>
          <p14:tracePt t="226778" x="6438900" y="4502150"/>
          <p14:tracePt t="226788" x="6432550" y="4502150"/>
          <p14:tracePt t="226805" x="6413500" y="4508500"/>
          <p14:tracePt t="226822" x="6388100" y="4527550"/>
          <p14:tracePt t="226838" x="6337300" y="4578350"/>
          <p14:tracePt t="226869" x="6229350" y="4686300"/>
          <p14:tracePt t="226876" x="6203950" y="4711700"/>
          <p14:tracePt t="226888" x="6178550" y="4749800"/>
          <p14:tracePt t="226905" x="6172200" y="4768850"/>
          <p14:tracePt t="226922" x="6165850" y="4787900"/>
          <p14:tracePt t="226938" x="6165850" y="4800600"/>
          <p14:tracePt t="226955" x="6165850" y="4819650"/>
          <p14:tracePt t="226972" x="6178550" y="4845050"/>
          <p14:tracePt t="226989" x="6178550" y="4870450"/>
          <p14:tracePt t="227014" x="6184900" y="4889500"/>
          <p14:tracePt t="227055" x="6191250" y="4889500"/>
          <p14:tracePt t="227072" x="6210300" y="4895850"/>
          <p14:tracePt t="227095" x="6292850" y="4927600"/>
          <p14:tracePt t="227106" x="6324600" y="4940300"/>
          <p14:tracePt t="227122" x="6413500" y="4959350"/>
          <p14:tracePt t="227139" x="6489700" y="4965700"/>
          <p14:tracePt t="227156" x="6521450" y="4965700"/>
          <p14:tracePt t="227172" x="6559550" y="4953000"/>
          <p14:tracePt t="227189" x="6597650" y="4927600"/>
          <p14:tracePt t="227205" x="6642100" y="4895850"/>
          <p14:tracePt t="227222" x="6661150" y="4883150"/>
          <p14:tracePt t="227239" x="6680200" y="4870450"/>
          <p14:tracePt t="227255" x="6686550" y="4864100"/>
          <p14:tracePt t="227272" x="6692900" y="4864100"/>
          <p14:tracePt t="227349" x="6692900" y="4857750"/>
          <p14:tracePt t="227374" x="6699250" y="4838700"/>
          <p14:tracePt t="227389" x="6699250" y="4832350"/>
          <p14:tracePt t="227439" x="6699250" y="4838700"/>
          <p14:tracePt t="227523" x="6692900" y="4838700"/>
          <p14:tracePt t="227539" x="6680200" y="4838700"/>
          <p14:tracePt t="227572" x="6673850" y="4838700"/>
          <p14:tracePt t="227606" x="6667500" y="4838700"/>
          <p14:tracePt t="227673" x="6654800" y="4838700"/>
          <p14:tracePt t="227690" x="6648450" y="4838700"/>
          <p14:tracePt t="227711" x="6610350" y="4838700"/>
          <p14:tracePt t="227722" x="6584950" y="4838700"/>
          <p14:tracePt t="227740" x="6572250" y="4838700"/>
          <p14:tracePt t="227941" x="6572250" y="4857750"/>
          <p14:tracePt t="227956" x="6572250" y="4864100"/>
          <p14:tracePt t="228240" x="6578600" y="4864100"/>
          <p14:tracePt t="228256" x="6623050" y="4838700"/>
          <p14:tracePt t="228273" x="6680200" y="4819650"/>
          <p14:tracePt t="228289" x="6731000" y="4800600"/>
          <p14:tracePt t="228306" x="6807200" y="4781550"/>
          <p14:tracePt t="228323" x="6858000" y="4775200"/>
          <p14:tracePt t="228340" x="6896100" y="4775200"/>
          <p14:tracePt t="228358" x="6915150" y="4768850"/>
          <p14:tracePt t="228373" x="6927850" y="4762500"/>
          <p14:tracePt t="228393" x="6946900" y="4756150"/>
          <p14:tracePt t="228406" x="6953250" y="4756150"/>
          <p14:tracePt t="228423" x="6959600" y="4756150"/>
          <p14:tracePt t="228440" x="6978650" y="4749800"/>
          <p14:tracePt t="228456" x="7010400" y="4743450"/>
          <p14:tracePt t="228473" x="7048500" y="4737100"/>
          <p14:tracePt t="228490" x="7067550" y="4730750"/>
          <p14:tracePt t="228508" x="7099300" y="4718050"/>
          <p14:tracePt t="228523" x="7105650" y="4718050"/>
          <p14:tracePt t="228540" x="7124700" y="4711700"/>
          <p14:tracePt t="228556" x="7143750" y="4711700"/>
          <p14:tracePt t="228573" x="7162800" y="4711700"/>
          <p14:tracePt t="228590" x="7175500" y="4718050"/>
          <p14:tracePt t="228607" x="7181850" y="4718050"/>
          <p14:tracePt t="228739" x="7175500" y="4692650"/>
          <p14:tracePt t="228751" x="7150100" y="4641850"/>
          <p14:tracePt t="228774" x="7118350" y="4584700"/>
          <p14:tracePt t="228790" x="7099300" y="4559300"/>
          <p14:tracePt t="228807" x="7073900" y="4540250"/>
          <p14:tracePt t="228823" x="7035800" y="4521200"/>
          <p14:tracePt t="228840" x="6985000" y="4508500"/>
          <p14:tracePt t="228857" x="6934200" y="4502150"/>
          <p14:tracePt t="228873" x="6902450" y="4502150"/>
          <p14:tracePt t="228890" x="6877050" y="4502150"/>
          <p14:tracePt t="228907" x="6838950" y="4508500"/>
          <p14:tracePt t="228934" x="6686550" y="4559300"/>
          <p14:tracePt t="228957" x="6553200" y="4597400"/>
          <p14:tracePt t="228973" x="6438900" y="4635500"/>
          <p14:tracePt t="228990" x="6350000" y="4673600"/>
          <p14:tracePt t="229007" x="6311900" y="4692650"/>
          <p14:tracePt t="229024" x="6292850" y="4711700"/>
          <p14:tracePt t="229040" x="6280150" y="4749800"/>
          <p14:tracePt t="229057" x="6267450" y="4781550"/>
          <p14:tracePt t="229074" x="6261100" y="4819650"/>
          <p14:tracePt t="229092" x="6248400" y="4876800"/>
          <p14:tracePt t="229108" x="6254750" y="4933950"/>
          <p14:tracePt t="229124" x="6286500" y="5010150"/>
          <p14:tracePt t="229140" x="6318250" y="5060950"/>
          <p14:tracePt t="229157" x="6369050" y="5105400"/>
          <p14:tracePt t="229174" x="6432550" y="5137150"/>
          <p14:tracePt t="229190" x="6534150" y="5149850"/>
          <p14:tracePt t="229208" x="6648450" y="5156200"/>
          <p14:tracePt t="229224" x="6731000" y="5143500"/>
          <p14:tracePt t="229240" x="6781800" y="5118100"/>
          <p14:tracePt t="229257" x="6851650" y="5080000"/>
          <p14:tracePt t="229274" x="6921500" y="5016500"/>
          <p14:tracePt t="229291" x="6985000" y="4972050"/>
          <p14:tracePt t="229307" x="7010400" y="4953000"/>
          <p14:tracePt t="229324" x="7029450" y="4940300"/>
          <p14:tracePt t="229340" x="7029450" y="4933950"/>
          <p14:tracePt t="229357" x="7023100" y="4927600"/>
          <p14:tracePt t="229374" x="7010400" y="4921250"/>
          <p14:tracePt t="229400" x="6985000" y="4908550"/>
          <p14:tracePt t="229413" x="6959600" y="4889500"/>
          <p14:tracePt t="229424" x="6953250" y="4876800"/>
          <p14:tracePt t="229440" x="6915150" y="4845050"/>
          <p14:tracePt t="229457" x="6864350" y="4806950"/>
          <p14:tracePt t="229474" x="6781800" y="4762500"/>
          <p14:tracePt t="229491" x="6737350" y="4730750"/>
          <p14:tracePt t="229508" x="6711950" y="4718050"/>
          <p14:tracePt t="229524" x="6692900" y="4705350"/>
          <p14:tracePt t="229541" x="6692900" y="4699000"/>
          <p14:tracePt t="229557" x="6699250" y="4692650"/>
          <p14:tracePt t="229574" x="6718300" y="4692650"/>
          <p14:tracePt t="229590" x="6743700" y="4692650"/>
          <p14:tracePt t="229607" x="6807200" y="4692650"/>
          <p14:tracePt t="229624" x="6934200" y="4692650"/>
          <p14:tracePt t="229641" x="7175500" y="4718050"/>
          <p14:tracePt t="229658" x="7537450" y="4756150"/>
          <p14:tracePt t="229677" x="8204200" y="4819650"/>
          <p14:tracePt t="229691" x="8451850" y="4832350"/>
          <p14:tracePt t="229708" x="8883650" y="4851400"/>
          <p14:tracePt t="229728" x="9340850" y="4864100"/>
          <p14:tracePt t="229741" x="9448800" y="4864100"/>
          <p14:tracePt t="229758" x="9607550" y="4857750"/>
          <p14:tracePt t="229776" x="9702800" y="4832350"/>
          <p14:tracePt t="229791" x="9779000" y="4806950"/>
          <p14:tracePt t="229808" x="9893300" y="4762500"/>
          <p14:tracePt t="229825" x="9982200" y="4686300"/>
          <p14:tracePt t="229850" x="10052050" y="4495800"/>
          <p14:tracePt t="229860" x="10058400" y="4425950"/>
          <p14:tracePt t="229877" x="10058400" y="4260850"/>
          <p14:tracePt t="229891" x="10052050" y="4133850"/>
          <p14:tracePt t="229908" x="10058400" y="4038600"/>
          <p14:tracePt t="229924" x="10090150" y="3975100"/>
          <p14:tracePt t="229941" x="10109200" y="3937000"/>
          <p14:tracePt t="229960" x="10140950" y="3860800"/>
          <p14:tracePt t="229974" x="10140950" y="3803650"/>
          <p14:tracePt t="229991" x="10077450" y="3702050"/>
          <p14:tracePt t="230008" x="10001250" y="3625850"/>
          <p14:tracePt t="230024" x="9906000" y="3549650"/>
          <p14:tracePt t="230041" x="9791700" y="3492500"/>
          <p14:tracePt t="230058" x="9696450" y="3460750"/>
          <p14:tracePt t="230074" x="9588500" y="3441700"/>
          <p14:tracePt t="230091" x="9486900" y="3435350"/>
          <p14:tracePt t="230108" x="9271000" y="3435350"/>
          <p14:tracePt t="230134" x="8864600" y="3448050"/>
          <p14:tracePt t="230159" x="8375650" y="3467100"/>
          <p14:tracePt t="230175" x="8051800" y="3473450"/>
          <p14:tracePt t="230191" x="7816850" y="3486150"/>
          <p14:tracePt t="230208" x="7588250" y="3517900"/>
          <p14:tracePt t="230225" x="7480300" y="3549650"/>
          <p14:tracePt t="230242" x="7334250" y="3600450"/>
          <p14:tracePt t="230258" x="7105650" y="3670300"/>
          <p14:tracePt t="230275" x="6877050" y="3740150"/>
          <p14:tracePt t="230292" x="6673850" y="3803650"/>
          <p14:tracePt t="230309" x="6540500" y="3848100"/>
          <p14:tracePt t="230325" x="6483350" y="3873500"/>
          <p14:tracePt t="230341" x="6470650" y="3886200"/>
          <p14:tracePt t="230358" x="6457950" y="3898900"/>
          <p14:tracePt t="230375" x="6419850" y="3930650"/>
          <p14:tracePt t="230392" x="6369050" y="3968750"/>
          <p14:tracePt t="230408" x="6311900" y="4032250"/>
          <p14:tracePt t="230425" x="6286500" y="4070350"/>
          <p14:tracePt t="230442" x="6280150" y="4083050"/>
          <p14:tracePt t="230458" x="6280150" y="4089400"/>
          <p14:tracePt t="230492" x="6280150" y="4108450"/>
          <p14:tracePt t="230508" x="6273800" y="4140200"/>
          <p14:tracePt t="230525" x="6261100" y="4216400"/>
          <p14:tracePt t="230542" x="6254750" y="4286250"/>
          <p14:tracePt t="230558" x="6248400" y="4349750"/>
          <p14:tracePt t="230575" x="6248400" y="4406900"/>
          <p14:tracePt t="230592" x="6261100" y="4432300"/>
          <p14:tracePt t="230621" x="6267450" y="4464050"/>
          <p14:tracePt t="230634" x="6267450" y="4483100"/>
          <p14:tracePt t="230648" x="6261100" y="4521200"/>
          <p14:tracePt t="230660" x="6254750" y="4572000"/>
          <p14:tracePt t="230675" x="6254750" y="4584700"/>
          <p14:tracePt t="230693" x="6254750" y="4629150"/>
          <p14:tracePt t="230694" x="6254750" y="4641850"/>
          <p14:tracePt t="230708" x="6254750" y="4648200"/>
          <p14:tracePt t="230758" x="6261100" y="4654550"/>
          <p14:tracePt t="230775" x="6267450" y="4660900"/>
          <p14:tracePt t="230792" x="6273800" y="4673600"/>
          <p14:tracePt t="230808" x="6280150" y="4673600"/>
          <p14:tracePt t="230825" x="6280150" y="4679950"/>
          <p14:tracePt t="230892" x="6286500" y="4679950"/>
          <p14:tracePt t="230908" x="6318250" y="4705350"/>
          <p14:tracePt t="230925" x="6407150" y="4737100"/>
          <p14:tracePt t="230942" x="6521450" y="4768850"/>
          <p14:tracePt t="230959" x="6648450" y="4781550"/>
          <p14:tracePt t="230975" x="6819900" y="4794250"/>
          <p14:tracePt t="230992" x="7010400" y="4806950"/>
          <p14:tracePt t="231009" x="7251700" y="4806950"/>
          <p14:tracePt t="231027" x="7493000" y="4813300"/>
          <p14:tracePt t="231027" x="7594600" y="4819650"/>
          <p14:tracePt t="231042" x="7854950" y="4832350"/>
          <p14:tracePt t="231059" x="8102600" y="4851400"/>
          <p14:tracePt t="231075" x="8293100" y="4864100"/>
          <p14:tracePt t="231092" x="8470900" y="4870450"/>
          <p14:tracePt t="231109" x="8616950" y="4870450"/>
          <p14:tracePt t="231125" x="8750300" y="4870450"/>
          <p14:tracePt t="231142" x="8820150" y="4857750"/>
          <p14:tracePt t="231159" x="8890000" y="4832350"/>
          <p14:tracePt t="231180" x="8915400" y="4794250"/>
          <p14:tracePt t="231192" x="8915400" y="4781550"/>
          <p14:tracePt t="231209" x="8890000" y="4743450"/>
          <p14:tracePt t="231225" x="8858250" y="4711700"/>
          <p14:tracePt t="231242" x="8826500" y="4686300"/>
          <p14:tracePt t="231259" x="8782050" y="4654550"/>
          <p14:tracePt t="231285" x="8680450" y="4578350"/>
          <p14:tracePt t="231295" x="8636000" y="4546600"/>
          <p14:tracePt t="231318" x="8426450" y="4419600"/>
          <p14:tracePt t="231326" x="8362950" y="4381500"/>
          <p14:tracePt t="231342" x="8216900" y="4311650"/>
          <p14:tracePt t="231359" x="8083550" y="4248150"/>
          <p14:tracePt t="231376" x="7962900" y="4197350"/>
          <p14:tracePt t="231392" x="7886700" y="4171950"/>
          <p14:tracePt t="231409" x="7797800" y="4146550"/>
          <p14:tracePt t="231426" x="7702550" y="4140200"/>
          <p14:tracePt t="231443" x="7537450" y="4133850"/>
          <p14:tracePt t="231464" x="7213600" y="4140200"/>
          <p14:tracePt t="231476" x="7067550" y="4146550"/>
          <p14:tracePt t="231492" x="6845300" y="4146550"/>
          <p14:tracePt t="231509" x="6629400" y="4146550"/>
          <p14:tracePt t="231526" x="6483350" y="4152900"/>
          <p14:tracePt t="231551" x="6350000" y="4178300"/>
          <p14:tracePt t="231559" x="6337300" y="4203700"/>
          <p14:tracePt t="231576" x="6286500" y="4286250"/>
          <p14:tracePt t="231599" x="6203950" y="4438650"/>
          <p14:tracePt t="231609" x="6184900" y="4489450"/>
          <p14:tracePt t="231626" x="6165850" y="4572000"/>
          <p14:tracePt t="231642" x="6159500" y="4641850"/>
          <p14:tracePt t="231659" x="6159500" y="4686300"/>
          <p14:tracePt t="231676" x="6165850" y="4705350"/>
          <p14:tracePt t="231693" x="6184900" y="4730750"/>
          <p14:tracePt t="231709" x="6197600" y="4768850"/>
          <p14:tracePt t="231726" x="6210300" y="4826000"/>
          <p14:tracePt t="231743" x="6223000" y="4857750"/>
          <p14:tracePt t="231760" x="6229350" y="4889500"/>
          <p14:tracePt t="231776" x="6229350" y="4902200"/>
          <p14:tracePt t="231826" x="6235700" y="4902200"/>
          <p14:tracePt t="231843" x="6273800" y="4902200"/>
          <p14:tracePt t="231860" x="6356350" y="4921250"/>
          <p14:tracePt t="231876" x="6432550" y="4933950"/>
          <p14:tracePt t="231893" x="6483350" y="4946650"/>
          <p14:tracePt t="231910" x="6521450" y="4946650"/>
          <p14:tracePt t="231927" x="6540500" y="4953000"/>
          <p14:tracePt t="231943" x="6559550" y="4953000"/>
          <p14:tracePt t="231960" x="6578600" y="4940300"/>
          <p14:tracePt t="231978" x="6584950" y="4940300"/>
          <p14:tracePt t="232075" x="6578600" y="4984750"/>
          <p14:tracePt t="232093" x="6565900" y="5003800"/>
          <p14:tracePt t="232110" x="6559550" y="5022850"/>
          <p14:tracePt t="232126" x="6559550" y="5041900"/>
          <p14:tracePt t="232143" x="6559550" y="5048250"/>
          <p14:tracePt t="232227" x="6559550" y="5035550"/>
          <p14:tracePt t="232245" x="6584950" y="4997450"/>
          <p14:tracePt t="232272" x="6610350" y="4953000"/>
          <p14:tracePt t="232285" x="6616700" y="4946650"/>
          <p14:tracePt t="232295" x="6616700" y="4940300"/>
          <p14:tracePt t="232310" x="6616700" y="4933950"/>
          <p14:tracePt t="232327" x="6623050" y="4927600"/>
          <p14:tracePt t="232360" x="6623050" y="4921250"/>
          <p14:tracePt t="232393" x="6623050" y="4914900"/>
          <p14:tracePt t="232949" x="6610350" y="4914900"/>
          <p14:tracePt t="232960" x="6584950" y="4914900"/>
          <p14:tracePt t="232977" x="6553200" y="4914900"/>
          <p14:tracePt t="233001" x="6521450" y="4914900"/>
          <p14:tracePt t="233012" x="6502400" y="4921250"/>
          <p14:tracePt t="233029" x="6470650" y="4921250"/>
          <p14:tracePt t="233045" x="6426200" y="4927600"/>
          <p14:tracePt t="233060" x="6394450" y="4927600"/>
          <p14:tracePt t="233077" x="6350000" y="4927600"/>
          <p14:tracePt t="233097" x="6318250" y="4927600"/>
          <p14:tracePt t="233110" x="6305550" y="4927600"/>
          <p14:tracePt t="233127" x="6292850" y="4921250"/>
          <p14:tracePt t="233144" x="6286500" y="4921250"/>
          <p14:tracePt t="233415" x="6286500" y="4940300"/>
          <p14:tracePt t="233428" x="6292850" y="4959350"/>
          <p14:tracePt t="233444" x="6292850" y="4972050"/>
          <p14:tracePt t="233611" x="6299200" y="4972050"/>
          <p14:tracePt t="233636" x="6375400" y="4959350"/>
          <p14:tracePt t="233647" x="6432550" y="4946650"/>
          <p14:tracePt t="233661" x="6457950" y="4940300"/>
          <p14:tracePt t="233678" x="6489700" y="4933950"/>
          <p14:tracePt t="233694" x="6515100" y="4927600"/>
          <p14:tracePt t="233711" x="6521450" y="4927600"/>
          <p14:tracePt t="233744" x="6534150" y="4921250"/>
          <p14:tracePt t="233765" x="6559550" y="4902200"/>
          <p14:tracePt t="233778" x="6584950" y="4876800"/>
          <p14:tracePt t="233795" x="6616700" y="4851400"/>
          <p14:tracePt t="233823" x="6635750" y="4813300"/>
          <p14:tracePt t="233836" x="6635750" y="4806950"/>
          <p14:tracePt t="233849" x="6635750" y="4800600"/>
          <p14:tracePt t="233961" x="6616700" y="4787900"/>
          <p14:tracePt t="233978" x="6572250" y="4768850"/>
          <p14:tracePt t="233995" x="6546850" y="4762500"/>
          <p14:tracePt t="234011" x="6534150" y="4756150"/>
          <p14:tracePt t="234085" x="6515100" y="4756150"/>
          <p14:tracePt t="234095" x="6489700" y="4762500"/>
          <p14:tracePt t="234116" x="6432550" y="4775200"/>
          <p14:tracePt t="234128" x="6394450" y="4787900"/>
          <p14:tracePt t="234145" x="6381750" y="4794250"/>
          <p14:tracePt t="234247" x="6375400" y="4806950"/>
          <p14:tracePt t="234259" x="6350000" y="4826000"/>
          <p14:tracePt t="234279" x="6280150" y="4908550"/>
          <p14:tracePt t="234295" x="6248400" y="4953000"/>
          <p14:tracePt t="234312" x="6229350" y="4978400"/>
          <p14:tracePt t="234328" x="6223000" y="4984750"/>
          <p14:tracePt t="234512" x="6248400" y="4984750"/>
          <p14:tracePt t="234528" x="6362700" y="4972050"/>
          <p14:tracePt t="234545" x="6438900" y="4959350"/>
          <p14:tracePt t="234562" x="6515100" y="4940300"/>
          <p14:tracePt t="234580" x="6559550" y="4921250"/>
          <p14:tracePt t="234605" x="6623050" y="4883150"/>
          <p14:tracePt t="234619" x="6654800" y="4864100"/>
          <p14:tracePt t="234638" x="6673850" y="4845050"/>
          <p14:tracePt t="234650" x="6680200" y="4819650"/>
          <p14:tracePt t="234661" x="6680200" y="4813300"/>
          <p14:tracePt t="234678" x="6680200" y="4787900"/>
          <p14:tracePt t="234695" x="6661150" y="4756150"/>
          <p14:tracePt t="234712" x="6629400" y="4718050"/>
          <p14:tracePt t="234729" x="6610350" y="4699000"/>
          <p14:tracePt t="234745" x="6604000" y="4692650"/>
          <p14:tracePt t="234779" x="6597650" y="4692650"/>
          <p14:tracePt t="234795" x="6584950" y="4686300"/>
          <p14:tracePt t="234812" x="6534150" y="4667250"/>
          <p14:tracePt t="234829" x="6477000" y="4654550"/>
          <p14:tracePt t="234846" x="6407150" y="4641850"/>
          <p14:tracePt t="234862" x="6330950" y="4629150"/>
          <p14:tracePt t="234881" x="6305550" y="4622800"/>
          <p14:tracePt t="234981" x="6267450" y="4635500"/>
          <p14:tracePt t="234997" x="6197600" y="4660900"/>
          <p14:tracePt t="235012" x="6153150" y="4686300"/>
          <p14:tracePt t="235038" x="6115050" y="4711700"/>
          <p14:tracePt t="235048" x="6102350" y="4718050"/>
          <p14:tracePt t="235146" x="6102350" y="4730750"/>
          <p14:tracePt t="235162" x="6115050" y="4781550"/>
          <p14:tracePt t="235179" x="6146800" y="4845050"/>
          <p14:tracePt t="235196" x="6178550" y="4908550"/>
          <p14:tracePt t="235212" x="6210300" y="4946650"/>
          <p14:tracePt t="235229" x="6223000" y="4965700"/>
          <p14:tracePt t="235245" x="6229350" y="4972050"/>
          <p14:tracePt t="235262" x="6235700" y="4972050"/>
          <p14:tracePt t="235279" x="6267450" y="4978400"/>
          <p14:tracePt t="235295" x="6350000" y="4978400"/>
          <p14:tracePt t="235312" x="6426200" y="4978400"/>
          <p14:tracePt t="235329" x="6496050" y="4972050"/>
          <p14:tracePt t="235358" x="6591300" y="4959350"/>
          <p14:tracePt t="235374" x="6629400" y="4946650"/>
          <p14:tracePt t="235387" x="6648450" y="4940300"/>
          <p14:tracePt t="235396" x="6661150" y="4933950"/>
          <p14:tracePt t="235412" x="6686550" y="4908550"/>
          <p14:tracePt t="235429" x="6699250" y="4876800"/>
          <p14:tracePt t="235446" x="6711950" y="4851400"/>
          <p14:tracePt t="235462" x="6718300" y="4832350"/>
          <p14:tracePt t="235479" x="6724650" y="4813300"/>
          <p14:tracePt t="235496" x="6724650" y="4800600"/>
          <p14:tracePt t="235512" x="6718300" y="4781550"/>
          <p14:tracePt t="235529" x="6705600" y="4756150"/>
          <p14:tracePt t="235546" x="6680200" y="4718050"/>
          <p14:tracePt t="235565" x="6642100" y="4648200"/>
          <p14:tracePt t="235581" x="6623050" y="4603750"/>
          <p14:tracePt t="235596" x="6597650" y="4565650"/>
          <p14:tracePt t="235612" x="6578600" y="4527550"/>
          <p14:tracePt t="235646" x="6578600" y="4533900"/>
          <p14:tracePt t="235663" x="6578600" y="4546600"/>
          <p14:tracePt t="235680" x="6572250" y="4603750"/>
          <p14:tracePt t="235696" x="6572250" y="4629150"/>
          <p14:tracePt t="235713" x="6572250" y="4673600"/>
          <p14:tracePt t="235736" x="6591300" y="4699000"/>
          <p14:tracePt t="235748" x="6623050" y="4724400"/>
          <p14:tracePt t="235772" x="6686550" y="4768850"/>
          <p14:tracePt t="235787" x="6724650" y="4800600"/>
          <p14:tracePt t="235806" x="6750050" y="4819650"/>
          <p14:tracePt t="235819" x="6762750" y="4826000"/>
          <p14:tracePt t="235831" x="6769100" y="4826000"/>
          <p14:tracePt t="235887" x="6769100" y="4819650"/>
          <p14:tracePt t="235907" x="6769100" y="4800600"/>
          <p14:tracePt t="235913" x="6769100" y="4787900"/>
          <p14:tracePt t="235929" x="6775450" y="4775200"/>
          <p14:tracePt t="235946" x="6775450" y="4762500"/>
          <p14:tracePt t="235963" x="6775450" y="4756150"/>
          <p14:tracePt t="236008" x="6775450" y="4743450"/>
          <p14:tracePt t="236117" x="6775450" y="4737100"/>
          <p14:tracePt t="236150" x="6775450" y="4724400"/>
          <p14:tracePt t="236164" x="6775450" y="4718050"/>
          <p14:tracePt t="236180" x="6775450" y="4705350"/>
          <p14:tracePt t="236196" x="6769100" y="4699000"/>
          <p14:tracePt t="236213" x="6769100" y="4692650"/>
          <p14:tracePt t="236239" x="6769100" y="4679950"/>
          <p14:tracePt t="236252" x="6769100" y="4667250"/>
          <p14:tracePt t="236271" x="6769100" y="4660900"/>
          <p14:tracePt t="236280" x="6769100" y="4654550"/>
          <p14:tracePt t="236296" x="6769100" y="4648200"/>
          <p14:tracePt t="236313" x="6769100" y="4641850"/>
          <p14:tracePt t="236330" x="6769100" y="4635500"/>
          <p14:tracePt t="236396" x="6769100" y="4629150"/>
          <p14:tracePt t="236413" x="6769100" y="4622800"/>
          <p14:tracePt t="236432" x="6769100" y="4616450"/>
          <p14:tracePt t="236606" x="6775450" y="4622800"/>
          <p14:tracePt t="236617" x="6775450" y="4629150"/>
          <p14:tracePt t="236630" x="6775450" y="4635500"/>
          <p14:tracePt t="236663" x="6775450" y="4648200"/>
          <p14:tracePt t="236680" x="6775450" y="4660900"/>
          <p14:tracePt t="236696" x="6775450" y="4673600"/>
          <p14:tracePt t="236713" x="6775450" y="4686300"/>
          <p14:tracePt t="236730" x="6775450" y="4692650"/>
          <p14:tracePt t="236780" x="6775450" y="4705350"/>
          <p14:tracePt t="236797" x="6775450" y="4737100"/>
          <p14:tracePt t="236814" x="6775450" y="4749800"/>
          <p14:tracePt t="236830" x="6775450" y="4787900"/>
          <p14:tracePt t="236847" x="6775450" y="4800600"/>
          <p14:tracePt t="236863" x="6775450" y="4806950"/>
          <p14:tracePt t="236880" x="6781800" y="4813300"/>
          <p14:tracePt t="236897" x="6781800" y="4832350"/>
          <p14:tracePt t="236914" x="6794500" y="4857750"/>
          <p14:tracePt t="236940" x="6807200" y="4921250"/>
          <p14:tracePt t="236949" x="6807200" y="4927600"/>
          <p14:tracePt t="236964" x="6813550" y="4953000"/>
          <p14:tracePt t="236980" x="6813550" y="4965700"/>
          <p14:tracePt t="237076" x="6819900" y="4965700"/>
          <p14:tracePt t="237214" x="6819900" y="4959350"/>
          <p14:tracePt t="237230" x="6819900" y="4953000"/>
          <p14:tracePt t="237247" x="6819900" y="4946650"/>
          <p14:tracePt t="237314" x="6819900" y="4908550"/>
          <p14:tracePt t="237332" x="6819900" y="4870450"/>
          <p14:tracePt t="237349" x="6819900" y="4826000"/>
          <p14:tracePt t="237364" x="6819900" y="4787900"/>
          <p14:tracePt t="237381" x="6826250" y="4768850"/>
          <p14:tracePt t="237398" x="6826250" y="4756150"/>
          <p14:tracePt t="237414" x="6826250" y="4743450"/>
          <p14:tracePt t="237431" x="6826250" y="4737100"/>
          <p14:tracePt t="237447" x="6826250" y="4718050"/>
          <p14:tracePt t="237464" x="6826250" y="4692650"/>
          <p14:tracePt t="237481" x="6826250" y="4660900"/>
          <p14:tracePt t="237498" x="6826250" y="4629150"/>
          <p14:tracePt t="237514" x="6832600" y="4603750"/>
          <p14:tracePt t="237531" x="6838950" y="4603750"/>
          <p14:tracePt t="237843" x="6832600" y="4622800"/>
          <p14:tracePt t="237853" x="6832600" y="4635500"/>
          <p14:tracePt t="237867" x="6826250" y="4667250"/>
          <p14:tracePt t="237881" x="6819900" y="4699000"/>
          <p14:tracePt t="237898" x="6819900" y="4718050"/>
          <p14:tracePt t="237919" x="6819900" y="4730750"/>
          <p14:tracePt t="237965" x="6819900" y="4749800"/>
          <p14:tracePt t="237981" x="6819900" y="4781550"/>
          <p14:tracePt t="237998" x="6819900" y="4813300"/>
          <p14:tracePt t="238014" x="6819900" y="4851400"/>
          <p14:tracePt t="238031" x="6819900" y="4870450"/>
          <p14:tracePt t="238051" x="6819900" y="4876800"/>
          <p14:tracePt t="238116" x="6813550" y="4895850"/>
          <p14:tracePt t="238132" x="6807200" y="4921250"/>
          <p14:tracePt t="238153" x="6807200" y="4946650"/>
          <p14:tracePt t="238165" x="6807200" y="4959350"/>
          <p14:tracePt t="238331" x="6807200" y="4953000"/>
          <p14:tracePt t="238348" x="6807200" y="4940300"/>
          <p14:tracePt t="238365" x="6807200" y="4921250"/>
          <p14:tracePt t="238384" x="6800850" y="4902200"/>
          <p14:tracePt t="238398" x="6800850" y="4889500"/>
          <p14:tracePt t="238424" x="6794500" y="4838700"/>
          <p14:tracePt t="238440" x="6794500" y="4800600"/>
          <p14:tracePt t="238451" x="6794500" y="4794250"/>
          <p14:tracePt t="238465" x="6794500" y="4775200"/>
          <p14:tracePt t="238482" x="6794500" y="4737100"/>
          <p14:tracePt t="238484" x="6788150" y="4724400"/>
          <p14:tracePt t="238498" x="6781800" y="4686300"/>
          <p14:tracePt t="238516" x="6775450" y="4660900"/>
          <p14:tracePt t="238532" x="6775450" y="4635500"/>
          <p14:tracePt t="238548" x="6769100" y="4616450"/>
          <p14:tracePt t="238565" x="6769100" y="4603750"/>
          <p14:tracePt t="238581" x="6769100" y="4597400"/>
          <p14:tracePt t="238599" x="6769100" y="4591050"/>
          <p14:tracePt t="238630" x="6769100" y="4584700"/>
          <p14:tracePt t="238860" x="6769100" y="4635500"/>
          <p14:tracePt t="238869" x="6762750" y="4686300"/>
          <p14:tracePt t="238884" x="6762750" y="4730750"/>
          <p14:tracePt t="238907" x="6756400" y="4749800"/>
          <p14:tracePt t="238965" x="6756400" y="4756150"/>
          <p14:tracePt t="238982" x="6756400" y="4768850"/>
          <p14:tracePt t="238999" x="6762750" y="4800600"/>
          <p14:tracePt t="239015" x="6769100" y="4832350"/>
          <p14:tracePt t="239032" x="6775450" y="4857750"/>
          <p14:tracePt t="239048" x="6775450" y="4864100"/>
          <p14:tracePt t="239716" x="6769100" y="4857750"/>
          <p14:tracePt t="239733" x="6769100" y="4845050"/>
          <p14:tracePt t="239756" x="6762750" y="4826000"/>
          <p14:tracePt t="239767" x="6762750" y="4813300"/>
          <p14:tracePt t="239783" x="6762750" y="4806950"/>
          <p14:tracePt t="239800" x="6762750" y="4768850"/>
          <p14:tracePt t="239816" x="6769100" y="4711700"/>
          <p14:tracePt t="239844" x="6775450" y="4648200"/>
          <p14:tracePt t="239860" x="6775450" y="4616450"/>
          <p14:tracePt t="239876" x="6769100" y="4603750"/>
          <p14:tracePt t="239887" x="6762750" y="4591050"/>
          <p14:tracePt t="239901" x="6750050" y="4572000"/>
          <p14:tracePt t="239916" x="6731000" y="4565650"/>
          <p14:tracePt t="239933" x="6711950" y="4552950"/>
          <p14:tracePt t="239950" x="6680200" y="4540250"/>
          <p14:tracePt t="239966" x="6629400" y="4533900"/>
          <p14:tracePt t="239983" x="6578600" y="4527550"/>
          <p14:tracePt t="240000" x="6521450" y="4521200"/>
          <p14:tracePt t="240016" x="6464300" y="4521200"/>
          <p14:tracePt t="240033" x="6438900" y="4521200"/>
          <p14:tracePt t="240050" x="6426200" y="4521200"/>
          <p14:tracePt t="240070" x="6419850" y="4521200"/>
          <p14:tracePt t="240101" x="6400800" y="4521200"/>
          <p14:tracePt t="240116" x="6356350" y="4533900"/>
          <p14:tracePt t="240133" x="6305550" y="4559300"/>
          <p14:tracePt t="240150" x="6261100" y="4584700"/>
          <p14:tracePt t="240166" x="6223000" y="4603750"/>
          <p14:tracePt t="240183" x="6203950" y="4629150"/>
          <p14:tracePt t="240200" x="6197600" y="4660900"/>
          <p14:tracePt t="240218" x="6203950" y="4718050"/>
          <p14:tracePt t="240233" x="6210300" y="4743450"/>
          <p14:tracePt t="240250" x="6216650" y="4787900"/>
          <p14:tracePt t="240267" x="6223000" y="4845050"/>
          <p14:tracePt t="240283" x="6235700" y="4870450"/>
          <p14:tracePt t="240300" x="6242050" y="4883150"/>
          <p14:tracePt t="240319" x="6248400" y="4889500"/>
          <p14:tracePt t="240333" x="6261100" y="4895850"/>
          <p14:tracePt t="240350" x="6299200" y="4895850"/>
          <p14:tracePt t="240366" x="6362700" y="4895850"/>
          <p14:tracePt t="240383" x="6438900" y="4895850"/>
          <p14:tracePt t="240401" x="6521450" y="4883150"/>
          <p14:tracePt t="240416" x="6584950" y="4864100"/>
          <p14:tracePt t="240433" x="6623050" y="4838700"/>
          <p14:tracePt t="240451" x="6648450" y="4819650"/>
          <p14:tracePt t="240468" x="6673850" y="4794250"/>
          <p14:tracePt t="240487" x="6699250" y="4762500"/>
          <p14:tracePt t="240500" x="6705600" y="4756150"/>
          <p14:tracePt t="241020" x="6705600" y="4749800"/>
          <p14:tracePt t="241066" x="6705600" y="4737100"/>
          <p14:tracePt t="241084" x="6705600" y="4724400"/>
          <p14:tracePt t="241101" x="6705600" y="4718050"/>
          <p14:tracePt t="241117" x="6705600" y="4711700"/>
          <p14:tracePt t="241251" x="6705600" y="4705350"/>
          <p14:tracePt t="241267" x="6686550" y="4692650"/>
          <p14:tracePt t="241288" x="6673850" y="4679950"/>
          <p14:tracePt t="241300" x="6667500" y="4673600"/>
          <p14:tracePt t="241317" x="6661150" y="4673600"/>
          <p14:tracePt t="241384" x="6654800" y="4667250"/>
          <p14:tracePt t="241401" x="6629400" y="4660900"/>
          <p14:tracePt t="241418" x="6597650" y="4654550"/>
          <p14:tracePt t="241446" x="6559550" y="4648200"/>
          <p14:tracePt t="241459" x="6553200" y="4648200"/>
          <p14:tracePt t="241471" x="6553200" y="4641850"/>
          <p14:tracePt t="241484" x="6540500" y="4641850"/>
          <p14:tracePt t="241501" x="6508750" y="4641850"/>
          <p14:tracePt t="241517" x="6483350" y="4641850"/>
          <p14:tracePt t="241534" x="6477000" y="4641850"/>
          <p14:tracePt t="241568" x="6470650" y="4641850"/>
          <p14:tracePt t="241584" x="6451600" y="4641850"/>
          <p14:tracePt t="241601" x="6400800" y="4660900"/>
          <p14:tracePt t="241620" x="6280150" y="4711700"/>
          <p14:tracePt t="241636" x="6223000" y="4743450"/>
          <p14:tracePt t="241651" x="6203950" y="4749800"/>
          <p14:tracePt t="241652" x="6191250" y="4762500"/>
          <p14:tracePt t="241677" x="6172200" y="4781550"/>
          <p14:tracePt t="241690" x="6172200" y="4787900"/>
          <p14:tracePt t="241701" x="6172200" y="4794250"/>
          <p14:tracePt t="241717" x="6172200" y="4800600"/>
          <p14:tracePt t="241734" x="6172200" y="4813300"/>
          <p14:tracePt t="241768" x="6172200" y="4819650"/>
          <p14:tracePt t="241801" x="6178550" y="4819650"/>
          <p14:tracePt t="241818" x="6191250" y="4826000"/>
          <p14:tracePt t="241834" x="6248400" y="4857750"/>
          <p14:tracePt t="241863" x="6286500" y="4883150"/>
          <p14:tracePt t="241875" x="6292850" y="4889500"/>
          <p14:tracePt t="241968" x="6292850" y="4883150"/>
          <p14:tracePt t="242011" x="6311900" y="4883150"/>
          <p14:tracePt t="242151" x="6318250" y="4883150"/>
          <p14:tracePt t="242171" x="6356350" y="4883150"/>
          <p14:tracePt t="242185" x="6413500" y="4883150"/>
          <p14:tracePt t="242204" x="6477000" y="4883150"/>
          <p14:tracePt t="242218" x="6540500" y="4870450"/>
          <p14:tracePt t="242235" x="6584950" y="4857750"/>
          <p14:tracePt t="242251" x="6604000" y="4845050"/>
          <p14:tracePt t="242268" x="6623050" y="4819650"/>
          <p14:tracePt t="242285" x="6635750" y="4794250"/>
          <p14:tracePt t="242302" x="6654800" y="4768850"/>
          <p14:tracePt t="242318" x="6661150" y="4737100"/>
          <p14:tracePt t="242335" x="6667500" y="4711700"/>
          <p14:tracePt t="242351" x="6661150" y="4686300"/>
          <p14:tracePt t="242368" x="6642100" y="4667250"/>
          <p14:tracePt t="242385" x="6604000" y="4641850"/>
          <p14:tracePt t="242402" x="6565900" y="4629150"/>
          <p14:tracePt t="242420" x="6502400" y="4610100"/>
          <p14:tracePt t="242435" x="6489700" y="4610100"/>
          <p14:tracePt t="242451" x="6470650" y="4622800"/>
          <p14:tracePt t="242468" x="6464300" y="4641850"/>
          <p14:tracePt t="242485" x="6457950" y="4667250"/>
          <p14:tracePt t="242502" x="6445250" y="4699000"/>
          <p14:tracePt t="242521" x="6426200" y="4730750"/>
          <p14:tracePt t="242535" x="6407150" y="4756150"/>
          <p14:tracePt t="242552" x="6400800" y="4768850"/>
          <p14:tracePt t="242630" x="6400800" y="4775200"/>
          <p14:tracePt t="242641" x="6407150" y="4794250"/>
          <p14:tracePt t="242658" x="6445250" y="4819650"/>
          <p14:tracePt t="242671" x="6477000" y="4845050"/>
          <p14:tracePt t="242685" x="6496050" y="4857750"/>
          <p14:tracePt t="242702" x="6502400" y="4864100"/>
          <p14:tracePt t="242752" x="6508750" y="4864100"/>
          <p14:tracePt t="242769" x="6527800" y="4857750"/>
          <p14:tracePt t="242785" x="6559550" y="4845050"/>
          <p14:tracePt t="242802" x="6578600" y="4838700"/>
          <p14:tracePt t="242819" x="6591300" y="4838700"/>
          <p14:tracePt t="242836" x="6597650" y="4838700"/>
          <p14:tracePt t="242935" x="6604000" y="4826000"/>
          <p14:tracePt t="242952" x="6616700" y="4819650"/>
          <p14:tracePt t="242968" x="6629400" y="4819650"/>
          <p14:tracePt t="242985" x="6635750" y="4819650"/>
          <p14:tracePt t="243068" x="6648450" y="4813300"/>
          <p14:tracePt t="243085" x="6680200" y="4813300"/>
          <p14:tracePt t="243109" x="6788150" y="4806950"/>
          <p14:tracePt t="243119" x="6845300" y="4806950"/>
          <p14:tracePt t="243136" x="6946900" y="4806950"/>
          <p14:tracePt t="243152" x="7067550" y="4806950"/>
          <p14:tracePt t="243169" x="7137400" y="4806950"/>
          <p14:tracePt t="243185" x="7169150" y="4806950"/>
          <p14:tracePt t="243202" x="7175500" y="4806950"/>
          <p14:tracePt t="243382" x="7181850" y="4813300"/>
          <p14:tracePt t="243394" x="7181850" y="4819650"/>
          <p14:tracePt t="243407" x="7194550" y="4838700"/>
          <p14:tracePt t="243419" x="7194550" y="4845050"/>
          <p14:tracePt t="243452" x="7207250" y="4845050"/>
          <p14:tracePt t="243469" x="7232650" y="4845050"/>
          <p14:tracePt t="243486" x="7245350" y="4851400"/>
          <p14:tracePt t="243502" x="7270750" y="4857750"/>
          <p14:tracePt t="243519" x="7289800" y="4870450"/>
          <p14:tracePt t="243536" x="7302500" y="4876800"/>
          <p14:tracePt t="243552" x="7315200" y="4876800"/>
          <p14:tracePt t="243569" x="7334250" y="4883150"/>
          <p14:tracePt t="243586" x="7359650" y="4876800"/>
          <p14:tracePt t="243604" x="7385050" y="4857750"/>
          <p14:tracePt t="243620" x="7391400" y="4845050"/>
          <p14:tracePt t="243641" x="7391400" y="4832350"/>
          <p14:tracePt t="243653" x="7391400" y="4826000"/>
          <p14:tracePt t="243669" x="7391400" y="4813300"/>
          <p14:tracePt t="243685" x="7391400" y="4806950"/>
          <p14:tracePt t="243703" x="7385050" y="4800600"/>
          <p14:tracePt t="243723" x="7359650" y="4768850"/>
          <p14:tracePt t="243736" x="7340600" y="4737100"/>
          <p14:tracePt t="243753" x="7308850" y="4699000"/>
          <p14:tracePt t="243769" x="7283450" y="4660900"/>
          <p14:tracePt t="243786" x="7258050" y="4629150"/>
          <p14:tracePt t="243803" x="7245350" y="4616450"/>
          <p14:tracePt t="243819" x="7239000" y="4610100"/>
          <p14:tracePt t="243886" x="7213600" y="4597400"/>
          <p14:tracePt t="243903" x="7169150" y="4578350"/>
          <p14:tracePt t="243919" x="7105650" y="4565650"/>
          <p14:tracePt t="243936" x="7054850" y="4552950"/>
          <p14:tracePt t="243953" x="6997700" y="4546600"/>
          <p14:tracePt t="243970" x="6972300" y="4546600"/>
          <p14:tracePt t="243986" x="6953250" y="4546600"/>
          <p14:tracePt t="244006" x="6940550" y="4546600"/>
          <p14:tracePt t="244020" x="6921500" y="4559300"/>
          <p14:tracePt t="244036" x="6902450" y="4578350"/>
          <p14:tracePt t="244058" x="6864350" y="4622800"/>
          <p14:tracePt t="244069" x="6851650" y="4635500"/>
          <p14:tracePt t="244086" x="6832600" y="4660900"/>
          <p14:tracePt t="244112" x="6819900" y="4718050"/>
          <p14:tracePt t="244130" x="6819900" y="4749800"/>
          <p14:tracePt t="244144" x="6813550" y="4781550"/>
          <p14:tracePt t="244159" x="6813550" y="4819650"/>
          <p14:tracePt t="244170" x="6813550" y="4832350"/>
          <p14:tracePt t="244186" x="6819900" y="4857750"/>
          <p14:tracePt t="244203" x="6832600" y="4876800"/>
          <p14:tracePt t="244220" x="6851650" y="4889500"/>
          <p14:tracePt t="244241" x="6889750" y="4914900"/>
          <p14:tracePt t="244253" x="6927850" y="4940300"/>
          <p14:tracePt t="244270" x="6965950" y="4965700"/>
          <p14:tracePt t="244299" x="7004050" y="4984750"/>
          <p14:tracePt t="244300" x="7010400" y="4984750"/>
          <p14:tracePt t="244309" x="7016750" y="4984750"/>
          <p14:tracePt t="244320" x="7029450" y="4991100"/>
          <p14:tracePt t="244336" x="7035800" y="4991100"/>
          <p14:tracePt t="244353" x="7073900" y="4991100"/>
          <p14:tracePt t="244370" x="7112000" y="4991100"/>
          <p14:tracePt t="244388" x="7175500" y="4965700"/>
          <p14:tracePt t="244404" x="7226300" y="4946650"/>
          <p14:tracePt t="244420" x="7270750" y="4921250"/>
          <p14:tracePt t="244441" x="7302500" y="4889500"/>
          <p14:tracePt t="244453" x="7308850" y="4883150"/>
          <p14:tracePt t="244471" x="7321550" y="4851400"/>
          <p14:tracePt t="244486" x="7327900" y="4826000"/>
          <p14:tracePt t="244508" x="7334250" y="4800600"/>
          <p14:tracePt t="244524" x="7334250" y="4775200"/>
          <p14:tracePt t="244537" x="7334250" y="4762500"/>
          <p14:tracePt t="244572" x="7334250" y="4756150"/>
          <p14:tracePt t="244587" x="7327900" y="4756150"/>
          <p14:tracePt t="244604" x="7315200" y="4749800"/>
          <p14:tracePt t="244621" x="7277100" y="4737100"/>
          <p14:tracePt t="244636" x="7245350" y="4724400"/>
          <p14:tracePt t="244653" x="7213600" y="4718050"/>
          <p14:tracePt t="244654" x="7200900" y="4711700"/>
          <p14:tracePt t="244670" x="7188200" y="4711700"/>
          <p14:tracePt t="244720" x="7175500" y="4711700"/>
          <p14:tracePt t="244736" x="7162800" y="4724400"/>
          <p14:tracePt t="244753" x="7143750" y="4730750"/>
          <p14:tracePt t="244771" x="7124700" y="4730750"/>
          <p14:tracePt t="244789" x="7099300" y="4737100"/>
          <p14:tracePt t="244814" x="7048500" y="4730750"/>
          <p14:tracePt t="244826" x="6978650" y="4705350"/>
          <p14:tracePt t="244843" x="6902450" y="4673600"/>
          <p14:tracePt t="244856" x="6877050" y="4654550"/>
          <p14:tracePt t="244870" x="6870700" y="4654550"/>
          <p14:tracePt t="244887" x="6858000" y="4641850"/>
          <p14:tracePt t="244887" x="6851650" y="4635500"/>
          <p14:tracePt t="244904" x="6845300" y="4635500"/>
          <p14:tracePt t="244920" x="6832600" y="4622800"/>
          <p14:tracePt t="244937" x="6819900" y="4616450"/>
          <p14:tracePt t="244954" x="6819900" y="4610100"/>
          <p14:tracePt t="245037" x="6826250" y="4610100"/>
          <p14:tracePt t="245054" x="6838950" y="4610100"/>
          <p14:tracePt t="245137" x="6845300" y="4610100"/>
          <p14:tracePt t="245154" x="6858000" y="4616450"/>
          <p14:tracePt t="245171" x="6864350" y="4635500"/>
          <p14:tracePt t="245187" x="6877050" y="4641850"/>
          <p14:tracePt t="245287" x="6877050" y="4660900"/>
          <p14:tracePt t="245304" x="6877050" y="4686300"/>
          <p14:tracePt t="245321" x="6877050" y="4724400"/>
          <p14:tracePt t="245337" x="6877050" y="4749800"/>
          <p14:tracePt t="245354" x="6877050" y="4762500"/>
          <p14:tracePt t="245370" x="6877050" y="4781550"/>
          <p14:tracePt t="245387" x="6870700" y="4800600"/>
          <p14:tracePt t="245404" x="6870700" y="4813300"/>
          <p14:tracePt t="245462" x="6877050" y="4781550"/>
          <p14:tracePt t="245471" x="6883400" y="4768850"/>
          <p14:tracePt t="245487" x="6896100" y="4730750"/>
          <p14:tracePt t="245504" x="6908800" y="4692650"/>
          <p14:tracePt t="245521" x="6921500" y="4654550"/>
          <p14:tracePt t="245538" x="6934200" y="4629150"/>
          <p14:tracePt t="245564" x="6959600" y="4597400"/>
          <p14:tracePt t="245573" x="6965950" y="4584700"/>
          <p14:tracePt t="245587" x="6972300" y="4572000"/>
          <p14:tracePt t="245605" x="6978650" y="4572000"/>
          <p14:tracePt t="245671" x="6978650" y="4584700"/>
          <p14:tracePt t="245688" x="6978650" y="4635500"/>
          <p14:tracePt t="245704" x="6972300" y="4705350"/>
          <p14:tracePt t="245721" x="6972300" y="4749800"/>
          <p14:tracePt t="245747" x="6972300" y="4781550"/>
          <p14:tracePt t="245804" x="6978650" y="4775200"/>
          <p14:tracePt t="245821" x="7004050" y="4743450"/>
          <p14:tracePt t="245846" x="7048500" y="4667250"/>
          <p14:tracePt t="245869" x="7105650" y="4591050"/>
          <p14:tracePt t="245878" x="7131050" y="4565650"/>
          <p14:tracePt t="245888" x="7137400" y="4559300"/>
          <p14:tracePt t="245904" x="7150100" y="4546600"/>
          <p14:tracePt t="245955" x="7150100" y="4552950"/>
          <p14:tracePt t="245972" x="7150100" y="4578350"/>
          <p14:tracePt t="245988" x="7156450" y="4616450"/>
          <p14:tracePt t="246004" x="7162800" y="4648200"/>
          <p14:tracePt t="246025" x="7169150" y="4667250"/>
          <p14:tracePt t="246071" x="7181850" y="4667250"/>
          <p14:tracePt t="246088" x="7207250" y="4654550"/>
          <p14:tracePt t="246105" x="7226300" y="4635500"/>
          <p14:tracePt t="246126" x="7239000" y="4629150"/>
          <p14:tracePt t="246138" x="7245350" y="4622800"/>
          <p14:tracePt t="246255" x="7258050" y="4635500"/>
          <p14:tracePt t="246271" x="7277100" y="4654550"/>
          <p14:tracePt t="246288" x="7296150" y="4660900"/>
          <p14:tracePt t="246305" x="7308850" y="4673600"/>
          <p14:tracePt t="246323" x="7334250" y="4679950"/>
          <p14:tracePt t="246338" x="7353300" y="4679950"/>
          <p14:tracePt t="246358" x="7366000" y="4686300"/>
          <p14:tracePt t="246526" x="7359650" y="4730750"/>
          <p14:tracePt t="246539" x="7353300" y="4768850"/>
          <p14:tracePt t="246555" x="7353300" y="4794250"/>
          <p14:tracePt t="246572" x="7353300" y="4800600"/>
          <p14:tracePt t="246638" x="7366000" y="4787900"/>
          <p14:tracePt t="246655" x="7378700" y="4768850"/>
          <p14:tracePt t="246672" x="7391400" y="4737100"/>
          <p14:tracePt t="246688" x="7391400" y="4705350"/>
          <p14:tracePt t="246705" x="7385050" y="4679950"/>
          <p14:tracePt t="246722" x="7359650" y="4648200"/>
          <p14:tracePt t="246740" x="7308850" y="4616450"/>
          <p14:tracePt t="246755" x="7270750" y="4591050"/>
          <p14:tracePt t="246772" x="7219950" y="4572000"/>
          <p14:tracePt t="246788" x="7194550" y="4565650"/>
          <p14:tracePt t="246805" x="7156450" y="4565650"/>
          <p14:tracePt t="246822" x="7118350" y="4597400"/>
          <p14:tracePt t="246838" x="7067550" y="4654550"/>
          <p14:tracePt t="246855" x="7042150" y="4699000"/>
          <p14:tracePt t="246872" x="7023100" y="4737100"/>
          <p14:tracePt t="246889" x="7010400" y="4768850"/>
          <p14:tracePt t="246909" x="7010400" y="4787900"/>
          <p14:tracePt t="246922" x="7023100" y="4832350"/>
          <p14:tracePt t="246939" x="7073900" y="4876800"/>
          <p14:tracePt t="246955" x="7143750" y="4914900"/>
          <p14:tracePt t="246972" x="7200900" y="4933950"/>
          <p14:tracePt t="246988" x="7289800" y="4933950"/>
          <p14:tracePt t="247005" x="7340600" y="4933950"/>
          <p14:tracePt t="247022" x="7404100" y="4902200"/>
          <p14:tracePt t="247038" x="7435850" y="4883150"/>
          <p14:tracePt t="247055" x="7473950" y="4838700"/>
          <p14:tracePt t="247072" x="7499350" y="4794250"/>
          <p14:tracePt t="247089" x="7505700" y="4756150"/>
          <p14:tracePt t="247105" x="7505700" y="4743450"/>
          <p14:tracePt t="247122" x="7486650" y="4730750"/>
          <p14:tracePt t="247140" x="7435850" y="4724400"/>
          <p14:tracePt t="247156" x="7366000" y="4718050"/>
          <p14:tracePt t="247172" x="7283450" y="4711700"/>
          <p14:tracePt t="247189" x="7219950" y="4705350"/>
          <p14:tracePt t="247205" x="7175500" y="4699000"/>
          <p14:tracePt t="247222" x="7150100" y="4705350"/>
          <p14:tracePt t="247239" x="7131050" y="4724400"/>
          <p14:tracePt t="247255" x="7124700" y="4749800"/>
          <p14:tracePt t="247272" x="7118350" y="4775200"/>
          <p14:tracePt t="247289" x="7118350" y="4800600"/>
          <p14:tracePt t="247306" x="7118350" y="4806950"/>
          <p14:tracePt t="247341" x="7137400" y="4806950"/>
          <p14:tracePt t="247355" x="7162800" y="4806950"/>
          <p14:tracePt t="247372" x="7181850" y="4806950"/>
          <p14:tracePt t="247389" x="7188200" y="4806950"/>
          <p14:tracePt t="247439" x="7194550" y="4806950"/>
          <p14:tracePt t="247456" x="7194550" y="4813300"/>
          <p14:tracePt t="247611" x="7200900" y="4826000"/>
          <p14:tracePt t="247622" x="7200900" y="4832350"/>
          <p14:tracePt t="247639" x="7219950" y="4845050"/>
          <p14:tracePt t="247656" x="7270750" y="4851400"/>
          <p14:tracePt t="247673" x="7321550" y="4845050"/>
          <p14:tracePt t="247689" x="7372350" y="4838700"/>
          <p14:tracePt t="247711" x="7429500" y="4819650"/>
          <p14:tracePt t="247727" x="7461250" y="4806950"/>
          <p14:tracePt t="247739" x="7505700" y="4800600"/>
          <p14:tracePt t="247756" x="7543800" y="4800600"/>
          <p14:tracePt t="247772" x="7613650" y="4800600"/>
          <p14:tracePt t="247789" x="7658100" y="4800600"/>
          <p14:tracePt t="247806" x="7670800" y="4800600"/>
          <p14:tracePt t="248004" x="7677150" y="4800600"/>
          <p14:tracePt t="248036" x="7740650" y="4813300"/>
          <p14:tracePt t="248046" x="7778750" y="4819650"/>
          <p14:tracePt t="248056" x="7804150" y="4826000"/>
          <p14:tracePt t="248081" x="7912100" y="4851400"/>
          <p14:tracePt t="248090" x="7950200" y="4857750"/>
          <p14:tracePt t="248106" x="8039100" y="4870450"/>
          <p14:tracePt t="248123" x="8121650" y="4883150"/>
          <p14:tracePt t="248140" x="8185150" y="4889500"/>
          <p14:tracePt t="248156" x="8242300" y="4889500"/>
          <p14:tracePt t="248173" x="8267700" y="4889500"/>
          <p14:tracePt t="248190" x="8280400" y="4889500"/>
          <p14:tracePt t="248209" x="8312150" y="4889500"/>
          <p14:tracePt t="248223" x="8356600" y="4883150"/>
          <p14:tracePt t="248240" x="8420100" y="4883150"/>
          <p14:tracePt t="248258" x="8483600" y="4876800"/>
          <p14:tracePt t="248273" x="8566150" y="4864100"/>
          <p14:tracePt t="248291" x="8610600" y="4857750"/>
          <p14:tracePt t="248307" x="8642350" y="4851400"/>
          <p14:tracePt t="248324" x="8655050" y="4845050"/>
          <p14:tracePt t="248340" x="8674100" y="4832350"/>
          <p14:tracePt t="248359" x="8693150" y="4826000"/>
          <p14:tracePt t="248373" x="8699500" y="4819650"/>
          <p14:tracePt t="248390" x="8712200" y="4806950"/>
          <p14:tracePt t="248406" x="8718550" y="4794250"/>
          <p14:tracePt t="248423" x="8724900" y="4781550"/>
          <p14:tracePt t="248440" x="8731250" y="4768850"/>
          <p14:tracePt t="248457" x="8731250" y="4749800"/>
          <p14:tracePt t="248473" x="8731250" y="4737100"/>
          <p14:tracePt t="248490" x="8731250" y="4730750"/>
          <p14:tracePt t="248507" x="8731250" y="4718050"/>
          <p14:tracePt t="248523" x="8724900" y="4692650"/>
          <p14:tracePt t="248540" x="8712200" y="4673600"/>
          <p14:tracePt t="248557" x="8693150" y="4635500"/>
          <p14:tracePt t="248573" x="8674100" y="4610100"/>
          <p14:tracePt t="248590" x="8648700" y="4584700"/>
          <p14:tracePt t="248606" x="8629650" y="4565650"/>
          <p14:tracePt t="248623" x="8610600" y="4559300"/>
          <p14:tracePt t="248640" x="8559800" y="4540250"/>
          <p14:tracePt t="248657" x="8528050" y="4527550"/>
          <p14:tracePt t="248673" x="8483600" y="4521200"/>
          <p14:tracePt t="248698" x="8394700" y="4508500"/>
          <p14:tracePt t="248710" x="8375650" y="4508500"/>
          <p14:tracePt t="248723" x="8331200" y="4502150"/>
          <p14:tracePt t="248740" x="8293100" y="4502150"/>
          <p14:tracePt t="248757" x="8267700" y="4502150"/>
          <p14:tracePt t="248773" x="8235950" y="4495800"/>
          <p14:tracePt t="248790" x="8191500" y="4489450"/>
          <p14:tracePt t="248807" x="8153400" y="4483100"/>
          <p14:tracePt t="248829" x="8026400" y="4483100"/>
          <p14:tracePt t="248840" x="7975600" y="4483100"/>
          <p14:tracePt t="248857" x="7880350" y="4489450"/>
          <p14:tracePt t="248880" x="7759700" y="4502150"/>
          <p14:tracePt t="248891" x="7683500" y="4508500"/>
          <p14:tracePt t="248907" x="7626350" y="4508500"/>
          <p14:tracePt t="248923" x="7600950" y="4514850"/>
          <p14:tracePt t="248940" x="7575550" y="4533900"/>
          <p14:tracePt t="248957" x="7512050" y="4572000"/>
          <p14:tracePt t="248974" x="7448550" y="4616450"/>
          <p14:tracePt t="248990" x="7397750" y="4654550"/>
          <p14:tracePt t="249013" x="7353300" y="4705350"/>
          <p14:tracePt t="249023" x="7353300" y="4711700"/>
          <p14:tracePt t="249040" x="7346950" y="4724400"/>
          <p14:tracePt t="249057" x="7353300" y="4743450"/>
          <p14:tracePt t="249074" x="7385050" y="4775200"/>
          <p14:tracePt t="249090" x="7435850" y="4819650"/>
          <p14:tracePt t="249108" x="7480300" y="4857750"/>
          <p14:tracePt t="249124" x="7550150" y="4902200"/>
          <p14:tracePt t="249140" x="7645400" y="4965700"/>
          <p14:tracePt t="249157" x="7696200" y="4997450"/>
          <p14:tracePt t="249174" x="7753350" y="5022850"/>
          <p14:tracePt t="249190" x="7797800" y="5035550"/>
          <p14:tracePt t="249207" x="7874000" y="5054600"/>
          <p14:tracePt t="249224" x="7931150" y="5067300"/>
          <p14:tracePt t="249241" x="7994650" y="5080000"/>
          <p14:tracePt t="249257" x="8045450" y="5086350"/>
          <p14:tracePt t="249280" x="8108950" y="5086350"/>
          <p14:tracePt t="249290" x="8140700" y="5073650"/>
          <p14:tracePt t="249307" x="8204200" y="5060950"/>
          <p14:tracePt t="249324" x="8305800" y="5041900"/>
          <p14:tracePt t="249340" x="8401050" y="5010150"/>
          <p14:tracePt t="249357" x="8496300" y="4991100"/>
          <p14:tracePt t="249374" x="8616950" y="4959350"/>
          <p14:tracePt t="249391" x="8655050" y="4940300"/>
          <p14:tracePt t="249407" x="8674100" y="4933950"/>
          <p14:tracePt t="249424" x="8680450" y="4927600"/>
          <p14:tracePt t="249441" x="8693150" y="4921250"/>
          <p14:tracePt t="249457" x="8705850" y="4914900"/>
          <p14:tracePt t="249474" x="8718550" y="4908550"/>
          <p14:tracePt t="249491" x="8731250" y="4902200"/>
          <p14:tracePt t="249507" x="8743950" y="4902200"/>
          <p14:tracePt t="249524" x="8743950" y="4895850"/>
          <p14:tracePt t="249541" x="8750300" y="4889500"/>
          <p14:tracePt t="249558" x="8756650" y="4889500"/>
          <p14:tracePt t="249574" x="8763000" y="4876800"/>
          <p14:tracePt t="249591" x="8769350" y="4864100"/>
          <p14:tracePt t="249608" x="8769350" y="4845050"/>
          <p14:tracePt t="249624" x="8775700" y="4813300"/>
          <p14:tracePt t="249641" x="8775700" y="4794250"/>
          <p14:tracePt t="249658" x="8782050" y="4775200"/>
          <p14:tracePt t="249677" x="8782050" y="4768850"/>
          <p14:tracePt t="249691" x="8782050" y="4762500"/>
          <p14:tracePt t="249707" x="8782050" y="4756150"/>
          <p14:tracePt t="249724" x="8775700" y="4749800"/>
          <p14:tracePt t="249741" x="8769350" y="4737100"/>
          <p14:tracePt t="249758" x="8763000" y="4711700"/>
          <p14:tracePt t="249774" x="8756650" y="4699000"/>
          <p14:tracePt t="249791" x="8743950" y="4673600"/>
          <p14:tracePt t="249809" x="8731250" y="4648200"/>
          <p14:tracePt t="249824" x="8724900" y="4641850"/>
          <p14:tracePt t="249858" x="8718550" y="4641850"/>
          <p14:tracePt t="249875" x="8705850" y="4641850"/>
          <p14:tracePt t="249892" x="8693150" y="4641850"/>
          <p14:tracePt t="249908" x="8674100" y="4641850"/>
          <p14:tracePt t="249925" x="8648700" y="4648200"/>
          <p14:tracePt t="249941" x="8623300" y="4648200"/>
          <p14:tracePt t="249962" x="8610600" y="4648200"/>
          <p14:tracePt t="249974" x="8604250" y="4648200"/>
          <p14:tracePt t="250008" x="8591550" y="4648200"/>
          <p14:tracePt t="250024" x="8566150" y="4648200"/>
          <p14:tracePt t="250044" x="8528050" y="4641850"/>
          <p14:tracePt t="250058" x="8483600" y="4641850"/>
          <p14:tracePt t="250074" x="8445500" y="4648200"/>
          <p14:tracePt t="250092" x="8426450" y="4654550"/>
          <p14:tracePt t="250108" x="8407400" y="4660900"/>
          <p14:tracePt t="250130" x="8388350" y="4660900"/>
          <p14:tracePt t="250141" x="8382000" y="4660900"/>
          <p14:tracePt t="250158" x="8369300" y="4660900"/>
          <p14:tracePt t="250175" x="8356600" y="4660900"/>
          <p14:tracePt t="250192" x="8343900" y="4660900"/>
          <p14:tracePt t="250208" x="8331200" y="4660900"/>
          <p14:tracePt t="250341" x="8324850" y="4686300"/>
          <p14:tracePt t="250358" x="8324850" y="4724400"/>
          <p14:tracePt t="250375" x="8324850" y="4762500"/>
          <p14:tracePt t="250391" x="8324850" y="4794250"/>
          <p14:tracePt t="250408" x="8331200" y="4813300"/>
          <p14:tracePt t="250425" x="8337550" y="4813300"/>
          <p14:tracePt t="250642" x="8343900" y="4813300"/>
          <p14:tracePt t="250659" x="8375650" y="4806950"/>
          <p14:tracePt t="250677" x="8458200" y="4794250"/>
          <p14:tracePt t="250692" x="8572500" y="4775200"/>
          <p14:tracePt t="250708" x="8769350" y="4743450"/>
          <p14:tracePt t="250725" x="8915400" y="4711700"/>
          <p14:tracePt t="250742" x="9036050" y="4679950"/>
          <p14:tracePt t="250759" x="9118600" y="4654550"/>
          <p14:tracePt t="250776" x="9188450" y="4622800"/>
          <p14:tracePt t="250792" x="9232900" y="4597400"/>
          <p14:tracePt t="250808" x="9271000" y="4572000"/>
          <p14:tracePt t="250825" x="9290050" y="4559300"/>
          <p14:tracePt t="250842" x="9302750" y="4546600"/>
          <p14:tracePt t="250858" x="9309100" y="4533900"/>
          <p14:tracePt t="250878" x="9315450" y="4508500"/>
          <p14:tracePt t="250892" x="9321800" y="4502150"/>
          <p14:tracePt t="250908" x="9321800" y="4495800"/>
          <p14:tracePt t="251126" x="9328150" y="4476750"/>
          <p14:tracePt t="251142" x="9353550" y="4413250"/>
          <p14:tracePt t="251159" x="9372600" y="4375150"/>
          <p14:tracePt t="251175" x="9378950" y="4337050"/>
          <p14:tracePt t="251192" x="9391650" y="4305300"/>
          <p14:tracePt t="251209" x="9391650" y="4267200"/>
          <p14:tracePt t="251226" x="9391650" y="4222750"/>
          <p14:tracePt t="251242" x="9366250" y="4133850"/>
          <p14:tracePt t="251259" x="9328150" y="4051300"/>
          <p14:tracePt t="251276" x="9283700" y="3981450"/>
          <p14:tracePt t="251292" x="9251950" y="3949700"/>
          <p14:tracePt t="251309" x="9239250" y="3943350"/>
          <p14:tracePt t="251359" x="9232900" y="3943350"/>
          <p14:tracePt t="251376" x="9207500" y="3943350"/>
          <p14:tracePt t="251403" x="9137650" y="3937000"/>
          <p14:tracePt t="251413" x="9137650" y="3930650"/>
          <p14:tracePt t="251425" x="9118600" y="3930650"/>
          <p14:tracePt t="251444" x="9093200" y="3937000"/>
          <p14:tracePt t="251460" x="9055100" y="3962400"/>
          <p14:tracePt t="251476" x="9023350" y="3987800"/>
          <p14:tracePt t="251499" x="8991600" y="4025900"/>
          <p14:tracePt t="251509" x="8985250" y="4044950"/>
          <p14:tracePt t="251526" x="8978900" y="4057650"/>
          <p14:tracePt t="251543" x="8978900" y="4083050"/>
          <p14:tracePt t="251559" x="8972550" y="4114800"/>
          <p14:tracePt t="251577" x="8966200" y="4140200"/>
          <p14:tracePt t="251592" x="8947150" y="4184650"/>
          <p14:tracePt t="251609" x="8921750" y="4254500"/>
          <p14:tracePt t="251610" x="8909050" y="4279900"/>
          <p14:tracePt t="251636" x="8883650" y="4368800"/>
          <p14:tracePt t="251645" x="8877300" y="4387850"/>
          <p14:tracePt t="251659" x="8877300" y="4425950"/>
          <p14:tracePt t="251676" x="8877300" y="4470400"/>
          <p14:tracePt t="251693" x="8877300" y="4495800"/>
          <p14:tracePt t="251709" x="8877300" y="4546600"/>
          <p14:tracePt t="251726" x="8883650" y="4572000"/>
          <p14:tracePt t="251743" x="8883650" y="4603750"/>
          <p14:tracePt t="251760" x="8890000" y="4641850"/>
          <p14:tracePt t="251788" x="8928100" y="4749800"/>
          <p14:tracePt t="251801" x="8934450" y="4775200"/>
          <p14:tracePt t="251824" x="8959850" y="4838700"/>
          <p14:tracePt t="251832" x="8966200" y="4851400"/>
          <p14:tracePt t="251844" x="8972550" y="4864100"/>
          <p14:tracePt t="251860" x="8978900" y="4870450"/>
          <p14:tracePt t="251876" x="8978900" y="4876800"/>
          <p14:tracePt t="251931" x="8985250" y="4883150"/>
          <p14:tracePt t="251943" x="8991600" y="4895850"/>
          <p14:tracePt t="251961" x="9029700" y="4940300"/>
          <p14:tracePt t="251976" x="9061450" y="4959350"/>
          <p14:tracePt t="251993" x="9086850" y="4978400"/>
          <p14:tracePt t="252010" x="9093200" y="4978400"/>
          <p14:tracePt t="252026" x="9105900" y="4984750"/>
          <p14:tracePt t="252076" x="9112250" y="4984750"/>
          <p14:tracePt t="252099" x="9156700" y="4997450"/>
          <p14:tracePt t="252110" x="9169400" y="4997450"/>
          <p14:tracePt t="252126" x="9232900" y="4997450"/>
          <p14:tracePt t="252143" x="9283700" y="4978400"/>
          <p14:tracePt t="252160" x="9334500" y="4953000"/>
          <p14:tracePt t="252178" x="9404350" y="4914900"/>
          <p14:tracePt t="252193" x="9423400" y="4895850"/>
          <p14:tracePt t="252210" x="9448800" y="4864100"/>
          <p14:tracePt t="252212" x="9455150" y="4857750"/>
          <p14:tracePt t="252228" x="9467850" y="4813300"/>
          <p14:tracePt t="252253" x="9486900" y="4756150"/>
          <p14:tracePt t="252261" x="9493250" y="4724400"/>
          <p14:tracePt t="252277" x="9499600" y="4667250"/>
          <p14:tracePt t="252293" x="9505950" y="4616450"/>
          <p14:tracePt t="252310" x="9505950" y="4533900"/>
          <p14:tracePt t="252326" x="9505950" y="4470400"/>
          <p14:tracePt t="252343" x="9505950" y="4387850"/>
          <p14:tracePt t="252360" x="9505950" y="4324350"/>
          <p14:tracePt t="252378" x="9505950" y="4292600"/>
          <p14:tracePt t="252393" x="9499600" y="4254500"/>
          <p14:tracePt t="252410" x="9493250" y="4222750"/>
          <p14:tracePt t="252435" x="9474200" y="4165600"/>
          <p14:tracePt t="252446" x="9455150" y="4102100"/>
          <p14:tracePt t="252460" x="9442450" y="4064000"/>
          <p14:tracePt t="252477" x="9436100" y="4032250"/>
          <p14:tracePt t="252493" x="9429750" y="4006850"/>
          <p14:tracePt t="252510" x="9423400" y="4000500"/>
          <p14:tracePt t="252543" x="9417050" y="3994150"/>
          <p14:tracePt t="252563" x="9404350" y="3981450"/>
          <p14:tracePt t="252576" x="9385300" y="3968750"/>
          <p14:tracePt t="252596" x="9366250" y="3949700"/>
          <p14:tracePt t="252610" x="9340850" y="3924300"/>
          <p14:tracePt t="252628" x="9315450" y="3905250"/>
          <p14:tracePt t="252644" x="9290050" y="3892550"/>
          <p14:tracePt t="252660" x="9264650" y="3879850"/>
          <p14:tracePt t="252677" x="9239250" y="3867150"/>
          <p14:tracePt t="252694" x="9220200" y="3860800"/>
          <p14:tracePt t="252713" x="9207500" y="3848100"/>
          <p14:tracePt t="252726" x="9201150" y="3848100"/>
          <p14:tracePt t="252743" x="9188450" y="3848100"/>
          <p14:tracePt t="252760" x="9169400" y="3841750"/>
          <p14:tracePt t="252777" x="9137650" y="3841750"/>
          <p14:tracePt t="252794" x="9112250" y="3848100"/>
          <p14:tracePt t="252810" x="9093200" y="3848100"/>
          <p14:tracePt t="252827" x="9086850" y="3854450"/>
          <p14:tracePt t="252843" x="9080500" y="3867150"/>
          <p14:tracePt t="252860" x="9074150" y="3892550"/>
          <p14:tracePt t="252877" x="9055100" y="3924300"/>
          <p14:tracePt t="252893" x="9036050" y="3968750"/>
          <p14:tracePt t="252910" x="9017000" y="4006850"/>
          <p14:tracePt t="252934" x="9004300" y="4070350"/>
          <p14:tracePt t="252945" x="9004300" y="4089400"/>
          <p14:tracePt t="252972" x="9004300" y="4127500"/>
          <p14:tracePt t="252980" x="9004300" y="4133850"/>
          <p14:tracePt t="253004" x="9004300" y="4171950"/>
          <p14:tracePt t="253011" x="9004300" y="4184650"/>
          <p14:tracePt t="253030" x="9004300" y="4235450"/>
          <p14:tracePt t="253044" x="9004300" y="4273550"/>
          <p14:tracePt t="253060" x="9004300" y="4330700"/>
          <p14:tracePt t="253077" x="9010650" y="4362450"/>
          <p14:tracePt t="253094" x="9017000" y="4400550"/>
          <p14:tracePt t="253111" x="9029700" y="4432300"/>
          <p14:tracePt t="253127" x="9029700" y="4483100"/>
          <p14:tracePt t="253144" x="9029700" y="4502150"/>
          <p14:tracePt t="253160" x="9029700" y="4514850"/>
          <p14:tracePt t="253177" x="9029700" y="4533900"/>
          <p14:tracePt t="253178" x="9029700" y="4540250"/>
          <p14:tracePt t="253294" x="9029700" y="4546600"/>
          <p14:tracePt t="253310" x="9055100" y="4559300"/>
          <p14:tracePt t="253327" x="9080500" y="4565650"/>
          <p14:tracePt t="253344" x="9099550" y="4565650"/>
          <p14:tracePt t="253361" x="9131300" y="4559300"/>
          <p14:tracePt t="253377" x="9182100" y="4533900"/>
          <p14:tracePt t="253397" x="9258300" y="4489450"/>
          <p14:tracePt t="253411" x="9264650" y="4483100"/>
          <p14:tracePt t="253427" x="9290050" y="4470400"/>
          <p14:tracePt t="253459" x="9296400" y="4470400"/>
          <p14:tracePt t="253510" x="9296400" y="4464050"/>
          <p14:tracePt t="253528" x="9309100" y="4451350"/>
          <p14:tracePt t="253544" x="9340850" y="4406900"/>
          <p14:tracePt t="253561" x="9347200" y="4387850"/>
          <p14:tracePt t="253577" x="9353550" y="4375150"/>
          <p14:tracePt t="253595" x="9353550" y="4362450"/>
          <p14:tracePt t="253611" x="9359900" y="4343400"/>
          <p14:tracePt t="253627" x="9366250" y="4318000"/>
          <p14:tracePt t="253644" x="9372600" y="4292600"/>
          <p14:tracePt t="253661" x="9378950" y="4267200"/>
          <p14:tracePt t="253678" x="9385300" y="4229100"/>
          <p14:tracePt t="253694" x="9385300" y="4197350"/>
          <p14:tracePt t="253711" x="9385300" y="4178300"/>
          <p14:tracePt t="253728" x="9385300" y="4165600"/>
          <p14:tracePt t="253744" x="9385300" y="4152900"/>
          <p14:tracePt t="253761" x="9385300" y="4146550"/>
          <p14:tracePt t="253778" x="9385300" y="4133850"/>
          <p14:tracePt t="253794" x="9385300" y="4089400"/>
          <p14:tracePt t="253812" x="9372600" y="4051300"/>
          <p14:tracePt t="253839" x="9353550" y="3994150"/>
          <p14:tracePt t="253848" x="9353550" y="3981450"/>
          <p14:tracePt t="253861" x="9353550" y="3975100"/>
          <p14:tracePt t="253945" x="9347200" y="3975100"/>
          <p14:tracePt t="253955" x="9340850" y="3968750"/>
          <p14:tracePt t="253967" x="9334500" y="3962400"/>
          <p14:tracePt t="253978" x="9321800" y="3949700"/>
          <p14:tracePt t="253994" x="9290050" y="3930650"/>
          <p14:tracePt t="254011" x="9277350" y="3924300"/>
          <p14:tracePt t="254111" x="9271000" y="3924300"/>
          <p14:tracePt t="254128" x="9207500" y="3930650"/>
          <p14:tracePt t="254145" x="9150350" y="3943350"/>
          <p14:tracePt t="254161" x="9137650" y="3943350"/>
          <p14:tracePt t="254227" x="9137650" y="3949700"/>
          <p14:tracePt t="254245" x="9137650" y="3962400"/>
          <p14:tracePt t="254262" x="9137650" y="3981450"/>
          <p14:tracePt t="254279" x="9137650" y="4000500"/>
          <p14:tracePt t="254304" x="9131300" y="4025900"/>
          <p14:tracePt t="254312" x="9131300" y="4032250"/>
          <p14:tracePt t="254328" x="9124950" y="4038600"/>
          <p14:tracePt t="254353" x="9124950" y="4057650"/>
          <p14:tracePt t="254367" x="9124950" y="4095750"/>
          <p14:tracePt t="254379" x="9124950" y="4108450"/>
          <p14:tracePt t="254395" x="9124950" y="4146550"/>
          <p14:tracePt t="254412" x="9137650" y="4165600"/>
          <p14:tracePt t="254428" x="9144000" y="4171950"/>
          <p14:tracePt t="254495" x="9150350" y="4171950"/>
          <p14:tracePt t="254512" x="9156700" y="4171950"/>
          <p14:tracePt t="254549" x="9169400" y="4171950"/>
          <p14:tracePt t="254562" x="9175750" y="4171950"/>
          <p14:tracePt t="254579" x="9226550" y="4165600"/>
          <p14:tracePt t="254596" x="9277350" y="4159250"/>
          <p14:tracePt t="254612" x="9309100" y="4140200"/>
          <p14:tracePt t="254629" x="9334500" y="4114800"/>
          <p14:tracePt t="254645" x="9340850" y="4095750"/>
          <p14:tracePt t="254662" x="9347200" y="4076700"/>
          <p14:tracePt t="254681" x="9353550" y="4057650"/>
          <p14:tracePt t="254695" x="9353550" y="4044950"/>
          <p14:tracePt t="254712" x="9353550" y="4032250"/>
          <p14:tracePt t="254728" x="9353550" y="4000500"/>
          <p14:tracePt t="254746" x="9340850" y="3968750"/>
          <p14:tracePt t="254772" x="9296400" y="3905250"/>
          <p14:tracePt t="254786" x="9264650" y="3873500"/>
          <p14:tracePt t="254799" x="9226550" y="3848100"/>
          <p14:tracePt t="254812" x="9213850" y="3848100"/>
          <p14:tracePt t="254829" x="9207500" y="3841750"/>
          <p14:tracePt t="254845" x="9201150" y="3841750"/>
          <p14:tracePt t="254862" x="9188450" y="3860800"/>
          <p14:tracePt t="254879" x="9175750" y="3892550"/>
          <p14:tracePt t="254895" x="9163050" y="3930650"/>
          <p14:tracePt t="254912" x="9163050" y="3968750"/>
          <p14:tracePt t="254929" x="9163050" y="4000500"/>
          <p14:tracePt t="254950" x="9163050" y="4025900"/>
          <p14:tracePt t="254963" x="9169400" y="4032250"/>
          <p14:tracePt t="254982" x="9226550" y="4070350"/>
          <p14:tracePt t="254996" x="9251950" y="4089400"/>
          <p14:tracePt t="255012" x="9290050" y="4108450"/>
          <p14:tracePt t="255029" x="9321800" y="4133850"/>
          <p14:tracePt t="255045" x="9328150" y="4140200"/>
          <p14:tracePt t="255112" x="9340850" y="4108450"/>
          <p14:tracePt t="255130" x="9353550" y="4064000"/>
          <p14:tracePt t="255146" x="9359900" y="4032250"/>
          <p14:tracePt t="255162" x="9359900" y="4006850"/>
          <p14:tracePt t="255179" x="9359900" y="3994150"/>
          <p14:tracePt t="255229" x="9359900" y="3981450"/>
          <p14:tracePt t="255245" x="9347200" y="3962400"/>
          <p14:tracePt t="255263" x="9321800" y="3949700"/>
          <p14:tracePt t="255279" x="9277350" y="3917950"/>
          <p14:tracePt t="255296" x="9258300" y="3911600"/>
          <p14:tracePt t="255346" x="9251950" y="3924300"/>
          <p14:tracePt t="255362" x="9220200" y="3975100"/>
          <p14:tracePt t="255379" x="9194800" y="4019550"/>
          <p14:tracePt t="255397" x="9175750" y="4038600"/>
          <p14:tracePt t="255423" x="9156700" y="4057650"/>
          <p14:tracePt t="255437" x="9156700" y="4064000"/>
          <p14:tracePt t="255450" x="9156700" y="4070350"/>
          <p14:tracePt t="255468" x="9156700" y="4089400"/>
          <p14:tracePt t="255479" x="9156700" y="4102100"/>
          <p14:tracePt t="255496" x="9156700" y="4133850"/>
          <p14:tracePt t="255513" x="9156700" y="4171950"/>
          <p14:tracePt t="255529" x="9175750" y="4203700"/>
          <p14:tracePt t="255550" x="9194800" y="4222750"/>
          <p14:tracePt t="255609" x="9201150" y="4222750"/>
          <p14:tracePt t="255617" x="9207500" y="4216400"/>
          <p14:tracePt t="255635" x="9226550" y="4191000"/>
          <p14:tracePt t="255646" x="9251950" y="4159250"/>
          <p14:tracePt t="255663" x="9277350" y="4127500"/>
          <p14:tracePt t="255679" x="9290050" y="4095750"/>
          <p14:tracePt t="255705" x="9290050" y="4064000"/>
          <p14:tracePt t="255718" x="9290050" y="4032250"/>
          <p14:tracePt t="255732" x="9283700" y="4013200"/>
          <p14:tracePt t="255746" x="9283700" y="4000500"/>
          <p14:tracePt t="255764" x="9271000" y="3981450"/>
          <p14:tracePt t="255786" x="9245600" y="3962400"/>
          <p14:tracePt t="255796" x="9226550" y="3949700"/>
          <p14:tracePt t="255813" x="9201150" y="3943350"/>
          <p14:tracePt t="255830" x="9182100" y="3943350"/>
          <p14:tracePt t="255846" x="9163050" y="3943350"/>
          <p14:tracePt t="255863" x="9144000" y="3943350"/>
          <p14:tracePt t="255879" x="9105900" y="3968750"/>
          <p14:tracePt t="255896" x="9080500" y="4006850"/>
          <p14:tracePt t="255915" x="9055100" y="4051300"/>
          <p14:tracePt t="255929" x="9048750" y="4083050"/>
          <p14:tracePt t="255946" x="9048750" y="4108450"/>
          <p14:tracePt t="255963" x="9055100" y="4121150"/>
          <p14:tracePt t="255980" x="9086850" y="4140200"/>
          <p14:tracePt t="255996" x="9124950" y="4159250"/>
          <p14:tracePt t="256013" x="9175750" y="4178300"/>
          <p14:tracePt t="256036" x="9226550" y="4178300"/>
          <p14:tracePt t="256046" x="9239250" y="4178300"/>
          <p14:tracePt t="256063" x="9251950" y="4165600"/>
          <p14:tracePt t="256079" x="9258300" y="4159250"/>
          <p14:tracePt t="256096" x="9271000" y="4127500"/>
          <p14:tracePt t="256123" x="9277350" y="4070350"/>
          <p14:tracePt t="256139" x="9264650" y="4032250"/>
          <p14:tracePt t="256155" x="9232900" y="3994150"/>
          <p14:tracePt t="256167" x="9213850" y="3975100"/>
          <p14:tracePt t="256168" x="9201150" y="3968750"/>
          <p14:tracePt t="256180" x="9194800" y="3962400"/>
          <p14:tracePt t="256196" x="9169400" y="3949700"/>
          <p14:tracePt t="256230" x="9150350" y="3962400"/>
          <p14:tracePt t="256247" x="9118600" y="4000500"/>
          <p14:tracePt t="256266" x="9093200" y="4051300"/>
          <p14:tracePt t="256280" x="9080500" y="4095750"/>
          <p14:tracePt t="256296" x="9074150" y="4133850"/>
          <p14:tracePt t="256313" x="9067800" y="4159250"/>
          <p14:tracePt t="256330" x="9067800" y="4165600"/>
          <p14:tracePt t="256346" x="9080500" y="4178300"/>
          <p14:tracePt t="256364" x="9099550" y="4184650"/>
          <p14:tracePt t="256391" x="9182100" y="4203700"/>
          <p14:tracePt t="256401" x="9201150" y="4210050"/>
          <p14:tracePt t="256413" x="9226550" y="4210050"/>
          <p14:tracePt t="256430" x="9264650" y="4210050"/>
          <p14:tracePt t="256447" x="9309100" y="4184650"/>
          <p14:tracePt t="256463" x="9340850" y="4165600"/>
          <p14:tracePt t="256480" x="9366250" y="4140200"/>
          <p14:tracePt t="256497" x="9378950" y="4102100"/>
          <p14:tracePt t="256513" x="9391650" y="4076700"/>
          <p14:tracePt t="256530" x="9391650" y="4057650"/>
          <p14:tracePt t="256549" x="9391650" y="4032250"/>
          <p14:tracePt t="256564" x="9391650" y="4013200"/>
          <p14:tracePt t="256580" x="9385300" y="4000500"/>
          <p14:tracePt t="256598" x="9372600" y="3987800"/>
          <p14:tracePt t="256614" x="9366250" y="3987800"/>
          <p14:tracePt t="256664" x="9353550" y="3994150"/>
          <p14:tracePt t="256680" x="9334500" y="4013200"/>
          <p14:tracePt t="256948" x="9334500" y="4019550"/>
          <p14:tracePt t="256964" x="9334500" y="4025900"/>
          <p14:tracePt t="257066" x="9328150" y="4038600"/>
          <p14:tracePt t="257081" x="9321800" y="4057650"/>
          <p14:tracePt t="257114" x="9271000" y="4191000"/>
          <p14:tracePt t="257130" x="9226550" y="4318000"/>
          <p14:tracePt t="257147" x="9207500" y="4387850"/>
          <p14:tracePt t="257164" x="9194800" y="4445000"/>
          <p14:tracePt t="257180" x="9188450" y="4502150"/>
          <p14:tracePt t="257197" x="9188450" y="4552950"/>
          <p14:tracePt t="257214" x="9188450" y="4641850"/>
          <p14:tracePt t="257231" x="9182100" y="4718050"/>
          <p14:tracePt t="257254" x="9175750" y="4794250"/>
          <p14:tracePt t="257265" x="9175750" y="4806950"/>
          <p14:tracePt t="257280" x="9175750" y="4813300"/>
          <p14:tracePt t="257308" x="9175750" y="4819650"/>
          <p14:tracePt t="257321" x="9182100" y="4826000"/>
          <p14:tracePt t="257340" x="9188450" y="4857750"/>
          <p14:tracePt t="257355" x="9194800" y="4870450"/>
          <p14:tracePt t="257369" x="9194800" y="4895850"/>
          <p14:tracePt t="257381" x="9194800" y="4902200"/>
          <p14:tracePt t="257538" x="9201150" y="4902200"/>
          <p14:tracePt t="257583" x="9201150" y="4895850"/>
          <p14:tracePt t="257608" x="9220200" y="4889500"/>
          <p14:tracePt t="257623" x="9239250" y="4883150"/>
          <p14:tracePt t="257638" x="9258300" y="4870450"/>
          <p14:tracePt t="257647" x="9271000" y="4864100"/>
          <p14:tracePt t="257667" x="9296400" y="4832350"/>
          <p14:tracePt t="257681" x="9302750" y="4813300"/>
          <p14:tracePt t="257699" x="9334500" y="4743450"/>
          <p14:tracePt t="257714" x="9340850" y="4718050"/>
          <p14:tracePt t="257733" x="9353550" y="4679950"/>
          <p14:tracePt t="257734" x="9353550" y="4667250"/>
          <p14:tracePt t="257749" x="9359900" y="4641850"/>
          <p14:tracePt t="257781" x="9359900" y="4635500"/>
          <p14:tracePt t="257798" x="9353550" y="4629150"/>
          <p14:tracePt t="257814" x="9347200" y="4629150"/>
          <p14:tracePt t="257831" x="9347200" y="4622800"/>
          <p14:tracePt t="257855" x="9340850" y="4610100"/>
          <p14:tracePt t="257866" x="9334500" y="4603750"/>
          <p14:tracePt t="257883" x="9315450" y="4578350"/>
          <p14:tracePt t="257898" x="9302750" y="4552950"/>
          <p14:tracePt t="257914" x="9296400" y="4546600"/>
          <p14:tracePt t="257965" x="9296400" y="4559300"/>
          <p14:tracePt t="257981" x="9290050" y="4565650"/>
          <p14:tracePt t="258015" x="9302750" y="4540250"/>
          <p14:tracePt t="258031" x="9334500" y="4489450"/>
          <p14:tracePt t="258048" x="9366250" y="4425950"/>
          <p14:tracePt t="258078" x="9391650" y="4349750"/>
          <p14:tracePt t="258089" x="9398000" y="4337050"/>
          <p14:tracePt t="258100" x="9398000" y="4330700"/>
          <p14:tracePt t="258148" x="9398000" y="4311650"/>
          <p14:tracePt t="258165" x="9398000" y="4279900"/>
          <p14:tracePt t="258182" x="9391650" y="4216400"/>
          <p14:tracePt t="258198" x="9359900" y="4095750"/>
          <p14:tracePt t="258215" x="9347200" y="4044950"/>
          <p14:tracePt t="258231" x="9347200" y="4019550"/>
          <p14:tracePt t="258248" x="9340850" y="4000500"/>
          <p14:tracePt t="258265" x="9334500" y="3987800"/>
          <p14:tracePt t="258281" x="9328150" y="3981450"/>
          <p14:tracePt t="258298" x="9321800" y="3975100"/>
          <p14:tracePt t="258326" x="9302750" y="3968750"/>
          <p14:tracePt t="258341" x="9277350" y="3962400"/>
          <p14:tracePt t="258354" x="9239250" y="3956050"/>
          <p14:tracePt t="258365" x="9220200" y="3949700"/>
          <p14:tracePt t="258381" x="9207500" y="3949700"/>
          <p14:tracePt t="258398" x="9194800" y="3949700"/>
          <p14:tracePt t="258415" x="9182100" y="3968750"/>
          <p14:tracePt t="258432" x="9156700" y="3994150"/>
          <p14:tracePt t="258448" x="9118600" y="4051300"/>
          <p14:tracePt t="258465" x="9074150" y="4108450"/>
          <p14:tracePt t="258482" x="9042400" y="4159250"/>
          <p14:tracePt t="258500" x="9023350" y="4210050"/>
          <p14:tracePt t="258517" x="8997950" y="4267200"/>
          <p14:tracePt t="258532" x="8985250" y="4337050"/>
          <p14:tracePt t="258561" x="8978900" y="4445000"/>
          <p14:tracePt t="258577" x="8978900" y="4521200"/>
          <p14:tracePt t="258589" x="8978900" y="4559300"/>
          <p14:tracePt t="258598" x="8985250" y="4572000"/>
          <p14:tracePt t="258615" x="8985250" y="4584700"/>
          <p14:tracePt t="258649" x="8985250" y="4591050"/>
          <p14:tracePt t="258665" x="8991600" y="4597400"/>
          <p14:tracePt t="258682" x="9017000" y="4616450"/>
          <p14:tracePt t="258704" x="9055100" y="4648200"/>
          <p14:tracePt t="258716" x="9074150" y="4660900"/>
          <p14:tracePt t="258732" x="9105900" y="4673600"/>
          <p14:tracePt t="258749" x="9131300" y="4679950"/>
          <p14:tracePt t="258772" x="9201150" y="4660900"/>
          <p14:tracePt t="258792" x="9264650" y="4616450"/>
          <p14:tracePt t="258802" x="9277350" y="4597400"/>
          <p14:tracePt t="258815" x="9315450" y="4552950"/>
          <p14:tracePt t="258832" x="9321800" y="4533900"/>
          <p14:tracePt t="258848" x="9359900" y="4470400"/>
          <p14:tracePt t="258865" x="9372600" y="4432300"/>
          <p14:tracePt t="258882" x="9385300" y="4362450"/>
          <p14:tracePt t="258900" x="9385300" y="4311650"/>
          <p14:tracePt t="258916" x="9385300" y="4241800"/>
          <p14:tracePt t="258932" x="9366250" y="4140200"/>
          <p14:tracePt t="258949" x="9353550" y="4083050"/>
          <p14:tracePt t="258965" x="9347200" y="4038600"/>
          <p14:tracePt t="258982" x="9334500" y="4000500"/>
          <p14:tracePt t="258999" x="9328150" y="3981450"/>
          <p14:tracePt t="259015" x="9315450" y="3975100"/>
          <p14:tracePt t="259032" x="9315450" y="3968750"/>
          <p14:tracePt t="259069" x="9309100" y="3968750"/>
          <p14:tracePt t="259115" x="9290050" y="3981450"/>
          <p14:tracePt t="259132" x="9251950" y="4013200"/>
          <p14:tracePt t="259149" x="9207500" y="4057650"/>
          <p14:tracePt t="259166" x="9175750" y="4095750"/>
          <p14:tracePt t="259182" x="9150350" y="4127500"/>
          <p14:tracePt t="259200" x="9124950" y="4159250"/>
          <p14:tracePt t="259216" x="9112250" y="4184650"/>
          <p14:tracePt t="259232" x="9099550" y="4216400"/>
          <p14:tracePt t="259268" x="9099550" y="4318000"/>
          <p14:tracePt t="259291" x="9099550" y="4394200"/>
          <p14:tracePt t="259300" x="9105900" y="4425950"/>
          <p14:tracePt t="259315" x="9112250" y="4514850"/>
          <p14:tracePt t="259332" x="9118600" y="4559300"/>
          <p14:tracePt t="259349" x="9131300" y="4603750"/>
          <p14:tracePt t="259366" x="9144000" y="4629150"/>
          <p14:tracePt t="259383" x="9156700" y="4648200"/>
          <p14:tracePt t="259402" x="9175750" y="4667250"/>
          <p14:tracePt t="259429" x="9188450" y="4692650"/>
          <p14:tracePt t="259449" x="9194800" y="4699000"/>
          <p14:tracePt t="259582" x="9194800" y="4705350"/>
          <p14:tracePt t="259599" x="9194800" y="4711700"/>
          <p14:tracePt t="259616" x="9201150" y="4711700"/>
          <p14:tracePt t="260048" x="9194800" y="4718050"/>
          <p14:tracePt t="260083" x="9194800" y="4724400"/>
          <p14:tracePt t="260116" x="9194800" y="4737100"/>
          <p14:tracePt t="260133" x="9194800" y="4762500"/>
          <p14:tracePt t="260152" x="9194800" y="4794250"/>
          <p14:tracePt t="260166" x="9201150" y="4813300"/>
          <p14:tracePt t="260190" x="9207500" y="4819650"/>
          <p14:tracePt t="260266" x="9213850" y="4819650"/>
          <p14:tracePt t="260283" x="9220200" y="4806950"/>
          <p14:tracePt t="260300" x="9239250" y="4787900"/>
          <p14:tracePt t="260319" x="9264650" y="4749800"/>
          <p14:tracePt t="260333" x="9271000" y="4730750"/>
          <p14:tracePt t="260350" x="9283700" y="4705350"/>
          <p14:tracePt t="260367" x="9296400" y="4654550"/>
          <p14:tracePt t="260383" x="9296400" y="4622800"/>
          <p14:tracePt t="260400" x="9296400" y="4597400"/>
          <p14:tracePt t="260416" x="9296400" y="4578350"/>
          <p14:tracePt t="260433" x="9290050" y="4572000"/>
          <p14:tracePt t="260454" x="9290050" y="4565650"/>
          <p14:tracePt t="260483" x="9283700" y="4565650"/>
          <p14:tracePt t="260519" x="9264650" y="4559300"/>
          <p14:tracePt t="260533" x="9220200" y="4559300"/>
          <p14:tracePt t="260550" x="9175750" y="4559300"/>
          <p14:tracePt t="260567" x="9156700" y="4559300"/>
          <p14:tracePt t="260583" x="9144000" y="4559300"/>
          <p14:tracePt t="260663" x="9112250" y="4584700"/>
          <p14:tracePt t="260674" x="9086850" y="4610100"/>
          <p14:tracePt t="260684" x="9067800" y="4635500"/>
          <p14:tracePt t="260708" x="9036050" y="4679950"/>
          <p14:tracePt t="260718" x="9036050" y="4686300"/>
          <p14:tracePt t="260733" x="9023350" y="4705350"/>
          <p14:tracePt t="260750" x="9023350" y="4718050"/>
          <p14:tracePt t="260767" x="9010650" y="4749800"/>
          <p14:tracePt t="260784" x="8997950" y="4787900"/>
          <p14:tracePt t="260800" x="8991600" y="4813300"/>
          <p14:tracePt t="260817" x="8978900" y="4851400"/>
          <p14:tracePt t="260834" x="8972550" y="4883150"/>
          <p14:tracePt t="260850" x="8966200" y="4889500"/>
          <p14:tracePt t="260905" x="8966200" y="4908550"/>
          <p14:tracePt t="260919" x="8972550" y="4914900"/>
          <p14:tracePt t="260937" x="8991600" y="4959350"/>
          <p14:tracePt t="260950" x="9010650" y="4978400"/>
          <p14:tracePt t="260967" x="9023350" y="4984750"/>
          <p14:tracePt t="260983" x="9036050" y="4984750"/>
          <p14:tracePt t="261000" x="9055100" y="4984750"/>
          <p14:tracePt t="261017" x="9099550" y="4972050"/>
          <p14:tracePt t="261034" x="9144000" y="4953000"/>
          <p14:tracePt t="261050" x="9194800" y="4933950"/>
          <p14:tracePt t="261071" x="9245600" y="4914900"/>
          <p14:tracePt t="261084" x="9277350" y="4902200"/>
          <p14:tracePt t="261100" x="9302750" y="4895850"/>
          <p14:tracePt t="261117" x="9315450" y="4889500"/>
          <p14:tracePt t="261134" x="9315450" y="4883150"/>
          <p14:tracePt t="261151" x="9321800" y="4883150"/>
          <p14:tracePt t="261173" x="9334500" y="4864100"/>
          <p14:tracePt t="261186" x="9347200" y="4838700"/>
          <p14:tracePt t="261204" x="9372600" y="4787900"/>
          <p14:tracePt t="261217" x="9385300" y="4743450"/>
          <p14:tracePt t="261234" x="9385300" y="4724400"/>
          <p14:tracePt t="261252" x="9391650" y="4711700"/>
          <p14:tracePt t="261268" x="9391650" y="4699000"/>
          <p14:tracePt t="261300" x="9391650" y="4692650"/>
          <p14:tracePt t="261317" x="9391650" y="4686300"/>
          <p14:tracePt t="261334" x="9391650" y="4679950"/>
          <p14:tracePt t="261359" x="9372600" y="4660900"/>
          <p14:tracePt t="261367" x="9366250" y="4648200"/>
          <p14:tracePt t="261384" x="9340850" y="4622800"/>
          <p14:tracePt t="261386" x="9328150" y="4616450"/>
          <p14:tracePt t="261473" x="9321800" y="4622800"/>
          <p14:tracePt t="261484" x="9315450" y="4629150"/>
          <p14:tracePt t="261501" x="9296400" y="4648200"/>
          <p14:tracePt t="261518" x="9277350" y="4679950"/>
          <p14:tracePt t="261534" x="9251950" y="4718050"/>
          <p14:tracePt t="261552" x="9207500" y="4768850"/>
          <p14:tracePt t="261568" x="9194800" y="4781550"/>
          <p14:tracePt t="261586" x="9188450" y="4787900"/>
          <p14:tracePt t="261751" x="9188450" y="4737100"/>
          <p14:tracePt t="261768" x="9175750" y="4699000"/>
          <p14:tracePt t="261784" x="9163050" y="4660900"/>
          <p14:tracePt t="261801" x="9156700" y="4635500"/>
          <p14:tracePt t="261878" x="9156700" y="4660900"/>
          <p14:tracePt t="261891" x="9156700" y="4667250"/>
          <p14:tracePt t="261905" x="9156700" y="4679950"/>
          <p14:tracePt t="261918" x="9156700" y="4686300"/>
          <p14:tracePt t="261934" x="9156700" y="4730750"/>
          <p14:tracePt t="261951" x="9156700" y="4756150"/>
          <p14:tracePt t="261968" x="9156700" y="4813300"/>
          <p14:tracePt t="261984" x="9156700" y="4857750"/>
          <p14:tracePt t="262001" x="9150350" y="4870450"/>
          <p14:tracePt t="264370" x="9156700" y="4857750"/>
          <p14:tracePt t="264386" x="9156700" y="4851400"/>
          <p14:tracePt t="265504" x="9182100" y="4864100"/>
          <p14:tracePt t="265521" x="9283700" y="4895850"/>
          <p14:tracePt t="265537" x="9347200" y="4914900"/>
          <p14:tracePt t="265557" x="9378950" y="4921250"/>
          <p14:tracePt t="265587" x="9398000" y="4921250"/>
          <p14:tracePt t="265637" x="9404350" y="4921250"/>
          <p14:tracePt t="265654" x="9436100" y="4914900"/>
          <p14:tracePt t="265671" x="9480550" y="4908550"/>
          <p14:tracePt t="265688" x="9531350" y="4889500"/>
          <p14:tracePt t="265704" x="9563100" y="4876800"/>
          <p14:tracePt t="265721" x="9575800" y="4870450"/>
          <p14:tracePt t="265738" x="9582150" y="4864100"/>
          <p14:tracePt t="265760" x="9588500" y="4864100"/>
          <p14:tracePt t="265803" x="9588500" y="4870450"/>
          <p14:tracePt t="265821" x="9588500" y="4876800"/>
          <p14:tracePt t="265838" x="9594850" y="4876800"/>
          <p14:tracePt t="265928" x="9607550" y="4870450"/>
          <p14:tracePt t="265938" x="9607550" y="4864100"/>
          <p14:tracePt t="265954" x="9613900" y="4857750"/>
          <p14:tracePt t="265972" x="9613900" y="4851400"/>
          <p14:tracePt t="265991" x="9613900" y="4845050"/>
          <p14:tracePt t="266017" x="9613900" y="4851400"/>
          <p14:tracePt t="266037" x="9620250" y="4864100"/>
          <p14:tracePt t="266054" x="9632950" y="4883150"/>
          <p14:tracePt t="266071" x="9639300" y="4895850"/>
          <p14:tracePt t="266088" x="9639300" y="4902200"/>
          <p14:tracePt t="266138" x="9639300" y="4889500"/>
          <p14:tracePt t="266171" x="9639300" y="4883150"/>
          <p14:tracePt t="266188" x="9645650" y="4883150"/>
          <p14:tracePt t="266205" x="9702800" y="4857750"/>
          <p14:tracePt t="266222" x="9785350" y="4819650"/>
          <p14:tracePt t="266238" x="9848850" y="4775200"/>
          <p14:tracePt t="266255" x="9918700" y="4724400"/>
          <p14:tracePt t="266271" x="9975850" y="4654550"/>
          <p14:tracePt t="266288" x="10013950" y="4584700"/>
          <p14:tracePt t="266305" x="10039350" y="4502150"/>
          <p14:tracePt t="266329" x="10052050" y="4381500"/>
          <p14:tracePt t="266330" x="10058400" y="4349750"/>
          <p14:tracePt t="266343" x="10058400" y="4318000"/>
          <p14:tracePt t="266360" x="10071100" y="4248150"/>
          <p14:tracePt t="266371" x="10077450" y="4191000"/>
          <p14:tracePt t="266388" x="10077450" y="4146550"/>
          <p14:tracePt t="266405" x="10064750" y="4114800"/>
          <p14:tracePt t="266422" x="10052050" y="4102100"/>
          <p14:tracePt t="266438" x="10045700" y="4089400"/>
          <p14:tracePt t="266467" x="10026650" y="4089400"/>
          <p14:tracePt t="266477" x="10007600" y="4089400"/>
          <p14:tracePt t="266488" x="10001250" y="4089400"/>
          <p14:tracePt t="266510" x="9988550" y="4089400"/>
          <p14:tracePt t="266523" x="9982200" y="4089400"/>
          <p14:tracePt t="266538" x="9963150" y="4089400"/>
          <p14:tracePt t="266555" x="9918700" y="4095750"/>
          <p14:tracePt t="266572" x="9861550" y="4108450"/>
          <p14:tracePt t="266588" x="9759950" y="4140200"/>
          <p14:tracePt t="266605" x="9696450" y="4165600"/>
          <p14:tracePt t="266622" x="9620250" y="4210050"/>
          <p14:tracePt t="266639" x="9569450" y="4267200"/>
          <p14:tracePt t="266660" x="9537700" y="4305300"/>
          <p14:tracePt t="266672" x="9518650" y="4375150"/>
          <p14:tracePt t="266689" x="9518650" y="4419600"/>
          <p14:tracePt t="266705" x="9518650" y="4483100"/>
          <p14:tracePt t="266722" x="9537700" y="4572000"/>
          <p14:tracePt t="266738" x="9569450" y="4654550"/>
          <p14:tracePt t="266756" x="9620250" y="4756150"/>
          <p14:tracePt t="266772" x="9664700" y="4826000"/>
          <p14:tracePt t="266788" x="9690100" y="4864100"/>
          <p14:tracePt t="266805" x="9715500" y="4876800"/>
          <p14:tracePt t="266822" x="9721850" y="4883150"/>
          <p14:tracePt t="266838" x="9728200" y="4883150"/>
          <p14:tracePt t="266905" x="9721850" y="4883150"/>
          <p14:tracePt t="269741" x="9721850" y="4876800"/>
          <p14:tracePt t="269758" x="9709150" y="4838700"/>
          <p14:tracePt t="269784" x="9702800" y="4775200"/>
          <p14:tracePt t="269791" x="9702800" y="4756150"/>
          <p14:tracePt t="269808" x="9721850" y="4718050"/>
          <p14:tracePt t="269824" x="9753600" y="4673600"/>
          <p14:tracePt t="269841" x="9759950" y="4654550"/>
          <p14:tracePt t="269858" x="9759950" y="4641850"/>
          <p14:tracePt t="269881" x="9766300" y="4622800"/>
          <p14:tracePt t="269891" x="9772650" y="4610100"/>
          <p14:tracePt t="269908" x="9779000" y="4584700"/>
          <p14:tracePt t="269925" x="9779000" y="4578350"/>
          <p14:tracePt t="269958" x="9785350" y="4578350"/>
          <p14:tracePt t="269974" x="9791700" y="4565650"/>
          <p14:tracePt t="269991" x="9791700" y="4552950"/>
          <p14:tracePt t="270016" x="9804400" y="4521200"/>
          <p14:tracePt t="270024" x="9823450" y="4495800"/>
          <p14:tracePt t="270042" x="9861550" y="4438650"/>
          <p14:tracePt t="270066" x="9925050" y="4349750"/>
          <p14:tracePt t="270075" x="9950450" y="4318000"/>
          <p14:tracePt t="270091" x="9982200" y="4279900"/>
          <p14:tracePt t="270108" x="10007600" y="4248150"/>
          <p14:tracePt t="270125" x="10020300" y="4222750"/>
          <p14:tracePt t="270142" x="10039350" y="4197350"/>
          <p14:tracePt t="270158" x="10052050" y="4171950"/>
          <p14:tracePt t="270175" x="10077450" y="4095750"/>
          <p14:tracePt t="270191" x="10090150" y="4038600"/>
          <p14:tracePt t="270212" x="10102850" y="3981450"/>
          <p14:tracePt t="270225" x="10115550" y="3937000"/>
          <p14:tracePt t="270248" x="10121900" y="3898900"/>
          <p14:tracePt t="270258" x="10121900" y="3886200"/>
          <p14:tracePt t="270279" x="10121900" y="3873500"/>
          <p14:tracePt t="270291" x="10115550" y="3860800"/>
          <p14:tracePt t="270308" x="10083800" y="3848100"/>
          <p14:tracePt t="270325" x="10033000" y="3835400"/>
          <p14:tracePt t="270343" x="9994900" y="3835400"/>
          <p14:tracePt t="270344" x="9975850" y="3835400"/>
          <p14:tracePt t="270358" x="9963150" y="3835400"/>
          <p14:tracePt t="270375" x="9912350" y="3841750"/>
          <p14:tracePt t="270392" x="9855200" y="3860800"/>
          <p14:tracePt t="270392" x="9823450" y="3879850"/>
          <p14:tracePt t="270408" x="9779000" y="3898900"/>
          <p14:tracePt t="270425" x="9734550" y="3943350"/>
          <p14:tracePt t="270441" x="9683750" y="3994150"/>
          <p14:tracePt t="270458" x="9632950" y="4057650"/>
          <p14:tracePt t="270475" x="9594850" y="4133850"/>
          <p14:tracePt t="270492" x="9563100" y="4222750"/>
          <p14:tracePt t="270509" x="9550400" y="4298950"/>
          <p14:tracePt t="270534" x="9550400" y="4375150"/>
          <p14:tracePt t="270542" x="9556750" y="4406900"/>
          <p14:tracePt t="270558" x="9569450" y="4457700"/>
          <p14:tracePt t="270585" x="9588500" y="4527550"/>
          <p14:tracePt t="270594" x="9588500" y="4578350"/>
          <p14:tracePt t="270608" x="9588500" y="4597400"/>
          <p14:tracePt t="270625" x="9594850" y="4641850"/>
          <p14:tracePt t="270626" x="9601200" y="4667250"/>
          <p14:tracePt t="270642" x="9601200" y="4673600"/>
          <p14:tracePt t="270659" x="9620250" y="4692650"/>
          <p14:tracePt t="270675" x="9632950" y="4699000"/>
          <p14:tracePt t="270692" x="9658350" y="4705350"/>
          <p14:tracePt t="270708" x="9677400" y="4705350"/>
          <p14:tracePt t="270725" x="9702800" y="4711700"/>
          <p14:tracePt t="270742" x="9715500" y="4718050"/>
          <p14:tracePt t="270758" x="9734550" y="4737100"/>
          <p14:tracePt t="270775" x="9753600" y="4756150"/>
          <p14:tracePt t="270792" x="9772650" y="4768850"/>
          <p14:tracePt t="270808" x="9785350" y="4775200"/>
          <p14:tracePt t="270825" x="9810750" y="4781550"/>
          <p14:tracePt t="270842" x="9823450" y="4781550"/>
          <p14:tracePt t="270863" x="9829800" y="4781550"/>
          <p14:tracePt t="270909" x="9855200" y="4794250"/>
          <p14:tracePt t="270925" x="9912350" y="4800600"/>
          <p14:tracePt t="270942" x="9956800" y="4800600"/>
          <p14:tracePt t="270972" x="10033000" y="4730750"/>
          <p14:tracePt t="270983" x="10052050" y="4705350"/>
          <p14:tracePt t="270998" x="10064750" y="4667250"/>
          <p14:tracePt t="271009" x="10071100" y="4654550"/>
          <p14:tracePt t="271025" x="10083800" y="4610100"/>
          <p14:tracePt t="271042" x="10102850" y="4546600"/>
          <p14:tracePt t="271060" x="10115550" y="4489450"/>
          <p14:tracePt t="271076" x="10121900" y="4413250"/>
          <p14:tracePt t="271093" x="10109200" y="4356100"/>
          <p14:tracePt t="271109" x="10096500" y="4305300"/>
          <p14:tracePt t="271110" x="10090150" y="4279900"/>
          <p14:tracePt t="271134" x="10077450" y="4216400"/>
          <p14:tracePt t="271142" x="10077450" y="4191000"/>
          <p14:tracePt t="271159" x="10071100" y="4165600"/>
          <p14:tracePt t="271177" x="10064750" y="4133850"/>
          <p14:tracePt t="271192" x="10058400" y="4114800"/>
          <p14:tracePt t="271209" x="10058400" y="4102100"/>
          <p14:tracePt t="271225" x="10058400" y="4095750"/>
          <p14:tracePt t="271242" x="10058400" y="4089400"/>
          <p14:tracePt t="271259" x="10058400" y="4083050"/>
          <p14:tracePt t="271279" x="10058400" y="4076700"/>
          <p14:tracePt t="271392" x="10052050" y="4076700"/>
          <p14:tracePt t="271437" x="10052050" y="4089400"/>
          <p14:tracePt t="271448" x="10045700" y="4108450"/>
          <p14:tracePt t="271480" x="9956800" y="4349750"/>
          <p14:tracePt t="271494" x="9912350" y="4470400"/>
          <p14:tracePt t="271509" x="9874250" y="4540250"/>
          <p14:tracePt t="271532" x="9855200" y="4584700"/>
          <p14:tracePt t="271616" x="9855200" y="4597400"/>
          <p14:tracePt t="271643" x="9855200" y="4622800"/>
          <p14:tracePt t="271659" x="9855200" y="4635500"/>
          <p14:tracePt t="271676" x="9855200" y="4641850"/>
          <p14:tracePt t="272877" x="9848850" y="4641850"/>
          <p14:tracePt t="272894" x="9848850" y="4648200"/>
          <p14:tracePt t="273057" x="9848850" y="4629150"/>
          <p14:tracePt t="273065" x="9848850" y="4622800"/>
          <p14:tracePt t="273086" x="9848850" y="4597400"/>
          <p14:tracePt t="273093" x="9855200" y="4591050"/>
          <p14:tracePt t="273111" x="9855200" y="4584700"/>
          <p14:tracePt t="274297" x="9855200" y="4572000"/>
          <p14:tracePt t="274311" x="9861550" y="4565650"/>
          <p14:tracePt t="274328" x="9861550" y="4559300"/>
          <p14:tracePt t="274832" x="9855200" y="4527550"/>
          <p14:tracePt t="274845" x="9798050" y="4445000"/>
          <p14:tracePt t="274868" x="9759950" y="4318000"/>
          <p14:tracePt t="274883" x="9759950" y="4279900"/>
          <p14:tracePt t="274895" x="9759950" y="4178300"/>
          <p14:tracePt t="274912" x="9772650" y="4076700"/>
          <p14:tracePt t="274929" x="9779000" y="3994150"/>
          <p14:tracePt t="274945" x="9798050" y="3924300"/>
          <p14:tracePt t="274962" x="9817100" y="3867150"/>
          <p14:tracePt t="274981" x="9848850" y="3829050"/>
          <p14:tracePt t="274996" x="9874250" y="3797300"/>
          <p14:tracePt t="275017" x="9899650" y="3759200"/>
          <p14:tracePt t="275029" x="9912350" y="3746500"/>
          <p14:tracePt t="275046" x="9925050" y="3727450"/>
          <p14:tracePt t="275062" x="9988550" y="3702050"/>
          <p14:tracePt t="275079" x="10064750" y="3683000"/>
          <p14:tracePt t="275096" x="10140950" y="3676650"/>
          <p14:tracePt t="275120" x="10287000" y="3632200"/>
          <p14:tracePt t="275130" x="10337800" y="3600450"/>
          <p14:tracePt t="275145" x="10401300" y="3556000"/>
          <p14:tracePt t="275162" x="10483850" y="3498850"/>
          <p14:tracePt t="275179" x="10547350" y="3460750"/>
          <p14:tracePt t="275196" x="10623550" y="3429000"/>
          <p14:tracePt t="275212" x="10693400" y="3390900"/>
          <p14:tracePt t="275229" x="10763250" y="3333750"/>
          <p14:tracePt t="275246" x="10807700" y="3289300"/>
          <p14:tracePt t="275262" x="10858500" y="3213100"/>
          <p14:tracePt t="275279" x="10890250" y="3136900"/>
          <p14:tracePt t="275306" x="10922000" y="3009900"/>
          <p14:tracePt t="275318" x="10934700" y="2952750"/>
          <p14:tracePt t="275329" x="10953750" y="2889250"/>
          <p14:tracePt t="275346" x="10979150" y="2787650"/>
          <p14:tracePt t="275364" x="10998200" y="2717800"/>
          <p14:tracePt t="275381" x="11004550" y="2609850"/>
          <p14:tracePt t="275401" x="10991850" y="2508250"/>
          <p14:tracePt t="275413" x="10985500" y="2489200"/>
          <p14:tracePt t="275429" x="10966450" y="2451100"/>
          <p14:tracePt t="275446" x="10960100" y="2432050"/>
          <p14:tracePt t="275462" x="10947400" y="2419350"/>
          <p14:tracePt t="275479" x="10922000" y="2400300"/>
          <p14:tracePt t="275496" x="10864850" y="2387600"/>
          <p14:tracePt t="275513" x="10769600" y="2368550"/>
          <p14:tracePt t="275529" x="10668000" y="2362200"/>
          <p14:tracePt t="275531" x="10623550" y="2362200"/>
          <p14:tracePt t="275546" x="10553700" y="2362200"/>
          <p14:tracePt t="275562" x="10375900" y="2368550"/>
          <p14:tracePt t="275579" x="10293350" y="2381250"/>
          <p14:tracePt t="275596" x="10242550" y="2400300"/>
          <p14:tracePt t="275612" x="10204450" y="2419350"/>
          <p14:tracePt t="275629" x="10166350" y="2451100"/>
          <p14:tracePt t="275646" x="10121900" y="2495550"/>
          <p14:tracePt t="275663" x="10077450" y="2546350"/>
          <p14:tracePt t="275679" x="9994900" y="2628900"/>
          <p14:tracePt t="275696" x="9937750" y="2692400"/>
          <p14:tracePt t="275713" x="9886950" y="2762250"/>
          <p14:tracePt t="275730" x="9842500" y="2838450"/>
          <p14:tracePt t="275746" x="9817100" y="2895600"/>
          <p14:tracePt t="275764" x="9791700" y="2959100"/>
          <p14:tracePt t="275765" x="9785350" y="2984500"/>
          <p14:tracePt t="275780" x="9772650" y="3035300"/>
          <p14:tracePt t="275802" x="9734550" y="3149600"/>
          <p14:tracePt t="275813" x="9709150" y="3232150"/>
          <p14:tracePt t="275829" x="9696450" y="3302000"/>
          <p14:tracePt t="275846" x="9683750" y="3333750"/>
          <p14:tracePt t="275874" x="9677400" y="3371850"/>
          <p14:tracePt t="275885" x="9671050" y="3397250"/>
          <p14:tracePt t="275901" x="9671050" y="3454400"/>
          <p14:tracePt t="275913" x="9671050" y="3473450"/>
          <p14:tracePt t="275930" x="9664700" y="3524250"/>
          <p14:tracePt t="275946" x="9664700" y="3587750"/>
          <p14:tracePt t="275963" x="9664700" y="3625850"/>
          <p14:tracePt t="275980" x="9683750" y="3670300"/>
          <p14:tracePt t="275997" x="9702800" y="3695700"/>
          <p14:tracePt t="276016" x="9772650" y="3746500"/>
          <p14:tracePt t="276030" x="9785350" y="3759200"/>
          <p14:tracePt t="276058" x="9925050" y="3822700"/>
          <p14:tracePt t="276072" x="9975850" y="3822700"/>
          <p14:tracePt t="276086" x="10001250" y="3810000"/>
          <p14:tracePt t="276096" x="10013950" y="3797300"/>
          <p14:tracePt t="276113" x="10052050" y="3765550"/>
          <p14:tracePt t="276129" x="10096500" y="3727450"/>
          <p14:tracePt t="276146" x="10153650" y="3657600"/>
          <p14:tracePt t="276163" x="10248900" y="3549650"/>
          <p14:tracePt t="276180" x="10344150" y="3448050"/>
          <p14:tracePt t="276196" x="10433050" y="3327400"/>
          <p14:tracePt t="276213" x="10547350" y="3155950"/>
          <p14:tracePt t="276230" x="10617200" y="3048000"/>
          <p14:tracePt t="276253" x="10737850" y="2844800"/>
          <p14:tracePt t="276263" x="10763250" y="2794000"/>
          <p14:tracePt t="276280" x="10795000" y="2736850"/>
          <p14:tracePt t="276297" x="10814050" y="2673350"/>
          <p14:tracePt t="276313" x="10814050" y="2654300"/>
          <p14:tracePt t="276330" x="10814050" y="2628900"/>
          <p14:tracePt t="276354" x="10814050" y="2590800"/>
          <p14:tracePt t="276363" x="10807700" y="2584450"/>
          <p14:tracePt t="276380" x="10788650" y="2559050"/>
          <p14:tracePt t="276397" x="10763250" y="2533650"/>
          <p14:tracePt t="276413" x="10737850" y="2520950"/>
          <p14:tracePt t="276430" x="10718800" y="2514600"/>
          <p14:tracePt t="276447" x="10693400" y="2501900"/>
          <p14:tracePt t="276464" x="10674350" y="2495550"/>
          <p14:tracePt t="276494" x="10541000" y="2470150"/>
          <p14:tracePt t="276513" x="10445750" y="2463800"/>
          <p14:tracePt t="276530" x="10388600" y="2463800"/>
          <p14:tracePt t="276548" x="10299700" y="2470150"/>
          <p14:tracePt t="276564" x="10204450" y="2514600"/>
          <p14:tracePt t="276580" x="10140950" y="2565400"/>
          <p14:tracePt t="276605" x="10052050" y="2673350"/>
          <p14:tracePt t="276618" x="9994900" y="2743200"/>
          <p14:tracePt t="276635" x="9931400" y="2819400"/>
          <p14:tracePt t="276647" x="9893300" y="2851150"/>
          <p14:tracePt t="276663" x="9817100" y="2927350"/>
          <p14:tracePt t="276680" x="9759950" y="2984500"/>
          <p14:tracePt t="276697" x="9696450" y="3060700"/>
          <p14:tracePt t="276714" x="9652000" y="3117850"/>
          <p14:tracePt t="276730" x="9594850" y="3232150"/>
          <p14:tracePt t="276747" x="9575800" y="3295650"/>
          <p14:tracePt t="276763" x="9563100" y="3359150"/>
          <p14:tracePt t="276780" x="9550400" y="3441700"/>
          <p14:tracePt t="276797" x="9544050" y="3517900"/>
          <p14:tracePt t="276814" x="9537700" y="3581400"/>
          <p14:tracePt t="276830" x="9537700" y="3625850"/>
          <p14:tracePt t="276852" x="9544050" y="3657600"/>
          <p14:tracePt t="276864" x="9563100" y="3676650"/>
          <p14:tracePt t="276885" x="9588500" y="3695700"/>
          <p14:tracePt t="276897" x="9601200" y="3695700"/>
          <p14:tracePt t="276914" x="9632950" y="3702050"/>
          <p14:tracePt t="276930" x="9652000" y="3708400"/>
          <p14:tracePt t="276948" x="9671050" y="3721100"/>
          <p14:tracePt t="276964" x="9715500" y="3733800"/>
          <p14:tracePt t="276980" x="9747250" y="3746500"/>
          <p14:tracePt t="276997" x="9772650" y="3752850"/>
          <p14:tracePt t="277014" x="9810750" y="3752850"/>
          <p14:tracePt t="277031" x="9867900" y="3733800"/>
          <p14:tracePt t="277056" x="9956800" y="3683000"/>
          <p14:tracePt t="277066" x="9994900" y="3651250"/>
          <p14:tracePt t="277080" x="10052050" y="3606800"/>
          <p14:tracePt t="277097" x="10083800" y="3568700"/>
          <p14:tracePt t="277114" x="10128250" y="3511550"/>
          <p14:tracePt t="277130" x="10153650" y="3467100"/>
          <p14:tracePt t="277147" x="10185400" y="3390900"/>
          <p14:tracePt t="277164" x="10210800" y="3333750"/>
          <p14:tracePt t="277181" x="10242550" y="3238500"/>
          <p14:tracePt t="277197" x="10274300" y="3168650"/>
          <p14:tracePt t="277214" x="10331450" y="3060700"/>
          <p14:tracePt t="277231" x="10382250" y="2959100"/>
          <p14:tracePt t="277247" x="10420350" y="2870200"/>
          <p14:tracePt t="277264" x="10445750" y="2825750"/>
          <p14:tracePt t="277281" x="10458450" y="2787650"/>
          <p14:tracePt t="277297" x="10471150" y="2755900"/>
          <p14:tracePt t="277314" x="10483850" y="2711450"/>
          <p14:tracePt t="277332" x="10496550" y="2686050"/>
          <p14:tracePt t="277348" x="10502900" y="2647950"/>
          <p14:tracePt t="277364" x="10515600" y="2603500"/>
          <p14:tracePt t="277381" x="10528300" y="2559050"/>
          <p14:tracePt t="277397" x="10528300" y="2520950"/>
          <p14:tracePt t="277414" x="10528300" y="2495550"/>
          <p14:tracePt t="277431" x="10528300" y="2470150"/>
          <p14:tracePt t="277447" x="10528300" y="2457450"/>
          <p14:tracePt t="277464" x="10528300" y="2451100"/>
          <p14:tracePt t="277481" x="10528300" y="2438400"/>
          <p14:tracePt t="277498" x="10521950" y="2432050"/>
          <p14:tracePt t="277518" x="10509250" y="2425700"/>
          <p14:tracePt t="277531" x="10502900" y="2425700"/>
          <p14:tracePt t="277553" x="10471150" y="2425700"/>
          <p14:tracePt t="277564" x="10458450" y="2425700"/>
          <p14:tracePt t="277583" x="10420350" y="2451100"/>
          <p14:tracePt t="277597" x="10369550" y="2482850"/>
          <p14:tracePt t="277614" x="10293350" y="2527300"/>
          <p14:tracePt t="277631" x="10198100" y="2584450"/>
          <p14:tracePt t="277648" x="10134600" y="2622550"/>
          <p14:tracePt t="277664" x="10064750" y="2686050"/>
          <p14:tracePt t="277681" x="10001250" y="2749550"/>
          <p14:tracePt t="277707" x="9867900" y="2876550"/>
          <p14:tracePt t="277716" x="9848850" y="2901950"/>
          <p14:tracePt t="277732" x="9791700" y="2978150"/>
          <p14:tracePt t="277748" x="9721850" y="3098800"/>
          <p14:tracePt t="277765" x="9664700" y="3200400"/>
          <p14:tracePt t="277781" x="9620250" y="3321050"/>
          <p14:tracePt t="277808" x="9575800" y="3492500"/>
          <p14:tracePt t="277821" x="9569450" y="3625850"/>
          <p14:tracePt t="277840" x="9575800" y="3746500"/>
          <p14:tracePt t="277853" x="9594850" y="3835400"/>
          <p14:tracePt t="277864" x="9613900" y="3886200"/>
          <p14:tracePt t="277885" x="9645650" y="3962400"/>
          <p14:tracePt t="277898" x="9652000" y="3968750"/>
          <p14:tracePt t="277915" x="9658350" y="3981450"/>
          <p14:tracePt t="277931" x="9664700" y="3987800"/>
          <p14:tracePt t="277948" x="9683750" y="4006850"/>
          <p14:tracePt t="277965" x="9709150" y="4057650"/>
          <p14:tracePt t="277981" x="9728200" y="4102100"/>
          <p14:tracePt t="277998" x="9747250" y="4146550"/>
          <p14:tracePt t="278024" x="9759950" y="4178300"/>
          <p14:tracePt t="278049" x="9759950" y="4184650"/>
          <p14:tracePt t="278081" x="9759950" y="4203700"/>
          <p14:tracePt t="278099" x="9759950" y="4260850"/>
          <p14:tracePt t="278126" x="9785350" y="4387850"/>
          <p14:tracePt t="278135" x="9791700" y="4419600"/>
          <p14:tracePt t="278156" x="9804400" y="4457700"/>
          <p14:tracePt t="278165" x="9810750" y="4470400"/>
          <p14:tracePt t="278181" x="9810750" y="4476750"/>
          <p14:tracePt t="278264" x="9810750" y="4489450"/>
          <p14:tracePt t="278282" x="9817100" y="4502150"/>
          <p14:tracePt t="278310" x="9817100" y="4508500"/>
          <p14:tracePt t="278415" x="9817100" y="4514850"/>
          <p14:tracePt t="278432" x="9823450" y="4533900"/>
          <p14:tracePt t="278448" x="9823450" y="4540250"/>
          <p14:tracePt t="279875" x="9823450" y="4546600"/>
          <p14:tracePt t="279886" x="9810750" y="4552950"/>
          <p14:tracePt t="279909" x="9696450" y="4635500"/>
          <p14:tracePt t="279924" x="9652000" y="4699000"/>
          <p14:tracePt t="279936" x="9626600" y="4724400"/>
          <p14:tracePt t="279949" x="9594850" y="4743450"/>
          <p14:tracePt t="279966" x="9582150" y="4749800"/>
          <p14:tracePt t="280000" x="9613900" y="4705350"/>
          <p14:tracePt t="280016" x="9715500" y="4610100"/>
          <p14:tracePt t="280033" x="9823450" y="4533900"/>
          <p14:tracePt t="280049" x="9931400" y="4470400"/>
          <p14:tracePt t="280066" x="9994900" y="4432300"/>
          <p14:tracePt t="280085" x="10026650" y="4406900"/>
          <p14:tracePt t="280100" x="10033000" y="4400550"/>
          <p14:tracePt t="280307" x="10026650" y="4400550"/>
          <p14:tracePt t="280317" x="10026650" y="4406900"/>
          <p14:tracePt t="280333" x="10020300" y="4406900"/>
          <p14:tracePt t="280383" x="10013950" y="4413250"/>
          <p14:tracePt t="280400" x="10007600" y="4419600"/>
          <p14:tracePt t="280860" x="10007600" y="4413250"/>
          <p14:tracePt t="280885" x="10013950" y="4337050"/>
          <p14:tracePt t="280901" x="10013950" y="4279900"/>
          <p14:tracePt t="280917" x="10013950" y="4197350"/>
          <p14:tracePt t="280934" x="10007600" y="4127500"/>
          <p14:tracePt t="280950" x="10001250" y="4044950"/>
          <p14:tracePt t="280967" x="10007600" y="3968750"/>
          <p14:tracePt t="280984" x="10020300" y="3905250"/>
          <p14:tracePt t="281000" x="10026650" y="3848100"/>
          <p14:tracePt t="281017" x="10039350" y="3765550"/>
          <p14:tracePt t="281034" x="10039350" y="3670300"/>
          <p14:tracePt t="281050" x="10045700" y="3549650"/>
          <p14:tracePt t="281067" x="10058400" y="3492500"/>
          <p14:tracePt t="281084" x="10077450" y="3441700"/>
          <p14:tracePt t="281101" x="10102850" y="3397250"/>
          <p14:tracePt t="281117" x="10115550" y="3365500"/>
          <p14:tracePt t="281134" x="10134600" y="3333750"/>
          <p14:tracePt t="281154" x="10147300" y="3308350"/>
          <p14:tracePt t="281167" x="10160000" y="3263900"/>
          <p14:tracePt t="281184" x="10172700" y="3225800"/>
          <p14:tracePt t="281200" x="10185400" y="3194050"/>
          <p14:tracePt t="281217" x="10191750" y="3162300"/>
          <p14:tracePt t="281234" x="10198100" y="3136900"/>
          <p14:tracePt t="281255" x="10198100" y="3124200"/>
          <p14:tracePt t="281318" x="10198100" y="3117850"/>
          <p14:tracePt t="281367" x="10179050" y="3136900"/>
          <p14:tracePt t="281384" x="10121900" y="3225800"/>
          <p14:tracePt t="281401" x="10102850" y="3263900"/>
          <p14:tracePt t="281418" x="10064750" y="3359150"/>
          <p14:tracePt t="281434" x="10001250" y="3486150"/>
          <p14:tracePt t="281451" x="9956800" y="3556000"/>
          <p14:tracePt t="281468" x="9931400" y="3613150"/>
          <p14:tracePt t="281486" x="9912350" y="3651250"/>
          <p14:tracePt t="281501" x="9899650" y="3676650"/>
          <p14:tracePt t="281517" x="9899650" y="3689350"/>
          <p14:tracePt t="282007" x="9899650" y="3702050"/>
          <p14:tracePt t="282020" x="9899650" y="3714750"/>
          <p14:tracePt t="282036" x="9893300" y="3771900"/>
          <p14:tracePt t="282067" x="9880600" y="3860800"/>
          <p14:tracePt t="282084" x="9867900" y="3905250"/>
          <p14:tracePt t="282101" x="9848850" y="3968750"/>
          <p14:tracePt t="282118" x="9817100" y="4038600"/>
          <p14:tracePt t="282134" x="9740900" y="4159250"/>
          <p14:tracePt t="282151" x="9696450" y="4216400"/>
          <p14:tracePt t="282168" x="9658350" y="4267200"/>
          <p14:tracePt t="282184" x="9626600" y="4311650"/>
          <p14:tracePt t="282201" x="9582150" y="4356100"/>
          <p14:tracePt t="282218" x="9531350" y="4394200"/>
          <p14:tracePt t="282235" x="9486900" y="4419600"/>
          <p14:tracePt t="282251" x="9448800" y="4438650"/>
          <p14:tracePt t="282269" x="9429750" y="4451350"/>
          <p14:tracePt t="282285" x="9410700" y="4464050"/>
          <p14:tracePt t="282302" x="9391650" y="4476750"/>
          <p14:tracePt t="282331" x="9372600" y="4502150"/>
          <p14:tracePt t="282343" x="9359900" y="4508500"/>
          <p14:tracePt t="282353" x="9340850" y="4521200"/>
          <p14:tracePt t="282368" x="9321800" y="4540250"/>
          <p14:tracePt t="282385" x="9290050" y="4559300"/>
          <p14:tracePt t="282401" x="9258300" y="4584700"/>
          <p14:tracePt t="282418" x="9239250" y="4597400"/>
          <p14:tracePt t="282435" x="9226550" y="4610100"/>
          <p14:tracePt t="282452" x="9213850" y="4622800"/>
          <p14:tracePt t="282474" x="9169400" y="4654550"/>
          <p14:tracePt t="282485" x="9131300" y="4673600"/>
          <p14:tracePt t="282502" x="9042400" y="4711700"/>
          <p14:tracePt t="282518" x="8940800" y="4749800"/>
          <p14:tracePt t="282535" x="8839200" y="4787900"/>
          <p14:tracePt t="282561" x="8820150" y="4794250"/>
          <p14:tracePt t="282735" x="8826500" y="4794250"/>
          <p14:tracePt t="282752" x="8845550" y="4800600"/>
          <p14:tracePt t="282769" x="8890000" y="4806950"/>
          <p14:tracePt t="282785" x="8953500" y="4819650"/>
          <p14:tracePt t="282802" x="9124950" y="4845050"/>
          <p14:tracePt t="282820" x="9302750" y="4845050"/>
          <p14:tracePt t="282845" x="9588500" y="4826000"/>
          <p14:tracePt t="282854" x="9607550" y="4819650"/>
          <p14:tracePt t="282868" x="9620250" y="4813300"/>
          <p14:tracePt t="282980" x="9607550" y="4806950"/>
          <p14:tracePt t="282988" x="9582150" y="4794250"/>
          <p14:tracePt t="283002" x="9556750" y="4781550"/>
          <p14:tracePt t="283019" x="9493250" y="4768850"/>
          <p14:tracePt t="283035" x="9404350" y="4749800"/>
          <p14:tracePt t="283055" x="9277350" y="4730750"/>
          <p14:tracePt t="283069" x="9245600" y="4724400"/>
          <p14:tracePt t="283086" x="9207500" y="4718050"/>
          <p14:tracePt t="283102" x="9175750" y="4705350"/>
          <p14:tracePt t="283127" x="9156700" y="4692650"/>
          <p14:tracePt t="283139" x="9150350" y="4692650"/>
          <p14:tracePt t="283152" x="9144000" y="4692650"/>
          <p14:tracePt t="283169" x="9131300" y="4686300"/>
          <p14:tracePt t="283185" x="9093200" y="4686300"/>
          <p14:tracePt t="283202" x="9061450" y="4686300"/>
          <p14:tracePt t="283220" x="9042400" y="4686300"/>
          <p14:tracePt t="283236" x="9023350" y="4692650"/>
          <p14:tracePt t="283252" x="9017000" y="4699000"/>
          <p14:tracePt t="283269" x="9004300" y="4705350"/>
          <p14:tracePt t="283285" x="8985250" y="4711700"/>
          <p14:tracePt t="283302" x="8972550" y="4718050"/>
          <p14:tracePt t="283319" x="8959850" y="4730750"/>
          <p14:tracePt t="283336" x="8940800" y="4749800"/>
          <p14:tracePt t="283352" x="8915400" y="4768850"/>
          <p14:tracePt t="283369" x="8909050" y="4775200"/>
          <p14:tracePt t="283477" x="8909050" y="4756150"/>
          <p14:tracePt t="283486" x="8909050" y="4737100"/>
          <p14:tracePt t="283502" x="8921750" y="4699000"/>
          <p14:tracePt t="283519" x="8940800" y="4603750"/>
          <p14:tracePt t="283536" x="8978900" y="4476750"/>
          <p14:tracePt t="283553" x="9017000" y="4311650"/>
          <p14:tracePt t="283569" x="9048750" y="4159250"/>
          <p14:tracePt t="283587" x="9080500" y="3930650"/>
          <p14:tracePt t="283603" x="9080500" y="3803650"/>
          <p14:tracePt t="283620" x="9067800" y="3727450"/>
          <p14:tracePt t="283636" x="9055100" y="3670300"/>
          <p14:tracePt t="283653" x="9042400" y="3632200"/>
          <p14:tracePt t="283672" x="9036050" y="3613150"/>
          <p14:tracePt t="283686" x="9036050" y="3594100"/>
          <p14:tracePt t="283702" x="9036050" y="3581400"/>
          <p14:tracePt t="283753" x="9029700" y="3594100"/>
          <p14:tracePt t="283775" x="8991600" y="3663950"/>
          <p14:tracePt t="283786" x="8978900" y="3714750"/>
          <p14:tracePt t="283803" x="8953500" y="3829050"/>
          <p14:tracePt t="283819" x="8947150" y="3968750"/>
          <p14:tracePt t="283836" x="8940800" y="4114800"/>
          <p14:tracePt t="283853" x="8953500" y="4298950"/>
          <p14:tracePt t="283869" x="8959850" y="4451350"/>
          <p14:tracePt t="283886" x="8959850" y="4597400"/>
          <p14:tracePt t="283903" x="8959850" y="4711700"/>
          <p14:tracePt t="283920" x="8959850" y="4768850"/>
          <p14:tracePt t="283937" x="8959850" y="4819650"/>
          <p14:tracePt t="283961" x="8959850" y="4826000"/>
          <p14:tracePt t="284620" x="8953500" y="4813300"/>
          <p14:tracePt t="284637" x="8947150" y="4813300"/>
          <p14:tracePt t="284778" x="8947150" y="4806950"/>
          <p14:tracePt t="285456" x="8959850" y="4800600"/>
          <p14:tracePt t="285471" x="9010650" y="4794250"/>
          <p14:tracePt t="285488" x="9093200" y="4781550"/>
          <p14:tracePt t="285517" x="9220200" y="4749800"/>
          <p14:tracePt t="285532" x="9258300" y="4737100"/>
          <p14:tracePt t="285553" x="9302750" y="4730750"/>
          <p14:tracePt t="285572" x="9334500" y="4730750"/>
          <p14:tracePt t="285588" x="9353550" y="4724400"/>
          <p14:tracePt t="285604" x="9359900" y="4718050"/>
          <p14:tracePt t="285687" x="9366250" y="4730750"/>
          <p14:tracePt t="285704" x="9398000" y="4756150"/>
          <p14:tracePt t="285721" x="9474200" y="4794250"/>
          <p14:tracePt t="285738" x="9569450" y="4832350"/>
          <p14:tracePt t="285754" x="9645650" y="4851400"/>
          <p14:tracePt t="285771" x="9690100" y="4851400"/>
          <p14:tracePt t="285854" x="9696450" y="4851400"/>
          <p14:tracePt t="285870" x="9772650" y="4876800"/>
          <p14:tracePt t="285888" x="9861550" y="4908550"/>
          <p14:tracePt t="285911" x="9944100" y="4933950"/>
          <p14:tracePt t="285926" x="9969500" y="4946650"/>
          <p14:tracePt t="285938" x="9969500" y="4953000"/>
          <p14:tracePt t="286014" x="9969500" y="4959350"/>
          <p14:tracePt t="286021" x="9969500" y="4965700"/>
          <p14:tracePt t="286038" x="9956800" y="4997450"/>
          <p14:tracePt t="286055" x="9944100" y="5022850"/>
          <p14:tracePt t="286078" x="9880600" y="5092700"/>
          <p14:tracePt t="286088" x="9848850" y="5118100"/>
          <p14:tracePt t="286104" x="9721850" y="5149850"/>
          <p14:tracePt t="286121" x="9715500" y="5149850"/>
          <p14:tracePt t="288090" x="9677400" y="5149850"/>
          <p14:tracePt t="288106" x="9620250" y="5143500"/>
          <p14:tracePt t="288134" x="9588500" y="5143500"/>
          <p14:tracePt t="288142" x="9582150" y="5143500"/>
          <p14:tracePt t="288156" x="9575800" y="5137150"/>
          <p14:tracePt t="288173" x="9544050" y="5137150"/>
          <p14:tracePt t="288190" x="9512300" y="5137150"/>
          <p14:tracePt t="288207" x="9505950" y="5137150"/>
          <p14:tracePt t="288240" x="9499600" y="5137150"/>
          <p14:tracePt t="288324" x="9499600" y="5118100"/>
          <p14:tracePt t="288340" x="9480550" y="5080000"/>
          <p14:tracePt t="288356" x="9461500" y="5060950"/>
          <p14:tracePt t="288373" x="9410700" y="5041900"/>
          <p14:tracePt t="288390" x="9328150" y="5029200"/>
          <p14:tracePt t="288413" x="9156700" y="5010150"/>
          <p14:tracePt t="288423" x="9105900" y="5003800"/>
          <p14:tracePt t="288440" x="9042400" y="4991100"/>
          <p14:tracePt t="288456" x="8997950" y="4959350"/>
          <p14:tracePt t="288473" x="8991600" y="4940300"/>
          <p14:tracePt t="288490" x="8985250" y="4933950"/>
          <p14:tracePt t="288507" x="8985250" y="4914900"/>
          <p14:tracePt t="288589" x="8978900" y="4908550"/>
          <p14:tracePt t="288606" x="8966200" y="4889500"/>
          <p14:tracePt t="288623" x="8966200" y="4883150"/>
          <p14:tracePt t="288640" x="8966200" y="4876800"/>
          <p14:tracePt t="288657" x="8966200" y="4870450"/>
          <p14:tracePt t="288731" x="8966200" y="4845050"/>
          <p14:tracePt t="288740" x="8966200" y="4832350"/>
          <p14:tracePt t="288757" x="8966200" y="4800600"/>
          <p14:tracePt t="288773" x="8966200" y="4762500"/>
          <p14:tracePt t="288790" x="8966200" y="4730750"/>
          <p14:tracePt t="288807" x="8959850" y="4692650"/>
          <p14:tracePt t="288833" x="8940800" y="4641850"/>
          <p14:tracePt t="288845" x="8928100" y="4622800"/>
          <p14:tracePt t="288858" x="8928100" y="4616450"/>
          <p14:tracePt t="288873" x="8928100" y="4610100"/>
          <p14:tracePt t="289030" x="8921750" y="4610100"/>
          <p14:tracePt t="289647" x="8928100" y="4616450"/>
          <p14:tracePt t="289658" x="8928100" y="4622800"/>
          <p14:tracePt t="289675" x="8940800" y="4641850"/>
          <p14:tracePt t="289691" x="8940800" y="4648200"/>
          <p14:tracePt t="289708" x="8940800" y="4654550"/>
          <p14:tracePt t="290186" x="8953500" y="4667250"/>
          <p14:tracePt t="290208" x="8972550" y="4692650"/>
          <p14:tracePt t="290225" x="8991600" y="4724400"/>
          <p14:tracePt t="290242" x="9004300" y="4749800"/>
          <p14:tracePt t="290258" x="9017000" y="4768850"/>
          <p14:tracePt t="290276" x="9017000" y="4775200"/>
          <p14:tracePt t="290425" x="9017000" y="4756150"/>
          <p14:tracePt t="290441" x="9004300" y="4711700"/>
          <p14:tracePt t="290458" x="8985250" y="4673600"/>
          <p14:tracePt t="290480" x="8966200" y="4635500"/>
          <p14:tracePt t="290481" x="8959850" y="4616450"/>
          <p14:tracePt t="290492" x="8947150" y="4603750"/>
          <p14:tracePt t="290517" x="8928100" y="4572000"/>
          <p14:tracePt t="290528" x="8921750" y="4552950"/>
          <p14:tracePt t="290542" x="8915400" y="4533900"/>
          <p14:tracePt t="290558" x="8915400" y="4521200"/>
          <p14:tracePt t="290575" x="8909050" y="4502150"/>
          <p14:tracePt t="290592" x="8909050" y="4489450"/>
          <p14:tracePt t="290618" x="8909050" y="4470400"/>
          <p14:tracePt t="290658" x="8959850" y="4502150"/>
          <p14:tracePt t="290676" x="9004300" y="4552950"/>
          <p14:tracePt t="290692" x="9029700" y="4603750"/>
          <p14:tracePt t="290709" x="9042400" y="4660900"/>
          <p14:tracePt t="290725" x="9055100" y="4705350"/>
          <p14:tracePt t="290750" x="9061450" y="4743450"/>
          <p14:tracePt t="290761" x="9061450" y="4749800"/>
          <p14:tracePt t="290775" x="9061450" y="4762500"/>
          <p14:tracePt t="290792" x="9061450" y="4787900"/>
          <p14:tracePt t="290808" x="9061450" y="4813300"/>
          <p14:tracePt t="290825" x="9061450" y="4838700"/>
          <p14:tracePt t="290842" x="9061450" y="4851400"/>
          <p14:tracePt t="290951" x="9061450" y="4864100"/>
          <p14:tracePt t="290958" x="9055100" y="4870450"/>
          <p14:tracePt t="290976" x="9048750" y="4895850"/>
          <p14:tracePt t="290997" x="9042400" y="4914900"/>
          <p14:tracePt t="291092" x="9029700" y="4927600"/>
          <p14:tracePt t="291120" x="9010650" y="4953000"/>
          <p14:tracePt t="291515" x="9010650" y="4946650"/>
          <p14:tracePt t="291526" x="9010650" y="4927600"/>
          <p14:tracePt t="291542" x="9017000" y="4927600"/>
          <p14:tracePt t="293744" x="9010650" y="4927600"/>
          <p14:tracePt t="293761" x="8928100" y="4953000"/>
          <p14:tracePt t="293778" x="8794750" y="4991100"/>
          <p14:tracePt t="293797" x="8636000" y="5041900"/>
          <p14:tracePt t="293813" x="8610600" y="5054600"/>
          <p14:tracePt t="293828" x="8597900" y="5060950"/>
          <p14:tracePt t="294690" x="8515350" y="5029200"/>
          <p14:tracePt t="294701" x="8451850" y="4991100"/>
          <p14:tracePt t="294712" x="8337550" y="4933950"/>
          <p14:tracePt t="294729" x="8172450" y="4845050"/>
          <p14:tracePt t="294752" x="8001000" y="4762500"/>
          <p14:tracePt t="294762" x="7924800" y="4724400"/>
          <p14:tracePt t="294778" x="7778750" y="4648200"/>
          <p14:tracePt t="294795" x="7537450" y="4521200"/>
          <p14:tracePt t="294812" x="7232650" y="4368800"/>
          <p14:tracePt t="294829" x="6838950" y="4165600"/>
          <p14:tracePt t="294845" x="6559550" y="4025900"/>
          <p14:tracePt t="294862" x="6280150" y="3873500"/>
          <p14:tracePt t="294879" x="6115050" y="3759200"/>
          <p14:tracePt t="294895" x="6032500" y="3695700"/>
          <p14:tracePt t="294912" x="5962650" y="3632200"/>
          <p14:tracePt t="294929" x="5861050" y="3517900"/>
          <p14:tracePt t="294945" x="5791200" y="3435350"/>
          <p14:tracePt t="294962" x="5715000" y="3340100"/>
          <p14:tracePt t="294981" x="5645150" y="3238500"/>
          <p14:tracePt t="294999" x="5575300" y="3162300"/>
          <p14:tracePt t="295016" x="5499100" y="3086100"/>
          <p14:tracePt t="295029" x="5461000" y="3048000"/>
          <p14:tracePt t="295046" x="5441950" y="3041650"/>
          <p14:tracePt t="295062" x="5429250" y="3041650"/>
          <p14:tracePt t="295079" x="5384800" y="3048000"/>
          <p14:tracePt t="295096" x="5327650" y="3067050"/>
          <p14:tracePt t="295112" x="5270500" y="3098800"/>
          <p14:tracePt t="295129" x="5213350" y="3124200"/>
          <p14:tracePt t="295146" x="5118100" y="3162300"/>
          <p14:tracePt t="295162" x="5041900" y="3194050"/>
          <p14:tracePt t="295179" x="4933950" y="3244850"/>
          <p14:tracePt t="295196" x="4895850" y="3270250"/>
          <p14:tracePt t="295212" x="4838700" y="3314700"/>
          <p14:tracePt t="295229" x="4768850" y="3359150"/>
          <p14:tracePt t="295254" x="4635500" y="3409950"/>
          <p14:tracePt t="295263" x="4565650" y="3422650"/>
          <p14:tracePt t="295279" x="4406900" y="3460750"/>
          <p14:tracePt t="295296" x="4254500" y="3479800"/>
          <p14:tracePt t="295312" x="4057650" y="3505200"/>
          <p14:tracePt t="295329" x="3917950" y="3524250"/>
          <p14:tracePt t="295355" x="3683000" y="3543300"/>
          <p14:tracePt t="295363" x="3625850" y="3543300"/>
          <p14:tracePt t="295380" x="3378200" y="3562350"/>
          <p14:tracePt t="295397" x="3168650" y="3568700"/>
          <p14:tracePt t="295413" x="2946400" y="3581400"/>
          <p14:tracePt t="295438" x="2444750" y="3619500"/>
          <p14:tracePt t="295447" x="2317750" y="3625850"/>
          <p14:tracePt t="295464" x="2120900" y="3651250"/>
          <p14:tracePt t="295485" x="1968500" y="3676650"/>
          <p14:tracePt t="295496" x="1936750" y="3683000"/>
          <p14:tracePt t="295512" x="1847850" y="3714750"/>
          <p14:tracePt t="295529" x="1752600" y="3740150"/>
          <p14:tracePt t="295546" x="1619250" y="3784600"/>
          <p14:tracePt t="295562" x="1460500" y="3835400"/>
          <p14:tracePt t="295579" x="1289050" y="3905250"/>
          <p14:tracePt t="295596" x="1162050" y="3987800"/>
          <p14:tracePt t="295613" x="1092200" y="4083050"/>
          <p14:tracePt t="295631" x="1066800" y="4171950"/>
          <p14:tracePt t="295646" x="1066800" y="4191000"/>
          <p14:tracePt t="295664" x="1066800" y="4210050"/>
          <p14:tracePt t="295725" x="1073150" y="4203700"/>
          <p14:tracePt t="295735" x="1085850" y="4197350"/>
          <p14:tracePt t="295754" x="1155700" y="4140200"/>
          <p14:tracePt t="295764" x="1168400" y="4127500"/>
          <p14:tracePt t="295780" x="1187450" y="4121150"/>
          <p14:tracePt t="295829" x="1174750" y="4127500"/>
          <p14:tracePt t="295846" x="1174750" y="4133850"/>
          <p14:tracePt t="296096" x="1174750" y="4127500"/>
          <p14:tracePt t="296113" x="1174750" y="4121150"/>
          <p14:tracePt t="296130" x="1193800" y="4108450"/>
          <p14:tracePt t="296147" x="1250950" y="4057650"/>
          <p14:tracePt t="296164" x="1308100" y="4019550"/>
          <p14:tracePt t="296191" x="1416050" y="3937000"/>
          <p14:tracePt t="296204" x="1473200" y="3879850"/>
          <p14:tracePt t="296216" x="1492250" y="3854450"/>
          <p14:tracePt t="296230" x="1549400" y="3790950"/>
          <p14:tracePt t="296246" x="1593850" y="3733800"/>
          <p14:tracePt t="296264" x="1619250" y="3683000"/>
          <p14:tracePt t="296290" x="1625600" y="3638550"/>
          <p14:tracePt t="296299" x="1625600" y="3613150"/>
          <p14:tracePt t="296313" x="1625600" y="3606800"/>
          <p14:tracePt t="296330" x="1625600" y="3587750"/>
          <p14:tracePt t="296346" x="1625600" y="3575050"/>
          <p14:tracePt t="296452" x="1631950" y="3568700"/>
          <p14:tracePt t="296464" x="1657350" y="3568700"/>
          <p14:tracePt t="296480" x="1695450" y="3562350"/>
          <p14:tracePt t="296497" x="1733550" y="3549650"/>
          <p14:tracePt t="296517" x="1797050" y="3530600"/>
          <p14:tracePt t="296530" x="1816100" y="3524250"/>
          <p14:tracePt t="296548" x="1898650" y="3486150"/>
          <p14:tracePt t="296564" x="2038350" y="3435350"/>
          <p14:tracePt t="296580" x="2209800" y="3365500"/>
          <p14:tracePt t="296597" x="2413000" y="3276600"/>
          <p14:tracePt t="296614" x="2489200" y="3213100"/>
          <p14:tracePt t="296630" x="2501900" y="3162300"/>
          <p14:tracePt t="296647" x="2501900" y="3098800"/>
          <p14:tracePt t="296663" x="2482850" y="3003550"/>
          <p14:tracePt t="296680" x="2482850" y="2908300"/>
          <p14:tracePt t="296697" x="2501900" y="2806700"/>
          <p14:tracePt t="296713" x="2527300" y="2730500"/>
          <p14:tracePt t="296730" x="2571750" y="2647950"/>
          <p14:tracePt t="296751" x="2584450" y="2597150"/>
          <p14:tracePt t="296763" x="2584450" y="2578100"/>
          <p14:tracePt t="296780" x="2584450" y="2559050"/>
          <p14:tracePt t="296797" x="2578100" y="2533650"/>
          <p14:tracePt t="296814" x="2578100" y="2501900"/>
          <p14:tracePt t="296841" x="2590800" y="2444750"/>
          <p14:tracePt t="296848" x="2590800" y="2438400"/>
          <p14:tracePt t="296930" x="2578100" y="2438400"/>
          <p14:tracePt t="296948" x="2565400" y="2438400"/>
          <p14:tracePt t="296964" x="2552700" y="2438400"/>
          <p14:tracePt t="296980" x="2533650" y="2432050"/>
          <p14:tracePt t="296997" x="2457450" y="2432050"/>
          <p14:tracePt t="297014" x="2336800" y="2438400"/>
          <p14:tracePt t="297031" x="2190750" y="2463800"/>
          <p14:tracePt t="297047" x="2051050" y="2489200"/>
          <p14:tracePt t="297064" x="1955800" y="2514600"/>
          <p14:tracePt t="297080" x="1879600" y="2540000"/>
          <p14:tracePt t="297097" x="1879600" y="2546350"/>
          <p14:tracePt t="297131" x="1860550" y="2565400"/>
          <p14:tracePt t="297147" x="1822450" y="2622550"/>
          <p14:tracePt t="297164" x="1765300" y="2692400"/>
          <p14:tracePt t="297181" x="1689100" y="2787650"/>
          <p14:tracePt t="297204" x="1631950" y="2895600"/>
          <p14:tracePt t="297214" x="1625600" y="2908300"/>
          <p14:tracePt t="297230" x="1619250" y="2952750"/>
          <p14:tracePt t="297247" x="1612900" y="2990850"/>
          <p14:tracePt t="297264" x="1593850" y="3054350"/>
          <p14:tracePt t="297281" x="1549400" y="3175000"/>
          <p14:tracePt t="297297" x="1479550" y="3289300"/>
          <p14:tracePt t="297314" x="1397000" y="3403600"/>
          <p14:tracePt t="297331" x="1314450" y="3536950"/>
          <p14:tracePt t="297349" x="1301750" y="3587750"/>
          <p14:tracePt t="297364" x="1295400" y="3594100"/>
          <p14:tracePt t="297448" x="1295400" y="3600450"/>
          <p14:tracePt t="297464" x="1295400" y="3613150"/>
          <p14:tracePt t="297481" x="1295400" y="3619500"/>
          <p14:tracePt t="297550" x="1295400" y="3606800"/>
          <p14:tracePt t="297564" x="1295400" y="3587750"/>
          <p14:tracePt t="297584" x="1289050" y="3549650"/>
          <p14:tracePt t="297597" x="1289050" y="3524250"/>
          <p14:tracePt t="297624" x="1282700" y="3505200"/>
          <p14:tracePt t="297985" x="1282700" y="3498850"/>
          <p14:tracePt t="298016" x="1352550" y="3467100"/>
          <p14:tracePt t="298031" x="1428750" y="3441700"/>
          <p14:tracePt t="298048" x="1517650" y="3397250"/>
          <p14:tracePt t="298064" x="1612900" y="3346450"/>
          <p14:tracePt t="298082" x="1663700" y="3314700"/>
          <p14:tracePt t="298102" x="1714500" y="3282950"/>
          <p14:tracePt t="298116" x="1771650" y="3251200"/>
          <p14:tracePt t="298132" x="1822450" y="3213100"/>
          <p14:tracePt t="298148" x="1879600" y="3175000"/>
          <p14:tracePt t="298165" x="1924050" y="3149600"/>
          <p14:tracePt t="298186" x="2012950" y="3092450"/>
          <p14:tracePt t="298199" x="2032000" y="3073400"/>
          <p14:tracePt t="298215" x="2051050" y="3041650"/>
          <p14:tracePt t="298233" x="2076450" y="2984500"/>
          <p14:tracePt t="298248" x="2082800" y="2959100"/>
          <p14:tracePt t="298265" x="2101850" y="2876550"/>
          <p14:tracePt t="298296" x="2127250" y="2813050"/>
          <p14:tracePt t="298315" x="2146300" y="2762250"/>
          <p14:tracePt t="298332" x="2152650" y="2743200"/>
          <p14:tracePt t="298348" x="2159000" y="2730500"/>
          <p14:tracePt t="298365" x="2159000" y="2717800"/>
          <p14:tracePt t="298382" x="2159000" y="2705100"/>
          <p14:tracePt t="298399" x="2159000" y="2686050"/>
          <p14:tracePt t="298415" x="2152650" y="2667000"/>
          <p14:tracePt t="298432" x="2152650" y="2660650"/>
          <p14:tracePt t="298492" x="2146300" y="2660650"/>
          <p14:tracePt t="298524" x="2076450" y="2654300"/>
          <p14:tracePt t="298537" x="2057400" y="2647950"/>
          <p14:tracePt t="298554" x="2012950" y="2647950"/>
          <p14:tracePt t="298565" x="1987550" y="2647950"/>
          <p14:tracePt t="298582" x="1962150" y="2647950"/>
          <p14:tracePt t="298598" x="1930400" y="2654300"/>
          <p14:tracePt t="298615" x="1879600" y="2686050"/>
          <p14:tracePt t="298632" x="1809750" y="2730500"/>
          <p14:tracePt t="298649" x="1752600" y="2768600"/>
          <p14:tracePt t="298672" x="1682750" y="2832100"/>
          <p14:tracePt t="298688" x="1663700" y="2844800"/>
          <p14:tracePt t="298702" x="1625600" y="2882900"/>
          <p14:tracePt t="298715" x="1612900" y="2895600"/>
          <p14:tracePt t="298732" x="1568450" y="2927350"/>
          <p14:tracePt t="298749" x="1498600" y="2971800"/>
          <p14:tracePt t="298772" x="1441450" y="3022600"/>
          <p14:tracePt t="298782" x="1428750" y="3041650"/>
          <p14:tracePt t="298799" x="1409700" y="3060700"/>
          <p14:tracePt t="298815" x="1397000" y="3073400"/>
          <p14:tracePt t="298832" x="1377950" y="3092450"/>
          <p14:tracePt t="298849" x="1352550" y="3124200"/>
          <p14:tracePt t="298865" x="1327150" y="3149600"/>
          <p14:tracePt t="298882" x="1314450" y="3187700"/>
          <p14:tracePt t="298900" x="1301750" y="3219450"/>
          <p14:tracePt t="298915" x="1301750" y="3276600"/>
          <p14:tracePt t="298932" x="1314450" y="3308350"/>
          <p14:tracePt t="298949" x="1333500" y="3359150"/>
          <p14:tracePt t="298965" x="1339850" y="3397250"/>
          <p14:tracePt t="298986" x="1352550" y="3435350"/>
          <p14:tracePt t="298999" x="1358900" y="3441700"/>
          <p14:tracePt t="299068" x="1428750" y="3467100"/>
          <p14:tracePt t="299082" x="1454150" y="3479800"/>
          <p14:tracePt t="299099" x="1498600" y="3505200"/>
          <p14:tracePt t="299100" x="1524000" y="3511550"/>
          <p14:tracePt t="299116" x="1549400" y="3524250"/>
          <p14:tracePt t="299132" x="1651000" y="3536950"/>
          <p14:tracePt t="299149" x="1720850" y="3517900"/>
          <p14:tracePt t="299166" x="1784350" y="3479800"/>
          <p14:tracePt t="299182" x="1860550" y="3429000"/>
          <p14:tracePt t="299199" x="1936750" y="3365500"/>
          <p14:tracePt t="299216" x="1987550" y="3321050"/>
          <p14:tracePt t="299232" x="2044700" y="3282950"/>
          <p14:tracePt t="299249" x="2082800" y="3251200"/>
          <p14:tracePt t="299269" x="2146300" y="3206750"/>
          <p14:tracePt t="299283" x="2152650" y="3200400"/>
          <p14:tracePt t="299301" x="2184400" y="3162300"/>
          <p14:tracePt t="299329" x="2228850" y="3079750"/>
          <p14:tracePt t="299342" x="2254250" y="3041650"/>
          <p14:tracePt t="299356" x="2266950" y="3016250"/>
          <p14:tracePt t="299374" x="2298700" y="2952750"/>
          <p14:tracePt t="299382" x="2305050" y="2933700"/>
          <p14:tracePt t="299399" x="2311400" y="2895600"/>
          <p14:tracePt t="299416" x="2311400" y="2863850"/>
          <p14:tracePt t="299432" x="2311400" y="2838450"/>
          <p14:tracePt t="299449" x="2311400" y="2813050"/>
          <p14:tracePt t="299466" x="2305050" y="2768600"/>
          <p14:tracePt t="299482" x="2292350" y="2717800"/>
          <p14:tracePt t="299499" x="2279650" y="2667000"/>
          <p14:tracePt t="299516" x="2266950" y="2635250"/>
          <p14:tracePt t="299533" x="2254250" y="2603500"/>
          <p14:tracePt t="299560" x="2228850" y="2565400"/>
          <p14:tracePt t="299586" x="2222500" y="2565400"/>
          <p14:tracePt t="299599" x="2216150" y="2559050"/>
          <p14:tracePt t="299633" x="2203450" y="2559050"/>
          <p14:tracePt t="299649" x="2190750" y="2565400"/>
          <p14:tracePt t="299666" x="2171700" y="2571750"/>
          <p14:tracePt t="299683" x="2139950" y="2584450"/>
          <p14:tracePt t="299700" x="2114550" y="2603500"/>
          <p14:tracePt t="299716" x="2089150" y="2616200"/>
          <p14:tracePt t="299733" x="2051050" y="2641600"/>
          <p14:tracePt t="299751" x="2025650" y="2673350"/>
          <p14:tracePt t="299766" x="1987550" y="2705100"/>
          <p14:tracePt t="299783" x="1943100" y="2749550"/>
          <p14:tracePt t="299799" x="1898650" y="2794000"/>
          <p14:tracePt t="299817" x="1847850" y="2844800"/>
          <p14:tracePt t="299841" x="1771650" y="2914650"/>
          <p14:tracePt t="299855" x="1758950" y="2927350"/>
          <p14:tracePt t="299870" x="1746250" y="2940050"/>
          <p14:tracePt t="299883" x="1727200" y="2959100"/>
          <p14:tracePt t="299899" x="1695450" y="2997200"/>
          <p14:tracePt t="299916" x="1663700" y="3028950"/>
          <p14:tracePt t="299933" x="1619250" y="3079750"/>
          <p14:tracePt t="299950" x="1581150" y="3117850"/>
          <p14:tracePt t="299966" x="1555750" y="3149600"/>
          <p14:tracePt t="299983" x="1543050" y="3162300"/>
          <p14:tracePt t="300000" x="1536700" y="3175000"/>
          <p14:tracePt t="300025" x="1524000" y="3219450"/>
          <p14:tracePt t="300040" x="1511300" y="3263900"/>
          <p14:tracePt t="300059" x="1492250" y="3321050"/>
          <p14:tracePt t="300072" x="1492250" y="3333750"/>
          <p14:tracePt t="300083" x="1492250" y="3346450"/>
          <p14:tracePt t="300157" x="1492250" y="3359150"/>
          <p14:tracePt t="300166" x="1492250" y="3378200"/>
          <p14:tracePt t="300183" x="1498600" y="3390900"/>
          <p14:tracePt t="300200" x="1511300" y="3397250"/>
          <p14:tracePt t="300201" x="1511300" y="3403600"/>
          <p14:tracePt t="300262" x="1517650" y="3403600"/>
          <p14:tracePt t="300268" x="1524000" y="3403600"/>
          <p14:tracePt t="300283" x="1562100" y="3403600"/>
          <p14:tracePt t="300300" x="1644650" y="3397250"/>
          <p14:tracePt t="300317" x="1784350" y="3365500"/>
          <p14:tracePt t="300347" x="1911350" y="3321050"/>
          <p14:tracePt t="300362" x="1981200" y="3282950"/>
          <p14:tracePt t="300385" x="2076450" y="3200400"/>
          <p14:tracePt t="300400" x="2139950" y="3136900"/>
          <p14:tracePt t="300416" x="2184400" y="3067050"/>
          <p14:tracePt t="300434" x="2216150" y="2997200"/>
          <p14:tracePt t="300450" x="2235200" y="2940050"/>
          <p14:tracePt t="300467" x="2241550" y="2895600"/>
          <p14:tracePt t="300484" x="2247900" y="2857500"/>
          <p14:tracePt t="300511" x="2241550" y="2800350"/>
          <p14:tracePt t="300539" x="2216150" y="2749550"/>
          <p14:tracePt t="300550" x="2209800" y="2736850"/>
          <p14:tracePt t="300567" x="2190750" y="2711450"/>
          <p14:tracePt t="300584" x="2184400" y="2705100"/>
          <p14:tracePt t="300673" x="2159000" y="2705100"/>
          <p14:tracePt t="300684" x="2146300" y="2705100"/>
          <p14:tracePt t="300700" x="2101850" y="2711450"/>
          <p14:tracePt t="300728" x="2044700" y="2724150"/>
          <p14:tracePt t="300742" x="2032000" y="2730500"/>
          <p14:tracePt t="300757" x="2025650" y="2730500"/>
          <p14:tracePt t="300770" x="2019300" y="2736850"/>
          <p14:tracePt t="300783" x="1987550" y="2749550"/>
          <p14:tracePt t="300800" x="1924050" y="2774950"/>
          <p14:tracePt t="300822" x="1816100" y="2832100"/>
          <p14:tracePt t="300834" x="1790700" y="2844800"/>
          <p14:tracePt t="300851" x="1746250" y="2876550"/>
          <p14:tracePt t="300867" x="1714500" y="2895600"/>
          <p14:tracePt t="300884" x="1689100" y="2914650"/>
          <p14:tracePt t="300900" x="1663700" y="2952750"/>
          <p14:tracePt t="300917" x="1638300" y="2990850"/>
          <p14:tracePt t="300934" x="1593850" y="3060700"/>
          <p14:tracePt t="300962" x="1543050" y="3136900"/>
          <p14:tracePt t="300978" x="1524000" y="3175000"/>
          <p14:tracePt t="301001" x="1511300" y="3213100"/>
          <p14:tracePt t="301017" x="1504950" y="3232150"/>
          <p14:tracePt t="301034" x="1498600" y="3251200"/>
          <p14:tracePt t="301050" x="1498600" y="3289300"/>
          <p14:tracePt t="301067" x="1517650" y="3340100"/>
          <p14:tracePt t="301084" x="1543050" y="3378200"/>
          <p14:tracePt t="301102" x="1555750" y="3403600"/>
          <p14:tracePt t="301117" x="1568450" y="3416300"/>
          <p14:tracePt t="301134" x="1574800" y="3416300"/>
          <p14:tracePt t="301239" x="1581150" y="3416300"/>
          <p14:tracePt t="301251" x="1587500" y="3416300"/>
          <p14:tracePt t="301268" x="1600200" y="3416300"/>
          <p14:tracePt t="301284" x="1606550" y="3416300"/>
          <p14:tracePt t="301370" x="1606550" y="3409950"/>
          <p14:tracePt t="301384" x="1593850" y="3403600"/>
          <p14:tracePt t="301409" x="1581150" y="3403600"/>
          <p14:tracePt t="301419" x="1574800" y="3403600"/>
          <p14:tracePt t="301434" x="1562100" y="3403600"/>
          <p14:tracePt t="301718" x="1555750" y="3403600"/>
          <p14:tracePt t="301739" x="1543050" y="3429000"/>
          <p14:tracePt t="301751" x="1536700" y="3441700"/>
          <p14:tracePt t="301768" x="1524000" y="3467100"/>
          <p14:tracePt t="301784" x="1498600" y="3498850"/>
          <p14:tracePt t="301801" x="1466850" y="3556000"/>
          <p14:tracePt t="301818" x="1428750" y="3657600"/>
          <p14:tracePt t="301837" x="1397000" y="3797300"/>
          <p14:tracePt t="301851" x="1390650" y="3835400"/>
          <p14:tracePt t="301868" x="1377950" y="3892550"/>
          <p14:tracePt t="301871" x="1377950" y="3911600"/>
          <p14:tracePt t="301894" x="1377950" y="3937000"/>
          <p14:tracePt t="301901" x="1377950" y="3949700"/>
          <p14:tracePt t="301918" x="1377950" y="3981450"/>
          <p14:tracePt t="301940" x="1377950" y="4025900"/>
          <p14:tracePt t="301940" x="1384300" y="4051300"/>
          <p14:tracePt t="301951" x="1390650" y="4076700"/>
          <p14:tracePt t="301968" x="1409700" y="4121150"/>
          <p14:tracePt t="301985" x="1428750" y="4159250"/>
          <p14:tracePt t="302001" x="1454150" y="4197350"/>
          <p14:tracePt t="302018" x="1466850" y="4216400"/>
          <p14:tracePt t="302039" x="1492250" y="4235450"/>
          <p14:tracePt t="302052" x="1498600" y="4241800"/>
          <p14:tracePt t="302068" x="1524000" y="4260850"/>
          <p14:tracePt t="302085" x="1555750" y="4298950"/>
          <p14:tracePt t="302101" x="1600200" y="4343400"/>
          <p14:tracePt t="302129" x="1682750" y="4406900"/>
          <p14:tracePt t="302135" x="1695450" y="4413250"/>
          <p14:tracePt t="302151" x="1727200" y="4419600"/>
          <p14:tracePt t="302168" x="1778000" y="4400550"/>
          <p14:tracePt t="302185" x="1828800" y="4362450"/>
          <p14:tracePt t="302201" x="1860550" y="4330700"/>
          <p14:tracePt t="302218" x="1885950" y="4298950"/>
          <p14:tracePt t="302235" x="1898650" y="4279900"/>
          <p14:tracePt t="302252" x="1911350" y="4273550"/>
          <p14:tracePt t="302268" x="1930400" y="4254500"/>
          <p14:tracePt t="302285" x="1962150" y="4216400"/>
          <p14:tracePt t="302302" x="1993900" y="4159250"/>
          <p14:tracePt t="302319" x="2006600" y="4146550"/>
          <p14:tracePt t="302335" x="2019300" y="4095750"/>
          <p14:tracePt t="302352" x="2032000" y="4051300"/>
          <p14:tracePt t="302368" x="2044700" y="3987800"/>
          <p14:tracePt t="302385" x="2044700" y="3968750"/>
          <p14:tracePt t="302412" x="2044700" y="3956050"/>
          <p14:tracePt t="302436" x="2044700" y="3949700"/>
          <p14:tracePt t="302452" x="2032000" y="3943350"/>
          <p14:tracePt t="302468" x="2012950" y="3924300"/>
          <p14:tracePt t="302485" x="1987550" y="3898900"/>
          <p14:tracePt t="302501" x="1924050" y="3854450"/>
          <p14:tracePt t="302518" x="1885950" y="3829050"/>
          <p14:tracePt t="302535" x="1866900" y="3822700"/>
          <p14:tracePt t="302558" x="1866900" y="3816350"/>
          <p14:tracePt t="302602" x="1860550" y="3816350"/>
          <p14:tracePt t="302626" x="1835150" y="3810000"/>
          <p14:tracePt t="302635" x="1822450" y="3810000"/>
          <p14:tracePt t="302652" x="1803400" y="3810000"/>
          <p14:tracePt t="302669" x="1765300" y="3803650"/>
          <p14:tracePt t="302685" x="1739900" y="3803650"/>
          <p14:tracePt t="302702" x="1701800" y="3790950"/>
          <p14:tracePt t="302718" x="1682750" y="3784600"/>
          <p14:tracePt t="302802" x="1663700" y="3778250"/>
          <p14:tracePt t="302819" x="1619250" y="3778250"/>
          <p14:tracePt t="302836" x="1574800" y="3771900"/>
          <p14:tracePt t="302852" x="1530350" y="3771900"/>
          <p14:tracePt t="302872" x="1466850" y="3765550"/>
          <p14:tracePt t="302885" x="1460500" y="3765550"/>
          <p14:tracePt t="302904" x="1447800" y="3765550"/>
          <p14:tracePt t="302969" x="1441450" y="3765550"/>
          <p14:tracePt t="302985" x="1416050" y="3778250"/>
          <p14:tracePt t="303002" x="1390650" y="3797300"/>
          <p14:tracePt t="303023" x="1358900" y="3835400"/>
          <p14:tracePt t="303035" x="1358900" y="3848100"/>
          <p14:tracePt t="303052" x="1352550" y="3886200"/>
          <p14:tracePt t="303069" x="1358900" y="3924300"/>
          <p14:tracePt t="303086" x="1371600" y="3962400"/>
          <p14:tracePt t="303103" x="1397000" y="4013200"/>
          <p14:tracePt t="303119" x="1422400" y="4064000"/>
          <p14:tracePt t="303136" x="1454150" y="4114800"/>
          <p14:tracePt t="303157" x="1473200" y="4146550"/>
          <p14:tracePt t="303171" x="1485900" y="4165600"/>
          <p14:tracePt t="303189" x="1492250" y="4171950"/>
          <p14:tracePt t="303219" x="1498600" y="4178300"/>
          <p14:tracePt t="303236" x="1504950" y="4178300"/>
          <p14:tracePt t="303252" x="1524000" y="4178300"/>
          <p14:tracePt t="303269" x="1549400" y="4184650"/>
          <p14:tracePt t="303286" x="1574800" y="4184650"/>
          <p14:tracePt t="303306" x="1606550" y="4184650"/>
          <p14:tracePt t="303319" x="1612900" y="4184650"/>
          <p14:tracePt t="303336" x="1619250" y="4184650"/>
          <p14:tracePt t="303352" x="1644650" y="4216400"/>
          <p14:tracePt t="303369" x="1682750" y="4267200"/>
          <p14:tracePt t="303398" x="1727200" y="4387850"/>
          <p14:tracePt t="303412" x="1733550" y="4400550"/>
          <p14:tracePt t="303421" x="1739900" y="4413250"/>
          <p14:tracePt t="303469" x="1746250" y="4400550"/>
          <p14:tracePt t="303488" x="1758950" y="4381500"/>
          <p14:tracePt t="303621" x="1765300" y="4349750"/>
          <p14:tracePt t="303636" x="1771650" y="4330700"/>
          <p14:tracePt t="303738" x="1758950" y="4337050"/>
          <p14:tracePt t="303753" x="1739900" y="4349750"/>
          <p14:tracePt t="303770" x="1708150" y="4387850"/>
          <p14:tracePt t="303786" x="1663700" y="4451350"/>
          <p14:tracePt t="303803" x="1638300" y="4533900"/>
          <p14:tracePt t="303819" x="1638300" y="4559300"/>
          <p14:tracePt t="303836" x="1638300" y="4565650"/>
          <p14:tracePt t="304020" x="1638300" y="4559300"/>
          <p14:tracePt t="304037" x="1657350" y="4540250"/>
          <p14:tracePt t="304054" x="1663700" y="4527550"/>
          <p14:tracePt t="304164" x="1676400" y="4521200"/>
          <p14:tracePt t="304176" x="1695450" y="4514850"/>
          <p14:tracePt t="304193" x="1733550" y="4502150"/>
          <p14:tracePt t="304203" x="1752600" y="4495800"/>
          <p14:tracePt t="304220" x="1790700" y="4483100"/>
          <p14:tracePt t="304236" x="1828800" y="4470400"/>
          <p14:tracePt t="304253" x="1866900" y="4451350"/>
          <p14:tracePt t="304270" x="1905000" y="4425950"/>
          <p14:tracePt t="304286" x="1936750" y="4368800"/>
          <p14:tracePt t="304303" x="1949450" y="4298950"/>
          <p14:tracePt t="304320" x="1949450" y="4235450"/>
          <p14:tracePt t="304336" x="1949450" y="4140200"/>
          <p14:tracePt t="304353" x="1949450" y="4076700"/>
          <p14:tracePt t="304370" x="1936750" y="4013200"/>
          <p14:tracePt t="304388" x="1924050" y="3943350"/>
          <p14:tracePt t="304404" x="1917700" y="3892550"/>
          <p14:tracePt t="304425" x="1917700" y="3835400"/>
          <p14:tracePt t="304427" x="1917700" y="3822700"/>
          <p14:tracePt t="304443" x="1917700" y="3771900"/>
          <p14:tracePt t="304460" x="1924050" y="3746500"/>
          <p14:tracePt t="304470" x="1924050" y="3727450"/>
          <p14:tracePt t="304486" x="1936750" y="3702050"/>
          <p14:tracePt t="304503" x="1943100" y="3683000"/>
          <p14:tracePt t="304520" x="1955800" y="3676650"/>
          <p14:tracePt t="304536" x="1955800" y="3670300"/>
          <p14:tracePt t="304670" x="1962150" y="3670300"/>
          <p14:tracePt t="304687" x="1974850" y="3663950"/>
          <p14:tracePt t="304704" x="1993900" y="3651250"/>
          <p14:tracePt t="304720" x="2063750" y="3600450"/>
          <p14:tracePt t="304737" x="2120900" y="3568700"/>
          <p14:tracePt t="304753" x="2197100" y="3517900"/>
          <p14:tracePt t="304770" x="2279650" y="3467100"/>
          <p14:tracePt t="304788" x="2349500" y="3429000"/>
          <p14:tracePt t="304804" x="2406650" y="3390900"/>
          <p14:tracePt t="304820" x="2451100" y="3365500"/>
          <p14:tracePt t="304841" x="2489200" y="3333750"/>
          <p14:tracePt t="304854" x="2520950" y="3314700"/>
          <p14:tracePt t="304870" x="2559050" y="3276600"/>
          <p14:tracePt t="304887" x="2584450" y="3238500"/>
          <p14:tracePt t="304904" x="2635250" y="3175000"/>
          <p14:tracePt t="304920" x="2667000" y="3130550"/>
          <p14:tracePt t="304937" x="2705100" y="3067050"/>
          <p14:tracePt t="304954" x="2730500" y="3035300"/>
          <p14:tracePt t="304970" x="2755900" y="2990850"/>
          <p14:tracePt t="304987" x="2774950" y="2965450"/>
          <p14:tracePt t="305004" x="2806700" y="2940050"/>
          <p14:tracePt t="305020" x="2819400" y="2921000"/>
          <p14:tracePt t="305037" x="2838450" y="2908300"/>
          <p14:tracePt t="305054" x="2863850" y="2876550"/>
          <p14:tracePt t="305071" x="2895600" y="2825750"/>
          <p14:tracePt t="305097" x="2914650" y="2768600"/>
          <p14:tracePt t="305108" x="2927350" y="2743200"/>
          <p14:tracePt t="305121" x="2927350" y="2736850"/>
          <p14:tracePt t="305137" x="2933700" y="2724150"/>
          <p14:tracePt t="305154" x="2933700" y="2711450"/>
          <p14:tracePt t="305171" x="2933700" y="2705100"/>
          <p14:tracePt t="305189" x="2933700" y="2692400"/>
          <p14:tracePt t="305204" x="2933700" y="2660650"/>
          <p14:tracePt t="305205" x="2933700" y="2654300"/>
          <p14:tracePt t="305226" x="2927350" y="2616200"/>
          <p14:tracePt t="305237" x="2921000" y="2584450"/>
          <p14:tracePt t="305254" x="2914650" y="2565400"/>
          <p14:tracePt t="305270" x="2908300" y="2552700"/>
          <p14:tracePt t="305287" x="2895600" y="2540000"/>
          <p14:tracePt t="305310" x="2876550" y="2533650"/>
          <p14:tracePt t="305321" x="2870200" y="2533650"/>
          <p14:tracePt t="305337" x="2851150" y="2527300"/>
          <p14:tracePt t="305354" x="2819400" y="2527300"/>
          <p14:tracePt t="305372" x="2787650" y="2520950"/>
          <p14:tracePt t="305390" x="2743200" y="2527300"/>
          <p14:tracePt t="305404" x="2736850" y="2527300"/>
          <p14:tracePt t="305421" x="2692400" y="2546350"/>
          <p14:tracePt t="305438" x="2635250" y="2578100"/>
          <p14:tracePt t="305454" x="2565400" y="2616200"/>
          <p14:tracePt t="305471" x="2432050" y="2679700"/>
          <p14:tracePt t="305488" x="2368550" y="2717800"/>
          <p14:tracePt t="305504" x="2317750" y="2749550"/>
          <p14:tracePt t="305521" x="2298700" y="2762250"/>
          <p14:tracePt t="305537" x="2286000" y="2781300"/>
          <p14:tracePt t="305554" x="2254250" y="2819400"/>
          <p14:tracePt t="305572" x="2216150" y="2870200"/>
          <p14:tracePt t="305588" x="2171700" y="2933700"/>
          <p14:tracePt t="305604" x="2120900" y="3003550"/>
          <p14:tracePt t="305621" x="2076450" y="3067050"/>
          <p14:tracePt t="305638" x="2051050" y="3105150"/>
          <p14:tracePt t="305654" x="2032000" y="3143250"/>
          <p14:tracePt t="305671" x="2012950" y="3194050"/>
          <p14:tracePt t="305688" x="1993900" y="3263900"/>
          <p14:tracePt t="305704" x="1955800" y="3378200"/>
          <p14:tracePt t="305722" x="1936750" y="3422650"/>
          <p14:tracePt t="305737" x="1917700" y="3467100"/>
          <p14:tracePt t="305754" x="1911350" y="3479800"/>
          <p14:tracePt t="305843" x="1917700" y="3486150"/>
          <p14:tracePt t="305855" x="1930400" y="3486150"/>
          <p14:tracePt t="305876" x="2025650" y="3505200"/>
          <p14:tracePt t="305889" x="2057400" y="3505200"/>
          <p14:tracePt t="305904" x="2152650" y="3505200"/>
          <p14:tracePt t="305921" x="2247900" y="3492500"/>
          <p14:tracePt t="305938" x="2317750" y="3473450"/>
          <p14:tracePt t="305956" x="2425700" y="3409950"/>
          <p14:tracePt t="305972" x="2501900" y="3365500"/>
          <p14:tracePt t="305988" x="2584450" y="3308350"/>
          <p14:tracePt t="306008" x="2667000" y="3232150"/>
          <p14:tracePt t="306021" x="2736850" y="3168650"/>
          <p14:tracePt t="306038" x="2813050" y="3086100"/>
          <p14:tracePt t="306068" x="2901950" y="2990850"/>
          <p14:tracePt t="306081" x="2921000" y="2965450"/>
          <p14:tracePt t="306093" x="2952750" y="2921000"/>
          <p14:tracePt t="306108" x="2978150" y="2882900"/>
          <p14:tracePt t="306121" x="2984500" y="2870200"/>
          <p14:tracePt t="306138" x="2997200" y="2825750"/>
          <p14:tracePt t="306155" x="3009900" y="2794000"/>
          <p14:tracePt t="306171" x="3022600" y="2762250"/>
          <p14:tracePt t="306190" x="3035300" y="2736850"/>
          <p14:tracePt t="306205" x="3041650" y="2717800"/>
          <p14:tracePt t="306221" x="3048000" y="2698750"/>
          <p14:tracePt t="306238" x="3048000" y="2686050"/>
          <p14:tracePt t="306255" x="3048000" y="2660650"/>
          <p14:tracePt t="306271" x="3048000" y="2628900"/>
          <p14:tracePt t="306288" x="3048000" y="2597150"/>
          <p14:tracePt t="306305" x="3048000" y="2584450"/>
          <p14:tracePt t="306322" x="3048000" y="2578100"/>
          <p14:tracePt t="306359" x="3041650" y="2578100"/>
          <p14:tracePt t="306372" x="3035300" y="2578100"/>
          <p14:tracePt t="306388" x="3003550" y="2578100"/>
          <p14:tracePt t="306405" x="2952750" y="2578100"/>
          <p14:tracePt t="306422" x="2921000" y="2578100"/>
          <p14:tracePt t="306438" x="2882900" y="2578100"/>
          <p14:tracePt t="306455" x="2857500" y="2590800"/>
          <p14:tracePt t="306472" x="2806700" y="2616200"/>
          <p14:tracePt t="306488" x="2743200" y="2660650"/>
          <p14:tracePt t="306505" x="2667000" y="2717800"/>
          <p14:tracePt t="306524" x="2628900" y="2749550"/>
          <p14:tracePt t="306539" x="2584450" y="2787650"/>
          <p14:tracePt t="306555" x="2578100" y="2794000"/>
          <p14:tracePt t="306772" x="2559050" y="2800350"/>
          <p14:tracePt t="306789" x="2540000" y="2800350"/>
          <p14:tracePt t="306816" x="2527300" y="2800350"/>
          <p14:tracePt t="306846" x="2527300" y="2806700"/>
          <p14:tracePt t="306855" x="2520950" y="2806700"/>
          <p14:tracePt t="306872" x="2489200" y="2825750"/>
          <p14:tracePt t="306889" x="2400300" y="2882900"/>
          <p14:tracePt t="306905" x="2317750" y="2940050"/>
          <p14:tracePt t="306922" x="2235200" y="2997200"/>
          <p14:tracePt t="306939" x="2146300" y="3048000"/>
          <p14:tracePt t="306955" x="2089150" y="3086100"/>
          <p14:tracePt t="306972" x="2038350" y="3117850"/>
          <p14:tracePt t="306988" x="2006600" y="3149600"/>
          <p14:tracePt t="307005" x="1962150" y="3194050"/>
          <p14:tracePt t="307022" x="1924050" y="3238500"/>
          <p14:tracePt t="307047" x="1885950" y="3289300"/>
          <p14:tracePt t="307055" x="1879600" y="3302000"/>
          <p14:tracePt t="307072" x="1873250" y="3308350"/>
          <p14:tracePt t="307139" x="1860550" y="3321050"/>
          <p14:tracePt t="307156" x="1835150" y="3340100"/>
          <p14:tracePt t="307179" x="1778000" y="3371850"/>
          <p14:tracePt t="307195" x="1739900" y="3397250"/>
          <p14:tracePt t="307221" x="1682750" y="3435350"/>
          <p14:tracePt t="307232" x="1638300" y="3473450"/>
          <p14:tracePt t="307240" x="1587500" y="3492500"/>
          <p14:tracePt t="307255" x="1530350" y="3517900"/>
          <p14:tracePt t="307273" x="1422400" y="3556000"/>
          <p14:tracePt t="307289" x="1276350" y="3587750"/>
          <p14:tracePt t="307306" x="1225550" y="3594100"/>
          <p14:tracePt t="307322" x="1219200" y="3594100"/>
          <p14:tracePt t="307422" x="1231900" y="3594100"/>
          <p14:tracePt t="307444" x="1308100" y="3562350"/>
          <p14:tracePt t="307456" x="1346200" y="3543300"/>
          <p14:tracePt t="307473" x="1441450" y="3492500"/>
          <p14:tracePt t="307489" x="1562100" y="3435350"/>
          <p14:tracePt t="307508" x="1752600" y="3314700"/>
          <p14:tracePt t="307522" x="1892300" y="3206750"/>
          <p14:tracePt t="307540" x="2032000" y="3092450"/>
          <p14:tracePt t="307560" x="2127250" y="3016250"/>
          <p14:tracePt t="307573" x="2235200" y="2914650"/>
          <p14:tracePt t="307590" x="2292350" y="2838450"/>
          <p14:tracePt t="307607" x="2336800" y="2774950"/>
          <p14:tracePt t="307622" x="2355850" y="2717800"/>
          <p14:tracePt t="307639" x="2362200" y="2692400"/>
          <p14:tracePt t="307729" x="2343150" y="2705100"/>
          <p14:tracePt t="307739" x="2286000" y="2730500"/>
          <p14:tracePt t="307756" x="2247900" y="2749550"/>
          <p14:tracePt t="307773" x="2089150" y="2825750"/>
          <p14:tracePt t="307789" x="1974850" y="2908300"/>
          <p14:tracePt t="307806" x="1822450" y="3035300"/>
          <p14:tracePt t="307823" x="1714500" y="3136900"/>
          <p14:tracePt t="307839" x="1612900" y="3225800"/>
          <p14:tracePt t="307856" x="1530350" y="3302000"/>
          <p14:tracePt t="307873" x="1473200" y="3371850"/>
          <p14:tracePt t="307890" x="1435100" y="3429000"/>
          <p14:tracePt t="307906" x="1403350" y="3473450"/>
          <p14:tracePt t="307933" x="1377950" y="3511550"/>
          <p14:tracePt t="308040" x="1377950" y="3498850"/>
          <p14:tracePt t="308065" x="1377950" y="3460750"/>
          <p14:tracePt t="308080" x="1377950" y="3422650"/>
          <p14:tracePt t="308094" x="1377950" y="3390900"/>
          <p14:tracePt t="308106" x="1377950" y="3365500"/>
          <p14:tracePt t="308123" x="1377950" y="3346450"/>
          <p14:tracePt t="308140" x="1377950" y="3333750"/>
          <p14:tracePt t="308206" x="1339850" y="3371850"/>
          <p14:tracePt t="308223" x="1295400" y="3422650"/>
          <p14:tracePt t="308240" x="1263650" y="3486150"/>
          <p14:tracePt t="308267" x="1225550" y="3587750"/>
          <p14:tracePt t="308284" x="1212850" y="3670300"/>
          <p14:tracePt t="308299" x="1193800" y="3784600"/>
          <p14:tracePt t="308310" x="1187450" y="3829050"/>
          <p14:tracePt t="308324" x="1155700" y="3943350"/>
          <p14:tracePt t="308342" x="1130300" y="4044950"/>
          <p14:tracePt t="308357" x="1098550" y="4127500"/>
          <p14:tracePt t="308373" x="1092200" y="4165600"/>
          <p14:tracePt t="308390" x="1098550" y="4178300"/>
          <p14:tracePt t="308407" x="1117600" y="4191000"/>
          <p14:tracePt t="308423" x="1130300" y="4197350"/>
          <p14:tracePt t="308440" x="1130300" y="4203700"/>
          <p14:tracePt t="308456" x="1136650" y="4203700"/>
          <p14:tracePt t="308515" x="1136650" y="4197350"/>
          <p14:tracePt t="308523" x="1143000" y="4191000"/>
          <p14:tracePt t="308555" x="1168400" y="4152900"/>
          <p14:tracePt t="308574" x="1187450" y="4133850"/>
          <p14:tracePt t="308590" x="1193800" y="4127500"/>
          <p14:tracePt t="308607" x="1193800" y="4121150"/>
          <p14:tracePt t="308657" x="1200150" y="4114800"/>
          <p14:tracePt t="308673" x="1200150" y="4095750"/>
          <p14:tracePt t="308690" x="1200150" y="4083050"/>
          <p14:tracePt t="308736" x="1206500" y="4083050"/>
          <p14:tracePt t="308757" x="1212850" y="4089400"/>
          <p14:tracePt t="308778" x="1219200" y="4108450"/>
          <p14:tracePt t="308807" x="1219200" y="4114800"/>
          <p14:tracePt t="308874" x="1219200" y="4121150"/>
          <p14:tracePt t="308890" x="1219200" y="4127500"/>
          <p14:tracePt t="308957" x="1219200" y="4108450"/>
          <p14:tracePt t="308974" x="1219200" y="4070350"/>
          <p14:tracePt t="308990" x="1219200" y="4032250"/>
          <p14:tracePt t="309007" x="1219200" y="3987800"/>
          <p14:tracePt t="309024" x="1231900" y="3943350"/>
          <p14:tracePt t="309041" x="1257300" y="3860800"/>
          <p14:tracePt t="309068" x="1282700" y="3778250"/>
          <p14:tracePt t="309078" x="1289050" y="3752850"/>
          <p14:tracePt t="309091" x="1301750" y="3702050"/>
          <p14:tracePt t="309115" x="1314450" y="3670300"/>
          <p14:tracePt t="309157" x="1314450" y="3663950"/>
          <p14:tracePt t="309224" x="1314450" y="3683000"/>
          <p14:tracePt t="309241" x="1314450" y="3759200"/>
          <p14:tracePt t="309258" x="1308100" y="3867150"/>
          <p14:tracePt t="309274" x="1301750" y="4000500"/>
          <p14:tracePt t="309291" x="1276350" y="4191000"/>
          <p14:tracePt t="309307" x="1257300" y="4260850"/>
          <p14:tracePt t="309326" x="1250950" y="4298950"/>
          <p14:tracePt t="309341" x="1244600" y="4311650"/>
          <p14:tracePt t="309391" x="1244600" y="4318000"/>
          <p14:tracePt t="309407" x="1244600" y="4324350"/>
          <p14:tracePt t="309457" x="1244600" y="4311650"/>
          <p14:tracePt t="309474" x="1244600" y="4286250"/>
          <p14:tracePt t="309492" x="1263650" y="4229100"/>
          <p14:tracePt t="309509" x="1276350" y="4165600"/>
          <p14:tracePt t="309524" x="1289050" y="4076700"/>
          <p14:tracePt t="309541" x="1295400" y="3975100"/>
          <p14:tracePt t="309557" x="1314450" y="3905250"/>
          <p14:tracePt t="309574" x="1320800" y="3873500"/>
          <p14:tracePt t="309591" x="1320800" y="3860800"/>
          <p14:tracePt t="309624" x="1327150" y="3879850"/>
          <p14:tracePt t="309648" x="1327150" y="3949700"/>
          <p14:tracePt t="309657" x="1320800" y="3968750"/>
          <p14:tracePt t="309674" x="1314450" y="4006850"/>
          <p14:tracePt t="309691" x="1314450" y="4032250"/>
          <p14:tracePt t="309712" x="1308100" y="4051300"/>
          <p14:tracePt t="309725" x="1308100" y="4057650"/>
          <p14:tracePt t="309741" x="1308100" y="4070350"/>
          <p14:tracePt t="309758" x="1314450" y="4095750"/>
          <p14:tracePt t="309774" x="1346200" y="4133850"/>
          <p14:tracePt t="309791" x="1377950" y="4133850"/>
          <p14:tracePt t="309808" x="1403350" y="4121150"/>
          <p14:tracePt t="309824" x="1460500" y="4076700"/>
          <p14:tracePt t="309841" x="1517650" y="4025900"/>
          <p14:tracePt t="309858" x="1568450" y="3975100"/>
          <p14:tracePt t="309876" x="1651000" y="3905250"/>
          <p14:tracePt t="309893" x="1701800" y="3879850"/>
          <p14:tracePt t="309908" x="1727200" y="3860800"/>
          <p14:tracePt t="309925" x="1733550" y="3860800"/>
          <p14:tracePt t="309958" x="1739900" y="3860800"/>
          <p14:tracePt t="309991" x="1746250" y="3854450"/>
          <p14:tracePt t="310008" x="1758950" y="3854450"/>
          <p14:tracePt t="310024" x="1790700" y="3835400"/>
          <p14:tracePt t="310041" x="1828800" y="3822700"/>
          <p14:tracePt t="310058" x="1860550" y="3797300"/>
          <p14:tracePt t="310075" x="1885950" y="3784600"/>
          <p14:tracePt t="310091" x="1924050" y="3759200"/>
          <p14:tracePt t="310111" x="1987550" y="3708400"/>
          <p14:tracePt t="310125" x="2044700" y="3663950"/>
          <p14:tracePt t="310141" x="2076450" y="3632200"/>
          <p14:tracePt t="310158" x="2108200" y="3606800"/>
          <p14:tracePt t="310183" x="2171700" y="3556000"/>
          <p14:tracePt t="310191" x="2222500" y="3524250"/>
          <p14:tracePt t="310208" x="2317750" y="3479800"/>
          <p14:tracePt t="310225" x="2432050" y="3416300"/>
          <p14:tracePt t="310241" x="2508250" y="3365500"/>
          <p14:tracePt t="310258" x="2552700" y="3321050"/>
          <p14:tracePt t="310276" x="2578100" y="3295650"/>
          <p14:tracePt t="310292" x="2597150" y="3276600"/>
          <p14:tracePt t="310313" x="2616200" y="3251200"/>
          <p14:tracePt t="310327" x="2635250" y="3225800"/>
          <p14:tracePt t="310349" x="2660650" y="3187700"/>
          <p14:tracePt t="310358" x="2686050" y="3136900"/>
          <p14:tracePt t="310375" x="2711450" y="3079750"/>
          <p14:tracePt t="310391" x="2724150" y="3035300"/>
          <p14:tracePt t="310408" x="2730500" y="2997200"/>
          <p14:tracePt t="310425" x="2743200" y="2965450"/>
          <p14:tracePt t="310442" x="2749550" y="2940050"/>
          <p14:tracePt t="310462" x="2762250" y="2882900"/>
          <p14:tracePt t="310475" x="2768600" y="2863850"/>
          <p14:tracePt t="310492" x="2787650" y="2787650"/>
          <p14:tracePt t="310508" x="2806700" y="2717800"/>
          <p14:tracePt t="310525" x="2825750" y="2660650"/>
          <p14:tracePt t="310542" x="2838450" y="2609850"/>
          <p14:tracePt t="310559" x="2838450" y="2590800"/>
          <p14:tracePt t="310575" x="2838450" y="2584450"/>
          <p14:tracePt t="310632" x="2813050" y="2584450"/>
          <p14:tracePt t="310642" x="2787650" y="2590800"/>
          <p14:tracePt t="310660" x="2717800" y="2609850"/>
          <p14:tracePt t="310675" x="2641600" y="2628900"/>
          <p14:tracePt t="310692" x="2584450" y="2660650"/>
          <p14:tracePt t="310708" x="2520950" y="2692400"/>
          <p14:tracePt t="310725" x="2463800" y="2730500"/>
          <p14:tracePt t="310746" x="2374900" y="2794000"/>
          <p14:tracePt t="310759" x="2355850" y="2819400"/>
          <p14:tracePt t="310775" x="2292350" y="2882900"/>
          <p14:tracePt t="310792" x="2197100" y="2965450"/>
          <p14:tracePt t="310808" x="2101850" y="3041650"/>
          <p14:tracePt t="310825" x="2000250" y="3124200"/>
          <p14:tracePt t="310842" x="1917700" y="3194050"/>
          <p14:tracePt t="310858" x="1841500" y="3270250"/>
          <p14:tracePt t="310875" x="1828800" y="3302000"/>
          <p14:tracePt t="310892" x="1816100" y="3359150"/>
          <p14:tracePt t="310909" x="1809750" y="3416300"/>
          <p14:tracePt t="310925" x="1809750" y="3492500"/>
          <p14:tracePt t="310942" x="1809750" y="3549650"/>
          <p14:tracePt t="310959" x="1816100" y="3600450"/>
          <p14:tracePt t="310978" x="1828800" y="3644900"/>
          <p14:tracePt t="310992" x="1835150" y="3670300"/>
          <p14:tracePt t="311009" x="1847850" y="3695700"/>
          <p14:tracePt t="311010" x="1854200" y="3702050"/>
          <p14:tracePt t="311025" x="1866900" y="3721100"/>
          <p14:tracePt t="311042" x="1898650" y="3746500"/>
          <p14:tracePt t="311060" x="1924050" y="3765550"/>
          <p14:tracePt t="311076" x="1949450" y="3771900"/>
          <p14:tracePt t="311092" x="2006600" y="3771900"/>
          <p14:tracePt t="311109" x="2184400" y="3714750"/>
          <p14:tracePt t="311125" x="2324100" y="3644900"/>
          <p14:tracePt t="311142" x="2470150" y="3556000"/>
          <p14:tracePt t="311159" x="2609850" y="3460750"/>
          <p14:tracePt t="311176" x="2698750" y="3378200"/>
          <p14:tracePt t="311192" x="2781300" y="3282950"/>
          <p14:tracePt t="311209" x="2851150" y="3175000"/>
          <p14:tracePt t="311225" x="2908300" y="3041650"/>
          <p14:tracePt t="311242" x="2952750" y="2921000"/>
          <p14:tracePt t="311259" x="2971800" y="2825750"/>
          <p14:tracePt t="311276" x="2978150" y="2768600"/>
          <p14:tracePt t="311294" x="2978150" y="2736850"/>
          <p14:tracePt t="311309" x="2978150" y="2730500"/>
          <p14:tracePt t="311325" x="2978150" y="2724150"/>
          <p14:tracePt t="311342" x="2978150" y="2717800"/>
          <p14:tracePt t="311376" x="2978150" y="2711450"/>
          <p14:tracePt t="311392" x="2978150" y="2705100"/>
          <p14:tracePt t="311409" x="2965450" y="2698750"/>
          <p14:tracePt t="311426" x="2952750" y="2692400"/>
          <p14:tracePt t="311443" x="2940050" y="2692400"/>
          <p14:tracePt t="311460" x="2921000" y="2686050"/>
          <p14:tracePt t="311478" x="2889250" y="2686050"/>
          <p14:tracePt t="311492" x="2876550" y="2686050"/>
          <p14:tracePt t="311509" x="2863850" y="2686050"/>
          <p14:tracePt t="311510" x="2857500" y="2686050"/>
          <p14:tracePt t="311526" x="2851150" y="2686050"/>
          <p14:tracePt t="311542" x="2819400" y="2686050"/>
          <p14:tracePt t="311559" x="2794000" y="2686050"/>
          <p14:tracePt t="311582" x="2768600" y="2686050"/>
          <p14:tracePt t="311592" x="2743200" y="2686050"/>
          <p14:tracePt t="311609" x="2724150" y="2686050"/>
          <p14:tracePt t="311626" x="2692400" y="2692400"/>
          <p14:tracePt t="311643" x="2654300" y="2705100"/>
          <p14:tracePt t="311660" x="2609850" y="2724150"/>
          <p14:tracePt t="311677" x="2565400" y="2749550"/>
          <p14:tracePt t="311693" x="2533650" y="2768600"/>
          <p14:tracePt t="311717" x="2457450" y="2832100"/>
          <p14:tracePt t="311726" x="2419350" y="2863850"/>
          <p14:tracePt t="311743" x="2387600" y="2908300"/>
          <p14:tracePt t="311760" x="2343150" y="2971800"/>
          <p14:tracePt t="311776" x="2317750" y="3009900"/>
          <p14:tracePt t="311793" x="2260600" y="3086100"/>
          <p14:tracePt t="311809" x="2241550" y="3124200"/>
          <p14:tracePt t="311826" x="2222500" y="3168650"/>
          <p14:tracePt t="311844" x="2209800" y="3200400"/>
          <p14:tracePt t="311860" x="2203450" y="3238500"/>
          <p14:tracePt t="311876" x="2190750" y="3308350"/>
          <p14:tracePt t="311893" x="2184400" y="3352800"/>
          <p14:tracePt t="311918" x="2171700" y="3409950"/>
          <p14:tracePt t="311930" x="2171700" y="3429000"/>
          <p14:tracePt t="311943" x="2171700" y="3460750"/>
          <p14:tracePt t="311959" x="2171700" y="3467100"/>
          <p14:tracePt t="312054" x="2171700" y="3492500"/>
          <p14:tracePt t="312063" x="2171700" y="3498850"/>
          <p14:tracePt t="312089" x="2171700" y="3505200"/>
          <p14:tracePt t="312247" x="2171700" y="3511550"/>
          <p14:tracePt t="312281" x="2171700" y="3517900"/>
          <p14:tracePt t="312510" x="2171700" y="3536950"/>
          <p14:tracePt t="312527" x="2171700" y="3549650"/>
          <p14:tracePt t="312543" x="2171700" y="3562350"/>
          <p14:tracePt t="312560" x="2171700" y="3568700"/>
          <p14:tracePt t="312577" x="2171700" y="3575050"/>
          <p14:tracePt t="312610" x="2171700" y="3587750"/>
          <p14:tracePt t="312629" x="2171700" y="3594100"/>
          <p14:tracePt t="312644" x="2165350" y="3594100"/>
          <p14:tracePt t="312660" x="2159000" y="3594100"/>
          <p14:tracePt t="312677" x="2139950" y="3594100"/>
          <p14:tracePt t="312702" x="2120900" y="3619500"/>
          <p14:tracePt t="312717" x="2089150" y="3663950"/>
          <p14:tracePt t="312737" x="2019300" y="3752850"/>
          <p14:tracePt t="312755" x="1949450" y="3835400"/>
          <p14:tracePt t="312763" x="1917700" y="3873500"/>
          <p14:tracePt t="312777" x="1885950" y="3943350"/>
          <p14:tracePt t="312794" x="1898650" y="4019550"/>
          <p14:tracePt t="312810" x="1917700" y="4114800"/>
          <p14:tracePt t="312827" x="1892300" y="4216400"/>
          <p14:tracePt t="312844" x="1828800" y="4305300"/>
          <p14:tracePt t="312861" x="1746250" y="4457700"/>
          <p14:tracePt t="312877" x="1714500" y="4514850"/>
          <p14:tracePt t="312894" x="1708150" y="4533900"/>
          <p14:tracePt t="312911" x="1701800" y="4540250"/>
          <p14:tracePt t="312927" x="1701800" y="4546600"/>
          <p14:tracePt t="312948" x="1695450" y="4559300"/>
          <p14:tracePt t="312960" x="1682750" y="4578350"/>
          <p14:tracePt t="312977" x="1676400" y="4597400"/>
          <p14:tracePt t="312994" x="1670050" y="4603750"/>
          <p14:tracePt t="313211" x="1676400" y="4591050"/>
          <p14:tracePt t="313227" x="1689100" y="4584700"/>
          <p14:tracePt t="313250" x="1714500" y="4565650"/>
          <p14:tracePt t="313265" x="1733550" y="4559300"/>
          <p14:tracePt t="313277" x="1758950" y="4559300"/>
          <p14:tracePt t="313294" x="1803400" y="4552950"/>
          <p14:tracePt t="313311" x="1841500" y="4533900"/>
          <p14:tracePt t="313327" x="1866900" y="4521200"/>
          <p14:tracePt t="313344" x="1892300" y="4489450"/>
          <p14:tracePt t="313361" x="1911350" y="4451350"/>
          <p14:tracePt t="313378" x="1917700" y="4413250"/>
          <p14:tracePt t="313394" x="1924050" y="4400550"/>
          <p14:tracePt t="313411" x="1924050" y="4381500"/>
          <p14:tracePt t="313428" x="1911350" y="4362450"/>
          <p14:tracePt t="313430" x="1892300" y="4349750"/>
          <p14:tracePt t="313449" x="1822450" y="4324350"/>
          <p14:tracePt t="313461" x="1784350" y="4318000"/>
          <p14:tracePt t="313478" x="1778000" y="4318000"/>
          <p14:tracePt t="313519" x="1771650" y="4318000"/>
          <p14:tracePt t="313531" x="1758950" y="4318000"/>
          <p14:tracePt t="313558" x="1676400" y="4330700"/>
          <p14:tracePt t="313568" x="1593850" y="4337050"/>
          <p14:tracePt t="313577" x="1530350" y="4343400"/>
          <p14:tracePt t="313594" x="1422400" y="4356100"/>
          <p14:tracePt t="313611" x="1358900" y="4356100"/>
          <p14:tracePt t="313628" x="1333500" y="4362450"/>
          <p14:tracePt t="313644" x="1333500" y="4368800"/>
          <p14:tracePt t="313661" x="1333500" y="4387850"/>
          <p14:tracePt t="313663" x="1333500" y="4406900"/>
          <p14:tracePt t="313687" x="1333500" y="4451350"/>
          <p14:tracePt t="313694" x="1339850" y="4470400"/>
          <p14:tracePt t="313711" x="1352550" y="4502150"/>
          <p14:tracePt t="313728" x="1365250" y="4521200"/>
          <p14:tracePt t="313748" x="1428750" y="4559300"/>
          <p14:tracePt t="313761" x="1498600" y="4572000"/>
          <p14:tracePt t="313778" x="1574800" y="4572000"/>
          <p14:tracePt t="313794" x="1670050" y="4565650"/>
          <p14:tracePt t="313813" x="1727200" y="4552950"/>
          <p14:tracePt t="313839" x="1771650" y="4533900"/>
          <p14:tracePt t="313849" x="1778000" y="4527550"/>
          <p14:tracePt t="315179" x="1771650" y="4527550"/>
          <p14:tracePt t="315196" x="1765300" y="4527550"/>
          <p14:tracePt t="315222" x="1746250" y="4527550"/>
          <p14:tracePt t="315252" x="1739900" y="4527550"/>
          <p14:tracePt t="316588" x="1739900" y="4483100"/>
          <p14:tracePt t="316621" x="1739900" y="4464050"/>
          <p14:tracePt t="316834" x="1739900" y="4483100"/>
          <p14:tracePt t="316857" x="1746250" y="4489450"/>
          <p14:tracePt t="316891" x="1797050" y="4400550"/>
          <p14:tracePt t="316907" x="1822450" y="4311650"/>
          <p14:tracePt t="316922" x="1866900" y="4197350"/>
          <p14:tracePt t="316930" x="1885950" y="4152900"/>
          <p14:tracePt t="316948" x="1949450" y="4038600"/>
          <p14:tracePt t="316965" x="2019300" y="3924300"/>
          <p14:tracePt t="316981" x="2108200" y="3810000"/>
          <p14:tracePt t="316998" x="2184400" y="3708400"/>
          <p14:tracePt t="317014" x="2260600" y="3619500"/>
          <p14:tracePt t="317031" x="2311400" y="3536950"/>
          <p14:tracePt t="317047" x="2349500" y="3460750"/>
          <p14:tracePt t="317064" x="2374900" y="3397250"/>
          <p14:tracePt t="317080" x="2413000" y="3340100"/>
          <p14:tracePt t="317097" x="2425700" y="3308350"/>
          <p14:tracePt t="317114" x="2438400" y="3282950"/>
          <p14:tracePt t="317131" x="2463800" y="3263900"/>
          <p14:tracePt t="317147" x="2482850" y="3244850"/>
          <p14:tracePt t="317164" x="2501900" y="3219450"/>
          <p14:tracePt t="317181" x="2520950" y="3200400"/>
          <p14:tracePt t="317197" x="2533650" y="3181350"/>
          <p14:tracePt t="317214" x="2552700" y="3162300"/>
          <p14:tracePt t="317230" x="2578100" y="3130550"/>
          <p14:tracePt t="317247" x="2603500" y="3086100"/>
          <p14:tracePt t="317264" x="2616200" y="3060700"/>
          <p14:tracePt t="317281" x="2628900" y="3016250"/>
          <p14:tracePt t="317297" x="2641600" y="2978150"/>
          <p14:tracePt t="317314" x="2647950" y="2959100"/>
          <p14:tracePt t="317333" x="2647950" y="2914650"/>
          <p14:tracePt t="317348" x="2647950" y="2889250"/>
          <p14:tracePt t="317364" x="2647950" y="2857500"/>
          <p14:tracePt t="317381" x="2641600" y="2832100"/>
          <p14:tracePt t="317397" x="2635250" y="2813050"/>
          <p14:tracePt t="317414" x="2628900" y="2806700"/>
          <p14:tracePt t="317447" x="2616200" y="2806700"/>
          <p14:tracePt t="317464" x="2584450" y="2819400"/>
          <p14:tracePt t="317481" x="2540000" y="2851150"/>
          <p14:tracePt t="317497" x="2476500" y="2895600"/>
          <p14:tracePt t="317514" x="2419350" y="2940050"/>
          <p14:tracePt t="317531" x="2355850" y="2990850"/>
          <p14:tracePt t="317547" x="2311400" y="3028950"/>
          <p14:tracePt t="317564" x="2260600" y="3086100"/>
          <p14:tracePt t="317581" x="2222500" y="3143250"/>
          <p14:tracePt t="317597" x="2184400" y="3225800"/>
          <p14:tracePt t="317615" x="2139950" y="3333750"/>
          <p14:tracePt t="317631" x="2101850" y="3416300"/>
          <p14:tracePt t="317648" x="2057400" y="3492500"/>
          <p14:tracePt t="317664" x="2019300" y="3587750"/>
          <p14:tracePt t="317681" x="2006600" y="3632200"/>
          <p14:tracePt t="317698" x="2000250" y="3651250"/>
          <p14:tracePt t="317732" x="2000250" y="3657600"/>
          <p14:tracePt t="317748" x="2006600" y="3663950"/>
          <p14:tracePt t="317765" x="2012950" y="3676650"/>
          <p14:tracePt t="317781" x="2019300" y="3695700"/>
          <p14:tracePt t="317798" x="2025650" y="3708400"/>
          <p14:tracePt t="317815" x="2032000" y="3714750"/>
          <p14:tracePt t="317841" x="2032000" y="3721100"/>
          <p14:tracePt t="317881" x="2025650" y="3740150"/>
          <p14:tracePt t="317898" x="2006600" y="3771900"/>
          <p14:tracePt t="317914" x="1962150" y="3873500"/>
          <p14:tracePt t="317931" x="1924050" y="3962400"/>
          <p14:tracePt t="317948" x="1898650" y="4019550"/>
          <p14:tracePt t="317965" x="1885950" y="4051300"/>
          <p14:tracePt t="317981" x="1885950" y="4057650"/>
          <p14:tracePt t="318043" x="1885950" y="4064000"/>
          <p14:tracePt t="318052" x="1885950" y="4070350"/>
          <p14:tracePt t="318075" x="1885950" y="4089400"/>
          <p14:tracePt t="318081" x="1885950" y="4095750"/>
          <p14:tracePt t="318098" x="1885950" y="4114800"/>
          <p14:tracePt t="318116" x="1885950" y="4121150"/>
          <p14:tracePt t="318232" x="1885950" y="4133850"/>
          <p14:tracePt t="318248" x="1892300" y="4146550"/>
          <p14:tracePt t="318265" x="1892300" y="4152900"/>
          <p14:tracePt t="318415" x="1905000" y="4152900"/>
          <p14:tracePt t="318432" x="1905000" y="4146550"/>
          <p14:tracePt t="318732" x="1892300" y="4159250"/>
          <p14:tracePt t="318748" x="1866900" y="4178300"/>
          <p14:tracePt t="318765" x="1847850" y="4191000"/>
          <p14:tracePt t="318815" x="1847850" y="4197350"/>
          <p14:tracePt t="318832" x="1822450" y="4210050"/>
          <p14:tracePt t="318849" x="1765300" y="4254500"/>
          <p14:tracePt t="318855" x="1733550" y="4279900"/>
          <p14:tracePt t="318887" x="1612900" y="4368800"/>
          <p14:tracePt t="318901" x="1593850" y="4394200"/>
          <p14:tracePt t="318933" x="1593850" y="4400550"/>
          <p14:tracePt t="318956" x="1587500" y="4413250"/>
          <p14:tracePt t="318966" x="1581150" y="4425950"/>
          <p14:tracePt t="318983" x="1574800" y="4445000"/>
          <p14:tracePt t="318999" x="1549400" y="4508500"/>
          <p14:tracePt t="319015" x="1549400" y="4533900"/>
          <p14:tracePt t="319032" x="1543050" y="4552950"/>
          <p14:tracePt t="319049" x="1543050" y="4559300"/>
          <p14:tracePt t="319068" x="1543050" y="4565650"/>
          <p14:tracePt t="319082" x="1543050" y="4578350"/>
          <p14:tracePt t="319099" x="1543050" y="4584700"/>
          <p14:tracePt t="319116" x="1536700" y="4603750"/>
          <p14:tracePt t="319132" x="1536700" y="4622800"/>
          <p14:tracePt t="319249" x="1549400" y="4629150"/>
          <p14:tracePt t="319266" x="1555750" y="4635500"/>
          <p14:tracePt t="319282" x="1562100" y="4641850"/>
          <p14:tracePt t="319300" x="1568450" y="4641850"/>
          <p14:tracePt t="319317" x="1581150" y="4641850"/>
          <p14:tracePt t="319333" x="1631950" y="4629150"/>
          <p14:tracePt t="319353" x="1727200" y="4597400"/>
          <p14:tracePt t="319366" x="1784350" y="4572000"/>
          <p14:tracePt t="319382" x="1828800" y="4559300"/>
          <p14:tracePt t="319399" x="1866900" y="4533900"/>
          <p14:tracePt t="319416" x="1898650" y="4508500"/>
          <p14:tracePt t="319433" x="1917700" y="4483100"/>
          <p14:tracePt t="319466" x="1930400" y="4432300"/>
          <p14:tracePt t="319482" x="1930400" y="4413250"/>
          <p14:tracePt t="319499" x="1930400" y="4400550"/>
          <p14:tracePt t="319532" x="1917700" y="4387850"/>
          <p14:tracePt t="319549" x="1866900" y="4375150"/>
          <p14:tracePt t="319566" x="1809750" y="4368800"/>
          <p14:tracePt t="319583" x="1752600" y="4362450"/>
          <p14:tracePt t="319599" x="1689100" y="4356100"/>
          <p14:tracePt t="319617" x="1638300" y="4356100"/>
          <p14:tracePt t="319633" x="1543050" y="4356100"/>
          <p14:tracePt t="319649" x="1466850" y="4356100"/>
          <p14:tracePt t="319668" x="1409700" y="4362450"/>
          <p14:tracePt t="319684" x="1390650" y="4362450"/>
          <p14:tracePt t="319700" x="1371600" y="4387850"/>
          <p14:tracePt t="319719" x="1358900" y="4419600"/>
          <p14:tracePt t="319733" x="1339850" y="4464050"/>
          <p14:tracePt t="319749" x="1320800" y="4527550"/>
          <p14:tracePt t="319766" x="1314450" y="4565650"/>
          <p14:tracePt t="319783" x="1308100" y="4597400"/>
          <p14:tracePt t="319800" x="1314450" y="4616450"/>
          <p14:tracePt t="319821" x="1320800" y="4616450"/>
          <p14:tracePt t="319835" x="1339850" y="4616450"/>
          <p14:tracePt t="319850" x="1416050" y="4610100"/>
          <p14:tracePt t="319866" x="1498600" y="4597400"/>
          <p14:tracePt t="319883" x="1593850" y="4584700"/>
          <p14:tracePt t="319899" x="1701800" y="4559300"/>
          <p14:tracePt t="319916" x="1765300" y="4540250"/>
          <p14:tracePt t="319933" x="1797050" y="4514850"/>
          <p14:tracePt t="319950" x="1803400" y="4508500"/>
          <p14:tracePt t="319966" x="1809750" y="4495800"/>
          <p14:tracePt t="319983" x="1816100" y="4476750"/>
          <p14:tracePt t="320250" x="1809750" y="4476750"/>
          <p14:tracePt t="320273" x="1758950" y="4514850"/>
          <p14:tracePt t="320283" x="1746250" y="4521200"/>
          <p14:tracePt t="320301" x="1739900" y="4527550"/>
          <p14:tracePt t="320663" x="1739900" y="4514850"/>
          <p14:tracePt t="320669" x="1739900" y="4502150"/>
          <p14:tracePt t="320684" x="1733550" y="4470400"/>
          <p14:tracePt t="320700" x="1733550" y="4464050"/>
          <p14:tracePt t="321039" x="1733550" y="4470400"/>
          <p14:tracePt t="321050" x="1733550" y="4476750"/>
          <p14:tracePt t="321067" x="1727200" y="4489450"/>
          <p14:tracePt t="321087" x="1720850" y="4502150"/>
          <p14:tracePt t="321268" x="1720850" y="4495800"/>
          <p14:tracePt t="321284" x="1708150" y="4445000"/>
          <p14:tracePt t="321301" x="1695450" y="4413250"/>
          <p14:tracePt t="321317" x="1689100" y="4394200"/>
          <p14:tracePt t="321334" x="1682750" y="4381500"/>
          <p14:tracePt t="321508" x="1676400" y="4381500"/>
          <p14:tracePt t="321518" x="1663700" y="4394200"/>
          <p14:tracePt t="321534" x="1631950" y="4419600"/>
          <p14:tracePt t="321554" x="1612900" y="4432300"/>
          <p14:tracePt t="322175" x="1612900" y="4438650"/>
          <p14:tracePt t="322196" x="1612900" y="4457700"/>
          <p14:tracePt t="322207" x="1619250" y="4457700"/>
          <p14:tracePt t="322218" x="1619250" y="4470400"/>
          <p14:tracePt t="322235" x="1631950" y="4483100"/>
          <p14:tracePt t="322252" x="1638300" y="4502150"/>
          <p14:tracePt t="322271" x="1651000" y="4540250"/>
          <p14:tracePt t="322285" x="1657350" y="4546600"/>
          <p14:tracePt t="322302" x="1663700" y="4565650"/>
          <p14:tracePt t="322303" x="1663700" y="4572000"/>
          <p14:tracePt t="322322" x="1670050" y="4578350"/>
          <p14:tracePt t="322335" x="1676400" y="4584700"/>
          <p14:tracePt t="322352" x="1682750" y="4603750"/>
          <p14:tracePt t="322368" x="1689100" y="4616450"/>
          <p14:tracePt t="322396" x="1701800" y="4635500"/>
          <p14:tracePt t="322408" x="1708150" y="4648200"/>
          <p14:tracePt t="322430" x="1708150" y="4654550"/>
          <p14:tracePt t="322501" x="1708150" y="4673600"/>
          <p14:tracePt t="322518" x="1708150" y="4711700"/>
          <p14:tracePt t="322535" x="1701800" y="4768850"/>
          <p14:tracePt t="322552" x="1701800" y="4832350"/>
          <p14:tracePt t="322569" x="1695450" y="4933950"/>
          <p14:tracePt t="322585" x="1695450" y="4940300"/>
          <p14:tracePt t="322626" x="1695450" y="4946650"/>
          <p14:tracePt t="322635" x="1689100" y="4953000"/>
          <p14:tracePt t="322658" x="1606550" y="5029200"/>
          <p14:tracePt t="322669" x="1562100" y="5067300"/>
          <p14:tracePt t="322685" x="1485900" y="5143500"/>
          <p14:tracePt t="322702" x="1409700" y="5213350"/>
          <p14:tracePt t="322718" x="1384300" y="5238750"/>
          <p14:tracePt t="322735" x="1384300" y="5245100"/>
          <p14:tracePt t="322769" x="1384300" y="5251450"/>
          <p14:tracePt t="322785" x="1377950" y="5257800"/>
          <p14:tracePt t="322803" x="1377950" y="5276850"/>
          <p14:tracePt t="322819" x="1371600" y="5295900"/>
          <p14:tracePt t="322837" x="1365250" y="5308600"/>
          <p14:tracePt t="322865" x="1358900" y="5321300"/>
          <p14:tracePt t="322878" x="1358900" y="5327650"/>
          <p14:tracePt t="322897" x="1339850" y="5359400"/>
          <p14:tracePt t="322919" x="1263650" y="5448300"/>
          <p14:tracePt t="322936" x="1187450" y="5537200"/>
          <p14:tracePt t="322955" x="1117600" y="5613400"/>
          <p14:tracePt t="322969" x="1066800" y="5664200"/>
          <p14:tracePt t="322986" x="1035050" y="5683250"/>
          <p14:tracePt t="323004" x="1016000" y="5695950"/>
          <p14:tracePt t="323019" x="1009650" y="5702300"/>
          <p14:tracePt t="323035" x="996950" y="5708650"/>
          <p14:tracePt t="323052" x="984250" y="5708650"/>
          <p14:tracePt t="323069" x="977900" y="5715000"/>
          <p14:tracePt t="323152" x="971550" y="5702300"/>
          <p14:tracePt t="323169" x="965200" y="5676900"/>
          <p14:tracePt t="323185" x="958850" y="5657850"/>
          <p14:tracePt t="323202" x="939800" y="5619750"/>
          <p14:tracePt t="323220" x="914400" y="5575300"/>
          <p14:tracePt t="323236" x="876300" y="5537200"/>
          <p14:tracePt t="323252" x="850900" y="5518150"/>
          <p14:tracePt t="323280" x="831850" y="5511800"/>
          <p14:tracePt t="323302" x="806450" y="5524500"/>
          <p14:tracePt t="323319" x="755650" y="5549900"/>
          <p14:tracePt t="323336" x="711200" y="5562600"/>
          <p14:tracePt t="323353" x="673100" y="5581650"/>
          <p14:tracePt t="323384" x="647700" y="5613400"/>
          <p14:tracePt t="323408" x="622300" y="5676900"/>
          <p14:tracePt t="323420" x="577850" y="5759450"/>
          <p14:tracePt t="323436" x="514350" y="5848350"/>
          <p14:tracePt t="323452" x="438150" y="5975350"/>
          <p14:tracePt t="323469" x="393700" y="6083300"/>
          <p14:tracePt t="323486" x="374650" y="6140450"/>
          <p14:tracePt t="323509" x="381000" y="6229350"/>
          <p14:tracePt t="323519" x="387350" y="6254750"/>
          <p14:tracePt t="323536" x="400050" y="6305550"/>
          <p14:tracePt t="323560" x="419100" y="6388100"/>
          <p14:tracePt t="323572" x="431800" y="6419850"/>
          <p14:tracePt t="323586" x="457200" y="6464300"/>
          <p14:tracePt t="323603" x="476250" y="6483350"/>
          <p14:tracePt t="323620" x="501650" y="6515100"/>
          <p14:tracePt t="323636" x="527050" y="6527800"/>
          <p14:tracePt t="323652" x="552450" y="6540500"/>
          <p14:tracePt t="323669" x="558800" y="6540500"/>
          <p14:tracePt t="323686" x="571500" y="6540500"/>
          <p14:tracePt t="323711" x="635000" y="6502400"/>
          <p14:tracePt t="323719" x="666750" y="6477000"/>
          <p14:tracePt t="323736" x="723900" y="6413500"/>
          <p14:tracePt t="323754" x="774700" y="6318250"/>
          <p14:tracePt t="323769" x="793750" y="6197600"/>
          <p14:tracePt t="323786" x="793750" y="6134100"/>
          <p14:tracePt t="323803" x="800100" y="6108700"/>
          <p14:tracePt t="323819" x="800100" y="6083300"/>
          <p14:tracePt t="323836" x="793750" y="6051550"/>
          <p14:tracePt t="323853" x="787400" y="6026150"/>
          <p14:tracePt t="323870" x="774700" y="5988050"/>
          <p14:tracePt t="323886" x="755650" y="5937250"/>
          <p14:tracePt t="323903" x="704850" y="5854700"/>
          <p14:tracePt t="323920" x="673100" y="5822950"/>
          <p14:tracePt t="323936" x="654050" y="5797550"/>
          <p14:tracePt t="323953" x="647700" y="5791200"/>
          <p14:tracePt t="324037" x="641350" y="5791200"/>
          <p14:tracePt t="324054" x="584200" y="5784850"/>
          <p14:tracePt t="324080" x="482600" y="5765800"/>
          <p14:tracePt t="324096" x="438150" y="5759450"/>
          <p14:tracePt t="324113" x="381000" y="5753100"/>
          <p14:tracePt t="324122" x="374650" y="5753100"/>
          <p14:tracePt t="324153" x="368300" y="5753100"/>
          <p14:tracePt t="324170" x="330200" y="5778500"/>
          <p14:tracePt t="324186" x="241300" y="5829300"/>
          <p14:tracePt t="324204" x="76200" y="5911850"/>
          <p14:tracePt t="324220" x="0" y="5949950"/>
          <p14:tracePt t="324336" x="12700" y="6292850"/>
          <p14:tracePt t="324353" x="50800" y="6343650"/>
          <p14:tracePt t="324370" x="101600" y="6400800"/>
          <p14:tracePt t="324387" x="133350" y="6438900"/>
          <p14:tracePt t="324404" x="165100" y="6502400"/>
          <p14:tracePt t="324420" x="177800" y="6540500"/>
          <p14:tracePt t="324437" x="190500" y="6572250"/>
          <p14:tracePt t="324453" x="203200" y="6591300"/>
          <p14:tracePt t="324513" x="215900" y="6604000"/>
          <p14:tracePt t="324520" x="228600" y="6604000"/>
          <p14:tracePt t="324620" x="501650" y="6572250"/>
          <p14:tracePt t="324637" x="533400" y="6534150"/>
          <p14:tracePt t="324654" x="558800" y="6489700"/>
          <p14:tracePt t="324670" x="584200" y="6438900"/>
          <p14:tracePt t="324689" x="622300" y="6350000"/>
          <p14:tracePt t="324704" x="635000" y="6330950"/>
          <p14:tracePt t="324727" x="654050" y="6273800"/>
          <p14:tracePt t="324737" x="654050" y="6254750"/>
          <p14:tracePt t="324754" x="647700" y="6235700"/>
          <p14:tracePt t="324770" x="635000" y="6197600"/>
          <p14:tracePt t="324789" x="615950" y="6153150"/>
          <p14:tracePt t="324805" x="584200" y="6083300"/>
          <p14:tracePt t="324829" x="546100" y="6000750"/>
          <p14:tracePt t="324839" x="539750" y="5988050"/>
          <p14:tracePt t="324887" x="539750" y="5981700"/>
          <p14:tracePt t="324904" x="533400" y="5969000"/>
          <p14:tracePt t="324920" x="508000" y="5962650"/>
          <p14:tracePt t="324937" x="482600" y="5956300"/>
          <p14:tracePt t="324954" x="463550" y="5949950"/>
          <p14:tracePt t="324979" x="425450" y="5943600"/>
          <p14:tracePt t="325020" x="419100" y="5956300"/>
          <p14:tracePt t="325037" x="406400" y="5994400"/>
          <p14:tracePt t="325054" x="387350" y="6026150"/>
          <p14:tracePt t="325071" x="355600" y="6064250"/>
          <p14:tracePt t="325087" x="349250" y="6070600"/>
          <p14:tracePt t="325154" x="336550" y="6096000"/>
          <p14:tracePt t="325172" x="311150" y="6178550"/>
          <p14:tracePt t="325192" x="260350" y="6311900"/>
          <p14:tracePt t="325204" x="247650" y="6343650"/>
          <p14:tracePt t="325221" x="228600" y="6394450"/>
          <p14:tracePt t="325237" x="222250" y="6419850"/>
          <p14:tracePt t="325310" x="228600" y="6419850"/>
          <p14:tracePt t="325319" x="234950" y="6419850"/>
          <p14:tracePt t="325345" x="266700" y="6445250"/>
          <p14:tracePt t="325360" x="279400" y="6451600"/>
          <p14:tracePt t="325376" x="292100" y="6457950"/>
          <p14:tracePt t="325387" x="298450" y="6457950"/>
          <p14:tracePt t="325404" x="304800" y="6457950"/>
          <p14:tracePt t="325422" x="323850" y="6457950"/>
          <p14:tracePt t="325437" x="330200" y="6451600"/>
          <p14:tracePt t="333047" x="330200" y="6445250"/>
          <p14:tracePt t="333060" x="304800" y="6362700"/>
          <p14:tracePt t="333078" x="292100" y="6330950"/>
          <p14:tracePt t="338363" x="241300" y="6299200"/>
          <p14:tracePt t="338382" x="190500" y="6267450"/>
          <p14:tracePt t="338399" x="171450" y="6254750"/>
          <p14:tracePt t="338432" x="171450" y="6248400"/>
          <p14:tracePt t="338448" x="152400" y="6229350"/>
          <p14:tracePt t="338465" x="114300" y="6172200"/>
          <p14:tracePt t="338483" x="76200" y="6121400"/>
          <p14:tracePt t="338501" x="50800" y="6096000"/>
          <p14:tracePt t="338588" x="50800" y="6089650"/>
          <p14:tracePt t="338700" x="95250" y="6102350"/>
          <p14:tracePt t="338715" x="177800" y="6134100"/>
          <p14:tracePt t="338737" x="254000" y="6165850"/>
          <p14:tracePt t="338749" x="292100" y="6178550"/>
          <p14:tracePt t="338765" x="298450" y="6184900"/>
          <p14:tracePt t="338843" x="304800" y="6184900"/>
          <p14:tracePt t="338851" x="330200" y="6184900"/>
          <p14:tracePt t="338875" x="387350" y="6191250"/>
          <p14:tracePt t="338884" x="412750" y="6191250"/>
          <p14:tracePt t="338899" x="469900" y="6191250"/>
          <p14:tracePt t="338916" x="501650" y="6184900"/>
          <p14:tracePt t="338932" x="552450" y="6172200"/>
          <p14:tracePt t="338949" x="641350" y="6134100"/>
          <p14:tracePt t="338965" x="685800" y="6102350"/>
          <p14:tracePt t="338988" x="736600" y="6038850"/>
          <p14:tracePt t="338989" x="749300" y="6019800"/>
          <p14:tracePt t="338999" x="762000" y="5975350"/>
          <p14:tracePt t="339015" x="774700" y="5924550"/>
          <p14:tracePt t="339032" x="781050" y="5873750"/>
          <p14:tracePt t="339049" x="800100" y="5810250"/>
          <p14:tracePt t="339066" x="831850" y="5695950"/>
          <p14:tracePt t="339084" x="869950" y="5575300"/>
          <p14:tracePt t="339099" x="914400" y="5454650"/>
          <p14:tracePt t="339116" x="952500" y="5334000"/>
          <p14:tracePt t="339132" x="971550" y="5245100"/>
          <p14:tracePt t="339149" x="996950" y="5010150"/>
          <p14:tracePt t="339166" x="1016000" y="4838700"/>
          <p14:tracePt t="339182" x="1035050" y="4648200"/>
          <p14:tracePt t="339199" x="1041400" y="4457700"/>
          <p14:tracePt t="339216" x="1041400" y="4286250"/>
          <p14:tracePt t="339232" x="1016000" y="4070350"/>
          <p14:tracePt t="339249" x="1009650" y="3924300"/>
          <p14:tracePt t="339266" x="1060450" y="3765550"/>
          <p14:tracePt t="339283" x="1098550" y="3689350"/>
          <p14:tracePt t="339311" x="1117600" y="3587750"/>
          <p14:tracePt t="339322" x="1117600" y="3575050"/>
          <p14:tracePt t="339333" x="1117600" y="3562350"/>
          <p14:tracePt t="339350" x="1117600" y="3536950"/>
          <p14:tracePt t="339516" x="1123950" y="3536950"/>
          <p14:tracePt t="339533" x="1130300" y="3530600"/>
          <p14:tracePt t="339550" x="1149350" y="3530600"/>
          <p14:tracePt t="339566" x="1162050" y="3524250"/>
          <p14:tracePt t="339583" x="1193800" y="3517900"/>
          <p14:tracePt t="339599" x="1231900" y="3511550"/>
          <p14:tracePt t="339616" x="1250950" y="3498850"/>
          <p14:tracePt t="339633" x="1257300" y="3492500"/>
          <p14:tracePt t="339649" x="1276350" y="3486150"/>
          <p14:tracePt t="339667" x="1314450" y="3460750"/>
          <p14:tracePt t="339689" x="1416050" y="3378200"/>
          <p14:tracePt t="339700" x="1441450" y="3352800"/>
          <p14:tracePt t="339717" x="1479550" y="3314700"/>
          <p14:tracePt t="339733" x="1492250" y="3282950"/>
          <p14:tracePt t="339750" x="1498600" y="3263900"/>
          <p14:tracePt t="339766" x="1504950" y="3257550"/>
          <p14:tracePt t="339816" x="1504950" y="3263900"/>
          <p14:tracePt t="339833" x="1498600" y="3295650"/>
          <p14:tracePt t="339850" x="1479550" y="3346450"/>
          <p14:tracePt t="339870" x="1441450" y="3403600"/>
          <p14:tracePt t="339883" x="1435100" y="3435350"/>
          <p14:tracePt t="339899" x="1435100" y="3454400"/>
          <p14:tracePt t="339916" x="1441450" y="3473450"/>
          <p14:tracePt t="339933" x="1460500" y="3511550"/>
          <p14:tracePt t="339952" x="1485900" y="3556000"/>
          <p14:tracePt t="339966" x="1511300" y="3587750"/>
          <p14:tracePt t="339983" x="1524000" y="3606800"/>
          <p14:tracePt t="340000" x="1549400" y="3619500"/>
          <p14:tracePt t="340016" x="1581150" y="3632200"/>
          <p14:tracePt t="340033" x="1644650" y="3638550"/>
          <p14:tracePt t="340057" x="1778000" y="3632200"/>
          <p14:tracePt t="340066" x="1809750" y="3632200"/>
          <p14:tracePt t="340089" x="1993900" y="3613150"/>
          <p14:tracePt t="340101" x="2019300" y="3613150"/>
          <p14:tracePt t="340127" x="2171700" y="3600450"/>
          <p14:tracePt t="340134" x="2178050" y="3600450"/>
          <p14:tracePt t="340152" x="2184400" y="3600450"/>
          <p14:tracePt t="340200" x="2190750" y="3587750"/>
          <p14:tracePt t="340216" x="2247900" y="3536950"/>
          <p14:tracePt t="340233" x="2305050" y="3492500"/>
          <p14:tracePt t="340250" x="2381250" y="3441700"/>
          <p14:tracePt t="340267" x="2438400" y="3403600"/>
          <p14:tracePt t="340295" x="2540000" y="3340100"/>
          <p14:tracePt t="340308" x="2603500" y="3302000"/>
          <p14:tracePt t="340324" x="2667000" y="3257550"/>
          <p14:tracePt t="340333" x="2705100" y="3232150"/>
          <p14:tracePt t="340350" x="2781300" y="3187700"/>
          <p14:tracePt t="340367" x="2889250" y="3130550"/>
          <p14:tracePt t="340383" x="2978150" y="3079750"/>
          <p14:tracePt t="340400" x="3035300" y="3041650"/>
          <p14:tracePt t="340417" x="3073400" y="3003550"/>
          <p14:tracePt t="340439" x="3098800" y="2952750"/>
          <p14:tracePt t="340452" x="3124200" y="2908300"/>
          <p14:tracePt t="340467" x="3143250" y="2882900"/>
          <p14:tracePt t="340485" x="3155950" y="2838450"/>
          <p14:tracePt t="340500" x="3162300" y="2813050"/>
          <p14:tracePt t="340517" x="3168650" y="2794000"/>
          <p14:tracePt t="340533" x="3168650" y="2774950"/>
          <p14:tracePt t="340550" x="3168650" y="2749550"/>
          <p14:tracePt t="340567" x="3162300" y="2730500"/>
          <p14:tracePt t="340584" x="3143250" y="2705100"/>
          <p14:tracePt t="340600" x="3111500" y="2679700"/>
          <p14:tracePt t="340617" x="3060700" y="2654300"/>
          <p14:tracePt t="340634" x="2997200" y="2628900"/>
          <p14:tracePt t="340650" x="2952750" y="2616200"/>
          <p14:tracePt t="340667" x="2901950" y="2609850"/>
          <p14:tracePt t="340683" x="2876550" y="2603500"/>
          <p14:tracePt t="340700" x="2844800" y="2603500"/>
          <p14:tracePt t="340717" x="2806700" y="2609850"/>
          <p14:tracePt t="340734" x="2774950" y="2622550"/>
          <p14:tracePt t="340750" x="2711450" y="2641600"/>
          <p14:tracePt t="340781" x="2603500" y="2686050"/>
          <p14:tracePt t="340801" x="2520950" y="2724150"/>
          <p14:tracePt t="340817" x="2476500" y="2755900"/>
          <p14:tracePt t="340834" x="2432050" y="2800350"/>
          <p14:tracePt t="340858" x="2311400" y="2908300"/>
          <p14:tracePt t="340869" x="2247900" y="2959100"/>
          <p14:tracePt t="340885" x="2127250" y="3060700"/>
          <p14:tracePt t="340901" x="2044700" y="3143250"/>
          <p14:tracePt t="340917" x="1981200" y="3213100"/>
          <p14:tracePt t="340943" x="1917700" y="3308350"/>
          <p14:tracePt t="340953" x="1911350" y="3327400"/>
          <p14:tracePt t="340967" x="1898650" y="3371850"/>
          <p14:tracePt t="340992" x="1873250" y="3467100"/>
          <p14:tracePt t="341011" x="1866900" y="3530600"/>
          <p14:tracePt t="341026" x="1860550" y="3600450"/>
          <p14:tracePt t="341038" x="1860550" y="3632200"/>
          <p14:tracePt t="341051" x="1860550" y="3670300"/>
          <p14:tracePt t="341067" x="1860550" y="3689350"/>
          <p14:tracePt t="341084" x="1866900" y="3695700"/>
          <p14:tracePt t="341101" x="1879600" y="3695700"/>
          <p14:tracePt t="341117" x="1898650" y="3695700"/>
          <p14:tracePt t="341134" x="1993900" y="3683000"/>
          <p14:tracePt t="341151" x="2101850" y="3651250"/>
          <p14:tracePt t="341167" x="2216150" y="3594100"/>
          <p14:tracePt t="341184" x="2362200" y="3498850"/>
          <p14:tracePt t="341201" x="2559050" y="3346450"/>
          <p14:tracePt t="341225" x="2717800" y="3187700"/>
          <p14:tracePt t="341237" x="2755900" y="3136900"/>
          <p14:tracePt t="341251" x="2806700" y="3054350"/>
          <p14:tracePt t="341268" x="2832100" y="3003550"/>
          <p14:tracePt t="341284" x="2851150" y="2952750"/>
          <p14:tracePt t="341301" x="2863850" y="2908300"/>
          <p14:tracePt t="341317" x="2876550" y="2870200"/>
          <p14:tracePt t="341334" x="2882900" y="2832100"/>
          <p14:tracePt t="341351" x="2889250" y="2800350"/>
          <p14:tracePt t="341367" x="2895600" y="2781300"/>
          <p14:tracePt t="341384" x="2895600" y="2768600"/>
          <p14:tracePt t="341407" x="2901950" y="2768600"/>
          <p14:tracePt t="341549" x="2901950" y="2774950"/>
          <p14:tracePt t="341568" x="2882900" y="2787650"/>
          <p14:tracePt t="341584" x="2870200" y="2794000"/>
          <p14:tracePt t="341803" x="2863850" y="2794000"/>
          <p14:tracePt t="341818" x="2851150" y="2794000"/>
          <p14:tracePt t="341835" x="2813050" y="2787650"/>
          <p14:tracePt t="341851" x="2806700" y="2781300"/>
          <p14:tracePt t="342010" x="2800350" y="2781300"/>
          <p14:tracePt t="342452" x="2794000" y="2781300"/>
          <p14:tracePt t="342468" x="2762250" y="2800350"/>
          <p14:tracePt t="342485" x="2724150" y="2813050"/>
          <p14:tracePt t="342502" x="2705100" y="2819400"/>
          <p14:tracePt t="342519" x="2686050" y="2832100"/>
          <p14:tracePt t="342536" x="2673350" y="2838450"/>
          <p14:tracePt t="342552" x="2667000" y="2838450"/>
          <p14:tracePt t="342568" x="2654300" y="2844800"/>
          <p14:tracePt t="342585" x="2647950" y="2844800"/>
          <p14:tracePt t="342602" x="2635250" y="2863850"/>
          <p14:tracePt t="342619" x="2616200" y="2882900"/>
          <p14:tracePt t="342635" x="2578100" y="2921000"/>
          <p14:tracePt t="342652" x="2540000" y="2965450"/>
          <p14:tracePt t="342669" x="2508250" y="3003550"/>
          <p14:tracePt t="342685" x="2476500" y="3041650"/>
          <p14:tracePt t="342702" x="2457450" y="3060700"/>
          <p14:tracePt t="342719" x="2451100" y="3079750"/>
          <p14:tracePt t="342735" x="2444750" y="3086100"/>
          <p14:tracePt t="342752" x="2438400" y="3117850"/>
          <p14:tracePt t="342769" x="2400300" y="3200400"/>
          <p14:tracePt t="342785" x="2368550" y="3263900"/>
          <p14:tracePt t="342802" x="2336800" y="3333750"/>
          <p14:tracePt t="342819" x="2311400" y="3378200"/>
          <p14:tracePt t="342836" x="2298700" y="3397250"/>
          <p14:tracePt t="342852" x="2292350" y="3403600"/>
          <p14:tracePt t="342886" x="2292350" y="3416300"/>
          <p14:tracePt t="342908" x="2292350" y="3429000"/>
          <p14:tracePt t="342919" x="2292350" y="3441700"/>
          <p14:tracePt t="342936" x="2292350" y="3454400"/>
          <p14:tracePt t="342952" x="2292350" y="3473450"/>
          <p14:tracePt t="342969" x="2292350" y="3492500"/>
          <p14:tracePt t="343186" x="2292350" y="3511550"/>
          <p14:tracePt t="343202" x="2286000" y="3536950"/>
          <p14:tracePt t="343220" x="2286000" y="3556000"/>
          <p14:tracePt t="343236" x="2286000" y="3562350"/>
          <p14:tracePt t="343286" x="2298700" y="3556000"/>
          <p14:tracePt t="343302" x="2330450" y="3536950"/>
          <p14:tracePt t="343319" x="2387600" y="3492500"/>
          <p14:tracePt t="343320" x="2406650" y="3467100"/>
          <p14:tracePt t="343336" x="2432050" y="3448050"/>
          <p14:tracePt t="343352" x="2533650" y="3352800"/>
          <p14:tracePt t="343369" x="2609850" y="3282950"/>
          <p14:tracePt t="343386" x="2686050" y="3206750"/>
          <p14:tracePt t="343403" x="2749550" y="3149600"/>
          <p14:tracePt t="343425" x="2838450" y="3048000"/>
          <p14:tracePt t="343436" x="2863850" y="3009900"/>
          <p14:tracePt t="343452" x="2895600" y="2959100"/>
          <p14:tracePt t="343469" x="2933700" y="2895600"/>
          <p14:tracePt t="343486" x="2959100" y="2844800"/>
          <p14:tracePt t="343503" x="2984500" y="2806700"/>
          <p14:tracePt t="343525" x="3009900" y="2743200"/>
          <p14:tracePt t="343536" x="3016250" y="2730500"/>
          <p14:tracePt t="343564" x="3022600" y="2660650"/>
          <p14:tracePt t="343572" x="3022600" y="2647950"/>
          <p14:tracePt t="343587" x="3022600" y="2635250"/>
          <p14:tracePt t="343605" x="3022600" y="2609850"/>
          <p14:tracePt t="343620" x="3022600" y="2597150"/>
          <p14:tracePt t="343636" x="3022600" y="2590800"/>
          <p14:tracePt t="343653" x="3016250" y="2584450"/>
          <p14:tracePt t="343669" x="3009900" y="2584450"/>
          <p14:tracePt t="343686" x="2990850" y="2578100"/>
          <p14:tracePt t="343703" x="2952750" y="2571750"/>
          <p14:tracePt t="343719" x="2927350" y="2571750"/>
          <p14:tracePt t="343736" x="2895600" y="2571750"/>
          <p14:tracePt t="343753" x="2819400" y="2578100"/>
          <p14:tracePt t="343769" x="2762250" y="2597150"/>
          <p14:tracePt t="343791" x="2616200" y="2660650"/>
          <p14:tracePt t="343803" x="2578100" y="2679700"/>
          <p14:tracePt t="343819" x="2501900" y="2717800"/>
          <p14:tracePt t="343840" x="2413000" y="2774950"/>
          <p14:tracePt t="343853" x="2330450" y="2832100"/>
          <p14:tracePt t="343869" x="2266950" y="2882900"/>
          <p14:tracePt t="343886" x="2203450" y="2946400"/>
          <p14:tracePt t="343903" x="2139950" y="3009900"/>
          <p14:tracePt t="343920" x="2076450" y="3073400"/>
          <p14:tracePt t="343936" x="2012950" y="3136900"/>
          <p14:tracePt t="343953" x="1955800" y="3206750"/>
          <p14:tracePt t="343970" x="1898650" y="3302000"/>
          <p14:tracePt t="343986" x="1866900" y="3378200"/>
          <p14:tracePt t="344004" x="1847850" y="3441700"/>
          <p14:tracePt t="344023" x="1828800" y="3517900"/>
          <p14:tracePt t="344036" x="1828800" y="3536950"/>
          <p14:tracePt t="344053" x="1809750" y="3613150"/>
          <p14:tracePt t="344077" x="1803400" y="3644900"/>
          <p14:tracePt t="344088" x="1790700" y="3689350"/>
          <p14:tracePt t="344103" x="1784350" y="3733800"/>
          <p14:tracePt t="344120" x="1784350" y="3759200"/>
          <p14:tracePt t="344136" x="1778000" y="3784600"/>
          <p14:tracePt t="344303" x="1797050" y="3784600"/>
          <p14:tracePt t="344320" x="1809750" y="3784600"/>
          <p14:tracePt t="344344" x="1822450" y="3784600"/>
          <p14:tracePt t="344462" x="1822450" y="3790950"/>
          <p14:tracePt t="344470" x="1822450" y="3797300"/>
          <p14:tracePt t="344487" x="1816100" y="3816350"/>
          <p14:tracePt t="344507" x="1809750" y="3835400"/>
          <p14:tracePt t="344520" x="1797050" y="3867150"/>
          <p14:tracePt t="344537" x="1784350" y="3886200"/>
          <p14:tracePt t="344553" x="1778000" y="3898900"/>
          <p14:tracePt t="344570" x="1778000" y="3905250"/>
          <p14:tracePt t="344593" x="1778000" y="3911600"/>
          <p14:tracePt t="344887" x="1778000" y="3898900"/>
          <p14:tracePt t="344904" x="1778000" y="3892550"/>
          <p14:tracePt t="352794" x="1847850" y="3873500"/>
          <p14:tracePt t="352811" x="1898650" y="3854450"/>
          <p14:tracePt t="352827" x="1911350" y="3848100"/>
          <p14:tracePt t="352843" x="1917700" y="3841750"/>
          <p14:tracePt t="352861" x="1955800" y="3829050"/>
          <p14:tracePt t="352877" x="1962150" y="3829050"/>
          <p14:tracePt t="352894" x="2019300" y="3816350"/>
          <p14:tracePt t="352910" x="2082800" y="3797300"/>
          <p14:tracePt t="352927" x="2152650" y="3778250"/>
          <p14:tracePt t="352944" x="2203450" y="3759200"/>
          <p14:tracePt t="352960" x="2222500" y="3746500"/>
          <p14:tracePt t="352977" x="2228850" y="3746500"/>
          <p14:tracePt t="353063" x="2228850" y="3740150"/>
          <p14:tracePt t="353108" x="2222500" y="3721100"/>
          <p14:tracePt t="353143" x="2203450" y="3702050"/>
          <p14:tracePt t="353161" x="2165350" y="3663950"/>
          <p14:tracePt t="353179" x="2146300" y="3644900"/>
          <p14:tracePt t="353194" x="2127250" y="3625850"/>
          <p14:tracePt t="353211" x="2114550" y="3606800"/>
          <p14:tracePt t="353227" x="2095500" y="3581400"/>
          <p14:tracePt t="353244" x="2089150" y="3556000"/>
          <p14:tracePt t="353261" x="2082800" y="3524250"/>
          <p14:tracePt t="353277" x="2070100" y="3505200"/>
          <p14:tracePt t="353294" x="2063750" y="3492500"/>
          <p14:tracePt t="353312" x="2051050" y="3486150"/>
          <p14:tracePt t="353329" x="2044700" y="3479800"/>
          <p14:tracePt t="353361" x="2038350" y="3479800"/>
          <p14:tracePt t="353496" x="2038350" y="3473450"/>
          <p14:tracePt t="353516" x="2044700" y="3454400"/>
          <p14:tracePt t="353528" x="2057400" y="3441700"/>
          <p14:tracePt t="353550" x="2063750" y="3435350"/>
          <p14:tracePt t="353568" x="2063750" y="3429000"/>
          <p14:tracePt t="381466" x="2063750" y="3416300"/>
          <p14:tracePt t="381484" x="2063750" y="3409950"/>
          <p14:tracePt t="381501" x="2057400" y="3409950"/>
          <p14:tracePt t="381518" x="2038350" y="3409950"/>
          <p14:tracePt t="381534" x="2012950" y="3409950"/>
          <p14:tracePt t="381551" x="2000250" y="3409950"/>
          <p14:tracePt t="381568" x="2000250" y="3403600"/>
          <p14:tracePt t="381584" x="1987550" y="3397250"/>
          <p14:tracePt t="381601" x="1974850" y="3397250"/>
          <p14:tracePt t="381618" x="1955800" y="3403600"/>
          <p14:tracePt t="381636" x="1924050" y="3422650"/>
          <p14:tracePt t="381653" x="1860550" y="3441700"/>
          <p14:tracePt t="381668" x="1758950" y="3467100"/>
          <p14:tracePt t="381697" x="1638300" y="3492500"/>
          <p14:tracePt t="381751" x="1606550" y="3511550"/>
          <p14:tracePt t="381768" x="1530350" y="3536950"/>
          <p14:tracePt t="381793" x="1339850" y="3581400"/>
          <p14:tracePt t="381803" x="1282700" y="3587750"/>
          <p14:tracePt t="381818" x="1219200" y="3587750"/>
          <p14:tracePt t="381837" x="1200150" y="3587750"/>
          <p14:tracePt t="381885" x="1187450" y="3594100"/>
          <p14:tracePt t="381901" x="1143000" y="3619500"/>
          <p14:tracePt t="381918" x="1104900" y="3638550"/>
          <p14:tracePt t="381938" x="1085850" y="3644900"/>
          <p14:tracePt t="382021" x="1085850" y="3651250"/>
          <p14:tracePt t="382037" x="1098550" y="3702050"/>
          <p14:tracePt t="382053" x="1117600" y="3752850"/>
          <p14:tracePt t="382078" x="1212850" y="3987800"/>
          <p14:tracePt t="382093" x="1263650" y="4095750"/>
          <p14:tracePt t="382103" x="1276350" y="4121150"/>
          <p14:tracePt t="382118" x="1320800" y="4178300"/>
          <p14:tracePt t="382135" x="1365250" y="4241800"/>
          <p14:tracePt t="382152" x="1403350" y="4343400"/>
          <p14:tracePt t="382168" x="1428750" y="4470400"/>
          <p14:tracePt t="382185" x="1454150" y="4654550"/>
          <p14:tracePt t="382201" x="1479550" y="4800600"/>
          <p14:tracePt t="382218" x="1504950" y="4876800"/>
          <p14:tracePt t="382235" x="1524000" y="4902200"/>
          <p14:tracePt t="382251" x="1530350" y="4902200"/>
          <p14:tracePt t="382269" x="1543050" y="4902200"/>
          <p14:tracePt t="382285" x="1568450" y="4902200"/>
          <p14:tracePt t="382304" x="1631950" y="4876800"/>
          <p14:tracePt t="382319" x="1657350" y="4864100"/>
          <p14:tracePt t="382335" x="1720850" y="4819650"/>
          <p14:tracePt t="382358" x="1758950" y="4781550"/>
          <p14:tracePt t="382373" x="1803400" y="4730750"/>
          <p14:tracePt t="382387" x="1835150" y="4673600"/>
          <p14:tracePt t="382402" x="1847850" y="4641850"/>
          <p14:tracePt t="386194" x="1835150" y="4641850"/>
          <p14:tracePt t="386205" x="1809750" y="4641850"/>
          <p14:tracePt t="386224" x="1682750" y="4578350"/>
          <p14:tracePt t="386238" x="1657350" y="4559300"/>
          <p14:tracePt t="386255" x="1625600" y="4533900"/>
          <p14:tracePt t="386466" x="1543050" y="4572000"/>
          <p14:tracePt t="386474" x="1511300" y="4591050"/>
          <p14:tracePt t="386488" x="1447800" y="4629150"/>
          <p14:tracePt t="386505" x="1428750" y="4648200"/>
          <p14:tracePt t="386622" x="1428750" y="4654550"/>
          <p14:tracePt t="386693" x="1428750" y="4667250"/>
          <p14:tracePt t="386705" x="1435100" y="4667250"/>
          <p14:tracePt t="386722" x="1460500" y="4679950"/>
          <p14:tracePt t="386738" x="1530350" y="4686300"/>
          <p14:tracePt t="386756" x="1562100" y="4686300"/>
          <p14:tracePt t="386772" x="1574800" y="4686300"/>
          <p14:tracePt t="386789" x="1587500" y="4686300"/>
          <p14:tracePt t="386805" x="1606550" y="4686300"/>
          <p14:tracePt t="386822" x="1644650" y="4686300"/>
          <p14:tracePt t="386839" x="1682750" y="4679950"/>
          <p14:tracePt t="386855" x="1727200" y="4667250"/>
          <p14:tracePt t="386872" x="1784350" y="4648200"/>
          <p14:tracePt t="386889" x="1847850" y="4610100"/>
          <p14:tracePt t="386905" x="1924050" y="4559300"/>
          <p14:tracePt t="386926" x="2019300" y="4476750"/>
          <p14:tracePt t="386939" x="2038350" y="4464050"/>
          <p14:tracePt t="386955" x="2076450" y="4406900"/>
          <p14:tracePt t="386974" x="2108200" y="4343400"/>
          <p14:tracePt t="386989" x="2127250" y="4305300"/>
          <p14:tracePt t="387005" x="2146300" y="4248150"/>
          <p14:tracePt t="387025" x="2159000" y="4171950"/>
          <p14:tracePt t="387039" x="2165350" y="4095750"/>
          <p14:tracePt t="387056" x="2171700" y="4019550"/>
          <p14:tracePt t="387072" x="2171700" y="3949700"/>
          <p14:tracePt t="387089" x="2159000" y="3898900"/>
          <p14:tracePt t="387106" x="2146300" y="3841750"/>
          <p14:tracePt t="387133" x="2133600" y="3771900"/>
          <p14:tracePt t="387147" x="2133600" y="3759200"/>
          <p14:tracePt t="387160" x="2120900" y="3733800"/>
          <p14:tracePt t="387172" x="2114550" y="3721100"/>
          <p14:tracePt t="387189" x="2095500" y="3702050"/>
          <p14:tracePt t="387206" x="2082800" y="3695700"/>
          <p14:tracePt t="387222" x="2070100" y="3695700"/>
          <p14:tracePt t="387239" x="2032000" y="3695700"/>
          <p14:tracePt t="387256" x="2012950" y="3708400"/>
          <p14:tracePt t="387272" x="1968500" y="3733800"/>
          <p14:tracePt t="387289" x="1911350" y="3771900"/>
          <p14:tracePt t="387306" x="1866900" y="3797300"/>
          <p14:tracePt t="387322" x="1797050" y="3854450"/>
          <p14:tracePt t="387339" x="1746250" y="3905250"/>
          <p14:tracePt t="387366" x="1644650" y="4032250"/>
          <p14:tracePt t="387378" x="1581150" y="4127500"/>
          <p14:tracePt t="387390" x="1549400" y="4171950"/>
          <p14:tracePt t="387406" x="1536700" y="4197350"/>
          <p14:tracePt t="387422" x="1498600" y="4286250"/>
          <p14:tracePt t="387439" x="1492250" y="4305300"/>
          <p14:tracePt t="387456" x="1485900" y="4362450"/>
          <p14:tracePt t="387473" x="1485900" y="4514850"/>
          <p14:tracePt t="387494" x="1485900" y="4584700"/>
          <p14:tracePt t="387506" x="1492250" y="4635500"/>
          <p14:tracePt t="387527" x="1498600" y="4686300"/>
          <p14:tracePt t="387540" x="1504950" y="4705350"/>
          <p14:tracePt t="387556" x="1524000" y="4730750"/>
          <p14:tracePt t="387573" x="1574800" y="4794250"/>
          <p14:tracePt t="387603" x="1676400" y="4921250"/>
          <p14:tracePt t="387618" x="1708150" y="4965700"/>
          <p14:tracePt t="387636" x="1739900" y="4991100"/>
          <p14:tracePt t="387645" x="1752600" y="4997450"/>
          <p14:tracePt t="387658" x="1790700" y="4997450"/>
          <p14:tracePt t="387673" x="1847850" y="4978400"/>
          <p14:tracePt t="387689" x="1905000" y="4940300"/>
          <p14:tracePt t="387706" x="1930400" y="4921250"/>
          <p14:tracePt t="387734" x="2006600" y="4864100"/>
          <p14:tracePt t="387745" x="2019300" y="4857750"/>
          <p14:tracePt t="387756" x="2025650" y="4851400"/>
          <p14:tracePt t="387790" x="2025650" y="4845050"/>
          <p14:tracePt t="387806" x="2032000" y="4838700"/>
          <p14:tracePt t="387823" x="2038350" y="4826000"/>
          <p14:tracePt t="387840" x="2038350" y="4813300"/>
          <p14:tracePt t="387856" x="2044700" y="4800600"/>
          <p14:tracePt t="387873" x="2044700" y="4787900"/>
          <p14:tracePt t="388059" x="2032000" y="4775200"/>
          <p14:tracePt t="388073" x="2025650" y="4768850"/>
          <p14:tracePt t="388106" x="2025650" y="4762500"/>
          <p14:tracePt t="388123" x="2019300" y="4762500"/>
          <p14:tracePt t="388140" x="2019300" y="4756150"/>
          <p14:tracePt t="388157" x="2012950" y="4749800"/>
          <p14:tracePt t="388173" x="2006600" y="4737100"/>
          <p14:tracePt t="388190" x="2000250" y="4724400"/>
          <p14:tracePt t="388206" x="2000250" y="4711700"/>
          <p14:tracePt t="388223" x="1993900" y="4699000"/>
          <p14:tracePt t="388242" x="1993900" y="4692650"/>
          <p14:tracePt t="388257" x="1987550" y="4686300"/>
          <p14:tracePt t="388273" x="1981200" y="4679950"/>
          <p14:tracePt t="388290" x="1981200" y="4673600"/>
          <p14:tracePt t="388324" x="1981200" y="4667250"/>
          <p14:tracePt t="388357" x="1974850" y="4660900"/>
          <p14:tracePt t="388374" x="1974850" y="4641850"/>
          <p14:tracePt t="388394" x="1968500" y="4622800"/>
          <p14:tracePt t="388407" x="1968500" y="4616450"/>
          <p14:tracePt t="388424" x="1962150" y="4616450"/>
          <p14:tracePt t="388874" x="1962150" y="4603750"/>
          <p14:tracePt t="388890" x="1968500" y="4584700"/>
          <p14:tracePt t="389007" x="1974850" y="4565650"/>
          <p14:tracePt t="389024" x="1974850" y="4552950"/>
          <p14:tracePt t="389041" x="1981200" y="4546600"/>
          <p14:tracePt t="389074" x="1981200" y="4540250"/>
          <p14:tracePt t="389091" x="1987550" y="4533900"/>
          <p14:tracePt t="389109" x="1987550" y="4527550"/>
          <p14:tracePt t="389280" x="1987550" y="4521200"/>
          <p14:tracePt t="389481" x="2000250" y="4502150"/>
          <p14:tracePt t="389492" x="2012950" y="4483100"/>
          <p14:tracePt t="389514" x="2051050" y="4362450"/>
          <p14:tracePt t="389534" x="2051050" y="4260850"/>
          <p14:tracePt t="389550" x="2057400" y="4121150"/>
          <p14:tracePt t="389574" x="2063750" y="4044950"/>
          <p14:tracePt t="389591" x="2070100" y="3968750"/>
          <p14:tracePt t="389608" x="2070100" y="3949700"/>
          <p14:tracePt t="389624" x="2070100" y="3911600"/>
          <p14:tracePt t="389641" x="2063750" y="3886200"/>
          <p14:tracePt t="389658" x="2057400" y="3873500"/>
          <p14:tracePt t="389674" x="2051050" y="3860800"/>
          <p14:tracePt t="389708" x="2044700" y="3854450"/>
          <p14:tracePt t="389758" x="2038350" y="3860800"/>
          <p14:tracePt t="389775" x="2006600" y="3886200"/>
          <p14:tracePt t="389791" x="1974850" y="3905250"/>
          <p14:tracePt t="389808" x="1949450" y="3937000"/>
          <p14:tracePt t="389824" x="1866900" y="4076700"/>
          <p14:tracePt t="389841" x="1809750" y="4165600"/>
          <p14:tracePt t="389858" x="1752600" y="4260850"/>
          <p14:tracePt t="389874" x="1714500" y="4324350"/>
          <p14:tracePt t="389893" x="1689100" y="4375150"/>
          <p14:tracePt t="389908" x="1682750" y="4413250"/>
          <p14:tracePt t="389926" x="1682750" y="4438650"/>
          <p14:tracePt t="389941" x="1682750" y="4457700"/>
          <p14:tracePt t="389958" x="1689100" y="4540250"/>
          <p14:tracePt t="389976" x="1701800" y="4622800"/>
          <p14:tracePt t="389991" x="1720850" y="4692650"/>
          <p14:tracePt t="390008" x="1733550" y="4737100"/>
          <p14:tracePt t="390025" x="1739900" y="4749800"/>
          <p14:tracePt t="390065" x="1758950" y="4737100"/>
          <p14:tracePt t="390075" x="1784350" y="4718050"/>
          <p14:tracePt t="390092" x="1822450" y="4679950"/>
          <p14:tracePt t="390108" x="1866900" y="4635500"/>
          <p14:tracePt t="390130" x="1905000" y="4572000"/>
          <p14:tracePt t="390141" x="1911350" y="4546600"/>
          <p14:tracePt t="390158" x="1930400" y="4495800"/>
          <p14:tracePt t="390175" x="1955800" y="4413250"/>
          <p14:tracePt t="390192" x="1987550" y="4318000"/>
          <p14:tracePt t="390213" x="2025650" y="4197350"/>
          <p14:tracePt t="390225" x="2038350" y="4140200"/>
          <p14:tracePt t="390242" x="2051050" y="4102100"/>
          <p14:tracePt t="390260" x="2051050" y="4064000"/>
          <p14:tracePt t="390275" x="2051050" y="4038600"/>
          <p14:tracePt t="390292" x="2051050" y="4013200"/>
          <p14:tracePt t="390310" x="2051050" y="4000500"/>
          <p14:tracePt t="390400" x="2051050" y="3994150"/>
          <p14:tracePt t="390408" x="2044700" y="3994150"/>
          <p14:tracePt t="390432" x="2032000" y="3981450"/>
          <p14:tracePt t="390442" x="2025650" y="3975100"/>
          <p14:tracePt t="390458" x="2019300" y="3975100"/>
          <p14:tracePt t="390492" x="2019300" y="3968750"/>
          <p14:tracePt t="391376" x="2012950" y="3968750"/>
          <p14:tracePt t="391393" x="1962150" y="4013200"/>
          <p14:tracePt t="391409" x="1905000" y="4051300"/>
          <p14:tracePt t="391437" x="1835150" y="4095750"/>
          <p14:tracePt t="391444" x="1822450" y="4102100"/>
          <p14:tracePt t="391460" x="1809750" y="4114800"/>
          <p14:tracePt t="391476" x="1778000" y="4152900"/>
          <p14:tracePt t="391476" x="1752600" y="4184650"/>
          <p14:tracePt t="391493" x="1701800" y="4267200"/>
          <p14:tracePt t="391509" x="1663700" y="4324350"/>
          <p14:tracePt t="391526" x="1638300" y="4356100"/>
          <p14:tracePt t="391543" x="1619250" y="4387850"/>
          <p14:tracePt t="391609" x="1612900" y="4394200"/>
          <p14:tracePt t="391626" x="1606550" y="4406900"/>
          <p14:tracePt t="391643" x="1593850" y="4419600"/>
          <p14:tracePt t="391659" x="1587500" y="4425950"/>
          <p14:tracePt t="391760" x="1543050" y="4432300"/>
          <p14:tracePt t="391776" x="1492250" y="4432300"/>
          <p14:tracePt t="391802" x="1422400" y="4425950"/>
          <p14:tracePt t="391814" x="1397000" y="4413250"/>
          <p14:tracePt t="391827" x="1365250" y="4394200"/>
          <p14:tracePt t="391844" x="1352550" y="4375150"/>
          <p14:tracePt t="391860" x="1346200" y="4368800"/>
          <p14:tracePt t="391926" x="1365250" y="4368800"/>
          <p14:tracePt t="391943" x="1416050" y="4381500"/>
          <p14:tracePt t="391960" x="1485900" y="4387850"/>
          <p14:tracePt t="391976" x="1549400" y="4387850"/>
          <p14:tracePt t="391993" x="1644650" y="4387850"/>
          <p14:tracePt t="392009" x="1714500" y="4375150"/>
          <p14:tracePt t="392026" x="1739900" y="4368800"/>
          <p14:tracePt t="392043" x="1752600" y="4362450"/>
          <p14:tracePt t="392180" x="1752600" y="4381500"/>
          <p14:tracePt t="392193" x="1746250" y="4381500"/>
          <p14:tracePt t="392227" x="1746250" y="4387850"/>
          <p14:tracePt t="392289" x="1752600" y="4400550"/>
          <p14:tracePt t="392318" x="1790700" y="4445000"/>
          <p14:tracePt t="392328" x="1803400" y="4457700"/>
          <p14:tracePt t="392343" x="1816100" y="4476750"/>
          <p14:tracePt t="392360" x="1828800" y="4495800"/>
          <p14:tracePt t="392361" x="1841500" y="4502150"/>
          <p14:tracePt t="392377" x="1841500" y="4508500"/>
          <p14:tracePt t="392427" x="1847850" y="4508500"/>
          <p14:tracePt t="392443" x="1854200" y="4508500"/>
          <p14:tracePt t="392460" x="1860550" y="4502150"/>
          <p14:tracePt t="392515" x="1866900" y="4502150"/>
          <p14:tracePt t="392527" x="1873250" y="4495800"/>
          <p14:tracePt t="392543" x="1892300" y="4476750"/>
          <p14:tracePt t="392560" x="1917700" y="4451350"/>
          <p14:tracePt t="392577" x="1955800" y="4406900"/>
          <p14:tracePt t="392594" x="1962150" y="4394200"/>
          <p14:tracePt t="392610" x="1993900" y="4349750"/>
          <p14:tracePt t="392631" x="2006600" y="4330700"/>
          <p14:tracePt t="392644" x="2032000" y="4292600"/>
          <p14:tracePt t="392660" x="2051050" y="4267200"/>
          <p14:tracePt t="392677" x="2070100" y="4229100"/>
          <p14:tracePt t="392694" x="2082800" y="4197350"/>
          <p14:tracePt t="392710" x="2095500" y="4159250"/>
          <p14:tracePt t="392736" x="2114550" y="4108450"/>
          <p14:tracePt t="392747" x="2120900" y="4089400"/>
          <p14:tracePt t="392766" x="2127250" y="4070350"/>
          <p14:tracePt t="392777" x="2133600" y="4064000"/>
          <p14:tracePt t="392794" x="2139950" y="4038600"/>
          <p14:tracePt t="392810" x="2139950" y="4025900"/>
          <p14:tracePt t="392827" x="2139950" y="4006850"/>
          <p14:tracePt t="392844" x="2146300" y="3987800"/>
          <p14:tracePt t="392860" x="2146300" y="3975100"/>
          <p14:tracePt t="392877" x="2146300" y="3962400"/>
          <p14:tracePt t="392894" x="2146300" y="3949700"/>
          <p14:tracePt t="392911" x="2146300" y="3924300"/>
          <p14:tracePt t="392927" x="2146300" y="3898900"/>
          <p14:tracePt t="392944" x="2146300" y="3867150"/>
          <p14:tracePt t="392969" x="2146300" y="3829050"/>
          <p14:tracePt t="392977" x="2146300" y="3822700"/>
          <p14:tracePt t="392994" x="2146300" y="3810000"/>
          <p14:tracePt t="393011" x="2139950" y="3797300"/>
          <p14:tracePt t="393029" x="2133600" y="3790950"/>
          <p14:tracePt t="393046" x="2127250" y="3784600"/>
          <p14:tracePt t="393061" x="2114550" y="3778250"/>
          <p14:tracePt t="393077" x="2108200" y="3771900"/>
          <p14:tracePt t="393094" x="2095500" y="3765550"/>
          <p14:tracePt t="393110" x="2089150" y="3765550"/>
          <p14:tracePt t="393127" x="2076450" y="3759200"/>
          <p14:tracePt t="393144" x="2070100" y="3759200"/>
          <p14:tracePt t="393161" x="2057400" y="3759200"/>
          <p14:tracePt t="393177" x="2051050" y="3759200"/>
          <p14:tracePt t="393194" x="2032000" y="3759200"/>
          <p14:tracePt t="393214" x="2006600" y="3765550"/>
          <p14:tracePt t="393227" x="2000250" y="3765550"/>
          <p14:tracePt t="393337" x="1987550" y="3771900"/>
          <p14:tracePt t="393344" x="1981200" y="3778250"/>
          <p14:tracePt t="393361" x="1974850" y="3784600"/>
          <p14:tracePt t="393465" x="1968500" y="3784600"/>
          <p14:tracePt t="393494" x="1955800" y="3790950"/>
          <p14:tracePt t="393511" x="1930400" y="3797300"/>
          <p14:tracePt t="393528" x="1885950" y="3822700"/>
          <p14:tracePt t="393544" x="1854200" y="3835400"/>
          <p14:tracePt t="393563" x="1797050" y="3867150"/>
          <p14:tracePt t="393585" x="1765300" y="3905250"/>
          <p14:tracePt t="393605" x="1739900" y="3937000"/>
          <p14:tracePt t="393621" x="1720850" y="3962400"/>
          <p14:tracePt t="393628" x="1714500" y="3968750"/>
          <p14:tracePt t="393644" x="1701800" y="3994150"/>
          <p14:tracePt t="393661" x="1689100" y="4013200"/>
          <p14:tracePt t="393678" x="1676400" y="4038600"/>
          <p14:tracePt t="393695" x="1663700" y="4070350"/>
          <p14:tracePt t="393724" x="1631950" y="4127500"/>
          <p14:tracePt t="393738" x="1619250" y="4152900"/>
          <p14:tracePt t="393752" x="1606550" y="4184650"/>
          <p14:tracePt t="393770" x="1600200" y="4203700"/>
          <p14:tracePt t="393770" x="1593850" y="4222750"/>
          <p14:tracePt t="393794" x="1587500" y="4254500"/>
          <p14:tracePt t="393812" x="1574800" y="4298950"/>
          <p14:tracePt t="393828" x="1562100" y="4362450"/>
          <p14:tracePt t="393845" x="1549400" y="4400550"/>
          <p14:tracePt t="393861" x="1543050" y="4451350"/>
          <p14:tracePt t="393878" x="1536700" y="4483100"/>
          <p14:tracePt t="393896" x="1536700" y="4502150"/>
          <p14:tracePt t="393911" x="1536700" y="4540250"/>
          <p14:tracePt t="393928" x="1536700" y="4565650"/>
          <p14:tracePt t="393952" x="1536700" y="4629150"/>
          <p14:tracePt t="393961" x="1536700" y="4654550"/>
          <p14:tracePt t="393978" x="1555750" y="4724400"/>
          <p14:tracePt t="393995" x="1562100" y="4756150"/>
          <p14:tracePt t="394011" x="1574800" y="4787900"/>
          <p14:tracePt t="394028" x="1587500" y="4800600"/>
          <p14:tracePt t="394095" x="1600200" y="4800600"/>
          <p14:tracePt t="394112" x="1651000" y="4806950"/>
          <p14:tracePt t="394128" x="1720850" y="4806950"/>
          <p14:tracePt t="394146" x="1790700" y="4794250"/>
          <p14:tracePt t="394162" x="1860550" y="4762500"/>
          <p14:tracePt t="394178" x="1911350" y="4724400"/>
          <p14:tracePt t="394195" x="1974850" y="4648200"/>
          <p14:tracePt t="394213" x="2019300" y="4572000"/>
          <p14:tracePt t="394235" x="2070100" y="4432300"/>
          <p14:tracePt t="394245" x="2082800" y="4394200"/>
          <p14:tracePt t="394262" x="2101850" y="4311650"/>
          <p14:tracePt t="394278" x="2101850" y="4248150"/>
          <p14:tracePt t="394295" x="2089150" y="4165600"/>
          <p14:tracePt t="394312" x="2070100" y="4121150"/>
          <p14:tracePt t="394328" x="2057400" y="4083050"/>
          <p14:tracePt t="394345" x="2051050" y="4013200"/>
          <p14:tracePt t="394362" x="2044700" y="3937000"/>
          <p14:tracePt t="394385" x="2038350" y="3873500"/>
          <p14:tracePt t="394395" x="2038350" y="3860800"/>
          <p14:tracePt t="394412" x="2038350" y="3835400"/>
          <p14:tracePt t="394428" x="2038350" y="3822700"/>
          <p14:tracePt t="394445" x="2038350" y="3810000"/>
          <p14:tracePt t="394462" x="2038350" y="3803650"/>
          <p14:tracePt t="394479" x="2032000" y="3797300"/>
          <p14:tracePt t="394495" x="2019300" y="3784600"/>
          <p14:tracePt t="394512" x="2006600" y="3771900"/>
          <p14:tracePt t="394528" x="1993900" y="3765550"/>
          <p14:tracePt t="394546" x="1974850" y="3752850"/>
          <p14:tracePt t="394579" x="1968500" y="3752850"/>
          <p14:tracePt t="394606" x="1892300" y="3790950"/>
          <p14:tracePt t="394619" x="1873250" y="3803650"/>
          <p14:tracePt t="394638" x="1835150" y="3841750"/>
          <p14:tracePt t="394656" x="1803400" y="3879850"/>
          <p14:tracePt t="394664" x="1790700" y="3905250"/>
          <p14:tracePt t="394679" x="1758950" y="3956050"/>
          <p14:tracePt t="394695" x="1727200" y="4019550"/>
          <p14:tracePt t="394712" x="1701800" y="4083050"/>
          <p14:tracePt t="394729" x="1682750" y="4127500"/>
          <p14:tracePt t="394746" x="1670050" y="4159250"/>
          <p14:tracePt t="394762" x="1663700" y="4178300"/>
          <p14:tracePt t="394812" x="1657350" y="4197350"/>
          <p14:tracePt t="394829" x="1657350" y="4241800"/>
          <p14:tracePt t="394847" x="1644650" y="4324350"/>
          <p14:tracePt t="394862" x="1631950" y="4419600"/>
          <p14:tracePt t="394879" x="1612900" y="4502150"/>
          <p14:tracePt t="394896" x="1600200" y="4559300"/>
          <p14:tracePt t="394912" x="1600200" y="4584700"/>
          <p14:tracePt t="394940" x="1593850" y="4591050"/>
          <p14:tracePt t="394968" x="1593850" y="4603750"/>
          <p14:tracePt t="394979" x="1600200" y="4667250"/>
          <p14:tracePt t="394996" x="1606550" y="4749800"/>
          <p14:tracePt t="395012" x="1606550" y="4826000"/>
          <p14:tracePt t="395029" x="1606550" y="4889500"/>
          <p14:tracePt t="395046" x="1606550" y="4921250"/>
          <p14:tracePt t="395185" x="1612900" y="4921250"/>
          <p14:tracePt t="395196" x="1619250" y="4921250"/>
          <p14:tracePt t="395218" x="1638300" y="4914900"/>
          <p14:tracePt t="395229" x="1644650" y="4908550"/>
          <p14:tracePt t="395253" x="1657350" y="4889500"/>
          <p14:tracePt t="395262" x="1663700" y="4876800"/>
          <p14:tracePt t="395279" x="1670050" y="4851400"/>
          <p14:tracePt t="395296" x="1676400" y="4832350"/>
          <p14:tracePt t="395313" x="1682750" y="4832350"/>
          <p14:tracePt t="396151" x="1708150" y="4794250"/>
          <p14:tracePt t="396165" x="1752600" y="4743450"/>
          <p14:tracePt t="396182" x="1841500" y="4559300"/>
          <p14:tracePt t="396197" x="1854200" y="4489450"/>
          <p14:tracePt t="396214" x="1866900" y="4368800"/>
          <p14:tracePt t="396230" x="1866900" y="4254500"/>
          <p14:tracePt t="396247" x="1873250" y="4210050"/>
          <p14:tracePt t="396263" x="1873250" y="4184650"/>
          <p14:tracePt t="396288" x="1873250" y="4159250"/>
          <p14:tracePt t="396299" x="1866900" y="4140200"/>
          <p14:tracePt t="396318" x="1866900" y="4089400"/>
          <p14:tracePt t="396330" x="1866900" y="4057650"/>
          <p14:tracePt t="396347" x="1866900" y="4019550"/>
          <p14:tracePt t="396363" x="1866900" y="3975100"/>
          <p14:tracePt t="396380" x="1866900" y="3937000"/>
          <p14:tracePt t="396397" x="1860550" y="3898900"/>
          <p14:tracePt t="396452" x="1854200" y="3898900"/>
          <p14:tracePt t="396465" x="1847850" y="3898900"/>
          <p14:tracePt t="396481" x="1835150" y="3898900"/>
          <p14:tracePt t="396497" x="1828800" y="3898900"/>
          <p14:tracePt t="396520" x="1784350" y="3924300"/>
          <p14:tracePt t="396531" x="1765300" y="3949700"/>
          <p14:tracePt t="396547" x="1701800" y="4070350"/>
          <p14:tracePt t="396565" x="1663700" y="4165600"/>
          <p14:tracePt t="396581" x="1638300" y="4248150"/>
          <p14:tracePt t="396600" x="1625600" y="4368800"/>
          <p14:tracePt t="396613" x="1625600" y="4495800"/>
          <p14:tracePt t="396630" x="1625600" y="4597400"/>
          <p14:tracePt t="396647" x="1625600" y="4686300"/>
          <p14:tracePt t="396664" x="1631950" y="4781550"/>
          <p14:tracePt t="396680" x="1644650" y="4832350"/>
          <p14:tracePt t="396697" x="1644650" y="4838700"/>
          <p14:tracePt t="396733" x="1651000" y="4838700"/>
          <p14:tracePt t="396758" x="1689100" y="4794250"/>
          <p14:tracePt t="396768" x="1701800" y="4781550"/>
          <p14:tracePt t="396786" x="1714500" y="4762500"/>
          <p14:tracePt t="396797" x="1746250" y="4724400"/>
          <p14:tracePt t="396814" x="1790700" y="4660900"/>
          <p14:tracePt t="396830" x="1841500" y="4552950"/>
          <p14:tracePt t="396847" x="1860550" y="4432300"/>
          <p14:tracePt t="396864" x="1866900" y="4311650"/>
          <p14:tracePt t="396881" x="1866900" y="4197350"/>
          <p14:tracePt t="396897" x="1873250" y="4121150"/>
          <p14:tracePt t="396914" x="1873250" y="4076700"/>
          <p14:tracePt t="396930" x="1873250" y="4038600"/>
          <p14:tracePt t="396949" x="1866900" y="4006850"/>
          <p14:tracePt t="396964" x="1860550" y="3975100"/>
          <p14:tracePt t="396981" x="1854200" y="3943350"/>
          <p14:tracePt t="396999" x="1841500" y="3917950"/>
          <p14:tracePt t="397014" x="1835150" y="3886200"/>
          <p14:tracePt t="397032" x="1828800" y="3854450"/>
          <p14:tracePt t="397047" x="1828800" y="3848100"/>
          <p14:tracePt t="397131" x="1822450" y="3860800"/>
          <p14:tracePt t="397147" x="1816100" y="3892550"/>
          <p14:tracePt t="397174" x="1797050" y="4006850"/>
          <p14:tracePt t="397181" x="1784350" y="4070350"/>
          <p14:tracePt t="397198" x="1765300" y="4165600"/>
          <p14:tracePt t="397214" x="1739900" y="4260850"/>
          <p14:tracePt t="397231" x="1708150" y="4337050"/>
          <p14:tracePt t="397248" x="1689100" y="4394200"/>
          <p14:tracePt t="397278" x="1663700" y="4489450"/>
          <p14:tracePt t="397292" x="1657350" y="4533900"/>
          <p14:tracePt t="397306" x="1644650" y="4603750"/>
          <p14:tracePt t="397316" x="1638300" y="4641850"/>
          <p14:tracePt t="397331" x="1638300" y="4699000"/>
          <p14:tracePt t="397350" x="1631950" y="4743450"/>
          <p14:tracePt t="397365" x="1631950" y="4768850"/>
          <p14:tracePt t="397381" x="1631950" y="4775200"/>
          <p14:tracePt t="397465" x="1638300" y="4775200"/>
          <p14:tracePt t="397481" x="1727200" y="4768850"/>
          <p14:tracePt t="397498" x="1803400" y="4724400"/>
          <p14:tracePt t="397520" x="1879600" y="4654550"/>
          <p14:tracePt t="397532" x="1955800" y="4546600"/>
          <p14:tracePt t="397556" x="2012950" y="4387850"/>
          <p14:tracePt t="397566" x="2025650" y="4330700"/>
          <p14:tracePt t="397583" x="2044700" y="4241800"/>
          <p14:tracePt t="397599" x="2057400" y="4140200"/>
          <p14:tracePt t="397614" x="2057400" y="4038600"/>
          <p14:tracePt t="397631" x="2038350" y="3949700"/>
          <p14:tracePt t="397648" x="2000250" y="3848100"/>
          <p14:tracePt t="397665" x="1987550" y="3784600"/>
          <p14:tracePt t="397681" x="1981200" y="3727450"/>
          <p14:tracePt t="397710" x="1968500" y="3651250"/>
          <p14:tracePt t="397725" x="1955800" y="3619500"/>
          <p14:tracePt t="397740" x="1949450" y="3613150"/>
          <p14:tracePt t="397781" x="1930400" y="3619500"/>
          <p14:tracePt t="397798" x="1879600" y="3683000"/>
          <p14:tracePt t="397815" x="1828800" y="3790950"/>
          <p14:tracePt t="397832" x="1765300" y="3956050"/>
          <p14:tracePt t="397848" x="1708150" y="4114800"/>
          <p14:tracePt t="397865" x="1657350" y="4273550"/>
          <p14:tracePt t="397881" x="1631950" y="4387850"/>
          <p14:tracePt t="397898" x="1619250" y="4514850"/>
          <p14:tracePt t="397915" x="1619250" y="4616450"/>
          <p14:tracePt t="397932" x="1619250" y="4692650"/>
          <p14:tracePt t="397949" x="1638300" y="4737100"/>
          <p14:tracePt t="397977" x="1733550" y="4781550"/>
          <p14:tracePt t="397987" x="1771650" y="4781550"/>
          <p14:tracePt t="397998" x="1854200" y="4781550"/>
          <p14:tracePt t="398015" x="1949450" y="4756150"/>
          <p14:tracePt t="398032" x="2012950" y="4724400"/>
          <p14:tracePt t="398048" x="2082800" y="4673600"/>
          <p14:tracePt t="398065" x="2120900" y="4622800"/>
          <p14:tracePt t="398081" x="2139950" y="4565650"/>
          <p14:tracePt t="398098" x="2152650" y="4476750"/>
          <p14:tracePt t="398115" x="2152650" y="4400550"/>
          <p14:tracePt t="398133" x="2159000" y="4318000"/>
          <p14:tracePt t="398166" x="2152650" y="4165600"/>
          <p14:tracePt t="398182" x="2139950" y="4089400"/>
          <p14:tracePt t="398204" x="2133600" y="3968750"/>
          <p14:tracePt t="398215" x="2120900" y="3867150"/>
          <p14:tracePt t="398232" x="2114550" y="3803650"/>
          <p14:tracePt t="398256" x="2095500" y="3708400"/>
          <p14:tracePt t="398265" x="2089150" y="3670300"/>
          <p14:tracePt t="398282" x="2082800" y="3651250"/>
          <p14:tracePt t="398299" x="2076450" y="3632200"/>
          <p14:tracePt t="398315" x="2063750" y="3619500"/>
          <p14:tracePt t="398332" x="2057400" y="3613150"/>
          <p14:tracePt t="398349" x="2044700" y="3613150"/>
          <p14:tracePt t="398365" x="2038350" y="3613150"/>
          <p14:tracePt t="398382" x="2006600" y="3644900"/>
          <p14:tracePt t="398399" x="1968500" y="3714750"/>
          <p14:tracePt t="398415" x="1917700" y="3797300"/>
          <p14:tracePt t="398432" x="1879600" y="3911600"/>
          <p14:tracePt t="398449" x="1847850" y="4044950"/>
          <p14:tracePt t="398449" x="1828800" y="4108450"/>
          <p14:tracePt t="398465" x="1797050" y="4229100"/>
          <p14:tracePt t="398486" x="1771650" y="4330700"/>
          <p14:tracePt t="398498" x="1758950" y="4387850"/>
          <p14:tracePt t="398517" x="1758950" y="4406900"/>
          <p14:tracePt t="398568" x="1746250" y="4394200"/>
          <p14:tracePt t="398582" x="1733550" y="4375150"/>
          <p14:tracePt t="398598" x="1670050" y="4324350"/>
          <p14:tracePt t="398615" x="1619250" y="4305300"/>
          <p14:tracePt t="398632" x="1562100" y="4286250"/>
          <p14:tracePt t="398649" x="1473200" y="4279900"/>
          <p14:tracePt t="398665" x="1390650" y="4279900"/>
          <p14:tracePt t="398682" x="1276350" y="4279900"/>
          <p14:tracePt t="398699" x="1200150" y="4279900"/>
          <p14:tracePt t="398724" x="1149350" y="4273550"/>
          <p14:tracePt t="398735" x="1143000" y="4273550"/>
          <p14:tracePt t="398757" x="1123950" y="4254500"/>
          <p14:tracePt t="398769" x="1079500" y="4229100"/>
          <p14:tracePt t="398785" x="1003300" y="4191000"/>
          <p14:tracePt t="398799" x="939800" y="4171950"/>
          <p14:tracePt t="398815" x="908050" y="4165600"/>
          <p14:tracePt t="398922" x="908050" y="4171950"/>
          <p14:tracePt t="398933" x="920750" y="4184650"/>
          <p14:tracePt t="398951" x="971550" y="4222750"/>
          <p14:tracePt t="398966" x="1047750" y="4279900"/>
          <p14:tracePt t="398995" x="1168400" y="4375150"/>
          <p14:tracePt t="399008" x="1193800" y="4387850"/>
          <p14:tracePt t="399024" x="1206500" y="4387850"/>
          <p14:tracePt t="399034" x="1212850" y="4387850"/>
          <p14:tracePt t="399049" x="1225550" y="4381500"/>
          <p14:tracePt t="399065" x="1257300" y="4349750"/>
          <p14:tracePt t="399082" x="1289050" y="4318000"/>
          <p14:tracePt t="399104" x="1308100" y="4292600"/>
          <p14:tracePt t="399116" x="1327150" y="4267200"/>
          <p14:tracePt t="399149" x="1339850" y="4260850"/>
          <p14:tracePt t="399166" x="1346200" y="4260850"/>
          <p14:tracePt t="399767" x="1377950" y="4254500"/>
          <p14:tracePt t="399783" x="1511300" y="4248150"/>
          <p14:tracePt t="399803" x="1587500" y="4248150"/>
          <p14:tracePt t="399816" x="1663700" y="4248150"/>
          <p14:tracePt t="399833" x="1746250" y="4254500"/>
          <p14:tracePt t="399850" x="1854200" y="4267200"/>
          <p14:tracePt t="399866" x="1930400" y="4279900"/>
          <p14:tracePt t="399883" x="2025650" y="4298950"/>
          <p14:tracePt t="399900" x="2108200" y="4311650"/>
          <p14:tracePt t="399917" x="2184400" y="4311650"/>
          <p14:tracePt t="399933" x="2241550" y="4311650"/>
          <p14:tracePt t="399957" x="2374900" y="4292600"/>
          <p14:tracePt t="399969" x="2425700" y="4286250"/>
          <p14:tracePt t="399983" x="2527300" y="4279900"/>
          <p14:tracePt t="400000" x="2628900" y="4279900"/>
          <p14:tracePt t="400016" x="2686050" y="4279900"/>
          <p14:tracePt t="400033" x="2698750" y="4279900"/>
          <p14:tracePt t="400067" x="2711450" y="4279900"/>
          <p14:tracePt t="400083" x="2717800" y="4279900"/>
          <p14:tracePt t="400100" x="2730500" y="4279900"/>
          <p14:tracePt t="400117" x="2743200" y="4279900"/>
          <p14:tracePt t="400133" x="2762250" y="4286250"/>
          <p14:tracePt t="400150" x="2806700" y="4318000"/>
          <p14:tracePt t="400178" x="2927350" y="4445000"/>
          <p14:tracePt t="400190" x="2940050" y="4457700"/>
          <p14:tracePt t="400206" x="2978150" y="4502150"/>
          <p14:tracePt t="400217" x="2990850" y="4521200"/>
          <p14:tracePt t="400233" x="3016250" y="4533900"/>
          <p14:tracePt t="400250" x="3041650" y="4546600"/>
          <p14:tracePt t="400267" x="3086100" y="4559300"/>
          <p14:tracePt t="400283" x="3136900" y="4572000"/>
          <p14:tracePt t="400300" x="3149600" y="4578350"/>
          <p14:tracePt t="400318" x="3155950" y="4584700"/>
          <p14:tracePt t="400350" x="3162300" y="4591050"/>
          <p14:tracePt t="400384" x="3175000" y="4597400"/>
          <p14:tracePt t="400400" x="3181350" y="4597400"/>
          <p14:tracePt t="400419" x="3213100" y="4565650"/>
          <p14:tracePt t="400435" x="3225800" y="4546600"/>
          <p14:tracePt t="400452" x="3270250" y="4464050"/>
          <p14:tracePt t="400467" x="3289300" y="4432300"/>
          <p14:tracePt t="400486" x="3314700" y="4413250"/>
          <p14:tracePt t="400500" x="3327400" y="4406900"/>
          <p14:tracePt t="400517" x="3365500" y="4394200"/>
          <p14:tracePt t="400534" x="3448050" y="4394200"/>
          <p14:tracePt t="400550" x="3492500" y="4400550"/>
          <p14:tracePt t="400567" x="3498850" y="4400550"/>
          <p14:tracePt t="400584" x="3492500" y="4406900"/>
          <p14:tracePt t="400604" x="3486150" y="4406900"/>
          <p14:tracePt t="400767" x="3479800" y="4406900"/>
          <p14:tracePt t="400799" x="3486150" y="4413250"/>
          <p14:tracePt t="400807" x="3492500" y="4425950"/>
          <p14:tracePt t="400819" x="3549650" y="4445000"/>
          <p14:tracePt t="400840" x="3657600" y="4514850"/>
          <p14:tracePt t="400850" x="3676650" y="4546600"/>
          <p14:tracePt t="400869" x="3721100" y="4622800"/>
          <p14:tracePt t="400885" x="3752850" y="4692650"/>
          <p14:tracePt t="400901" x="3784600" y="4756150"/>
          <p14:tracePt t="400927" x="3797300" y="4857750"/>
          <p14:tracePt t="400942" x="3810000" y="4876800"/>
          <p14:tracePt t="400957" x="3835400" y="4921250"/>
          <p14:tracePt t="400968" x="3867150" y="4946650"/>
          <p14:tracePt t="400984" x="3873500" y="4946650"/>
          <p14:tracePt t="401017" x="3873500" y="4933950"/>
          <p14:tracePt t="401034" x="3873500" y="4908550"/>
          <p14:tracePt t="401051" x="3873500" y="4895850"/>
          <p14:tracePt t="401068" x="3873500" y="4883150"/>
          <p14:tracePt t="401084" x="3873500" y="4870450"/>
          <p14:tracePt t="401101" x="3860800" y="4857750"/>
          <p14:tracePt t="401118" x="3829050" y="4832350"/>
          <p14:tracePt t="401134" x="3797300" y="4813300"/>
          <p14:tracePt t="401160" x="3746500" y="4775200"/>
          <p14:tracePt t="401170" x="3733800" y="4762500"/>
          <p14:tracePt t="401184" x="3708400" y="4724400"/>
          <p14:tracePt t="401201" x="3702050" y="4718050"/>
          <p14:tracePt t="401301" x="3695700" y="4718050"/>
          <p14:tracePt t="401351" x="3752850" y="4762500"/>
          <p14:tracePt t="401368" x="3873500" y="4895850"/>
          <p14:tracePt t="401389" x="3898900" y="5035550"/>
          <p14:tracePt t="401407" x="3854450" y="5118100"/>
          <p14:tracePt t="401420" x="3810000" y="5194300"/>
          <p14:tracePt t="401434" x="3797300" y="5213350"/>
          <p14:tracePt t="401451" x="3778250" y="5232400"/>
          <p14:tracePt t="401467" x="3771900" y="5232400"/>
          <p14:tracePt t="401486" x="3759200" y="5200650"/>
          <p14:tracePt t="401501" x="3740150" y="5137150"/>
          <p14:tracePt t="401518" x="3727450" y="5111750"/>
          <p14:tracePt t="401534" x="3708400" y="5086350"/>
          <p14:tracePt t="401551" x="3683000" y="5060950"/>
          <p14:tracePt t="401568" x="3663950" y="5029200"/>
          <p14:tracePt t="401591" x="3657600" y="4984750"/>
          <p14:tracePt t="401601" x="3657600" y="4953000"/>
          <p14:tracePt t="401618" x="3663950" y="4895850"/>
          <p14:tracePt t="401635" x="3676650" y="4851400"/>
          <p14:tracePt t="401653" x="3683000" y="4806950"/>
          <p14:tracePt t="401669" x="3695700" y="4762500"/>
          <p14:tracePt t="401685" x="3702050" y="4718050"/>
          <p14:tracePt t="401701" x="3702050" y="4679950"/>
          <p14:tracePt t="401721" x="3702050" y="4660900"/>
          <p14:tracePt t="401735" x="3702050" y="4648200"/>
          <p14:tracePt t="401751" x="3708400" y="4629150"/>
          <p14:tracePt t="401768" x="3714750" y="4616450"/>
          <p14:tracePt t="401784" x="3714750" y="4603750"/>
          <p14:tracePt t="401801" x="3714750" y="4591050"/>
          <p14:tracePt t="401818" x="3708400" y="4578350"/>
          <p14:tracePt t="401835" x="3708400" y="4565650"/>
          <p14:tracePt t="401857" x="3702050" y="4546600"/>
          <p14:tracePt t="401885" x="3702050" y="4540250"/>
          <p14:tracePt t="401906" x="3702050" y="4533900"/>
          <p14:tracePt t="401993" x="3695700" y="4533900"/>
          <p14:tracePt t="402001" x="3689350" y="4533900"/>
          <p14:tracePt t="402018" x="3663950" y="4514850"/>
          <p14:tracePt t="402035" x="3663950" y="4508500"/>
          <p14:tracePt t="402069" x="3657600" y="4508500"/>
          <p14:tracePt t="402093" x="3632200" y="4508500"/>
          <p14:tracePt t="402185" x="3619500" y="4508500"/>
          <p14:tracePt t="402202" x="3594100" y="4521200"/>
          <p14:tracePt t="402219" x="3568700" y="4540250"/>
          <p14:tracePt t="402235" x="3543300" y="4559300"/>
          <p14:tracePt t="402252" x="3530600" y="4578350"/>
          <p14:tracePt t="402285" x="3524250" y="4591050"/>
          <p14:tracePt t="402302" x="3511550" y="4622800"/>
          <p14:tracePt t="402323" x="3492500" y="4699000"/>
          <p14:tracePt t="402335" x="3486150" y="4711700"/>
          <p14:tracePt t="402352" x="3473450" y="4749800"/>
          <p14:tracePt t="402368" x="3467100" y="4781550"/>
          <p14:tracePt t="402385" x="3460750" y="4800600"/>
          <p14:tracePt t="402402" x="3460750" y="4806950"/>
          <p14:tracePt t="402419" x="3460750" y="4819650"/>
          <p14:tracePt t="402436" x="3460750" y="4864100"/>
          <p14:tracePt t="402452" x="3460750" y="4933950"/>
          <p14:tracePt t="402469" x="3467100" y="4978400"/>
          <p14:tracePt t="402486" x="3479800" y="5029200"/>
          <p14:tracePt t="402516" x="3498850" y="5067300"/>
          <p14:tracePt t="402561" x="3498850" y="5086350"/>
          <p14:tracePt t="402572" x="3505200" y="5105400"/>
          <p14:tracePt t="402587" x="3524250" y="5149850"/>
          <p14:tracePt t="402602" x="3536950" y="5181600"/>
          <p14:tracePt t="402619" x="3556000" y="5219700"/>
          <p14:tracePt t="402635" x="3587750" y="5245100"/>
          <p14:tracePt t="402652" x="3600450" y="5251450"/>
          <p14:tracePt t="402669" x="3644900" y="5257800"/>
          <p14:tracePt t="402685" x="3695700" y="5245100"/>
          <p14:tracePt t="402705" x="3721100" y="5219700"/>
          <p14:tracePt t="402719" x="3733800" y="5200650"/>
          <p14:tracePt t="402743" x="3740150" y="5168900"/>
          <p14:tracePt t="402754" x="3740150" y="5162550"/>
          <p14:tracePt t="402769" x="3740150" y="5137150"/>
          <p14:tracePt t="402785" x="3727450" y="5118100"/>
          <p14:tracePt t="402802" x="3683000" y="5086350"/>
          <p14:tracePt t="402819" x="3638550" y="5060950"/>
          <p14:tracePt t="402842" x="3511550" y="4991100"/>
          <p14:tracePt t="402855" x="3441700" y="4953000"/>
          <p14:tracePt t="402880" x="3371850" y="4908550"/>
          <p14:tracePt t="402896" x="3352800" y="4889500"/>
          <p14:tracePt t="402912" x="3333750" y="4883150"/>
          <p14:tracePt t="402922" x="3327400" y="4883150"/>
          <p14:tracePt t="402936" x="3314700" y="4883150"/>
          <p14:tracePt t="402953" x="3302000" y="4876800"/>
          <p14:tracePt t="402978" x="3257550" y="4857750"/>
          <p14:tracePt t="402998" x="3225800" y="4851400"/>
          <p14:tracePt t="403015" x="3181350" y="4832350"/>
          <p14:tracePt t="403024" x="3175000" y="4832350"/>
          <p14:tracePt t="403035" x="3168650" y="4826000"/>
          <p14:tracePt t="403052" x="3136900" y="4819650"/>
          <p14:tracePt t="403069" x="3098800" y="4813300"/>
          <p14:tracePt t="403086" x="3067050" y="4806950"/>
          <p14:tracePt t="403102" x="3060700" y="4806950"/>
          <p14:tracePt t="403220" x="3073400" y="4806950"/>
          <p14:tracePt t="403240" x="3124200" y="4806950"/>
          <p14:tracePt t="403252" x="3200400" y="4806950"/>
          <p14:tracePt t="403269" x="3263900" y="4806950"/>
          <p14:tracePt t="403286" x="3308350" y="4806950"/>
          <p14:tracePt t="403302" x="3333750" y="4806950"/>
          <p14:tracePt t="403319" x="3340100" y="4806950"/>
          <p14:tracePt t="403369" x="3346450" y="4806950"/>
          <p14:tracePt t="403386" x="3346450" y="4800600"/>
          <p14:tracePt t="403403" x="3365500" y="4794250"/>
          <p14:tracePt t="403419" x="3378200" y="4781550"/>
          <p14:tracePt t="403438" x="3384550" y="4768850"/>
          <p14:tracePt t="403453" x="3384550" y="4756150"/>
          <p14:tracePt t="403469" x="3390900" y="4737100"/>
          <p14:tracePt t="403497" x="3390900" y="4718050"/>
          <p14:tracePt t="403504" x="3390900" y="4711700"/>
          <p14:tracePt t="403519" x="3384550" y="4699000"/>
          <p14:tracePt t="403536" x="3371850" y="4692650"/>
          <p14:tracePt t="403553" x="3359150" y="4692650"/>
          <p14:tracePt t="403569" x="3333750" y="4692650"/>
          <p14:tracePt t="403587" x="3302000" y="4692650"/>
          <p14:tracePt t="403603" x="3263900" y="4699000"/>
          <p14:tracePt t="403620" x="3238500" y="4718050"/>
          <p14:tracePt t="403637" x="3225800" y="4743450"/>
          <p14:tracePt t="403653" x="3219450" y="4800600"/>
          <p14:tracePt t="403684" x="3270250" y="4959350"/>
          <p14:tracePt t="403703" x="3289300" y="5016500"/>
          <p14:tracePt t="403723" x="3314700" y="5073650"/>
          <p14:tracePt t="403736" x="3333750" y="5099050"/>
          <p14:tracePt t="403753" x="3352800" y="5111750"/>
          <p14:tracePt t="403770" x="3384550" y="5111750"/>
          <p14:tracePt t="403786" x="3429000" y="5111750"/>
          <p14:tracePt t="403803" x="3479800" y="5105400"/>
          <p14:tracePt t="403820" x="3511550" y="5099050"/>
          <p14:tracePt t="403836" x="3543300" y="5086350"/>
          <p14:tracePt t="403853" x="3575050" y="5067300"/>
          <p14:tracePt t="403870" x="3613150" y="5029200"/>
          <p14:tracePt t="403887" x="3657600" y="4978400"/>
          <p14:tracePt t="403910" x="3702050" y="4889500"/>
          <p14:tracePt t="403920" x="3708400" y="4870450"/>
          <p14:tracePt t="403936" x="3733800" y="4819650"/>
          <p14:tracePt t="403953" x="3746500" y="4794250"/>
          <p14:tracePt t="403970" x="3752850" y="4781550"/>
          <p14:tracePt t="403987" x="3752850" y="4768850"/>
          <p14:tracePt t="404005" x="3752850" y="4743450"/>
          <p14:tracePt t="404020" x="3752850" y="4730750"/>
          <p14:tracePt t="404036" x="3759200" y="4699000"/>
          <p14:tracePt t="404053" x="3771900" y="4654550"/>
          <p14:tracePt t="404070" x="3771900" y="4603750"/>
          <p14:tracePt t="404086" x="3771900" y="4572000"/>
          <p14:tracePt t="404103" x="3771900" y="4565650"/>
          <p14:tracePt t="404234" x="3746500" y="4559300"/>
          <p14:tracePt t="404245" x="3721100" y="4552950"/>
          <p14:tracePt t="404267" x="3676650" y="4533900"/>
          <p14:tracePt t="404285" x="3670300" y="4533900"/>
          <p14:tracePt t="404324" x="3657600" y="4533900"/>
          <p14:tracePt t="404337" x="3625850" y="4533900"/>
          <p14:tracePt t="404353" x="3606800" y="4527550"/>
          <p14:tracePt t="404405" x="3600450" y="4527550"/>
          <p14:tracePt t="404479" x="3594100" y="4533900"/>
          <p14:tracePt t="404495" x="3575050" y="4552950"/>
          <p14:tracePt t="404517" x="3562350" y="4572000"/>
          <p14:tracePt t="404530" x="3556000" y="4578350"/>
          <p14:tracePt t="404553" x="3549650" y="4578350"/>
          <p14:tracePt t="404570" x="3543300" y="4584700"/>
          <p14:tracePt t="404587" x="3524250" y="4616450"/>
          <p14:tracePt t="404606" x="3498850" y="4654550"/>
          <p14:tracePt t="404620" x="3479800" y="4705350"/>
          <p14:tracePt t="404637" x="3467100" y="4724400"/>
          <p14:tracePt t="404662" x="3460750" y="4737100"/>
          <p14:tracePt t="404704" x="3460750" y="4749800"/>
          <p14:tracePt t="404720" x="3448050" y="4787900"/>
          <p14:tracePt t="404737" x="3448050" y="4826000"/>
          <p14:tracePt t="404754" x="3448050" y="4857750"/>
          <p14:tracePt t="404770" x="3448050" y="4876800"/>
          <p14:tracePt t="404787" x="3448050" y="4883150"/>
          <p14:tracePt t="404829" x="3448050" y="4902200"/>
          <p14:tracePt t="404837" x="3448050" y="4908550"/>
          <p14:tracePt t="404861" x="3448050" y="4946650"/>
          <p14:tracePt t="404871" x="3448050" y="4953000"/>
          <p14:tracePt t="404887" x="3448050" y="4972050"/>
          <p14:tracePt t="404981" x="3448050" y="4984750"/>
          <p14:tracePt t="405004" x="3448050" y="4997450"/>
          <p14:tracePt t="405021" x="3448050" y="5010150"/>
          <p14:tracePt t="405037" x="3448050" y="5022850"/>
          <p14:tracePt t="405071" x="3448050" y="5029200"/>
          <p14:tracePt t="405112" x="3454400" y="5029200"/>
          <p14:tracePt t="405121" x="3454400" y="5035550"/>
          <p14:tracePt t="405154" x="3460750" y="5035550"/>
          <p14:tracePt t="405171" x="3479800" y="5035550"/>
          <p14:tracePt t="405189" x="3517900" y="5016500"/>
          <p14:tracePt t="405204" x="3562350" y="4984750"/>
          <p14:tracePt t="405225" x="3606800" y="4940300"/>
          <p14:tracePt t="405237" x="3619500" y="4927600"/>
          <p14:tracePt t="405254" x="3638550" y="4914900"/>
          <p14:tracePt t="405271" x="3644900" y="4914900"/>
          <p14:tracePt t="405321" x="3644900" y="4908550"/>
          <p14:tracePt t="405338" x="3644900" y="4902200"/>
          <p14:tracePt t="405365" x="3657600" y="4870450"/>
          <p14:tracePt t="405380" x="3663950" y="4838700"/>
          <p14:tracePt t="405394" x="3676650" y="4813300"/>
          <p14:tracePt t="405404" x="3676650" y="4800600"/>
          <p14:tracePt t="405421" x="3683000" y="4787900"/>
          <p14:tracePt t="405437" x="3689350" y="4768850"/>
          <p14:tracePt t="405454" x="3689350" y="4756150"/>
          <p14:tracePt t="405471" x="3695700" y="4737100"/>
          <p14:tracePt t="405554" x="3695700" y="4730750"/>
          <p14:tracePt t="405576" x="3695700" y="4718050"/>
          <p14:tracePt t="405589" x="3689350" y="4711700"/>
          <p14:tracePt t="405607" x="3670300" y="4686300"/>
          <p14:tracePt t="405621" x="3657600" y="4679950"/>
          <p14:tracePt t="405638" x="3651250" y="4673600"/>
          <p14:tracePt t="405655" x="3644900" y="4673600"/>
          <p14:tracePt t="405671" x="3632200" y="4660900"/>
          <p14:tracePt t="405688" x="3625850" y="4641850"/>
          <p14:tracePt t="405704" x="3619500" y="4629150"/>
          <p14:tracePt t="405721" x="3613150" y="4616450"/>
          <p14:tracePt t="405838" x="3606800" y="4616450"/>
          <p14:tracePt t="405861" x="3549650" y="4654550"/>
          <p14:tracePt t="405871" x="3530600" y="4673600"/>
          <p14:tracePt t="405888" x="3492500" y="4718050"/>
          <p14:tracePt t="405905" x="3467100" y="4756150"/>
          <p14:tracePt t="405921" x="3454400" y="4775200"/>
          <p14:tracePt t="405938" x="3448050" y="4781550"/>
          <p14:tracePt t="405990" x="3448050" y="4787900"/>
          <p14:tracePt t="406017" x="3435350" y="4813300"/>
          <p14:tracePt t="406027" x="3435350" y="4826000"/>
          <p14:tracePt t="406038" x="3429000" y="4864100"/>
          <p14:tracePt t="406060" x="3422650" y="4902200"/>
          <p14:tracePt t="406071" x="3422650" y="4908550"/>
          <p14:tracePt t="406088" x="3422650" y="4914900"/>
          <p14:tracePt t="406188" x="3422650" y="4927600"/>
          <p14:tracePt t="406205" x="3429000" y="4946650"/>
          <p14:tracePt t="406222" x="3435350" y="4965700"/>
          <p14:tracePt t="406238" x="3441700" y="4965700"/>
          <p14:tracePt t="406257" x="3441700" y="4972050"/>
          <p14:tracePt t="406288" x="3441700" y="4978400"/>
          <p14:tracePt t="406305" x="3448050" y="4978400"/>
          <p14:tracePt t="406322" x="3448050" y="4984750"/>
          <p14:tracePt t="406355" x="3460750" y="4991100"/>
          <p14:tracePt t="406372" x="3473450" y="4991100"/>
          <p14:tracePt t="406389" x="3492500" y="4991100"/>
          <p14:tracePt t="406405" x="3511550" y="4991100"/>
          <p14:tracePt t="406422" x="3549650" y="4991100"/>
          <p14:tracePt t="406439" x="3594100" y="4972050"/>
          <p14:tracePt t="406455" x="3619500" y="4959350"/>
          <p14:tracePt t="406472" x="3644900" y="4946650"/>
          <p14:tracePt t="406488" x="3676650" y="4921250"/>
          <p14:tracePt t="406505" x="3695700" y="4895850"/>
          <p14:tracePt t="406523" x="3714750" y="4857750"/>
          <p14:tracePt t="406539" x="3733800" y="4819650"/>
          <p14:tracePt t="406555" x="3746500" y="4762500"/>
          <p14:tracePt t="406572" x="3759200" y="4724400"/>
          <p14:tracePt t="406573" x="3771900" y="4679950"/>
          <p14:tracePt t="406597" x="3797300" y="4610100"/>
          <p14:tracePt t="406606" x="3803650" y="4591050"/>
          <p14:tracePt t="406622" x="3810000" y="4565650"/>
          <p14:tracePt t="406639" x="3816350" y="4552950"/>
          <p14:tracePt t="406655" x="3822700" y="4540250"/>
          <p14:tracePt t="406676" x="3829050" y="4527550"/>
          <p14:tracePt t="406778" x="3816350" y="4521200"/>
          <p14:tracePt t="406798" x="3746500" y="4508500"/>
          <p14:tracePt t="406808" x="3727450" y="4495800"/>
          <p14:tracePt t="411761" x="3740150" y="4502150"/>
          <p14:tracePt t="411776" x="3803650" y="4527550"/>
          <p14:tracePt t="411793" x="3867150" y="4552950"/>
          <p14:tracePt t="411809" x="3873500" y="4565650"/>
          <p14:tracePt t="411826" x="3873500" y="4591050"/>
          <p14:tracePt t="411843" x="3937000" y="4616450"/>
          <p14:tracePt t="411860" x="4025900" y="4641850"/>
          <p14:tracePt t="411877" x="4064000" y="4660900"/>
          <p14:tracePt t="411893" x="4064000" y="4711700"/>
          <p14:tracePt t="411909" x="4013200" y="4737100"/>
          <p14:tracePt t="411926" x="3949700" y="4749800"/>
          <p14:tracePt t="411943" x="3879850" y="4743450"/>
          <p14:tracePt t="411960" x="3867150" y="4743450"/>
          <p14:tracePt t="411976" x="3867150" y="4730750"/>
          <p14:tracePt t="411993" x="3879850" y="4699000"/>
          <p14:tracePt t="412010" x="3905250" y="4673600"/>
          <p14:tracePt t="412026" x="3905250" y="4660900"/>
          <p14:tracePt t="412043" x="3886200" y="4654550"/>
          <p14:tracePt t="412060" x="3810000" y="4660900"/>
          <p14:tracePt t="412076" x="3765550" y="4686300"/>
          <p14:tracePt t="412101" x="3714750" y="4730750"/>
          <p14:tracePt t="412112" x="3714750" y="4737100"/>
          <p14:tracePt t="412126" x="3714750" y="4743450"/>
          <p14:tracePt t="412185" x="3714750" y="4749800"/>
          <p14:tracePt t="412193" x="3708400" y="4762500"/>
          <p14:tracePt t="412210" x="3708400" y="4781550"/>
          <p14:tracePt t="412227" x="3708400" y="4800600"/>
          <p14:tracePt t="412245" x="3714750" y="4800600"/>
          <p14:tracePt t="412260" x="3721100" y="4800600"/>
          <p14:tracePt t="412277" x="3740150" y="4787900"/>
          <p14:tracePt t="412295" x="3771900" y="4711700"/>
          <p14:tracePt t="412310" x="3784600" y="4679950"/>
          <p14:tracePt t="412327" x="3797300" y="4603750"/>
          <p14:tracePt t="412343" x="3829050" y="4438650"/>
          <p14:tracePt t="412360" x="3854450" y="4356100"/>
          <p14:tracePt t="412377" x="3867150" y="4292600"/>
          <p14:tracePt t="412393" x="3867150" y="4229100"/>
          <p14:tracePt t="412410" x="3822700" y="4184650"/>
          <p14:tracePt t="412427" x="3721100" y="4159250"/>
          <p14:tracePt t="412444" x="3600450" y="4159250"/>
          <p14:tracePt t="412460" x="3524250" y="4191000"/>
          <p14:tracePt t="412477" x="3467100" y="4235450"/>
          <p14:tracePt t="412493" x="3429000" y="4292600"/>
          <p14:tracePt t="412510" x="3422650" y="4337050"/>
          <p14:tracePt t="412527" x="3435350" y="4368800"/>
          <p14:tracePt t="412544" x="3467100" y="4394200"/>
          <p14:tracePt t="412614" x="3505200" y="4311650"/>
          <p14:tracePt t="412627" x="3517900" y="4260850"/>
          <p14:tracePt t="412645" x="3543300" y="4140200"/>
          <p14:tracePt t="412663" x="3536950" y="4000500"/>
          <p14:tracePt t="412677" x="3536950" y="3981450"/>
          <p14:tracePt t="412694" x="3530600" y="3968750"/>
          <p14:tracePt t="412747" x="3524250" y="3968750"/>
          <p14:tracePt t="412760" x="3492500" y="3981450"/>
          <p14:tracePt t="412777" x="3441700" y="4019550"/>
          <p14:tracePt t="412794" x="3397250" y="4076700"/>
          <p14:tracePt t="412811" x="3365500" y="4152900"/>
          <p14:tracePt t="412827" x="3346450" y="4241800"/>
          <p14:tracePt t="412844" x="3340100" y="4330700"/>
          <p14:tracePt t="412860" x="3359150" y="4413250"/>
          <p14:tracePt t="412877" x="3378200" y="4464050"/>
          <p14:tracePt t="412894" x="3384550" y="4508500"/>
          <p14:tracePt t="412910" x="3384550" y="4527550"/>
          <p14:tracePt t="412927" x="3384550" y="4533900"/>
          <p14:tracePt t="412961" x="3384550" y="4508500"/>
          <p14:tracePt t="412977" x="3390900" y="4381500"/>
          <p14:tracePt t="412994" x="3365500" y="4298950"/>
          <p14:tracePt t="413017" x="3308350" y="4203700"/>
          <p14:tracePt t="413031" x="3295650" y="4184650"/>
          <p14:tracePt t="413044" x="3251200" y="4159250"/>
          <p14:tracePt t="413061" x="3219450" y="4146550"/>
          <p14:tracePt t="413078" x="3194050" y="4140200"/>
          <p14:tracePt t="413094" x="3175000" y="4146550"/>
          <p14:tracePt t="413111" x="3136900" y="4165600"/>
          <p14:tracePt t="413127" x="3079750" y="4203700"/>
          <p14:tracePt t="413144" x="3028950" y="4235450"/>
          <p14:tracePt t="413161" x="2984500" y="4267200"/>
          <p14:tracePt t="413177" x="2984500" y="4273550"/>
          <p14:tracePt t="413299" x="2971800" y="4273550"/>
          <p14:tracePt t="413311" x="2971800" y="4279900"/>
          <p14:tracePt t="414653" x="2959100" y="4273550"/>
          <p14:tracePt t="414663" x="2946400" y="4254500"/>
          <p14:tracePt t="414679" x="2882900" y="4197350"/>
          <p14:tracePt t="414695" x="2825750" y="4159250"/>
          <p14:tracePt t="414712" x="2743200" y="4102100"/>
          <p14:tracePt t="414728" x="2660650" y="4057650"/>
          <p14:tracePt t="414746" x="2654300" y="4051300"/>
          <p14:tracePt t="414762" x="2641600" y="4051300"/>
          <p14:tracePt t="414779" x="2622550" y="4044950"/>
          <p14:tracePt t="414796" x="2603500" y="4044950"/>
          <p14:tracePt t="414812" x="2584450" y="4044950"/>
          <p14:tracePt t="414829" x="2533650" y="4032250"/>
          <p14:tracePt t="414846" x="2419350" y="4013200"/>
          <p14:tracePt t="414862" x="2260600" y="4000500"/>
          <p14:tracePt t="414879" x="2108200" y="3975100"/>
          <p14:tracePt t="414901" x="2000250" y="3949700"/>
          <p14:tracePt t="414912" x="1981200" y="3949700"/>
          <p14:tracePt t="414929" x="1949450" y="3937000"/>
          <p14:tracePt t="414956" x="1866900" y="3930650"/>
          <p14:tracePt t="414967" x="1822450" y="3937000"/>
          <p14:tracePt t="414979" x="1663700" y="3968750"/>
          <p14:tracePt t="414996" x="1543050" y="4000500"/>
          <p14:tracePt t="415013" x="1466850" y="4032250"/>
          <p14:tracePt t="415029" x="1460500" y="4038600"/>
          <p14:tracePt t="415137" x="1460500" y="4070350"/>
          <p14:tracePt t="415147" x="1473200" y="4089400"/>
          <p14:tracePt t="415173" x="1524000" y="4121150"/>
          <p14:tracePt t="415186" x="1536700" y="4121150"/>
          <p14:tracePt t="415196" x="1549400" y="4121150"/>
          <p14:tracePt t="415213" x="1587500" y="4108450"/>
          <p14:tracePt t="415229" x="1663700" y="4057650"/>
          <p14:tracePt t="415246" x="1720850" y="4019550"/>
          <p14:tracePt t="415263" x="1790700" y="3949700"/>
          <p14:tracePt t="415279" x="1841500" y="3892550"/>
          <p14:tracePt t="415296" x="1879600" y="3835400"/>
          <p14:tracePt t="415320" x="1885950" y="3797300"/>
          <p14:tracePt t="415333" x="1885950" y="3790950"/>
          <p14:tracePt t="415347" x="1879600" y="3765550"/>
          <p14:tracePt t="415363" x="1854200" y="3740150"/>
          <p14:tracePt t="415380" x="1835150" y="3727450"/>
          <p14:tracePt t="415396" x="1822450" y="3727450"/>
          <p14:tracePt t="415413" x="1778000" y="3765550"/>
          <p14:tracePt t="415429" x="1746250" y="3797300"/>
          <p14:tracePt t="415446" x="1663700" y="3911600"/>
          <p14:tracePt t="415463" x="1562100" y="4076700"/>
          <p14:tracePt t="415479" x="1524000" y="4159250"/>
          <p14:tracePt t="415498" x="1517650" y="4254500"/>
          <p14:tracePt t="415513" x="1524000" y="4311650"/>
          <p14:tracePt t="415529" x="1549400" y="4362450"/>
          <p14:tracePt t="415546" x="1581150" y="4400550"/>
          <p14:tracePt t="415563" x="1625600" y="4419600"/>
          <p14:tracePt t="415583" x="1689100" y="4425950"/>
          <p14:tracePt t="415605" x="1911350" y="4324350"/>
          <p14:tracePt t="415614" x="1974850" y="4267200"/>
          <p14:tracePt t="415632" x="2146300" y="4000500"/>
          <p14:tracePt t="415646" x="2190750" y="3898900"/>
          <p14:tracePt t="415663" x="2311400" y="3619500"/>
          <p14:tracePt t="415680" x="2343150" y="3562350"/>
          <p14:tracePt t="415696" x="2400300" y="3479800"/>
          <p14:tracePt t="415713" x="2413000" y="3429000"/>
          <p14:tracePt t="415730" x="2413000" y="3422650"/>
          <p14:tracePt t="415780" x="2413000" y="3429000"/>
          <p14:tracePt t="415796" x="2413000" y="3435350"/>
          <p14:tracePt t="415831" x="2425700" y="3429000"/>
          <p14:tracePt t="415846" x="2463800" y="3390900"/>
          <p14:tracePt t="415863" x="2527300" y="3327400"/>
          <p14:tracePt t="415880" x="2603500" y="3263900"/>
          <p14:tracePt t="415896" x="2724150" y="3149600"/>
          <p14:tracePt t="415913" x="2800350" y="3048000"/>
          <p14:tracePt t="415932" x="2857500" y="2921000"/>
          <p14:tracePt t="415946" x="2895600" y="2819400"/>
          <p14:tracePt t="415963" x="2914650" y="2724150"/>
          <p14:tracePt t="415980" x="2921000" y="2654300"/>
          <p14:tracePt t="415997" x="2921000" y="2609850"/>
          <p14:tracePt t="416016" x="2921000" y="2552700"/>
          <p14:tracePt t="416030" x="2927350" y="2533650"/>
          <p14:tracePt t="416051" x="2927350" y="2495550"/>
          <p14:tracePt t="416063" x="2908300" y="2482850"/>
          <p14:tracePt t="416080" x="2889250" y="2476500"/>
          <p14:tracePt t="416096" x="2857500" y="2482850"/>
          <p14:tracePt t="416113" x="2813050" y="2501900"/>
          <p14:tracePt t="416130" x="2743200" y="2552700"/>
          <p14:tracePt t="416147" x="2647950" y="2628900"/>
          <p14:tracePt t="416165" x="2584450" y="2692400"/>
          <p14:tracePt t="416181" x="2476500" y="2794000"/>
          <p14:tracePt t="416197" x="2330450" y="2901950"/>
          <p14:tracePt t="416217" x="2216150" y="3003550"/>
          <p14:tracePt t="416230" x="2082800" y="3149600"/>
          <p14:tracePt t="416246" x="2006600" y="3263900"/>
          <p14:tracePt t="416263" x="1949450" y="3384550"/>
          <p14:tracePt t="416280" x="1924050" y="3486150"/>
          <p14:tracePt t="416303" x="1917700" y="3663950"/>
          <p14:tracePt t="416316" x="1930400" y="3746500"/>
          <p14:tracePt t="416333" x="1936750" y="3797300"/>
          <p14:tracePt t="416348" x="1949450" y="3835400"/>
          <p14:tracePt t="416363" x="1962150" y="3848100"/>
          <p14:tracePt t="416414" x="1968500" y="3848100"/>
          <p14:tracePt t="416430" x="1987550" y="3835400"/>
          <p14:tracePt t="416447" x="1993900" y="3835400"/>
          <p14:tracePt t="416519" x="1993900" y="3841750"/>
          <p14:tracePt t="416597" x="1993900" y="3848100"/>
          <p14:tracePt t="416614" x="1974850" y="3879850"/>
          <p14:tracePt t="416631" x="1949450" y="3917950"/>
          <p14:tracePt t="416647" x="1924050" y="3968750"/>
          <p14:tracePt t="416664" x="1911350" y="3987800"/>
          <p14:tracePt t="416756" x="1905000" y="4000500"/>
          <p14:tracePt t="416764" x="1898650" y="4006850"/>
          <p14:tracePt t="416781" x="1898650" y="4013200"/>
          <p14:tracePt t="416797" x="1892300" y="4019550"/>
          <p14:tracePt t="416814" x="1892300" y="4025900"/>
          <p14:tracePt t="416914" x="1885950" y="4025900"/>
          <p14:tracePt t="416930" x="1885950" y="4013200"/>
          <p14:tracePt t="416950" x="1892300" y="3968750"/>
          <p14:tracePt t="416965" x="1892300" y="3911600"/>
          <p14:tracePt t="416981" x="1892300" y="3860800"/>
          <p14:tracePt t="416999" x="1892300" y="3790950"/>
          <p14:tracePt t="417014" x="1892300" y="3746500"/>
          <p14:tracePt t="417033" x="1892300" y="3740150"/>
          <p14:tracePt t="417064" x="1885950" y="3746500"/>
          <p14:tracePt t="417081" x="1873250" y="3759200"/>
          <p14:tracePt t="417097" x="1854200" y="3790950"/>
          <p14:tracePt t="417114" x="1847850" y="3810000"/>
          <p14:tracePt t="417131" x="1835150" y="3848100"/>
          <p14:tracePt t="417147" x="1822450" y="3892550"/>
          <p14:tracePt t="417164" x="1809750" y="3937000"/>
          <p14:tracePt t="417185" x="1803400" y="4064000"/>
          <p14:tracePt t="417197" x="1803400" y="4127500"/>
          <p14:tracePt t="417214" x="1803400" y="4235450"/>
          <p14:tracePt t="417231" x="1816100" y="4356100"/>
          <p14:tracePt t="417247" x="1822450" y="4394200"/>
          <p14:tracePt t="417264" x="1828800" y="4432300"/>
          <p14:tracePt t="417281" x="1847850" y="4476750"/>
          <p14:tracePt t="417297" x="1873250" y="4552950"/>
          <p14:tracePt t="417314" x="1892300" y="4597400"/>
          <p14:tracePt t="417331" x="1917700" y="4635500"/>
          <p14:tracePt t="417350" x="1924050" y="4641850"/>
          <p14:tracePt t="417398" x="1930400" y="4641850"/>
          <p14:tracePt t="417421" x="2000250" y="4597400"/>
          <p14:tracePt t="417437" x="2057400" y="4546600"/>
          <p14:tracePt t="417457" x="2108200" y="4476750"/>
          <p14:tracePt t="417466" x="2127250" y="4432300"/>
          <p14:tracePt t="417481" x="2159000" y="4349750"/>
          <p14:tracePt t="417498" x="2178050" y="4241800"/>
          <p14:tracePt t="417514" x="2178050" y="4108450"/>
          <p14:tracePt t="417531" x="2152650" y="3994150"/>
          <p14:tracePt t="417548" x="2127250" y="3917950"/>
          <p14:tracePt t="417564" x="2101850" y="3829050"/>
          <p14:tracePt t="417583" x="2082800" y="3778250"/>
          <p14:tracePt t="417598" x="2063750" y="3740150"/>
          <p14:tracePt t="417633" x="2051050" y="3746500"/>
          <p14:tracePt t="417648" x="2012950" y="3771900"/>
          <p14:tracePt t="417665" x="1974850" y="3810000"/>
          <p14:tracePt t="417681" x="1943100" y="3854450"/>
          <p14:tracePt t="417698" x="1917700" y="3892550"/>
          <p14:tracePt t="417715" x="1879600" y="3949700"/>
          <p14:tracePt t="417732" x="1847850" y="4019550"/>
          <p14:tracePt t="417748" x="1822450" y="4095750"/>
          <p14:tracePt t="417765" x="1803400" y="4203700"/>
          <p14:tracePt t="417782" x="1803400" y="4324350"/>
          <p14:tracePt t="417798" x="1803400" y="4464050"/>
          <p14:tracePt t="417814" x="1822450" y="4552950"/>
          <p14:tracePt t="417831" x="1854200" y="4648200"/>
          <p14:tracePt t="417848" x="1860550" y="4667250"/>
          <p14:tracePt t="417865" x="1866900" y="4679950"/>
          <p14:tracePt t="417881" x="1873250" y="4699000"/>
          <p14:tracePt t="417898" x="1879600" y="4705350"/>
          <p14:tracePt t="417915" x="1885950" y="4711700"/>
          <p14:tracePt t="417931" x="1885950" y="4718050"/>
          <p14:tracePt t="418020" x="1892300" y="4711700"/>
          <p14:tracePt t="418412" x="1905000" y="4699000"/>
          <p14:tracePt t="418423" x="1911350" y="4699000"/>
          <p14:tracePt t="418565" x="1917700" y="4692650"/>
          <p14:tracePt t="418582" x="1924050" y="4679950"/>
          <p14:tracePt t="418600" x="1930400" y="4673600"/>
          <p14:tracePt t="418615" x="1930400" y="4667250"/>
          <p14:tracePt t="418639" x="1936750" y="4660900"/>
          <p14:tracePt t="419065" x="1936750" y="4654550"/>
          <p14:tracePt t="419082" x="1930400" y="4648200"/>
          <p14:tracePt t="419116" x="1924050" y="4648200"/>
          <p14:tracePt t="419140" x="1905000" y="4635500"/>
          <p14:tracePt t="419149" x="1905000" y="4629150"/>
          <p14:tracePt t="419167" x="1898650" y="4616450"/>
          <p14:tracePt t="419666" x="1898650" y="4622800"/>
          <p14:tracePt t="419683" x="1885950" y="4667250"/>
          <p14:tracePt t="419701" x="1879600" y="4711700"/>
          <p14:tracePt t="419716" x="1866900" y="4768850"/>
          <p14:tracePt t="419733" x="1866900" y="4806950"/>
          <p14:tracePt t="419755" x="1860550" y="4832350"/>
          <p14:tracePt t="419783" x="1854200" y="4845050"/>
          <p14:tracePt t="419800" x="1854200" y="4851400"/>
          <p14:tracePt t="419816" x="1847850" y="4857750"/>
          <p14:tracePt t="419833" x="1841500" y="4870450"/>
          <p14:tracePt t="419850" x="1841500" y="4889500"/>
          <p14:tracePt t="419866" x="1828800" y="4921250"/>
          <p14:tracePt t="419883" x="1809750" y="5010150"/>
          <p14:tracePt t="419900" x="1803400" y="5054600"/>
          <p14:tracePt t="419916" x="1784350" y="5118100"/>
          <p14:tracePt t="419934" x="1765300" y="5181600"/>
          <p14:tracePt t="419950" x="1746250" y="5232400"/>
          <p14:tracePt t="419967" x="1708150" y="5314950"/>
          <p14:tracePt t="419991" x="1663700" y="5422900"/>
          <p14:tracePt t="420003" x="1612900" y="5556250"/>
          <p14:tracePt t="420017" x="1600200" y="5594350"/>
          <p14:tracePt t="420033" x="1568450" y="5689600"/>
          <p14:tracePt t="420050" x="1530350" y="5778500"/>
          <p14:tracePt t="420067" x="1504950" y="5842000"/>
          <p14:tracePt t="420098" x="1422400" y="5969000"/>
          <p14:tracePt t="420127" x="1333500" y="6057900"/>
          <p14:tracePt t="420138" x="1314450" y="6083300"/>
          <p14:tracePt t="420155" x="1295400" y="6115050"/>
          <p14:tracePt t="420167" x="1282700" y="6146800"/>
          <p14:tracePt t="420183" x="1276350" y="6153150"/>
          <p14:tracePt t="420233" x="1270000" y="6159500"/>
          <p14:tracePt t="420250" x="1257300" y="6172200"/>
          <p14:tracePt t="420267" x="1231900" y="6191250"/>
          <p14:tracePt t="420283" x="1212850" y="6216650"/>
          <p14:tracePt t="420300" x="1206500" y="6235700"/>
          <p14:tracePt t="420320" x="1206500" y="6242050"/>
          <p14:tracePt t="420367" x="1219200" y="6242050"/>
          <p14:tracePt t="420383" x="1244600" y="6235700"/>
          <p14:tracePt t="420400" x="1270000" y="6223000"/>
          <p14:tracePt t="420417" x="1333500" y="6197600"/>
          <p14:tracePt t="420434" x="1422400" y="6146800"/>
          <p14:tracePt t="420456" x="1511300" y="6038850"/>
          <p14:tracePt t="420467" x="1530350" y="5994400"/>
          <p14:tracePt t="420485" x="1568450" y="5880100"/>
          <p14:tracePt t="420510" x="1600200" y="5740400"/>
          <p14:tracePt t="420526" x="1619250" y="5657850"/>
          <p14:tracePt t="420543" x="1619250" y="5524500"/>
          <p14:tracePt t="420554" x="1612900" y="5499100"/>
          <p14:tracePt t="420567" x="1593850" y="5448300"/>
          <p14:tracePt t="420584" x="1543050" y="5365750"/>
          <p14:tracePt t="420600" x="1524000" y="5334000"/>
          <p14:tracePt t="420617" x="1504950" y="5308600"/>
          <p14:tracePt t="420650" x="1498600" y="5308600"/>
          <p14:tracePt t="420667" x="1466850" y="5340350"/>
          <p14:tracePt t="420684" x="1390650" y="5410200"/>
          <p14:tracePt t="420701" x="1295400" y="5492750"/>
          <p14:tracePt t="420717" x="1193800" y="5607050"/>
          <p14:tracePt t="420734" x="1149350" y="5683250"/>
          <p14:tracePt t="420752" x="1123950" y="5772150"/>
          <p14:tracePt t="420767" x="1104900" y="5892800"/>
          <p14:tracePt t="420796" x="1060450" y="6096000"/>
          <p14:tracePt t="420797" x="1028700" y="6191250"/>
          <p14:tracePt t="420808" x="1003300" y="6254750"/>
          <p14:tracePt t="420824" x="946150" y="6413500"/>
          <p14:tracePt t="420834" x="927100" y="6464300"/>
          <p14:tracePt t="420851" x="908050" y="6546850"/>
          <p14:tracePt t="420867" x="908050" y="6604000"/>
          <p14:tracePt t="421101" x="1377950" y="6838950"/>
          <p14:tracePt t="421122" x="1409700" y="6813550"/>
          <p14:tracePt t="421134" x="1416050" y="6800850"/>
          <p14:tracePt t="421151" x="1435100" y="6775450"/>
          <p14:tracePt t="421168" x="1460500" y="6743700"/>
          <p14:tracePt t="421184" x="1504950" y="6686550"/>
          <p14:tracePt t="421201" x="1562100" y="6584950"/>
          <p14:tracePt t="421217" x="1593850" y="6508750"/>
          <p14:tracePt t="421234" x="1612900" y="6457950"/>
          <p14:tracePt t="421260" x="1619250" y="6369050"/>
          <p14:tracePt t="421272" x="1619250" y="6343650"/>
          <p14:tracePt t="421285" x="1619250" y="6305550"/>
          <p14:tracePt t="421301" x="1606550" y="6254750"/>
          <p14:tracePt t="421318" x="1574800" y="6172200"/>
          <p14:tracePt t="421334" x="1549400" y="6115050"/>
          <p14:tracePt t="421351" x="1536700" y="6083300"/>
          <p14:tracePt t="421367" x="1530350" y="6076950"/>
          <p14:tracePt t="421401" x="1524000" y="6076950"/>
          <p14:tracePt t="421418" x="1504950" y="6102350"/>
          <p14:tracePt t="421435" x="1460500" y="6140450"/>
          <p14:tracePt t="421451" x="1428750" y="6184900"/>
          <p14:tracePt t="421468" x="1390650" y="6235700"/>
          <p14:tracePt t="421487" x="1346200" y="6299200"/>
          <p14:tracePt t="421501" x="1327150" y="6343650"/>
          <p14:tracePt t="421518" x="1289050" y="6419850"/>
          <p14:tracePt t="421534" x="1244600" y="6540500"/>
          <p14:tracePt t="421551" x="1187450" y="6686550"/>
          <p14:tracePt t="421727" x="1460500" y="6781800"/>
          <p14:tracePt t="421737" x="1485900" y="6718300"/>
          <p14:tracePt t="421756" x="1530350" y="6591300"/>
          <p14:tracePt t="421768" x="1568450" y="6413500"/>
          <p14:tracePt t="421785" x="1574800" y="6242050"/>
          <p14:tracePt t="421801" x="1568450" y="6096000"/>
          <p14:tracePt t="421818" x="1536700" y="5975350"/>
          <p14:tracePt t="421835" x="1504950" y="5899150"/>
          <p14:tracePt t="421854" x="1447800" y="5829300"/>
          <p14:tracePt t="421871" x="1409700" y="5803900"/>
          <p14:tracePt t="421885" x="1371600" y="5772150"/>
          <p14:tracePt t="421901" x="1333500" y="5740400"/>
          <p14:tracePt t="421918" x="1295400" y="5708650"/>
          <p14:tracePt t="421935" x="1282700" y="5695950"/>
          <p14:tracePt t="421954" x="1276350" y="5695950"/>
          <p14:tracePt t="421968" x="1244600" y="5695950"/>
          <p14:tracePt t="421985" x="1187450" y="5715000"/>
          <p14:tracePt t="422002" x="1117600" y="5765800"/>
          <p14:tracePt t="422018" x="1060450" y="5816600"/>
          <p14:tracePt t="422037" x="1009650" y="5886450"/>
          <p14:tracePt t="422057" x="958850" y="6000750"/>
          <p14:tracePt t="422068" x="946150" y="6038850"/>
          <p14:tracePt t="422085" x="939800" y="6146800"/>
          <p14:tracePt t="422102" x="939800" y="6261100"/>
          <p14:tracePt t="422118" x="939800" y="6375400"/>
          <p14:tracePt t="422135" x="946150" y="6534150"/>
          <p14:tracePt t="422152" x="958850" y="6616700"/>
          <p14:tracePt t="422168" x="965200" y="6667500"/>
          <p14:tracePt t="422419" x="1162050" y="6578600"/>
          <p14:tracePt t="422442" x="1193800" y="6553200"/>
          <p14:tracePt t="422452" x="1200150" y="6546850"/>
          <p14:tracePt t="422469" x="1206500" y="6540500"/>
          <p14:tracePt t="422527" x="1219200" y="6540500"/>
          <p14:tracePt t="422537" x="1225550" y="6534150"/>
          <p14:tracePt t="422559" x="1257300" y="6527800"/>
          <p14:tracePt t="422568" x="1276350" y="6515100"/>
          <p14:tracePt t="422585" x="1295400" y="6496050"/>
          <p14:tracePt t="422602" x="1314450" y="6470650"/>
          <p14:tracePt t="422619" x="1320800" y="6464300"/>
          <p14:tracePt t="422702" x="1320800" y="6445250"/>
          <p14:tracePt t="422719" x="1327150" y="6413500"/>
          <p14:tracePt t="422736" x="1333500" y="6375400"/>
          <p14:tracePt t="422753" x="1333500" y="6324600"/>
          <p14:tracePt t="422785" x="1333500" y="6242050"/>
          <p14:tracePt t="422802" x="1333500" y="6235700"/>
          <p14:tracePt t="422820" x="1333500" y="6223000"/>
          <p14:tracePt t="422837" x="1333500" y="6210300"/>
          <p14:tracePt t="422853" x="1333500" y="6191250"/>
          <p14:tracePt t="422869" x="1327150" y="6159500"/>
          <p14:tracePt t="422889" x="1320800" y="6108700"/>
          <p14:tracePt t="422902" x="1320800" y="6096000"/>
          <p14:tracePt t="422919" x="1320800" y="6076950"/>
          <p14:tracePt t="423002" x="1320800" y="6070600"/>
          <p14:tracePt t="423019" x="1320800" y="6051550"/>
          <p14:tracePt t="423040" x="1320800" y="6019800"/>
          <p14:tracePt t="423052" x="1320800" y="6000750"/>
          <p14:tracePt t="423069" x="1320800" y="5981700"/>
          <p14:tracePt t="423086" x="1320800" y="5975350"/>
          <p14:tracePt t="423186" x="1308100" y="5962650"/>
          <p14:tracePt t="423202" x="1276350" y="5949950"/>
          <p14:tracePt t="423219" x="1250950" y="5937250"/>
          <p14:tracePt t="423237" x="1231900" y="5930900"/>
          <p14:tracePt t="423253" x="1212850" y="5918200"/>
          <p14:tracePt t="423274" x="1200150" y="5911850"/>
          <p14:tracePt t="423419" x="1206500" y="5911850"/>
          <p14:tracePt t="423438" x="1282700" y="5918200"/>
          <p14:tracePt t="423453" x="1314450" y="5918200"/>
          <p14:tracePt t="423469" x="1371600" y="5918200"/>
          <p14:tracePt t="423486" x="1390650" y="5918200"/>
          <p14:tracePt t="423504" x="1409700" y="5918200"/>
          <p14:tracePt t="423519" x="1422400" y="5918200"/>
          <p14:tracePt t="423536" x="1428750" y="5918200"/>
          <p14:tracePt t="423643" x="1416050" y="5924550"/>
          <p14:tracePt t="423653" x="1409700" y="5930900"/>
          <p14:tracePt t="423670" x="1377950" y="5949950"/>
          <p14:tracePt t="423695" x="1314450" y="5981700"/>
          <p14:tracePt t="423710" x="1250950" y="6007100"/>
          <p14:tracePt t="423726" x="1200150" y="6019800"/>
          <p14:tracePt t="423736" x="1187450" y="6026150"/>
          <p14:tracePt t="423753" x="1155700" y="6038850"/>
          <p14:tracePt t="423770" x="1130300" y="6045200"/>
          <p14:tracePt t="423788" x="1130300" y="6051550"/>
          <p14:tracePt t="423903" x="1162050" y="6070600"/>
          <p14:tracePt t="423926" x="1263650" y="6089650"/>
          <p14:tracePt t="423937" x="1289050" y="6096000"/>
          <p14:tracePt t="423953" x="1365250" y="6096000"/>
          <p14:tracePt t="423970" x="1377950" y="6096000"/>
          <p14:tracePt t="424137" x="1384300" y="6096000"/>
          <p14:tracePt t="424153" x="1397000" y="6070600"/>
          <p14:tracePt t="424170" x="1409700" y="6045200"/>
          <p14:tracePt t="424187" x="1435100" y="6000750"/>
          <p14:tracePt t="424203" x="1441450" y="5962650"/>
          <p14:tracePt t="424220" x="1447800" y="5949950"/>
          <p14:tracePt t="424237" x="1447800" y="5943600"/>
          <p14:tracePt t="424343" x="1409700" y="5943600"/>
          <p14:tracePt t="424354" x="1384300" y="5949950"/>
          <p14:tracePt t="424375" x="1339850" y="5969000"/>
          <p14:tracePt t="424387" x="1327150" y="5975350"/>
          <p14:tracePt t="424404" x="1295400" y="5994400"/>
          <p14:tracePt t="424421" x="1263650" y="6019800"/>
          <p14:tracePt t="424437" x="1225550" y="6076950"/>
          <p14:tracePt t="424454" x="1206500" y="6121400"/>
          <p14:tracePt t="424470" x="1181100" y="6184900"/>
          <p14:tracePt t="424492" x="1162050" y="6248400"/>
          <p14:tracePt t="424509" x="1155700" y="6356350"/>
          <p14:tracePt t="424523" x="1155700" y="6381750"/>
          <p14:tracePt t="424537" x="1155700" y="6413500"/>
          <p14:tracePt t="424554" x="1155700" y="6426200"/>
          <p14:tracePt t="424570" x="1162050" y="6426200"/>
          <p14:tracePt t="424627" x="1162050" y="6432550"/>
          <p14:tracePt t="424637" x="1168400" y="6432550"/>
          <p14:tracePt t="424664" x="1219200" y="6438900"/>
          <p14:tracePt t="424673" x="1225550" y="6438900"/>
          <p14:tracePt t="424687" x="1250950" y="6438900"/>
          <p14:tracePt t="424704" x="1276350" y="6432550"/>
          <p14:tracePt t="424720" x="1295400" y="6413500"/>
          <p14:tracePt t="424737" x="1308100" y="6400800"/>
          <p14:tracePt t="424754" x="1314450" y="6394450"/>
          <p14:tracePt t="424870" x="1320800" y="6394450"/>
          <p14:tracePt t="424887" x="1327150" y="6381750"/>
          <p14:tracePt t="424904" x="1339850" y="6369050"/>
          <p14:tracePt t="424920" x="1339850" y="6362700"/>
          <p14:tracePt t="424937" x="1371600" y="6324600"/>
          <p14:tracePt t="424954" x="1390650" y="6292850"/>
          <p14:tracePt t="424971" x="1416050" y="6254750"/>
          <p14:tracePt t="424987" x="1428750" y="6210300"/>
          <p14:tracePt t="425004" x="1447800" y="6146800"/>
          <p14:tracePt t="425034" x="1454150" y="6076950"/>
          <p14:tracePt t="425051" x="1454150" y="6045200"/>
          <p14:tracePt t="425080" x="1441450" y="6013450"/>
          <p14:tracePt t="425081" x="1435100" y="6000750"/>
          <p14:tracePt t="425090" x="1428750" y="5988050"/>
          <p14:tracePt t="425104" x="1416050" y="5975350"/>
          <p14:tracePt t="425120" x="1384300" y="5956300"/>
          <p14:tracePt t="425137" x="1358900" y="5943600"/>
          <p14:tracePt t="425154" x="1346200" y="5937250"/>
          <p14:tracePt t="425171" x="1320800" y="5930900"/>
          <p14:tracePt t="425189" x="1301750" y="5930900"/>
          <p14:tracePt t="425205" x="1282700" y="5937250"/>
          <p14:tracePt t="425221" x="1244600" y="5975350"/>
          <p14:tracePt t="425238" x="1212850" y="6019800"/>
          <p14:tracePt t="425254" x="1181100" y="6076950"/>
          <p14:tracePt t="425286" x="1136650" y="6191250"/>
          <p14:tracePt t="425296" x="1130300" y="6216650"/>
          <p14:tracePt t="425311" x="1123950" y="6280150"/>
          <p14:tracePt t="425328" x="1117600" y="6350000"/>
          <p14:tracePt t="425337" x="1117600" y="6362700"/>
          <p14:tracePt t="425357" x="1130300" y="6419850"/>
          <p14:tracePt t="425371" x="1143000" y="6438900"/>
          <p14:tracePt t="425387" x="1155700" y="6445250"/>
          <p14:tracePt t="425404" x="1212850" y="6451600"/>
          <p14:tracePt t="425421" x="1282700" y="6451600"/>
          <p14:tracePt t="425438" x="1339850" y="6432550"/>
          <p14:tracePt t="425454" x="1384300" y="6407150"/>
          <p14:tracePt t="425471" x="1435100" y="6350000"/>
          <p14:tracePt t="425488" x="1473200" y="6267450"/>
          <p14:tracePt t="425506" x="1498600" y="6178550"/>
          <p14:tracePt t="425521" x="1504950" y="6070600"/>
          <p14:tracePt t="425538" x="1504950" y="6013450"/>
          <p14:tracePt t="425556" x="1504950" y="5994400"/>
          <p14:tracePt t="425571" x="1504950" y="5988050"/>
          <p14:tracePt t="425604" x="1492250" y="5988050"/>
          <p14:tracePt t="425621" x="1466850" y="5994400"/>
          <p14:tracePt t="425638" x="1447800" y="6000750"/>
          <p14:tracePt t="425654" x="1435100" y="6013450"/>
          <p14:tracePt t="425671" x="1428750" y="6019800"/>
          <p14:tracePt t="425721" x="1422400" y="6019800"/>
          <p14:tracePt t="425738" x="1416050" y="6000750"/>
          <p14:tracePt t="425754" x="1416050" y="5975350"/>
          <p14:tracePt t="425771" x="1409700" y="5937250"/>
          <p14:tracePt t="425788" x="1409700" y="5918200"/>
          <p14:tracePt t="425805" x="1409700" y="5905500"/>
          <p14:tracePt t="426088" x="1409700" y="5899150"/>
          <p14:tracePt t="426105" x="1422400" y="5867400"/>
          <p14:tracePt t="426121" x="1435100" y="5835650"/>
          <p14:tracePt t="426138" x="1447800" y="5810250"/>
          <p14:tracePt t="426159" x="1454150" y="5778500"/>
          <p14:tracePt t="426173" x="1466850" y="5753100"/>
          <p14:tracePt t="426188" x="1473200" y="5727700"/>
          <p14:tracePt t="426205" x="1492250" y="5689600"/>
          <p14:tracePt t="426222" x="1504950" y="5657850"/>
          <p14:tracePt t="426238" x="1530350" y="5619750"/>
          <p14:tracePt t="426255" x="1574800" y="5556250"/>
          <p14:tracePt t="426272" x="1638300" y="5480050"/>
          <p14:tracePt t="426289" x="1720850" y="5353050"/>
          <p14:tracePt t="426312" x="1835150" y="5149850"/>
          <p14:tracePt t="426322" x="1873250" y="5067300"/>
          <p14:tracePt t="426338" x="1936750" y="4940300"/>
          <p14:tracePt t="426356" x="2101850" y="4673600"/>
          <p14:tracePt t="426372" x="2203450" y="4533900"/>
          <p14:tracePt t="426388" x="2266950" y="4451350"/>
          <p14:tracePt t="426405" x="2305050" y="4394200"/>
          <p14:tracePt t="426422" x="2343150" y="4343400"/>
          <p14:tracePt t="426438" x="2362200" y="4311650"/>
          <p14:tracePt t="426455" x="2387600" y="4267200"/>
          <p14:tracePt t="426472" x="2406650" y="4235450"/>
          <p14:tracePt t="426492" x="2406650" y="4229100"/>
          <p14:tracePt t="426547" x="2406650" y="4241800"/>
          <p14:tracePt t="426562" x="2400300" y="4248150"/>
          <p14:tracePt t="426605" x="2400300" y="4254500"/>
          <p14:tracePt t="426643" x="2393950" y="4267200"/>
          <p14:tracePt t="426655" x="2387600" y="4279900"/>
          <p14:tracePt t="426678" x="2349500" y="4343400"/>
          <p14:tracePt t="426689" x="2336800" y="4368800"/>
          <p14:tracePt t="426705" x="2279650" y="4438650"/>
          <p14:tracePt t="426725" x="2247900" y="4470400"/>
          <p14:tracePt t="426739" x="2241550" y="4476750"/>
          <p14:tracePt t="426789" x="2222500" y="4476750"/>
          <p14:tracePt t="426806" x="2190750" y="4489450"/>
          <p14:tracePt t="426829" x="2159000" y="4495800"/>
          <p14:tracePt t="426842" x="2146300" y="4502150"/>
          <p14:tracePt t="426856" x="2139950" y="4502150"/>
          <p14:tracePt t="426872" x="2133600" y="4508500"/>
          <p14:tracePt t="426973" x="2133600" y="4527550"/>
          <p14:tracePt t="427002" x="2146300" y="4546600"/>
          <p14:tracePt t="427012" x="2159000" y="4559300"/>
          <p14:tracePt t="427024" x="2159000" y="4565650"/>
          <p14:tracePt t="427039" x="2165350" y="4565650"/>
          <p14:tracePt t="427089" x="2178050" y="4565650"/>
          <p14:tracePt t="427106" x="2197100" y="4565650"/>
          <p14:tracePt t="427122" x="2209800" y="4565650"/>
          <p14:tracePt t="427139" x="2216150" y="4565650"/>
          <p14:tracePt t="427156" x="2247900" y="4565650"/>
          <p14:tracePt t="427173" x="2273300" y="4565650"/>
          <p14:tracePt t="427189" x="2311400" y="4552950"/>
          <p14:tracePt t="427206" x="2343150" y="4533900"/>
          <p14:tracePt t="427226" x="2355850" y="4521200"/>
          <p14:tracePt t="427248" x="2387600" y="4489450"/>
          <p14:tracePt t="427264" x="2393950" y="4470400"/>
          <p14:tracePt t="427276" x="2400300" y="4464050"/>
          <p14:tracePt t="427289" x="2400300" y="4451350"/>
          <p14:tracePt t="427306" x="2400300" y="4445000"/>
          <p14:tracePt t="427323" x="2400300" y="4432300"/>
          <p14:tracePt t="427342" x="2387600" y="4419600"/>
          <p14:tracePt t="427356" x="2368550" y="4406900"/>
          <p14:tracePt t="427373" x="2343150" y="4406900"/>
          <p14:tracePt t="427389" x="2311400" y="4406900"/>
          <p14:tracePt t="427406" x="2266950" y="4406900"/>
          <p14:tracePt t="427423" x="2247900" y="4406900"/>
          <p14:tracePt t="427486" x="2241550" y="4413250"/>
          <p14:tracePt t="427495" x="2228850" y="4419600"/>
          <p14:tracePt t="427506" x="2222500" y="4419600"/>
          <p14:tracePt t="427523" x="2216150" y="4425950"/>
          <p14:tracePt t="427540" x="2209800" y="4425950"/>
          <p14:tracePt t="427639" x="2209800" y="4438650"/>
          <p14:tracePt t="427656" x="2209800" y="4451350"/>
          <p14:tracePt t="427673" x="2209800" y="4470400"/>
          <p14:tracePt t="427689" x="2209800" y="4476750"/>
          <p14:tracePt t="427706" x="2209800" y="4489450"/>
          <p14:tracePt t="427723" x="2209800" y="4495800"/>
          <p14:tracePt t="427742" x="2216150" y="4502150"/>
          <p14:tracePt t="427756" x="2216150" y="4508500"/>
          <p14:tracePt t="427790" x="2216150" y="4514850"/>
          <p14:tracePt t="427973" x="2228850" y="4521200"/>
          <p14:tracePt t="427991" x="2387600" y="4603750"/>
          <p14:tracePt t="428007" x="2432050" y="4629150"/>
          <p14:tracePt t="428023" x="2489200" y="4654550"/>
          <p14:tracePt t="429244" x="2476500" y="4654550"/>
          <p14:tracePt t="429258" x="2463800" y="4654550"/>
          <p14:tracePt t="429274" x="2451100" y="4654550"/>
          <p14:tracePt t="429450" x="2514600" y="4629150"/>
          <p14:tracePt t="429461" x="2552700" y="4622800"/>
          <p14:tracePt t="429480" x="2622550" y="4591050"/>
          <p14:tracePt t="429491" x="2673350" y="4559300"/>
          <p14:tracePt t="429509" x="2717800" y="4527550"/>
          <p14:tracePt t="429524" x="2755900" y="4502150"/>
          <p14:tracePt t="429541" x="2774950" y="4489450"/>
          <p14:tracePt t="429558" x="2794000" y="4464050"/>
          <p14:tracePt t="429574" x="2806700" y="4438650"/>
          <p14:tracePt t="429591" x="2813050" y="4406900"/>
          <p14:tracePt t="429608" x="2813050" y="4375150"/>
          <p14:tracePt t="429624" x="2813050" y="4349750"/>
          <p14:tracePt t="429641" x="2813050" y="4305300"/>
          <p14:tracePt t="429658" x="2813050" y="4279900"/>
          <p14:tracePt t="429677" x="2819400" y="4254500"/>
          <p14:tracePt t="429691" x="2832100" y="4241800"/>
          <p14:tracePt t="429708" x="2844800" y="4222750"/>
          <p14:tracePt t="429724" x="2895600" y="4165600"/>
          <p14:tracePt t="429741" x="2921000" y="4114800"/>
          <p14:tracePt t="429758" x="2946400" y="4057650"/>
          <p14:tracePt t="429774" x="2971800" y="3994150"/>
          <p14:tracePt t="429791" x="3016250" y="3911600"/>
          <p14:tracePt t="429808" x="3067050" y="3816350"/>
          <p14:tracePt t="429825" x="3124200" y="3721100"/>
          <p14:tracePt t="429841" x="3162300" y="3619500"/>
          <p14:tracePt t="429860" x="3162300" y="3517900"/>
          <p14:tracePt t="429875" x="3155950" y="3486150"/>
          <p14:tracePt t="429893" x="3143250" y="3448050"/>
          <p14:tracePt t="429911" x="3136900" y="3416300"/>
          <p14:tracePt t="429925" x="3130550" y="3409950"/>
          <p14:tracePt t="429941" x="3124200" y="3384550"/>
          <p14:tracePt t="429975" x="3111500" y="3384550"/>
          <p14:tracePt t="429991" x="3092450" y="3384550"/>
          <p14:tracePt t="430008" x="3092450" y="3390900"/>
          <p14:tracePt t="430025" x="3092450" y="3397250"/>
          <p14:tracePt t="430058" x="3098800" y="3397250"/>
          <p14:tracePt t="430075" x="3143250" y="3359150"/>
          <p14:tracePt t="430092" x="3200400" y="3308350"/>
          <p14:tracePt t="430109" x="3263900" y="3244850"/>
          <p14:tracePt t="430125" x="3321050" y="3181350"/>
          <p14:tracePt t="430145" x="3390900" y="3105150"/>
          <p14:tracePt t="430159" x="3416300" y="3073400"/>
          <p14:tracePt t="430181" x="3473450" y="2990850"/>
          <p14:tracePt t="430191" x="3517900" y="2927350"/>
          <p14:tracePt t="430208" x="3549650" y="2857500"/>
          <p14:tracePt t="430225" x="3568700" y="2806700"/>
          <p14:tracePt t="430241" x="3581400" y="2762250"/>
          <p14:tracePt t="430258" x="3594100" y="2736850"/>
          <p14:tracePt t="430275" x="3600450" y="2717800"/>
          <p14:tracePt t="430375" x="3581400" y="2717800"/>
          <p14:tracePt t="430392" x="3536950" y="2711450"/>
          <p14:tracePt t="430409" x="3460750" y="2711450"/>
          <p14:tracePt t="430431" x="3314700" y="2724150"/>
          <p14:tracePt t="430442" x="3257550" y="2736850"/>
          <p14:tracePt t="430458" x="3206750" y="2755900"/>
          <p14:tracePt t="430475" x="3175000" y="2774950"/>
          <p14:tracePt t="430492" x="3155950" y="2787650"/>
          <p14:tracePt t="430509" x="3136900" y="2813050"/>
          <p14:tracePt t="430525" x="3105150" y="2838450"/>
          <p14:tracePt t="430542" x="3060700" y="2876550"/>
          <p14:tracePt t="430559" x="2990850" y="2921000"/>
          <p14:tracePt t="430575" x="2921000" y="2971800"/>
          <p14:tracePt t="430592" x="2876550" y="3009900"/>
          <p14:tracePt t="430609" x="2825750" y="3067050"/>
          <p14:tracePt t="430625" x="2749550" y="3175000"/>
          <p14:tracePt t="430642" x="2711450" y="3238500"/>
          <p14:tracePt t="430661" x="2667000" y="3308350"/>
          <p14:tracePt t="430676" x="2603500" y="3403600"/>
          <p14:tracePt t="430692" x="2559050" y="3467100"/>
          <p14:tracePt t="430709" x="2520950" y="3530600"/>
          <p14:tracePt t="430725" x="2489200" y="3581400"/>
          <p14:tracePt t="430742" x="2470150" y="3625850"/>
          <p14:tracePt t="430759" x="2457450" y="3663950"/>
          <p14:tracePt t="430776" x="2451100" y="3689350"/>
          <p14:tracePt t="430795" x="2444750" y="3714750"/>
          <p14:tracePt t="430809" x="2444750" y="3721100"/>
          <p14:tracePt t="430825" x="2438400" y="3740150"/>
          <p14:tracePt t="430842" x="2432050" y="3759200"/>
          <p14:tracePt t="430859" x="2425700" y="3778250"/>
          <p14:tracePt t="430875" x="2425700" y="3790950"/>
          <p14:tracePt t="430892" x="2419350" y="3816350"/>
          <p14:tracePt t="430909" x="2413000" y="3860800"/>
          <p14:tracePt t="430929" x="2406650" y="3892550"/>
          <p14:tracePt t="430942" x="2400300" y="3930650"/>
          <p14:tracePt t="430959" x="2400300" y="3956050"/>
          <p14:tracePt t="430975" x="2400300" y="3968750"/>
          <p14:tracePt t="430992" x="2400300" y="3975100"/>
          <p14:tracePt t="431009" x="2406650" y="3981450"/>
          <p14:tracePt t="431032" x="2406650" y="3987800"/>
          <p14:tracePt t="431093" x="2406650" y="4000500"/>
          <p14:tracePt t="431109" x="2413000" y="4013200"/>
          <p14:tracePt t="431125" x="2413000" y="4019550"/>
          <p14:tracePt t="431185" x="2438400" y="3994150"/>
          <p14:tracePt t="431192" x="2451100" y="3981450"/>
          <p14:tracePt t="431209" x="2476500" y="3937000"/>
          <p14:tracePt t="431226" x="2508250" y="3886200"/>
          <p14:tracePt t="431242" x="2533650" y="3848100"/>
          <p14:tracePt t="431260" x="2552700" y="3822700"/>
          <p14:tracePt t="431276" x="2565400" y="3803650"/>
          <p14:tracePt t="431292" x="2571750" y="3797300"/>
          <p14:tracePt t="431354" x="2571750" y="3816350"/>
          <p14:tracePt t="431363" x="2565400" y="3829050"/>
          <p14:tracePt t="431376" x="2552700" y="3860800"/>
          <p14:tracePt t="431392" x="2540000" y="3905250"/>
          <p14:tracePt t="431409" x="2527300" y="3962400"/>
          <p14:tracePt t="431426" x="2527300" y="4032250"/>
          <p14:tracePt t="431442" x="2540000" y="4133850"/>
          <p14:tracePt t="431460" x="2546350" y="4222750"/>
          <p14:tracePt t="431477" x="2546350" y="4318000"/>
          <p14:tracePt t="431514" x="2546350" y="4432300"/>
          <p14:tracePt t="431639" x="2546350" y="4457700"/>
          <p14:tracePt t="431643" x="2540000" y="4464050"/>
          <p14:tracePt t="431659" x="2540000" y="4476750"/>
          <p14:tracePt t="431676" x="2540000" y="4483100"/>
          <p14:tracePt t="432247" x="2540000" y="4489450"/>
          <p14:tracePt t="432260" x="2540000" y="4495800"/>
          <p14:tracePt t="432277" x="2540000" y="4508500"/>
          <p14:tracePt t="432912" x="2533650" y="4508500"/>
          <p14:tracePt t="433061" x="2533650" y="4495800"/>
          <p14:tracePt t="433077" x="2533650" y="4483100"/>
          <p14:tracePt t="433094" x="2533650" y="4470400"/>
          <p14:tracePt t="433110" x="2533650" y="4457700"/>
          <p14:tracePt t="433128" x="2540000" y="4432300"/>
          <p14:tracePt t="433144" x="2559050" y="4406900"/>
          <p14:tracePt t="433161" x="2590800" y="4375150"/>
          <p14:tracePt t="433186" x="2654300" y="4337050"/>
          <p14:tracePt t="433198" x="2692400" y="4324350"/>
          <p14:tracePt t="433211" x="2711450" y="4318000"/>
          <p14:tracePt t="433227" x="2736850" y="4311650"/>
          <p14:tracePt t="433244" x="2749550" y="4311650"/>
          <p14:tracePt t="433261" x="2768600" y="4305300"/>
          <p14:tracePt t="433288" x="2787650" y="4298950"/>
          <p14:tracePt t="433306" x="2819400" y="4298950"/>
          <p14:tracePt t="433322" x="2851150" y="4292600"/>
          <p14:tracePt t="433330" x="2857500" y="4292600"/>
          <p14:tracePt t="433344" x="2863850" y="4292600"/>
          <p14:tracePt t="433553" x="2863850" y="4298950"/>
          <p14:tracePt t="433567" x="2863850" y="4305300"/>
          <p14:tracePt t="433581" x="2863850" y="4311650"/>
          <p14:tracePt t="433594" x="2870200" y="4330700"/>
          <p14:tracePt t="433611" x="2882900" y="4349750"/>
          <p14:tracePt t="433628" x="2895600" y="4362450"/>
          <p14:tracePt t="433644" x="2895600" y="4368800"/>
          <p14:tracePt t="433734" x="2908300" y="4362450"/>
          <p14:tracePt t="433744" x="2927350" y="4356100"/>
          <p14:tracePt t="433761" x="2971800" y="4337050"/>
          <p14:tracePt t="433778" x="3009900" y="4318000"/>
          <p14:tracePt t="433795" x="3041650" y="4305300"/>
          <p14:tracePt t="433812" x="3048000" y="4298950"/>
          <p14:tracePt t="433828" x="3054350" y="4298950"/>
          <p14:tracePt t="433844" x="3067050" y="4286250"/>
          <p14:tracePt t="433861" x="3079750" y="4273550"/>
          <p14:tracePt t="433878" x="3092450" y="4260850"/>
          <p14:tracePt t="433895" x="3111500" y="4241800"/>
          <p14:tracePt t="433911" x="3117850" y="4229100"/>
          <p14:tracePt t="433928" x="3130550" y="4222750"/>
          <p14:tracePt t="433945" x="3136900" y="4210050"/>
          <p14:tracePt t="433961" x="3136900" y="4197350"/>
          <p14:tracePt t="433978" x="3149600" y="4171950"/>
          <p14:tracePt t="433995" x="3168650" y="4133850"/>
          <p14:tracePt t="434025" x="3200400" y="4076700"/>
          <p14:tracePt t="434036" x="3213100" y="4044950"/>
          <p14:tracePt t="434050" x="3213100" y="4038600"/>
          <p14:tracePt t="434061" x="3219450" y="4006850"/>
          <p14:tracePt t="434078" x="3225800" y="3987800"/>
          <p14:tracePt t="434095" x="3225800" y="3956050"/>
          <p14:tracePt t="434112" x="3225800" y="3930650"/>
          <p14:tracePt t="434128" x="3225800" y="3898900"/>
          <p14:tracePt t="434145" x="3225800" y="3879850"/>
          <p14:tracePt t="434170" x="3213100" y="3835400"/>
          <p14:tracePt t="434178" x="3206750" y="3829050"/>
          <p14:tracePt t="434195" x="3200400" y="3822700"/>
          <p14:tracePt t="434213" x="3187700" y="3816350"/>
          <p14:tracePt t="434229" x="3168650" y="3810000"/>
          <p14:tracePt t="434245" x="3098800" y="3797300"/>
          <p14:tracePt t="434261" x="3054350" y="3797300"/>
          <p14:tracePt t="434278" x="2990850" y="3803650"/>
          <p14:tracePt t="434295" x="2952750" y="3810000"/>
          <p14:tracePt t="434312" x="2921000" y="3822700"/>
          <p14:tracePt t="434328" x="2876550" y="3835400"/>
          <p14:tracePt t="434345" x="2838450" y="3848100"/>
          <p14:tracePt t="434362" x="2800350" y="3873500"/>
          <p14:tracePt t="434380" x="2730500" y="3943350"/>
          <p14:tracePt t="434395" x="2717800" y="3962400"/>
          <p14:tracePt t="434412" x="2692400" y="4006850"/>
          <p14:tracePt t="434434" x="2667000" y="4089400"/>
          <p14:tracePt t="434449" x="2660650" y="4140200"/>
          <p14:tracePt t="434462" x="2660650" y="4159250"/>
          <p14:tracePt t="434479" x="2673350" y="4210050"/>
          <p14:tracePt t="434479" x="2686050" y="4222750"/>
          <p14:tracePt t="434496" x="2717800" y="4254500"/>
          <p14:tracePt t="434512" x="2762250" y="4279900"/>
          <p14:tracePt t="434529" x="2825750" y="4311650"/>
          <p14:tracePt t="434545" x="2870200" y="4337050"/>
          <p14:tracePt t="434562" x="2908300" y="4356100"/>
          <p14:tracePt t="434579" x="2927350" y="4368800"/>
          <p14:tracePt t="434596" x="2933700" y="4381500"/>
          <p14:tracePt t="434623" x="2940050" y="4381500"/>
          <p14:tracePt t="434653" x="2940050" y="4406900"/>
          <p14:tracePt t="434662" x="2940050" y="4413250"/>
          <p14:tracePt t="434679" x="2940050" y="4432300"/>
          <p14:tracePt t="434695" x="2940050" y="4451350"/>
          <p14:tracePt t="434712" x="2933700" y="4470400"/>
          <p14:tracePt t="434729" x="2921000" y="4476750"/>
          <p14:tracePt t="434746" x="2914650" y="4483100"/>
          <p14:tracePt t="434921" x="2940050" y="4483100"/>
          <p14:tracePt t="434929" x="2978150" y="4476750"/>
          <p14:tracePt t="434946" x="3067050" y="4464050"/>
          <p14:tracePt t="434962" x="3124200" y="4451350"/>
          <p14:tracePt t="434981" x="3162300" y="4451350"/>
          <p14:tracePt t="434996" x="3168650" y="4451350"/>
          <p14:tracePt t="435012" x="3194050" y="4464050"/>
          <p14:tracePt t="435014" x="3200400" y="4470400"/>
          <p14:tracePt t="435029" x="3206750" y="4470400"/>
          <p14:tracePt t="435062" x="3213100" y="4470400"/>
          <p14:tracePt t="435079" x="3225800" y="4464050"/>
          <p14:tracePt t="435096" x="3251200" y="4445000"/>
          <p14:tracePt t="435112" x="3270250" y="4406900"/>
          <p14:tracePt t="435129" x="3282950" y="4375150"/>
          <p14:tracePt t="435146" x="3282950" y="4356100"/>
          <p14:tracePt t="435164" x="3276600" y="4324350"/>
          <p14:tracePt t="435179" x="3270250" y="4311650"/>
          <p14:tracePt t="435196" x="3251200" y="4298950"/>
          <p14:tracePt t="435212" x="3225800" y="4286250"/>
          <p14:tracePt t="435229" x="3200400" y="4267200"/>
          <p14:tracePt t="435246" x="3162300" y="4248150"/>
          <p14:tracePt t="435263" x="3130550" y="4235450"/>
          <p14:tracePt t="435279" x="3098800" y="4229100"/>
          <p14:tracePt t="435296" x="3060700" y="4222750"/>
          <p14:tracePt t="435317" x="2990850" y="4222750"/>
          <p14:tracePt t="435329" x="2978150" y="4222750"/>
          <p14:tracePt t="435347" x="2927350" y="4229100"/>
          <p14:tracePt t="435374" x="2876550" y="4235450"/>
          <p14:tracePt t="435393" x="2863850" y="4235450"/>
          <p14:tracePt t="435409" x="2857500" y="4235450"/>
          <p14:tracePt t="435429" x="2819400" y="4241800"/>
          <p14:tracePt t="435446" x="2794000" y="4248150"/>
          <p14:tracePt t="435462" x="2768600" y="4267200"/>
          <p14:tracePt t="435479" x="2743200" y="4286250"/>
          <p14:tracePt t="435496" x="2730500" y="4305300"/>
          <p14:tracePt t="435517" x="2711450" y="4330700"/>
          <p14:tracePt t="435529" x="2711450" y="4343400"/>
          <p14:tracePt t="435547" x="2711450" y="4368800"/>
          <p14:tracePt t="435562" x="2705100" y="4406900"/>
          <p14:tracePt t="435580" x="2705100" y="4425950"/>
          <p14:tracePt t="435600" x="2705100" y="4451350"/>
          <p14:tracePt t="435688" x="2724150" y="4476750"/>
          <p14:tracePt t="435701" x="2749550" y="4502150"/>
          <p14:tracePt t="435724" x="2787650" y="4533900"/>
          <p14:tracePt t="435733" x="2800350" y="4540250"/>
          <p14:tracePt t="435747" x="2819400" y="4540250"/>
          <p14:tracePt t="435763" x="2870200" y="4546600"/>
          <p14:tracePt t="435781" x="2921000" y="4546600"/>
          <p14:tracePt t="435797" x="2978150" y="4546600"/>
          <p14:tracePt t="435813" x="2997200" y="4546600"/>
          <p14:tracePt t="435829" x="3067050" y="4533900"/>
          <p14:tracePt t="435846" x="3092450" y="4527550"/>
          <p14:tracePt t="435863" x="3117850" y="4527550"/>
          <p14:tracePt t="435880" x="3149600" y="4521200"/>
          <p14:tracePt t="435896" x="3194050" y="4508500"/>
          <p14:tracePt t="435914" x="3238500" y="4489450"/>
          <p14:tracePt t="435930" x="3263900" y="4476750"/>
          <p14:tracePt t="435946" x="3282950" y="4464050"/>
          <p14:tracePt t="435963" x="3289300" y="4457700"/>
          <p14:tracePt t="435997" x="3289300" y="4451350"/>
          <p14:tracePt t="436016" x="3289300" y="4445000"/>
          <p14:tracePt t="436030" x="3289300" y="4438650"/>
          <p14:tracePt t="436063" x="3289300" y="4432300"/>
          <p14:tracePt t="436080" x="3289300" y="4406900"/>
          <p14:tracePt t="436097" x="3289300" y="4381500"/>
          <p14:tracePt t="436113" x="3282950" y="4343400"/>
          <p14:tracePt t="436130" x="3282950" y="4298950"/>
          <p14:tracePt t="436147" x="3282950" y="4235450"/>
          <p14:tracePt t="436163" x="3333750" y="4114800"/>
          <p14:tracePt t="436181" x="3365500" y="4044950"/>
          <p14:tracePt t="436197" x="3409950" y="3975100"/>
          <p14:tracePt t="436213" x="3460750" y="3917950"/>
          <p14:tracePt t="436230" x="3498850" y="3873500"/>
          <p14:tracePt t="436247" x="3517900" y="3848100"/>
          <p14:tracePt t="436265" x="3549650" y="3816350"/>
          <p14:tracePt t="436280" x="3587750" y="3765550"/>
          <p14:tracePt t="436297" x="3632200" y="3695700"/>
          <p14:tracePt t="436314" x="3676650" y="3619500"/>
          <p14:tracePt t="436331" x="3702050" y="3568700"/>
          <p14:tracePt t="436360" x="3746500" y="3511550"/>
          <p14:tracePt t="436369" x="3752850" y="3505200"/>
          <p14:tracePt t="436454" x="3759200" y="3498850"/>
          <p14:tracePt t="436464" x="3759200" y="3492500"/>
          <p14:tracePt t="436480" x="3759200" y="3486150"/>
          <p14:tracePt t="436559" x="3695700" y="3556000"/>
          <p14:tracePt t="436572" x="3670300" y="3581400"/>
          <p14:tracePt t="436588" x="3663950" y="3587750"/>
          <p14:tracePt t="436731" x="3663950" y="3575050"/>
          <p14:tracePt t="436747" x="3663950" y="3536950"/>
          <p14:tracePt t="436772" x="3689350" y="3498850"/>
          <p14:tracePt t="436788" x="3714750" y="3473450"/>
          <p14:tracePt t="436808" x="3740150" y="3448050"/>
          <p14:tracePt t="436824" x="3778250" y="3429000"/>
          <p14:tracePt t="436841" x="3822700" y="3403600"/>
          <p14:tracePt t="436851" x="3879850" y="3378200"/>
          <p14:tracePt t="436864" x="3924300" y="3352800"/>
          <p14:tracePt t="436880" x="3981450" y="3321050"/>
          <p14:tracePt t="436897" x="4038600" y="3282950"/>
          <p14:tracePt t="436914" x="4083050" y="3257550"/>
          <p14:tracePt t="436931" x="4108450" y="3232150"/>
          <p14:tracePt t="436949" x="4133850" y="3213100"/>
          <p14:tracePt t="436950" x="4140200" y="3206750"/>
          <p14:tracePt t="436971" x="4171950" y="3181350"/>
          <p14:tracePt t="436981" x="4184650" y="3168650"/>
          <p14:tracePt t="436997" x="4229100" y="3124200"/>
          <p14:tracePt t="437014" x="4279900" y="3041650"/>
          <p14:tracePt t="437031" x="4298950" y="2997200"/>
          <p14:tracePt t="437056" x="4330700" y="2940050"/>
          <p14:tracePt t="437066" x="4337050" y="2933700"/>
          <p14:tracePt t="437081" x="4356100" y="2908300"/>
          <p14:tracePt t="437101" x="4375150" y="2876550"/>
          <p14:tracePt t="437114" x="4381500" y="2863850"/>
          <p14:tracePt t="437131" x="4406900" y="2819400"/>
          <p14:tracePt t="437148" x="4419600" y="2781300"/>
          <p14:tracePt t="437164" x="4425950" y="2736850"/>
          <p14:tracePt t="437181" x="4432300" y="2667000"/>
          <p14:tracePt t="437197" x="4438650" y="2654300"/>
          <p14:tracePt t="437215" x="4438650" y="2641600"/>
          <p14:tracePt t="437231" x="4445000" y="2628900"/>
          <p14:tracePt t="437247" x="4445000" y="2622550"/>
          <p14:tracePt t="437264" x="4445000" y="2609850"/>
          <p14:tracePt t="437291" x="4432300" y="2590800"/>
          <p14:tracePt t="437303" x="4413250" y="2565400"/>
          <p14:tracePt t="437316" x="4406900" y="2552700"/>
          <p14:tracePt t="437331" x="4387850" y="2533650"/>
          <p14:tracePt t="437349" x="4368800" y="2514600"/>
          <p14:tracePt t="437365" x="4362450" y="2514600"/>
          <p14:tracePt t="437398" x="4349750" y="2508250"/>
          <p14:tracePt t="437415" x="4330700" y="2501900"/>
          <p14:tracePt t="437435" x="4292600" y="2495550"/>
          <p14:tracePt t="437448" x="4279900" y="2495550"/>
          <p14:tracePt t="437464" x="4260850" y="2495550"/>
          <p14:tracePt t="437481" x="4222750" y="2495550"/>
          <p14:tracePt t="437498" x="4191000" y="2495550"/>
          <p14:tracePt t="437516" x="4165600" y="2495550"/>
          <p14:tracePt t="437531" x="4140200" y="2508250"/>
          <p14:tracePt t="437548" x="4083050" y="2520950"/>
          <p14:tracePt t="437564" x="4044950" y="2533650"/>
          <p14:tracePt t="437582" x="4000500" y="2546350"/>
          <p14:tracePt t="437598" x="3962400" y="2559050"/>
          <p14:tracePt t="437614" x="3930650" y="2571750"/>
          <p14:tracePt t="437631" x="3911600" y="2584450"/>
          <p14:tracePt t="437648" x="3898900" y="2597150"/>
          <p14:tracePt t="437665" x="3879850" y="2616200"/>
          <p14:tracePt t="437681" x="3829050" y="2654300"/>
          <p14:tracePt t="437698" x="3771900" y="2698750"/>
          <p14:tracePt t="437721" x="3714750" y="2743200"/>
          <p14:tracePt t="437731" x="3695700" y="2755900"/>
          <p14:tracePt t="437749" x="3689350" y="2762250"/>
          <p14:tracePt t="437764" x="3683000" y="2768600"/>
          <p14:tracePt t="437781" x="3676650" y="2787650"/>
          <p14:tracePt t="437801" x="3657600" y="2819400"/>
          <p14:tracePt t="437815" x="3619500" y="2889250"/>
          <p14:tracePt t="437832" x="3594100" y="2927350"/>
          <p14:tracePt t="437851" x="3562350" y="3003550"/>
          <p14:tracePt t="437865" x="3556000" y="3022600"/>
          <p14:tracePt t="437881" x="3543300" y="3054350"/>
          <p14:tracePt t="437898" x="3524250" y="3117850"/>
          <p14:tracePt t="437915" x="3511550" y="3225800"/>
          <p14:tracePt t="437931" x="3505200" y="3295650"/>
          <p14:tracePt t="437948" x="3505200" y="3352800"/>
          <p14:tracePt t="437965" x="3505200" y="3390900"/>
          <p14:tracePt t="437981" x="3505200" y="3409950"/>
          <p14:tracePt t="438043" x="3505200" y="3416300"/>
          <p14:tracePt t="438054" x="3505200" y="3441700"/>
          <p14:tracePt t="438076" x="3511550" y="3479800"/>
          <p14:tracePt t="438088" x="3517900" y="3524250"/>
          <p14:tracePt t="438100" x="3517900" y="3543300"/>
          <p14:tracePt t="438115" x="3524250" y="3562350"/>
          <p14:tracePt t="438134" x="3524250" y="3568700"/>
          <p14:tracePt t="438215" x="3530600" y="3581400"/>
          <p14:tracePt t="438231" x="3543300" y="3594100"/>
          <p14:tracePt t="438249" x="3556000" y="3594100"/>
          <p14:tracePt t="438272" x="3568700" y="3594100"/>
          <p14:tracePt t="438282" x="3594100" y="3587750"/>
          <p14:tracePt t="438303" x="3676650" y="3549650"/>
          <p14:tracePt t="438315" x="3714750" y="3530600"/>
          <p14:tracePt t="438332" x="3771900" y="3498850"/>
          <p14:tracePt t="438348" x="3822700" y="3467100"/>
          <p14:tracePt t="438365" x="3886200" y="3429000"/>
          <p14:tracePt t="438382" x="3937000" y="3378200"/>
          <p14:tracePt t="438399" x="4000500" y="3308350"/>
          <p14:tracePt t="438415" x="4070350" y="3187700"/>
          <p14:tracePt t="438432" x="4108450" y="3092450"/>
          <p14:tracePt t="438459" x="4159250" y="2984500"/>
          <p14:tracePt t="438473" x="4171950" y="2959100"/>
          <p14:tracePt t="438489" x="4178300" y="2946400"/>
          <p14:tracePt t="438515" x="4184650" y="2946400"/>
          <p14:tracePt t="438533" x="4184650" y="2933700"/>
          <p14:tracePt t="438549" x="4191000" y="2921000"/>
          <p14:tracePt t="438565" x="4197350" y="2901950"/>
          <p14:tracePt t="438582" x="4210050" y="2876550"/>
          <p14:tracePt t="438600" x="4222750" y="2844800"/>
          <p14:tracePt t="438600" x="4222750" y="2838450"/>
          <p14:tracePt t="438616" x="4229100" y="2819400"/>
          <p14:tracePt t="438632" x="4235450" y="2806700"/>
          <p14:tracePt t="438654" x="4254500" y="2774950"/>
          <p14:tracePt t="438665" x="4260850" y="2743200"/>
          <p14:tracePt t="438686" x="4267200" y="2724150"/>
          <p14:tracePt t="438699" x="4273550" y="2679700"/>
          <p14:tracePt t="438715" x="4279900" y="2647950"/>
          <p14:tracePt t="438732" x="4279900" y="2628900"/>
          <p14:tracePt t="438749" x="4279900" y="2603500"/>
          <p14:tracePt t="438766" x="4273550" y="2590800"/>
          <p14:tracePt t="438795" x="4267200" y="2559050"/>
          <p14:tracePt t="438806" x="4260850" y="2552700"/>
          <p14:tracePt t="438818" x="4241800" y="2527300"/>
          <p14:tracePt t="438833" x="4235450" y="2520950"/>
          <p14:tracePt t="438849" x="4216400" y="2501900"/>
          <p14:tracePt t="438850" x="4210050" y="2501900"/>
          <p14:tracePt t="438866" x="4210050" y="2495550"/>
          <p14:tracePt t="438889" x="4197350" y="2482850"/>
          <p14:tracePt t="438899" x="4191000" y="2482850"/>
          <p14:tracePt t="438916" x="4184650" y="2476500"/>
          <p14:tracePt t="438934" x="4178300" y="2476500"/>
          <p14:tracePt t="438949" x="4165600" y="2476500"/>
          <p14:tracePt t="438975" x="4146550" y="2482850"/>
          <p14:tracePt t="438986" x="4140200" y="2482850"/>
          <p14:tracePt t="439000" x="4121150" y="2482850"/>
          <p14:tracePt t="439016" x="4089400" y="2482850"/>
          <p14:tracePt t="439032" x="4044950" y="2482850"/>
          <p14:tracePt t="439049" x="3994150" y="2489200"/>
          <p14:tracePt t="439069" x="3924300" y="2501900"/>
          <p14:tracePt t="439083" x="3905250" y="2508250"/>
          <p14:tracePt t="439100" x="3886200" y="2520950"/>
          <p14:tracePt t="439161" x="3829050" y="2546350"/>
          <p14:tracePt t="439171" x="3790950" y="2571750"/>
          <p14:tracePt t="439183" x="3689350" y="2616200"/>
          <p14:tracePt t="439210" x="3549650" y="2686050"/>
          <p14:tracePt t="439224" x="3473450" y="2717800"/>
          <p14:tracePt t="439239" x="3435350" y="2736850"/>
          <p14:tracePt t="439317" x="3429000" y="2749550"/>
          <p14:tracePt t="439334" x="3416300" y="2787650"/>
          <p14:tracePt t="439354" x="3384550" y="2851150"/>
          <p14:tracePt t="439369" x="3378200" y="2889250"/>
          <p14:tracePt t="439389" x="3371850" y="2908300"/>
          <p14:tracePt t="439416" x="3371850" y="2914650"/>
          <p14:tracePt t="439439" x="3365500" y="2933700"/>
          <p14:tracePt t="439455" x="3365500" y="2959100"/>
          <p14:tracePt t="439469" x="3359150" y="3028950"/>
          <p14:tracePt t="439483" x="3359150" y="3092450"/>
          <p14:tracePt t="439499" x="3359150" y="3149600"/>
          <p14:tracePt t="439516" x="3359150" y="3194050"/>
          <p14:tracePt t="439533" x="3359150" y="3219450"/>
          <p14:tracePt t="439566" x="3359150" y="3225800"/>
          <p14:tracePt t="439585" x="3359150" y="3238500"/>
          <p14:tracePt t="439599" x="3359150" y="3282950"/>
          <p14:tracePt t="439616" x="3365500" y="3340100"/>
          <p14:tracePt t="439633" x="3378200" y="3403600"/>
          <p14:tracePt t="439649" x="3390900" y="3448050"/>
          <p14:tracePt t="439666" x="3403600" y="3479800"/>
          <p14:tracePt t="439683" x="3409950" y="3486150"/>
          <p14:tracePt t="439725" x="3441700" y="3473450"/>
          <p14:tracePt t="439737" x="3479800" y="3460750"/>
          <p14:tracePt t="439751" x="3524250" y="3441700"/>
          <p14:tracePt t="439772" x="3556000" y="3429000"/>
          <p14:tracePt t="439783" x="3568700" y="3429000"/>
          <p14:tracePt t="439807" x="3600450" y="3409950"/>
          <p14:tracePt t="439817" x="3619500" y="3403600"/>
          <p14:tracePt t="439833" x="3657600" y="3390900"/>
          <p14:tracePt t="439853" x="3746500" y="3352800"/>
          <p14:tracePt t="439866" x="3784600" y="3333750"/>
          <p14:tracePt t="439884" x="3835400" y="3302000"/>
          <p14:tracePt t="439900" x="3898900" y="3251200"/>
          <p14:tracePt t="439917" x="3956050" y="3187700"/>
          <p14:tracePt t="439933" x="3994150" y="3136900"/>
          <p14:tracePt t="439950" x="4032250" y="3079750"/>
          <p14:tracePt t="439967" x="4083050" y="3003550"/>
          <p14:tracePt t="439983" x="4114800" y="2940050"/>
          <p14:tracePt t="440000" x="4133850" y="2901950"/>
          <p14:tracePt t="440016" x="4146550" y="2870200"/>
          <p14:tracePt t="440033" x="4159250" y="2832100"/>
          <p14:tracePt t="440057" x="4178300" y="2762250"/>
          <p14:tracePt t="440067" x="4178300" y="2749550"/>
          <p14:tracePt t="440083" x="4184650" y="2717800"/>
          <p14:tracePt t="440101" x="4191000" y="2679700"/>
          <p14:tracePt t="440117" x="4197350" y="2654300"/>
          <p14:tracePt t="440133" x="4197350" y="2628900"/>
          <p14:tracePt t="440162" x="4197350" y="2590800"/>
          <p14:tracePt t="440169" x="4197350" y="2584450"/>
          <p14:tracePt t="440188" x="4197350" y="2559050"/>
          <p14:tracePt t="440200" x="4197350" y="2552700"/>
          <p14:tracePt t="440217" x="4197350" y="2540000"/>
          <p14:tracePt t="440233" x="4197350" y="2533650"/>
          <p14:tracePt t="440327" x="4191000" y="2533650"/>
          <p14:tracePt t="440335" x="4178300" y="2533650"/>
          <p14:tracePt t="440352" x="4146550" y="2533650"/>
          <p14:tracePt t="440367" x="4121150" y="2533650"/>
          <p14:tracePt t="440383" x="4089400" y="2546350"/>
          <p14:tracePt t="440400" x="4044950" y="2565400"/>
          <p14:tracePt t="440424" x="3962400" y="2622550"/>
          <p14:tracePt t="440433" x="3943350" y="2635250"/>
          <p14:tracePt t="440450" x="3892550" y="2679700"/>
          <p14:tracePt t="440467" x="3841750" y="2717800"/>
          <p14:tracePt t="440485" x="3822700" y="2736850"/>
          <p14:tracePt t="440500" x="3816350" y="2743200"/>
          <p14:tracePt t="440551" x="3803650" y="2755900"/>
          <p14:tracePt t="440567" x="3733800" y="2825750"/>
          <p14:tracePt t="440584" x="3676650" y="2889250"/>
          <p14:tracePt t="440606" x="3600450" y="2965450"/>
          <p14:tracePt t="440618" x="3556000" y="3009900"/>
          <p14:tracePt t="440640" x="3524250" y="3048000"/>
          <p14:tracePt t="440684" x="3511550" y="3073400"/>
          <p14:tracePt t="440702" x="3486150" y="3117850"/>
          <p14:tracePt t="440717" x="3454400" y="3194050"/>
          <p14:tracePt t="440734" x="3416300" y="3289300"/>
          <p14:tracePt t="440762" x="3371850" y="3403600"/>
          <p14:tracePt t="440774" x="3365500" y="3416300"/>
          <p14:tracePt t="440785" x="3365500" y="3422650"/>
          <p14:tracePt t="440858" x="3365500" y="3429000"/>
          <p14:tracePt t="440871" x="3371850" y="3441700"/>
          <p14:tracePt t="440895" x="3403600" y="3492500"/>
          <p14:tracePt t="440908" x="3429000" y="3517900"/>
          <p14:tracePt t="440921" x="3448050" y="3530600"/>
          <p14:tracePt t="440934" x="3454400" y="3530600"/>
          <p14:tracePt t="440984" x="3479800" y="3530600"/>
          <p14:tracePt t="441001" x="3536950" y="3530600"/>
          <p14:tracePt t="441019" x="3606800" y="3524250"/>
          <p14:tracePt t="441034" x="3625850" y="3517900"/>
          <p14:tracePt t="441054" x="3727450" y="3486150"/>
          <p14:tracePt t="441067" x="3790950" y="3460750"/>
          <p14:tracePt t="441084" x="3848100" y="3409950"/>
          <p14:tracePt t="441101" x="3898900" y="3365500"/>
          <p14:tracePt t="441122" x="3956050" y="3321050"/>
          <p14:tracePt t="441134" x="4032250" y="3263900"/>
          <p14:tracePt t="441151" x="4083050" y="3225800"/>
          <p14:tracePt t="441167" x="4114800" y="3187700"/>
          <p14:tracePt t="441184" x="4127500" y="3175000"/>
          <p14:tracePt t="441201" x="4127500" y="3168650"/>
          <p14:tracePt t="441217" x="4127500" y="3162300"/>
          <p14:tracePt t="441318" x="4133850" y="3162300"/>
          <p14:tracePt t="441334" x="4140200" y="3155950"/>
          <p14:tracePt t="441351" x="4159250" y="3124200"/>
          <p14:tracePt t="441368" x="4184650" y="3079750"/>
          <p14:tracePt t="441391" x="4216400" y="3016250"/>
          <p14:tracePt t="441406" x="4235450" y="2965450"/>
          <p14:tracePt t="441428" x="4254500" y="2901950"/>
          <p14:tracePt t="441445" x="4260850" y="2870200"/>
          <p14:tracePt t="441452" x="4260850" y="2857500"/>
          <p14:tracePt t="441468" x="4260850" y="2832100"/>
          <p14:tracePt t="441486" x="4254500" y="2819400"/>
          <p14:tracePt t="441501" x="4248150" y="2806700"/>
          <p14:tracePt t="441568" x="4235450" y="2806700"/>
          <p14:tracePt t="441584" x="4178300" y="2832100"/>
          <p14:tracePt t="441601" x="4133850" y="2863850"/>
          <p14:tracePt t="441618" x="4083050" y="2901950"/>
          <p14:tracePt t="441634" x="4019550" y="2940050"/>
          <p14:tracePt t="441651" x="3956050" y="2978150"/>
          <p14:tracePt t="441668" x="3898900" y="3016250"/>
          <p14:tracePt t="441684" x="3867150" y="3054350"/>
          <p14:tracePt t="441701" x="3835400" y="3092450"/>
          <p14:tracePt t="441718" x="3797300" y="3149600"/>
          <p14:tracePt t="441734" x="3778250" y="3187700"/>
          <p14:tracePt t="441751" x="3746500" y="3244850"/>
          <p14:tracePt t="441768" x="3733800" y="3270250"/>
          <p14:tracePt t="441785" x="3727450" y="3282950"/>
          <p14:tracePt t="441802" x="3721100" y="3295650"/>
          <p14:tracePt t="441818" x="3714750" y="3302000"/>
          <p14:tracePt t="441835" x="3708400" y="3314700"/>
          <p14:tracePt t="441851" x="3695700" y="3352800"/>
          <p14:tracePt t="441868" x="3676650" y="3390900"/>
          <p14:tracePt t="441885" x="3663950" y="3429000"/>
          <p14:tracePt t="441901" x="3663950" y="3448050"/>
          <p14:tracePt t="441918" x="3657600" y="3454400"/>
          <p14:tracePt t="442057" x="3695700" y="3435350"/>
          <p14:tracePt t="442069" x="3721100" y="3422650"/>
          <p14:tracePt t="442089" x="3803650" y="3365500"/>
          <p14:tracePt t="442102" x="3841750" y="3340100"/>
          <p14:tracePt t="442118" x="3911600" y="3289300"/>
          <p14:tracePt t="442135" x="3987800" y="3232150"/>
          <p14:tracePt t="442152" x="4044950" y="3168650"/>
          <p14:tracePt t="442169" x="4076700" y="3124200"/>
          <p14:tracePt t="442185" x="4108450" y="3067050"/>
          <p14:tracePt t="442202" x="4127500" y="3003550"/>
          <p14:tracePt t="442218" x="4133850" y="2946400"/>
          <p14:tracePt t="442219" x="4133850" y="2914650"/>
          <p14:tracePt t="442235" x="4133850" y="2889250"/>
          <p14:tracePt t="442252" x="4127500" y="2882900"/>
          <p14:tracePt t="442269" x="4127500" y="2876550"/>
          <p14:tracePt t="442291" x="4121150" y="2870200"/>
          <p14:tracePt t="442319" x="4114800" y="2870200"/>
          <p14:tracePt t="442389" x="4095750" y="2876550"/>
          <p14:tracePt t="442402" x="4083050" y="2882900"/>
          <p14:tracePt t="442418" x="4032250" y="2901950"/>
          <p14:tracePt t="442435" x="3987800" y="2921000"/>
          <p14:tracePt t="442453" x="3962400" y="2933700"/>
          <p14:tracePt t="442602" x="3949700" y="2946400"/>
          <p14:tracePt t="442619" x="3924300" y="2971800"/>
          <p14:tracePt t="442635" x="3911600" y="2984500"/>
          <p14:tracePt t="442653" x="3898900" y="2984500"/>
          <p14:tracePt t="442669" x="3892550" y="2990850"/>
          <p14:tracePt t="442686" x="3879850" y="2990850"/>
          <p14:tracePt t="442702" x="3873500" y="2990850"/>
          <p14:tracePt t="442735" x="3867150" y="2990850"/>
          <p14:tracePt t="443936" x="3854450" y="3016250"/>
          <p14:tracePt t="443953" x="3848100" y="3022600"/>
          <p14:tracePt t="444399" x="3841750" y="3028950"/>
          <p14:tracePt t="444411" x="3829050" y="3060700"/>
          <p14:tracePt t="444420" x="3816350" y="3079750"/>
          <p14:tracePt t="444437" x="3797300" y="3105150"/>
          <p14:tracePt t="444454" x="3790950" y="3117850"/>
          <p14:tracePt t="444787" x="3784600" y="3124200"/>
          <p14:tracePt t="444837" x="3778250" y="3117850"/>
          <p14:tracePt t="444987" x="3778250" y="3155950"/>
          <p14:tracePt t="445004" x="3803650" y="3219450"/>
          <p14:tracePt t="445021" x="3822700" y="3251200"/>
          <p14:tracePt t="445042" x="3822700" y="3263900"/>
          <p14:tracePt t="445071" x="3822700" y="3270250"/>
          <p14:tracePt t="445087" x="3835400" y="3270250"/>
          <p14:tracePt t="445108" x="3937000" y="3251200"/>
          <p14:tracePt t="445121" x="4032250" y="3200400"/>
          <p14:tracePt t="445137" x="4108450" y="3143250"/>
          <p14:tracePt t="445154" x="4165600" y="3079750"/>
          <p14:tracePt t="445171" x="4197350" y="3016250"/>
          <p14:tracePt t="445189" x="4210050" y="2952750"/>
          <p14:tracePt t="445208" x="4210050" y="2908300"/>
          <p14:tracePt t="445221" x="4210050" y="2863850"/>
          <p14:tracePt t="445238" x="4216400" y="2838450"/>
          <p14:tracePt t="445256" x="4216400" y="2825750"/>
          <p14:tracePt t="445334" x="4203700" y="2825750"/>
          <p14:tracePt t="445343" x="4178300" y="2819400"/>
          <p14:tracePt t="445355" x="4159250" y="2819400"/>
          <p14:tracePt t="445371" x="4083050" y="2806700"/>
          <p14:tracePt t="445388" x="4038600" y="2806700"/>
          <p14:tracePt t="445404" x="4019550" y="2806700"/>
          <p14:tracePt t="445421" x="4000500" y="2806700"/>
          <p14:tracePt t="445438" x="3994150" y="2813050"/>
          <p14:tracePt t="445454" x="3987800" y="2819400"/>
          <p14:tracePt t="445471" x="3975100" y="2825750"/>
          <p14:tracePt t="445488" x="3949700" y="2844800"/>
          <p14:tracePt t="445505" x="3905250" y="2870200"/>
          <p14:tracePt t="445533" x="3784600" y="2952750"/>
          <p14:tracePt t="445546" x="3759200" y="2978150"/>
          <p14:tracePt t="445559" x="3714750" y="3022600"/>
          <p14:tracePt t="445576" x="3689350" y="3060700"/>
          <p14:tracePt t="445588" x="3676650" y="3079750"/>
          <p14:tracePt t="445605" x="3670300" y="3092450"/>
          <p14:tracePt t="445621" x="3663950" y="3098800"/>
          <p14:tracePt t="445638" x="3663950" y="3111500"/>
          <p14:tracePt t="445655" x="3657600" y="3143250"/>
          <p14:tracePt t="445680" x="3651250" y="3206750"/>
          <p14:tracePt t="445695" x="3644900" y="3257550"/>
          <p14:tracePt t="445709" x="3644900" y="3295650"/>
          <p14:tracePt t="445721" x="3644900" y="3308350"/>
          <p14:tracePt t="445738" x="3644900" y="3314700"/>
          <p14:tracePt t="446063" x="3651250" y="3308350"/>
          <p14:tracePt t="446076" x="3657600" y="3302000"/>
          <p14:tracePt t="446093" x="3663950" y="3295650"/>
          <p14:tracePt t="446105" x="3663950" y="3289300"/>
          <p14:tracePt t="446155" x="3663950" y="3282950"/>
          <p14:tracePt t="446171" x="3663950" y="3276600"/>
          <p14:tracePt t="446791" x="3663950" y="3289300"/>
          <p14:tracePt t="446806" x="3651250" y="3321050"/>
          <p14:tracePt t="446822" x="3625850" y="3371850"/>
          <p14:tracePt t="446839" x="3613150" y="3409950"/>
          <p14:tracePt t="446855" x="3606800" y="3429000"/>
          <p14:tracePt t="446877" x="3600450" y="3441700"/>
          <p14:tracePt t="446889" x="3594100" y="3448050"/>
          <p14:tracePt t="446906" x="3587750" y="3460750"/>
          <p14:tracePt t="446922" x="3581400" y="3479800"/>
          <p14:tracePt t="446946" x="3562350" y="3530600"/>
          <p14:tracePt t="446956" x="3549650" y="3543300"/>
          <p14:tracePt t="446972" x="3536950" y="3575050"/>
          <p14:tracePt t="446989" x="3517900" y="3613150"/>
          <p14:tracePt t="447006" x="3498850" y="3644900"/>
          <p14:tracePt t="447030" x="3441700" y="3714750"/>
          <p14:tracePt t="447039" x="3409950" y="3752850"/>
          <p14:tracePt t="447055" x="3365500" y="3829050"/>
          <p14:tracePt t="447073" x="3346450" y="3860800"/>
          <p14:tracePt t="447089" x="3333750" y="3886200"/>
          <p14:tracePt t="447106" x="3295650" y="3937000"/>
          <p14:tracePt t="447123" x="3251200" y="4013200"/>
          <p14:tracePt t="447141" x="3219450" y="4121150"/>
          <p14:tracePt t="447156" x="3213100" y="4152900"/>
          <p14:tracePt t="447173" x="3213100" y="4165600"/>
          <p14:tracePt t="447190" x="3206750" y="4178300"/>
          <p14:tracePt t="447209" x="3200400" y="4184650"/>
          <p14:tracePt t="447239" x="3194050" y="4191000"/>
          <p14:tracePt t="447256" x="3181350" y="4197350"/>
          <p14:tracePt t="447272" x="3175000" y="4210050"/>
          <p14:tracePt t="447289" x="3168650" y="4222750"/>
          <p14:tracePt t="447306" x="3162300" y="4235450"/>
          <p14:tracePt t="447322" x="3162300" y="4241800"/>
          <p14:tracePt t="447339" x="3155950" y="4248150"/>
          <p14:tracePt t="447370" x="3136900" y="4260850"/>
          <p14:tracePt t="447384" x="3117850" y="4286250"/>
          <p14:tracePt t="447403" x="3086100" y="4318000"/>
          <p14:tracePt t="447412" x="3060700" y="4343400"/>
          <p14:tracePt t="447429" x="3009900" y="4400550"/>
          <p14:tracePt t="447439" x="2990850" y="4425950"/>
          <p14:tracePt t="447456" x="2978150" y="4438650"/>
          <p14:tracePt t="447473" x="2971800" y="4445000"/>
          <p14:tracePt t="447728" x="2933700" y="4425950"/>
          <p14:tracePt t="447740" x="2927350" y="4425950"/>
          <p14:tracePt t="447767" x="2914650" y="4419600"/>
          <p14:tracePt t="447776" x="2908300" y="4419600"/>
          <p14:tracePt t="447789" x="2895600" y="4419600"/>
          <p14:tracePt t="447806" x="2889250" y="4419600"/>
          <p14:tracePt t="447823" x="2876550" y="4419600"/>
          <p14:tracePt t="447840" x="2863850" y="4419600"/>
          <p14:tracePt t="447862" x="2851150" y="4432300"/>
          <p14:tracePt t="447873" x="2838450" y="4451350"/>
          <p14:tracePt t="447891" x="2819400" y="4483100"/>
          <p14:tracePt t="447907" x="2800350" y="4508500"/>
          <p14:tracePt t="447923" x="2794000" y="4533900"/>
          <p14:tracePt t="447940" x="2787650" y="4540250"/>
          <p14:tracePt t="448007" x="2787650" y="4552950"/>
          <p14:tracePt t="448023" x="2813050" y="4591050"/>
          <p14:tracePt t="448040" x="2825750" y="4610100"/>
          <p14:tracePt t="448056" x="2838450" y="4629150"/>
          <p14:tracePt t="448073" x="2844800" y="4629150"/>
          <p14:tracePt t="448106" x="2863850" y="4622800"/>
          <p14:tracePt t="448123" x="2889250" y="4616450"/>
          <p14:tracePt t="448141" x="2952750" y="4591050"/>
          <p14:tracePt t="448156" x="2978150" y="4584700"/>
          <p14:tracePt t="448173" x="3009900" y="4572000"/>
          <p14:tracePt t="448190" x="3035300" y="4565650"/>
          <p14:tracePt t="448207" x="3060700" y="4552950"/>
          <p14:tracePt t="448223" x="3079750" y="4546600"/>
          <p14:tracePt t="448240" x="3092450" y="4540250"/>
          <p14:tracePt t="448257" x="3111500" y="4527550"/>
          <p14:tracePt t="448273" x="3136900" y="4514850"/>
          <p14:tracePt t="448290" x="3149600" y="4502150"/>
          <p14:tracePt t="448307" x="3162300" y="4495800"/>
          <p14:tracePt t="448324" x="3168650" y="4489450"/>
          <p14:tracePt t="448374" x="3168650" y="4483100"/>
          <p14:tracePt t="448391" x="3181350" y="4470400"/>
          <p14:tracePt t="448407" x="3181350" y="4457700"/>
          <p14:tracePt t="448434" x="3175000" y="4419600"/>
          <p14:tracePt t="448445" x="3168650" y="4406900"/>
          <p14:tracePt t="448459" x="3136900" y="4381500"/>
          <p14:tracePt t="448473" x="3124200" y="4375150"/>
          <p14:tracePt t="448490" x="3111500" y="4368800"/>
          <p14:tracePt t="448507" x="3098800" y="4362450"/>
          <p14:tracePt t="448523" x="3092450" y="4356100"/>
          <p14:tracePt t="448540" x="3086100" y="4356100"/>
          <p14:tracePt t="448558" x="3067050" y="4349750"/>
          <p14:tracePt t="448574" x="3028950" y="4343400"/>
          <p14:tracePt t="448590" x="2952750" y="4343400"/>
          <p14:tracePt t="448608" x="2882900" y="4343400"/>
          <p14:tracePt t="448624" x="2825750" y="4349750"/>
          <p14:tracePt t="448642" x="2794000" y="4356100"/>
          <p14:tracePt t="448725" x="2794000" y="4362450"/>
          <p14:tracePt t="448742" x="2787650" y="4394200"/>
          <p14:tracePt t="448757" x="2787650" y="4419600"/>
          <p14:tracePt t="448774" x="2787650" y="4445000"/>
          <p14:tracePt t="448790" x="2794000" y="4457700"/>
          <p14:tracePt t="448807" x="2806700" y="4470400"/>
          <p14:tracePt t="448824" x="2819400" y="4476750"/>
          <p14:tracePt t="448848" x="2832100" y="4489450"/>
          <p14:tracePt t="448859" x="2832100" y="4495800"/>
          <p14:tracePt t="448874" x="2844800" y="4508500"/>
          <p14:tracePt t="448890" x="2851150" y="4514850"/>
          <p14:tracePt t="448907" x="2857500" y="4514850"/>
          <p14:tracePt t="449083" x="2857500" y="4521200"/>
          <p14:tracePt t="450542" x="2863850" y="4521200"/>
          <p14:tracePt t="450559" x="2895600" y="4527550"/>
          <p14:tracePt t="450575" x="2914650" y="4533900"/>
          <p14:tracePt t="450592" x="2933700" y="4533900"/>
          <p14:tracePt t="450609" x="2959100" y="4533900"/>
          <p14:tracePt t="450627" x="3003550" y="4527550"/>
          <p14:tracePt t="450642" x="3041650" y="4495800"/>
          <p14:tracePt t="450661" x="3060700" y="4464050"/>
          <p14:tracePt t="450677" x="3079750" y="4425950"/>
          <p14:tracePt t="450692" x="3086100" y="4400550"/>
          <p14:tracePt t="450709" x="3098800" y="4368800"/>
          <p14:tracePt t="450726" x="3105150" y="4324350"/>
          <p14:tracePt t="450742" x="3117850" y="4273550"/>
          <p14:tracePt t="450759" x="3124200" y="4235450"/>
          <p14:tracePt t="450775" x="3130550" y="4203700"/>
          <p14:tracePt t="450792" x="3136900" y="4165600"/>
          <p14:tracePt t="450809" x="3136900" y="4127500"/>
          <p14:tracePt t="450826" x="3136900" y="4095750"/>
          <p14:tracePt t="450842" x="3136900" y="4064000"/>
          <p14:tracePt t="450859" x="3136900" y="4051300"/>
          <p14:tracePt t="450892" x="3136900" y="4044950"/>
          <p14:tracePt t="450909" x="3130550" y="4038600"/>
          <p14:tracePt t="450925" x="3117850" y="4032250"/>
          <p14:tracePt t="450942" x="3111500" y="4025900"/>
          <p14:tracePt t="450959" x="3086100" y="4019550"/>
          <p14:tracePt t="450975" x="3073400" y="4013200"/>
          <p14:tracePt t="450992" x="3060700" y="4013200"/>
          <p14:tracePt t="451042" x="3048000" y="4013200"/>
          <p14:tracePt t="451059" x="3022600" y="4013200"/>
          <p14:tracePt t="451077" x="2965450" y="4025900"/>
          <p14:tracePt t="451093" x="2927350" y="4038600"/>
          <p14:tracePt t="451109" x="2895600" y="4044950"/>
          <p14:tracePt t="451126" x="2876550" y="4057650"/>
          <p14:tracePt t="451151" x="2851150" y="4089400"/>
          <p14:tracePt t="451159" x="2844800" y="4102100"/>
          <p14:tracePt t="451176" x="2832100" y="4121150"/>
          <p14:tracePt t="451193" x="2825750" y="4140200"/>
          <p14:tracePt t="451209" x="2825750" y="4146550"/>
          <p14:tracePt t="451226" x="2825750" y="4152900"/>
          <p14:tracePt t="451259" x="2825750" y="4165600"/>
          <p14:tracePt t="451276" x="2832100" y="4184650"/>
          <p14:tracePt t="451293" x="2844800" y="4210050"/>
          <p14:tracePt t="451310" x="2870200" y="4235450"/>
          <p14:tracePt t="451331" x="2921000" y="4260850"/>
          <p14:tracePt t="451343" x="2927350" y="4260850"/>
          <p14:tracePt t="451359" x="2959100" y="4267200"/>
          <p14:tracePt t="451386" x="2971800" y="4267200"/>
          <p14:tracePt t="451409" x="2978150" y="4260850"/>
          <p14:tracePt t="451426" x="2984500" y="4260850"/>
          <p14:tracePt t="451451" x="2990850" y="4248150"/>
          <p14:tracePt t="451976" x="2990850" y="4241800"/>
          <p14:tracePt t="454232" x="2990850" y="4235450"/>
          <p14:tracePt t="454245" x="2978150" y="4222750"/>
          <p14:tracePt t="454262" x="2908300" y="4210050"/>
          <p14:tracePt t="454279" x="2844800" y="4235450"/>
          <p14:tracePt t="454295" x="2825750" y="4254500"/>
          <p14:tracePt t="454328" x="2825750" y="4260850"/>
          <p14:tracePt t="462053" x="2921000" y="4254500"/>
          <p14:tracePt t="462068" x="3073400" y="4254500"/>
          <p14:tracePt t="462090" x="3130550" y="4260850"/>
          <p14:tracePt t="462102" x="3130550" y="4267200"/>
          <p14:tracePt t="462170" x="3130550" y="4260850"/>
          <p14:tracePt t="462185" x="3136900" y="4254500"/>
          <p14:tracePt t="462202" x="3136900" y="4241800"/>
          <p14:tracePt t="462218" x="3136900" y="4229100"/>
          <p14:tracePt t="462236" x="3117850" y="4210050"/>
          <p14:tracePt t="462252" x="3067050" y="4178300"/>
          <p14:tracePt t="462268" x="3022600" y="4140200"/>
          <p14:tracePt t="462285" x="2984500" y="4108450"/>
          <p14:tracePt t="462302" x="2971800" y="4076700"/>
          <p14:tracePt t="462324" x="2959100" y="4019550"/>
          <p14:tracePt t="462335" x="2959100" y="3994150"/>
          <p14:tracePt t="462352" x="2959100" y="3949700"/>
          <p14:tracePt t="462374" x="2959100" y="3860800"/>
          <p14:tracePt t="462385" x="2946400" y="3829050"/>
          <p14:tracePt t="462402" x="2921000" y="3778250"/>
          <p14:tracePt t="462419" x="2901950" y="3727450"/>
          <p14:tracePt t="462436" x="2889250" y="3683000"/>
          <p14:tracePt t="462453" x="2889250" y="3657600"/>
          <p14:tracePt t="462469" x="2901950" y="3638550"/>
          <p14:tracePt t="462485" x="2908300" y="3632200"/>
          <p14:tracePt t="462502" x="2914650" y="3625850"/>
          <p14:tracePt t="462519" x="2921000" y="3606800"/>
          <p14:tracePt t="462535" x="2940050" y="3594100"/>
          <p14:tracePt t="462555" x="2978150" y="3543300"/>
          <p14:tracePt t="462569" x="3009900" y="3517900"/>
          <p14:tracePt t="462586" x="3054350" y="3486150"/>
          <p14:tracePt t="462609" x="3136900" y="3435350"/>
          <p14:tracePt t="462622" x="3168650" y="3409950"/>
          <p14:tracePt t="462637" x="3187700" y="3384550"/>
          <p14:tracePt t="462652" x="3200400" y="3359150"/>
          <p14:tracePt t="462670" x="3232150" y="3308350"/>
          <p14:tracePt t="462685" x="3263900" y="3257550"/>
          <p14:tracePt t="462702" x="3302000" y="3175000"/>
          <p14:tracePt t="462719" x="3333750" y="3117850"/>
          <p14:tracePt t="462735" x="3359150" y="3060700"/>
          <p14:tracePt t="462752" x="3378200" y="3016250"/>
          <p14:tracePt t="462769" x="3390900" y="2971800"/>
          <p14:tracePt t="462790" x="3390900" y="2908300"/>
          <p14:tracePt t="462802" x="3390900" y="2901950"/>
          <p14:tracePt t="462821" x="3390900" y="2882900"/>
          <p14:tracePt t="462845" x="3371850" y="2876550"/>
          <p14:tracePt t="462879" x="3295650" y="2882900"/>
          <p14:tracePt t="462890" x="3276600" y="2889250"/>
          <p14:tracePt t="462902" x="3270250" y="2895600"/>
          <p14:tracePt t="462919" x="3232150" y="2927350"/>
          <p14:tracePt t="462945" x="3181350" y="2978150"/>
          <p14:tracePt t="462954" x="3168650" y="3003550"/>
          <p14:tracePt t="462972" x="3136900" y="3060700"/>
          <p14:tracePt t="462986" x="3092450" y="3143250"/>
          <p14:tracePt t="463002" x="3028950" y="3244850"/>
          <p14:tracePt t="463023" x="2933700" y="3422650"/>
          <p14:tracePt t="463036" x="2921000" y="3454400"/>
          <p14:tracePt t="463055" x="2863850" y="3587750"/>
          <p14:tracePt t="463069" x="2857500" y="3606800"/>
          <p14:tracePt t="463086" x="2844800" y="3663950"/>
          <p14:tracePt t="463102" x="2832100" y="3702050"/>
          <p14:tracePt t="463125" x="2794000" y="3771900"/>
          <p14:tracePt t="463136" x="2768600" y="3816350"/>
          <p14:tracePt t="463152" x="2717800" y="3886200"/>
          <p14:tracePt t="463169" x="2679700" y="3924300"/>
          <p14:tracePt t="463186" x="2660650" y="3943350"/>
          <p14:tracePt t="463336" x="2660650" y="3949700"/>
          <p14:tracePt t="463353" x="2660650" y="3962400"/>
          <p14:tracePt t="463370" x="2660650" y="3975100"/>
          <p14:tracePt t="463386" x="2660650" y="3987800"/>
          <p14:tracePt t="463403" x="2667000" y="4000500"/>
          <p14:tracePt t="463419" x="2673350" y="4013200"/>
          <p14:tracePt t="463436" x="2673350" y="4025900"/>
          <p14:tracePt t="463453" x="2673350" y="4038600"/>
          <p14:tracePt t="463469" x="2673350" y="4051300"/>
          <p14:tracePt t="463486" x="2673350" y="4064000"/>
          <p14:tracePt t="463503" x="2673350" y="4070350"/>
          <p14:tracePt t="463520" x="2673350" y="4076700"/>
          <p14:tracePt t="463653" x="2679700" y="4076700"/>
          <p14:tracePt t="463702" x="2686050" y="4076700"/>
          <p14:tracePt t="463725" x="2692400" y="4076700"/>
          <p14:tracePt t="464843" x="2705100" y="4089400"/>
          <p14:tracePt t="464855" x="2717800" y="4102100"/>
          <p14:tracePt t="464871" x="2730500" y="4121150"/>
          <p14:tracePt t="464887" x="2736850" y="4133850"/>
          <p14:tracePt t="464904" x="2743200" y="4133850"/>
          <p14:tracePt t="465096" x="2749550" y="4114800"/>
          <p14:tracePt t="465206" x="2755900" y="4114800"/>
          <p14:tracePt t="465227" x="2762250" y="4121150"/>
          <p14:tracePt t="465237" x="2762250" y="4140200"/>
          <p14:tracePt t="465254" x="2717800" y="4203700"/>
          <p14:tracePt t="465271" x="2654300" y="4248150"/>
          <p14:tracePt t="465288" x="2647950" y="4260850"/>
          <p14:tracePt t="473070" x="2647950" y="4254500"/>
          <p14:tracePt t="473078" x="2647950" y="4248150"/>
          <p14:tracePt t="473105" x="2628900" y="4133850"/>
          <p14:tracePt t="473117" x="2616200" y="4076700"/>
          <p14:tracePt t="473137" x="2616200" y="4064000"/>
          <p14:tracePt t="473269" x="2603500" y="4032250"/>
          <p14:tracePt t="473279" x="2597150" y="4025900"/>
          <p14:tracePt t="473350" x="2603500" y="4025900"/>
          <p14:tracePt t="473361" x="2609850" y="4025900"/>
          <p14:tracePt t="473378" x="2622550" y="4032250"/>
          <p14:tracePt t="473411" x="2622550" y="4038600"/>
          <p14:tracePt t="473429" x="2660650" y="4089400"/>
          <p14:tracePt t="473445" x="2711450" y="4127500"/>
          <p14:tracePt t="473461" x="2755900" y="4159250"/>
          <p14:tracePt t="473478" x="2813050" y="4178300"/>
          <p14:tracePt t="473494" x="2851150" y="4178300"/>
          <p14:tracePt t="473495" x="2863850" y="4178300"/>
          <p14:tracePt t="473511" x="2889250" y="4165600"/>
          <p14:tracePt t="473528" x="2901950" y="4152900"/>
          <p14:tracePt t="473545" x="2959100" y="4102100"/>
          <p14:tracePt t="473571" x="3003550" y="4070350"/>
          <p14:tracePt t="473585" x="3022600" y="4064000"/>
          <p14:tracePt t="473597" x="3022600" y="4057650"/>
          <p14:tracePt t="473611" x="3028950" y="4057650"/>
          <p14:tracePt t="473978" x="3022600" y="4057650"/>
          <p14:tracePt t="473995" x="3009900" y="4057650"/>
          <p14:tracePt t="474011" x="2997200" y="4070350"/>
          <p14:tracePt t="474033" x="2990850" y="4070350"/>
          <p14:tracePt t="474090" x="2984500" y="4070350"/>
          <p14:tracePt t="474095" x="2978150" y="4076700"/>
          <p14:tracePt t="474112" x="2927350" y="4095750"/>
          <p14:tracePt t="474128" x="2882900" y="4121150"/>
          <p14:tracePt t="474145" x="2857500" y="4133850"/>
          <p14:tracePt t="474162" x="2844800" y="4140200"/>
          <p14:tracePt t="474410" x="2851150" y="4102100"/>
          <p14:tracePt t="474422" x="2857500" y="4095750"/>
          <p14:tracePt t="474438" x="2870200" y="4083050"/>
          <p14:tracePt t="474449" x="2882900" y="4083050"/>
          <p14:tracePt t="474462" x="2889250" y="4076700"/>
          <p14:tracePt t="474662" x="2895600" y="4076700"/>
          <p14:tracePt t="474679" x="2908300" y="4095750"/>
          <p14:tracePt t="474695" x="2933700" y="4140200"/>
          <p14:tracePt t="474712" x="2940050" y="4152900"/>
          <p14:tracePt t="474729" x="2952750" y="4171950"/>
          <p14:tracePt t="474746" x="2971800" y="4184650"/>
          <p14:tracePt t="474913" x="2984500" y="4184650"/>
          <p14:tracePt t="474937" x="3028950" y="4165600"/>
          <p14:tracePt t="474949" x="3041650" y="4165600"/>
          <p14:tracePt t="474962" x="3086100" y="4165600"/>
          <p14:tracePt t="474979" x="3117850" y="4184650"/>
          <p14:tracePt t="474996" x="3143250" y="4222750"/>
          <p14:tracePt t="475013" x="3162300" y="4292600"/>
          <p14:tracePt t="475029" x="3181350" y="4362450"/>
          <p14:tracePt t="475046" x="3200400" y="4419600"/>
          <p14:tracePt t="475065" x="3206750" y="4451350"/>
          <p14:tracePt t="475079" x="3213100" y="4483100"/>
          <p14:tracePt t="475103" x="3232150" y="4521200"/>
          <p14:tracePt t="475121" x="3244850" y="4572000"/>
          <p14:tracePt t="475137" x="3257550" y="4610100"/>
          <p14:tracePt t="475148" x="3270250" y="4635500"/>
          <p14:tracePt t="475162" x="3270250" y="4648200"/>
          <p14:tracePt t="475212" x="3276600" y="4648200"/>
          <p14:tracePt t="475229" x="3282950" y="4648200"/>
          <p14:tracePt t="475246" x="3295650" y="4654550"/>
          <p14:tracePt t="475264" x="3314700" y="4660900"/>
          <p14:tracePt t="475281" x="3333750" y="4667250"/>
          <p14:tracePt t="475297" x="3340100" y="4667250"/>
          <p14:tracePt t="475297" x="3346450" y="4673600"/>
          <p14:tracePt t="475314" x="3352800" y="4673600"/>
          <p14:tracePt t="475329" x="3390900" y="4667250"/>
          <p14:tracePt t="475346" x="3448050" y="4641850"/>
          <p14:tracePt t="475362" x="3486150" y="4629150"/>
          <p14:tracePt t="475382" x="3511550" y="4622800"/>
          <p14:tracePt t="475452" x="3524250" y="4610100"/>
          <p14:tracePt t="475463" x="3530600" y="4597400"/>
          <p14:tracePt t="475479" x="3594100" y="4521200"/>
          <p14:tracePt t="475496" x="3657600" y="4464050"/>
          <p14:tracePt t="475513" x="3702050" y="4438650"/>
          <p14:tracePt t="475546" x="3702050" y="4451350"/>
          <p14:tracePt t="475563" x="3702050" y="4489450"/>
          <p14:tracePt t="475579" x="3683000" y="4552950"/>
          <p14:tracePt t="475596" x="3676650" y="4578350"/>
          <p14:tracePt t="475613" x="3676650" y="4591050"/>
          <p14:tracePt t="475629" x="3676650" y="4597400"/>
          <p14:tracePt t="475646" x="3689350" y="4597400"/>
          <p14:tracePt t="475663" x="3702050" y="4591050"/>
          <p14:tracePt t="475680" x="3714750" y="4565650"/>
          <p14:tracePt t="475705" x="3752850" y="4489450"/>
          <p14:tracePt t="475725" x="3771900" y="4438650"/>
          <p14:tracePt t="475746" x="3778250" y="4438650"/>
          <p14:tracePt t="475780" x="3784600" y="4438650"/>
          <p14:tracePt t="475797" x="3797300" y="4438650"/>
          <p14:tracePt t="475813" x="3810000" y="4432300"/>
          <p14:tracePt t="475830" x="3816350" y="4413250"/>
          <p14:tracePt t="475846" x="3822700" y="4381500"/>
          <p14:tracePt t="475866" x="3829050" y="4337050"/>
          <p14:tracePt t="475880" x="3829050" y="4318000"/>
          <p14:tracePt t="475896" x="3829050" y="4305300"/>
          <p14:tracePt t="475984" x="3835400" y="4292600"/>
          <p14:tracePt t="475996" x="3841750" y="4248150"/>
          <p14:tracePt t="476013" x="3860800" y="4203700"/>
          <p14:tracePt t="476030" x="3873500" y="4140200"/>
          <p14:tracePt t="476046" x="3892550" y="4076700"/>
          <p14:tracePt t="476063" x="3905250" y="4019550"/>
          <p14:tracePt t="476080" x="3911600" y="3975100"/>
          <p14:tracePt t="476097" x="3917950" y="3943350"/>
          <p14:tracePt t="476118" x="3924300" y="3911600"/>
          <p14:tracePt t="476182" x="3917950" y="3911600"/>
          <p14:tracePt t="476198" x="3898900" y="3917950"/>
          <p14:tracePt t="476214" x="3854450" y="3943350"/>
          <p14:tracePt t="476230" x="3822700" y="3981450"/>
          <p14:tracePt t="476247" x="3778250" y="4051300"/>
          <p14:tracePt t="476263" x="3708400" y="4171950"/>
          <p14:tracePt t="476280" x="3663950" y="4254500"/>
          <p14:tracePt t="476297" x="3625850" y="4330700"/>
          <p14:tracePt t="476313" x="3606800" y="4375150"/>
          <p14:tracePt t="476330" x="3594100" y="4400550"/>
          <p14:tracePt t="476347" x="3587750" y="4432300"/>
          <p14:tracePt t="476364" x="3581400" y="4514850"/>
          <p14:tracePt t="476380" x="3575050" y="4667250"/>
          <p14:tracePt t="476404" x="3562350" y="4889500"/>
          <p14:tracePt t="476423" x="3536950" y="4984750"/>
          <p14:tracePt t="476430" x="3536950" y="5003800"/>
          <p14:tracePt t="476447" x="3530600" y="5016500"/>
          <p14:tracePt t="476464" x="3536950" y="5010150"/>
          <p14:tracePt t="476480" x="3556000" y="4978400"/>
          <p14:tracePt t="476497" x="3587750" y="4940300"/>
          <p14:tracePt t="476524" x="3613150" y="4914900"/>
          <p14:tracePt t="476580" x="3619500" y="4914900"/>
          <p14:tracePt t="476597" x="3632200" y="4889500"/>
          <p14:tracePt t="476614" x="3644900" y="4857750"/>
          <p14:tracePt t="476631" x="3651250" y="4838700"/>
          <p14:tracePt t="476647" x="3670300" y="4794250"/>
          <p14:tracePt t="476664" x="3676650" y="4787900"/>
          <p14:tracePt t="476824" x="3676650" y="4775200"/>
          <p14:tracePt t="476847" x="3676650" y="4756150"/>
          <p14:tracePt t="476864" x="3676650" y="4743450"/>
          <p14:tracePt t="476880" x="3676650" y="4730750"/>
          <p14:tracePt t="477014" x="3676650" y="4724400"/>
          <p14:tracePt t="477031" x="3676650" y="4711700"/>
          <p14:tracePt t="477047" x="3670300" y="4699000"/>
          <p14:tracePt t="477064" x="3663950" y="4679950"/>
          <p14:tracePt t="477080" x="3657600" y="4660900"/>
          <p14:tracePt t="477098" x="3657600" y="4648200"/>
          <p14:tracePt t="477114" x="3657600" y="4641850"/>
          <p14:tracePt t="477131" x="3657600" y="4635500"/>
          <p14:tracePt t="477147" x="3657600" y="4622800"/>
          <p14:tracePt t="477297" x="3651250" y="4635500"/>
          <p14:tracePt t="477314" x="3644900" y="4648200"/>
          <p14:tracePt t="477331" x="3644900" y="4654550"/>
          <p14:tracePt t="477598" x="3644900" y="4648200"/>
          <p14:tracePt t="477614" x="3651250" y="4641850"/>
          <p14:tracePt t="477631" x="3651250" y="4635500"/>
          <p14:tracePt t="477656" x="3657600" y="4622800"/>
          <p14:tracePt t="477682" x="3657600" y="4616450"/>
          <p14:tracePt t="477736" x="3657600" y="4610100"/>
          <p14:tracePt t="477765" x="3663950" y="4603750"/>
          <p14:tracePt t="477781" x="3663950" y="4597400"/>
          <p14:tracePt t="477798" x="3663950" y="4591050"/>
          <p14:tracePt t="477815" x="3670300" y="4584700"/>
          <p14:tracePt t="477831" x="3670300" y="4578350"/>
          <p14:tracePt t="477848" x="3670300" y="4565650"/>
          <p14:tracePt t="477865" x="3676650" y="4552950"/>
          <p14:tracePt t="477881" x="3683000" y="4533900"/>
          <p14:tracePt t="477898" x="3689350" y="4521200"/>
          <p14:tracePt t="477915" x="3689350" y="4495800"/>
          <p14:tracePt t="477932" x="3695700" y="4476750"/>
          <p14:tracePt t="477948" x="3702050" y="4464050"/>
          <p14:tracePt t="478115" x="3727450" y="4464050"/>
          <p14:tracePt t="478132" x="3797300" y="4457700"/>
          <p14:tracePt t="478149" x="3860800" y="4432300"/>
          <p14:tracePt t="478166" x="3924300" y="4387850"/>
          <p14:tracePt t="478190" x="3987800" y="4298950"/>
          <p14:tracePt t="478199" x="3994150" y="4286250"/>
          <p14:tracePt t="478215" x="4006850" y="4260850"/>
          <p14:tracePt t="478232" x="4006850" y="4241800"/>
          <p14:tracePt t="478248" x="4006850" y="4222750"/>
          <p14:tracePt t="478265" x="4006850" y="4197350"/>
          <p14:tracePt t="478282" x="4000500" y="4178300"/>
          <p14:tracePt t="478298" x="3994150" y="4152900"/>
          <p14:tracePt t="478315" x="3975100" y="4127500"/>
          <p14:tracePt t="478332" x="3962400" y="4095750"/>
          <p14:tracePt t="478349" x="3937000" y="4070350"/>
          <p14:tracePt t="478365" x="3917950" y="4057650"/>
          <p14:tracePt t="478382" x="3905250" y="4051300"/>
          <p14:tracePt t="478399" x="3867150" y="4064000"/>
          <p14:tracePt t="478416" x="3829050" y="4095750"/>
          <p14:tracePt t="478435" x="3797300" y="4127500"/>
          <p14:tracePt t="478460" x="3778250" y="4152900"/>
          <p14:tracePt t="478549" x="3790950" y="4127500"/>
          <p14:tracePt t="478566" x="3797300" y="4114800"/>
          <p14:tracePt t="478582" x="3886200" y="4006850"/>
          <p14:tracePt t="478599" x="3968750" y="3930650"/>
          <p14:tracePt t="478616" x="4064000" y="3835400"/>
          <p14:tracePt t="478632" x="4191000" y="3676650"/>
          <p14:tracePt t="478649" x="4279900" y="3530600"/>
          <p14:tracePt t="478665" x="4356100" y="3390900"/>
          <p14:tracePt t="478682" x="4387850" y="3257550"/>
          <p14:tracePt t="478700" x="4400550" y="3168650"/>
          <p14:tracePt t="478720" x="4406900" y="3149600"/>
          <p14:tracePt t="478740" x="4406900" y="3155950"/>
          <p14:tracePt t="478758" x="4387850" y="3175000"/>
          <p14:tracePt t="478766" x="4375150" y="3194050"/>
          <p14:tracePt t="478782" x="4356100" y="3225800"/>
          <p14:tracePt t="478799" x="4337050" y="3251200"/>
          <p14:tracePt t="478816" x="4305300" y="3282950"/>
          <p14:tracePt t="478833" x="4286250" y="3321050"/>
          <p14:tracePt t="478854" x="4273550" y="3359150"/>
          <p14:tracePt t="478996" x="4311650" y="3365500"/>
          <p14:tracePt t="479006" x="4330700" y="3371850"/>
          <p14:tracePt t="479041" x="4375150" y="3378200"/>
          <p14:tracePt t="479058" x="4406900" y="3384550"/>
          <p14:tracePt t="479073" x="4438650" y="3384550"/>
          <p14:tracePt t="479082" x="4457700" y="3384550"/>
          <p14:tracePt t="479099" x="4514850" y="3384550"/>
          <p14:tracePt t="479118" x="4584700" y="3365500"/>
          <p14:tracePt t="479133" x="4629150" y="3352800"/>
          <p14:tracePt t="479149" x="4749800" y="3321050"/>
          <p14:tracePt t="479166" x="4806950" y="3302000"/>
          <p14:tracePt t="479185" x="4864100" y="3270250"/>
          <p14:tracePt t="479199" x="4914900" y="3219450"/>
          <p14:tracePt t="479216" x="4959350" y="3168650"/>
          <p14:tracePt t="479233" x="5010150" y="3092450"/>
          <p14:tracePt t="479250" x="5048250" y="3035300"/>
          <p14:tracePt t="479277" x="5099050" y="2933700"/>
          <p14:tracePt t="479294" x="5118100" y="2876550"/>
          <p14:tracePt t="479310" x="5137150" y="2832100"/>
          <p14:tracePt t="479320" x="5149850" y="2800350"/>
          <p14:tracePt t="479333" x="5149850" y="2781300"/>
          <p14:tracePt t="479350" x="5156200" y="2730500"/>
          <p14:tracePt t="479366" x="5156200" y="2667000"/>
          <p14:tracePt t="479383" x="5137150" y="2603500"/>
          <p14:tracePt t="479407" x="5111750" y="2520950"/>
          <p14:tracePt t="479421" x="5111750" y="2514600"/>
          <p14:tracePt t="479439" x="5105400" y="2508250"/>
          <p14:tracePt t="479483" x="5092700" y="2508250"/>
          <p14:tracePt t="479503" x="4991100" y="2508250"/>
          <p14:tracePt t="479517" x="4953000" y="2508250"/>
          <p14:tracePt t="479533" x="4870450" y="2508250"/>
          <p14:tracePt t="479549" x="4800600" y="2514600"/>
          <p14:tracePt t="479566" x="4743450" y="2527300"/>
          <p14:tracePt t="479600" x="4667250" y="2571750"/>
          <p14:tracePt t="479616" x="4641850" y="2597150"/>
          <p14:tracePt t="479641" x="4584700" y="2660650"/>
          <p14:tracePt t="479649" x="4552950" y="2686050"/>
          <p14:tracePt t="479666" x="4489450" y="2743200"/>
          <p14:tracePt t="479683" x="4438650" y="2781300"/>
          <p14:tracePt t="479700" x="4394200" y="2819400"/>
          <p14:tracePt t="479717" x="4368800" y="2838450"/>
          <p14:tracePt t="479734" x="4349750" y="2870200"/>
          <p14:tracePt t="479750" x="4318000" y="2946400"/>
          <p14:tracePt t="479766" x="4279900" y="3035300"/>
          <p14:tracePt t="479783" x="4235450" y="3130550"/>
          <p14:tracePt t="479800" x="4203700" y="3194050"/>
          <p14:tracePt t="479817" x="4184650" y="3238500"/>
          <p14:tracePt t="479845" x="4184650" y="3257550"/>
          <p14:tracePt t="479867" x="4178300" y="3257550"/>
          <p14:tracePt t="479884" x="4171950" y="3289300"/>
          <p14:tracePt t="479903" x="4165600" y="3378200"/>
          <p14:tracePt t="479917" x="4159250" y="3422650"/>
          <p14:tracePt t="479934" x="4152900" y="3505200"/>
          <p14:tracePt t="479950" x="4152900" y="3575050"/>
          <p14:tracePt t="479975" x="4159250" y="3638550"/>
          <p14:tracePt t="479985" x="4159250" y="3644900"/>
          <p14:tracePt t="480016" x="4165600" y="3644900"/>
          <p14:tracePt t="480034" x="4171950" y="3651250"/>
          <p14:tracePt t="480052" x="4191000" y="3657600"/>
          <p14:tracePt t="480067" x="4241800" y="3676650"/>
          <p14:tracePt t="480086" x="4298950" y="3708400"/>
          <p14:tracePt t="480103" x="4381500" y="3746500"/>
          <p14:tracePt t="480126" x="4419600" y="3752850"/>
          <p14:tracePt t="480127" x="4445000" y="3752850"/>
          <p14:tracePt t="480142" x="4470400" y="3746500"/>
          <p14:tracePt t="480143" x="4502150" y="3733800"/>
          <p14:tracePt t="480161" x="4552950" y="3702050"/>
          <p14:tracePt t="480169" x="4584700" y="3676650"/>
          <p14:tracePt t="480183" x="4597400" y="3670300"/>
          <p14:tracePt t="480200" x="4635500" y="3638550"/>
          <p14:tracePt t="480217" x="4667250" y="3613150"/>
          <p14:tracePt t="480233" x="4686300" y="3600450"/>
          <p14:tracePt t="480261" x="4705350" y="3587750"/>
          <p14:tracePt t="480271" x="4705350" y="3581400"/>
          <p14:tracePt t="480284" x="4724400" y="3581400"/>
          <p14:tracePt t="480300" x="4737100" y="3575050"/>
          <p14:tracePt t="480317" x="4749800" y="3562350"/>
          <p14:tracePt t="480333" x="4762500" y="3543300"/>
          <p14:tracePt t="480350" x="4775200" y="3530600"/>
          <p14:tracePt t="480367" x="4794250" y="3505200"/>
          <p14:tracePt t="480384" x="4800600" y="3479800"/>
          <p14:tracePt t="480404" x="4826000" y="3429000"/>
          <p14:tracePt t="480417" x="4838700" y="3416300"/>
          <p14:tracePt t="480418" x="4857750" y="3378200"/>
          <p14:tracePt t="480433" x="4889500" y="3314700"/>
          <p14:tracePt t="480450" x="4933950" y="3238500"/>
          <p14:tracePt t="480467" x="4946650" y="3213100"/>
          <p14:tracePt t="480487" x="5003800" y="3105150"/>
          <p14:tracePt t="480500" x="5035550" y="3028950"/>
          <p14:tracePt t="480517" x="5048250" y="2940050"/>
          <p14:tracePt t="480534" x="5054600" y="2870200"/>
          <p14:tracePt t="480550" x="5060950" y="2825750"/>
          <p14:tracePt t="480571" x="5060950" y="2755900"/>
          <p14:tracePt t="480584" x="5060950" y="2717800"/>
          <p14:tracePt t="480600" x="5060950" y="2686050"/>
          <p14:tracePt t="480618" x="5060950" y="2628900"/>
          <p14:tracePt t="480619" x="5060950" y="2609850"/>
          <p14:tracePt t="480634" x="5060950" y="2597150"/>
          <p14:tracePt t="480651" x="5054600" y="2565400"/>
          <p14:tracePt t="480677" x="5041900" y="2501900"/>
          <p14:tracePt t="480691" x="5041900" y="2495550"/>
          <p14:tracePt t="480702" x="5035550" y="2495550"/>
          <p14:tracePt t="480751" x="5016500" y="2495550"/>
          <p14:tracePt t="480767" x="4984750" y="2501900"/>
          <p14:tracePt t="480784" x="4940300" y="2508250"/>
          <p14:tracePt t="480801" x="4889500" y="2514600"/>
          <p14:tracePt t="480817" x="4832350" y="2527300"/>
          <p14:tracePt t="480834" x="4775200" y="2546350"/>
          <p14:tracePt t="480851" x="4730750" y="2565400"/>
          <p14:tracePt t="480869" x="4660900" y="2603500"/>
          <p14:tracePt t="480886" x="4641850" y="2616200"/>
          <p14:tracePt t="480911" x="4572000" y="2679700"/>
          <p14:tracePt t="480925" x="4546600" y="2705100"/>
          <p14:tracePt t="480941" x="4514850" y="2730500"/>
          <p14:tracePt t="480951" x="4489450" y="2749550"/>
          <p14:tracePt t="480967" x="4445000" y="2781300"/>
          <p14:tracePt t="480984" x="4381500" y="2819400"/>
          <p14:tracePt t="481001" x="4337050" y="2851150"/>
          <p14:tracePt t="481017" x="4286250" y="2882900"/>
          <p14:tracePt t="481034" x="4254500" y="2908300"/>
          <p14:tracePt t="481057" x="4197350" y="2952750"/>
          <p14:tracePt t="481070" x="4184650" y="2965450"/>
          <p14:tracePt t="481084" x="4127500" y="3016250"/>
          <p14:tracePt t="481101" x="4070350" y="3067050"/>
          <p14:tracePt t="481118" x="4025900" y="3111500"/>
          <p14:tracePt t="481135" x="3987800" y="3149600"/>
          <p14:tracePt t="481151" x="3956050" y="3181350"/>
          <p14:tracePt t="481168" x="3930650" y="3225800"/>
          <p14:tracePt t="481185" x="3917950" y="3263900"/>
          <p14:tracePt t="481216" x="3854450" y="3435350"/>
          <p14:tracePt t="481234" x="3829050" y="3505200"/>
          <p14:tracePt t="481251" x="3810000" y="3581400"/>
          <p14:tracePt t="481268" x="3803650" y="3625850"/>
          <p14:tracePt t="481286" x="3803650" y="3657600"/>
          <p14:tracePt t="481301" x="3810000" y="3676650"/>
          <p14:tracePt t="481318" x="3829050" y="3695700"/>
          <p14:tracePt t="481334" x="3867150" y="3721100"/>
          <p14:tracePt t="481351" x="3898900" y="3746500"/>
          <p14:tracePt t="481368" x="3930650" y="3771900"/>
          <p14:tracePt t="481385" x="3949700" y="3784600"/>
          <p14:tracePt t="481401" x="3994150" y="3797300"/>
          <p14:tracePt t="481418" x="4032250" y="3797300"/>
          <p14:tracePt t="481437" x="4089400" y="3778250"/>
          <p14:tracePt t="481451" x="4127500" y="3765550"/>
          <p14:tracePt t="481468" x="4197350" y="3746500"/>
          <p14:tracePt t="481485" x="4254500" y="3733800"/>
          <p14:tracePt t="481501" x="4292600" y="3727450"/>
          <p14:tracePt t="481522" x="4330700" y="3714750"/>
          <p14:tracePt t="481534" x="4337050" y="3708400"/>
          <p14:tracePt t="481551" x="4349750" y="3702050"/>
          <p14:tracePt t="481578" x="4375150" y="3676650"/>
          <p14:tracePt t="481584" x="4381500" y="3670300"/>
          <p14:tracePt t="481601" x="4381500" y="3663950"/>
          <p14:tracePt t="482074" x="4368800" y="3670300"/>
          <p14:tracePt t="482102" x="4356100" y="3676650"/>
          <p14:tracePt t="482118" x="4324350" y="3683000"/>
          <p14:tracePt t="482139" x="4229100" y="3683000"/>
          <p14:tracePt t="482152" x="4184650" y="3702050"/>
          <p14:tracePt t="482168" x="4165600" y="3714750"/>
          <p14:tracePt t="482185" x="4159250" y="3721100"/>
          <p14:tracePt t="482202" x="4152900" y="3721100"/>
          <p14:tracePt t="482225" x="4146550" y="3727450"/>
          <p14:tracePt t="482252" x="4140200" y="3733800"/>
          <p14:tracePt t="482268" x="4114800" y="3752850"/>
          <p14:tracePt t="482285" x="4019550" y="3822700"/>
          <p14:tracePt t="482302" x="3917950" y="3886200"/>
          <p14:tracePt t="482319" x="3816350" y="3930650"/>
          <p14:tracePt t="482335" x="3740150" y="3956050"/>
          <p14:tracePt t="482352" x="3702050" y="3975100"/>
          <p14:tracePt t="482374" x="3670300" y="3994150"/>
          <p14:tracePt t="482385" x="3625850" y="4019550"/>
          <p14:tracePt t="482402" x="3505200" y="4070350"/>
          <p14:tracePt t="482418" x="3359150" y="4114800"/>
          <p14:tracePt t="482435" x="3251200" y="4140200"/>
          <p14:tracePt t="482452" x="3168650" y="4146550"/>
          <p14:tracePt t="482469" x="3124200" y="4146550"/>
          <p14:tracePt t="482486" x="3105150" y="4121150"/>
          <p14:tracePt t="482505" x="3105150" y="4108450"/>
          <p14:tracePt t="482535" x="3111500" y="4102100"/>
          <p14:tracePt t="482552" x="3117850" y="4102100"/>
          <p14:tracePt t="482569" x="3124200" y="4095750"/>
          <p14:tracePt t="482593" x="3149600" y="4089400"/>
          <p14:tracePt t="482602" x="3162300" y="4083050"/>
          <p14:tracePt t="482619" x="3200400" y="4070350"/>
          <p14:tracePt t="482635" x="3232150" y="4064000"/>
          <p14:tracePt t="482652" x="3244850" y="4057650"/>
          <p14:tracePt t="482669" x="3257550" y="4057650"/>
          <p14:tracePt t="482693" x="3270250" y="4057650"/>
          <p14:tracePt t="482771" x="3276600" y="4038600"/>
          <p14:tracePt t="482786" x="3282950" y="4038600"/>
          <p14:tracePt t="482881" x="3327400" y="4019550"/>
          <p14:tracePt t="482896" x="3346450" y="4013200"/>
          <p14:tracePt t="482911" x="3390900" y="4000500"/>
          <p14:tracePt t="482923" x="3422650" y="3994150"/>
          <p14:tracePt t="482936" x="3429000" y="3994150"/>
          <p14:tracePt t="482954" x="3454400" y="3994150"/>
          <p14:tracePt t="482969" x="3460750" y="3994150"/>
          <p14:tracePt t="483068" x="3473450" y="3994150"/>
          <p14:tracePt t="483086" x="3486150" y="4000500"/>
          <p14:tracePt t="483108" x="3543300" y="4019550"/>
          <p14:tracePt t="483126" x="3575050" y="4025900"/>
          <p14:tracePt t="483146" x="3600450" y="4032250"/>
          <p14:tracePt t="483158" x="3638550" y="4032250"/>
          <p14:tracePt t="483171" x="3663950" y="4032250"/>
          <p14:tracePt t="483186" x="3676650" y="4032250"/>
          <p14:tracePt t="483204" x="3714750" y="4019550"/>
          <p14:tracePt t="483205" x="3727450" y="4019550"/>
          <p14:tracePt t="483219" x="3740150" y="4019550"/>
          <p14:tracePt t="483238" x="3752850" y="4019550"/>
          <p14:tracePt t="483253" x="3771900" y="4013200"/>
          <p14:tracePt t="483269" x="3803650" y="4006850"/>
          <p14:tracePt t="483287" x="3822700" y="3994150"/>
          <p14:tracePt t="483303" x="3860800" y="3975100"/>
          <p14:tracePt t="483328" x="3886200" y="3937000"/>
          <p14:tracePt t="483341" x="3892550" y="3917950"/>
          <p14:tracePt t="483369" x="3892550" y="3911600"/>
          <p14:tracePt t="483403" x="3892550" y="3905250"/>
          <p14:tracePt t="483420" x="3886200" y="3892550"/>
          <p14:tracePt t="483436" x="3873500" y="3886200"/>
          <p14:tracePt t="483453" x="3848100" y="3860800"/>
          <p14:tracePt t="483470" x="3816350" y="3841750"/>
          <p14:tracePt t="483486" x="3784600" y="3835400"/>
          <p14:tracePt t="483503" x="3746500" y="3835400"/>
          <p14:tracePt t="483520" x="3727450" y="3835400"/>
          <p14:tracePt t="483536" x="3714750" y="3835400"/>
          <p14:tracePt t="483587" x="3702050" y="3835400"/>
          <p14:tracePt t="483603" x="3676650" y="3841750"/>
          <p14:tracePt t="483633" x="3613150" y="3879850"/>
          <p14:tracePt t="483647" x="3594100" y="3892550"/>
          <p14:tracePt t="483665" x="3587750" y="3898900"/>
          <p14:tracePt t="483686" x="3587750" y="3917950"/>
          <p14:tracePt t="483703" x="3600450" y="3937000"/>
          <p14:tracePt t="483720" x="3625850" y="3962400"/>
          <p14:tracePt t="483736" x="3638550" y="3994150"/>
          <p14:tracePt t="483767" x="3663950" y="4025900"/>
          <p14:tracePt t="483786" x="3670300" y="4025900"/>
          <p14:tracePt t="483806" x="3676650" y="4025900"/>
          <p14:tracePt t="483820" x="3689350" y="4025900"/>
          <p14:tracePt t="483836" x="3727450" y="4025900"/>
          <p14:tracePt t="483853" x="3778250" y="4019550"/>
          <p14:tracePt t="483870" x="3816350" y="4013200"/>
          <p14:tracePt t="483887" x="3841750" y="4006850"/>
          <p14:tracePt t="483936" x="3841750" y="4000500"/>
          <p14:tracePt t="483954" x="3848100" y="3994150"/>
          <p14:tracePt t="483970" x="3848100" y="3975100"/>
          <p14:tracePt t="483987" x="3848100" y="3956050"/>
          <p14:tracePt t="484004" x="3841750" y="3937000"/>
          <p14:tracePt t="484021" x="3829050" y="3930650"/>
          <p14:tracePt t="484043" x="3803650" y="3917950"/>
          <p14:tracePt t="484057" x="3765550" y="3905250"/>
          <p14:tracePt t="484074" x="3714750" y="3892550"/>
          <p14:tracePt t="484086" x="3663950" y="3879850"/>
          <p14:tracePt t="484103" x="3606800" y="3867150"/>
          <p14:tracePt t="484120" x="3587750" y="3867150"/>
          <p14:tracePt t="484137" x="3568700" y="3867150"/>
          <p14:tracePt t="484251" x="3575050" y="3873500"/>
          <p14:tracePt t="484264" x="3587750" y="3892550"/>
          <p14:tracePt t="484289" x="3663950" y="3968750"/>
          <p14:tracePt t="484304" x="3714750" y="4013200"/>
          <p14:tracePt t="484320" x="3752850" y="4032250"/>
          <p14:tracePt t="484337" x="3765550" y="4032250"/>
          <p14:tracePt t="484353" x="3771900" y="4032250"/>
          <p14:tracePt t="484370" x="3784600" y="4032250"/>
          <p14:tracePt t="484387" x="3790950" y="4032250"/>
          <p14:tracePt t="484420" x="3797300" y="4070350"/>
          <p14:tracePt t="484438" x="3797300" y="4102100"/>
          <p14:tracePt t="484454" x="3790950" y="4140200"/>
          <p14:tracePt t="484470" x="3784600" y="4152900"/>
          <p14:tracePt t="484487" x="3778250" y="4159250"/>
          <p14:tracePt t="484504" x="3771900" y="4159250"/>
          <p14:tracePt t="484522" x="3759200" y="4159250"/>
          <p14:tracePt t="484537" x="3727450" y="4159250"/>
          <p14:tracePt t="484554" x="3676650" y="4165600"/>
          <p14:tracePt t="484570" x="3625850" y="4171950"/>
          <p14:tracePt t="484587" x="3594100" y="4178300"/>
          <p14:tracePt t="484607" x="3549650" y="4191000"/>
          <p14:tracePt t="484620" x="3543300" y="4191000"/>
          <p14:tracePt t="484670" x="3536950" y="4191000"/>
          <p14:tracePt t="484688" x="3530600" y="4184650"/>
          <p14:tracePt t="484843" x="3549650" y="4184650"/>
          <p14:tracePt t="484854" x="3556000" y="4191000"/>
          <p14:tracePt t="484871" x="3587750" y="4203700"/>
          <p14:tracePt t="484889" x="3619500" y="4222750"/>
          <p14:tracePt t="484904" x="3657600" y="4235450"/>
          <p14:tracePt t="484921" x="3695700" y="4241800"/>
          <p14:tracePt t="484937" x="3733800" y="4241800"/>
          <p14:tracePt t="484954" x="3778250" y="4229100"/>
          <p14:tracePt t="484971" x="3816350" y="4222750"/>
          <p14:tracePt t="484990" x="3841750" y="4216400"/>
          <p14:tracePt t="485027" x="3841750" y="4210050"/>
          <p14:tracePt t="485037" x="3848100" y="4210050"/>
          <p14:tracePt t="485055" x="3867150" y="4191000"/>
          <p14:tracePt t="485076" x="3886200" y="4171950"/>
          <p14:tracePt t="485089" x="3898900" y="4152900"/>
          <p14:tracePt t="485105" x="3905250" y="4146550"/>
          <p14:tracePt t="485171" x="3905250" y="4140200"/>
          <p14:tracePt t="485205" x="3892550" y="4121150"/>
          <p14:tracePt t="485224" x="3873500" y="4095750"/>
          <p14:tracePt t="485238" x="3841750" y="4070350"/>
          <p14:tracePt t="485254" x="3816350" y="4044950"/>
          <p14:tracePt t="485257" x="3803650" y="4038600"/>
          <p14:tracePt t="485271" x="3797300" y="4032250"/>
          <p14:tracePt t="485288" x="3784600" y="4032250"/>
          <p14:tracePt t="485319" x="3771900" y="4025900"/>
          <p14:tracePt t="485338" x="3759200" y="4025900"/>
          <p14:tracePt t="485354" x="3721100" y="4019550"/>
          <p14:tracePt t="485371" x="3663950" y="4019550"/>
          <p14:tracePt t="485388" x="3581400" y="4019550"/>
          <p14:tracePt t="485405" x="3498850" y="4019550"/>
          <p14:tracePt t="485421" x="3422650" y="4019550"/>
          <p14:tracePt t="485438" x="3378200" y="4019550"/>
          <p14:tracePt t="485455" x="3371850" y="4019550"/>
          <p14:tracePt t="485538" x="3371850" y="4032250"/>
          <p14:tracePt t="485555" x="3365500" y="4051300"/>
          <p14:tracePt t="485573" x="3365500" y="4102100"/>
          <p14:tracePt t="485602" x="3378200" y="4140200"/>
          <p14:tracePt t="485621" x="3409950" y="4152900"/>
          <p14:tracePt t="485642" x="3454400" y="4159250"/>
          <p14:tracePt t="485655" x="3511550" y="4159250"/>
          <p14:tracePt t="485679" x="3568700" y="4165600"/>
          <p14:tracePt t="485688" x="3575050" y="4165600"/>
          <p14:tracePt t="485705" x="3581400" y="4165600"/>
          <p14:tracePt t="485738" x="3594100" y="4165600"/>
          <p14:tracePt t="485755" x="3600450" y="4165600"/>
          <p14:tracePt t="485771" x="3613150" y="4171950"/>
          <p14:tracePt t="485788" x="3638550" y="4171950"/>
          <p14:tracePt t="485805" x="3689350" y="4165600"/>
          <p14:tracePt t="485821" x="3765550" y="4159250"/>
          <p14:tracePt t="485838" x="3790950" y="4146550"/>
          <p14:tracePt t="485855" x="3803650" y="4146550"/>
          <p14:tracePt t="485922" x="3816350" y="4140200"/>
          <p14:tracePt t="485938" x="3829050" y="4133850"/>
          <p14:tracePt t="485955" x="3854450" y="4121150"/>
          <p14:tracePt t="485972" x="3867150" y="4114800"/>
          <p14:tracePt t="486011" x="3829050" y="4121150"/>
          <p14:tracePt t="486022" x="3803650" y="4133850"/>
          <p14:tracePt t="486039" x="3759200" y="4152900"/>
          <p14:tracePt t="486065" x="3676650" y="4184650"/>
          <p14:tracePt t="486079" x="3651250" y="4191000"/>
          <p14:tracePt t="486095" x="3644900" y="4197350"/>
          <p14:tracePt t="486105" x="3644900" y="4203700"/>
          <p14:tracePt t="486122" x="3625850" y="4235450"/>
          <p14:tracePt t="486138" x="3606800" y="4267200"/>
          <p14:tracePt t="486155" x="3587750" y="4286250"/>
          <p14:tracePt t="486172" x="3575050" y="4298950"/>
          <p14:tracePt t="486188" x="3575050" y="4305300"/>
          <p14:tracePt t="486222" x="3575050" y="4292600"/>
          <p14:tracePt t="486241" x="3581400" y="4254500"/>
          <p14:tracePt t="486255" x="3581400" y="4248150"/>
          <p14:tracePt t="486272" x="3594100" y="4241800"/>
          <p14:tracePt t="486356" x="3594100" y="4235450"/>
          <p14:tracePt t="486396" x="3581400" y="4229100"/>
          <p14:tracePt t="486405" x="3575050" y="4222750"/>
          <p14:tracePt t="486422" x="3543300" y="4216400"/>
          <p14:tracePt t="486445" x="3473450" y="4216400"/>
          <p14:tracePt t="486455" x="3448050" y="4229100"/>
          <p14:tracePt t="486475" x="3397250" y="4248150"/>
          <p14:tracePt t="486489" x="3390900" y="4254500"/>
          <p14:tracePt t="486506" x="3384550" y="4254500"/>
          <p14:tracePt t="486541" x="3390900" y="4267200"/>
          <p14:tracePt t="486556" x="3416300" y="4298950"/>
          <p14:tracePt t="486572" x="3435350" y="4337050"/>
          <p14:tracePt t="486589" x="3467100" y="4375150"/>
          <p14:tracePt t="486605" x="3498850" y="4400550"/>
          <p14:tracePt t="486622" x="3511550" y="4406900"/>
          <p14:tracePt t="486639" x="3536950" y="4413250"/>
          <p14:tracePt t="486655" x="3594100" y="4394200"/>
          <p14:tracePt t="486672" x="3657600" y="4368800"/>
          <p14:tracePt t="486689" x="3733800" y="4324350"/>
          <p14:tracePt t="486706" x="3778250" y="4298950"/>
          <p14:tracePt t="486722" x="3810000" y="4286250"/>
          <p14:tracePt t="486739" x="3816350" y="4273550"/>
          <p14:tracePt t="486756" x="3822700" y="4267200"/>
          <p14:tracePt t="486773" x="3829050" y="4254500"/>
          <p14:tracePt t="486793" x="3835400" y="4210050"/>
          <p14:tracePt t="486807" x="3835400" y="4178300"/>
          <p14:tracePt t="486824" x="3835400" y="4133850"/>
          <p14:tracePt t="486839" x="3829050" y="4108450"/>
          <p14:tracePt t="486855" x="3822700" y="4102100"/>
          <p14:tracePt t="486872" x="3797300" y="4102100"/>
          <p14:tracePt t="486889" x="3771900" y="4102100"/>
          <p14:tracePt t="486906" x="3752850" y="4108450"/>
          <p14:tracePt t="486923" x="3746500" y="4108450"/>
          <p14:tracePt t="486960" x="3740150" y="4108450"/>
          <p14:tracePt t="486973" x="3733800" y="4114800"/>
          <p14:tracePt t="487002" x="3689350" y="4127500"/>
          <p14:tracePt t="487014" x="3676650" y="4133850"/>
          <p14:tracePt t="487025" x="3657600" y="4140200"/>
          <p14:tracePt t="487044" x="3644900" y="4146550"/>
          <p14:tracePt t="487056" x="3638550" y="4152900"/>
          <p14:tracePt t="487072" x="3632200" y="4152900"/>
          <p14:tracePt t="487089" x="3625850" y="4165600"/>
          <p14:tracePt t="487106" x="3600450" y="4197350"/>
          <p14:tracePt t="487123" x="3568700" y="4254500"/>
          <p14:tracePt t="487140" x="3543300" y="4318000"/>
          <p14:tracePt t="487157" x="3524250" y="4375150"/>
          <p14:tracePt t="487176" x="3524250" y="4413250"/>
          <p14:tracePt t="487222" x="3543300" y="4394200"/>
          <p14:tracePt t="487239" x="3581400" y="4362450"/>
          <p14:tracePt t="487256" x="3600450" y="4343400"/>
          <p14:tracePt t="487322" x="3600450" y="4356100"/>
          <p14:tracePt t="487450" x="3600450" y="4362450"/>
          <p14:tracePt t="487484" x="3600450" y="4356100"/>
          <p14:tracePt t="487490" x="3600450" y="4349750"/>
          <p14:tracePt t="487506" x="3600450" y="4330700"/>
          <p14:tracePt t="487523" x="3613150" y="4298950"/>
          <p14:tracePt t="487540" x="3651250" y="4248150"/>
          <p14:tracePt t="487557" x="3689350" y="4191000"/>
          <p14:tracePt t="487573" x="3778250" y="4083050"/>
          <p14:tracePt t="487593" x="3905250" y="3949700"/>
          <p14:tracePt t="487609" x="3981450" y="3867150"/>
          <p14:tracePt t="487623" x="4019550" y="3835400"/>
          <p14:tracePt t="487639" x="4083050" y="3778250"/>
          <p14:tracePt t="487656" x="4102100" y="3746500"/>
          <p14:tracePt t="487673" x="4121150" y="3727450"/>
          <p14:tracePt t="487696" x="4133850" y="3721100"/>
          <p14:tracePt t="487706" x="4133850" y="3714750"/>
          <p14:tracePt t="487740" x="4140200" y="3708400"/>
          <p14:tracePt t="487756" x="4152900" y="3702050"/>
          <p14:tracePt t="487773" x="4165600" y="3689350"/>
          <p14:tracePt t="487790" x="4184650" y="3676650"/>
          <p14:tracePt t="487807" x="4210050" y="3657600"/>
          <p14:tracePt t="487823" x="4248150" y="3638550"/>
          <p14:tracePt t="487840" x="4279900" y="3606800"/>
          <p14:tracePt t="487857" x="4318000" y="3568700"/>
          <p14:tracePt t="487873" x="4362450" y="3524250"/>
          <p14:tracePt t="487889" x="4394200" y="3492500"/>
          <p14:tracePt t="487906" x="4432300" y="3460750"/>
          <p14:tracePt t="487923" x="4470400" y="3416300"/>
          <p14:tracePt t="487940" x="4514850" y="3352800"/>
          <p14:tracePt t="487956" x="4565650" y="3257550"/>
          <p14:tracePt t="487973" x="4597400" y="3200400"/>
          <p14:tracePt t="487990" x="4616450" y="3162300"/>
          <p14:tracePt t="488007" x="4629150" y="3124200"/>
          <p14:tracePt t="488023" x="4635500" y="3098800"/>
          <p14:tracePt t="488040" x="4641850" y="3079750"/>
          <p14:tracePt t="488057" x="4641850" y="3054350"/>
          <p14:tracePt t="488073" x="4648200" y="3022600"/>
          <p14:tracePt t="488090" x="4648200" y="3003550"/>
          <p14:tracePt t="488108" x="4648200" y="2984500"/>
          <p14:tracePt t="488192" x="4641850" y="2984500"/>
          <p14:tracePt t="488207" x="4616450" y="2984500"/>
          <p14:tracePt t="488223" x="4578350" y="3003550"/>
          <p14:tracePt t="488240" x="4540250" y="3022600"/>
          <p14:tracePt t="488257" x="4502150" y="3041650"/>
          <p14:tracePt t="488274" x="4457700" y="3073400"/>
          <p14:tracePt t="488291" x="4419600" y="3105150"/>
          <p14:tracePt t="488307" x="4368800" y="3149600"/>
          <p14:tracePt t="488324" x="4311650" y="3206750"/>
          <p14:tracePt t="488341" x="4267200" y="3257550"/>
          <p14:tracePt t="488357" x="4241800" y="3295650"/>
          <p14:tracePt t="488374" x="4222750" y="3327400"/>
          <p14:tracePt t="488390" x="4203700" y="3359150"/>
          <p14:tracePt t="488407" x="4191000" y="3390900"/>
          <p14:tracePt t="488424" x="4178300" y="3429000"/>
          <p14:tracePt t="488447" x="4152900" y="3492500"/>
          <p14:tracePt t="488464" x="4121150" y="3549650"/>
          <p14:tracePt t="488476" x="4114800" y="3562350"/>
          <p14:tracePt t="488490" x="4102100" y="3600450"/>
          <p14:tracePt t="488507" x="4095750" y="3632200"/>
          <p14:tracePt t="488528" x="4095750" y="3644900"/>
          <p14:tracePt t="488557" x="4095750" y="3663950"/>
          <p14:tracePt t="488574" x="4102100" y="3683000"/>
          <p14:tracePt t="488590" x="4108450" y="3702050"/>
          <p14:tracePt t="488607" x="4114800" y="3708400"/>
          <p14:tracePt t="488674" x="4133850" y="3708400"/>
          <p14:tracePt t="488691" x="4184650" y="3689350"/>
          <p14:tracePt t="488707" x="4254500" y="3657600"/>
          <p14:tracePt t="488725" x="4292600" y="3638550"/>
          <p14:tracePt t="488741" x="4324350" y="3619500"/>
          <p14:tracePt t="488757" x="4356100" y="3600450"/>
          <p14:tracePt t="488774" x="4387850" y="3581400"/>
          <p14:tracePt t="488790" x="4425950" y="3549650"/>
          <p14:tracePt t="488808" x="4470400" y="3498850"/>
          <p14:tracePt t="488824" x="4502150" y="3454400"/>
          <p14:tracePt t="488841" x="4533900" y="3397250"/>
          <p14:tracePt t="488871" x="4578350" y="3295650"/>
          <p14:tracePt t="488879" x="4591050" y="3276600"/>
          <p14:tracePt t="488891" x="4597400" y="3263900"/>
          <p14:tracePt t="488907" x="4603750" y="3238500"/>
          <p14:tracePt t="488924" x="4616450" y="3206750"/>
          <p14:tracePt t="488941" x="4616450" y="3187700"/>
          <p14:tracePt t="488969" x="4629150" y="3143250"/>
          <p14:tracePt t="488974" x="4635500" y="3136900"/>
          <p14:tracePt t="488992" x="4635500" y="3124200"/>
          <p14:tracePt t="489008" x="4635500" y="3105150"/>
          <p14:tracePt t="489024" x="4635500" y="3092450"/>
          <p14:tracePt t="489041" x="4629150" y="3079750"/>
          <p14:tracePt t="489058" x="4629150" y="3073400"/>
          <p14:tracePt t="489120" x="4616450" y="3073400"/>
          <p14:tracePt t="489145" x="4565650" y="3098800"/>
          <p14:tracePt t="489158" x="4521200" y="3130550"/>
          <p14:tracePt t="489174" x="4470400" y="3162300"/>
          <p14:tracePt t="489191" x="4451350" y="3181350"/>
          <p14:tracePt t="489207" x="4387850" y="3238500"/>
          <p14:tracePt t="489224" x="4349750" y="3282950"/>
          <p14:tracePt t="489241" x="4318000" y="3321050"/>
          <p14:tracePt t="489258" x="4292600" y="3365500"/>
          <p14:tracePt t="489282" x="4248150" y="3422650"/>
          <p14:tracePt t="489291" x="4235450" y="3441700"/>
          <p14:tracePt t="489308" x="4197350" y="3492500"/>
          <p14:tracePt t="489330" x="4159250" y="3549650"/>
          <p14:tracePt t="489341" x="4152900" y="3568700"/>
          <p14:tracePt t="489358" x="4133850" y="3600450"/>
          <p14:tracePt t="489374" x="4127500" y="3625850"/>
          <p14:tracePt t="489391" x="4114800" y="3670300"/>
          <p14:tracePt t="489414" x="4114800" y="3689350"/>
          <p14:tracePt t="489424" x="4114800" y="3708400"/>
          <p14:tracePt t="489441" x="4121150" y="3708400"/>
          <p14:tracePt t="489475" x="4133850" y="3708400"/>
          <p14:tracePt t="489491" x="4171950" y="3695700"/>
          <p14:tracePt t="489513" x="4311650" y="3613150"/>
          <p14:tracePt t="489525" x="4356100" y="3587750"/>
          <p14:tracePt t="489541" x="4457700" y="3505200"/>
          <p14:tracePt t="489560" x="4540250" y="3416300"/>
          <p14:tracePt t="489575" x="4591050" y="3340100"/>
          <p14:tracePt t="489591" x="4622800" y="3282950"/>
          <p14:tracePt t="489608" x="4635500" y="3219450"/>
          <p14:tracePt t="489625" x="4648200" y="3155950"/>
          <p14:tracePt t="489641" x="4648200" y="3086100"/>
          <p14:tracePt t="489658" x="4641850" y="3054350"/>
          <p14:tracePt t="489674" x="4641850" y="3041650"/>
          <p14:tracePt t="489691" x="4635500" y="3041650"/>
          <p14:tracePt t="489748" x="4610100" y="3054350"/>
          <p14:tracePt t="489758" x="4597400" y="3067050"/>
          <p14:tracePt t="489775" x="4572000" y="3079750"/>
          <p14:tracePt t="489791" x="4546600" y="3092450"/>
          <p14:tracePt t="489808" x="4514850" y="3117850"/>
          <p14:tracePt t="489826" x="4483100" y="3136900"/>
          <p14:tracePt t="489841" x="4438650" y="3175000"/>
          <p14:tracePt t="489858" x="4381500" y="3238500"/>
          <p14:tracePt t="489875" x="4337050" y="3295650"/>
          <p14:tracePt t="489892" x="4235450" y="3435350"/>
          <p14:tracePt t="489909" x="4210050" y="3479800"/>
          <p14:tracePt t="489929" x="4203700" y="3486150"/>
          <p14:tracePt t="490073" x="4197350" y="3498850"/>
          <p14:tracePt t="490080" x="4197350" y="3511550"/>
          <p14:tracePt t="490092" x="4191000" y="3524250"/>
          <p14:tracePt t="490093" x="4191000" y="3530600"/>
          <p14:tracePt t="490609" x="4191000" y="3536950"/>
          <p14:tracePt t="490629" x="4191000" y="3556000"/>
          <p14:tracePt t="490659" x="4191000" y="3562350"/>
          <p14:tracePt t="490709" x="4191000" y="3568700"/>
          <p14:tracePt t="490726" x="4184650" y="3594100"/>
          <p14:tracePt t="490742" x="4171950" y="3619500"/>
          <p14:tracePt t="490759" x="4165600" y="3657600"/>
          <p14:tracePt t="490776" x="4159250" y="3702050"/>
          <p14:tracePt t="490792" x="4159250" y="3771900"/>
          <p14:tracePt t="490809" x="4165600" y="3848100"/>
          <p14:tracePt t="490827" x="4171950" y="3924300"/>
          <p14:tracePt t="490842" x="4178300" y="3987800"/>
          <p14:tracePt t="490859" x="4184650" y="4032250"/>
          <p14:tracePt t="490876" x="4191000" y="4064000"/>
          <p14:tracePt t="490892" x="4210050" y="4108450"/>
          <p14:tracePt t="490909" x="4222750" y="4140200"/>
          <p14:tracePt t="490926" x="4235450" y="4171950"/>
          <p14:tracePt t="490942" x="4241800" y="4197350"/>
          <p14:tracePt t="490959" x="4254500" y="4222750"/>
          <p14:tracePt t="490976" x="4260850" y="4241800"/>
          <p14:tracePt t="491052" x="4292600" y="4241800"/>
          <p14:tracePt t="491061" x="4311650" y="4241800"/>
          <p14:tracePt t="491077" x="4362450" y="4235450"/>
          <p14:tracePt t="491098" x="4451350" y="4216400"/>
          <p14:tracePt t="491109" x="4502150" y="4191000"/>
          <p14:tracePt t="491126" x="4533900" y="4159250"/>
          <p14:tracePt t="491153" x="4565650" y="4089400"/>
          <p14:tracePt t="491164" x="4572000" y="4070350"/>
          <p14:tracePt t="491176" x="4578350" y="4044950"/>
          <p14:tracePt t="491192" x="4578350" y="4025900"/>
          <p14:tracePt t="491243" x="4578350" y="4019550"/>
          <p14:tracePt t="491259" x="4572000" y="4006850"/>
          <p14:tracePt t="491276" x="4540250" y="3987800"/>
          <p14:tracePt t="491293" x="4508500" y="3975100"/>
          <p14:tracePt t="491309" x="4457700" y="3962400"/>
          <p14:tracePt t="491326" x="4413250" y="3956050"/>
          <p14:tracePt t="491343" x="4375150" y="3956050"/>
          <p14:tracePt t="491359" x="4337050" y="3956050"/>
          <p14:tracePt t="491376" x="4324350" y="3956050"/>
          <p14:tracePt t="491393" x="4311650" y="3968750"/>
          <p14:tracePt t="491410" x="4286250" y="3994150"/>
          <p14:tracePt t="491426" x="4254500" y="4025900"/>
          <p14:tracePt t="491443" x="4210050" y="4064000"/>
          <p14:tracePt t="491460" x="4159250" y="4114800"/>
          <p14:tracePt t="491476" x="4133850" y="4146550"/>
          <p14:tracePt t="491493" x="4121150" y="4178300"/>
          <p14:tracePt t="491509" x="4108450" y="4222750"/>
          <p14:tracePt t="491526" x="4108450" y="4279900"/>
          <p14:tracePt t="491543" x="4108450" y="4318000"/>
          <p14:tracePt t="491559" x="4114800" y="4381500"/>
          <p14:tracePt t="491576" x="4121150" y="4425950"/>
          <p14:tracePt t="491593" x="4121150" y="4470400"/>
          <p14:tracePt t="491610" x="4127500" y="4495800"/>
          <p14:tracePt t="491626" x="4133850" y="4521200"/>
          <p14:tracePt t="491643" x="4140200" y="4540250"/>
          <p14:tracePt t="491659" x="4152900" y="4559300"/>
          <p14:tracePt t="491676" x="4171950" y="4572000"/>
          <p14:tracePt t="491693" x="4203700" y="4591050"/>
          <p14:tracePt t="491710" x="4241800" y="4591050"/>
          <p14:tracePt t="491726" x="4305300" y="4578350"/>
          <p14:tracePt t="491743" x="4349750" y="4559300"/>
          <p14:tracePt t="491760" x="4400550" y="4527550"/>
          <p14:tracePt t="491776" x="4438650" y="4502150"/>
          <p14:tracePt t="491793" x="4457700" y="4489450"/>
          <p14:tracePt t="491810" x="4476750" y="4476750"/>
          <p14:tracePt t="491826" x="4483100" y="4464050"/>
          <p14:tracePt t="491851" x="4514850" y="4425950"/>
          <p14:tracePt t="491861" x="4521200" y="4413250"/>
          <p14:tracePt t="491877" x="4552950" y="4368800"/>
          <p14:tracePt t="491893" x="4597400" y="4311650"/>
          <p14:tracePt t="491910" x="4629150" y="4260850"/>
          <p14:tracePt t="491927" x="4648200" y="4222750"/>
          <p14:tracePt t="491945" x="4667250" y="4184650"/>
          <p14:tracePt t="491960" x="4679950" y="4159250"/>
          <p14:tracePt t="491976" x="4686300" y="4127500"/>
          <p14:tracePt t="491993" x="4692650" y="4102100"/>
          <p14:tracePt t="492010" x="4699000" y="4057650"/>
          <p14:tracePt t="492027" x="4699000" y="4013200"/>
          <p14:tracePt t="492043" x="4692650" y="3981450"/>
          <p14:tracePt t="492060" x="4679950" y="3943350"/>
          <p14:tracePt t="492082" x="4673600" y="3917950"/>
          <p14:tracePt t="492093" x="4667250" y="3911600"/>
          <p14:tracePt t="492110" x="4660900" y="3905250"/>
          <p14:tracePt t="492127" x="4654550" y="3898900"/>
          <p14:tracePt t="492143" x="4603750" y="3879850"/>
          <p14:tracePt t="492160" x="4584700" y="3879850"/>
          <p14:tracePt t="492161" x="4565650" y="3879850"/>
          <p14:tracePt t="492177" x="4546600" y="3879850"/>
          <p14:tracePt t="492193" x="4495800" y="3879850"/>
          <p14:tracePt t="492210" x="4451350" y="3879850"/>
          <p14:tracePt t="492227" x="4445000" y="3886200"/>
          <p14:tracePt t="492244" x="4425950" y="3898900"/>
          <p14:tracePt t="492261" x="4394200" y="3917950"/>
          <p14:tracePt t="492283" x="4343400" y="3956050"/>
          <p14:tracePt t="492294" x="4318000" y="3975100"/>
          <p14:tracePt t="492310" x="4273550" y="4006850"/>
          <p14:tracePt t="492327" x="4216400" y="4044950"/>
          <p14:tracePt t="492343" x="4184650" y="4070350"/>
          <p14:tracePt t="492360" x="4165600" y="4083050"/>
          <p14:tracePt t="492377" x="4152900" y="4102100"/>
          <p14:tracePt t="492393" x="4140200" y="4197350"/>
          <p14:tracePt t="492411" x="4140200" y="4273550"/>
          <p14:tracePt t="492427" x="4146550" y="4375150"/>
          <p14:tracePt t="492443" x="4152900" y="4438650"/>
          <p14:tracePt t="492460" x="4159250" y="4470400"/>
          <p14:tracePt t="492477" x="4159250" y="4476750"/>
          <p14:tracePt t="492527" x="4165600" y="4476750"/>
          <p14:tracePt t="492885" x="4165600" y="4514850"/>
          <p14:tracePt t="492894" x="4159250" y="4635500"/>
          <p14:tracePt t="492911" x="4127500" y="4851400"/>
          <p14:tracePt t="492927" x="4070350" y="5137150"/>
          <p14:tracePt t="492944" x="4032250" y="5372100"/>
          <p14:tracePt t="492961" x="4025900" y="5549900"/>
          <p14:tracePt t="492977" x="4057650" y="5632450"/>
          <p14:tracePt t="492994" x="4083050" y="5670550"/>
          <p14:tracePt t="493015" x="4102100" y="5708650"/>
          <p14:tracePt t="493028" x="4108450" y="5721350"/>
          <p14:tracePt t="493045" x="4114800" y="5765800"/>
          <p14:tracePt t="493062" x="4108450" y="5803900"/>
          <p14:tracePt t="493077" x="4102100" y="5829300"/>
          <p14:tracePt t="493094" x="4102100" y="5835650"/>
          <p14:tracePt t="493211" x="4102100" y="5829300"/>
          <p14:tracePt t="493228" x="4095750" y="5822950"/>
          <p14:tracePt t="493244" x="4083050" y="5816600"/>
          <p14:tracePt t="493266" x="4038600" y="5810250"/>
          <p14:tracePt t="493278" x="4019550" y="5816600"/>
          <p14:tracePt t="493294" x="3968750" y="5848350"/>
          <p14:tracePt t="493311" x="3905250" y="5924550"/>
          <p14:tracePt t="493328" x="3848100" y="6007100"/>
          <p14:tracePt t="493351" x="3765550" y="6115050"/>
          <p14:tracePt t="493365" x="3721100" y="6184900"/>
          <p14:tracePt t="493378" x="3702050" y="6254750"/>
          <p14:tracePt t="493395" x="3689350" y="6337300"/>
          <p14:tracePt t="493411" x="3663950" y="6438900"/>
          <p14:tracePt t="493428" x="3644900" y="6534150"/>
          <p14:tracePt t="493445" x="3638550" y="6635750"/>
          <p14:tracePt t="493462" x="3638550" y="6718300"/>
          <p14:tracePt t="493487" x="3657600" y="6762750"/>
          <p14:tracePt t="493494" x="3670300" y="6775450"/>
          <p14:tracePt t="493511" x="3702050" y="6807200"/>
          <p14:tracePt t="493528" x="3733800" y="6826250"/>
          <p14:tracePt t="493545" x="3759200" y="6838950"/>
          <p14:tracePt t="493561" x="3778250" y="6845300"/>
          <p14:tracePt t="493588" x="3943350" y="6826250"/>
          <p14:tracePt t="493611" x="4165600" y="6686550"/>
          <p14:tracePt t="493628" x="4279900" y="6540500"/>
          <p14:tracePt t="493644" x="4337050" y="6426200"/>
          <p14:tracePt t="493661" x="4356100" y="6311900"/>
          <p14:tracePt t="493678" x="4356100" y="6178550"/>
          <p14:tracePt t="493695" x="4330700" y="6007100"/>
          <p14:tracePt t="493711" x="4260850" y="5797550"/>
          <p14:tracePt t="493733" x="4184650" y="5619750"/>
          <p14:tracePt t="493745" x="4165600" y="5575300"/>
          <p14:tracePt t="493761" x="4140200" y="5486400"/>
          <p14:tracePt t="493778" x="4127500" y="5461000"/>
          <p14:tracePt t="493795" x="4114800" y="5454650"/>
          <p14:tracePt t="493818" x="4064000" y="5518150"/>
          <p14:tracePt t="493830" x="4044950" y="5556250"/>
          <p14:tracePt t="493846" x="3968750" y="5708650"/>
          <p14:tracePt t="493861" x="3886200" y="5873750"/>
          <p14:tracePt t="493878" x="3829050" y="6019800"/>
          <p14:tracePt t="493895" x="3803650" y="6153150"/>
          <p14:tracePt t="493911" x="3803650" y="6350000"/>
          <p14:tracePt t="493928" x="3803650" y="6521450"/>
          <p14:tracePt t="493945" x="3829050" y="6629400"/>
          <p14:tracePt t="493962" x="3860800" y="6711950"/>
          <p14:tracePt t="493978" x="3924300" y="6756400"/>
          <p14:tracePt t="493996" x="3994150" y="6762750"/>
          <p14:tracePt t="494012" x="4095750" y="6724650"/>
          <p14:tracePt t="494028" x="4184650" y="6635750"/>
          <p14:tracePt t="494047" x="4248150" y="6451600"/>
          <p14:tracePt t="494062" x="4254500" y="6311900"/>
          <p14:tracePt t="494079" x="4254500" y="6267450"/>
          <p14:tracePt t="494095" x="4260850" y="6134100"/>
          <p14:tracePt t="494112" x="4254500" y="6064250"/>
          <p14:tracePt t="494129" x="4235450" y="5988050"/>
          <p14:tracePt t="494145" x="4203700" y="5899150"/>
          <p14:tracePt t="494162" x="4140200" y="5797550"/>
          <p14:tracePt t="494179" x="4038600" y="5683250"/>
          <p14:tracePt t="494195" x="3911600" y="5575300"/>
          <p14:tracePt t="494213" x="3867150" y="5537200"/>
          <p14:tracePt t="494231" x="3860800" y="5575300"/>
          <p14:tracePt t="494245" x="3860800" y="5632450"/>
          <p14:tracePt t="494262" x="3860800" y="5746750"/>
          <p14:tracePt t="494279" x="3848100" y="5835650"/>
          <p14:tracePt t="494295" x="3810000" y="5975350"/>
          <p14:tracePt t="494312" x="3790950" y="6064250"/>
          <p14:tracePt t="494340" x="3765550" y="6203950"/>
          <p14:tracePt t="494347" x="3765550" y="6261100"/>
          <p14:tracePt t="494362" x="3765550" y="6350000"/>
          <p14:tracePt t="494378" x="3784600" y="6438900"/>
          <p14:tracePt t="494395" x="3790950" y="6483350"/>
          <p14:tracePt t="494412" x="3803650" y="6496050"/>
          <p14:tracePt t="494445" x="3860800" y="6457950"/>
          <p14:tracePt t="494472" x="3994150" y="6305550"/>
          <p14:tracePt t="494480" x="4025900" y="6242050"/>
          <p14:tracePt t="494495" x="4089400" y="6083300"/>
          <p14:tracePt t="494512" x="4133850" y="5924550"/>
          <p14:tracePt t="494529" x="4165600" y="5676900"/>
          <p14:tracePt t="494545" x="4152900" y="5334000"/>
          <p14:tracePt t="494562" x="4152900" y="5111750"/>
          <p14:tracePt t="494579" x="4203700" y="4851400"/>
          <p14:tracePt t="494595" x="4241800" y="4622800"/>
          <p14:tracePt t="494613" x="4254500" y="4470400"/>
          <p14:tracePt t="494629" x="4254500" y="4381500"/>
          <p14:tracePt t="494657" x="4254500" y="4318000"/>
          <p14:tracePt t="494664" x="4254500" y="4311650"/>
          <p14:tracePt t="494708" x="4254500" y="4305300"/>
          <p14:tracePt t="494715" x="4248150" y="4305300"/>
          <p14:tracePt t="494825" x="4254500" y="4305300"/>
          <p14:tracePt t="494830" x="4260850" y="4305300"/>
          <p14:tracePt t="494845" x="4273550" y="4292600"/>
          <p14:tracePt t="494862" x="4279900" y="4279900"/>
          <p14:tracePt t="494879" x="4305300" y="4248150"/>
          <p14:tracePt t="494896" x="4318000" y="4229100"/>
          <p14:tracePt t="494912" x="4330700" y="4216400"/>
          <p14:tracePt t="494998" x="4324350" y="4235450"/>
          <p14:tracePt t="495013" x="4318000" y="4267200"/>
          <p14:tracePt t="495029" x="4311650" y="4279900"/>
          <p14:tracePt t="495046" x="4305300" y="4298950"/>
          <p14:tracePt t="495063" x="4298950" y="4311650"/>
          <p14:tracePt t="495696" x="4298950" y="4318000"/>
          <p14:tracePt t="495847" x="4298950" y="4305300"/>
          <p14:tracePt t="495863" x="4298950" y="4298950"/>
          <p14:tracePt t="495880" x="4349750" y="4292600"/>
          <p14:tracePt t="495897" x="4400550" y="4267200"/>
          <p14:tracePt t="495913" x="4451350" y="4210050"/>
          <p14:tracePt t="495930" x="4502150" y="4121150"/>
          <p14:tracePt t="495946" x="4584700" y="3981450"/>
          <p14:tracePt t="495963" x="4654550" y="3854450"/>
          <p14:tracePt t="495980" x="4749800" y="3702050"/>
          <p14:tracePt t="495996" x="4826000" y="3600450"/>
          <p14:tracePt t="496013" x="4876800" y="3549650"/>
          <p14:tracePt t="496030" x="4914900" y="3498850"/>
          <p14:tracePt t="496055" x="4933950" y="3460750"/>
          <p14:tracePt t="496063" x="4940300" y="3441700"/>
          <p14:tracePt t="496080" x="4946650" y="3397250"/>
          <p14:tracePt t="496097" x="4953000" y="3340100"/>
          <p14:tracePt t="496114" x="4959350" y="3276600"/>
          <p14:tracePt t="496130" x="4959350" y="3257550"/>
          <p14:tracePt t="496163" x="4965700" y="3257550"/>
          <p14:tracePt t="496180" x="4972050" y="3263900"/>
          <p14:tracePt t="496197" x="4978400" y="3263900"/>
          <p14:tracePt t="496247" x="5022850" y="3263900"/>
          <p14:tracePt t="496264" x="5118100" y="3238500"/>
          <p14:tracePt t="496289" x="5238750" y="3200400"/>
          <p14:tracePt t="496297" x="5264150" y="3187700"/>
          <p14:tracePt t="496314" x="5302250" y="3162300"/>
          <p14:tracePt t="496330" x="5340350" y="3136900"/>
          <p14:tracePt t="496347" x="5384800" y="3098800"/>
          <p14:tracePt t="496364" x="5461000" y="3041650"/>
          <p14:tracePt t="496380" x="5492750" y="3003550"/>
          <p14:tracePt t="496397" x="5530850" y="2959100"/>
          <p14:tracePt t="496415" x="5549900" y="2927350"/>
          <p14:tracePt t="496430" x="5562600" y="2901950"/>
          <p14:tracePt t="496447" x="5575300" y="2876550"/>
          <p14:tracePt t="496464" x="5581650" y="2863850"/>
          <p14:tracePt t="496480" x="5594350" y="2844800"/>
          <p14:tracePt t="496497" x="5607050" y="2825750"/>
          <p14:tracePt t="496522" x="5626100" y="2781300"/>
          <p14:tracePt t="496530" x="5632450" y="2755900"/>
          <p14:tracePt t="496547" x="5645150" y="2717800"/>
          <p14:tracePt t="496565" x="5651500" y="2679700"/>
          <p14:tracePt t="496581" x="5657850" y="2641600"/>
          <p14:tracePt t="496598" x="5657850" y="2622550"/>
          <p14:tracePt t="496614" x="5657850" y="2609850"/>
          <p14:tracePt t="496630" x="5657850" y="2603500"/>
          <p14:tracePt t="496647" x="5664200" y="2597150"/>
          <p14:tracePt t="496664" x="5651500" y="2590800"/>
          <p14:tracePt t="496681" x="5626100" y="2578100"/>
          <p14:tracePt t="496709" x="5562600" y="2571750"/>
          <p14:tracePt t="496719" x="5556250" y="2571750"/>
          <p14:tracePt t="496730" x="5537200" y="2571750"/>
          <p14:tracePt t="496747" x="5511800" y="2597150"/>
          <p14:tracePt t="496764" x="5473700" y="2622550"/>
          <p14:tracePt t="496781" x="5435600" y="2660650"/>
          <p14:tracePt t="496798" x="5397500" y="2692400"/>
          <p14:tracePt t="496814" x="5346700" y="2736850"/>
          <p14:tracePt t="496833" x="5245100" y="2800350"/>
          <p14:tracePt t="496847" x="5175250" y="2851150"/>
          <p14:tracePt t="496864" x="5143500" y="2882900"/>
          <p14:tracePt t="496889" x="5118100" y="2940050"/>
          <p14:tracePt t="496898" x="5111750" y="2959100"/>
          <p14:tracePt t="496914" x="5099050" y="3016250"/>
          <p14:tracePt t="496932" x="5080000" y="3086100"/>
          <p14:tracePt t="496948" x="5048250" y="3149600"/>
          <p14:tracePt t="496964" x="4997450" y="3206750"/>
          <p14:tracePt t="496981" x="4959350" y="3244850"/>
          <p14:tracePt t="496997" x="4940300" y="3257550"/>
          <p14:tracePt t="497014" x="4933950" y="3263900"/>
          <p14:tracePt t="497076" x="4902200" y="3321050"/>
          <p14:tracePt t="497085" x="4870450" y="3384550"/>
          <p14:tracePt t="497098" x="4851400" y="3416300"/>
          <p14:tracePt t="497126" x="4794250" y="3536950"/>
          <p14:tracePt t="497137" x="4781550" y="3556000"/>
          <p14:tracePt t="497148" x="4775200" y="3562350"/>
          <p14:tracePt t="497238" x="4775200" y="3568700"/>
          <p14:tracePt t="497248" x="4781550" y="3594100"/>
          <p14:tracePt t="497264" x="4800600" y="3632200"/>
          <p14:tracePt t="497281" x="4819650" y="3657600"/>
          <p14:tracePt t="497298" x="4838700" y="3676650"/>
          <p14:tracePt t="497318" x="4851400" y="3683000"/>
          <p14:tracePt t="497331" x="4864100" y="3689350"/>
          <p14:tracePt t="497382" x="4876800" y="3689350"/>
          <p14:tracePt t="497406" x="4946650" y="3663950"/>
          <p14:tracePt t="497417" x="4972050" y="3657600"/>
          <p14:tracePt t="497431" x="5041900" y="3625850"/>
          <p14:tracePt t="497448" x="5130800" y="3587750"/>
          <p14:tracePt t="497464" x="5219700" y="3536950"/>
          <p14:tracePt t="497481" x="5295900" y="3486150"/>
          <p14:tracePt t="497504" x="5365750" y="3384550"/>
          <p14:tracePt t="497515" x="5378450" y="3352800"/>
          <p14:tracePt t="497531" x="5410200" y="3282950"/>
          <p14:tracePt t="497548" x="5429250" y="3225800"/>
          <p14:tracePt t="497565" x="5448300" y="3187700"/>
          <p14:tracePt t="497592" x="5480050" y="3136900"/>
          <p14:tracePt t="497598" x="5499100" y="3117850"/>
          <p14:tracePt t="497615" x="5543550" y="3067050"/>
          <p14:tracePt t="497638" x="5581650" y="2997200"/>
          <p14:tracePt t="497648" x="5588000" y="2978150"/>
          <p14:tracePt t="497665" x="5594350" y="2927350"/>
          <p14:tracePt t="497681" x="5607050" y="2901950"/>
          <p14:tracePt t="497698" x="5607050" y="2882900"/>
          <p14:tracePt t="498044" x="5575300" y="2921000"/>
          <p14:tracePt t="498053" x="5556250" y="2946400"/>
          <p14:tracePt t="498065" x="5511800" y="3009900"/>
          <p14:tracePt t="498082" x="5473700" y="3073400"/>
          <p14:tracePt t="498099" x="5448300" y="3124200"/>
          <p14:tracePt t="498118" x="5435600" y="3149600"/>
          <p14:tracePt t="498165" x="5435600" y="3155950"/>
          <p14:tracePt t="498182" x="5416550" y="3175000"/>
          <p14:tracePt t="498198" x="5372100" y="3238500"/>
          <p14:tracePt t="498215" x="5314950" y="3314700"/>
          <p14:tracePt t="498232" x="5219700" y="3448050"/>
          <p14:tracePt t="498248" x="5143500" y="3536950"/>
          <p14:tracePt t="498265" x="5099050" y="3594100"/>
          <p14:tracePt t="498289" x="5092700" y="3606800"/>
          <p14:tracePt t="498347" x="5086350" y="3606800"/>
          <p14:tracePt t="498354" x="5080000" y="3619500"/>
          <p14:tracePt t="498366" x="5067300" y="3638550"/>
          <p14:tracePt t="498384" x="5035550" y="3683000"/>
          <p14:tracePt t="498399" x="5003800" y="3721100"/>
          <p14:tracePt t="498415" x="4965700" y="3759200"/>
          <p14:tracePt t="498432" x="4940300" y="3771900"/>
          <p14:tracePt t="498585" x="4940300" y="3765550"/>
          <p14:tracePt t="498599" x="4940300" y="3752850"/>
          <p14:tracePt t="498624" x="4940300" y="3689350"/>
          <p14:tracePt t="498632" x="4940300" y="3683000"/>
          <p14:tracePt t="498649" x="4946650" y="3663950"/>
          <p14:tracePt t="498705" x="4953000" y="3657600"/>
          <p14:tracePt t="498716" x="4953000" y="3651250"/>
          <p14:tracePt t="498732" x="4972050" y="3632200"/>
          <p14:tracePt t="498749" x="4991100" y="3606800"/>
          <p14:tracePt t="498766" x="5010150" y="3568700"/>
          <p14:tracePt t="498782" x="5029200" y="3536950"/>
          <p14:tracePt t="498799" x="5041900" y="3498850"/>
          <p14:tracePt t="498816" x="5060950" y="3460750"/>
          <p14:tracePt t="498832" x="5086350" y="3422650"/>
          <p14:tracePt t="498849" x="5111750" y="3384550"/>
          <p14:tracePt t="498866" x="5149850" y="3321050"/>
          <p14:tracePt t="498882" x="5200650" y="3251200"/>
          <p14:tracePt t="498902" x="5232400" y="3187700"/>
          <p14:tracePt t="498917" x="5276850" y="3105150"/>
          <p14:tracePt t="498933" x="5302250" y="3054350"/>
          <p14:tracePt t="498949" x="5334000" y="3003550"/>
          <p14:tracePt t="498966" x="5346700" y="2971800"/>
          <p14:tracePt t="498985" x="5365750" y="2940050"/>
          <p14:tracePt t="498999" x="5378450" y="2908300"/>
          <p14:tracePt t="499016" x="5391150" y="2876550"/>
          <p14:tracePt t="499033" x="5410200" y="2819400"/>
          <p14:tracePt t="499055" x="5429250" y="2762250"/>
          <p14:tracePt t="499068" x="5441950" y="2730500"/>
          <p14:tracePt t="499082" x="5454650" y="2705100"/>
          <p14:tracePt t="499099" x="5473700" y="2679700"/>
          <p14:tracePt t="499116" x="5480050" y="2667000"/>
          <p14:tracePt t="499132" x="5492750" y="2654300"/>
          <p14:tracePt t="499149" x="5505450" y="2641600"/>
          <p14:tracePt t="499167" x="5518150" y="2622550"/>
          <p14:tracePt t="499187" x="5530850" y="2603500"/>
          <p14:tracePt t="499199" x="5549900" y="2578100"/>
          <p14:tracePt t="499217" x="5562600" y="2565400"/>
          <p14:tracePt t="499233" x="5568950" y="2552700"/>
          <p14:tracePt t="499250" x="5568950" y="2540000"/>
          <p14:tracePt t="499266" x="5575300" y="2527300"/>
          <p14:tracePt t="499269" x="5575300" y="2520950"/>
          <p14:tracePt t="499299" x="5575300" y="2514600"/>
          <p14:tracePt t="499335" x="5556250" y="2527300"/>
          <p14:tracePt t="499349" x="5518150" y="2552700"/>
          <p14:tracePt t="499366" x="5461000" y="2597150"/>
          <p14:tracePt t="499383" x="5403850" y="2641600"/>
          <p14:tracePt t="499401" x="5359400" y="2673350"/>
          <p14:tracePt t="499419" x="5314950" y="2698750"/>
          <p14:tracePt t="499433" x="5276850" y="2724150"/>
          <p14:tracePt t="499449" x="5257800" y="2736850"/>
          <p14:tracePt t="499470" x="5219700" y="2774950"/>
          <p14:tracePt t="499483" x="5162550" y="2838450"/>
          <p14:tracePt t="499512" x="5041900" y="3035300"/>
          <p14:tracePt t="499525" x="5016500" y="3073400"/>
          <p14:tracePt t="499538" x="4984750" y="3111500"/>
          <p14:tracePt t="499549" x="4978400" y="3124200"/>
          <p14:tracePt t="499583" x="4972050" y="3124200"/>
          <p14:tracePt t="499617" x="4959350" y="3143250"/>
          <p14:tracePt t="499633" x="4927600" y="3194050"/>
          <p14:tracePt t="499650" x="4883150" y="3244850"/>
          <p14:tracePt t="499666" x="4838700" y="3295650"/>
          <p14:tracePt t="499685" x="4806950" y="3340100"/>
          <p14:tracePt t="499700" x="4800600" y="3340100"/>
          <p14:tracePt t="499792" x="4800600" y="3365500"/>
          <p14:tracePt t="499802" x="4800600" y="3390900"/>
          <p14:tracePt t="499817" x="4806950" y="3448050"/>
          <p14:tracePt t="499833" x="4832350" y="3498850"/>
          <p14:tracePt t="499850" x="4851400" y="3530600"/>
          <p14:tracePt t="499867" x="4864100" y="3536950"/>
          <p14:tracePt t="499938" x="4870450" y="3556000"/>
          <p14:tracePt t="499957" x="4876800" y="3594100"/>
          <p14:tracePt t="499967" x="4889500" y="3619500"/>
          <p14:tracePt t="499983" x="4902200" y="3663950"/>
          <p14:tracePt t="500000" x="4914900" y="3695700"/>
          <p14:tracePt t="500067" x="4921250" y="3695700"/>
          <p14:tracePt t="500086" x="4933950" y="3689350"/>
          <p14:tracePt t="500101" x="4965700" y="3683000"/>
          <p14:tracePt t="500117" x="4984750" y="3683000"/>
          <p14:tracePt t="500134" x="5010150" y="3683000"/>
          <p14:tracePt t="500153" x="5067300" y="3676650"/>
          <p14:tracePt t="500167" x="5092700" y="3670300"/>
          <p14:tracePt t="500183" x="5187950" y="3638550"/>
          <p14:tracePt t="500200" x="5238750" y="3606800"/>
          <p14:tracePt t="500219" x="5302250" y="3556000"/>
          <p14:tracePt t="500233" x="5346700" y="3511550"/>
          <p14:tracePt t="500259" x="5403850" y="3435350"/>
          <p14:tracePt t="500271" x="5422900" y="3416300"/>
          <p14:tracePt t="500284" x="5429250" y="3403600"/>
          <p14:tracePt t="500300" x="5441950" y="3390900"/>
          <p14:tracePt t="500317" x="5454650" y="3371850"/>
          <p14:tracePt t="500333" x="5480050" y="3340100"/>
          <p14:tracePt t="500350" x="5518150" y="3295650"/>
          <p14:tracePt t="500367" x="5543550" y="3263900"/>
          <p14:tracePt t="500384" x="5581650" y="3213100"/>
          <p14:tracePt t="500400" x="5613400" y="3168650"/>
          <p14:tracePt t="500417" x="5632450" y="3136900"/>
          <p14:tracePt t="500434" x="5651500" y="3092450"/>
          <p14:tracePt t="500450" x="5657850" y="3054350"/>
          <p14:tracePt t="500467" x="5670550" y="3022600"/>
          <p14:tracePt t="500495" x="5683250" y="2889250"/>
          <p14:tracePt t="500503" x="5683250" y="2870200"/>
          <p14:tracePt t="500517" x="5683250" y="2787650"/>
          <p14:tracePt t="500534" x="5683250" y="2749550"/>
          <p14:tracePt t="500550" x="5676900" y="2724150"/>
          <p14:tracePt t="500567" x="5670550" y="2698750"/>
          <p14:tracePt t="500584" x="5664200" y="2686050"/>
          <p14:tracePt t="500600" x="5657850" y="2673350"/>
          <p14:tracePt t="500617" x="5651500" y="2667000"/>
          <p14:tracePt t="500634" x="5638800" y="2654300"/>
          <p14:tracePt t="500635" x="5626100" y="2647950"/>
          <p14:tracePt t="500651" x="5613400" y="2641600"/>
          <p14:tracePt t="500679" x="5581650" y="2635250"/>
          <p14:tracePt t="500690" x="5575300" y="2635250"/>
          <p14:tracePt t="500700" x="5562600" y="2635250"/>
          <p14:tracePt t="500717" x="5556250" y="2635250"/>
          <p14:tracePt t="500734" x="5549900" y="2635250"/>
          <p14:tracePt t="500751" x="5543550" y="2635250"/>
          <p14:tracePt t="500815" x="5524500" y="2647950"/>
          <p14:tracePt t="500834" x="5486400" y="2667000"/>
          <p14:tracePt t="500851" x="5441950" y="2698750"/>
          <p14:tracePt t="500867" x="5397500" y="2724150"/>
          <p14:tracePt t="500885" x="5359400" y="2755900"/>
          <p14:tracePt t="500900" x="5308600" y="2800350"/>
          <p14:tracePt t="500918" x="5200650" y="2889250"/>
          <p14:tracePt t="500934" x="5054600" y="3003550"/>
          <p14:tracePt t="500969" x="4648200" y="3289300"/>
          <p14:tracePt t="500991" x="4552950" y="3346450"/>
          <p14:tracePt t="501002" x="4508500" y="3371850"/>
          <p14:tracePt t="501017" x="4502150" y="3378200"/>
          <p14:tracePt t="501057" x="4502150" y="3390900"/>
          <p14:tracePt t="501067" x="4502150" y="3397250"/>
          <p14:tracePt t="501084" x="4514850" y="3441700"/>
          <p14:tracePt t="501101" x="4552950" y="3505200"/>
          <p14:tracePt t="501118" x="4610100" y="3556000"/>
          <p14:tracePt t="501134" x="4737100" y="3594100"/>
          <p14:tracePt t="501151" x="4857750" y="3594100"/>
          <p14:tracePt t="501168" x="5003800" y="3575050"/>
          <p14:tracePt t="501184" x="5073650" y="3556000"/>
          <p14:tracePt t="501201" x="5124450" y="3536950"/>
          <p14:tracePt t="501218" x="5149850" y="3536950"/>
          <p14:tracePt t="501235" x="5156200" y="3530600"/>
          <p14:tracePt t="501385" x="5168900" y="3524250"/>
          <p14:tracePt t="501401" x="5219700" y="3498850"/>
          <p14:tracePt t="501418" x="5289550" y="3467100"/>
          <p14:tracePt t="501434" x="5391150" y="3409950"/>
          <p14:tracePt t="501451" x="5467350" y="3346450"/>
          <p14:tracePt t="501468" x="5524500" y="3302000"/>
          <p14:tracePt t="501484" x="5568950" y="3244850"/>
          <p14:tracePt t="501501" x="5607050" y="3187700"/>
          <p14:tracePt t="501518" x="5626100" y="3155950"/>
          <p14:tracePt t="501534" x="5651500" y="3105150"/>
          <p14:tracePt t="501551" x="5676900" y="3060700"/>
          <p14:tracePt t="501568" x="5689600" y="3009900"/>
          <p14:tracePt t="501585" x="5689600" y="2971800"/>
          <p14:tracePt t="501601" x="5689600" y="2933700"/>
          <p14:tracePt t="501618" x="5689600" y="2908300"/>
          <p14:tracePt t="501634" x="5689600" y="2895600"/>
          <p14:tracePt t="501652" x="5689600" y="2882900"/>
          <p14:tracePt t="501668" x="5683250" y="2863850"/>
          <p14:tracePt t="501685" x="5676900" y="2851150"/>
          <p14:tracePt t="501701" x="5657850" y="2832100"/>
          <p14:tracePt t="501718" x="5651500" y="2825750"/>
          <p14:tracePt t="501735" x="5645150" y="2819400"/>
          <p14:tracePt t="501751" x="5632450" y="2813050"/>
          <p14:tracePt t="501768" x="5613400" y="2813050"/>
          <p14:tracePt t="501785" x="5581650" y="2813050"/>
          <p14:tracePt t="501801" x="5537200" y="2832100"/>
          <p14:tracePt t="501818" x="5505450" y="2851150"/>
          <p14:tracePt t="501835" x="5454650" y="2889250"/>
          <p14:tracePt t="501851" x="5397500" y="2921000"/>
          <p14:tracePt t="501868" x="5365750" y="2946400"/>
          <p14:tracePt t="501885" x="5314950" y="2984500"/>
          <p14:tracePt t="501901" x="5276850" y="3003550"/>
          <p14:tracePt t="501918" x="5245100" y="3035300"/>
          <p14:tracePt t="501935" x="5187950" y="3098800"/>
          <p14:tracePt t="501951" x="5149850" y="3149600"/>
          <p14:tracePt t="501968" x="5099050" y="3225800"/>
          <p14:tracePt t="501985" x="5067300" y="3276600"/>
          <p14:tracePt t="502001" x="5041900" y="3333750"/>
          <p14:tracePt t="502018" x="5029200" y="3352800"/>
          <p14:tracePt t="502069" x="5029200" y="3359150"/>
          <p14:tracePt t="502085" x="5029200" y="3378200"/>
          <p14:tracePt t="502102" x="5029200" y="3435350"/>
          <p14:tracePt t="502118" x="5029200" y="3473450"/>
          <p14:tracePt t="502135" x="5029200" y="3492500"/>
          <p14:tracePt t="502152" x="5029200" y="3498850"/>
          <p14:tracePt t="502218" x="5035550" y="3498850"/>
          <p14:tracePt t="502252" x="5048250" y="3498850"/>
          <p14:tracePt t="502268" x="5073650" y="3498850"/>
          <p14:tracePt t="502285" x="5137150" y="3498850"/>
          <p14:tracePt t="502302" x="5181600" y="3498850"/>
          <p14:tracePt t="502318" x="5219700" y="3492500"/>
          <p14:tracePt t="502335" x="5251450" y="3479800"/>
          <p14:tracePt t="502352" x="5283200" y="3460750"/>
          <p14:tracePt t="502369" x="5314950" y="3435350"/>
          <p14:tracePt t="502385" x="5346700" y="3409950"/>
          <p14:tracePt t="502402" x="5384800" y="3378200"/>
          <p14:tracePt t="502421" x="5429250" y="3327400"/>
          <p14:tracePt t="502437" x="5454650" y="3289300"/>
          <p14:tracePt t="502460" x="5480050" y="3219450"/>
          <p14:tracePt t="502470" x="5486400" y="3200400"/>
          <p14:tracePt t="502486" x="5499100" y="3162300"/>
          <p14:tracePt t="502502" x="5505450" y="3105150"/>
          <p14:tracePt t="502519" x="5511800" y="3073400"/>
          <p14:tracePt t="502535" x="5511800" y="3060700"/>
          <p14:tracePt t="502552" x="5511800" y="3048000"/>
          <p14:tracePt t="502644" x="5499100" y="3048000"/>
          <p14:tracePt t="502655" x="5492750" y="3048000"/>
          <p14:tracePt t="502669" x="5486400" y="3048000"/>
          <p14:tracePt t="502685" x="5467350" y="3054350"/>
          <p14:tracePt t="502702" x="5448300" y="3060700"/>
          <p14:tracePt t="502719" x="5416550" y="3073400"/>
          <p14:tracePt t="502743" x="5359400" y="3092450"/>
          <p14:tracePt t="502752" x="5340350" y="3098800"/>
          <p14:tracePt t="502769" x="5308600" y="3111500"/>
          <p14:tracePt t="502785" x="5283200" y="3124200"/>
          <p14:tracePt t="502802" x="5270500" y="3124200"/>
          <p14:tracePt t="502819" x="5270500" y="3130550"/>
          <p14:tracePt t="502836" x="5264150" y="3130550"/>
          <p14:tracePt t="502853" x="5245100" y="3143250"/>
          <p14:tracePt t="502880" x="5187950" y="3181350"/>
          <p14:tracePt t="502894" x="5181600" y="3187700"/>
          <p14:tracePt t="502905" x="5162550" y="3200400"/>
          <p14:tracePt t="502921" x="5149850" y="3213100"/>
          <p14:tracePt t="502935" x="5130800" y="3232150"/>
          <p14:tracePt t="502952" x="5118100" y="3244850"/>
          <p14:tracePt t="502969" x="5105400" y="3257550"/>
          <p14:tracePt t="502986" x="5099050" y="3270250"/>
          <p14:tracePt t="503003" x="5092700" y="3276600"/>
          <p14:tracePt t="503022" x="5086350" y="3282950"/>
          <p14:tracePt t="503036" x="5080000" y="3289300"/>
          <p14:tracePt t="503053" x="5073650" y="3295650"/>
          <p14:tracePt t="503069" x="5073650" y="3302000"/>
          <p14:tracePt t="503102" x="5067300" y="3302000"/>
          <p14:tracePt t="503119" x="5067300" y="3308350"/>
          <p14:tracePt t="503136" x="5060950" y="3308350"/>
          <p14:tracePt t="503163" x="5054600" y="3327400"/>
          <p14:tracePt t="503171" x="5048250" y="3327400"/>
          <p14:tracePt t="503200" x="5041900" y="3333750"/>
          <p14:tracePt t="503213" x="5041900" y="3340100"/>
          <p14:tracePt t="503230" x="5035550" y="3340100"/>
          <p14:tracePt t="503639" x="5035550" y="3346450"/>
          <p14:tracePt t="503653" x="5035550" y="3352800"/>
          <p14:tracePt t="508150" x="5035550" y="3365500"/>
          <p14:tracePt t="508444" x="5041900" y="3365500"/>
          <p14:tracePt t="508457" x="5054600" y="3365500"/>
          <p14:tracePt t="508474" x="5149850" y="3321050"/>
          <p14:tracePt t="508497" x="5194300" y="3289300"/>
          <p14:tracePt t="508507" x="5245100" y="3251200"/>
          <p14:tracePt t="508523" x="5321300" y="3200400"/>
          <p14:tracePt t="508540" x="5403850" y="3136900"/>
          <p14:tracePt t="508557" x="5499100" y="3073400"/>
          <p14:tracePt t="508573" x="5581650" y="3003550"/>
          <p14:tracePt t="508591" x="5651500" y="2933700"/>
          <p14:tracePt t="508607" x="5683250" y="2889250"/>
          <p14:tracePt t="508633" x="5715000" y="2832100"/>
          <p14:tracePt t="508641" x="5721350" y="2819400"/>
          <p14:tracePt t="508657" x="5721350" y="2800350"/>
          <p14:tracePt t="508676" x="5721350" y="2787650"/>
          <p14:tracePt t="508741" x="5708650" y="2787650"/>
          <p14:tracePt t="508758" x="5632450" y="2813050"/>
          <p14:tracePt t="508774" x="5549900" y="2857500"/>
          <p14:tracePt t="508791" x="5454650" y="2921000"/>
          <p14:tracePt t="508813" x="5359400" y="2978150"/>
          <p14:tracePt t="508824" x="5334000" y="2990850"/>
          <p14:tracePt t="508840" x="5289550" y="3009900"/>
          <p14:tracePt t="508857" x="5245100" y="3022600"/>
          <p14:tracePt t="508874" x="5213350" y="3035300"/>
          <p14:tracePt t="508891" x="5181600" y="3054350"/>
          <p14:tracePt t="508907" x="5143500" y="3079750"/>
          <p14:tracePt t="508924" x="5073650" y="3143250"/>
          <p14:tracePt t="508941" x="5010150" y="3194050"/>
          <p14:tracePt t="508958" x="4959350" y="3238500"/>
          <p14:tracePt t="508974" x="4921250" y="3263900"/>
          <p14:tracePt t="508991" x="4908550" y="3270250"/>
          <p14:tracePt t="509007" x="4908550" y="3276600"/>
          <p14:tracePt t="509858" x="4902200" y="3289300"/>
          <p14:tracePt t="509879" x="4870450" y="3365500"/>
          <p14:tracePt t="509892" x="4845050" y="3435350"/>
          <p14:tracePt t="509908" x="4819650" y="3492500"/>
          <p14:tracePt t="509925" x="4800600" y="3549650"/>
          <p14:tracePt t="509942" x="4794250" y="3575050"/>
          <p14:tracePt t="509958" x="4787900" y="3581400"/>
          <p14:tracePt t="510076" x="4787900" y="3600450"/>
          <p14:tracePt t="510092" x="4787900" y="3606800"/>
          <p14:tracePt t="510183" x="4819650" y="3594100"/>
          <p14:tracePt t="510196" x="4864100" y="3581400"/>
          <p14:tracePt t="510215" x="5067300" y="3486150"/>
          <p14:tracePt t="510225" x="5137150" y="3448050"/>
          <p14:tracePt t="510242" x="5283200" y="3352800"/>
          <p14:tracePt t="510258" x="5372100" y="3270250"/>
          <p14:tracePt t="510277" x="5448300" y="3194050"/>
          <p14:tracePt t="510293" x="5524500" y="3105150"/>
          <p14:tracePt t="510313" x="5619750" y="2984500"/>
          <p14:tracePt t="510325" x="5651500" y="2933700"/>
          <p14:tracePt t="510342" x="5695950" y="2832100"/>
          <p14:tracePt t="510358" x="5702300" y="2755900"/>
          <p14:tracePt t="510379" x="5708650" y="2698750"/>
          <p14:tracePt t="510393" x="5708650" y="2654300"/>
          <p14:tracePt t="510409" x="5708650" y="2628900"/>
          <p14:tracePt t="510425" x="5708650" y="2603500"/>
          <p14:tracePt t="510442" x="5695950" y="2590800"/>
          <p14:tracePt t="510458" x="5689600" y="2578100"/>
          <p14:tracePt t="510475" x="5683250" y="2571750"/>
          <p14:tracePt t="510492" x="5676900" y="2559050"/>
          <p14:tracePt t="510509" x="5664200" y="2552700"/>
          <p14:tracePt t="510525" x="5645150" y="2540000"/>
          <p14:tracePt t="510542" x="5607050" y="2533650"/>
          <p14:tracePt t="510559" x="5562600" y="2533650"/>
          <p14:tracePt t="510575" x="5480050" y="2546350"/>
          <p14:tracePt t="510592" x="5416550" y="2584450"/>
          <p14:tracePt t="510609" x="5353050" y="2628900"/>
          <p14:tracePt t="510626" x="5308600" y="2660650"/>
          <p14:tracePt t="510651" x="5226050" y="2717800"/>
          <p14:tracePt t="510663" x="5194300" y="2743200"/>
          <p14:tracePt t="510677" x="5168900" y="2768600"/>
          <p14:tracePt t="510693" x="5118100" y="2825750"/>
          <p14:tracePt t="510709" x="5086350" y="2882900"/>
          <p14:tracePt t="510726" x="5029200" y="2984500"/>
          <p14:tracePt t="510742" x="4978400" y="3060700"/>
          <p14:tracePt t="510759" x="4908550" y="3155950"/>
          <p14:tracePt t="510775" x="4864100" y="3219450"/>
          <p14:tracePt t="510792" x="4838700" y="3257550"/>
          <p14:tracePt t="510809" x="4826000" y="3276600"/>
          <p14:tracePt t="510836" x="4813300" y="3308350"/>
          <p14:tracePt t="510845" x="4813300" y="3314700"/>
          <p14:tracePt t="510859" x="4800600" y="3359150"/>
          <p14:tracePt t="510876" x="4781550" y="3416300"/>
          <p14:tracePt t="510892" x="4768850" y="3467100"/>
          <p14:tracePt t="510925" x="4762500" y="3517900"/>
          <p14:tracePt t="510942" x="4756150" y="3536950"/>
          <p14:tracePt t="510959" x="4756150" y="3549650"/>
          <p14:tracePt t="510976" x="4756150" y="3556000"/>
          <p14:tracePt t="510992" x="4756150" y="3562350"/>
          <p14:tracePt t="511009" x="4756150" y="3575050"/>
          <p14:tracePt t="511026" x="4756150" y="3587750"/>
          <p14:tracePt t="511043" x="4768850" y="3606800"/>
          <p14:tracePt t="511067" x="4794250" y="3625850"/>
          <p14:tracePt t="511093" x="4806950" y="3625850"/>
          <p14:tracePt t="511110" x="4857750" y="3619500"/>
          <p14:tracePt t="511126" x="4959350" y="3587750"/>
          <p14:tracePt t="511143" x="5086350" y="3530600"/>
          <p14:tracePt t="511168" x="5276850" y="3422650"/>
          <p14:tracePt t="511179" x="5321300" y="3390900"/>
          <p14:tracePt t="511193" x="5422900" y="3308350"/>
          <p14:tracePt t="511210" x="5511800" y="3225800"/>
          <p14:tracePt t="511226" x="5594350" y="3136900"/>
          <p14:tracePt t="511247" x="5702300" y="2997200"/>
          <p14:tracePt t="511259" x="5734050" y="2952750"/>
          <p14:tracePt t="511276" x="5784850" y="2863850"/>
          <p14:tracePt t="511293" x="5822950" y="2794000"/>
          <p14:tracePt t="511309" x="5848350" y="2724150"/>
          <p14:tracePt t="511326" x="5854700" y="2698750"/>
          <p14:tracePt t="511352" x="5861050" y="2673350"/>
          <p14:tracePt t="511373" x="5861050" y="2660650"/>
          <p14:tracePt t="511393" x="5861050" y="2647950"/>
          <p14:tracePt t="511410" x="5861050" y="2635250"/>
          <p14:tracePt t="511426" x="5861050" y="2622550"/>
          <p14:tracePt t="511443" x="5854700" y="2597150"/>
          <p14:tracePt t="511461" x="5842000" y="2584450"/>
          <p14:tracePt t="511477" x="5829300" y="2565400"/>
          <p14:tracePt t="511493" x="5810250" y="2552700"/>
          <p14:tracePt t="511510" x="5797550" y="2540000"/>
          <p14:tracePt t="511536" x="5772150" y="2533650"/>
          <p14:tracePt t="511545" x="5765800" y="2533650"/>
          <p14:tracePt t="511559" x="5753100" y="2533650"/>
          <p14:tracePt t="511576" x="5746750" y="2533650"/>
          <p14:tracePt t="511593" x="5695950" y="2540000"/>
          <p14:tracePt t="511610" x="5638800" y="2552700"/>
          <p14:tracePt t="511626" x="5594350" y="2565400"/>
          <p14:tracePt t="511643" x="5549900" y="2584450"/>
          <p14:tracePt t="511660" x="5492750" y="2609850"/>
          <p14:tracePt t="511676" x="5454650" y="2628900"/>
          <p14:tracePt t="511693" x="5397500" y="2660650"/>
          <p14:tracePt t="511710" x="5340350" y="2705100"/>
          <p14:tracePt t="511726" x="5289550" y="2755900"/>
          <p14:tracePt t="511744" x="5213350" y="2838450"/>
          <p14:tracePt t="511771" x="5060950" y="2990850"/>
          <p14:tracePt t="511782" x="5016500" y="3041650"/>
          <p14:tracePt t="511796" x="4959350" y="3111500"/>
          <p14:tracePt t="511812" x="4921250" y="3155950"/>
          <p14:tracePt t="511826" x="4902200" y="3187700"/>
          <p14:tracePt t="511843" x="4889500" y="3206750"/>
          <p14:tracePt t="511861" x="4876800" y="3219450"/>
          <p14:tracePt t="511877" x="4870450" y="3232150"/>
          <p14:tracePt t="511893" x="4864100" y="3244850"/>
          <p14:tracePt t="511910" x="4857750" y="3251200"/>
          <p14:tracePt t="511926" x="4851400" y="3251200"/>
          <p14:tracePt t="511977" x="4845050" y="3263900"/>
          <p14:tracePt t="512003" x="4813300" y="3352800"/>
          <p14:tracePt t="512013" x="4794250" y="3397250"/>
          <p14:tracePt t="512027" x="4775200" y="3454400"/>
          <p14:tracePt t="512047" x="4718050" y="3581400"/>
          <p14:tracePt t="512060" x="4692650" y="3625850"/>
          <p14:tracePt t="512077" x="4679950" y="3644900"/>
          <p14:tracePt t="512190" x="4673600" y="3663950"/>
          <p14:tracePt t="512210" x="4673600" y="3670300"/>
          <p14:tracePt t="512227" x="4673600" y="3683000"/>
          <p14:tracePt t="512244" x="4673600" y="3695700"/>
          <p14:tracePt t="512283" x="4673600" y="3708400"/>
          <p14:tracePt t="512294" x="4673600" y="3714750"/>
          <p14:tracePt t="512310" x="4667250" y="3733800"/>
          <p14:tracePt t="512331" x="4667250" y="3759200"/>
          <p14:tracePt t="512344" x="4667250" y="3790950"/>
          <p14:tracePt t="512360" x="4667250" y="3810000"/>
          <p14:tracePt t="512427" x="4667250" y="3816350"/>
          <p14:tracePt t="512444" x="4660900" y="3829050"/>
          <p14:tracePt t="512466" x="4660900" y="3860800"/>
          <p14:tracePt t="512477" x="4660900" y="3867150"/>
          <p14:tracePt t="512493" x="4660900" y="3873500"/>
          <p14:tracePt t="512610" x="4730750" y="3816350"/>
          <p14:tracePt t="512627" x="4800600" y="3771900"/>
          <p14:tracePt t="512645" x="4857750" y="3727450"/>
          <p14:tracePt t="512661" x="4902200" y="3683000"/>
          <p14:tracePt t="512677" x="4946650" y="3644900"/>
          <p14:tracePt t="512694" x="4965700" y="3613150"/>
          <p14:tracePt t="512711" x="4978400" y="3581400"/>
          <p14:tracePt t="512727" x="5003800" y="3536950"/>
          <p14:tracePt t="512765" x="5041900" y="3454400"/>
          <p14:tracePt t="512777" x="5067300" y="3403600"/>
          <p14:tracePt t="512798" x="5086350" y="3371850"/>
          <p14:tracePt t="512810" x="5099050" y="3346450"/>
          <p14:tracePt t="512827" x="5105400" y="3327400"/>
          <p14:tracePt t="512844" x="5111750" y="3314700"/>
          <p14:tracePt t="512861" x="5118100" y="3308350"/>
          <p14:tracePt t="512897" x="5137150" y="3289300"/>
          <p14:tracePt t="512911" x="5175250" y="3257550"/>
          <p14:tracePt t="512940" x="5264150" y="3194050"/>
          <p14:tracePt t="512948" x="5295900" y="3175000"/>
          <p14:tracePt t="512961" x="5327650" y="3162300"/>
          <p14:tracePt t="512980" x="5467350" y="3086100"/>
          <p14:tracePt t="512994" x="5562600" y="3028950"/>
          <p14:tracePt t="513011" x="5626100" y="2971800"/>
          <p14:tracePt t="513027" x="5670550" y="2921000"/>
          <p14:tracePt t="513045" x="5702300" y="2882900"/>
          <p14:tracePt t="513061" x="5721350" y="2844800"/>
          <p14:tracePt t="513078" x="5734050" y="2819400"/>
          <p14:tracePt t="513094" x="5740400" y="2800350"/>
          <p14:tracePt t="513113" x="5746750" y="2774950"/>
          <p14:tracePt t="513128" x="5753100" y="2749550"/>
          <p14:tracePt t="513144" x="5759450" y="2730500"/>
          <p14:tracePt t="513171" x="5759450" y="2692400"/>
          <p14:tracePt t="513178" x="5759450" y="2673350"/>
          <p14:tracePt t="513194" x="5759450" y="2647950"/>
          <p14:tracePt t="513214" x="5734050" y="2616200"/>
          <p14:tracePt t="513228" x="5721350" y="2603500"/>
          <p14:tracePt t="513244" x="5702300" y="2597150"/>
          <p14:tracePt t="513261" x="5676900" y="2590800"/>
          <p14:tracePt t="513278" x="5651500" y="2590800"/>
          <p14:tracePt t="513294" x="5619750" y="2584450"/>
          <p14:tracePt t="513311" x="5600700" y="2584450"/>
          <p14:tracePt t="513328" x="5575300" y="2584450"/>
          <p14:tracePt t="513344" x="5562600" y="2584450"/>
          <p14:tracePt t="513361" x="5543550" y="2584450"/>
          <p14:tracePt t="513378" x="5518150" y="2590800"/>
          <p14:tracePt t="513402" x="5429250" y="2616200"/>
          <p14:tracePt t="513411" x="5403850" y="2628900"/>
          <p14:tracePt t="513429" x="5308600" y="2679700"/>
          <p14:tracePt t="513451" x="5194300" y="2768600"/>
          <p14:tracePt t="513461" x="5143500" y="2813050"/>
          <p14:tracePt t="513478" x="5099050" y="2857500"/>
          <p14:tracePt t="513495" x="5041900" y="2921000"/>
          <p14:tracePt t="513511" x="5003800" y="2965450"/>
          <p14:tracePt t="513528" x="4965700" y="3009900"/>
          <p14:tracePt t="513545" x="4921250" y="3054350"/>
          <p14:tracePt t="513561" x="4851400" y="3130550"/>
          <p14:tracePt t="513578" x="4813300" y="3187700"/>
          <p14:tracePt t="513596" x="4775200" y="3232150"/>
          <p14:tracePt t="513611" x="4749800" y="3276600"/>
          <p14:tracePt t="513628" x="4730750" y="3314700"/>
          <p14:tracePt t="513645" x="4705350" y="3352800"/>
          <p14:tracePt t="513662" x="4692650" y="3384550"/>
          <p14:tracePt t="513682" x="4667250" y="3422650"/>
          <p14:tracePt t="513695" x="4660900" y="3435350"/>
          <p14:tracePt t="513711" x="4641850" y="3486150"/>
          <p14:tracePt t="513728" x="4635500" y="3511550"/>
          <p14:tracePt t="513745" x="4629150" y="3536950"/>
          <p14:tracePt t="513761" x="4629150" y="3556000"/>
          <p14:tracePt t="513778" x="4629150" y="3568700"/>
          <p14:tracePt t="513795" x="4629150" y="3581400"/>
          <p14:tracePt t="513813" x="4629150" y="3587750"/>
          <p14:tracePt t="513829" x="4629150" y="3594100"/>
          <p14:tracePt t="513878" x="4686300" y="3581400"/>
          <p14:tracePt t="513895" x="4775200" y="3543300"/>
          <p14:tracePt t="513914" x="4876800" y="3486150"/>
          <p14:tracePt t="513928" x="4965700" y="3429000"/>
          <p14:tracePt t="513945" x="5060950" y="3365500"/>
          <p14:tracePt t="513961" x="5181600" y="3282950"/>
          <p14:tracePt t="513978" x="5283200" y="3206750"/>
          <p14:tracePt t="513995" x="5391150" y="3105150"/>
          <p14:tracePt t="514014" x="5524500" y="2927350"/>
          <p14:tracePt t="514028" x="5543550" y="2882900"/>
          <p14:tracePt t="514045" x="5568950" y="2800350"/>
          <p14:tracePt t="514065" x="5581650" y="2755900"/>
          <p14:tracePt t="514162" x="5549900" y="2768600"/>
          <p14:tracePt t="514179" x="5473700" y="2806700"/>
          <p14:tracePt t="514205" x="5340350" y="2889250"/>
          <p14:tracePt t="514216" x="5232400" y="2978150"/>
          <p14:tracePt t="514230" x="5187950" y="3016250"/>
          <p14:tracePt t="514252" x="5060950" y="3130550"/>
          <p14:tracePt t="514262" x="5016500" y="3168650"/>
          <p14:tracePt t="514279" x="4953000" y="3232150"/>
          <p14:tracePt t="514295" x="4889500" y="3308350"/>
          <p14:tracePt t="514312" x="4857750" y="3346450"/>
          <p14:tracePt t="514329" x="4826000" y="3397250"/>
          <p14:tracePt t="514345" x="4787900" y="3473450"/>
          <p14:tracePt t="514362" x="4749800" y="3568700"/>
          <p14:tracePt t="514379" x="4711700" y="3657600"/>
          <p14:tracePt t="514395" x="4692650" y="3727450"/>
          <p14:tracePt t="514412" x="4679950" y="3765550"/>
          <p14:tracePt t="514436" x="4667250" y="3810000"/>
          <p14:tracePt t="514445" x="4667250" y="3822700"/>
          <p14:tracePt t="514471" x="4667250" y="3854450"/>
          <p14:tracePt t="514478" x="4667250" y="3860800"/>
          <p14:tracePt t="514495" x="4660900" y="3892550"/>
          <p14:tracePt t="514512" x="4660900" y="3911600"/>
          <p14:tracePt t="514530" x="4660900" y="3917950"/>
          <p14:tracePt t="514579" x="4660900" y="3911600"/>
          <p14:tracePt t="514712" x="4660900" y="3917950"/>
          <p14:tracePt t="514729" x="4660900" y="3943350"/>
          <p14:tracePt t="514746" x="4660900" y="3975100"/>
          <p14:tracePt t="514765" x="4660900" y="4032250"/>
          <p14:tracePt t="514779" x="4660900" y="4044950"/>
          <p14:tracePt t="514796" x="4660900" y="4064000"/>
          <p14:tracePt t="514878" x="4660900" y="4070350"/>
          <p14:tracePt t="514891" x="4660900" y="4083050"/>
          <p14:tracePt t="514910" x="4660900" y="4095750"/>
          <p14:tracePt t="514916" x="4660900" y="4102100"/>
          <p14:tracePt t="514948" x="4654550" y="4108450"/>
          <p14:tracePt t="515004" x="4654550" y="4127500"/>
          <p14:tracePt t="515005" x="4648200" y="4146550"/>
          <p14:tracePt t="515014" x="4641850" y="4165600"/>
          <p14:tracePt t="515029" x="4641850" y="4203700"/>
          <p14:tracePt t="515046" x="4635500" y="4241800"/>
          <p14:tracePt t="515063" x="4635500" y="4273550"/>
          <p14:tracePt t="515079" x="4635500" y="4292600"/>
          <p14:tracePt t="515112" x="4635500" y="4298950"/>
          <p14:tracePt t="515137" x="4641850" y="4337050"/>
          <p14:tracePt t="515151" x="4660900" y="4400550"/>
          <p14:tracePt t="515164" x="4660900" y="4425950"/>
          <p14:tracePt t="515179" x="4667250" y="4476750"/>
          <p14:tracePt t="515196" x="4667250" y="4514850"/>
          <p14:tracePt t="515213" x="4667250" y="4540250"/>
          <p14:tracePt t="515236" x="4667250" y="4546600"/>
          <p14:tracePt t="515275" x="4673600" y="4559300"/>
          <p14:tracePt t="515285" x="4673600" y="4565650"/>
          <p14:tracePt t="515296" x="4679950" y="4578350"/>
          <p14:tracePt t="515313" x="4699000" y="4629150"/>
          <p14:tracePt t="515329" x="4724400" y="4679950"/>
          <p14:tracePt t="515346" x="4737100" y="4699000"/>
          <p14:tracePt t="515380" x="4711700" y="4629150"/>
          <p14:tracePt t="515397" x="4679950" y="4533900"/>
          <p14:tracePt t="515413" x="4673600" y="4464050"/>
          <p14:tracePt t="515429" x="4673600" y="4425950"/>
          <p14:tracePt t="515446" x="4673600" y="4419600"/>
          <p14:tracePt t="515480" x="4679950" y="4413250"/>
          <p14:tracePt t="515496" x="4686300" y="4406900"/>
          <p14:tracePt t="515520" x="4699000" y="4324350"/>
          <p14:tracePt t="515529" x="4705350" y="4292600"/>
          <p14:tracePt t="515546" x="4711700" y="4229100"/>
          <p14:tracePt t="515563" x="4730750" y="4165600"/>
          <p14:tracePt t="515580" x="4743450" y="4108450"/>
          <p14:tracePt t="515596" x="4756150" y="4070350"/>
          <p14:tracePt t="515613" x="4775200" y="4032250"/>
          <p14:tracePt t="515630" x="4781550" y="4000500"/>
          <p14:tracePt t="515648" x="4794250" y="3968750"/>
          <p14:tracePt t="515663" x="4800600" y="3937000"/>
          <p14:tracePt t="515680" x="4806950" y="3917950"/>
          <p14:tracePt t="515696" x="4806950" y="3898900"/>
          <p14:tracePt t="515713" x="4806950" y="3879850"/>
          <p14:tracePt t="515730" x="4806950" y="3841750"/>
          <p14:tracePt t="515747" x="4806950" y="3816350"/>
          <p14:tracePt t="515763" x="4806950" y="3803650"/>
          <p14:tracePt t="515885" x="4787900" y="3848100"/>
          <p14:tracePt t="515897" x="4775200" y="3886200"/>
          <p14:tracePt t="515913" x="4743450" y="3981450"/>
          <p14:tracePt t="515936" x="4692650" y="4108450"/>
          <p14:tracePt t="515946" x="4673600" y="4146550"/>
          <p14:tracePt t="515963" x="4629150" y="4235450"/>
          <p14:tracePt t="515980" x="4610100" y="4273550"/>
          <p14:tracePt t="515997" x="4597400" y="4311650"/>
          <p14:tracePt t="516013" x="4584700" y="4362450"/>
          <p14:tracePt t="516030" x="4572000" y="4445000"/>
          <p14:tracePt t="516047" x="4559300" y="4533900"/>
          <p14:tracePt t="516063" x="4540250" y="4591050"/>
          <p14:tracePt t="516083" x="4527550" y="4629150"/>
          <p14:tracePt t="516096" x="4527550" y="4641850"/>
          <p14:tracePt t="516164" x="4527550" y="4629150"/>
          <p14:tracePt t="516181" x="4533900" y="4616450"/>
          <p14:tracePt t="516198" x="4533900" y="4610100"/>
          <p14:tracePt t="516222" x="4546600" y="4584700"/>
          <p14:tracePt t="516232" x="4559300" y="4533900"/>
          <p14:tracePt t="516247" x="4591050" y="4464050"/>
          <p14:tracePt t="516263" x="4622800" y="4375150"/>
          <p14:tracePt t="516280" x="4654550" y="4279900"/>
          <p14:tracePt t="516297" x="4673600" y="4191000"/>
          <p14:tracePt t="516313" x="4692650" y="4070350"/>
          <p14:tracePt t="516330" x="4699000" y="4051300"/>
          <p14:tracePt t="516347" x="4699000" y="4000500"/>
          <p14:tracePt t="516363" x="4705350" y="3968750"/>
          <p14:tracePt t="516381" x="4705350" y="3962400"/>
          <p14:tracePt t="516430" x="4705350" y="3975100"/>
          <p14:tracePt t="516450" x="4705350" y="4013200"/>
          <p14:tracePt t="516464" x="4705350" y="4044950"/>
          <p14:tracePt t="516481" x="4692650" y="4114800"/>
          <p14:tracePt t="516502" x="4692650" y="4254500"/>
          <p14:tracePt t="516514" x="4692650" y="4286250"/>
          <p14:tracePt t="516531" x="4692650" y="4368800"/>
          <p14:tracePt t="516547" x="4692650" y="4425950"/>
          <p14:tracePt t="516565" x="4686300" y="4464050"/>
          <p14:tracePt t="516684" x="4686300" y="4451350"/>
          <p14:tracePt t="516697" x="4686300" y="4419600"/>
          <p14:tracePt t="516714" x="4686300" y="4400550"/>
          <p14:tracePt t="516730" x="4692650" y="4387850"/>
          <p14:tracePt t="516747" x="4692650" y="4375150"/>
          <p14:tracePt t="516764" x="4692650" y="4368800"/>
          <p14:tracePt t="516781" x="4692650" y="4362450"/>
          <p14:tracePt t="517631" x="4692650" y="4356100"/>
          <p14:tracePt t="517665" x="4692650" y="4343400"/>
          <p14:tracePt t="517681" x="4692650" y="4330700"/>
          <p14:tracePt t="517702" x="4692650" y="4318000"/>
          <p14:tracePt t="517715" x="4692650" y="4305300"/>
          <p14:tracePt t="517734" x="4692650" y="4286250"/>
          <p14:tracePt t="517756" x="4692650" y="4267200"/>
          <p14:tracePt t="517765" x="4692650" y="4260850"/>
          <p14:tracePt t="518117" x="4686300" y="4279900"/>
          <p14:tracePt t="518134" x="4673600" y="4292600"/>
          <p14:tracePt t="518149" x="4610100" y="4349750"/>
          <p14:tracePt t="518179" x="4489450" y="4438650"/>
          <p14:tracePt t="518192" x="4368800" y="4508500"/>
          <p14:tracePt t="518205" x="4324350" y="4533900"/>
          <p14:tracePt t="518216" x="4229100" y="4578350"/>
          <p14:tracePt t="518232" x="4133850" y="4616450"/>
          <p14:tracePt t="518248" x="4070350" y="4629150"/>
          <p14:tracePt t="518265" x="4006850" y="4648200"/>
          <p14:tracePt t="518282" x="3937000" y="4667250"/>
          <p14:tracePt t="518299" x="3835400" y="4699000"/>
          <p14:tracePt t="518315" x="3784600" y="4730750"/>
          <p14:tracePt t="518332" x="3759200" y="4743450"/>
          <p14:tracePt t="518398" x="3759200" y="4737100"/>
          <p14:tracePt t="518416" x="3752850" y="4730750"/>
          <p14:tracePt t="518432" x="3746500" y="4724400"/>
          <p14:tracePt t="518456" x="3733800" y="4711700"/>
          <p14:tracePt t="518465" x="3721100" y="4699000"/>
          <p14:tracePt t="518482" x="3708400" y="4686300"/>
          <p14:tracePt t="518499" x="3708400" y="4673600"/>
          <p14:tracePt t="518515" x="3695700" y="4660900"/>
          <p14:tracePt t="518533" x="3644900" y="4629150"/>
          <p14:tracePt t="518550" x="3536950" y="4597400"/>
          <p14:tracePt t="518566" x="3403600" y="4572000"/>
          <p14:tracePt t="518582" x="3263900" y="4559300"/>
          <p14:tracePt t="518599" x="3168650" y="4559300"/>
          <p14:tracePt t="518615" x="3105150" y="4559300"/>
          <p14:tracePt t="518636" x="3105150" y="4565650"/>
          <p14:tracePt t="518649" x="3098800" y="4565650"/>
          <p14:tracePt t="518666" x="3054350" y="4591050"/>
          <p14:tracePt t="518682" x="2952750" y="4629150"/>
          <p14:tracePt t="518699" x="2806700" y="4686300"/>
          <p14:tracePt t="518716" x="2660650" y="4756150"/>
          <p14:tracePt t="518732" x="2578100" y="4806950"/>
          <p14:tracePt t="518749" x="2559050" y="4838700"/>
          <p14:tracePt t="518766" x="2552700" y="4857750"/>
          <p14:tracePt t="518782" x="2552700" y="4864100"/>
          <p14:tracePt t="518799" x="2578100" y="4876800"/>
          <p14:tracePt t="518816" x="2616200" y="4889500"/>
          <p14:tracePt t="518832" x="2647950" y="4902200"/>
          <p14:tracePt t="518861" x="2717800" y="4953000"/>
          <p14:tracePt t="518877" x="2774950" y="4984750"/>
          <p14:tracePt t="518884" x="2832100" y="5003800"/>
          <p14:tracePt t="518899" x="3003550" y="5048250"/>
          <p14:tracePt t="518919" x="3111500" y="5073650"/>
          <p14:tracePt t="518933" x="3187700" y="5080000"/>
          <p14:tracePt t="518949" x="3225800" y="5080000"/>
          <p14:tracePt t="518966" x="3276600" y="5067300"/>
          <p14:tracePt t="518982" x="3314700" y="5048250"/>
          <p14:tracePt t="518999" x="3359150" y="5022850"/>
          <p14:tracePt t="519016" x="3416300" y="4991100"/>
          <p14:tracePt t="519033" x="3492500" y="4959350"/>
          <p14:tracePt t="519049" x="3562350" y="4933950"/>
          <p14:tracePt t="519066" x="3625850" y="4902200"/>
          <p14:tracePt t="519067" x="3651250" y="4883150"/>
          <p14:tracePt t="519083" x="3657600" y="4876800"/>
          <p14:tracePt t="519099" x="3663950" y="4864100"/>
          <p14:tracePt t="519119" x="3663950" y="4832350"/>
          <p14:tracePt t="519133" x="3651250" y="4794250"/>
          <p14:tracePt t="519149" x="3625850" y="4762500"/>
          <p14:tracePt t="519166" x="3606800" y="4743450"/>
          <p14:tracePt t="519183" x="3600450" y="4737100"/>
          <p14:tracePt t="519199" x="3594100" y="4737100"/>
          <p14:tracePt t="519216" x="3568700" y="4730750"/>
          <p14:tracePt t="519233" x="3536950" y="4730750"/>
          <p14:tracePt t="519250" x="3479800" y="4730750"/>
          <p14:tracePt t="519266" x="3435350" y="4743450"/>
          <p14:tracePt t="519284" x="3384550" y="4762500"/>
          <p14:tracePt t="519305" x="3333750" y="4794250"/>
          <p14:tracePt t="519316" x="3321050" y="4813300"/>
          <p14:tracePt t="519333" x="3314700" y="4857750"/>
          <p14:tracePt t="519350" x="3327400" y="4921250"/>
          <p14:tracePt t="519366" x="3416300" y="5010150"/>
          <p14:tracePt t="519386" x="3524250" y="5067300"/>
          <p14:tracePt t="519400" x="3778250" y="5124450"/>
          <p14:tracePt t="519416" x="4025900" y="5143500"/>
          <p14:tracePt t="519433" x="4229100" y="5143500"/>
          <p14:tracePt t="519449" x="4356100" y="5105400"/>
          <p14:tracePt t="519466" x="4489450" y="5060950"/>
          <p14:tracePt t="519483" x="4635500" y="5029200"/>
          <p14:tracePt t="519500" x="4794250" y="5010150"/>
          <p14:tracePt t="519516" x="4965700" y="5010150"/>
          <p14:tracePt t="519534" x="5130800" y="5022850"/>
          <p14:tracePt t="519562" x="5480050" y="5067300"/>
          <p14:tracePt t="519575" x="5518150" y="5067300"/>
          <p14:tracePt t="519600" x="5524500" y="5067300"/>
          <p14:tracePt t="519622" x="5524500" y="5048250"/>
          <p14:tracePt t="519633" x="5524500" y="5035550"/>
          <p14:tracePt t="519650" x="5524500" y="5029200"/>
          <p14:tracePt t="519685" x="5530850" y="5022850"/>
          <p14:tracePt t="519710" x="5645150" y="4991100"/>
          <p14:tracePt t="519720" x="5664200" y="4978400"/>
          <p14:tracePt t="519733" x="5683250" y="4965700"/>
          <p14:tracePt t="519761" x="5721350" y="4927600"/>
          <p14:tracePt t="519770" x="5727700" y="4914900"/>
          <p14:tracePt t="519783" x="5740400" y="4883150"/>
          <p14:tracePt t="519800" x="5746750" y="4826000"/>
          <p14:tracePt t="519816" x="5746750" y="4781550"/>
          <p14:tracePt t="519833" x="5746750" y="4756150"/>
          <p14:tracePt t="519850" x="5746750" y="4737100"/>
          <p14:tracePt t="519866" x="5708650" y="4711700"/>
          <p14:tracePt t="519883" x="5619750" y="4692650"/>
          <p14:tracePt t="519900" x="5473700" y="4673600"/>
          <p14:tracePt t="519917" x="5276850" y="4654550"/>
          <p14:tracePt t="519933" x="5060950" y="4648200"/>
          <p14:tracePt t="519950" x="4959350" y="4654550"/>
          <p14:tracePt t="519967" x="4876800" y="4667250"/>
          <p14:tracePt t="519989" x="4851400" y="4679950"/>
          <p14:tracePt t="519990" x="4845050" y="4692650"/>
          <p14:tracePt t="520000" x="4845050" y="4699000"/>
          <p14:tracePt t="520016" x="4851400" y="4724400"/>
          <p14:tracePt t="520033" x="4876800" y="4756150"/>
          <p14:tracePt t="520050" x="4908550" y="4787900"/>
          <p14:tracePt t="520067" x="4940300" y="4819650"/>
          <p14:tracePt t="520083" x="4978400" y="4845050"/>
          <p14:tracePt t="520101" x="5010150" y="4864100"/>
          <p14:tracePt t="520118" x="5041900" y="4870450"/>
          <p14:tracePt t="520134" x="5073650" y="4870450"/>
          <p14:tracePt t="520150" x="5092700" y="4864100"/>
          <p14:tracePt t="520167" x="5118100" y="4851400"/>
          <p14:tracePt t="520168" x="5137150" y="4845050"/>
          <p14:tracePt t="520201" x="5187950" y="4813300"/>
          <p14:tracePt t="520223" x="5194300" y="4806950"/>
          <p14:tracePt t="520326" x="5194300" y="4819650"/>
          <p14:tracePt t="520334" x="5187950" y="4826000"/>
          <p14:tracePt t="520350" x="5162550" y="4857750"/>
          <p14:tracePt t="520367" x="5137150" y="4889500"/>
          <p14:tracePt t="520384" x="5105400" y="4927600"/>
          <p14:tracePt t="520401" x="5099050" y="4940300"/>
          <p14:tracePt t="520829" x="5143500" y="4921250"/>
          <p14:tracePt t="520843" x="5200650" y="4895850"/>
          <p14:tracePt t="520854" x="5232400" y="4883150"/>
          <p14:tracePt t="520886" x="5378450" y="4851400"/>
          <p14:tracePt t="520901" x="5429250" y="4851400"/>
          <p14:tracePt t="520917" x="5461000" y="4851400"/>
          <p14:tracePt t="521034" x="5467350" y="4838700"/>
          <p14:tracePt t="521051" x="5473700" y="4819650"/>
          <p14:tracePt t="521068" x="5473700" y="4813300"/>
          <p14:tracePt t="521084" x="5473700" y="4806950"/>
          <p14:tracePt t="521118" x="5467350" y="4800600"/>
          <p14:tracePt t="521134" x="5461000" y="4794250"/>
          <p14:tracePt t="521164" x="5416550" y="4775200"/>
          <p14:tracePt t="521181" x="5397500" y="4768850"/>
          <p14:tracePt t="521196" x="5391150" y="4768850"/>
          <p14:tracePt t="521207" x="5384800" y="4775200"/>
          <p14:tracePt t="521218" x="5365750" y="4800600"/>
          <p14:tracePt t="521234" x="5346700" y="4826000"/>
          <p14:tracePt t="521251" x="5334000" y="4845050"/>
          <p14:tracePt t="521268" x="5314950" y="4864100"/>
          <p14:tracePt t="521285" x="5314950" y="4870450"/>
          <p14:tracePt t="521338" x="5314950" y="4883150"/>
          <p14:tracePt t="521351" x="5321300" y="4889500"/>
          <p14:tracePt t="521375" x="5372100" y="4933950"/>
          <p14:tracePt t="521385" x="5391150" y="4946650"/>
          <p14:tracePt t="521401" x="5422900" y="4959350"/>
          <p14:tracePt t="521418" x="5480050" y="4972050"/>
          <p14:tracePt t="521434" x="5524500" y="4972050"/>
          <p14:tracePt t="521451" x="5562600" y="4972050"/>
          <p14:tracePt t="521468" x="5600700" y="4953000"/>
          <p14:tracePt t="521491" x="5632450" y="4927600"/>
          <p14:tracePt t="521501" x="5651500" y="4908550"/>
          <p14:tracePt t="521518" x="5657850" y="4895850"/>
          <p14:tracePt t="521595" x="5651500" y="4889500"/>
          <p14:tracePt t="521604" x="5638800" y="4889500"/>
          <p14:tracePt t="521632" x="5594350" y="4883150"/>
          <p14:tracePt t="521652" x="5568950" y="4883150"/>
          <p14:tracePt t="521670" x="5549900" y="4883150"/>
          <p14:tracePt t="521685" x="5530850" y="4876800"/>
          <p14:tracePt t="521702" x="5511800" y="4876800"/>
          <p14:tracePt t="521718" x="5499100" y="4876800"/>
          <p14:tracePt t="521735" x="5486400" y="4876800"/>
          <p14:tracePt t="521752" x="5480050" y="4876800"/>
          <p14:tracePt t="521768" x="5473700" y="4876800"/>
          <p14:tracePt t="521785" x="5461000" y="4876800"/>
          <p14:tracePt t="521808" x="5422900" y="4876800"/>
          <p14:tracePt t="521818" x="5403850" y="4876800"/>
          <p14:tracePt t="521836" x="5365750" y="4876800"/>
          <p14:tracePt t="521852" x="5327650" y="4876800"/>
          <p14:tracePt t="521868" x="5283200" y="4876800"/>
          <p14:tracePt t="521885" x="5264150" y="4870450"/>
          <p14:tracePt t="522087" x="5251450" y="4895850"/>
          <p14:tracePt t="522102" x="5232400" y="4908550"/>
          <p14:tracePt t="522118" x="5226050" y="4927600"/>
          <p14:tracePt t="522136" x="5213350" y="4933950"/>
          <p14:tracePt t="524337" x="5175250" y="4940300"/>
          <p14:tracePt t="524354" x="5086350" y="4940300"/>
          <p14:tracePt t="524370" x="5073650" y="4940300"/>
          <p14:tracePt t="524423" x="5060950" y="4927600"/>
          <p14:tracePt t="524437" x="5035550" y="4908550"/>
          <p14:tracePt t="524454" x="4876800" y="4845050"/>
          <p14:tracePt t="524455" x="4737100" y="4800600"/>
          <p14:tracePt t="524471" x="4622800" y="4775200"/>
          <p14:tracePt t="524487" x="4318000" y="4718050"/>
          <p14:tracePt t="524504" x="3930650" y="4686300"/>
          <p14:tracePt t="524526" x="3873500" y="4654550"/>
          <p14:tracePt t="524539" x="3867150" y="4635500"/>
          <p14:tracePt t="524554" x="3816350" y="4591050"/>
          <p14:tracePt t="524570" x="3708400" y="4552950"/>
          <p14:tracePt t="524587" x="3549650" y="4521200"/>
          <p14:tracePt t="524609" x="3365500" y="4470400"/>
          <p14:tracePt t="524620" x="3314700" y="4451350"/>
          <p14:tracePt t="524637" x="3263900" y="4419600"/>
          <p14:tracePt t="524656" x="3257550" y="4387850"/>
          <p14:tracePt t="524671" x="3244850" y="4356100"/>
          <p14:tracePt t="524687" x="3117850" y="4298950"/>
          <p14:tracePt t="524704" x="2990850" y="4279900"/>
          <p14:tracePt t="524721" x="2501900" y="4229100"/>
          <p14:tracePt t="524737" x="2203450" y="4197350"/>
          <p14:tracePt t="524754" x="1987550" y="4178300"/>
          <p14:tracePt t="524771" x="1962150" y="4171950"/>
          <p14:tracePt t="524787" x="2006600" y="4159250"/>
          <p14:tracePt t="524805" x="2159000" y="4140200"/>
          <p14:tracePt t="524821" x="2374900" y="4133850"/>
          <p14:tracePt t="524843" x="2628900" y="4178300"/>
          <p14:tracePt t="524854" x="2698750" y="4203700"/>
          <p14:tracePt t="524871" x="2819400" y="4260850"/>
          <p14:tracePt t="524896" x="3003550" y="4330700"/>
          <p14:tracePt t="524907" x="3111500" y="4356100"/>
          <p14:tracePt t="524921" x="3181350" y="4368800"/>
          <p14:tracePt t="524937" x="3460750" y="4375150"/>
          <p14:tracePt t="524954" x="3670300" y="4368800"/>
          <p14:tracePt t="524971" x="3810000" y="4368800"/>
          <p14:tracePt t="524987" x="4248150" y="4368800"/>
          <p14:tracePt t="525004" x="4540250" y="4375150"/>
          <p14:tracePt t="525021" x="4838700" y="4381500"/>
          <p14:tracePt t="525038" x="5067300" y="4394200"/>
          <p14:tracePt t="525054" x="5327650" y="4400550"/>
          <p14:tracePt t="525072" x="5638800" y="4406900"/>
          <p14:tracePt t="525088" x="6057900" y="4419600"/>
          <p14:tracePt t="525105" x="6381750" y="4425950"/>
          <p14:tracePt t="525131" x="6972300" y="4425950"/>
          <p14:tracePt t="525161" x="7258050" y="4425950"/>
          <p14:tracePt t="525171" x="7359650" y="4419600"/>
          <p14:tracePt t="525188" x="7734300" y="4419600"/>
          <p14:tracePt t="525204" x="8039100" y="4425950"/>
          <p14:tracePt t="525221" x="8343900" y="4425950"/>
          <p14:tracePt t="525238" x="8559800" y="4419600"/>
          <p14:tracePt t="525255" x="8750300" y="4400550"/>
          <p14:tracePt t="525276" x="8909050" y="4375150"/>
          <p14:tracePt t="525288" x="9055100" y="4356100"/>
          <p14:tracePt t="525304" x="9258300" y="4349750"/>
          <p14:tracePt t="525321" x="9442450" y="4356100"/>
          <p14:tracePt t="525338" x="9613900" y="4362450"/>
          <p14:tracePt t="525355" x="9779000" y="4362450"/>
          <p14:tracePt t="525371" x="9848850" y="4349750"/>
          <p14:tracePt t="525388" x="9874250" y="4330700"/>
          <p14:tracePt t="525405" x="9893300" y="4318000"/>
          <p14:tracePt t="525431" x="9956800" y="4292600"/>
          <p14:tracePt t="525444" x="9963150" y="4286250"/>
          <p14:tracePt t="525460" x="9988550" y="4279900"/>
          <p14:tracePt t="525472" x="10007600" y="4273550"/>
          <p14:tracePt t="525488" x="10026650" y="4267200"/>
          <p14:tracePt t="525505" x="10039350" y="4260850"/>
          <p14:tracePt t="525522" x="10045700" y="4248150"/>
          <p14:tracePt t="525538" x="10071100" y="4241800"/>
          <p14:tracePt t="525555" x="10134600" y="4229100"/>
          <p14:tracePt t="525573" x="10229850" y="4216400"/>
          <p14:tracePt t="525603" x="10401300" y="4184650"/>
          <p14:tracePt t="525622" x="10420350" y="4165600"/>
          <p14:tracePt t="525638" x="10426700" y="4159250"/>
          <p14:tracePt t="525655" x="10433050" y="4140200"/>
          <p14:tracePt t="525679" x="10414000" y="4114800"/>
          <p14:tracePt t="525692" x="10414000" y="4108450"/>
          <p14:tracePt t="525705" x="10394950" y="4083050"/>
          <p14:tracePt t="525722" x="10382250" y="4076700"/>
          <p14:tracePt t="525741" x="10375900" y="4064000"/>
          <p14:tracePt t="525755" x="10350500" y="4057650"/>
          <p14:tracePt t="525771" x="10299700" y="4051300"/>
          <p14:tracePt t="525788" x="10128250" y="4025900"/>
          <p14:tracePt t="525805" x="9925050" y="4006850"/>
          <p14:tracePt t="525822" x="9690100" y="3981450"/>
          <p14:tracePt t="525838" x="9531350" y="3968750"/>
          <p14:tracePt t="525855" x="9398000" y="3956050"/>
          <p14:tracePt t="525879" x="9245600" y="3949700"/>
          <p14:tracePt t="525888" x="9201150" y="3949700"/>
          <p14:tracePt t="525905" x="9099550" y="3949700"/>
          <p14:tracePt t="525925" x="8763000" y="3981450"/>
          <p14:tracePt t="525938" x="8483600" y="4013200"/>
          <p14:tracePt t="525955" x="8096250" y="4044950"/>
          <p14:tracePt t="525972" x="7829550" y="4057650"/>
          <p14:tracePt t="525989" x="7588250" y="4057650"/>
          <p14:tracePt t="526005" x="7461250" y="4044950"/>
          <p14:tracePt t="526022" x="7372350" y="4025900"/>
          <p14:tracePt t="526038" x="7283450" y="4006850"/>
          <p14:tracePt t="526061" x="7105650" y="3981450"/>
          <p14:tracePt t="526072" x="6997700" y="3975100"/>
          <p14:tracePt t="526089" x="6813550" y="3962400"/>
          <p14:tracePt t="526112" x="6464300" y="3949700"/>
          <p14:tracePt t="526122" x="6369050" y="3943350"/>
          <p14:tracePt t="526139" x="6197600" y="3930650"/>
          <p14:tracePt t="526155" x="6064250" y="3911600"/>
          <p14:tracePt t="526172" x="5848350" y="3886200"/>
          <p14:tracePt t="526189" x="5600700" y="3873500"/>
          <p14:tracePt t="526210" x="5321300" y="3867150"/>
          <p14:tracePt t="526222" x="5003800" y="3860800"/>
          <p14:tracePt t="526238" x="4679950" y="3841750"/>
          <p14:tracePt t="526255" x="4438650" y="3822700"/>
          <p14:tracePt t="526272" x="4184650" y="3790950"/>
          <p14:tracePt t="526289" x="4019550" y="3759200"/>
          <p14:tracePt t="526310" x="3879850" y="3733800"/>
          <p14:tracePt t="526322" x="3803650" y="3727450"/>
          <p14:tracePt t="526339" x="3644900" y="3721100"/>
          <p14:tracePt t="526356" x="3454400" y="3721100"/>
          <p14:tracePt t="526373" x="3225800" y="3727450"/>
          <p14:tracePt t="526399" x="2781300" y="3733800"/>
          <p14:tracePt t="526412" x="2743200" y="3733800"/>
          <p14:tracePt t="526422" x="2673350" y="3727450"/>
          <p14:tracePt t="526443" x="2660650" y="3721100"/>
          <p14:tracePt t="526472" x="2647950" y="3721100"/>
          <p14:tracePt t="526489" x="2597150" y="3721100"/>
          <p14:tracePt t="526505" x="2495550" y="3727450"/>
          <p14:tracePt t="526522" x="2387600" y="3733800"/>
          <p14:tracePt t="526539" x="2317750" y="3746500"/>
          <p14:tracePt t="526555" x="2298700" y="3746500"/>
          <p14:tracePt t="526572" x="2298700" y="3752850"/>
          <p14:tracePt t="526613" x="2286000" y="3765550"/>
          <p14:tracePt t="526630" x="2222500" y="3810000"/>
          <p14:tracePt t="526639" x="2184400" y="3829050"/>
          <p14:tracePt t="526655" x="2101850" y="3867150"/>
          <p14:tracePt t="526672" x="2051050" y="3898900"/>
          <p14:tracePt t="526689" x="2051050" y="3911600"/>
          <p14:tracePt t="526706" x="2057400" y="3917950"/>
          <p14:tracePt t="526722" x="2076450" y="3930650"/>
          <p14:tracePt t="526741" x="2089150" y="3956050"/>
          <p14:tracePt t="526755" x="2089150" y="4032250"/>
          <p14:tracePt t="526773" x="2089150" y="4102100"/>
          <p14:tracePt t="526789" x="2089150" y="4171950"/>
          <p14:tracePt t="526806" x="2089150" y="4203700"/>
          <p14:tracePt t="526822" x="2101850" y="4222750"/>
          <p14:tracePt t="526839" x="2133600" y="4235450"/>
          <p14:tracePt t="526856" x="2203450" y="4248150"/>
          <p14:tracePt t="526872" x="2292350" y="4254500"/>
          <p14:tracePt t="526889" x="2336800" y="4267200"/>
          <p14:tracePt t="526912" x="2381250" y="4305300"/>
          <p14:tracePt t="526922" x="2400300" y="4318000"/>
          <p14:tracePt t="526939" x="2444750" y="4337050"/>
          <p14:tracePt t="526956" x="2495550" y="4349750"/>
          <p14:tracePt t="526973" x="2578100" y="4349750"/>
          <p14:tracePt t="526990" x="2705100" y="4349750"/>
          <p14:tracePt t="527006" x="2978150" y="4318000"/>
          <p14:tracePt t="527022" x="3168650" y="4311650"/>
          <p14:tracePt t="527039" x="3384550" y="4305300"/>
          <p14:tracePt t="527056" x="3568700" y="4305300"/>
          <p14:tracePt t="527073" x="3841750" y="4311650"/>
          <p14:tracePt t="527089" x="4076700" y="4324350"/>
          <p14:tracePt t="527113" x="4502150" y="4343400"/>
          <p14:tracePt t="527123" x="4616450" y="4343400"/>
          <p14:tracePt t="527139" x="4902200" y="4343400"/>
          <p14:tracePt t="527157" x="5118100" y="4343400"/>
          <p14:tracePt t="527173" x="5302250" y="4337050"/>
          <p14:tracePt t="527191" x="5365750" y="4337050"/>
          <p14:tracePt t="527223" x="5378450" y="4337050"/>
          <p14:tracePt t="533394" x="5353050" y="4362450"/>
          <p14:tracePt t="533411" x="5302250" y="4400550"/>
          <p14:tracePt t="533429" x="5213350" y="4464050"/>
          <p14:tracePt t="533446" x="5099050" y="4527550"/>
          <p14:tracePt t="533461" x="5029200" y="4578350"/>
          <p14:tracePt t="533478" x="4984750" y="4622800"/>
          <p14:tracePt t="533500" x="4959350" y="4648200"/>
          <p14:tracePt t="533511" x="4940300" y="4673600"/>
          <p14:tracePt t="533528" x="4914900" y="4699000"/>
          <p14:tracePt t="533553" x="4870450" y="4768850"/>
          <p14:tracePt t="533568" x="4845050" y="4832350"/>
          <p14:tracePt t="533588" x="4832350" y="4876800"/>
          <p14:tracePt t="533596" x="4832350" y="4895850"/>
          <p14:tracePt t="533611" x="4826000" y="4940300"/>
          <p14:tracePt t="533628" x="4819650" y="4965700"/>
          <p14:tracePt t="533645" x="4813300" y="4997450"/>
          <p14:tracePt t="533662" x="4813300" y="5022850"/>
          <p14:tracePt t="533678" x="4813300" y="5041900"/>
          <p14:tracePt t="533695" x="4813300" y="5054600"/>
          <p14:tracePt t="533711" x="4838700" y="5105400"/>
          <p14:tracePt t="533730" x="4864100" y="5124450"/>
          <p14:tracePt t="533745" x="4902200" y="5130800"/>
          <p14:tracePt t="533762" x="4965700" y="5130800"/>
          <p14:tracePt t="533790" x="5067300" y="5118100"/>
          <p14:tracePt t="533792" x="5111750" y="5099050"/>
          <p14:tracePt t="533804" x="5156200" y="5086350"/>
          <p14:tracePt t="533820" x="5245100" y="5060950"/>
          <p14:tracePt t="533841" x="5359400" y="5035550"/>
          <p14:tracePt t="533852" x="5391150" y="5029200"/>
          <p14:tracePt t="533863" x="5416550" y="5022850"/>
          <p14:tracePt t="533878" x="5454650" y="5016500"/>
          <p14:tracePt t="533895" x="5486400" y="5010150"/>
          <p14:tracePt t="533915" x="5524500" y="4997450"/>
          <p14:tracePt t="533928" x="5537200" y="4991100"/>
          <p14:tracePt t="533945" x="5556250" y="4972050"/>
          <p14:tracePt t="533972" x="5600700" y="4927600"/>
          <p14:tracePt t="533983" x="5613400" y="4914900"/>
          <p14:tracePt t="533996" x="5632450" y="4883150"/>
          <p14:tracePt t="534012" x="5638800" y="4851400"/>
          <p14:tracePt t="534028" x="5651500" y="4819650"/>
          <p14:tracePt t="534046" x="5651500" y="4781550"/>
          <p14:tracePt t="534065" x="5626100" y="4718050"/>
          <p14:tracePt t="534078" x="5619750" y="4705350"/>
          <p14:tracePt t="534095" x="5594350" y="4679950"/>
          <p14:tracePt t="534112" x="5588000" y="4673600"/>
          <p14:tracePt t="534129" x="5581650" y="4673600"/>
          <p14:tracePt t="534145" x="5575300" y="4667250"/>
          <p14:tracePt t="534162" x="5568950" y="4660900"/>
          <p14:tracePt t="534181" x="5549900" y="4654550"/>
          <p14:tracePt t="534201" x="5524500" y="4648200"/>
          <p14:tracePt t="534213" x="5473700" y="4641850"/>
          <p14:tracePt t="534229" x="5410200" y="4641850"/>
          <p14:tracePt t="534245" x="5346700" y="4648200"/>
          <p14:tracePt t="534262" x="5289550" y="4654550"/>
          <p14:tracePt t="534279" x="5257800" y="4660900"/>
          <p14:tracePt t="534304" x="5232400" y="4660900"/>
          <p14:tracePt t="534315" x="5207000" y="4667250"/>
          <p14:tracePt t="534329" x="5194300" y="4673600"/>
          <p14:tracePt t="534345" x="5111750" y="4699000"/>
          <p14:tracePt t="534362" x="5022850" y="4737100"/>
          <p14:tracePt t="534379" x="4921250" y="4775200"/>
          <p14:tracePt t="534395" x="4845050" y="4800600"/>
          <p14:tracePt t="534412" x="4819650" y="4813300"/>
          <p14:tracePt t="534429" x="4813300" y="4819650"/>
          <p14:tracePt t="534462" x="4813300" y="4826000"/>
          <p14:tracePt t="534478" x="4813300" y="4851400"/>
          <p14:tracePt t="534495" x="4806950" y="4908550"/>
          <p14:tracePt t="534514" x="4794250" y="5010150"/>
          <p14:tracePt t="534529" x="4794250" y="5035550"/>
          <p14:tracePt t="534545" x="4794250" y="5073650"/>
          <p14:tracePt t="534871" x="4806950" y="5067300"/>
          <p14:tracePt t="534879" x="4819650" y="5060950"/>
          <p14:tracePt t="534898" x="4838700" y="5041900"/>
          <p14:tracePt t="534913" x="4845050" y="5041900"/>
          <p14:tracePt t="539036" x="4832350" y="5041900"/>
          <p14:tracePt t="539049" x="4787900" y="5035550"/>
          <p14:tracePt t="539074" x="4673600" y="5003800"/>
          <p14:tracePt t="539082" x="4648200" y="4997450"/>
          <p14:tracePt t="539099" x="4629150" y="4991100"/>
          <p14:tracePt t="539216" x="4622800" y="4997450"/>
          <p14:tracePt t="539233" x="4622800" y="5022850"/>
          <p14:tracePt t="539276" x="4641850" y="5060950"/>
          <p14:tracePt t="539277" x="4667250" y="5073650"/>
          <p14:tracePt t="539287" x="4711700" y="5086350"/>
          <p14:tracePt t="539303" x="4813300" y="5111750"/>
          <p14:tracePt t="539318" x="4895850" y="5130800"/>
          <p14:tracePt t="539335" x="5080000" y="5181600"/>
          <p14:tracePt t="539358" x="5194300" y="5194300"/>
          <p14:tracePt t="539366" x="5219700" y="5194300"/>
          <p14:tracePt t="539383" x="5270500" y="5187950"/>
          <p14:tracePt t="539399" x="5340350" y="5168900"/>
          <p14:tracePt t="539416" x="5403850" y="5137150"/>
          <p14:tracePt t="539433" x="5448300" y="5111750"/>
          <p14:tracePt t="539450" x="5492750" y="5080000"/>
          <p14:tracePt t="539466" x="5524500" y="5048250"/>
          <p14:tracePt t="539493" x="5556250" y="4997450"/>
          <p14:tracePt t="539509" x="5562600" y="4978400"/>
          <p14:tracePt t="539526" x="5562600" y="4946650"/>
          <p14:tracePt t="539534" x="5562600" y="4908550"/>
          <p14:tracePt t="539550" x="5568950" y="4845050"/>
          <p14:tracePt t="539567" x="5568950" y="4787900"/>
          <p14:tracePt t="539583" x="5568950" y="4730750"/>
          <p14:tracePt t="539600" x="5524500" y="4686300"/>
          <p14:tracePt t="539617" x="5461000" y="4667250"/>
          <p14:tracePt t="539634" x="5397500" y="4660900"/>
          <p14:tracePt t="539650" x="5308600" y="4673600"/>
          <p14:tracePt t="539667" x="5213350" y="4705350"/>
          <p14:tracePt t="539693" x="5073650" y="4749800"/>
          <p14:tracePt t="539704" x="4984750" y="4775200"/>
          <p14:tracePt t="539717" x="4927600" y="4787900"/>
          <p14:tracePt t="539734" x="4826000" y="4813300"/>
          <p14:tracePt t="539750" x="4711700" y="4845050"/>
          <p14:tracePt t="539774" x="4521200" y="4895850"/>
          <p14:tracePt t="539775" x="4406900" y="4927600"/>
          <p14:tracePt t="539785" x="4298950" y="4953000"/>
          <p14:tracePt t="539800" x="4114800" y="4972050"/>
          <p14:tracePt t="539816" x="4019550" y="4978400"/>
          <p14:tracePt t="539833" x="3816350" y="4972050"/>
          <p14:tracePt t="539854" x="3632200" y="4946650"/>
          <p14:tracePt t="539868" x="3397250" y="4927600"/>
          <p14:tracePt t="539890" x="2984500" y="4895850"/>
          <p14:tracePt t="539911" x="2717800" y="4870450"/>
          <p14:tracePt t="539916" x="2584450" y="4864100"/>
          <p14:tracePt t="539933" x="2451100" y="4857750"/>
          <p14:tracePt t="539950" x="2425700" y="4851400"/>
          <p14:tracePt t="540158" x="2432050" y="4857750"/>
          <p14:tracePt t="540167" x="2444750" y="4870450"/>
          <p14:tracePt t="540184" x="2508250" y="4927600"/>
          <p14:tracePt t="540202" x="2603500" y="4965700"/>
          <p14:tracePt t="540218" x="2724150" y="4997450"/>
          <p14:tracePt t="540238" x="2933700" y="5029200"/>
          <p14:tracePt t="540250" x="3003550" y="5035550"/>
          <p14:tracePt t="540268" x="3187700" y="5035550"/>
          <p14:tracePt t="540283" x="3295650" y="5022850"/>
          <p14:tracePt t="540300" x="3384550" y="5003800"/>
          <p14:tracePt t="540317" x="3441700" y="4978400"/>
          <p14:tracePt t="540334" x="3486150" y="4946650"/>
          <p14:tracePt t="540350" x="3530600" y="4908550"/>
          <p14:tracePt t="540367" x="3543300" y="4870450"/>
          <p14:tracePt t="540384" x="3543300" y="4845050"/>
          <p14:tracePt t="540401" x="3543300" y="4806950"/>
          <p14:tracePt t="540417" x="3530600" y="4768850"/>
          <p14:tracePt t="540434" x="3517900" y="4737100"/>
          <p14:tracePt t="540457" x="3486150" y="4692650"/>
          <p14:tracePt t="540471" x="3467100" y="4660900"/>
          <p14:tracePt t="540484" x="3454400" y="4641850"/>
          <p14:tracePt t="540502" x="3435350" y="4622800"/>
          <p14:tracePt t="540517" x="3403600" y="4597400"/>
          <p14:tracePt t="540534" x="3352800" y="4578350"/>
          <p14:tracePt t="540550" x="3257550" y="4559300"/>
          <p14:tracePt t="540567" x="3162300" y="4552950"/>
          <p14:tracePt t="540584" x="3073400" y="4552950"/>
          <p14:tracePt t="540600" x="2978150" y="4552950"/>
          <p14:tracePt t="540617" x="2908300" y="4552950"/>
          <p14:tracePt t="540635" x="2863850" y="4552950"/>
          <p14:tracePt t="540659" x="2857500" y="4552950"/>
          <p14:tracePt t="540667" x="2851150" y="4552950"/>
          <p14:tracePt t="540684" x="2774950" y="4559300"/>
          <p14:tracePt t="540700" x="2667000" y="4578350"/>
          <p14:tracePt t="540717" x="2540000" y="4597400"/>
          <p14:tracePt t="540734" x="2444750" y="4616450"/>
          <p14:tracePt t="540756" x="2393950" y="4635500"/>
          <p14:tracePt t="540767" x="2387600" y="4648200"/>
          <p14:tracePt t="540784" x="2387600" y="4667250"/>
          <p14:tracePt t="540801" x="2387600" y="4686300"/>
          <p14:tracePt t="540817" x="2387600" y="4718050"/>
          <p14:tracePt t="540834" x="2393950" y="4756150"/>
          <p14:tracePt t="540851" x="2406650" y="4800600"/>
          <p14:tracePt t="540870" x="2444750" y="4857750"/>
          <p14:tracePt t="540900" x="2565400" y="4946650"/>
          <p14:tracePt t="540918" x="2667000" y="4978400"/>
          <p14:tracePt t="540941" x="2851150" y="5010150"/>
          <p14:tracePt t="540952" x="2895600" y="5010150"/>
          <p14:tracePt t="540967" x="3041650" y="5010150"/>
          <p14:tracePt t="540984" x="3232150" y="4984750"/>
          <p14:tracePt t="541001" x="3352800" y="4940300"/>
          <p14:tracePt t="541018" x="3479800" y="4876800"/>
          <p14:tracePt t="541039" x="3524250" y="4845050"/>
          <p14:tracePt t="541053" x="3549650" y="4819650"/>
          <p14:tracePt t="541068" x="3556000" y="4794250"/>
          <p14:tracePt t="541085" x="3556000" y="4781550"/>
          <p14:tracePt t="541101" x="3549650" y="4762500"/>
          <p14:tracePt t="541118" x="3524250" y="4737100"/>
          <p14:tracePt t="541134" x="3479800" y="4705350"/>
          <p14:tracePt t="541152" x="3448050" y="4686300"/>
          <p14:tracePt t="541181" x="3397250" y="4660900"/>
          <p14:tracePt t="541232" x="3390900" y="4660900"/>
          <p14:tracePt t="541251" x="3359150" y="4667250"/>
          <p14:tracePt t="541268" x="3314700" y="4686300"/>
          <p14:tracePt t="541286" x="3289300" y="4705350"/>
          <p14:tracePt t="541302" x="3276600" y="4718050"/>
          <p14:tracePt t="541318" x="3270250" y="4724400"/>
          <p14:tracePt t="541474" x="3257550" y="4724400"/>
          <p14:tracePt t="541485" x="3244850" y="4724400"/>
          <p14:tracePt t="541502" x="3162300" y="4705350"/>
          <p14:tracePt t="541518" x="3041650" y="4692650"/>
          <p14:tracePt t="541535" x="2908300" y="4692650"/>
          <p14:tracePt t="541551" x="2762250" y="4699000"/>
          <p14:tracePt t="541568" x="2622550" y="4711700"/>
          <p14:tracePt t="541593" x="2457450" y="4749800"/>
          <p14:tracePt t="541618" x="2438400" y="4775200"/>
          <p14:tracePt t="541636" x="2432050" y="4819650"/>
          <p14:tracePt t="541653" x="2444750" y="4883150"/>
          <p14:tracePt t="541672" x="2489200" y="4946650"/>
          <p14:tracePt t="541674" x="2514600" y="4972050"/>
          <p14:tracePt t="541690" x="2590800" y="5022850"/>
          <p14:tracePt t="541701" x="2641600" y="5035550"/>
          <p14:tracePt t="541718" x="2749550" y="5048250"/>
          <p14:tracePt t="541735" x="2863850" y="5041900"/>
          <p14:tracePt t="541752" x="2978150" y="5016500"/>
          <p14:tracePt t="541768" x="3124200" y="4972050"/>
          <p14:tracePt t="541797" x="3346450" y="4864100"/>
          <p14:tracePt t="541813" x="3384550" y="4819650"/>
          <p14:tracePt t="541828" x="3384550" y="4794250"/>
          <p14:tracePt t="541837" x="3378200" y="4787900"/>
          <p14:tracePt t="541851" x="3352800" y="4756150"/>
          <p14:tracePt t="541868" x="3308350" y="4730750"/>
          <p14:tracePt t="541885" x="3251200" y="4711700"/>
          <p14:tracePt t="541902" x="3162300" y="4679950"/>
          <p14:tracePt t="541918" x="3098800" y="4667250"/>
          <p14:tracePt t="541935" x="3054350" y="4654550"/>
          <p14:tracePt t="541952" x="2997200" y="4654550"/>
          <p14:tracePt t="541968" x="2933700" y="4673600"/>
          <p14:tracePt t="541985" x="2838450" y="4699000"/>
          <p14:tracePt t="542002" x="2755900" y="4730750"/>
          <p14:tracePt t="542018" x="2692400" y="4762500"/>
          <p14:tracePt t="542035" x="2679700" y="4787900"/>
          <p14:tracePt t="542052" x="2686050" y="4813300"/>
          <p14:tracePt t="542069" x="2711450" y="4845050"/>
          <p14:tracePt t="542097" x="2882900" y="4895850"/>
          <p14:tracePt t="542110" x="3073400" y="4921250"/>
          <p14:tracePt t="542118" x="3143250" y="4927600"/>
          <p14:tracePt t="542135" x="3397250" y="4946650"/>
          <p14:tracePt t="542152" x="3644900" y="4959350"/>
          <p14:tracePt t="542169" x="3930650" y="4972050"/>
          <p14:tracePt t="542185" x="4216400" y="4972050"/>
          <p14:tracePt t="542202" x="4495800" y="4972050"/>
          <p14:tracePt t="542218" x="4699000" y="4946650"/>
          <p14:tracePt t="542240" x="5016500" y="4889500"/>
          <p14:tracePt t="542252" x="5092700" y="4870450"/>
          <p14:tracePt t="542278" x="5276850" y="4813300"/>
          <p14:tracePt t="542288" x="5334000" y="4787900"/>
          <p14:tracePt t="542302" x="5346700" y="4768850"/>
          <p14:tracePt t="542319" x="5353050" y="4756150"/>
          <p14:tracePt t="542335" x="5359400" y="4743450"/>
          <p14:tracePt t="542469" x="5346700" y="4743450"/>
          <p14:tracePt t="542486" x="5295900" y="4756150"/>
          <p14:tracePt t="542503" x="5238750" y="4775200"/>
          <p14:tracePt t="542528" x="5181600" y="4806950"/>
          <p14:tracePt t="542540" x="5130800" y="4851400"/>
          <p14:tracePt t="542556" x="5092700" y="4889500"/>
          <p14:tracePt t="542569" x="5086350" y="4908550"/>
          <p14:tracePt t="542586" x="5054600" y="4972050"/>
          <p14:tracePt t="542603" x="5073650" y="5016500"/>
          <p14:tracePt t="542632" x="5226050" y="5073650"/>
          <p14:tracePt t="542633" x="5334000" y="5086350"/>
          <p14:tracePt t="542644" x="5410200" y="5092700"/>
          <p14:tracePt t="542656" x="5511800" y="5092700"/>
          <p14:tracePt t="542657" x="5600700" y="5092700"/>
          <p14:tracePt t="542669" x="5676900" y="5080000"/>
          <p14:tracePt t="542686" x="5816600" y="5041900"/>
          <p14:tracePt t="542702" x="5918200" y="4997450"/>
          <p14:tracePt t="542719" x="5969000" y="4959350"/>
          <p14:tracePt t="542736" x="5988050" y="4927600"/>
          <p14:tracePt t="542753" x="5994400" y="4914900"/>
          <p14:tracePt t="542769" x="6000750" y="4908550"/>
          <p14:tracePt t="542809" x="5994400" y="4895850"/>
          <p14:tracePt t="542821" x="5962650" y="4876800"/>
          <p14:tracePt t="542836" x="5905500" y="4857750"/>
          <p14:tracePt t="542853" x="5829300" y="4845050"/>
          <p14:tracePt t="542869" x="5778500" y="4838700"/>
          <p14:tracePt t="542886" x="5734050" y="4832350"/>
          <p14:tracePt t="542902" x="5664200" y="4832350"/>
          <p14:tracePt t="542919" x="5619750" y="4838700"/>
          <p14:tracePt t="542936" x="5581650" y="4845050"/>
          <p14:tracePt t="542953" x="5543550" y="4870450"/>
          <p14:tracePt t="542969" x="5480050" y="4902200"/>
          <p14:tracePt t="542986" x="5397500" y="4953000"/>
          <p14:tracePt t="543002" x="5321300" y="4997450"/>
          <p14:tracePt t="543019" x="5276850" y="5022850"/>
          <p14:tracePt t="543043" x="5194300" y="5054600"/>
          <p14:tracePt t="543052" x="5156200" y="5067300"/>
          <p14:tracePt t="543069" x="5137150" y="5080000"/>
          <p14:tracePt t="543093" x="5099050" y="5149850"/>
          <p14:tracePt t="543105" x="5092700" y="5175250"/>
          <p14:tracePt t="543119" x="5092700" y="5232400"/>
          <p14:tracePt t="543136" x="5099050" y="5270500"/>
          <p14:tracePt t="543153" x="5105400" y="5283200"/>
          <p14:tracePt t="543227" x="5111750" y="5283200"/>
          <p14:tracePt t="543237" x="5118100" y="5283200"/>
          <p14:tracePt t="543253" x="5149850" y="5283200"/>
          <p14:tracePt t="543270" x="5181600" y="5276850"/>
          <p14:tracePt t="543286" x="5187950" y="5264150"/>
          <p14:tracePt t="543303" x="5194300" y="5245100"/>
          <p14:tracePt t="543319" x="5194300" y="5213350"/>
          <p14:tracePt t="543336" x="5194300" y="5187950"/>
          <p14:tracePt t="543353" x="5181600" y="5143500"/>
          <p14:tracePt t="543381" x="5168900" y="5029200"/>
          <p14:tracePt t="543392" x="5187950" y="4972050"/>
          <p14:tracePt t="543416" x="5232400" y="4857750"/>
          <p14:tracePt t="543425" x="5245100" y="4832350"/>
          <p14:tracePt t="543436" x="5251450" y="4743450"/>
          <p14:tracePt t="543454" x="5257800" y="4699000"/>
          <p14:tracePt t="543470" x="5270500" y="4654550"/>
          <p14:tracePt t="543486" x="5270500" y="4597400"/>
          <p14:tracePt t="543503" x="5270500" y="4533900"/>
          <p14:tracePt t="543520" x="5270500" y="4464050"/>
          <p14:tracePt t="543537" x="5270500" y="4400550"/>
          <p14:tracePt t="543553" x="5270500" y="4330700"/>
          <p14:tracePt t="543570" x="5270500" y="4286250"/>
          <p14:tracePt t="543591" x="5264150" y="4260850"/>
          <p14:tracePt t="543620" x="5264150" y="4254500"/>
          <p14:tracePt t="543670" x="5264150" y="4260850"/>
          <p14:tracePt t="543687" x="5245100" y="4324350"/>
          <p14:tracePt t="543704" x="5226050" y="4400550"/>
          <p14:tracePt t="543720" x="5200650" y="4470400"/>
          <p14:tracePt t="543736" x="5168900" y="4527550"/>
          <p14:tracePt t="543753" x="5137150" y="4578350"/>
          <p14:tracePt t="543770" x="5118100" y="4610100"/>
          <p14:tracePt t="543787" x="5111750" y="4622800"/>
          <p14:tracePt t="543853" x="5111750" y="4616450"/>
          <p14:tracePt t="543870" x="5118100" y="4603750"/>
          <p14:tracePt t="543887" x="5124450" y="4597400"/>
          <p14:tracePt t="543903" x="5130800" y="4597400"/>
          <p14:tracePt t="543920" x="5137150" y="4591050"/>
          <p14:tracePt t="543940" x="5137150" y="4584700"/>
          <p14:tracePt t="543953" x="5143500" y="4584700"/>
          <p14:tracePt t="543970" x="5149850" y="4578350"/>
          <p14:tracePt t="543986" x="5156200" y="4572000"/>
          <p14:tracePt t="544004" x="5156200" y="4565650"/>
          <p14:tracePt t="544163" x="5149850" y="4565650"/>
          <p14:tracePt t="544173" x="5143500" y="4565650"/>
          <p14:tracePt t="544195" x="5143500" y="4552950"/>
          <p14:tracePt t="544203" x="5143500" y="4546600"/>
          <p14:tracePt t="544220" x="5143500" y="4508500"/>
          <p14:tracePt t="544237" x="5149850" y="4476750"/>
          <p14:tracePt t="544253" x="5162550" y="4451350"/>
          <p14:tracePt t="544270" x="5168900" y="4438650"/>
          <p14:tracePt t="544287" x="5168900" y="4425950"/>
          <p14:tracePt t="544304" x="5175250" y="4419600"/>
          <p14:tracePt t="544370" x="5181600" y="4432300"/>
          <p14:tracePt t="544390" x="5194300" y="4464050"/>
          <p14:tracePt t="544408" x="5213350" y="4527550"/>
          <p14:tracePt t="544421" x="5213350" y="4533900"/>
          <p14:tracePt t="544463" x="5226050" y="4527550"/>
          <p14:tracePt t="544474" x="5232400" y="4521200"/>
          <p14:tracePt t="544487" x="5238750" y="4521200"/>
          <p14:tracePt t="544504" x="5251450" y="4521200"/>
          <p14:tracePt t="544576" x="5257800" y="4521200"/>
          <p14:tracePt t="544587" x="5264150" y="4508500"/>
          <p14:tracePt t="544604" x="5295900" y="4464050"/>
          <p14:tracePt t="544621" x="5327650" y="4425950"/>
          <p14:tracePt t="544637" x="5359400" y="4381500"/>
          <p14:tracePt t="544654" x="5397500" y="4337050"/>
          <p14:tracePt t="544671" x="5429250" y="4292600"/>
          <p14:tracePt t="544689" x="5448300" y="4254500"/>
          <p14:tracePt t="544704" x="5467350" y="4210050"/>
          <p14:tracePt t="544721" x="5473700" y="4178300"/>
          <p14:tracePt t="544737" x="5486400" y="4146550"/>
          <p14:tracePt t="544754" x="5486400" y="4127500"/>
          <p14:tracePt t="544771" x="5492750" y="4121150"/>
          <p14:tracePt t="544787" x="5492750" y="4114800"/>
          <p14:tracePt t="544914" x="5492750" y="4102100"/>
          <p14:tracePt t="544938" x="5499100" y="4095750"/>
          <p14:tracePt t="544969" x="5499100" y="4076700"/>
          <p14:tracePt t="544983" x="5499100" y="4064000"/>
          <p14:tracePt t="544997" x="5505450" y="4038600"/>
          <p14:tracePt t="545008" x="5505450" y="4025900"/>
          <p14:tracePt t="545021" x="5518150" y="3981450"/>
          <p14:tracePt t="545038" x="5530850" y="3924300"/>
          <p14:tracePt t="545054" x="5530850" y="3892550"/>
          <p14:tracePt t="545071" x="5524500" y="3835400"/>
          <p14:tracePt t="545087" x="5518150" y="3816350"/>
          <p14:tracePt t="545104" x="5511800" y="3816350"/>
          <p14:tracePt t="545155" x="5492750" y="3816350"/>
          <p14:tracePt t="545171" x="5467350" y="3816350"/>
          <p14:tracePt t="545194" x="5378450" y="3816350"/>
          <p14:tracePt t="545205" x="5359400" y="3816350"/>
          <p14:tracePt t="545223" x="5270500" y="3816350"/>
          <p14:tracePt t="545238" x="5226050" y="3810000"/>
          <p14:tracePt t="545254" x="5181600" y="3810000"/>
          <p14:tracePt t="545271" x="5156200" y="3810000"/>
          <p14:tracePt t="545296" x="5111750" y="3816350"/>
          <p14:tracePt t="545307" x="5073650" y="3841750"/>
          <p14:tracePt t="545321" x="5054600" y="3854450"/>
          <p14:tracePt t="545338" x="4857750" y="3949700"/>
          <p14:tracePt t="545354" x="4756150" y="4013200"/>
          <p14:tracePt t="545371" x="4781550" y="4057650"/>
          <p14:tracePt t="545389" x="4845050" y="4095750"/>
          <p14:tracePt t="545538" x="4845050" y="4102100"/>
          <p14:tracePt t="545583" x="4851400" y="4083050"/>
          <p14:tracePt t="545590" x="4851400" y="4070350"/>
          <p14:tracePt t="545605" x="4845050" y="4013200"/>
          <p14:tracePt t="545622" x="4838700" y="3981450"/>
          <p14:tracePt t="545638" x="4832350" y="3949700"/>
          <p14:tracePt t="545655" x="4838700" y="3917950"/>
          <p14:tracePt t="545671" x="4870450" y="3860800"/>
          <p14:tracePt t="545688" x="4921250" y="3784600"/>
          <p14:tracePt t="545714" x="4972050" y="3689350"/>
          <p14:tracePt t="545725" x="5010150" y="3625850"/>
          <p14:tracePt t="545740" x="5022850" y="3581400"/>
          <p14:tracePt t="545760" x="5035550" y="3505200"/>
          <p14:tracePt t="545772" x="5041900" y="3479800"/>
          <p14:tracePt t="545788" x="5054600" y="3435350"/>
          <p14:tracePt t="545805" x="5073650" y="3397250"/>
          <p14:tracePt t="545822" x="5092700" y="3346450"/>
          <p14:tracePt t="545838" x="5105400" y="3333750"/>
          <p14:tracePt t="545856" x="5105400" y="3327400"/>
          <p14:tracePt t="545888" x="5111750" y="3327400"/>
          <p14:tracePt t="545948" x="5137150" y="3321050"/>
          <p14:tracePt t="545957" x="5175250" y="3321050"/>
          <p14:tracePt t="545972" x="5264150" y="3308350"/>
          <p14:tracePt t="545991" x="5378450" y="3270250"/>
          <p14:tracePt t="546005" x="5524500" y="3219450"/>
          <p14:tracePt t="546022" x="5695950" y="3149600"/>
          <p14:tracePt t="546039" x="5797550" y="3098800"/>
          <p14:tracePt t="546055" x="5861050" y="3054350"/>
          <p14:tracePt t="546079" x="5886450" y="3016250"/>
          <p14:tracePt t="546088" x="5886450" y="3009900"/>
          <p14:tracePt t="546105" x="5886450" y="2997200"/>
          <p14:tracePt t="546122" x="5886450" y="2990850"/>
          <p14:tracePt t="546139" x="5892800" y="2978150"/>
          <p14:tracePt t="546156" x="5892800" y="2965450"/>
          <p14:tracePt t="546186" x="5886450" y="2933700"/>
          <p14:tracePt t="546199" x="5880100" y="2914650"/>
          <p14:tracePt t="546212" x="5867400" y="2901950"/>
          <p14:tracePt t="546222" x="5861050" y="2895600"/>
          <p14:tracePt t="546238" x="5854700" y="2882900"/>
          <p14:tracePt t="546255" x="5842000" y="2876550"/>
          <p14:tracePt t="546272" x="5829300" y="2863850"/>
          <p14:tracePt t="546289" x="5810250" y="2851150"/>
          <p14:tracePt t="546305" x="5765800" y="2832100"/>
          <p14:tracePt t="546323" x="5727700" y="2825750"/>
          <p14:tracePt t="546340" x="5657850" y="2800350"/>
          <p14:tracePt t="546362" x="5556250" y="2768600"/>
          <p14:tracePt t="546373" x="5518150" y="2749550"/>
          <p14:tracePt t="546390" x="5492750" y="2743200"/>
          <p14:tracePt t="546411" x="5467350" y="2730500"/>
          <p14:tracePt t="546422" x="5461000" y="2730500"/>
          <p14:tracePt t="546439" x="5448300" y="2730500"/>
          <p14:tracePt t="546455" x="5429250" y="2730500"/>
          <p14:tracePt t="546472" x="5391150" y="2730500"/>
          <p14:tracePt t="546489" x="5327650" y="2755900"/>
          <p14:tracePt t="546505" x="5251450" y="2800350"/>
          <p14:tracePt t="546522" x="5162550" y="2857500"/>
          <p14:tracePt t="546539" x="5080000" y="2921000"/>
          <p14:tracePt t="546555" x="5016500" y="2971800"/>
          <p14:tracePt t="546572" x="4940300" y="3054350"/>
          <p14:tracePt t="546591" x="4857750" y="3181350"/>
          <p14:tracePt t="546605" x="4826000" y="3251200"/>
          <p14:tracePt t="546622" x="4813300" y="3302000"/>
          <p14:tracePt t="546639" x="4794250" y="3378200"/>
          <p14:tracePt t="546655" x="4800600" y="3422650"/>
          <p14:tracePt t="546672" x="4813300" y="3435350"/>
          <p14:tracePt t="546702" x="4832350" y="3435350"/>
          <p14:tracePt t="546712" x="4838700" y="3435350"/>
          <p14:tracePt t="546722" x="4845050" y="3435350"/>
          <p14:tracePt t="546741" x="4876800" y="3435350"/>
          <p14:tracePt t="546756" x="4921250" y="3422650"/>
          <p14:tracePt t="546781" x="5022850" y="3397250"/>
          <p14:tracePt t="546793" x="5073650" y="3384550"/>
          <p14:tracePt t="546806" x="5118100" y="3365500"/>
          <p14:tracePt t="546824" x="5181600" y="3340100"/>
          <p14:tracePt t="546839" x="5200650" y="3327400"/>
          <p14:tracePt t="546857" x="5238750" y="3302000"/>
          <p14:tracePt t="546872" x="5251450" y="3289300"/>
          <p14:tracePt t="546906" x="5257800" y="3289300"/>
          <p14:tracePt t="546939" x="5264150" y="3302000"/>
          <p14:tracePt t="546956" x="5270500" y="3314700"/>
          <p14:tracePt t="546973" x="5283200" y="3333750"/>
          <p14:tracePt t="546989" x="5289550" y="3340100"/>
          <p14:tracePt t="547006" x="5289550" y="3352800"/>
          <p14:tracePt t="547023" x="5302250" y="3378200"/>
          <p14:tracePt t="547039" x="5346700" y="3409950"/>
          <p14:tracePt t="547056" x="5467350" y="3422650"/>
          <p14:tracePt t="547074" x="5721350" y="3416300"/>
          <p14:tracePt t="547089" x="5835650" y="3403600"/>
          <p14:tracePt t="547107" x="6083300" y="3359150"/>
          <p14:tracePt t="547123" x="6140450" y="3327400"/>
          <p14:tracePt t="547139" x="6146800" y="3302000"/>
          <p14:tracePt t="547157" x="6146800" y="3282950"/>
          <p14:tracePt t="547173" x="6134100" y="3270250"/>
          <p14:tracePt t="547223" x="6146800" y="3276600"/>
          <p14:tracePt t="547239" x="6184900" y="3282950"/>
          <p14:tracePt t="547256" x="6210300" y="3282950"/>
          <p14:tracePt t="547273" x="6223000" y="3282950"/>
          <p14:tracePt t="547307" x="6223000" y="3276600"/>
          <p14:tracePt t="547323" x="6223000" y="3263900"/>
          <p14:tracePt t="547347" x="6216650" y="3219450"/>
          <p14:tracePt t="547359" x="6210300" y="3213100"/>
          <p14:tracePt t="547379" x="6210300" y="3187700"/>
          <p14:tracePt t="547390" x="6210300" y="3175000"/>
          <p14:tracePt t="547406" x="6210300" y="3155950"/>
          <p14:tracePt t="547423" x="6210300" y="3143250"/>
          <p14:tracePt t="547440" x="6210300" y="3130550"/>
          <p14:tracePt t="547456" x="6210300" y="3124200"/>
          <p14:tracePt t="547623" x="6178550" y="3136900"/>
          <p14:tracePt t="547640" x="6127750" y="3155950"/>
          <p14:tracePt t="547657" x="6070600" y="3175000"/>
          <p14:tracePt t="547673" x="6032500" y="3187700"/>
          <p14:tracePt t="547690" x="6013450" y="3194050"/>
          <p14:tracePt t="547740" x="6007100" y="3194050"/>
          <p14:tracePt t="547756" x="5994400" y="3194050"/>
          <p14:tracePt t="547773" x="5949950" y="3219450"/>
          <p14:tracePt t="547790" x="5911850" y="3251200"/>
          <p14:tracePt t="547807" x="5854700" y="3308350"/>
          <p14:tracePt t="547823" x="5829300" y="3321050"/>
          <p14:tracePt t="547840" x="5765800" y="3371850"/>
          <p14:tracePt t="547856" x="5689600" y="3441700"/>
          <p14:tracePt t="547873" x="5626100" y="3498850"/>
          <p14:tracePt t="547891" x="5549900" y="3556000"/>
          <p14:tracePt t="547907" x="5467350" y="3613150"/>
          <p14:tracePt t="547923" x="5384800" y="3657600"/>
          <p14:tracePt t="547941" x="5346700" y="3676650"/>
          <p14:tracePt t="547957" x="5308600" y="3708400"/>
          <p14:tracePt t="547973" x="5245100" y="3752850"/>
          <p14:tracePt t="547997" x="5086350" y="3873500"/>
          <p14:tracePt t="548007" x="5022850" y="3917950"/>
          <p14:tracePt t="548023" x="4889500" y="4000500"/>
          <p14:tracePt t="548040" x="4794250" y="4044950"/>
          <p14:tracePt t="548057" x="4762500" y="4064000"/>
          <p14:tracePt t="548074" x="4762500" y="4070350"/>
          <p14:tracePt t="548137" x="4768850" y="4070350"/>
          <p14:tracePt t="548145" x="4775200" y="4076700"/>
          <p14:tracePt t="548180" x="4781550" y="4076700"/>
          <p14:tracePt t="548190" x="4794250" y="4064000"/>
          <p14:tracePt t="548207" x="4826000" y="4044950"/>
          <p14:tracePt t="548231" x="4864100" y="3987800"/>
          <p14:tracePt t="548242" x="4876800" y="3956050"/>
          <p14:tracePt t="548257" x="4883150" y="3949700"/>
          <p14:tracePt t="548273" x="4883150" y="3937000"/>
          <p14:tracePt t="548341" x="4883150" y="3956050"/>
          <p14:tracePt t="548357" x="4857750" y="4013200"/>
          <p14:tracePt t="548374" x="4845050" y="4102100"/>
          <p14:tracePt t="548390" x="4838700" y="4210050"/>
          <p14:tracePt t="548410" x="4838700" y="4362450"/>
          <p14:tracePt t="548423" x="4838700" y="4451350"/>
          <p14:tracePt t="548441" x="4857750" y="4540250"/>
          <p14:tracePt t="548460" x="4889500" y="4610100"/>
          <p14:tracePt t="548474" x="4933950" y="4648200"/>
          <p14:tracePt t="548491" x="4978400" y="4667250"/>
          <p14:tracePt t="548519" x="5035550" y="4679950"/>
          <p14:tracePt t="548532" x="5073650" y="4679950"/>
          <p14:tracePt t="548545" x="5092700" y="4673600"/>
          <p14:tracePt t="548558" x="5111750" y="4660900"/>
          <p14:tracePt t="548574" x="5168900" y="4629150"/>
          <p14:tracePt t="548591" x="5232400" y="4578350"/>
          <p14:tracePt t="548607" x="5289550" y="4514850"/>
          <p14:tracePt t="548624" x="5365750" y="4413250"/>
          <p14:tracePt t="548641" x="5410200" y="4349750"/>
          <p14:tracePt t="548660" x="5429250" y="4286250"/>
          <p14:tracePt t="548674" x="5429250" y="4273550"/>
          <p14:tracePt t="548691" x="5416550" y="4273550"/>
          <p14:tracePt t="548707" x="5397500" y="4273550"/>
          <p14:tracePt t="548725" x="5346700" y="4305300"/>
          <p14:tracePt t="548741" x="5295900" y="4337050"/>
          <p14:tracePt t="548757" x="5213350" y="4375150"/>
          <p14:tracePt t="548774" x="5156200" y="4400550"/>
          <p14:tracePt t="548799" x="5099050" y="4438650"/>
          <p14:tracePt t="548808" x="5080000" y="4451350"/>
          <p14:tracePt t="548824" x="5054600" y="4464050"/>
          <p14:tracePt t="548841" x="5041900" y="4470400"/>
          <p14:tracePt t="548857" x="5029200" y="4470400"/>
          <p14:tracePt t="549029" x="4997450" y="4457700"/>
          <p14:tracePt t="549041" x="4984750" y="4451350"/>
          <p14:tracePt t="549058" x="4965700" y="4432300"/>
          <p14:tracePt t="549074" x="4959350" y="4425950"/>
          <p14:tracePt t="549091" x="4953000" y="4419600"/>
          <p14:tracePt t="549124" x="4946650" y="4419600"/>
          <p14:tracePt t="549141" x="4927600" y="4445000"/>
          <p14:tracePt t="549166" x="4895850" y="4514850"/>
          <p14:tracePt t="549175" x="4889500" y="4533900"/>
          <p14:tracePt t="549191" x="4883150" y="4552950"/>
          <p14:tracePt t="549208" x="4883150" y="4572000"/>
          <p14:tracePt t="549224" x="4895850" y="4578350"/>
          <p14:tracePt t="549241" x="4908550" y="4584700"/>
          <p14:tracePt t="549265" x="5048250" y="4591050"/>
          <p14:tracePt t="549282" x="5124450" y="4591050"/>
          <p14:tracePt t="549295" x="5149850" y="4578350"/>
          <p14:tracePt t="549308" x="5156200" y="4565650"/>
          <p14:tracePt t="549324" x="5162550" y="4546600"/>
          <p14:tracePt t="549341" x="5162550" y="4521200"/>
          <p14:tracePt t="549358" x="5143500" y="4464050"/>
          <p14:tracePt t="549375" x="5124450" y="4432300"/>
          <p14:tracePt t="549398" x="5111750" y="4419600"/>
          <p14:tracePt t="549450" x="5092700" y="4432300"/>
          <p14:tracePt t="549462" x="5035550" y="4489450"/>
          <p14:tracePt t="549477" x="5022850" y="4508500"/>
          <p14:tracePt t="549497" x="5010150" y="4546600"/>
          <p14:tracePt t="549525" x="5016500" y="4552950"/>
          <p14:tracePt t="549542" x="5054600" y="4546600"/>
          <p14:tracePt t="549558" x="5111750" y="4527550"/>
          <p14:tracePt t="549575" x="5168900" y="4502150"/>
          <p14:tracePt t="549591" x="5219700" y="4483100"/>
          <p14:tracePt t="549608" x="5226050" y="4476750"/>
          <p14:tracePt t="549631" x="5226050" y="4457700"/>
          <p14:tracePt t="549658" x="5219700" y="4451350"/>
          <p14:tracePt t="549875" x="5213350" y="4483100"/>
          <p14:tracePt t="549892" x="5175250" y="4559300"/>
          <p14:tracePt t="549921" x="5029200" y="4895850"/>
          <p14:tracePt t="549933" x="4997450" y="5003800"/>
          <p14:tracePt t="549946" x="4933950" y="5181600"/>
          <p14:tracePt t="549958" x="4895850" y="5276850"/>
          <p14:tracePt t="549975" x="4851400" y="5403850"/>
          <p14:tracePt t="549991" x="4838700" y="5480050"/>
          <p14:tracePt t="550008" x="4838700" y="5530850"/>
          <p14:tracePt t="550025" x="4838700" y="5594350"/>
          <p14:tracePt t="550042" x="4838700" y="5645150"/>
          <p14:tracePt t="550059" x="4838700" y="5683250"/>
          <p14:tracePt t="550075" x="4838700" y="5702300"/>
          <p14:tracePt t="550092" x="4838700" y="5708650"/>
          <p14:tracePt t="550141" x="4838700" y="5715000"/>
          <p14:tracePt t="550159" x="4845050" y="5734050"/>
          <p14:tracePt t="550175" x="4851400" y="5759450"/>
          <p14:tracePt t="550192" x="4864100" y="5791200"/>
          <p14:tracePt t="550208" x="4864100" y="5803900"/>
          <p14:tracePt t="550259" x="4864100" y="5784850"/>
          <p14:tracePt t="550276" x="4857750" y="5727700"/>
          <p14:tracePt t="550293" x="4819650" y="5645150"/>
          <p14:tracePt t="550309" x="4787900" y="5607050"/>
          <p14:tracePt t="550342" x="4781550" y="5613400"/>
          <p14:tracePt t="550359" x="4768850" y="5695950"/>
          <p14:tracePt t="550375" x="4743450" y="5816600"/>
          <p14:tracePt t="550392" x="4718050" y="5918200"/>
          <p14:tracePt t="550416" x="4679950" y="6051550"/>
          <p14:tracePt t="550432" x="4667250" y="6134100"/>
          <p14:tracePt t="550442" x="4660900" y="6191250"/>
          <p14:tracePt t="550459" x="4667250" y="6273800"/>
          <p14:tracePt t="550475" x="4718050" y="6407150"/>
          <p14:tracePt t="550492" x="4768850" y="6521450"/>
          <p14:tracePt t="550509" x="4800600" y="6616700"/>
          <p14:tracePt t="550525" x="4826000" y="6680200"/>
          <p14:tracePt t="550542" x="4838700" y="6711950"/>
          <p14:tracePt t="550575" x="4845050" y="6711950"/>
          <p14:tracePt t="550592" x="4889500" y="6711950"/>
          <p14:tracePt t="550609" x="4953000" y="6692900"/>
          <p14:tracePt t="550626" x="5003800" y="6667500"/>
          <p14:tracePt t="550645" x="5073650" y="6616700"/>
          <p14:tracePt t="550671" x="5194300" y="6407150"/>
          <p14:tracePt t="550679" x="5207000" y="6299200"/>
          <p14:tracePt t="550692" x="5207000" y="6229350"/>
          <p14:tracePt t="550710" x="5181600" y="5975350"/>
          <p14:tracePt t="550725" x="5149850" y="5842000"/>
          <p14:tracePt t="550742" x="5137150" y="5791200"/>
          <p14:tracePt t="550759" x="5130800" y="5772150"/>
          <p14:tracePt t="550776" x="5124450" y="5765800"/>
          <p14:tracePt t="550792" x="5118100" y="5759450"/>
          <p14:tracePt t="550809" x="5073650" y="5765800"/>
          <p14:tracePt t="550826" x="5003800" y="5810250"/>
          <p14:tracePt t="550843" x="4914900" y="5911850"/>
          <p14:tracePt t="550859" x="4832350" y="6013450"/>
          <p14:tracePt t="550876" x="4762500" y="6121400"/>
          <p14:tracePt t="550907" x="4699000" y="6318250"/>
          <p14:tracePt t="550919" x="4692650" y="6419850"/>
          <p14:tracePt t="550929" x="4705350" y="6470650"/>
          <p14:tracePt t="550944" x="4737100" y="6591300"/>
          <p14:tracePt t="550959" x="4756150" y="6680200"/>
          <p14:tracePt t="550976" x="4781550" y="6750050"/>
          <p14:tracePt t="550992" x="4826000" y="6813550"/>
          <p14:tracePt t="551009" x="4864100" y="6819900"/>
          <p14:tracePt t="551026" x="4921250" y="6819900"/>
          <p14:tracePt t="551042" x="4997450" y="6762750"/>
          <p14:tracePt t="551059" x="5099050" y="6635750"/>
          <p14:tracePt t="551076" x="5156200" y="6496050"/>
          <p14:tracePt t="551096" x="5187950" y="6330950"/>
          <p14:tracePt t="551110" x="5200650" y="6203950"/>
          <p14:tracePt t="551133" x="5200650" y="6115050"/>
          <p14:tracePt t="551143" x="5200650" y="6089650"/>
          <p14:tracePt t="551159" x="5168900" y="6026150"/>
          <p14:tracePt t="551176" x="5130800" y="5988050"/>
          <p14:tracePt t="551192" x="5054600" y="5937250"/>
          <p14:tracePt t="551209" x="4972050" y="5886450"/>
          <p14:tracePt t="551226" x="4940300" y="5873750"/>
          <p14:tracePt t="551243" x="4933950" y="5873750"/>
          <p14:tracePt t="551260" x="4927600" y="5930900"/>
          <p14:tracePt t="551276" x="4927600" y="6045200"/>
          <p14:tracePt t="551293" x="4933950" y="6165850"/>
          <p14:tracePt t="551309" x="4921250" y="6254750"/>
          <p14:tracePt t="551326" x="4908550" y="6324600"/>
          <p14:tracePt t="551343" x="4908550" y="6369050"/>
          <p14:tracePt t="551368" x="4908550" y="6375400"/>
          <p14:tracePt t="551386" x="4914900" y="6369050"/>
          <p14:tracePt t="551409" x="4946650" y="6324600"/>
          <p14:tracePt t="551426" x="4953000" y="6318250"/>
          <p14:tracePt t="551460" x="4959350" y="6311900"/>
          <p14:tracePt t="551478" x="4965700" y="6305550"/>
          <p14:tracePt t="551510" x="4965700" y="6299200"/>
          <p14:tracePt t="551547" x="4978400" y="6267450"/>
          <p14:tracePt t="551560" x="4978400" y="6242050"/>
          <p14:tracePt t="551576" x="4991100" y="6203950"/>
          <p14:tracePt t="551601" x="5003800" y="6153150"/>
          <p14:tracePt t="551643" x="4997450" y="6134100"/>
          <p14:tracePt t="551660" x="4978400" y="6121400"/>
          <p14:tracePt t="551726" x="4978400" y="6108700"/>
          <p14:tracePt t="551743" x="4978400" y="6102350"/>
          <p14:tracePt t="551760" x="4984750" y="6089650"/>
          <p14:tracePt t="551840" x="4997450" y="6038850"/>
          <p14:tracePt t="551854" x="5010150" y="5969000"/>
          <p14:tracePt t="551872" x="5035550" y="5880100"/>
          <p14:tracePt t="551890" x="5048250" y="5803900"/>
          <p14:tracePt t="551897" x="5054600" y="5778500"/>
          <p14:tracePt t="551910" x="5067300" y="5753100"/>
          <p14:tracePt t="552027" x="5060950" y="5753100"/>
          <p14:tracePt t="552043" x="5048250" y="5753100"/>
          <p14:tracePt t="552060" x="5003800" y="5791200"/>
          <p14:tracePt t="552077" x="4953000" y="5918200"/>
          <p14:tracePt t="552093" x="4908550" y="6057900"/>
          <p14:tracePt t="552116" x="4864100" y="6235700"/>
          <p14:tracePt t="552127" x="4857750" y="6273800"/>
          <p14:tracePt t="552143" x="4851400" y="6311900"/>
          <p14:tracePt t="552177" x="4857750" y="6311900"/>
          <p14:tracePt t="552194" x="4902200" y="6286500"/>
          <p14:tracePt t="552218" x="5022850" y="6242050"/>
          <p14:tracePt t="552227" x="5054600" y="6229350"/>
          <p14:tracePt t="552244" x="5111750" y="6178550"/>
          <p14:tracePt t="552262" x="5124450" y="6140450"/>
          <p14:tracePt t="552277" x="5130800" y="6089650"/>
          <p14:tracePt t="552294" x="5124450" y="6026150"/>
          <p14:tracePt t="552310" x="5105400" y="5962650"/>
          <p14:tracePt t="552327" x="5086350" y="5930900"/>
          <p14:tracePt t="552344" x="5086350" y="5924550"/>
          <p14:tracePt t="552360" x="5086350" y="5930900"/>
          <p14:tracePt t="552377" x="5080000" y="5956300"/>
          <p14:tracePt t="552393" x="5060950" y="5988050"/>
          <p14:tracePt t="552410" x="5054600" y="6007100"/>
          <p14:tracePt t="552427" x="5048250" y="6013450"/>
          <p14:tracePt t="552685" x="5041900" y="6038850"/>
          <p14:tracePt t="552694" x="5035550" y="6051550"/>
          <p14:tracePt t="552711" x="5010150" y="6070600"/>
          <p14:tracePt t="552731" x="4991100" y="6089650"/>
          <p14:tracePt t="552794" x="4984750" y="6089650"/>
          <p14:tracePt t="552811" x="4972050" y="6089650"/>
          <p14:tracePt t="552827" x="4972050" y="6083300"/>
          <p14:tracePt t="552934" x="4972050" y="6076950"/>
          <p14:tracePt t="552944" x="4972050" y="6070600"/>
          <p14:tracePt t="552971" x="4972050" y="6019800"/>
          <p14:tracePt t="552980" x="4972050" y="5994400"/>
          <p14:tracePt t="552994" x="4965700" y="5956300"/>
          <p14:tracePt t="553014" x="4953000" y="5892800"/>
          <p14:tracePt t="553028" x="4946650" y="5880100"/>
          <p14:tracePt t="553046" x="4946650" y="5822950"/>
          <p14:tracePt t="553061" x="4946650" y="5759450"/>
          <p14:tracePt t="553077" x="4959350" y="5645150"/>
          <p14:tracePt t="553094" x="4972050" y="5588000"/>
          <p14:tracePt t="553111" x="4984750" y="5543550"/>
          <p14:tracePt t="553128" x="4984750" y="5473700"/>
          <p14:tracePt t="553144" x="4997450" y="5391150"/>
          <p14:tracePt t="553161" x="5016500" y="5295900"/>
          <p14:tracePt t="553178" x="5054600" y="5143500"/>
          <p14:tracePt t="553199" x="5156200" y="4953000"/>
          <p14:tracePt t="553211" x="5187950" y="4914900"/>
          <p14:tracePt t="553228" x="5245100" y="4819650"/>
          <p14:tracePt t="553251" x="5270500" y="4737100"/>
          <p14:tracePt t="553261" x="5270500" y="4711700"/>
          <p14:tracePt t="553278" x="5276850" y="4660900"/>
          <p14:tracePt t="553304" x="5314950" y="4559300"/>
          <p14:tracePt t="553313" x="5327650" y="4533900"/>
          <p14:tracePt t="553328" x="5346700" y="4489450"/>
          <p14:tracePt t="553344" x="5365750" y="4445000"/>
          <p14:tracePt t="553361" x="5378450" y="4425950"/>
          <p14:tracePt t="553378" x="5384800" y="4406900"/>
          <p14:tracePt t="553395" x="5391150" y="4394200"/>
          <p14:tracePt t="553411" x="5403850" y="4381500"/>
          <p14:tracePt t="553440" x="5422900" y="4362450"/>
          <p14:tracePt t="553450" x="5435600" y="4356100"/>
          <p14:tracePt t="553461" x="5441950" y="4349750"/>
          <p14:tracePt t="553478" x="5454650" y="4337050"/>
          <p14:tracePt t="553495" x="5454650" y="4324350"/>
          <p14:tracePt t="553511" x="5467350" y="4305300"/>
          <p14:tracePt t="553528" x="5480050" y="4279900"/>
          <p14:tracePt t="553545" x="5486400" y="4267200"/>
          <p14:tracePt t="553561" x="5499100" y="4254500"/>
          <p14:tracePt t="553578" x="5505450" y="4241800"/>
          <p14:tracePt t="553594" x="5505450" y="4235450"/>
          <p14:tracePt t="553611" x="5511800" y="4229100"/>
          <p14:tracePt t="553628" x="5518150" y="4222750"/>
          <p14:tracePt t="553645" x="5524500" y="4222750"/>
          <p14:tracePt t="553672" x="5537200" y="4216400"/>
          <p14:tracePt t="553679" x="5549900" y="4216400"/>
          <p14:tracePt t="553695" x="5568950" y="4216400"/>
          <p14:tracePt t="553711" x="5581650" y="4216400"/>
          <p14:tracePt t="553728" x="5613400" y="4216400"/>
          <p14:tracePt t="553745" x="5670550" y="4216400"/>
          <p14:tracePt t="553765" x="5772150" y="4203700"/>
          <p14:tracePt t="553778" x="5791200" y="4197350"/>
          <p14:tracePt t="553796" x="5842000" y="4165600"/>
          <p14:tracePt t="553797" x="5861050" y="4152900"/>
          <p14:tracePt t="553812" x="5892800" y="4114800"/>
          <p14:tracePt t="553829" x="5918200" y="4083050"/>
          <p14:tracePt t="553845" x="5930900" y="4044950"/>
          <p14:tracePt t="553862" x="5949950" y="4000500"/>
          <p14:tracePt t="553878" x="5956300" y="3956050"/>
          <p14:tracePt t="553898" x="5969000" y="3924300"/>
          <p14:tracePt t="553912" x="5969000" y="3886200"/>
          <p14:tracePt t="553928" x="5975350" y="3860800"/>
          <p14:tracePt t="553947" x="5975350" y="3841750"/>
          <p14:tracePt t="553962" x="5975350" y="3810000"/>
          <p14:tracePt t="553978" x="5975350" y="3784600"/>
          <p14:tracePt t="553995" x="5969000" y="3765550"/>
          <p14:tracePt t="554012" x="5962650" y="3752850"/>
          <p14:tracePt t="554028" x="5956300" y="3746500"/>
          <p14:tracePt t="554045" x="5949950" y="3740150"/>
          <p14:tracePt t="554062" x="5937250" y="3733800"/>
          <p14:tracePt t="554078" x="5905500" y="3721100"/>
          <p14:tracePt t="554095" x="5842000" y="3708400"/>
          <p14:tracePt t="554112" x="5791200" y="3695700"/>
          <p14:tracePt t="554136" x="5727700" y="3695700"/>
          <p14:tracePt t="554145" x="5708650" y="3695700"/>
          <p14:tracePt t="554162" x="5670550" y="3695700"/>
          <p14:tracePt t="554178" x="5645150" y="3695700"/>
          <p14:tracePt t="554195" x="5607050" y="3714750"/>
          <p14:tracePt t="554213" x="5575300" y="3727450"/>
          <p14:tracePt t="554229" x="5549900" y="3746500"/>
          <p14:tracePt t="554245" x="5537200" y="3759200"/>
          <p14:tracePt t="554262" x="5524500" y="3765550"/>
          <p14:tracePt t="554280" x="5518150" y="3771900"/>
          <p14:tracePt t="554295" x="5511800" y="3771900"/>
          <p14:tracePt t="554314" x="5492750" y="3810000"/>
          <p14:tracePt t="554329" x="5480050" y="3848100"/>
          <p14:tracePt t="554345" x="5473700" y="3873500"/>
          <p14:tracePt t="554362" x="5467350" y="3905250"/>
          <p14:tracePt t="554379" x="5461000" y="3924300"/>
          <p14:tracePt t="554395" x="5461000" y="3937000"/>
          <p14:tracePt t="554413" x="5461000" y="3943350"/>
          <p14:tracePt t="554429" x="5461000" y="3956050"/>
          <p14:tracePt t="554446" x="5454650" y="3981450"/>
          <p14:tracePt t="554464" x="5441950" y="4070350"/>
          <p14:tracePt t="554479" x="5441950" y="4089400"/>
          <p14:tracePt t="554495" x="5435600" y="4159250"/>
          <p14:tracePt t="554512" x="5435600" y="4191000"/>
          <p14:tracePt t="554529" x="5435600" y="4210050"/>
          <p14:tracePt t="554545" x="5435600" y="4216400"/>
          <p14:tracePt t="554569" x="5435600" y="4222750"/>
          <p14:tracePt t="554579" x="5435600" y="4229100"/>
          <p14:tracePt t="554596" x="5441950" y="4248150"/>
          <p14:tracePt t="554614" x="5454650" y="4286250"/>
          <p14:tracePt t="554629" x="5480050" y="4330700"/>
          <p14:tracePt t="554646" x="5511800" y="4381500"/>
          <p14:tracePt t="554662" x="5543550" y="4419600"/>
          <p14:tracePt t="554679" x="5568950" y="4457700"/>
          <p14:tracePt t="554695" x="5588000" y="4476750"/>
          <p14:tracePt t="554729" x="5588000" y="4483100"/>
          <p14:tracePt t="554745" x="5594350" y="4502150"/>
          <p14:tracePt t="554762" x="5607050" y="4527550"/>
          <p14:tracePt t="554794" x="5651500" y="4591050"/>
          <p14:tracePt t="554806" x="5683250" y="4622800"/>
          <p14:tracePt t="554815" x="5689600" y="4635500"/>
          <p14:tracePt t="554840" x="5715000" y="4648200"/>
          <p14:tracePt t="554845" x="5721350" y="4654550"/>
          <p14:tracePt t="554862" x="5734050" y="4654550"/>
          <p14:tracePt t="554879" x="5746750" y="4654550"/>
          <p14:tracePt t="554896" x="5784850" y="4648200"/>
          <p14:tracePt t="554913" x="5842000" y="4629150"/>
          <p14:tracePt t="554929" x="5880100" y="4616450"/>
          <p14:tracePt t="554946" x="5930900" y="4597400"/>
          <p14:tracePt t="554962" x="5956300" y="4584700"/>
          <p14:tracePt t="554979" x="5994400" y="4559300"/>
          <p14:tracePt t="554996" x="6032500" y="4521200"/>
          <p14:tracePt t="555018" x="6051550" y="4483100"/>
          <p14:tracePt t="555030" x="6064250" y="4457700"/>
          <p14:tracePt t="555046" x="6089650" y="4343400"/>
          <p14:tracePt t="555072" x="6096000" y="4235450"/>
          <p14:tracePt t="555079" x="6096000" y="4216400"/>
          <p14:tracePt t="555096" x="6096000" y="4171950"/>
          <p14:tracePt t="555113" x="6089650" y="4133850"/>
          <p14:tracePt t="555129" x="6083300" y="4089400"/>
          <p14:tracePt t="555146" x="6064250" y="4044950"/>
          <p14:tracePt t="555170" x="6019800" y="3975100"/>
          <p14:tracePt t="555181" x="6007100" y="3956050"/>
          <p14:tracePt t="555196" x="5969000" y="3911600"/>
          <p14:tracePt t="555213" x="5943600" y="3886200"/>
          <p14:tracePt t="555229" x="5905500" y="3867150"/>
          <p14:tracePt t="555256" x="5873750" y="3848100"/>
          <p14:tracePt t="555267" x="5861050" y="3841750"/>
          <p14:tracePt t="555279" x="5854700" y="3841750"/>
          <p14:tracePt t="555296" x="5842000" y="3835400"/>
          <p14:tracePt t="555313" x="5816600" y="3835400"/>
          <p14:tracePt t="555329" x="5791200" y="3835400"/>
          <p14:tracePt t="555346" x="5759450" y="3835400"/>
          <p14:tracePt t="555363" x="5715000" y="3835400"/>
          <p14:tracePt t="555379" x="5702300" y="3835400"/>
          <p14:tracePt t="555430" x="5689600" y="3835400"/>
          <p14:tracePt t="555448" x="5607050" y="3898900"/>
          <p14:tracePt t="555463" x="5568950" y="3924300"/>
          <p14:tracePt t="555479" x="5473700" y="4006850"/>
          <p14:tracePt t="555496" x="5422900" y="4044950"/>
          <p14:tracePt t="555513" x="5391150" y="4076700"/>
          <p14:tracePt t="555529" x="5384800" y="4083050"/>
          <p14:tracePt t="555546" x="5378450" y="4089400"/>
          <p14:tracePt t="555563" x="5372100" y="4102100"/>
          <p14:tracePt t="555580" x="5359400" y="4146550"/>
          <p14:tracePt t="555596" x="5340350" y="4216400"/>
          <p14:tracePt t="555613" x="5327650" y="4305300"/>
          <p14:tracePt t="555629" x="5314950" y="4368800"/>
          <p14:tracePt t="555646" x="5308600" y="4425950"/>
          <p14:tracePt t="555663" x="5308600" y="4445000"/>
          <p14:tracePt t="555730" x="5327650" y="4470400"/>
          <p14:tracePt t="555747" x="5384800" y="4521200"/>
          <p14:tracePt t="555775" x="5499100" y="4610100"/>
          <p14:tracePt t="555782" x="5518150" y="4616450"/>
          <p14:tracePt t="555798" x="5537200" y="4629150"/>
          <p14:tracePt t="555813" x="5562600" y="4635500"/>
          <p14:tracePt t="555830" x="5600700" y="4635500"/>
          <p14:tracePt t="555847" x="5613400" y="4635500"/>
          <p14:tracePt t="555870" x="5689600" y="4610100"/>
          <p14:tracePt t="555882" x="5746750" y="4584700"/>
          <p14:tracePt t="555896" x="5797550" y="4559300"/>
          <p14:tracePt t="555913" x="5848350" y="4533900"/>
          <p14:tracePt t="555930" x="5892800" y="4508500"/>
          <p14:tracePt t="555946" x="5930900" y="4483100"/>
          <p14:tracePt t="555963" x="5956300" y="4457700"/>
          <p14:tracePt t="555980" x="5975350" y="4432300"/>
          <p14:tracePt t="556001" x="6019800" y="4381500"/>
          <p14:tracePt t="556013" x="6026150" y="4368800"/>
          <p14:tracePt t="556030" x="6045200" y="4330700"/>
          <p14:tracePt t="556047" x="6057900" y="4292600"/>
          <p14:tracePt t="556063" x="6076950" y="4222750"/>
          <p14:tracePt t="556080" x="6076950" y="4178300"/>
          <p14:tracePt t="556097" x="6076950" y="4114800"/>
          <p14:tracePt t="556113" x="6076950" y="4038600"/>
          <p14:tracePt t="556130" x="6064250" y="3994150"/>
          <p14:tracePt t="556147" x="6057900" y="3956050"/>
          <p14:tracePt t="556163" x="6051550" y="3924300"/>
          <p14:tracePt t="556180" x="6051550" y="3898900"/>
          <p14:tracePt t="556197" x="6045200" y="3873500"/>
          <p14:tracePt t="556214" x="6038850" y="3854450"/>
          <p14:tracePt t="556235" x="6032500" y="3816350"/>
          <p14:tracePt t="556247" x="6032500" y="3810000"/>
          <p14:tracePt t="556263" x="6026150" y="3790950"/>
          <p14:tracePt t="556280" x="6019800" y="3784600"/>
          <p14:tracePt t="556297" x="6013450" y="3778250"/>
          <p14:tracePt t="556314" x="6000750" y="3771900"/>
          <p14:tracePt t="556339" x="5969000" y="3759200"/>
          <p14:tracePt t="556349" x="5956300" y="3759200"/>
          <p14:tracePt t="556364" x="5943600" y="3746500"/>
          <p14:tracePt t="556380" x="5924550" y="3746500"/>
          <p14:tracePt t="556397" x="5905500" y="3740150"/>
          <p14:tracePt t="556414" x="5892800" y="3733800"/>
          <p14:tracePt t="556430" x="5880100" y="3727450"/>
          <p14:tracePt t="556447" x="5867400" y="3727450"/>
          <p14:tracePt t="556464" x="5854700" y="3727450"/>
          <p14:tracePt t="556480" x="5848350" y="3727450"/>
          <p14:tracePt t="556531" x="5842000" y="3727450"/>
          <p14:tracePt t="556548" x="5829300" y="3733800"/>
          <p14:tracePt t="556572" x="5778500" y="3759200"/>
          <p14:tracePt t="556581" x="5759450" y="3778250"/>
          <p14:tracePt t="556597" x="5721350" y="3803650"/>
          <p14:tracePt t="556617" x="5689600" y="3835400"/>
          <p14:tracePt t="556631" x="5657850" y="3867150"/>
          <p14:tracePt t="556647" x="5632450" y="3892550"/>
          <p14:tracePt t="556664" x="5619750" y="3905250"/>
          <p14:tracePt t="556681" x="5600700" y="3924300"/>
          <p14:tracePt t="556707" x="5568950" y="3968750"/>
          <p14:tracePt t="556715" x="5556250" y="3987800"/>
          <p14:tracePt t="556733" x="5518150" y="4051300"/>
          <p14:tracePt t="556754" x="5486400" y="4102100"/>
          <p14:tracePt t="556764" x="5480050" y="4121150"/>
          <p14:tracePt t="556781" x="5467350" y="4140200"/>
          <p14:tracePt t="556797" x="5467350" y="4146550"/>
          <p14:tracePt t="556831" x="5461000" y="4159250"/>
          <p14:tracePt t="556847" x="5461000" y="4165600"/>
          <p14:tracePt t="556864" x="5461000" y="4178300"/>
          <p14:tracePt t="556880" x="5461000" y="4191000"/>
          <p14:tracePt t="556897" x="5461000" y="4203700"/>
          <p14:tracePt t="556914" x="5461000" y="4210050"/>
          <p14:tracePt t="556943" x="5461000" y="4216400"/>
          <p14:tracePt t="556951" x="5467350" y="4216400"/>
          <p14:tracePt t="556966" x="5467350" y="4229100"/>
          <p14:tracePt t="556982" x="5480050" y="4235450"/>
          <p14:tracePt t="556998" x="5505450" y="4260850"/>
          <p14:tracePt t="557014" x="5524500" y="4279900"/>
          <p14:tracePt t="557034" x="5562600" y="4305300"/>
          <p14:tracePt t="557048" x="5581650" y="4311650"/>
          <p14:tracePt t="557064" x="5594350" y="4318000"/>
          <p14:tracePt t="557081" x="5600700" y="4318000"/>
          <p14:tracePt t="557128" x="5613400" y="4318000"/>
          <p14:tracePt t="557133" x="5626100" y="4311650"/>
          <p14:tracePt t="557148" x="5670550" y="4279900"/>
          <p14:tracePt t="557172" x="5746750" y="4222750"/>
          <p14:tracePt t="557181" x="5772150" y="4197350"/>
          <p14:tracePt t="557198" x="5816600" y="4146550"/>
          <p14:tracePt t="557222" x="5861050" y="4064000"/>
          <p14:tracePt t="557231" x="5880100" y="4032250"/>
          <p14:tracePt t="557248" x="5905500" y="3975100"/>
          <p14:tracePt t="557264" x="5918200" y="3937000"/>
          <p14:tracePt t="557281" x="5924550" y="3917950"/>
          <p14:tracePt t="557298" x="5930900" y="3905250"/>
          <p14:tracePt t="557318" x="5930900" y="3886200"/>
          <p14:tracePt t="557331" x="5930900" y="3879850"/>
          <p14:tracePt t="557350" x="5930900" y="3867150"/>
          <p14:tracePt t="557365" x="5930900" y="3841750"/>
          <p14:tracePt t="557381" x="5918200" y="3822700"/>
          <p14:tracePt t="557398" x="5911850" y="3797300"/>
          <p14:tracePt t="557415" x="5899150" y="3771900"/>
          <p14:tracePt t="557431" x="5886450" y="3759200"/>
          <p14:tracePt t="557458" x="5880100" y="3752850"/>
          <p14:tracePt t="557531" x="5867400" y="3759200"/>
          <p14:tracePt t="557548" x="5835650" y="3778250"/>
          <p14:tracePt t="557565" x="5784850" y="3816350"/>
          <p14:tracePt t="557591" x="5708650" y="3886200"/>
          <p14:tracePt t="557599" x="5689600" y="3911600"/>
          <p14:tracePt t="557615" x="5651500" y="3968750"/>
          <p14:tracePt t="557632" x="5632450" y="4025900"/>
          <p14:tracePt t="557648" x="5607050" y="4095750"/>
          <p14:tracePt t="557665" x="5607050" y="4127500"/>
          <p14:tracePt t="557683" x="5600700" y="4146550"/>
          <p14:tracePt t="557698" x="5600700" y="4165600"/>
          <p14:tracePt t="557715" x="5600700" y="4197350"/>
          <p14:tracePt t="557731" x="5613400" y="4254500"/>
          <p14:tracePt t="557749" x="5632450" y="4318000"/>
          <p14:tracePt t="557765" x="5651500" y="4381500"/>
          <p14:tracePt t="557781" x="5670550" y="4438650"/>
          <p14:tracePt t="557798" x="5676900" y="4464050"/>
          <p14:tracePt t="557819" x="5683250" y="4483100"/>
          <p14:tracePt t="557882" x="5689600" y="4495800"/>
          <p14:tracePt t="557899" x="5708650" y="4527550"/>
          <p14:tracePt t="557915" x="5727700" y="4565650"/>
          <p14:tracePt t="557932" x="5746750" y="4584700"/>
          <p14:tracePt t="557948" x="5753100" y="4597400"/>
          <p14:tracePt t="558024" x="5759450" y="4597400"/>
          <p14:tracePt t="558032" x="5765800" y="4591050"/>
          <p14:tracePt t="558052" x="5784850" y="4578350"/>
          <p14:tracePt t="558065" x="5810250" y="4559300"/>
          <p14:tracePt t="558082" x="5822950" y="4552950"/>
          <p14:tracePt t="558103" x="5829300" y="4540250"/>
          <p14:tracePt t="558115" x="5842000" y="4533900"/>
          <p14:tracePt t="558134" x="5848350" y="4527550"/>
          <p14:tracePt t="558528" x="5854700" y="4527550"/>
          <p14:tracePt t="558536" x="5861050" y="4521200"/>
          <p14:tracePt t="558577" x="5867400" y="4521200"/>
          <p14:tracePt t="558585" x="5867400" y="4527550"/>
          <p14:tracePt t="558616" x="5867400" y="4540250"/>
          <p14:tracePt t="558666" x="5867400" y="4546600"/>
          <p14:tracePt t="558699" x="5867400" y="4552950"/>
          <p14:tracePt t="558716" x="5867400" y="4565650"/>
          <p14:tracePt t="558733" x="5867400" y="4578350"/>
          <p14:tracePt t="558759" x="5880100" y="4597400"/>
          <p14:tracePt t="558782" x="5880100" y="4603750"/>
          <p14:tracePt t="558843" x="5886450" y="4603750"/>
          <p14:tracePt t="558849" x="5892800" y="4603750"/>
          <p14:tracePt t="558866" x="5899150" y="4603750"/>
          <p14:tracePt t="558966" x="5905500" y="4597400"/>
          <p14:tracePt t="558989" x="5943600" y="4552950"/>
          <p14:tracePt t="558999" x="5956300" y="4540250"/>
          <p14:tracePt t="559016" x="5981700" y="4508500"/>
          <p14:tracePt t="559033" x="6007100" y="4470400"/>
          <p14:tracePt t="559049" x="6038850" y="4425950"/>
          <p14:tracePt t="559066" x="6070600" y="4368800"/>
          <p14:tracePt t="559094" x="6102350" y="4273550"/>
          <p14:tracePt t="559116" x="6115050" y="4235450"/>
          <p14:tracePt t="559144" x="6121400" y="4159250"/>
          <p14:tracePt t="559153" x="6121400" y="4146550"/>
          <p14:tracePt t="559169" x="6127750" y="4127500"/>
          <p14:tracePt t="559183" x="6127750" y="4108450"/>
          <p14:tracePt t="559200" x="6127750" y="4089400"/>
          <p14:tracePt t="559218" x="6115050" y="4070350"/>
          <p14:tracePt t="559233" x="6102350" y="4051300"/>
          <p14:tracePt t="559250" x="6096000" y="4038600"/>
          <p14:tracePt t="559274" x="6076950" y="4032250"/>
          <p14:tracePt t="559285" x="6070600" y="4025900"/>
          <p14:tracePt t="559299" x="6064250" y="4019550"/>
          <p14:tracePt t="559319" x="6057900" y="4013200"/>
          <p14:tracePt t="559334" x="6032500" y="4000500"/>
          <p14:tracePt t="559355" x="5981700" y="3975100"/>
          <p14:tracePt t="559366" x="5969000" y="3968750"/>
          <p14:tracePt t="559383" x="5949950" y="3956050"/>
          <p14:tracePt t="559400" x="5924550" y="3943350"/>
          <p14:tracePt t="559416" x="5911850" y="3937000"/>
          <p14:tracePt t="559433" x="5899150" y="3930650"/>
          <p14:tracePt t="559500" x="5880100" y="3924300"/>
          <p14:tracePt t="559516" x="5842000" y="3917950"/>
          <p14:tracePt t="559533" x="5784850" y="3917950"/>
          <p14:tracePt t="559556" x="5689600" y="3911600"/>
          <p14:tracePt t="559566" x="5651500" y="3911600"/>
          <p14:tracePt t="559583" x="5588000" y="3917950"/>
          <p14:tracePt t="559608" x="5467350" y="3943350"/>
          <p14:tracePt t="559616" x="5422900" y="3956050"/>
          <p14:tracePt t="559638" x="5353050" y="3981450"/>
          <p14:tracePt t="559650" x="5340350" y="3987800"/>
          <p14:tracePt t="559667" x="5327650" y="4000500"/>
          <p14:tracePt t="559697" x="5308600" y="4070350"/>
          <p14:tracePt t="559708" x="5314950" y="4159250"/>
          <p14:tracePt t="559723" x="5321300" y="4203700"/>
          <p14:tracePt t="559736" x="5346700" y="4279900"/>
          <p14:tracePt t="559750" x="5384800" y="4368800"/>
          <p14:tracePt t="559767" x="5422900" y="4425950"/>
          <p14:tracePt t="559783" x="5448300" y="4457700"/>
          <p14:tracePt t="559800" x="5480050" y="4483100"/>
          <p14:tracePt t="559817" x="5511800" y="4502150"/>
          <p14:tracePt t="559833" x="5524500" y="4514850"/>
          <p14:tracePt t="559850" x="5530850" y="4514850"/>
          <p14:tracePt t="559867" x="5537200" y="4521200"/>
          <p14:tracePt t="559916" x="5556250" y="4521200"/>
          <p14:tracePt t="559933" x="5588000" y="4508500"/>
          <p14:tracePt t="559950" x="5638800" y="4489450"/>
          <p14:tracePt t="559978" x="5721350" y="4451350"/>
          <p14:tracePt t="559988" x="5734050" y="4445000"/>
          <p14:tracePt t="560000" x="5746750" y="4438650"/>
          <p14:tracePt t="560017" x="5759450" y="4432300"/>
          <p14:tracePt t="560451" x="5759450" y="4425950"/>
          <p14:tracePt t="560467" x="5753100" y="4425950"/>
          <p14:tracePt t="560491" x="5746750" y="4425950"/>
          <p14:tracePt t="560501" x="5740400" y="4425950"/>
          <p14:tracePt t="560534" x="5740400" y="4432300"/>
          <p14:tracePt t="560551" x="5740400" y="4445000"/>
          <p14:tracePt t="560567" x="5740400" y="4451350"/>
          <p14:tracePt t="560617" x="5746750" y="4457700"/>
          <p14:tracePt t="560634" x="5822950" y="4521200"/>
          <p14:tracePt t="560651" x="5835650" y="4546600"/>
          <p14:tracePt t="560683" x="5854700" y="4578350"/>
          <p14:tracePt t="560701" x="5854700" y="4584700"/>
          <p14:tracePt t="560815" x="5867400" y="4597400"/>
          <p14:tracePt t="560830" x="5873750" y="4603750"/>
          <p14:tracePt t="560970" x="5880100" y="4597400"/>
          <p14:tracePt t="560990" x="5886450" y="4578350"/>
          <p14:tracePt t="561001" x="5899150" y="4546600"/>
          <p14:tracePt t="561018" x="5911850" y="4502150"/>
          <p14:tracePt t="561034" x="5911850" y="4470400"/>
          <p14:tracePt t="561051" x="5911850" y="4432300"/>
          <p14:tracePt t="561068" x="5911850" y="4425950"/>
          <p14:tracePt t="561134" x="5911850" y="4419600"/>
          <p14:tracePt t="561181" x="5905500" y="4413250"/>
          <p14:tracePt t="561188" x="5899150" y="4413250"/>
          <p14:tracePt t="561201" x="5886450" y="4400550"/>
          <p14:tracePt t="561218" x="5854700" y="4381500"/>
          <p14:tracePt t="561244" x="5835650" y="4375150"/>
          <p14:tracePt t="561269" x="5822950" y="4375150"/>
          <p14:tracePt t="561285" x="5810250" y="4375150"/>
          <p14:tracePt t="561301" x="5797550" y="4381500"/>
          <p14:tracePt t="561318" x="5784850" y="4381500"/>
          <p14:tracePt t="561334" x="5759450" y="4381500"/>
          <p14:tracePt t="561351" x="5734050" y="4381500"/>
          <p14:tracePt t="561368" x="5708650" y="4387850"/>
          <p14:tracePt t="561385" x="5695950" y="4387850"/>
          <p14:tracePt t="561401" x="5689600" y="4387850"/>
          <p14:tracePt t="561467" x="5683250" y="4394200"/>
          <p14:tracePt t="561485" x="5670550" y="4406900"/>
          <p14:tracePt t="561502" x="5651500" y="4425950"/>
          <p14:tracePt t="561518" x="5638800" y="4451350"/>
          <p14:tracePt t="561535" x="5632450" y="4464050"/>
          <p14:tracePt t="561552" x="5626100" y="4489450"/>
          <p14:tracePt t="561585" x="5626100" y="4495800"/>
          <p14:tracePt t="561618" x="5626100" y="4514850"/>
          <p14:tracePt t="561635" x="5626100" y="4533900"/>
          <p14:tracePt t="561652" x="5632450" y="4552950"/>
          <p14:tracePt t="561669" x="5645150" y="4572000"/>
          <p14:tracePt t="561686" x="5651500" y="4578350"/>
          <p14:tracePt t="561701" x="5657850" y="4578350"/>
          <p14:tracePt t="561752" x="5664200" y="4584700"/>
          <p14:tracePt t="561769" x="5695950" y="4597400"/>
          <p14:tracePt t="561788" x="5740400" y="4616450"/>
          <p14:tracePt t="561802" x="5784850" y="4629150"/>
          <p14:tracePt t="561818" x="5816600" y="4641850"/>
          <p14:tracePt t="561853" x="5822950" y="4648200"/>
          <p14:tracePt t="561868" x="5829300" y="4648200"/>
          <p14:tracePt t="561885" x="5848350" y="4635500"/>
          <p14:tracePt t="561902" x="5867400" y="4603750"/>
          <p14:tracePt t="561918" x="5880100" y="4597400"/>
          <p14:tracePt t="562036" x="5880100" y="4578350"/>
          <p14:tracePt t="562055" x="5892800" y="4546600"/>
          <p14:tracePt t="562069" x="5905500" y="4502150"/>
          <p14:tracePt t="562086" x="5918200" y="4476750"/>
          <p14:tracePt t="562102" x="5924550" y="4464050"/>
          <p14:tracePt t="562412" x="5924550" y="4457700"/>
          <p14:tracePt t="562421" x="5918200" y="4451350"/>
          <p14:tracePt t="562470" x="5911850" y="4445000"/>
          <p14:tracePt t="562490" x="5892800" y="4438650"/>
          <p14:tracePt t="562502" x="5886450" y="4432300"/>
          <p14:tracePt t="562519" x="5867400" y="4413250"/>
          <p14:tracePt t="562544" x="5861050" y="4381500"/>
          <p14:tracePt t="562557" x="5861050" y="4375150"/>
          <p14:tracePt t="562680" x="5899150" y="4368800"/>
          <p14:tracePt t="562688" x="5911850" y="4368800"/>
          <p14:tracePt t="562702" x="5949950" y="4381500"/>
          <p14:tracePt t="562720" x="5981700" y="4381500"/>
          <p14:tracePt t="562737" x="6032500" y="4343400"/>
          <p14:tracePt t="562752" x="6089650" y="4260850"/>
          <p14:tracePt t="562771" x="6127750" y="4146550"/>
          <p14:tracePt t="562786" x="6178550" y="4000500"/>
          <p14:tracePt t="562803" x="6248400" y="3867150"/>
          <p14:tracePt t="562825" x="6343650" y="3702050"/>
          <p14:tracePt t="562836" x="6375400" y="3663950"/>
          <p14:tracePt t="562854" x="6438900" y="3581400"/>
          <p14:tracePt t="562870" x="6477000" y="3492500"/>
          <p14:tracePt t="562886" x="6477000" y="3448050"/>
          <p14:tracePt t="562903" x="6470650" y="3365500"/>
          <p14:tracePt t="562925" x="6457950" y="3308350"/>
          <p14:tracePt t="562936" x="6457950" y="3295650"/>
          <p14:tracePt t="563160" x="6464300" y="3282950"/>
          <p14:tracePt t="563170" x="6470650" y="3276600"/>
          <p14:tracePt t="563186" x="6540500" y="3238500"/>
          <p14:tracePt t="563208" x="6654800" y="3175000"/>
          <p14:tracePt t="563220" x="6686550" y="3149600"/>
          <p14:tracePt t="563238" x="6750050" y="3098800"/>
          <p14:tracePt t="563254" x="6788150" y="3048000"/>
          <p14:tracePt t="563269" x="6819900" y="2997200"/>
          <p14:tracePt t="563286" x="6870700" y="2933700"/>
          <p14:tracePt t="563303" x="6896100" y="2901950"/>
          <p14:tracePt t="563320" x="6921500" y="2863850"/>
          <p14:tracePt t="563352" x="6953250" y="2813050"/>
          <p14:tracePt t="563370" x="6965950" y="2787650"/>
          <p14:tracePt t="563386" x="6972300" y="2762250"/>
          <p14:tracePt t="563403" x="6985000" y="2730500"/>
          <p14:tracePt t="563419" x="7010400" y="2705100"/>
          <p14:tracePt t="563436" x="7029450" y="2673350"/>
          <p14:tracePt t="563453" x="7054850" y="2641600"/>
          <p14:tracePt t="563470" x="7086600" y="2590800"/>
          <p14:tracePt t="563488" x="7099300" y="2571750"/>
          <p14:tracePt t="563488" x="7105650" y="2559050"/>
          <p14:tracePt t="563503" x="7112000" y="2559050"/>
          <p14:tracePt t="563520" x="7118350" y="2540000"/>
          <p14:tracePt t="563549" x="7118350" y="2520950"/>
          <p14:tracePt t="563558" x="7118350" y="2514600"/>
          <p14:tracePt t="563580" x="7124700" y="2495550"/>
          <p14:tracePt t="563593" x="7124700" y="2476500"/>
          <p14:tracePt t="563611" x="7124700" y="2470150"/>
          <p14:tracePt t="563653" x="7124700" y="2463800"/>
          <p14:tracePt t="563716" x="7105650" y="2463800"/>
          <p14:tracePt t="563725" x="7092950" y="2463800"/>
          <p14:tracePt t="563737" x="7080250" y="2463800"/>
          <p14:tracePt t="563753" x="7054850" y="2457450"/>
          <p14:tracePt t="563770" x="7010400" y="2457450"/>
          <p14:tracePt t="563787" x="6985000" y="2457450"/>
          <p14:tracePt t="563807" x="6953250" y="2457450"/>
          <p14:tracePt t="563820" x="6940550" y="2457450"/>
          <p14:tracePt t="563837" x="6927850" y="2457450"/>
          <p14:tracePt t="563854" x="6921500" y="2463800"/>
          <p14:tracePt t="563870" x="6896100" y="2482850"/>
          <p14:tracePt t="563887" x="6877050" y="2495550"/>
          <p14:tracePt t="563903" x="6858000" y="2514600"/>
          <p14:tracePt t="563920" x="6838950" y="2527300"/>
          <p14:tracePt t="563937" x="6826250" y="2533650"/>
          <p14:tracePt t="563953" x="6819900" y="2540000"/>
          <p14:tracePt t="564000" x="6788150" y="2565400"/>
          <p14:tracePt t="564022" x="6743700" y="2603500"/>
          <p14:tracePt t="564050" x="6565900" y="2717800"/>
          <p14:tracePt t="564061" x="6534150" y="2743200"/>
          <p14:tracePt t="564070" x="6483350" y="2774950"/>
          <p14:tracePt t="564087" x="6426200" y="2813050"/>
          <p14:tracePt t="564103" x="6362700" y="2863850"/>
          <p14:tracePt t="564120" x="6330950" y="2895600"/>
          <p14:tracePt t="564137" x="6299200" y="2927350"/>
          <p14:tracePt t="564154" x="6280150" y="2965450"/>
          <p14:tracePt t="564170" x="6261100" y="2997200"/>
          <p14:tracePt t="564187" x="6248400" y="3022600"/>
          <p14:tracePt t="564204" x="6235700" y="3067050"/>
          <p14:tracePt t="564225" x="6223000" y="3143250"/>
          <p14:tracePt t="564237" x="6223000" y="3162300"/>
          <p14:tracePt t="564254" x="6223000" y="3213100"/>
          <p14:tracePt t="564273" x="6210300" y="3270250"/>
          <p14:tracePt t="564287" x="6210300" y="3276600"/>
          <p14:tracePt t="564304" x="6203950" y="3302000"/>
          <p14:tracePt t="564320" x="6203950" y="3327400"/>
          <p14:tracePt t="564337" x="6203950" y="3359150"/>
          <p14:tracePt t="564354" x="6210300" y="3403600"/>
          <p14:tracePt t="564379" x="6223000" y="3435350"/>
          <p14:tracePt t="564387" x="6235700" y="3441700"/>
          <p14:tracePt t="564404" x="6242050" y="3448050"/>
          <p14:tracePt t="564421" x="6254750" y="3454400"/>
          <p14:tracePt t="564437" x="6267450" y="3454400"/>
          <p14:tracePt t="564454" x="6273800" y="3460750"/>
          <p14:tracePt t="564571" x="6311900" y="3435350"/>
          <p14:tracePt t="564587" x="6369050" y="3403600"/>
          <p14:tracePt t="564604" x="6445250" y="3365500"/>
          <p14:tracePt t="564620" x="6483350" y="3346450"/>
          <p14:tracePt t="564637" x="6496050" y="3340100"/>
          <p14:tracePt t="564654" x="6508750" y="3333750"/>
          <p14:tracePt t="564687" x="6515100" y="3333750"/>
          <p14:tracePt t="564712" x="6559550" y="3314700"/>
          <p14:tracePt t="564721" x="6578600" y="3302000"/>
          <p14:tracePt t="564737" x="6623050" y="3263900"/>
          <p14:tracePt t="564754" x="6673850" y="3219450"/>
          <p14:tracePt t="564771" x="6718300" y="3162300"/>
          <p14:tracePt t="564796" x="6788150" y="3067050"/>
          <p14:tracePt t="564805" x="6800850" y="3048000"/>
          <p14:tracePt t="564821" x="6826250" y="3016250"/>
          <p14:tracePt t="564842" x="6845300" y="2997200"/>
          <p14:tracePt t="564855" x="6864350" y="2978150"/>
          <p14:tracePt t="564871" x="6889750" y="2940050"/>
          <p14:tracePt t="564888" x="6908800" y="2908300"/>
          <p14:tracePt t="564904" x="6934200" y="2870200"/>
          <p14:tracePt t="564932" x="6965950" y="2825750"/>
          <p14:tracePt t="564946" x="6985000" y="2800350"/>
          <p14:tracePt t="564963" x="6991350" y="2787650"/>
          <p14:tracePt t="564975" x="6991350" y="2781300"/>
          <p14:tracePt t="565004" x="6997700" y="2781300"/>
          <p14:tracePt t="565021" x="6997700" y="2774950"/>
          <p14:tracePt t="565071" x="7004050" y="2768600"/>
          <p14:tracePt t="565088" x="7004050" y="2762250"/>
          <p14:tracePt t="565104" x="7010400" y="2762250"/>
          <p14:tracePt t="565138" x="7016750" y="2755900"/>
          <p14:tracePt t="565171" x="7023100" y="2749550"/>
          <p14:tracePt t="565190" x="7029450" y="2736850"/>
          <p14:tracePt t="565205" x="7035800" y="2717800"/>
          <p14:tracePt t="565222" x="7048500" y="2692400"/>
          <p14:tracePt t="565248" x="7073900" y="2609850"/>
          <p14:tracePt t="565264" x="7080250" y="2578100"/>
          <p14:tracePt t="565288" x="7080250" y="2527300"/>
          <p14:tracePt t="565304" x="7086600" y="2501900"/>
          <p14:tracePt t="565321" x="7086600" y="2476500"/>
          <p14:tracePt t="565338" x="7086600" y="2457450"/>
          <p14:tracePt t="565355" x="7092950" y="2444750"/>
          <p14:tracePt t="565371" x="7092950" y="2432050"/>
          <p14:tracePt t="565388" x="7092950" y="2419350"/>
          <p14:tracePt t="565405" x="7099300" y="2413000"/>
          <p14:tracePt t="565505" x="7080250" y="2419350"/>
          <p14:tracePt t="565522" x="7061200" y="2432050"/>
          <p14:tracePt t="565544" x="7029450" y="2451100"/>
          <p14:tracePt t="565555" x="7010400" y="2463800"/>
          <p14:tracePt t="565571" x="6991350" y="2476500"/>
          <p14:tracePt t="565590" x="6946900" y="2508250"/>
          <p14:tracePt t="565605" x="6908800" y="2546350"/>
          <p14:tracePt t="565622" x="6858000" y="2597150"/>
          <p14:tracePt t="565638" x="6819900" y="2641600"/>
          <p14:tracePt t="565655" x="6788150" y="2673350"/>
          <p14:tracePt t="565677" x="6762750" y="2698750"/>
          <p14:tracePt t="565688" x="6762750" y="2705100"/>
          <p14:tracePt t="565705" x="6756400" y="2705100"/>
          <p14:tracePt t="565726" x="6743700" y="2724150"/>
          <p14:tracePt t="565741" x="6731000" y="2743200"/>
          <p14:tracePt t="565757" x="6711950" y="2781300"/>
          <p14:tracePt t="565771" x="6667500" y="2838450"/>
          <p14:tracePt t="565788" x="6635750" y="2882900"/>
          <p14:tracePt t="565805" x="6610350" y="2921000"/>
          <p14:tracePt t="565822" x="6591300" y="2946400"/>
          <p14:tracePt t="565838" x="6584950" y="2959100"/>
          <p14:tracePt t="565855" x="6572250" y="2978150"/>
          <p14:tracePt t="565872" x="6559550" y="2997200"/>
          <p14:tracePt t="565888" x="6540500" y="3035300"/>
          <p14:tracePt t="565905" x="6508750" y="3079750"/>
          <p14:tracePt t="565922" x="6477000" y="3117850"/>
          <p14:tracePt t="565939" x="6464300" y="3130550"/>
          <p14:tracePt t="565970" x="6445250" y="3149600"/>
          <p14:tracePt t="565995" x="6432550" y="3168650"/>
          <p14:tracePt t="566005" x="6426200" y="3181350"/>
          <p14:tracePt t="566022" x="6388100" y="3238500"/>
          <p14:tracePt t="566038" x="6375400" y="3263900"/>
          <p14:tracePt t="566055" x="6356350" y="3295650"/>
          <p14:tracePt t="566072" x="6350000" y="3314700"/>
          <p14:tracePt t="566088" x="6343650" y="3327400"/>
          <p14:tracePt t="566105" x="6337300" y="3352800"/>
          <p14:tracePt t="566122" x="6318250" y="3403600"/>
          <p14:tracePt t="566139" x="6305550" y="3448050"/>
          <p14:tracePt t="566155" x="6286500" y="3492500"/>
          <p14:tracePt t="566172" x="6273800" y="3524250"/>
          <p14:tracePt t="566191" x="6267450" y="3549650"/>
          <p14:tracePt t="566205" x="6267450" y="3556000"/>
          <p14:tracePt t="566255" x="6267450" y="3562350"/>
          <p14:tracePt t="566272" x="6267450" y="3568700"/>
          <p14:tracePt t="566292" x="6267450" y="3581400"/>
          <p14:tracePt t="566322" x="6267450" y="3587750"/>
          <p14:tracePt t="566338" x="6267450" y="3594100"/>
          <p14:tracePt t="566356" x="6267450" y="3606800"/>
          <p14:tracePt t="566374" x="6273800" y="3619500"/>
          <p14:tracePt t="566389" x="6292850" y="3632200"/>
          <p14:tracePt t="566405" x="6318250" y="3651250"/>
          <p14:tracePt t="566422" x="6337300" y="3670300"/>
          <p14:tracePt t="566439" x="6356350" y="3689350"/>
          <p14:tracePt t="566455" x="6369050" y="3695700"/>
          <p14:tracePt t="567133" x="6388100" y="3702050"/>
          <p14:tracePt t="567143" x="6394450" y="3702050"/>
          <p14:tracePt t="567190" x="6407150" y="3702050"/>
          <p14:tracePt t="567206" x="6438900" y="3702050"/>
          <p14:tracePt t="567223" x="6508750" y="3670300"/>
          <p14:tracePt t="567240" x="6565900" y="3632200"/>
          <p14:tracePt t="567256" x="6629400" y="3587750"/>
          <p14:tracePt t="567281" x="6718300" y="3498850"/>
          <p14:tracePt t="567290" x="6737350" y="3473450"/>
          <p14:tracePt t="567306" x="6775450" y="3422650"/>
          <p14:tracePt t="567323" x="6794500" y="3384550"/>
          <p14:tracePt t="567340" x="6813550" y="3346450"/>
          <p14:tracePt t="567363" x="6838950" y="3270250"/>
          <p14:tracePt t="567373" x="6845300" y="3238500"/>
          <p14:tracePt t="567390" x="6851650" y="3181350"/>
          <p14:tracePt t="567418" x="6851650" y="3054350"/>
          <p14:tracePt t="567433" x="6851650" y="3009900"/>
          <p14:tracePt t="567448" x="6845300" y="2965450"/>
          <p14:tracePt t="567457" x="6845300" y="2959100"/>
          <p14:tracePt t="567473" x="6845300" y="2946400"/>
          <p14:tracePt t="567554" x="6832600" y="2946400"/>
          <p14:tracePt t="567559" x="6826250" y="2940050"/>
          <p14:tracePt t="567573" x="6819900" y="2940050"/>
          <p14:tracePt t="567603" x="6762750" y="2940050"/>
          <p14:tracePt t="567612" x="6737350" y="2940050"/>
          <p14:tracePt t="567623" x="6711950" y="2940050"/>
          <p14:tracePt t="567642" x="6692900" y="2940050"/>
          <p14:tracePt t="567656" x="6680200" y="2940050"/>
          <p14:tracePt t="567673" x="6661150" y="2952750"/>
          <p14:tracePt t="567690" x="6642100" y="2971800"/>
          <p14:tracePt t="567707" x="6610350" y="3009900"/>
          <p14:tracePt t="567723" x="6597650" y="3028950"/>
          <p14:tracePt t="567740" x="6578600" y="3041650"/>
          <p14:tracePt t="567757" x="6553200" y="3079750"/>
          <p14:tracePt t="567774" x="6534150" y="3143250"/>
          <p14:tracePt t="567796" x="6534150" y="3289300"/>
          <p14:tracePt t="567807" x="6534150" y="3365500"/>
          <p14:tracePt t="567823" x="6534150" y="3397250"/>
          <p14:tracePt t="567840" x="6527800" y="3435350"/>
          <p14:tracePt t="567856" x="6527800" y="3441700"/>
          <p14:tracePt t="567890" x="6527800" y="3448050"/>
          <p14:tracePt t="567907" x="6527800" y="3460750"/>
          <p14:tracePt t="567923" x="6527800" y="3473450"/>
          <p14:tracePt t="567941" x="6527800" y="3486150"/>
          <p14:tracePt t="567957" x="6527800" y="3492500"/>
          <p14:tracePt t="570144" x="6540500" y="3486150"/>
          <p14:tracePt t="570158" x="6553200" y="3479800"/>
          <p14:tracePt t="570175" x="6565900" y="3467100"/>
          <p14:tracePt t="570192" x="6604000" y="3435350"/>
          <p14:tracePt t="570217" x="6661150" y="3390900"/>
          <p14:tracePt t="570226" x="6686550" y="3378200"/>
          <p14:tracePt t="570242" x="6724650" y="3359150"/>
          <p14:tracePt t="570261" x="6750050" y="3346450"/>
          <p14:tracePt t="570275" x="6756400" y="3340100"/>
          <p14:tracePt t="570325" x="6762750" y="3333750"/>
          <p14:tracePt t="570343" x="6781800" y="3321050"/>
          <p14:tracePt t="570366" x="6788150" y="3289300"/>
          <p14:tracePt t="570380" x="6794500" y="3257550"/>
          <p14:tracePt t="570392" x="6794500" y="3251200"/>
          <p14:tracePt t="570409" x="6794500" y="3238500"/>
          <p14:tracePt t="570425" x="6794500" y="3225800"/>
          <p14:tracePt t="570459" x="6794500" y="3219450"/>
          <p14:tracePt t="570476" x="6794500" y="3213100"/>
          <p14:tracePt t="570501" x="6794500" y="3181350"/>
          <p14:tracePt t="570502" x="6788150" y="3155950"/>
          <p14:tracePt t="570514" x="6781800" y="3143250"/>
          <p14:tracePt t="570528" x="6769100" y="3105150"/>
          <p14:tracePt t="570542" x="6750050" y="3067050"/>
          <p14:tracePt t="570559" x="6737350" y="3035300"/>
          <p14:tracePt t="570576" x="6724650" y="3022600"/>
          <p14:tracePt t="570592" x="6724650" y="3016250"/>
          <p14:tracePt t="570656" x="6718300" y="3016250"/>
          <p14:tracePt t="570689" x="6629400" y="3048000"/>
          <p14:tracePt t="570697" x="6604000" y="3054350"/>
          <p14:tracePt t="570709" x="6578600" y="3067050"/>
          <p14:tracePt t="570730" x="6521450" y="3105150"/>
          <p14:tracePt t="570744" x="6483350" y="3136900"/>
          <p14:tracePt t="570759" x="6470650" y="3149600"/>
          <p14:tracePt t="570775" x="6445250" y="3181350"/>
          <p14:tracePt t="570792" x="6432550" y="3194050"/>
          <p14:tracePt t="570809" x="6419850" y="3206750"/>
          <p14:tracePt t="570826" x="6413500" y="3219450"/>
          <p14:tracePt t="570842" x="6407150" y="3225800"/>
          <p14:tracePt t="570859" x="6400800" y="3232150"/>
          <p14:tracePt t="570876" x="6400800" y="3238500"/>
          <p14:tracePt t="570926" x="6394450" y="3244850"/>
          <p14:tracePt t="570942" x="6394450" y="3251200"/>
          <p14:tracePt t="570966" x="6388100" y="3257550"/>
          <p14:tracePt t="571126" x="6381750" y="3282950"/>
          <p14:tracePt t="571148" x="6362700" y="3321050"/>
          <p14:tracePt t="571159" x="6356350" y="3340100"/>
          <p14:tracePt t="571176" x="6318250" y="3429000"/>
          <p14:tracePt t="571198" x="6286500" y="3517900"/>
          <p14:tracePt t="571209" x="6242050" y="3600450"/>
          <p14:tracePt t="571226" x="6178550" y="3689350"/>
          <p14:tracePt t="571243" x="6115050" y="3752850"/>
          <p14:tracePt t="571259" x="6070600" y="3790950"/>
          <p14:tracePt t="571276" x="6051550" y="3810000"/>
          <p14:tracePt t="571341" x="6057900" y="3797300"/>
          <p14:tracePt t="571360" x="6070600" y="3778250"/>
          <p14:tracePt t="571376" x="6096000" y="3759200"/>
          <p14:tracePt t="571400" x="6165850" y="3721100"/>
          <p14:tracePt t="571410" x="6248400" y="3695700"/>
          <p14:tracePt t="571428" x="6356350" y="3663950"/>
          <p14:tracePt t="571443" x="6464300" y="3613150"/>
          <p14:tracePt t="571461" x="6534150" y="3556000"/>
          <p14:tracePt t="571482" x="6616700" y="3467100"/>
          <p14:tracePt t="571495" x="6635750" y="3435350"/>
          <p14:tracePt t="571510" x="6686550" y="3365500"/>
          <p14:tracePt t="571526" x="6731000" y="3314700"/>
          <p14:tracePt t="571543" x="6756400" y="3270250"/>
          <p14:tracePt t="571560" x="6775450" y="3238500"/>
          <p14:tracePt t="571576" x="6788150" y="3225800"/>
          <p14:tracePt t="571593" x="6794500" y="3213100"/>
          <p14:tracePt t="571609" x="6800850" y="3187700"/>
          <p14:tracePt t="571626" x="6807200" y="3143250"/>
          <p14:tracePt t="571643" x="6813550" y="3130550"/>
          <p14:tracePt t="571660" x="6832600" y="3073400"/>
          <p14:tracePt t="571677" x="6845300" y="3048000"/>
          <p14:tracePt t="571693" x="6864350" y="3022600"/>
          <p14:tracePt t="571711" x="6883400" y="2990850"/>
          <p14:tracePt t="571726" x="6902450" y="2933700"/>
          <p14:tracePt t="571743" x="6921500" y="2870200"/>
          <p14:tracePt t="571769" x="6940550" y="2794000"/>
          <p14:tracePt t="571786" x="6946900" y="2743200"/>
          <p14:tracePt t="571809" x="6946900" y="2686050"/>
          <p14:tracePt t="571820" x="6946900" y="2660650"/>
          <p14:tracePt t="571831" x="6946900" y="2647950"/>
          <p14:tracePt t="571843" x="6946900" y="2641600"/>
          <p14:tracePt t="571860" x="6934200" y="2603500"/>
          <p14:tracePt t="571877" x="6902450" y="2584450"/>
          <p14:tracePt t="571897" x="6851650" y="2552700"/>
          <p14:tracePt t="571910" x="6807200" y="2533650"/>
          <p14:tracePt t="571927" x="6724650" y="2533650"/>
          <p14:tracePt t="571952" x="6616700" y="2546350"/>
          <p14:tracePt t="571965" x="6591300" y="2552700"/>
          <p14:tracePt t="571984" x="6502400" y="2622550"/>
          <p14:tracePt t="571998" x="6432550" y="2698750"/>
          <p14:tracePt t="572010" x="6407150" y="2724150"/>
          <p14:tracePt t="572027" x="6330950" y="2806700"/>
          <p14:tracePt t="572043" x="6273800" y="2870200"/>
          <p14:tracePt t="572060" x="6184900" y="2984500"/>
          <p14:tracePt t="572077" x="6134100" y="3054350"/>
          <p14:tracePt t="572093" x="6076950" y="3219450"/>
          <p14:tracePt t="572110" x="6064250" y="3295650"/>
          <p14:tracePt t="572127" x="6057900" y="3371850"/>
          <p14:tracePt t="572143" x="6045200" y="3441700"/>
          <p14:tracePt t="572160" x="6038850" y="3530600"/>
          <p14:tracePt t="572177" x="6038850" y="3581400"/>
          <p14:tracePt t="572193" x="6038850" y="3619500"/>
          <p14:tracePt t="572211" x="6038850" y="3632200"/>
          <p14:tracePt t="572230" x="6038850" y="3638550"/>
          <p14:tracePt t="572294" x="6038850" y="3644900"/>
          <p14:tracePt t="572310" x="6038850" y="3670300"/>
          <p14:tracePt t="572327" x="6045200" y="3695700"/>
          <p14:tracePt t="572344" x="6051550" y="3721100"/>
          <p14:tracePt t="572361" x="6051550" y="3727450"/>
          <p14:tracePt t="572377" x="6051550" y="3733800"/>
          <p14:tracePt t="572427" x="6057900" y="3733800"/>
          <p14:tracePt t="572444" x="6083300" y="3714750"/>
          <p14:tracePt t="572461" x="6108700" y="3702050"/>
          <p14:tracePt t="572479" x="6134100" y="3689350"/>
          <p14:tracePt t="572494" x="6159500" y="3676650"/>
          <p14:tracePt t="572512" x="6191250" y="3663950"/>
          <p14:tracePt t="572527" x="6242050" y="3644900"/>
          <p14:tracePt t="572544" x="6292850" y="3619500"/>
          <p14:tracePt t="572560" x="6343650" y="3581400"/>
          <p14:tracePt t="572577" x="6388100" y="3536950"/>
          <p14:tracePt t="572594" x="6483350" y="3448050"/>
          <p14:tracePt t="572611" x="6540500" y="3390900"/>
          <p14:tracePt t="572627" x="6597650" y="3333750"/>
          <p14:tracePt t="572644" x="6654800" y="3282950"/>
          <p14:tracePt t="572662" x="6699250" y="3232150"/>
          <p14:tracePt t="572677" x="6737350" y="3181350"/>
          <p14:tracePt t="572694" x="6756400" y="3117850"/>
          <p14:tracePt t="572711" x="6781800" y="3060700"/>
          <p14:tracePt t="572727" x="6794500" y="2990850"/>
          <p14:tracePt t="572744" x="6807200" y="2921000"/>
          <p14:tracePt t="572761" x="6819900" y="2870200"/>
          <p14:tracePt t="572777" x="6832600" y="2813050"/>
          <p14:tracePt t="572797" x="6838950" y="2762250"/>
          <p14:tracePt t="572811" x="6838950" y="2755900"/>
          <p14:tracePt t="572827" x="6838950" y="2736850"/>
          <p14:tracePt t="572844" x="6838950" y="2724150"/>
          <p14:tracePt t="572861" x="6845300" y="2698750"/>
          <p14:tracePt t="572878" x="6845300" y="2673350"/>
          <p14:tracePt t="572894" x="6845300" y="2654300"/>
          <p14:tracePt t="572911" x="6851650" y="2628900"/>
          <p14:tracePt t="572932" x="6851650" y="2616200"/>
          <p14:tracePt t="572990" x="6851650" y="2622550"/>
          <p14:tracePt t="572998" x="6845300" y="2628900"/>
          <p14:tracePt t="573011" x="6826250" y="2641600"/>
          <p14:tracePt t="573035" x="6750050" y="2686050"/>
          <p14:tracePt t="573052" x="6692900" y="2724150"/>
          <p14:tracePt t="573066" x="6635750" y="2774950"/>
          <p14:tracePt t="573078" x="6578600" y="2825750"/>
          <p14:tracePt t="573094" x="6521450" y="2901950"/>
          <p14:tracePt t="573111" x="6464300" y="2978150"/>
          <p14:tracePt t="573128" x="6407150" y="3048000"/>
          <p14:tracePt t="573144" x="6375400" y="3098800"/>
          <p14:tracePt t="573161" x="6350000" y="3143250"/>
          <p14:tracePt t="573178" x="6343650" y="3155950"/>
          <p14:tracePt t="573265" x="6343650" y="3168650"/>
          <p14:tracePt t="573278" x="6337300" y="3181350"/>
          <p14:tracePt t="573295" x="6330950" y="3225800"/>
          <p14:tracePt t="573316" x="6318250" y="3302000"/>
          <p14:tracePt t="573329" x="6318250" y="3352800"/>
          <p14:tracePt t="573344" x="6311900" y="3384550"/>
          <p14:tracePt t="573361" x="6311900" y="3403600"/>
          <p14:tracePt t="573378" x="6305550" y="3416300"/>
          <p14:tracePt t="573528" x="6305550" y="3422650"/>
          <p14:tracePt t="573545" x="6299200" y="3435350"/>
          <p14:tracePt t="573562" x="6299200" y="3454400"/>
          <p14:tracePt t="573578" x="6292850" y="3473450"/>
          <p14:tracePt t="573605" x="6292850" y="3492500"/>
          <p14:tracePt t="573621" x="6286500" y="3505200"/>
          <p14:tracePt t="573637" x="6286500" y="3517900"/>
          <p14:tracePt t="573645" x="6286500" y="3524250"/>
          <p14:tracePt t="573661" x="6286500" y="3530600"/>
          <p14:tracePt t="573678" x="6286500" y="3536950"/>
          <p14:tracePt t="573695" x="6286500" y="3549650"/>
          <p14:tracePt t="573712" x="6292850" y="3562350"/>
          <p14:tracePt t="573737" x="6299200" y="3581400"/>
          <p14:tracePt t="573753" x="6305550" y="3594100"/>
          <p14:tracePt t="573811" x="6311900" y="3594100"/>
          <p14:tracePt t="573829" x="6337300" y="3587750"/>
          <p14:tracePt t="573845" x="6375400" y="3568700"/>
          <p14:tracePt t="573862" x="6407150" y="3556000"/>
          <p14:tracePt t="573879" x="6426200" y="3536950"/>
          <p14:tracePt t="573895" x="6438900" y="3530600"/>
          <p14:tracePt t="573927" x="6445250" y="3530600"/>
          <p14:tracePt t="573946" x="6445250" y="3524250"/>
          <p14:tracePt t="573961" x="6457950" y="3517900"/>
          <p14:tracePt t="573978" x="6489700" y="3492500"/>
          <p14:tracePt t="573995" x="6553200" y="3441700"/>
          <p14:tracePt t="574012" x="6642100" y="3359150"/>
          <p14:tracePt t="574028" x="6705600" y="3308350"/>
          <p14:tracePt t="574055" x="6762750" y="3244850"/>
          <p14:tracePt t="574064" x="6775450" y="3232150"/>
          <p14:tracePt t="574080" x="6807200" y="3194050"/>
          <p14:tracePt t="574095" x="6845300" y="3162300"/>
          <p14:tracePt t="574112" x="6883400" y="3105150"/>
          <p14:tracePt t="574129" x="6915150" y="3048000"/>
          <p14:tracePt t="574145" x="6927850" y="2990850"/>
          <p14:tracePt t="574162" x="6940550" y="2914650"/>
          <p14:tracePt t="574179" x="6946900" y="2870200"/>
          <p14:tracePt t="574195" x="6946900" y="2832100"/>
          <p14:tracePt t="574212" x="6946900" y="2813050"/>
          <p14:tracePt t="574230" x="6946900" y="2787650"/>
          <p14:tracePt t="574245" x="6946900" y="2768600"/>
          <p14:tracePt t="574262" x="6946900" y="2755900"/>
          <p14:tracePt t="574352" x="6927850" y="2755900"/>
          <p14:tracePt t="574362" x="6908800" y="2762250"/>
          <p14:tracePt t="574387" x="6845300" y="2781300"/>
          <p14:tracePt t="574397" x="6826250" y="2787650"/>
          <p14:tracePt t="574412" x="6781800" y="2813050"/>
          <p14:tracePt t="574429" x="6724650" y="2857500"/>
          <p14:tracePt t="574445" x="6654800" y="2940050"/>
          <p14:tracePt t="574462" x="6604000" y="3009900"/>
          <p14:tracePt t="574479" x="6546850" y="3092450"/>
          <p14:tracePt t="574495" x="6489700" y="3168650"/>
          <p14:tracePt t="574512" x="6470650" y="3206750"/>
          <p14:tracePt t="574529" x="6457950" y="3225800"/>
          <p14:tracePt t="574545" x="6451600" y="3244850"/>
          <p14:tracePt t="574562" x="6432550" y="3276600"/>
          <p14:tracePt t="574579" x="6426200" y="3314700"/>
          <p14:tracePt t="574597" x="6407150" y="3371850"/>
          <p14:tracePt t="574612" x="6394450" y="3429000"/>
          <p14:tracePt t="574629" x="6388100" y="3454400"/>
          <p14:tracePt t="574646" x="6381750" y="3460750"/>
          <p14:tracePt t="575232" x="6330950" y="3448050"/>
          <p14:tracePt t="575246" x="6324600" y="3448050"/>
          <p14:tracePt t="575280" x="6318250" y="3454400"/>
          <p14:tracePt t="575372" x="6305550" y="3473450"/>
          <p14:tracePt t="575382" x="6299200" y="3486150"/>
          <p14:tracePt t="575397" x="6280150" y="3524250"/>
          <p14:tracePt t="575422" x="6261100" y="3568700"/>
          <p14:tracePt t="575434" x="6261100" y="3594100"/>
          <p14:tracePt t="575446" x="6261100" y="3600450"/>
          <p14:tracePt t="575463" x="6254750" y="3613150"/>
          <p14:tracePt t="575479" x="6254750" y="3625850"/>
          <p14:tracePt t="575497" x="6254750" y="3651250"/>
          <p14:tracePt t="575513" x="6248400" y="3663950"/>
          <p14:tracePt t="575530" x="6248400" y="3683000"/>
          <p14:tracePt t="575555" x="6248400" y="3708400"/>
          <p14:tracePt t="575557" x="6248400" y="3714750"/>
          <p14:tracePt t="575718" x="6248400" y="3721100"/>
          <p14:tracePt t="575747" x="6248400" y="3740150"/>
          <p14:tracePt t="575763" x="6248400" y="3759200"/>
          <p14:tracePt t="575780" x="6248400" y="3803650"/>
          <p14:tracePt t="575798" x="6248400" y="3835400"/>
          <p14:tracePt t="575813" x="6242050" y="3867150"/>
          <p14:tracePt t="575830" x="6242050" y="3873500"/>
          <p14:tracePt t="575897" x="6242050" y="3886200"/>
          <p14:tracePt t="575914" x="6235700" y="3905250"/>
          <p14:tracePt t="575932" x="6229350" y="3937000"/>
          <p14:tracePt t="575946" x="6223000" y="3968750"/>
          <p14:tracePt t="575963" x="6223000" y="3987800"/>
          <p14:tracePt t="576221" x="6197600" y="4006850"/>
          <p14:tracePt t="576238" x="6191250" y="4019550"/>
          <p14:tracePt t="576256" x="6184900" y="4032250"/>
          <p14:tracePt t="576598" x="6191250" y="4025900"/>
          <p14:tracePt t="576614" x="6210300" y="4025900"/>
          <p14:tracePt t="576615" x="6223000" y="4025900"/>
          <p14:tracePt t="576630" x="6242050" y="4032250"/>
          <p14:tracePt t="576647" x="6267450" y="4051300"/>
          <p14:tracePt t="576664" x="6292850" y="4083050"/>
          <p14:tracePt t="576687" x="6299200" y="4095750"/>
          <p14:tracePt t="576776" x="6299200" y="4102100"/>
          <p14:tracePt t="576797" x="6299200" y="4121150"/>
          <p14:tracePt t="576814" x="6299200" y="4146550"/>
          <p14:tracePt t="576831" x="6305550" y="4171950"/>
          <p14:tracePt t="576847" x="6305550" y="4178300"/>
          <p14:tracePt t="576916" x="6299200" y="4178300"/>
          <p14:tracePt t="576974" x="6299200" y="4165600"/>
          <p14:tracePt t="576984" x="6299200" y="4159250"/>
          <p14:tracePt t="576998" x="6292850" y="4146550"/>
          <p14:tracePt t="577014" x="6286500" y="4089400"/>
          <p14:tracePt t="577031" x="6286500" y="4051300"/>
          <p14:tracePt t="577048" x="6286500" y="4013200"/>
          <p14:tracePt t="577064" x="6280150" y="3987800"/>
          <p14:tracePt t="577200" x="6280150" y="3981450"/>
          <p14:tracePt t="577214" x="6280150" y="3968750"/>
          <p14:tracePt t="577231" x="6280150" y="3949700"/>
          <p14:tracePt t="577248" x="6273800" y="3898900"/>
          <p14:tracePt t="577265" x="6273800" y="3886200"/>
          <p14:tracePt t="577381" x="6267450" y="3886200"/>
          <p14:tracePt t="577398" x="6254750" y="3873500"/>
          <p14:tracePt t="577415" x="6229350" y="3860800"/>
          <p14:tracePt t="577438" x="6216650" y="3854450"/>
          <p14:tracePt t="577448" x="6210300" y="3854450"/>
          <p14:tracePt t="577465" x="6203950" y="3854450"/>
          <p14:tracePt t="577531" x="6197600" y="3867150"/>
          <p14:tracePt t="577548" x="6184900" y="3886200"/>
          <p14:tracePt t="577569" x="6178550" y="3905250"/>
          <p14:tracePt t="577582" x="6165850" y="3937000"/>
          <p14:tracePt t="577599" x="6153150" y="3962400"/>
          <p14:tracePt t="577626" x="6146800" y="4000500"/>
          <p14:tracePt t="577633" x="6146800" y="4006850"/>
          <p14:tracePt t="577648" x="6146800" y="4013200"/>
          <p14:tracePt t="578326" x="6178550" y="4057650"/>
          <p14:tracePt t="578336" x="6203950" y="4102100"/>
          <p14:tracePt t="578349" x="6210300" y="4114800"/>
          <p14:tracePt t="578366" x="6216650" y="4127500"/>
          <p14:tracePt t="578382" x="6216650" y="4133850"/>
          <p14:tracePt t="578434" x="6216650" y="4127500"/>
          <p14:tracePt t="578449" x="6216650" y="4121150"/>
          <p14:tracePt t="579016" x="6216650" y="4133850"/>
          <p14:tracePt t="579032" x="6210300" y="4146550"/>
          <p14:tracePt t="579050" x="6203950" y="4159250"/>
          <p14:tracePt t="579073" x="6203950" y="4165600"/>
          <p14:tracePt t="579107" x="6197600" y="4165600"/>
          <p14:tracePt t="579116" x="6197600" y="4171950"/>
          <p14:tracePt t="579133" x="6191250" y="4184650"/>
          <p14:tracePt t="579150" x="6184900" y="4210050"/>
          <p14:tracePt t="579166" x="6172200" y="4235450"/>
          <p14:tracePt t="579183" x="6165850" y="4267200"/>
          <p14:tracePt t="579202" x="6159500" y="4292600"/>
          <p14:tracePt t="579217" x="6153150" y="4298950"/>
          <p14:tracePt t="579289" x="6153150" y="4305300"/>
          <p14:tracePt t="579300" x="6153150" y="4311650"/>
          <p14:tracePt t="579333" x="6153150" y="4318000"/>
          <p14:tracePt t="579366" x="6153150" y="4311650"/>
          <p14:tracePt t="579383" x="6159500" y="4311650"/>
          <p14:tracePt t="580331" x="6172200" y="4286250"/>
          <p14:tracePt t="580342" x="6184900" y="4254500"/>
          <p14:tracePt t="580353" x="6191250" y="4229100"/>
          <p14:tracePt t="580367" x="6197600" y="4191000"/>
          <p14:tracePt t="580384" x="6203950" y="4171950"/>
          <p14:tracePt t="580400" x="6203950" y="4159250"/>
          <p14:tracePt t="580467" x="6203950" y="4152900"/>
          <p14:tracePt t="580488" x="6197600" y="4146550"/>
          <p14:tracePt t="580530" x="6184900" y="4146550"/>
          <p14:tracePt t="580634" x="6178550" y="4140200"/>
          <p14:tracePt t="582836" x="6184900" y="4159250"/>
          <p14:tracePt t="582853" x="6210300" y="4229100"/>
          <p14:tracePt t="582883" x="6235700" y="4356100"/>
          <p14:tracePt t="582903" x="6242050" y="4406900"/>
          <p14:tracePt t="582920" x="6254750" y="4438650"/>
          <p14:tracePt t="582936" x="6254750" y="4445000"/>
          <p14:tracePt t="583019" x="6261100" y="4464050"/>
          <p14:tracePt t="583036" x="6267450" y="4495800"/>
          <p14:tracePt t="583057" x="6273800" y="4527550"/>
          <p14:tracePt t="583069" x="6280150" y="4540250"/>
          <p14:tracePt t="583086" x="6280150" y="4546600"/>
          <p14:tracePt t="583103" x="6280150" y="4552950"/>
          <p14:tracePt t="583152" x="6280150" y="4546600"/>
          <p14:tracePt t="583287" x="6261100" y="4540250"/>
          <p14:tracePt t="583303" x="6223000" y="4514850"/>
          <p14:tracePt t="583320" x="6203950" y="4495800"/>
          <p14:tracePt t="583338" x="6197600" y="4495800"/>
          <p14:tracePt t="583420" x="6191250" y="4483100"/>
          <p14:tracePt t="583437" x="6178550" y="4457700"/>
          <p14:tracePt t="583453" x="6159500" y="4438650"/>
          <p14:tracePt t="583476" x="6153150" y="4432300"/>
          <p14:tracePt t="586989" x="6140450" y="4400550"/>
          <p14:tracePt t="587006" x="6070600" y="4311650"/>
          <p14:tracePt t="587031" x="5975350" y="4248150"/>
          <p14:tracePt t="587044" x="5962650" y="4241800"/>
          <p14:tracePt t="587058" x="5956300" y="4241800"/>
          <p14:tracePt t="587273" x="5994400" y="4254500"/>
          <p14:tracePt t="587289" x="6045200" y="4311650"/>
          <p14:tracePt t="587306" x="6070600" y="4368800"/>
          <p14:tracePt t="587323" x="6076950" y="4394200"/>
          <p14:tracePt t="587339" x="6083300" y="4413250"/>
          <p14:tracePt t="587356" x="6089650" y="4419600"/>
          <p14:tracePt t="587406" x="6096000" y="4457700"/>
          <p14:tracePt t="587423" x="6108700" y="4533900"/>
          <p14:tracePt t="587444" x="6108700" y="4603750"/>
          <p14:tracePt t="587456" x="6108700" y="4654550"/>
          <p14:tracePt t="587473" x="6102350" y="4686300"/>
          <p14:tracePt t="587499" x="6096000" y="4711700"/>
          <p14:tracePt t="587532" x="6096000" y="4724400"/>
          <p14:tracePt t="587544" x="6076950" y="4749800"/>
          <p14:tracePt t="587569" x="6038850" y="4813300"/>
          <p14:tracePt t="587579" x="6032500" y="4857750"/>
          <p14:tracePt t="587590" x="6032500" y="4870450"/>
          <p14:tracePt t="587606" x="6038850" y="4933950"/>
          <p14:tracePt t="587623" x="6051550" y="4965700"/>
          <p14:tracePt t="587640" x="6051550" y="4972050"/>
          <p14:tracePt t="587740" x="6070600" y="5010150"/>
          <p14:tracePt t="587757" x="6089650" y="5035550"/>
          <p14:tracePt t="587786" x="6115050" y="5054600"/>
          <p14:tracePt t="587798" x="6121400" y="5054600"/>
          <p14:tracePt t="587811" x="6165850" y="5060950"/>
          <p14:tracePt t="587831" x="6223000" y="5067300"/>
          <p14:tracePt t="587841" x="6261100" y="5073650"/>
          <p14:tracePt t="587857" x="6330950" y="5086350"/>
          <p14:tracePt t="587873" x="6432550" y="5099050"/>
          <p14:tracePt t="587890" x="6604000" y="5092700"/>
          <p14:tracePt t="587907" x="6673850" y="5073650"/>
          <p14:tracePt t="587925" x="6718300" y="5029200"/>
          <p14:tracePt t="587942" x="6743700" y="4972050"/>
          <p14:tracePt t="587967" x="6762750" y="4883150"/>
          <p14:tracePt t="587979" x="6762750" y="4838700"/>
          <p14:tracePt t="587990" x="6762750" y="4826000"/>
          <p14:tracePt t="588007" x="6756400" y="4787900"/>
          <p14:tracePt t="588023" x="6756400" y="4756150"/>
          <p14:tracePt t="588040" x="6756400" y="4718050"/>
          <p14:tracePt t="588057" x="6756400" y="4648200"/>
          <p14:tracePt t="588073" x="6750050" y="4597400"/>
          <p14:tracePt t="588096" x="6731000" y="4533900"/>
          <p14:tracePt t="588107" x="6711950" y="4508500"/>
          <p14:tracePt t="588124" x="6680200" y="4451350"/>
          <p14:tracePt t="588148" x="6623050" y="4394200"/>
          <p14:tracePt t="588157" x="6591300" y="4375150"/>
          <p14:tracePt t="588174" x="6565900" y="4356100"/>
          <p14:tracePt t="588195" x="6546850" y="4356100"/>
          <p14:tracePt t="588196" x="6534150" y="4356100"/>
          <p14:tracePt t="588207" x="6521450" y="4356100"/>
          <p14:tracePt t="588223" x="6464300" y="4368800"/>
          <p14:tracePt t="588240" x="6394450" y="4394200"/>
          <p14:tracePt t="588257" x="6343650" y="4413250"/>
          <p14:tracePt t="588274" x="6267450" y="4451350"/>
          <p14:tracePt t="588290" x="6210300" y="4483100"/>
          <p14:tracePt t="588307" x="6159500" y="4508500"/>
          <p14:tracePt t="588324" x="6115050" y="4533900"/>
          <p14:tracePt t="588341" x="6076950" y="4572000"/>
          <p14:tracePt t="588357" x="6045200" y="4622800"/>
          <p14:tracePt t="588358" x="6032500" y="4654550"/>
          <p14:tracePt t="588375" x="6007100" y="4705350"/>
          <p14:tracePt t="588390" x="5994400" y="4749800"/>
          <p14:tracePt t="588407" x="5981700" y="4806950"/>
          <p14:tracePt t="588430" x="5969000" y="4870450"/>
          <p14:tracePt t="588444" x="5969000" y="4883150"/>
          <p14:tracePt t="588459" x="5969000" y="4927600"/>
          <p14:tracePt t="588474" x="5994400" y="4978400"/>
          <p14:tracePt t="588490" x="6045200" y="5054600"/>
          <p14:tracePt t="588507" x="6102350" y="5124450"/>
          <p14:tracePt t="588524" x="6153150" y="5175250"/>
          <p14:tracePt t="588541" x="6203950" y="5213350"/>
          <p14:tracePt t="588557" x="6261100" y="5226050"/>
          <p14:tracePt t="588574" x="6330950" y="5219700"/>
          <p14:tracePt t="588591" x="6394450" y="5187950"/>
          <p14:tracePt t="588624" x="6527800" y="5080000"/>
          <p14:tracePt t="588641" x="6572250" y="5048250"/>
          <p14:tracePt t="588657" x="6616700" y="5016500"/>
          <p14:tracePt t="588674" x="6648450" y="4984750"/>
          <p14:tracePt t="588691" x="6680200" y="4946650"/>
          <p14:tracePt t="588707" x="6692900" y="4895850"/>
          <p14:tracePt t="588724" x="6705600" y="4832350"/>
          <p14:tracePt t="588741" x="6705600" y="4781550"/>
          <p14:tracePt t="588757" x="6705600" y="4711700"/>
          <p14:tracePt t="588774" x="6711950" y="4660900"/>
          <p14:tracePt t="588791" x="6711950" y="4629150"/>
          <p14:tracePt t="588807" x="6705600" y="4584700"/>
          <p14:tracePt t="588824" x="6692900" y="4552950"/>
          <p14:tracePt t="588841" x="6680200" y="4527550"/>
          <p14:tracePt t="588857" x="6642100" y="4489450"/>
          <p14:tracePt t="588874" x="6578600" y="4457700"/>
          <p14:tracePt t="588891" x="6546850" y="4445000"/>
          <p14:tracePt t="588908" x="6508750" y="4438650"/>
          <p14:tracePt t="588924" x="6464300" y="4438650"/>
          <p14:tracePt t="588945" x="6419850" y="4438650"/>
          <p14:tracePt t="588958" x="6369050" y="4445000"/>
          <p14:tracePt t="588974" x="6324600" y="4457700"/>
          <p14:tracePt t="588991" x="6292850" y="4470400"/>
          <p14:tracePt t="589008" x="6280150" y="4483100"/>
          <p14:tracePt t="589024" x="6254750" y="4514850"/>
          <p14:tracePt t="589041" x="6235700" y="4559300"/>
          <p14:tracePt t="589058" x="6216650" y="4673600"/>
          <p14:tracePt t="589074" x="6216650" y="4762500"/>
          <p14:tracePt t="589091" x="6216650" y="4794250"/>
          <p14:tracePt t="589109" x="6235700" y="4940300"/>
          <p14:tracePt t="589136" x="6286500" y="5022850"/>
          <p14:tracePt t="589148" x="6330950" y="5041900"/>
          <p14:tracePt t="589162" x="6362700" y="5048250"/>
          <p14:tracePt t="589186" x="6489700" y="5041900"/>
          <p14:tracePt t="589189" x="6534150" y="5029200"/>
          <p14:tracePt t="589215" x="6635750" y="4978400"/>
          <p14:tracePt t="589224" x="6673850" y="4946650"/>
          <p14:tracePt t="589241" x="6711950" y="4889500"/>
          <p14:tracePt t="589258" x="6737350" y="4819650"/>
          <p14:tracePt t="589275" x="6750050" y="4718050"/>
          <p14:tracePt t="589291" x="6750050" y="4648200"/>
          <p14:tracePt t="589308" x="6743700" y="4591050"/>
          <p14:tracePt t="589325" x="6737350" y="4584700"/>
          <p14:tracePt t="589358" x="6724650" y="4578350"/>
          <p14:tracePt t="589375" x="6680200" y="4572000"/>
          <p14:tracePt t="589391" x="6648450" y="4559300"/>
          <p14:tracePt t="589415" x="6604000" y="4546600"/>
          <p14:tracePt t="589424" x="6591300" y="4546600"/>
          <p14:tracePt t="589444" x="6572250" y="4540250"/>
          <p14:tracePt t="589458" x="6565900" y="4540250"/>
          <p14:tracePt t="589475" x="6559550" y="4546600"/>
          <p14:tracePt t="589491" x="6534150" y="4578350"/>
          <p14:tracePt t="589510" x="6515100" y="4622800"/>
          <p14:tracePt t="589525" x="6502400" y="4667250"/>
          <p14:tracePt t="589541" x="6496050" y="4686300"/>
          <p14:tracePt t="589558" x="6496050" y="4692650"/>
          <p14:tracePt t="589720" x="6496050" y="4699000"/>
          <p14:tracePt t="589911" x="6496050" y="4705350"/>
          <p14:tracePt t="589954" x="6496050" y="4711700"/>
          <p14:tracePt t="591002" x="6496050" y="4686300"/>
          <p14:tracePt t="591015" x="6496050" y="4679950"/>
          <p14:tracePt t="591037" x="6496050" y="4648200"/>
          <p14:tracePt t="591044" x="6496050" y="4641850"/>
          <p14:tracePt t="591063" x="6496050" y="4629150"/>
          <p14:tracePt t="591076" x="6496050" y="4622800"/>
          <p14:tracePt t="591189" x="6483350" y="4591050"/>
          <p14:tracePt t="591195" x="6483350" y="4584700"/>
          <p14:tracePt t="591209" x="6483350" y="4578350"/>
          <p14:tracePt t="591226" x="6483350" y="4572000"/>
          <p14:tracePt t="591393" x="6470650" y="4572000"/>
          <p14:tracePt t="591410" x="6432550" y="4552950"/>
          <p14:tracePt t="591430" x="6400800" y="4514850"/>
          <p14:tracePt t="591447" x="6375400" y="4489450"/>
          <p14:tracePt t="591462" x="6362700" y="4476750"/>
          <p14:tracePt t="592477" x="6356350" y="4457700"/>
          <p14:tracePt t="592494" x="6350000" y="4445000"/>
          <p14:tracePt t="592510" x="6350000" y="4438650"/>
          <p14:tracePt t="592527" x="6343650" y="4425950"/>
          <p14:tracePt t="592544" x="6324600" y="4400550"/>
          <p14:tracePt t="592561" x="6299200" y="4368800"/>
          <p14:tracePt t="592578" x="6254750" y="4311650"/>
          <p14:tracePt t="592596" x="6197600" y="4241800"/>
          <p14:tracePt t="592611" x="6184900" y="4229100"/>
          <p14:tracePt t="592627" x="6159500" y="4203700"/>
          <p14:tracePt t="592644" x="6146800" y="4191000"/>
          <p14:tracePt t="592661" x="6140450" y="4191000"/>
          <p14:tracePt t="595034" x="6140450" y="4229100"/>
          <p14:tracePt t="595046" x="6146800" y="4279900"/>
          <p14:tracePt t="595063" x="6153150" y="4292600"/>
          <p14:tracePt t="595096" x="6159500" y="4298950"/>
          <p14:tracePt t="595474" x="6165850" y="4286250"/>
          <p14:tracePt t="595498" x="6191250" y="4241800"/>
          <p14:tracePt t="595513" x="6197600" y="4235450"/>
          <p14:tracePt t="595534" x="6197600" y="4229100"/>
          <p14:tracePt t="598466" x="6216650" y="4203700"/>
          <p14:tracePt t="598482" x="6229350" y="4184650"/>
          <p14:tracePt t="598499" x="6242050" y="4171950"/>
          <p14:tracePt t="598515" x="6254750" y="4152900"/>
          <p14:tracePt t="598534" x="6261100" y="4114800"/>
          <p14:tracePt t="598551" x="6267450" y="4076700"/>
          <p14:tracePt t="598566" x="6273800" y="4025900"/>
          <p14:tracePt t="598568" x="6280150" y="4000500"/>
          <p14:tracePt t="598595" x="6292850" y="3956050"/>
          <p14:tracePt t="598605" x="6292850" y="3943350"/>
          <p14:tracePt t="598616" x="6299200" y="3930650"/>
          <p14:tracePt t="598632" x="6299200" y="3924300"/>
          <p14:tracePt t="598649" x="6299200" y="3917950"/>
          <p14:tracePt t="598699" x="6299200" y="3937000"/>
          <p14:tracePt t="598716" x="6286500" y="4019550"/>
          <p14:tracePt t="598732" x="6261100" y="4102100"/>
          <p14:tracePt t="598749" x="6229350" y="4197350"/>
          <p14:tracePt t="598766" x="6197600" y="4273550"/>
          <p14:tracePt t="598782" x="6184900" y="4330700"/>
          <p14:tracePt t="598799" x="6178550" y="4375150"/>
          <p14:tracePt t="598816" x="6172200" y="4400550"/>
          <p14:tracePt t="598833" x="6172200" y="4419600"/>
          <p14:tracePt t="598850" x="6172200" y="4432300"/>
          <p14:tracePt t="598873" x="6165850" y="4445000"/>
          <p14:tracePt t="598916" x="6165850" y="4438650"/>
          <p14:tracePt t="598933" x="6178550" y="4394200"/>
          <p14:tracePt t="598951" x="6191250" y="4305300"/>
          <p14:tracePt t="598977" x="6210300" y="4178300"/>
          <p14:tracePt t="598983" x="6216650" y="4133850"/>
          <p14:tracePt t="599003" x="6223000" y="4044950"/>
          <p14:tracePt t="599016" x="6229350" y="3975100"/>
          <p14:tracePt t="599033" x="6229350" y="3917950"/>
          <p14:tracePt t="599050" x="6229350" y="3892550"/>
          <p14:tracePt t="599066" x="6229350" y="3886200"/>
          <p14:tracePt t="599099" x="6229350" y="3892550"/>
          <p14:tracePt t="599116" x="6223000" y="3949700"/>
          <p14:tracePt t="599133" x="6210300" y="4013200"/>
          <p14:tracePt t="599162" x="6191250" y="4165600"/>
          <p14:tracePt t="599172" x="6178550" y="4311650"/>
          <p14:tracePt t="599183" x="6172200" y="4349750"/>
          <p14:tracePt t="599200" x="6153150" y="4502150"/>
          <p14:tracePt t="599216" x="6140450" y="4591050"/>
          <p14:tracePt t="599233" x="6140450" y="4667250"/>
          <p14:tracePt t="599250" x="6140450" y="4673600"/>
          <p14:tracePt t="599283" x="6140450" y="4654550"/>
          <p14:tracePt t="599300" x="6172200" y="4546600"/>
          <p14:tracePt t="599317" x="6197600" y="4432300"/>
          <p14:tracePt t="599339" x="6210300" y="4248150"/>
          <p14:tracePt t="599350" x="6210300" y="4210050"/>
          <p14:tracePt t="599366" x="6197600" y="4140200"/>
          <p14:tracePt t="599385" x="6191250" y="4108450"/>
          <p14:tracePt t="599531" x="6191250" y="4114800"/>
          <p14:tracePt t="599539" x="6191250" y="4133850"/>
          <p14:tracePt t="599564" x="6184900" y="4133850"/>
          <p14:tracePt t="599669" x="6191250" y="4133850"/>
          <p14:tracePt t="599712" x="6216650" y="4146550"/>
          <p14:tracePt t="599734" x="6248400" y="4152900"/>
          <p14:tracePt t="599750" x="6305550" y="4152900"/>
          <p14:tracePt t="599773" x="6502400" y="4152900"/>
          <p14:tracePt t="599783" x="6584950" y="4152900"/>
          <p14:tracePt t="599800" x="6762750" y="4146550"/>
          <p14:tracePt t="599817" x="6997700" y="4140200"/>
          <p14:tracePt t="599833" x="7219950" y="4133850"/>
          <p14:tracePt t="599850" x="7537450" y="4121150"/>
          <p14:tracePt t="599867" x="7747000" y="4121150"/>
          <p14:tracePt t="599884" x="7918450" y="4140200"/>
          <p14:tracePt t="599903" x="8140700" y="4171950"/>
          <p14:tracePt t="599917" x="8318500" y="4197350"/>
          <p14:tracePt t="599933" x="8477250" y="4216400"/>
          <p14:tracePt t="599950" x="8585200" y="4216400"/>
          <p14:tracePt t="599967" x="8629650" y="4216400"/>
          <p14:tracePt t="599984" x="8655050" y="4210050"/>
          <p14:tracePt t="600003" x="8680450" y="4210050"/>
          <p14:tracePt t="600017" x="8699500" y="4210050"/>
          <p14:tracePt t="600034" x="8763000" y="4241800"/>
          <p14:tracePt t="600051" x="8832850" y="4273550"/>
          <p14:tracePt t="600067" x="8877300" y="4286250"/>
          <p14:tracePt t="600087" x="8909050" y="4286250"/>
          <p14:tracePt t="600101" x="8928100" y="4286250"/>
          <p14:tracePt t="600118" x="8947150" y="4286250"/>
          <p14:tracePt t="600133" x="8978900" y="4311650"/>
          <p14:tracePt t="600150" x="9017000" y="4343400"/>
          <p14:tracePt t="600167" x="9055100" y="4375150"/>
          <p14:tracePt t="600184" x="9061450" y="4381500"/>
          <p14:tracePt t="600286" x="9061450" y="4356100"/>
          <p14:tracePt t="600300" x="9061450" y="4305300"/>
          <p14:tracePt t="600317" x="9055100" y="4216400"/>
          <p14:tracePt t="600334" x="9042400" y="4089400"/>
          <p14:tracePt t="600350" x="9042400" y="4025900"/>
          <p14:tracePt t="600367" x="9048750" y="3975100"/>
          <p14:tracePt t="600384" x="9048750" y="3937000"/>
          <p14:tracePt t="600400" x="9048750" y="3911600"/>
          <p14:tracePt t="600417" x="9048750" y="3892550"/>
          <p14:tracePt t="600434" x="9048750" y="3886200"/>
          <p14:tracePt t="600534" x="9042400" y="3917950"/>
          <p14:tracePt t="600551" x="9029700" y="3987800"/>
          <p14:tracePt t="600567" x="9004300" y="4095750"/>
          <p14:tracePt t="600588" x="8953500" y="4362450"/>
          <p14:tracePt t="600600" x="8928100" y="4521200"/>
          <p14:tracePt t="600617" x="8921750" y="4724400"/>
          <p14:tracePt t="600634" x="8921750" y="4864100"/>
          <p14:tracePt t="600651" x="8940800" y="4933950"/>
          <p14:tracePt t="600667" x="8940800" y="4940300"/>
          <p14:tracePt t="600717" x="8947150" y="4914900"/>
          <p14:tracePt t="600734" x="8953500" y="4870450"/>
          <p14:tracePt t="600751" x="8959850" y="4832350"/>
          <p14:tracePt t="600768" x="8966200" y="4806950"/>
          <p14:tracePt t="600791" x="8966200" y="4800600"/>
          <p14:tracePt t="600897" x="8972550" y="4832350"/>
          <p14:tracePt t="600911" x="8991600" y="4870450"/>
          <p14:tracePt t="600927" x="9048750" y="4953000"/>
          <p14:tracePt t="600934" x="9080500" y="4984750"/>
          <p14:tracePt t="600951" x="9137650" y="5022850"/>
          <p14:tracePt t="600967" x="9144000" y="5022850"/>
          <p14:tracePt t="600984" x="9150350" y="5022850"/>
          <p14:tracePt t="601001" x="9156700" y="5022850"/>
          <p14:tracePt t="601018" x="9163050" y="5022850"/>
          <p14:tracePt t="601034" x="9182100" y="5022850"/>
          <p14:tracePt t="601051" x="9277350" y="5010150"/>
          <p14:tracePt t="601068" x="9340850" y="4991100"/>
          <p14:tracePt t="601085" x="9404350" y="4959350"/>
          <p14:tracePt t="601087" x="9417050" y="4946650"/>
          <p14:tracePt t="601101" x="9436100" y="4927600"/>
          <p14:tracePt t="601130" x="9480550" y="4864100"/>
          <p14:tracePt t="601141" x="9486900" y="4845050"/>
          <p14:tracePt t="601155" x="9505950" y="4826000"/>
          <p14:tracePt t="601171" x="9537700" y="4794250"/>
          <p14:tracePt t="601184" x="9569450" y="4762500"/>
          <p14:tracePt t="601201" x="9588500" y="4730750"/>
          <p14:tracePt t="601218" x="9588500" y="4711700"/>
          <p14:tracePt t="601235" x="9588500" y="4673600"/>
          <p14:tracePt t="601251" x="9588500" y="4641850"/>
          <p14:tracePt t="601277" x="9569450" y="4597400"/>
          <p14:tracePt t="601286" x="9556750" y="4572000"/>
          <p14:tracePt t="601302" x="9525000" y="4533900"/>
          <p14:tracePt t="601333" x="9474200" y="4476750"/>
          <p14:tracePt t="601345" x="9461500" y="4470400"/>
          <p14:tracePt t="601359" x="9436100" y="4457700"/>
          <p14:tracePt t="601369" x="9423400" y="4457700"/>
          <p14:tracePt t="601384" x="9391650" y="4451350"/>
          <p14:tracePt t="601401" x="9359900" y="4451350"/>
          <p14:tracePt t="601418" x="9290050" y="4457700"/>
          <p14:tracePt t="601435" x="9232900" y="4470400"/>
          <p14:tracePt t="601462" x="9163050" y="4489450"/>
          <p14:tracePt t="601471" x="9150350" y="4495800"/>
          <p14:tracePt t="601485" x="9105900" y="4514850"/>
          <p14:tracePt t="601502" x="9074150" y="4540250"/>
          <p14:tracePt t="601518" x="9029700" y="4591050"/>
          <p14:tracePt t="601544" x="8991600" y="4641850"/>
          <p14:tracePt t="601555" x="8959850" y="4686300"/>
          <p14:tracePt t="601568" x="8947150" y="4705350"/>
          <p14:tracePt t="601589" x="8928100" y="4730750"/>
          <p14:tracePt t="601602" x="8921750" y="4737100"/>
          <p14:tracePt t="601619" x="8909050" y="4768850"/>
          <p14:tracePt t="601640" x="8902700" y="4826000"/>
          <p14:tracePt t="601652" x="8902700" y="4851400"/>
          <p14:tracePt t="601669" x="8940800" y="4946650"/>
          <p14:tracePt t="601686" x="8978900" y="4984750"/>
          <p14:tracePt t="601702" x="9029700" y="5010150"/>
          <p14:tracePt t="601718" x="9099550" y="5022850"/>
          <p14:tracePt t="601735" x="9194800" y="5016500"/>
          <p14:tracePt t="601752" x="9258300" y="4991100"/>
          <p14:tracePt t="601774" x="9353550" y="4940300"/>
          <p14:tracePt t="601785" x="9391650" y="4921250"/>
          <p14:tracePt t="601802" x="9448800" y="4883150"/>
          <p14:tracePt t="601818" x="9486900" y="4857750"/>
          <p14:tracePt t="601855" x="9518650" y="4806950"/>
          <p14:tracePt t="601870" x="9512300" y="4775200"/>
          <p14:tracePt t="601885" x="9493250" y="4724400"/>
          <p14:tracePt t="601902" x="9480550" y="4686300"/>
          <p14:tracePt t="601918" x="9467850" y="4667250"/>
          <p14:tracePt t="601935" x="9461500" y="4660900"/>
          <p14:tracePt t="602010" x="9404350" y="4660900"/>
          <p14:tracePt t="602019" x="9366250" y="4660900"/>
          <p14:tracePt t="602038" x="9207500" y="4648200"/>
          <p14:tracePt t="602054" x="9074150" y="4629150"/>
          <p14:tracePt t="602069" x="9017000" y="4616450"/>
          <p14:tracePt t="602070" x="8985250" y="4616450"/>
          <p14:tracePt t="602086" x="8966200" y="4603750"/>
          <p14:tracePt t="602114" x="8985250" y="4470400"/>
          <p14:tracePt t="602124" x="9010650" y="4413250"/>
          <p14:tracePt t="602136" x="9074150" y="4318000"/>
          <p14:tracePt t="602152" x="9124950" y="4248150"/>
          <p14:tracePt t="602169" x="9150350" y="4197350"/>
          <p14:tracePt t="602186" x="9156700" y="4171950"/>
          <p14:tracePt t="602203" x="9150350" y="4146550"/>
          <p14:tracePt t="602219" x="9131300" y="4133850"/>
          <p14:tracePt t="602236" x="9124950" y="4127500"/>
          <p14:tracePt t="602252" x="9118600" y="4114800"/>
          <p14:tracePt t="602269" x="9124950" y="4083050"/>
          <p14:tracePt t="602286" x="9144000" y="4032250"/>
          <p14:tracePt t="602302" x="9163050" y="3987800"/>
          <p14:tracePt t="602303" x="9169400" y="3962400"/>
          <p14:tracePt t="602319" x="9169400" y="3943350"/>
          <p14:tracePt t="602344" x="9169400" y="3886200"/>
          <p14:tracePt t="602352" x="9156700" y="3873500"/>
          <p14:tracePt t="602369" x="9124950" y="3848100"/>
          <p14:tracePt t="602385" x="9074150" y="3829050"/>
          <p14:tracePt t="602402" x="9036050" y="3810000"/>
          <p14:tracePt t="602419" x="9029700" y="3810000"/>
          <p14:tracePt t="602435" x="9023350" y="3803650"/>
          <p14:tracePt t="602453" x="9004300" y="3790950"/>
          <p14:tracePt t="602470" x="8991600" y="3771900"/>
          <p14:tracePt t="602486" x="8972550" y="3765550"/>
          <p14:tracePt t="602502" x="8959850" y="3752850"/>
          <p14:tracePt t="602641" x="8953500" y="3771900"/>
          <p14:tracePt t="602656" x="8940800" y="3816350"/>
          <p14:tracePt t="602679" x="8921750" y="3879850"/>
          <p14:tracePt t="602689" x="8915400" y="3898900"/>
          <p14:tracePt t="602702" x="8909050" y="3930650"/>
          <p14:tracePt t="602719" x="8896350" y="3962400"/>
          <p14:tracePt t="602736" x="8883650" y="4000500"/>
          <p14:tracePt t="602762" x="8864600" y="4070350"/>
          <p14:tracePt t="602770" x="8858250" y="4089400"/>
          <p14:tracePt t="602786" x="8851900" y="4140200"/>
          <p14:tracePt t="602802" x="8845550" y="4203700"/>
          <p14:tracePt t="602819" x="8845550" y="4248150"/>
          <p14:tracePt t="602836" x="8839200" y="4286250"/>
          <p14:tracePt t="602854" x="8832850" y="4330700"/>
          <p14:tracePt t="602870" x="8826500" y="4362450"/>
          <p14:tracePt t="602886" x="8826500" y="4413250"/>
          <p14:tracePt t="602903" x="8826500" y="4457700"/>
          <p14:tracePt t="602919" x="8826500" y="4489450"/>
          <p14:tracePt t="602936" x="8832850" y="4514850"/>
          <p14:tracePt t="602953" x="8839200" y="4521200"/>
          <p14:tracePt t="602969" x="8845550" y="4533900"/>
          <p14:tracePt t="602986" x="8845550" y="4546600"/>
          <p14:tracePt t="603012" x="8858250" y="4572000"/>
          <p14:tracePt t="603019" x="8858250" y="4584700"/>
          <p14:tracePt t="603037" x="8864600" y="4597400"/>
          <p14:tracePt t="603169" x="8877300" y="4584700"/>
          <p14:tracePt t="603186" x="8902700" y="4533900"/>
          <p14:tracePt t="603203" x="8921750" y="4483100"/>
          <p14:tracePt t="603220" x="8934450" y="4406900"/>
          <p14:tracePt t="603240" x="8947150" y="4343400"/>
          <p14:tracePt t="603254" x="8953500" y="4279900"/>
          <p14:tracePt t="603281" x="8959850" y="4203700"/>
          <p14:tracePt t="603298" x="8959850" y="4159250"/>
          <p14:tracePt t="603311" x="8959850" y="4127500"/>
          <p14:tracePt t="603320" x="8959850" y="4108450"/>
          <p14:tracePt t="603336" x="8959850" y="4070350"/>
          <p14:tracePt t="603353" x="8959850" y="4044950"/>
          <p14:tracePt t="603369" x="8959850" y="4019550"/>
          <p14:tracePt t="603386" x="8953500" y="3994150"/>
          <p14:tracePt t="603404" x="8959850" y="3981450"/>
          <p14:tracePt t="603420" x="8959850" y="3968750"/>
          <p14:tracePt t="603470" x="8959850" y="3981450"/>
          <p14:tracePt t="603487" x="8972550" y="4019550"/>
          <p14:tracePt t="603508" x="8985250" y="4089400"/>
          <p14:tracePt t="603520" x="8997950" y="4133850"/>
          <p14:tracePt t="603537" x="9004300" y="4178300"/>
          <p14:tracePt t="603566" x="9010650" y="4216400"/>
          <p14:tracePt t="603575" x="9010650" y="4229100"/>
          <p14:tracePt t="603589" x="8997950" y="4254500"/>
          <p14:tracePt t="603603" x="8978900" y="4279900"/>
          <p14:tracePt t="603620" x="8953500" y="4292600"/>
          <p14:tracePt t="603638" x="8928100" y="4298950"/>
          <p14:tracePt t="605538" x="8947150" y="4279900"/>
          <p14:tracePt t="605555" x="9055100" y="4210050"/>
          <p14:tracePt t="605571" x="9099550" y="4184650"/>
          <p14:tracePt t="605610" x="9105900" y="4171950"/>
          <p14:tracePt t="605622" x="9124950" y="4146550"/>
          <p14:tracePt t="605638" x="9144000" y="4114800"/>
          <p14:tracePt t="605659" x="9156700" y="4070350"/>
          <p14:tracePt t="605672" x="9163050" y="4051300"/>
          <p14:tracePt t="605695" x="9175750" y="4019550"/>
          <p14:tracePt t="605710" x="9194800" y="3994150"/>
          <p14:tracePt t="605724" x="9201150" y="3975100"/>
          <p14:tracePt t="605738" x="9201150" y="3968750"/>
          <p14:tracePt t="609284" x="9194800" y="3968750"/>
          <p14:tracePt t="609296" x="9175750" y="3968750"/>
          <p14:tracePt t="609316" x="8978900" y="4013200"/>
          <p14:tracePt t="609328" x="8909050" y="4044950"/>
          <p14:tracePt t="609349" x="8896350" y="4051300"/>
          <p14:tracePt t="609408" x="8883650" y="4051300"/>
          <p14:tracePt t="609425" x="8864600" y="4070350"/>
          <p14:tracePt t="609441" x="8826500" y="4095750"/>
          <p14:tracePt t="609458" x="8801100" y="4121150"/>
          <p14:tracePt t="609475" x="8794750" y="4133850"/>
          <p14:tracePt t="609493" x="8782050" y="4152900"/>
          <p14:tracePt t="609510" x="8756650" y="4203700"/>
          <p14:tracePt t="609526" x="8731250" y="4241800"/>
          <p14:tracePt t="609555" x="8680450" y="4381500"/>
          <p14:tracePt t="609567" x="8680450" y="4406900"/>
          <p14:tracePt t="609580" x="8680450" y="4483100"/>
          <p14:tracePt t="609592" x="8680450" y="4521200"/>
          <p14:tracePt t="609608" x="8693150" y="4559300"/>
          <p14:tracePt t="609625" x="8712200" y="4591050"/>
          <p14:tracePt t="609626" x="8724900" y="4610100"/>
          <p14:tracePt t="609644" x="8775700" y="4654550"/>
          <p14:tracePt t="609658" x="8858250" y="4718050"/>
          <p14:tracePt t="609675" x="8921750" y="4756150"/>
          <p14:tracePt t="609691" x="8985250" y="4775200"/>
          <p14:tracePt t="609708" x="9036050" y="4781550"/>
          <p14:tracePt t="609725" x="9099550" y="4756150"/>
          <p14:tracePt t="609742" x="9182100" y="4679950"/>
          <p14:tracePt t="609759" x="9290050" y="4565650"/>
          <p14:tracePt t="609788" x="9499600" y="4260850"/>
          <p14:tracePt t="609795" x="9518650" y="4191000"/>
          <p14:tracePt t="609808" x="9525000" y="4133850"/>
          <p14:tracePt t="609825" x="9499600" y="4025900"/>
          <p14:tracePt t="609842" x="9455150" y="3956050"/>
          <p14:tracePt t="609858" x="9404350" y="3905250"/>
          <p14:tracePt t="609875" x="9372600" y="3879850"/>
          <p14:tracePt t="609892" x="9366250" y="3879850"/>
          <p14:tracePt t="609909" x="9359900" y="3892550"/>
          <p14:tracePt t="609925" x="9340850" y="3962400"/>
          <p14:tracePt t="609942" x="9309100" y="4076700"/>
          <p14:tracePt t="609959" x="9264650" y="4203700"/>
          <p14:tracePt t="609977" x="9220200" y="4324350"/>
          <p14:tracePt t="609992" x="9182100" y="4438650"/>
          <p14:tracePt t="610009" x="9169400" y="4502150"/>
          <p14:tracePt t="610025" x="9169400" y="4527550"/>
          <p14:tracePt t="610042" x="9175750" y="4533900"/>
          <p14:tracePt t="610058" x="9188450" y="4533900"/>
          <p14:tracePt t="610075" x="9207500" y="4521200"/>
          <p14:tracePt t="610092" x="9245600" y="4470400"/>
          <p14:tracePt t="610116" x="9258300" y="4438650"/>
          <p14:tracePt t="610125" x="9264650" y="4425950"/>
          <p14:tracePt t="610142" x="9271000" y="4413250"/>
          <p14:tracePt t="610529" x="9251950" y="4413250"/>
          <p14:tracePt t="610542" x="9194800" y="4413250"/>
          <p14:tracePt t="610559" x="9112250" y="4413250"/>
          <p14:tracePt t="610576" x="9023350" y="4419600"/>
          <p14:tracePt t="610592" x="8934450" y="4425950"/>
          <p14:tracePt t="610609" x="8832850" y="4438650"/>
          <p14:tracePt t="610626" x="8655050" y="4457700"/>
          <p14:tracePt t="610642" x="8420100" y="4489450"/>
          <p14:tracePt t="610659" x="8204200" y="4502150"/>
          <p14:tracePt t="610676" x="7969250" y="4502150"/>
          <p14:tracePt t="610694" x="7645400" y="4495800"/>
          <p14:tracePt t="610717" x="7118350" y="4451350"/>
          <p14:tracePt t="610726" x="7010400" y="4438650"/>
          <p14:tracePt t="610743" x="6731000" y="4413250"/>
          <p14:tracePt t="610759" x="6438900" y="4400550"/>
          <p14:tracePt t="610776" x="6223000" y="4400550"/>
          <p14:tracePt t="610793" x="6026150" y="4394200"/>
          <p14:tracePt t="610809" x="5911850" y="4394200"/>
          <p14:tracePt t="610826" x="5842000" y="4394200"/>
          <p14:tracePt t="610876" x="5880100" y="4394200"/>
          <p14:tracePt t="610892" x="5943600" y="4375150"/>
          <p14:tracePt t="610909" x="6007100" y="4362450"/>
          <p14:tracePt t="610926" x="6076950" y="4343400"/>
          <p14:tracePt t="610954" x="6102350" y="4337050"/>
          <p14:tracePt t="610968" x="6108700" y="4337050"/>
          <p14:tracePt t="610978" x="6115050" y="4337050"/>
          <p14:tracePt t="610992" x="6134100" y="4337050"/>
          <p14:tracePt t="611009" x="6159500" y="4337050"/>
          <p14:tracePt t="611026" x="6210300" y="4305300"/>
          <p14:tracePt t="611043" x="6267450" y="4267200"/>
          <p14:tracePt t="611059" x="6343650" y="4191000"/>
          <p14:tracePt t="611078" x="6388100" y="4121150"/>
          <p14:tracePt t="611094" x="6407150" y="4070350"/>
          <p14:tracePt t="611109" x="6432550" y="4006850"/>
          <p14:tracePt t="611126" x="6445250" y="3968750"/>
          <p14:tracePt t="611143" x="6451600" y="3937000"/>
          <p14:tracePt t="611159" x="6451600" y="3917950"/>
          <p14:tracePt t="611178" x="6451600" y="3911600"/>
          <p14:tracePt t="611193" x="6451600" y="3905250"/>
          <p14:tracePt t="611233" x="6438900" y="3905250"/>
          <p14:tracePt t="611250" x="6432550" y="3905250"/>
          <p14:tracePt t="611271" x="6426200" y="3924300"/>
          <p14:tracePt t="611283" x="6413500" y="3949700"/>
          <p14:tracePt t="611307" x="6394450" y="4070350"/>
          <p14:tracePt t="611319" x="6394450" y="4108450"/>
          <p14:tracePt t="611326" x="6394450" y="4146550"/>
          <p14:tracePt t="611343" x="6394450" y="4197350"/>
          <p14:tracePt t="611360" x="6400800" y="4229100"/>
          <p14:tracePt t="611376" x="6407150" y="4260850"/>
          <p14:tracePt t="611377" x="6407150" y="4267200"/>
          <p14:tracePt t="611393" x="6413500" y="4273550"/>
          <p14:tracePt t="611426" x="6413500" y="4279900"/>
          <p14:tracePt t="611443" x="6413500" y="4298950"/>
          <p14:tracePt t="611466" x="6413500" y="4324350"/>
          <p14:tracePt t="611477" x="6413500" y="4330700"/>
          <p14:tracePt t="611494" x="6407150" y="4343400"/>
          <p14:tracePt t="611627" x="6381750" y="4375150"/>
          <p14:tracePt t="611648" x="6324600" y="4425950"/>
          <p14:tracePt t="611660" x="6311900" y="4432300"/>
          <p14:tracePt t="611677" x="6299200" y="4445000"/>
          <p14:tracePt t="611703" x="6299200" y="4451350"/>
          <p14:tracePt t="612216" x="6330950" y="4502150"/>
          <p14:tracePt t="612227" x="6343650" y="4527550"/>
          <p14:tracePt t="612243" x="6343650" y="4629150"/>
          <p14:tracePt t="612261" x="6330950" y="4699000"/>
          <p14:tracePt t="612278" x="6311900" y="4756150"/>
          <p14:tracePt t="612294" x="6305550" y="4775200"/>
          <p14:tracePt t="612366" x="6305550" y="4781550"/>
          <p14:tracePt t="612377" x="6305550" y="4787900"/>
          <p14:tracePt t="612394" x="6299200" y="4806950"/>
          <p14:tracePt t="612411" x="6292850" y="4838700"/>
          <p14:tracePt t="612427" x="6286500" y="4851400"/>
          <p14:tracePt t="612446" x="6280150" y="4864100"/>
          <p14:tracePt t="612646" x="6311900" y="4889500"/>
          <p14:tracePt t="612662" x="6324600" y="4908550"/>
          <p14:tracePt t="612692" x="6337300" y="4953000"/>
          <p14:tracePt t="612705" x="6337300" y="4959350"/>
          <p14:tracePt t="612858" x="6343650" y="4953000"/>
          <p14:tracePt t="612877" x="6356350" y="4921250"/>
          <p14:tracePt t="612895" x="6369050" y="4895850"/>
          <p14:tracePt t="612920" x="6381750" y="4845050"/>
          <p14:tracePt t="612934" x="6388100" y="4813300"/>
          <p14:tracePt t="612951" x="6394450" y="4794250"/>
          <p14:tracePt t="612962" x="6394450" y="4781550"/>
          <p14:tracePt t="612977" x="6400800" y="4743450"/>
          <p14:tracePt t="612994" x="6407150" y="4711700"/>
          <p14:tracePt t="613011" x="6413500" y="4667250"/>
          <p14:tracePt t="613028" x="6419850" y="4616450"/>
          <p14:tracePt t="613055" x="6432550" y="4533900"/>
          <p14:tracePt t="613065" x="6438900" y="4502150"/>
          <p14:tracePt t="613078" x="6445250" y="4457700"/>
          <p14:tracePt t="613094" x="6451600" y="4419600"/>
          <p14:tracePt t="613111" x="6451600" y="4406900"/>
          <p14:tracePt t="613262" x="6451600" y="4400550"/>
          <p14:tracePt t="613278" x="6451600" y="4387850"/>
          <p14:tracePt t="613295" x="6457950" y="4375150"/>
          <p14:tracePt t="613312" x="6457950" y="4362450"/>
          <p14:tracePt t="613337" x="6477000" y="4305300"/>
          <p14:tracePt t="613344" x="6496050" y="4267200"/>
          <p14:tracePt t="613362" x="6515100" y="4197350"/>
          <p14:tracePt t="613382" x="6534150" y="4108450"/>
          <p14:tracePt t="613395" x="6540500" y="4083050"/>
          <p14:tracePt t="613412" x="6546850" y="4051300"/>
          <p14:tracePt t="613434" x="6559550" y="4006850"/>
          <p14:tracePt t="613445" x="6559550" y="3994150"/>
          <p14:tracePt t="613461" x="6559550" y="3975100"/>
          <p14:tracePt t="613478" x="6559550" y="3956050"/>
          <p14:tracePt t="613495" x="6559550" y="3949700"/>
          <p14:tracePt t="613514" x="6559550" y="3943350"/>
          <p14:tracePt t="613528" x="6559550" y="3937000"/>
          <p14:tracePt t="613628" x="6559550" y="3949700"/>
          <p14:tracePt t="613645" x="6559550" y="3981450"/>
          <p14:tracePt t="613663" x="6559550" y="4013200"/>
          <p14:tracePt t="613678" x="6559550" y="4038600"/>
          <p14:tracePt t="613695" x="6553200" y="4057650"/>
          <p14:tracePt t="613712" x="6553200" y="4070350"/>
          <p14:tracePt t="613752" x="6553200" y="4083050"/>
          <p14:tracePt t="613762" x="6553200" y="4095750"/>
          <p14:tracePt t="613778" x="6572250" y="4171950"/>
          <p14:tracePt t="613795" x="6584950" y="4254500"/>
          <p14:tracePt t="613812" x="6584950" y="4349750"/>
          <p14:tracePt t="613830" x="6584950" y="4394200"/>
          <p14:tracePt t="613853" x="6578600" y="4406900"/>
          <p14:tracePt t="613928" x="6572250" y="4406900"/>
          <p14:tracePt t="613945" x="6540500" y="4406900"/>
          <p14:tracePt t="613962" x="6496050" y="4387850"/>
          <p14:tracePt t="613979" x="6457950" y="4368800"/>
          <p14:tracePt t="613995" x="6426200" y="4343400"/>
          <p14:tracePt t="614012" x="6407150" y="4311650"/>
          <p14:tracePt t="614036" x="6381750" y="4222750"/>
          <p14:tracePt t="614045" x="6362700" y="4178300"/>
          <p14:tracePt t="614062" x="6324600" y="4076700"/>
          <p14:tracePt t="614078" x="6286500" y="4000500"/>
          <p14:tracePt t="614095" x="6242050" y="3924300"/>
          <p14:tracePt t="614112" x="6210300" y="3835400"/>
          <p14:tracePt t="614129" x="6191250" y="3752850"/>
          <p14:tracePt t="614145" x="6184900" y="3689350"/>
          <p14:tracePt t="614162" x="6184900" y="3644900"/>
          <p14:tracePt t="614179" x="6197600" y="3613150"/>
          <p14:tracePt t="614195" x="6210300" y="3594100"/>
          <p14:tracePt t="614215" x="6229350" y="3575050"/>
          <p14:tracePt t="614329" x="6286500" y="3606800"/>
          <p14:tracePt t="614345" x="6318250" y="3625850"/>
          <p14:tracePt t="614362" x="6337300" y="3632200"/>
          <p14:tracePt t="614379" x="6356350" y="3638550"/>
          <p14:tracePt t="614396" x="6388100" y="3625850"/>
          <p14:tracePt t="614412" x="6451600" y="3581400"/>
          <p14:tracePt t="614429" x="6540500" y="3517900"/>
          <p14:tracePt t="614445" x="6604000" y="3435350"/>
          <p14:tracePt t="614462" x="6654800" y="3346450"/>
          <p14:tracePt t="614479" x="6680200" y="3263900"/>
          <p14:tracePt t="614496" x="6686550" y="3194050"/>
          <p14:tracePt t="614512" x="6686550" y="3130550"/>
          <p14:tracePt t="614529" x="6673850" y="3092450"/>
          <p14:tracePt t="614546" x="6661150" y="3086100"/>
          <p14:tracePt t="614562" x="6661150" y="3079750"/>
          <p14:tracePt t="614579" x="6635750" y="3079750"/>
          <p14:tracePt t="614597" x="6572250" y="3092450"/>
          <p14:tracePt t="614614" x="6483350" y="3117850"/>
          <p14:tracePt t="614637" x="6375400" y="3181350"/>
          <p14:tracePt t="614646" x="6330950" y="3213100"/>
          <p14:tracePt t="614663" x="6267450" y="3276600"/>
          <p14:tracePt t="614693" x="6140450" y="3422650"/>
          <p14:tracePt t="614703" x="6127750" y="3448050"/>
          <p14:tracePt t="614715" x="6115050" y="3511550"/>
          <p14:tracePt t="614729" x="6115050" y="3536950"/>
          <p14:tracePt t="614745" x="6115050" y="3613150"/>
          <p14:tracePt t="614762" x="6115050" y="3676650"/>
          <p14:tracePt t="614779" x="6115050" y="3727450"/>
          <p14:tracePt t="614796" x="6121400" y="3937000"/>
          <p14:tracePt t="614812" x="6146800" y="4102100"/>
          <p14:tracePt t="614831" x="6178550" y="4241800"/>
          <p14:tracePt t="614846" x="6210300" y="4356100"/>
          <p14:tracePt t="614865" x="6267450" y="4457700"/>
          <p14:tracePt t="614879" x="6292850" y="4502150"/>
          <p14:tracePt t="614896" x="6305550" y="4527550"/>
          <p14:tracePt t="614912" x="6318250" y="4546600"/>
          <p14:tracePt t="614929" x="6330950" y="4565650"/>
          <p14:tracePt t="614946" x="6337300" y="4578350"/>
          <p14:tracePt t="614963" x="6337300" y="4584700"/>
          <p14:tracePt t="615029" x="6343650" y="4584700"/>
          <p14:tracePt t="615046" x="6350000" y="4597400"/>
          <p14:tracePt t="615062" x="6356350" y="4616450"/>
          <p14:tracePt t="615079" x="6356350" y="4635500"/>
          <p14:tracePt t="615096" x="6356350" y="4654550"/>
          <p14:tracePt t="615120" x="6356350" y="4673600"/>
          <p14:tracePt t="615313" x="6350000" y="4641850"/>
          <p14:tracePt t="615329" x="6350000" y="4610100"/>
          <p14:tracePt t="615346" x="6350000" y="4597400"/>
          <p14:tracePt t="615363" x="6350000" y="4584700"/>
          <p14:tracePt t="615386" x="6350000" y="4565650"/>
          <p14:tracePt t="615398" x="6350000" y="4559300"/>
          <p14:tracePt t="615414" x="6350000" y="4546600"/>
          <p14:tracePt t="615430" x="6350000" y="4533900"/>
          <p14:tracePt t="615520" x="6343650" y="4514850"/>
          <p14:tracePt t="615530" x="6343650" y="4502150"/>
          <p14:tracePt t="615547" x="6343650" y="4483100"/>
          <p14:tracePt t="615571" x="6337300" y="4470400"/>
          <p14:tracePt t="615612" x="6337300" y="4476750"/>
          <p14:tracePt t="615630" x="6337300" y="4502150"/>
          <p14:tracePt t="615646" x="6330950" y="4521200"/>
          <p14:tracePt t="615757" x="6330950" y="4489450"/>
          <p14:tracePt t="615763" x="6330950" y="4476750"/>
          <p14:tracePt t="615786" x="6350000" y="4387850"/>
          <p14:tracePt t="615797" x="6350000" y="4368800"/>
          <p14:tracePt t="615814" x="6375400" y="4305300"/>
          <p14:tracePt t="615830" x="6388100" y="4260850"/>
          <p14:tracePt t="615857" x="6407150" y="4197350"/>
          <p14:tracePt t="615869" x="6419850" y="4159250"/>
          <p14:tracePt t="615882" x="6419850" y="4140200"/>
          <p14:tracePt t="615897" x="6419850" y="4095750"/>
          <p14:tracePt t="615913" x="6419850" y="4038600"/>
          <p14:tracePt t="615930" x="6419850" y="3994150"/>
          <p14:tracePt t="615947" x="6419850" y="3968750"/>
          <p14:tracePt t="615963" x="6419850" y="3949700"/>
          <p14:tracePt t="616084" x="6407150" y="3987800"/>
          <p14:tracePt t="616097" x="6400800" y="4000500"/>
          <p14:tracePt t="616114" x="6394450" y="4019550"/>
          <p14:tracePt t="616130" x="6388100" y="4032250"/>
          <p14:tracePt t="616147" x="6388100" y="4044950"/>
          <p14:tracePt t="616167" x="6388100" y="4057650"/>
          <p14:tracePt t="616182" x="6388100" y="4064000"/>
          <p14:tracePt t="616208" x="6388100" y="4108450"/>
          <p14:tracePt t="616230" x="6394450" y="4203700"/>
          <p14:tracePt t="616247" x="6394450" y="4260850"/>
          <p14:tracePt t="616265" x="6388100" y="4318000"/>
          <p14:tracePt t="616281" x="6381750" y="4343400"/>
          <p14:tracePt t="616299" x="6381750" y="4356100"/>
          <p14:tracePt t="616380" x="6375400" y="4400550"/>
          <p14:tracePt t="616397" x="6369050" y="4445000"/>
          <p14:tracePt t="616415" x="6362700" y="4489450"/>
          <p14:tracePt t="616430" x="6356350" y="4527550"/>
          <p14:tracePt t="616447" x="6356350" y="4540250"/>
          <p14:tracePt t="616548" x="6356350" y="4521200"/>
          <p14:tracePt t="616565" x="6356350" y="4495800"/>
          <p14:tracePt t="616581" x="6356350" y="4457700"/>
          <p14:tracePt t="616598" x="6362700" y="4406900"/>
          <p14:tracePt t="616614" x="6369050" y="4362450"/>
          <p14:tracePt t="616640" x="6369050" y="4305300"/>
          <p14:tracePt t="616648" x="6369050" y="4292600"/>
          <p14:tracePt t="616664" x="6369050" y="4279900"/>
          <p14:tracePt t="616681" x="6362700" y="4273550"/>
          <p14:tracePt t="616817" x="6343650" y="4273550"/>
          <p14:tracePt t="616831" x="6318250" y="4273550"/>
          <p14:tracePt t="616847" x="6280150" y="4298950"/>
          <p14:tracePt t="616868" x="6242050" y="4337050"/>
          <p14:tracePt t="616881" x="6235700" y="4343400"/>
          <p14:tracePt t="616897" x="6210300" y="4368800"/>
          <p14:tracePt t="616914" x="6191250" y="4394200"/>
          <p14:tracePt t="616931" x="6184900" y="4400550"/>
          <p14:tracePt t="616948" x="6184900" y="4413250"/>
          <p14:tracePt t="616965" x="6184900" y="4438650"/>
          <p14:tracePt t="616981" x="6210300" y="4495800"/>
          <p14:tracePt t="616998" x="6235700" y="4540250"/>
          <p14:tracePt t="617018" x="6254750" y="4578350"/>
          <p14:tracePt t="617031" x="6273800" y="4610100"/>
          <p14:tracePt t="617048" x="6286500" y="4616450"/>
          <p14:tracePt t="617098" x="6318250" y="4610100"/>
          <p14:tracePt t="617114" x="6356350" y="4591050"/>
          <p14:tracePt t="617131" x="6388100" y="4578350"/>
          <p14:tracePt t="617147" x="6419850" y="4565650"/>
          <p14:tracePt t="617164" x="6445250" y="4552950"/>
          <p14:tracePt t="617181" x="6464300" y="4540250"/>
          <p14:tracePt t="617198" x="6483350" y="4514850"/>
          <p14:tracePt t="617214" x="6502400" y="4476750"/>
          <p14:tracePt t="617231" x="6515100" y="4432300"/>
          <p14:tracePt t="617248" x="6527800" y="4368800"/>
          <p14:tracePt t="617264" x="6527800" y="4305300"/>
          <p14:tracePt t="617281" x="6527800" y="4241800"/>
          <p14:tracePt t="617298" x="6521450" y="4222750"/>
          <p14:tracePt t="617350" x="6496050" y="4216400"/>
          <p14:tracePt t="617367" x="6477000" y="4216400"/>
          <p14:tracePt t="617385" x="6407150" y="4229100"/>
          <p14:tracePt t="617398" x="6362700" y="4254500"/>
          <p14:tracePt t="617415" x="6318250" y="4305300"/>
          <p14:tracePt t="617443" x="6273800" y="4394200"/>
          <p14:tracePt t="617451" x="6267450" y="4419600"/>
          <p14:tracePt t="617465" x="6254750" y="4457700"/>
          <p14:tracePt t="617481" x="6254750" y="4489450"/>
          <p14:tracePt t="617498" x="6254750" y="4495800"/>
          <p14:tracePt t="617531" x="6280150" y="4495800"/>
          <p14:tracePt t="617548" x="6343650" y="4495800"/>
          <p14:tracePt t="617566" x="6413500" y="4483100"/>
          <p14:tracePt t="617581" x="6483350" y="4464050"/>
          <p14:tracePt t="617598" x="6540500" y="4451350"/>
          <p14:tracePt t="617615" x="6591300" y="4438650"/>
          <p14:tracePt t="617632" x="6623050" y="4419600"/>
          <p14:tracePt t="617648" x="6635750" y="4400550"/>
          <p14:tracePt t="617682" x="6642100" y="4362450"/>
          <p14:tracePt t="617698" x="6635750" y="4343400"/>
          <p14:tracePt t="617716" x="6623050" y="4330700"/>
          <p14:tracePt t="617731" x="6591300" y="4318000"/>
          <p14:tracePt t="617749" x="6553200" y="4318000"/>
          <p14:tracePt t="617765" x="6502400" y="4318000"/>
          <p14:tracePt t="617782" x="6464300" y="4324350"/>
          <p14:tracePt t="617799" x="6426200" y="4337050"/>
          <p14:tracePt t="617816" x="6381750" y="4362450"/>
          <p14:tracePt t="617832" x="6350000" y="4400550"/>
          <p14:tracePt t="617848" x="6318250" y="4445000"/>
          <p14:tracePt t="617865" x="6299200" y="4495800"/>
          <p14:tracePt t="617882" x="6299200" y="4546600"/>
          <p14:tracePt t="617898" x="6305550" y="4565650"/>
          <p14:tracePt t="617915" x="6311900" y="4572000"/>
          <p14:tracePt t="617932" x="6318250" y="4578350"/>
          <p14:tracePt t="617948" x="6350000" y="4578350"/>
          <p14:tracePt t="617965" x="6400800" y="4572000"/>
          <p14:tracePt t="617982" x="6457950" y="4552950"/>
          <p14:tracePt t="617998" x="6521450" y="4521200"/>
          <p14:tracePt t="618015" x="6565900" y="4489450"/>
          <p14:tracePt t="618032" x="6584950" y="4445000"/>
          <p14:tracePt t="618048" x="6584950" y="4394200"/>
          <p14:tracePt t="618065" x="6572250" y="4356100"/>
          <p14:tracePt t="618104" x="6565900" y="4349750"/>
          <p14:tracePt t="618135" x="6565900" y="4343400"/>
          <p14:tracePt t="618150" x="6527800" y="4337050"/>
          <p14:tracePt t="618166" x="6470650" y="4337050"/>
          <p14:tracePt t="618188" x="6375400" y="4356100"/>
          <p14:tracePt t="618199" x="6350000" y="4368800"/>
          <p14:tracePt t="618216" x="6305550" y="4400550"/>
          <p14:tracePt t="618232" x="6280150" y="4425950"/>
          <p14:tracePt t="618249" x="6267450" y="4457700"/>
          <p14:tracePt t="618275" x="6286500" y="4514850"/>
          <p14:tracePt t="618277" x="6305550" y="4533900"/>
          <p14:tracePt t="618284" x="6324600" y="4540250"/>
          <p14:tracePt t="618298" x="6356350" y="4552950"/>
          <p14:tracePt t="618316" x="6400800" y="4565650"/>
          <p14:tracePt t="618332" x="6470650" y="4565650"/>
          <p14:tracePt t="618349" x="6527800" y="4559300"/>
          <p14:tracePt t="618368" x="6616700" y="4521200"/>
          <p14:tracePt t="618382" x="6661150" y="4476750"/>
          <p14:tracePt t="618399" x="6686550" y="4432300"/>
          <p14:tracePt t="618415" x="6692900" y="4368800"/>
          <p14:tracePt t="618432" x="6686550" y="4337050"/>
          <p14:tracePt t="618449" x="6667500" y="4311650"/>
          <p14:tracePt t="618467" x="6642100" y="4292600"/>
          <p14:tracePt t="618482" x="6597650" y="4279900"/>
          <p14:tracePt t="618499" x="6546850" y="4279900"/>
          <p14:tracePt t="618516" x="6483350" y="4279900"/>
          <p14:tracePt t="618534" x="6426200" y="4279900"/>
          <p14:tracePt t="618559" x="6356350" y="4381500"/>
          <p14:tracePt t="618566" x="6343650" y="4419600"/>
          <p14:tracePt t="618582" x="6337300" y="4457700"/>
          <p14:tracePt t="618599" x="6337300" y="4514850"/>
          <p14:tracePt t="618600" x="6337300" y="4540250"/>
          <p14:tracePt t="618616" x="6356350" y="4565650"/>
          <p14:tracePt t="618633" x="6381750" y="4578350"/>
          <p14:tracePt t="618649" x="6413500" y="4578350"/>
          <p14:tracePt t="618666" x="6496050" y="4572000"/>
          <p14:tracePt t="618682" x="6565900" y="4540250"/>
          <p14:tracePt t="618699" x="6635750" y="4502150"/>
          <p14:tracePt t="618716" x="6686550" y="4457700"/>
          <p14:tracePt t="618732" x="6705600" y="4419600"/>
          <p14:tracePt t="618749" x="6711950" y="4394200"/>
          <p14:tracePt t="618766" x="6699250" y="4368800"/>
          <p14:tracePt t="618790" x="6667500" y="4330700"/>
          <p14:tracePt t="618799" x="6654800" y="4324350"/>
          <p14:tracePt t="618816" x="6648450" y="4324350"/>
          <p14:tracePt t="618832" x="6642100" y="4324350"/>
          <p14:tracePt t="618849" x="6623050" y="4324350"/>
          <p14:tracePt t="618866" x="6584950" y="4324350"/>
          <p14:tracePt t="618870" x="6565900" y="4324350"/>
          <p14:tracePt t="618883" x="6553200" y="4330700"/>
          <p14:tracePt t="618899" x="6527800" y="4343400"/>
          <p14:tracePt t="618916" x="6508750" y="4356100"/>
          <p14:tracePt t="618933" x="6496050" y="4356100"/>
          <p14:tracePt t="619116" x="6502400" y="4356100"/>
          <p14:tracePt t="619133" x="6502400" y="4343400"/>
          <p14:tracePt t="619149" x="6502400" y="4337050"/>
          <p14:tracePt t="619253" x="6502400" y="4324350"/>
          <p14:tracePt t="619266" x="6502400" y="4318000"/>
          <p14:tracePt t="619351" x="6502400" y="4298950"/>
          <p14:tracePt t="619366" x="6508750" y="4241800"/>
          <p14:tracePt t="619383" x="6527800" y="4165600"/>
          <p14:tracePt t="619416" x="6616700" y="4019550"/>
          <p14:tracePt t="619433" x="6680200" y="3962400"/>
          <p14:tracePt t="619450" x="6718300" y="3924300"/>
          <p14:tracePt t="619466" x="6750050" y="3886200"/>
          <p14:tracePt t="619483" x="6813550" y="3810000"/>
          <p14:tracePt t="619500" x="6889750" y="3702050"/>
          <p14:tracePt t="619516" x="6953250" y="3600450"/>
          <p14:tracePt t="619533" x="7042150" y="3473450"/>
          <p14:tracePt t="619550" x="7156450" y="3352800"/>
          <p14:tracePt t="619566" x="7200900" y="3308350"/>
          <p14:tracePt t="619583" x="7207250" y="3302000"/>
          <p14:tracePt t="619633" x="7200900" y="3308350"/>
          <p14:tracePt t="619650" x="7194550" y="3321050"/>
          <p14:tracePt t="619666" x="7188200" y="3340100"/>
          <p14:tracePt t="619683" x="7181850" y="3352800"/>
          <p14:tracePt t="619701" x="7181850" y="3365500"/>
          <p14:tracePt t="619776" x="7283450" y="3295650"/>
          <p14:tracePt t="619786" x="7315200" y="3263900"/>
          <p14:tracePt t="619800" x="7397750" y="3200400"/>
          <p14:tracePt t="619824" x="7512050" y="3111500"/>
          <p14:tracePt t="619833" x="7556500" y="3079750"/>
          <p14:tracePt t="619850" x="7626350" y="3009900"/>
          <p14:tracePt t="619873" x="7683500" y="2927350"/>
          <p14:tracePt t="619883" x="7689850" y="2901950"/>
          <p14:tracePt t="619900" x="7702550" y="2838450"/>
          <p14:tracePt t="619917" x="7715250" y="2787650"/>
          <p14:tracePt t="619934" x="7715250" y="2730500"/>
          <p14:tracePt t="619950" x="7715250" y="2679700"/>
          <p14:tracePt t="619967" x="7708900" y="2654300"/>
          <p14:tracePt t="619984" x="7689850" y="2628900"/>
          <p14:tracePt t="620007" x="7658100" y="2609850"/>
          <p14:tracePt t="620017" x="7639050" y="2603500"/>
          <p14:tracePt t="620033" x="7600950" y="2590800"/>
          <p14:tracePt t="620050" x="7569200" y="2578100"/>
          <p14:tracePt t="620067" x="7550150" y="2571750"/>
          <p14:tracePt t="620084" x="7537450" y="2571750"/>
          <p14:tracePt t="620103" x="7524750" y="2571750"/>
          <p14:tracePt t="620117" x="7473950" y="2603500"/>
          <p14:tracePt t="620133" x="7391400" y="2654300"/>
          <p14:tracePt t="620150" x="7302500" y="2717800"/>
          <p14:tracePt t="620167" x="7219950" y="2781300"/>
          <p14:tracePt t="620184" x="7156450" y="2819400"/>
          <p14:tracePt t="620200" x="7099300" y="2863850"/>
          <p14:tracePt t="620217" x="7067550" y="2889250"/>
          <p14:tracePt t="620233" x="7048500" y="2914650"/>
          <p14:tracePt t="620250" x="7023100" y="2946400"/>
          <p14:tracePt t="620267" x="6978650" y="3003550"/>
          <p14:tracePt t="620287" x="6896100" y="3124200"/>
          <p14:tracePt t="620301" x="6858000" y="3194050"/>
          <p14:tracePt t="620318" x="6819900" y="3251200"/>
          <p14:tracePt t="620334" x="6794500" y="3308350"/>
          <p14:tracePt t="620350" x="6781800" y="3340100"/>
          <p14:tracePt t="620367" x="6775450" y="3378200"/>
          <p14:tracePt t="620391" x="6775450" y="3454400"/>
          <p14:tracePt t="620400" x="6775450" y="3473450"/>
          <p14:tracePt t="620417" x="6781800" y="3524250"/>
          <p14:tracePt t="620434" x="6788150" y="3568700"/>
          <p14:tracePt t="620451" x="6788150" y="3606800"/>
          <p14:tracePt t="620468" x="6788150" y="3619500"/>
          <p14:tracePt t="620484" x="6788150" y="3644900"/>
          <p14:tracePt t="620501" x="6788150" y="3663950"/>
          <p14:tracePt t="620518" x="6788150" y="3676650"/>
          <p14:tracePt t="620535" x="6788150" y="3689350"/>
          <p14:tracePt t="620551" x="6788150" y="3695700"/>
          <p14:tracePt t="620734" x="6788150" y="3727450"/>
          <p14:tracePt t="620751" x="6775450" y="3752850"/>
          <p14:tracePt t="620768" x="6769100" y="3784600"/>
          <p14:tracePt t="620784" x="6762750" y="3803650"/>
          <p14:tracePt t="620801" x="6762750" y="3810000"/>
          <p14:tracePt t="620862" x="6762750" y="3816350"/>
          <p14:tracePt t="620891" x="6762750" y="3822700"/>
          <p14:tracePt t="620918" x="6762750" y="3829050"/>
          <p14:tracePt t="620934" x="6762750" y="3835400"/>
          <p14:tracePt t="620987" x="6762750" y="3848100"/>
          <p14:tracePt t="621001" x="6762750" y="3867150"/>
          <p14:tracePt t="621018" x="6762750" y="3886200"/>
          <p14:tracePt t="621039" x="6756400" y="3924300"/>
          <p14:tracePt t="621051" x="6750050" y="3930650"/>
          <p14:tracePt t="621069" x="6750050" y="3943350"/>
          <p14:tracePt t="621084" x="6750050" y="3949700"/>
          <p14:tracePt t="621101" x="6750050" y="3956050"/>
          <p14:tracePt t="621118" x="6743700" y="3987800"/>
          <p14:tracePt t="621134" x="6743700" y="4025900"/>
          <p14:tracePt t="621151" x="6737350" y="4064000"/>
          <p14:tracePt t="621175" x="6731000" y="4114800"/>
          <p14:tracePt t="621189" x="6731000" y="4146550"/>
          <p14:tracePt t="621201" x="6731000" y="4178300"/>
          <p14:tracePt t="621218" x="6731000" y="4222750"/>
          <p14:tracePt t="621235" x="6731000" y="4248150"/>
          <p14:tracePt t="621251" x="6731000" y="4292600"/>
          <p14:tracePt t="621268" x="6731000" y="4337050"/>
          <p14:tracePt t="621285" x="6731000" y="4406900"/>
          <p14:tracePt t="621301" x="6731000" y="4445000"/>
          <p14:tracePt t="621318" x="6731000" y="4483100"/>
          <p14:tracePt t="621335" x="6731000" y="4502150"/>
          <p14:tracePt t="621351" x="6731000" y="4514850"/>
          <p14:tracePt t="621368" x="6731000" y="4533900"/>
          <p14:tracePt t="621385" x="6737350" y="4572000"/>
          <p14:tracePt t="621411" x="6750050" y="4622800"/>
          <p14:tracePt t="621425" x="6756400" y="4660900"/>
          <p14:tracePt t="621444" x="6756400" y="4679950"/>
          <p14:tracePt t="621452" x="6762750" y="4686300"/>
          <p14:tracePt t="621468" x="6762750" y="4699000"/>
          <p14:tracePt t="621485" x="6762750" y="4705350"/>
          <p14:tracePt t="621501" x="6762750" y="4711700"/>
          <p14:tracePt t="621518" x="6762750" y="4718050"/>
          <p14:tracePt t="621535" x="6762750" y="4724400"/>
          <p14:tracePt t="621552" x="6762750" y="4730750"/>
          <p14:tracePt t="621568" x="6769100" y="4743450"/>
          <p14:tracePt t="621650" x="6769100" y="4730750"/>
          <p14:tracePt t="621660" x="6769100" y="4724400"/>
          <p14:tracePt t="621671" x="6769100" y="4705350"/>
          <p14:tracePt t="621698" x="6781800" y="4654550"/>
          <p14:tracePt t="621715" x="6781800" y="4635500"/>
          <p14:tracePt t="621731" x="6788150" y="4610100"/>
          <p14:tracePt t="621740" x="6794500" y="4591050"/>
          <p14:tracePt t="621751" x="6794500" y="4565650"/>
          <p14:tracePt t="621768" x="6794500" y="4508500"/>
          <p14:tracePt t="621785" x="6794500" y="4457700"/>
          <p14:tracePt t="621802" x="6794500" y="4375150"/>
          <p14:tracePt t="621819" x="6781800" y="4267200"/>
          <p14:tracePt t="621844" x="6743700" y="4133850"/>
          <p14:tracePt t="621855" x="6737350" y="4114800"/>
          <p14:tracePt t="621869" x="6705600" y="4057650"/>
          <p14:tracePt t="621887" x="6699250" y="4032250"/>
          <p14:tracePt t="621901" x="6692900" y="4025900"/>
          <p14:tracePt t="621918" x="6692900" y="4019550"/>
          <p14:tracePt t="621935" x="6692900" y="4006850"/>
          <p14:tracePt t="621952" x="6692900" y="4000500"/>
          <p14:tracePt t="621979" x="6692900" y="3994150"/>
          <p14:tracePt t="622021" x="6692900" y="4013200"/>
          <p14:tracePt t="622037" x="6692900" y="4032250"/>
          <p14:tracePt t="622052" x="6692900" y="4057650"/>
          <p14:tracePt t="622069" x="6692900" y="4083050"/>
          <p14:tracePt t="622085" x="6692900" y="4095750"/>
          <p14:tracePt t="622102" x="6705600" y="4171950"/>
          <p14:tracePt t="622118" x="6737350" y="4260850"/>
          <p14:tracePt t="622135" x="6775450" y="4406900"/>
          <p14:tracePt t="622152" x="6788150" y="4521200"/>
          <p14:tracePt t="622169" x="6794500" y="4603750"/>
          <p14:tracePt t="622185" x="6794500" y="4673600"/>
          <p14:tracePt t="622207" x="6794500" y="4718050"/>
          <p14:tracePt t="622219" x="6788150" y="4724400"/>
          <p14:tracePt t="622235" x="6788150" y="4730750"/>
          <p14:tracePt t="622870" x="6788150" y="4724400"/>
          <p14:tracePt t="622958" x="6788150" y="4711700"/>
          <p14:tracePt t="622970" x="6788150" y="4705350"/>
          <p14:tracePt t="622986" x="6794500" y="4692650"/>
          <p14:tracePt t="623009" x="6807200" y="4673600"/>
          <p14:tracePt t="623036" x="6813550" y="4660900"/>
          <p14:tracePt t="623052" x="6819900" y="4654550"/>
          <p14:tracePt t="623069" x="6851650" y="4635500"/>
          <p14:tracePt t="623086" x="6889750" y="4622800"/>
          <p14:tracePt t="623103" x="6927850" y="4603750"/>
          <p14:tracePt t="623120" x="6953250" y="4591050"/>
          <p14:tracePt t="623136" x="6991350" y="4565650"/>
          <p14:tracePt t="623158" x="7042150" y="4502150"/>
          <p14:tracePt t="623169" x="7054850" y="4489450"/>
          <p14:tracePt t="623192" x="7092950" y="4438650"/>
          <p14:tracePt t="623203" x="7105650" y="4419600"/>
          <p14:tracePt t="623220" x="7124700" y="4381500"/>
          <p14:tracePt t="623249" x="7131050" y="4343400"/>
          <p14:tracePt t="623526" x="7105650" y="4343400"/>
          <p14:tracePt t="623537" x="7099300" y="4349750"/>
          <p14:tracePt t="623554" x="7080250" y="4356100"/>
          <p14:tracePt t="623570" x="7048500" y="4381500"/>
          <p14:tracePt t="623587" x="7035800" y="4394200"/>
          <p14:tracePt t="623619" x="7010400" y="4413250"/>
          <p14:tracePt t="623638" x="6991350" y="4432300"/>
          <p14:tracePt t="623655" x="6965950" y="4451350"/>
          <p14:tracePt t="623670" x="6953250" y="4464050"/>
          <p14:tracePt t="623698" x="6946900" y="4476750"/>
          <p14:tracePt t="623787" x="6959600" y="4464050"/>
          <p14:tracePt t="623803" x="6985000" y="4438650"/>
          <p14:tracePt t="623821" x="7010400" y="4425950"/>
          <p14:tracePt t="623840" x="7035800" y="4400550"/>
          <p14:tracePt t="623854" x="7042150" y="4394200"/>
          <p14:tracePt t="623870" x="7048500" y="4394200"/>
          <p14:tracePt t="623970" x="7054850" y="4406900"/>
          <p14:tracePt t="623987" x="7067550" y="4438650"/>
          <p14:tracePt t="624004" x="7092950" y="4470400"/>
          <p14:tracePt t="624020" x="7118350" y="4489450"/>
          <p14:tracePt t="624038" x="7150100" y="4508500"/>
          <p14:tracePt t="624055" x="7175500" y="4514850"/>
          <p14:tracePt t="624070" x="7194550" y="4521200"/>
          <p14:tracePt t="624090" x="7239000" y="4533900"/>
          <p14:tracePt t="624104" x="7251700" y="4533900"/>
          <p14:tracePt t="624125" x="7327900" y="4533900"/>
          <p14:tracePt t="624137" x="7372350" y="4527550"/>
          <p14:tracePt t="624157" x="7423150" y="4521200"/>
          <p14:tracePt t="624172" x="7480300" y="4508500"/>
          <p14:tracePt t="624187" x="7543800" y="4495800"/>
          <p14:tracePt t="624204" x="7594600" y="4483100"/>
          <p14:tracePt t="624220" x="7626350" y="4476750"/>
          <p14:tracePt t="624237" x="7670800" y="4457700"/>
          <p14:tracePt t="624255" x="7715250" y="4425950"/>
          <p14:tracePt t="624270" x="7747000" y="4406900"/>
          <p14:tracePt t="624287" x="7791450" y="4375150"/>
          <p14:tracePt t="624304" x="7804150" y="4362450"/>
          <p14:tracePt t="624321" x="7829550" y="4343400"/>
          <p14:tracePt t="624337" x="7848600" y="4337050"/>
          <p14:tracePt t="624359" x="7867650" y="4311650"/>
          <p14:tracePt t="624376" x="7886700" y="4298950"/>
          <p14:tracePt t="624392" x="7918450" y="4267200"/>
          <p14:tracePt t="624412" x="7956550" y="4216400"/>
          <p14:tracePt t="624422" x="7969250" y="4197350"/>
          <p14:tracePt t="624439" x="7988300" y="4165600"/>
          <p14:tracePt t="624454" x="7994650" y="4140200"/>
          <p14:tracePt t="624471" x="7994650" y="4114800"/>
          <p14:tracePt t="624487" x="7981950" y="4089400"/>
          <p14:tracePt t="624504" x="7962900" y="4051300"/>
          <p14:tracePt t="624521" x="7943850" y="4006850"/>
          <p14:tracePt t="624548" x="7880350" y="3898900"/>
          <p14:tracePt t="624561" x="7854950" y="3867150"/>
          <p14:tracePt t="624574" x="7804150" y="3822700"/>
          <p14:tracePt t="624587" x="7766050" y="3790950"/>
          <p14:tracePt t="624604" x="7740650" y="3778250"/>
          <p14:tracePt t="624621" x="7734300" y="3771900"/>
          <p14:tracePt t="624644" x="7715250" y="3771900"/>
          <p14:tracePt t="624654" x="7702550" y="3771900"/>
          <p14:tracePt t="624671" x="7626350" y="3765550"/>
          <p14:tracePt t="624687" x="7537450" y="3759200"/>
          <p14:tracePt t="624704" x="7391400" y="3746500"/>
          <p14:tracePt t="624721" x="7264400" y="3733800"/>
          <p14:tracePt t="624738" x="7169150" y="3727450"/>
          <p14:tracePt t="624754" x="7118350" y="3727450"/>
          <p14:tracePt t="624780" x="7092950" y="3727450"/>
          <p14:tracePt t="624806" x="7073900" y="3746500"/>
          <p14:tracePt t="624822" x="7054850" y="3759200"/>
          <p14:tracePt t="624838" x="7010400" y="3790950"/>
          <p14:tracePt t="624854" x="6927850" y="3854450"/>
          <p14:tracePt t="624874" x="6851650" y="3924300"/>
          <p14:tracePt t="624888" x="6800850" y="3975100"/>
          <p14:tracePt t="624904" x="6762750" y="4025900"/>
          <p14:tracePt t="624921" x="6750050" y="4057650"/>
          <p14:tracePt t="624938" x="6750050" y="4083050"/>
          <p14:tracePt t="624955" x="6750050" y="4114800"/>
          <p14:tracePt t="624971" x="6750050" y="4146550"/>
          <p14:tracePt t="624988" x="6756400" y="4191000"/>
          <p14:tracePt t="625011" x="6781800" y="4305300"/>
          <p14:tracePt t="625022" x="6826250" y="4375150"/>
          <p14:tracePt t="625039" x="6883400" y="4432300"/>
          <p14:tracePt t="625054" x="6940550" y="4483100"/>
          <p14:tracePt t="625071" x="6991350" y="4521200"/>
          <p14:tracePt t="625088" x="7016750" y="4546600"/>
          <p14:tracePt t="625115" x="7048500" y="4559300"/>
          <p14:tracePt t="625127" x="7061200" y="4559300"/>
          <p14:tracePt t="625138" x="7112000" y="4565650"/>
          <p14:tracePt t="625155" x="7188200" y="4565650"/>
          <p14:tracePt t="625171" x="7277100" y="4565650"/>
          <p14:tracePt t="625188" x="7359650" y="4565650"/>
          <p14:tracePt t="625206" x="7429500" y="4559300"/>
          <p14:tracePt t="625222" x="7493000" y="4546600"/>
          <p14:tracePt t="625238" x="7562850" y="4533900"/>
          <p14:tracePt t="625255" x="7632700" y="4514850"/>
          <p14:tracePt t="625271" x="7696200" y="4483100"/>
          <p14:tracePt t="625288" x="7766050" y="4432300"/>
          <p14:tracePt t="625306" x="7791450" y="4400550"/>
          <p14:tracePt t="625321" x="7823200" y="4368800"/>
          <p14:tracePt t="625338" x="7848600" y="4337050"/>
          <p14:tracePt t="625354" x="7886700" y="4292600"/>
          <p14:tracePt t="625371" x="7912100" y="4254500"/>
          <p14:tracePt t="625388" x="7931150" y="4197350"/>
          <p14:tracePt t="625405" x="7931150" y="4159250"/>
          <p14:tracePt t="625422" x="7924800" y="4114800"/>
          <p14:tracePt t="625441" x="7905750" y="4076700"/>
          <p14:tracePt t="625455" x="7886700" y="4038600"/>
          <p14:tracePt t="625471" x="7861300" y="4000500"/>
          <p14:tracePt t="625488" x="7823200" y="3949700"/>
          <p14:tracePt t="625505" x="7785100" y="3898900"/>
          <p14:tracePt t="625528" x="7727950" y="3841750"/>
          <p14:tracePt t="625539" x="7696200" y="3816350"/>
          <p14:tracePt t="625556" x="7677150" y="3810000"/>
          <p14:tracePt t="625572" x="7651750" y="3803650"/>
          <p14:tracePt t="625589" x="7607300" y="3803650"/>
          <p14:tracePt t="625606" x="7562850" y="3810000"/>
          <p14:tracePt t="625624" x="7537450" y="3810000"/>
          <p14:tracePt t="625638" x="7499350" y="3816350"/>
          <p14:tracePt t="625655" x="7467600" y="3816350"/>
          <p14:tracePt t="625672" x="7435850" y="3816350"/>
          <p14:tracePt t="625688" x="7372350" y="3816350"/>
          <p14:tracePt t="625705" x="7340600" y="3816350"/>
          <p14:tracePt t="625721" x="7315200" y="3816350"/>
          <p14:tracePt t="625739" x="7270750" y="3829050"/>
          <p14:tracePt t="625762" x="7232650" y="3841750"/>
          <p14:tracePt t="625771" x="7226300" y="3848100"/>
          <p14:tracePt t="625788" x="7188200" y="3867150"/>
          <p14:tracePt t="625816" x="7112000" y="3911600"/>
          <p14:tracePt t="625828" x="7048500" y="3943350"/>
          <p14:tracePt t="625840" x="6997700" y="3962400"/>
          <p14:tracePt t="625855" x="6940550" y="3994150"/>
          <p14:tracePt t="625872" x="6908800" y="4013200"/>
          <p14:tracePt t="625889" x="6896100" y="4025900"/>
          <p14:tracePt t="625905" x="6889750" y="4038600"/>
          <p14:tracePt t="625922" x="6883400" y="4051300"/>
          <p14:tracePt t="625939" x="6883400" y="4070350"/>
          <p14:tracePt t="625955" x="6883400" y="4102100"/>
          <p14:tracePt t="625972" x="6883400" y="4146550"/>
          <p14:tracePt t="625994" x="6889750" y="4216400"/>
          <p14:tracePt t="626006" x="6896100" y="4229100"/>
          <p14:tracePt t="626028" x="6927850" y="4273550"/>
          <p14:tracePt t="626038" x="6959600" y="4305300"/>
          <p14:tracePt t="626055" x="6997700" y="4330700"/>
          <p14:tracePt t="626072" x="7035800" y="4356100"/>
          <p14:tracePt t="626096" x="7086600" y="4400550"/>
          <p14:tracePt t="626106" x="7112000" y="4419600"/>
          <p14:tracePt t="626122" x="7150100" y="4451350"/>
          <p14:tracePt t="626143" x="7219950" y="4483100"/>
          <p14:tracePt t="626155" x="7232650" y="4483100"/>
          <p14:tracePt t="626172" x="7277100" y="4495800"/>
          <p14:tracePt t="626189" x="7321550" y="4502150"/>
          <p14:tracePt t="626206" x="7372350" y="4508500"/>
          <p14:tracePt t="626231" x="7416800" y="4521200"/>
          <p14:tracePt t="626246" x="7429500" y="4521200"/>
          <p14:tracePt t="626255" x="7435850" y="4521200"/>
          <p14:tracePt t="626272" x="7454900" y="4521200"/>
          <p14:tracePt t="626289" x="7473950" y="4514850"/>
          <p14:tracePt t="626312" x="7480300" y="4514850"/>
          <p14:tracePt t="626355" x="7486650" y="4514850"/>
          <p14:tracePt t="626389" x="7493000" y="4508500"/>
          <p14:tracePt t="626522" x="7499350" y="4508500"/>
          <p14:tracePt t="626539" x="7505700" y="4508500"/>
          <p14:tracePt t="626572" x="7505700" y="4502150"/>
          <p14:tracePt t="626589" x="7505700" y="4495800"/>
          <p14:tracePt t="626605" x="7505700" y="4489450"/>
          <p14:tracePt t="626622" x="7524750" y="4476750"/>
          <p14:tracePt t="626639" x="7531100" y="4476750"/>
          <p14:tracePt t="626665" x="7543800" y="4476750"/>
          <p14:tracePt t="626672" x="7550150" y="4476750"/>
          <p14:tracePt t="626806" x="7556500" y="4476750"/>
          <p14:tracePt t="626839" x="7562850" y="4470400"/>
          <p14:tracePt t="627229" x="7575550" y="4476750"/>
          <p14:tracePt t="627240" x="7581900" y="4489450"/>
          <p14:tracePt t="627269" x="7670800" y="4559300"/>
          <p14:tracePt t="627287" x="7702550" y="4578350"/>
          <p14:tracePt t="627301" x="7740650" y="4597400"/>
          <p14:tracePt t="627311" x="7747000" y="4603750"/>
          <p14:tracePt t="627323" x="7753350" y="4610100"/>
          <p14:tracePt t="627340" x="7759700" y="4610100"/>
          <p14:tracePt t="627406" x="7766050" y="4610100"/>
          <p14:tracePt t="627423" x="7791450" y="4591050"/>
          <p14:tracePt t="627440" x="7880350" y="4533900"/>
          <p14:tracePt t="627456" x="7924800" y="4508500"/>
          <p14:tracePt t="627473" x="7962900" y="4489450"/>
          <p14:tracePt t="627490" x="7981950" y="4476750"/>
          <p14:tracePt t="627510" x="8007350" y="4457700"/>
          <p14:tracePt t="627523" x="8020050" y="4445000"/>
          <p14:tracePt t="627540" x="8039100" y="4425950"/>
          <p14:tracePt t="627557" x="8051800" y="4394200"/>
          <p14:tracePt t="627574" x="8051800" y="4368800"/>
          <p14:tracePt t="627590" x="8051800" y="4343400"/>
          <p14:tracePt t="627607" x="8045450" y="4318000"/>
          <p14:tracePt t="627623" x="8026400" y="4286250"/>
          <p14:tracePt t="627640" x="8007350" y="4248150"/>
          <p14:tracePt t="627657" x="7994650" y="4210050"/>
          <p14:tracePt t="627673" x="7969250" y="4159250"/>
          <p14:tracePt t="627690" x="7950200" y="4102100"/>
          <p14:tracePt t="627707" x="7924800" y="4057650"/>
          <p14:tracePt t="627729" x="7893050" y="4013200"/>
          <p14:tracePt t="627740" x="7867650" y="3981450"/>
          <p14:tracePt t="627759" x="7829550" y="3949700"/>
          <p14:tracePt t="627774" x="7816850" y="3930650"/>
          <p14:tracePt t="627792" x="7791450" y="3905250"/>
          <p14:tracePt t="627807" x="7772400" y="3886200"/>
          <p14:tracePt t="627823" x="7747000" y="3867150"/>
          <p14:tracePt t="627840" x="7708900" y="3841750"/>
          <p14:tracePt t="627857" x="7683500" y="3829050"/>
          <p14:tracePt t="627874" x="7645400" y="3822700"/>
          <p14:tracePt t="627890" x="7607300" y="3816350"/>
          <p14:tracePt t="627907" x="7556500" y="3816350"/>
          <p14:tracePt t="627924" x="7524750" y="3816350"/>
          <p14:tracePt t="627940" x="7467600" y="3822700"/>
          <p14:tracePt t="627960" x="7416800" y="3841750"/>
          <p14:tracePt t="627973" x="7372350" y="3867150"/>
          <p14:tracePt t="627993" x="7327900" y="3886200"/>
          <p14:tracePt t="628007" x="7283450" y="3911600"/>
          <p14:tracePt t="628023" x="7239000" y="3937000"/>
          <p14:tracePt t="628040" x="7150100" y="3981450"/>
          <p14:tracePt t="628062" x="7067550" y="4025900"/>
          <p14:tracePt t="628074" x="7042150" y="4038600"/>
          <p14:tracePt t="628090" x="6997700" y="4070350"/>
          <p14:tracePt t="628107" x="6972300" y="4083050"/>
          <p14:tracePt t="628123" x="6965950" y="4095750"/>
          <p14:tracePt t="628140" x="6959600" y="4102100"/>
          <p14:tracePt t="628157" x="6959600" y="4114800"/>
          <p14:tracePt t="628174" x="6953250" y="4133850"/>
          <p14:tracePt t="628190" x="6953250" y="4171950"/>
          <p14:tracePt t="628207" x="6959600" y="4203700"/>
          <p14:tracePt t="628224" x="6978650" y="4254500"/>
          <p14:tracePt t="628250" x="7010400" y="4305300"/>
          <p14:tracePt t="628259" x="7023100" y="4318000"/>
          <p14:tracePt t="628274" x="7035800" y="4330700"/>
          <p14:tracePt t="628291" x="7048500" y="4343400"/>
          <p14:tracePt t="628307" x="7054850" y="4349750"/>
          <p14:tracePt t="628324" x="7061200" y="4356100"/>
          <p14:tracePt t="628342" x="7067550" y="4362450"/>
          <p14:tracePt t="628358" x="7073900" y="4368800"/>
          <p14:tracePt t="629241" x="7080250" y="4387850"/>
          <p14:tracePt t="629258" x="7086600" y="4394200"/>
          <p14:tracePt t="629508" x="7086600" y="4413250"/>
          <p14:tracePt t="629525" x="7092950" y="4451350"/>
          <p14:tracePt t="629548" x="7099300" y="4489450"/>
          <p14:tracePt t="629558" x="7099300" y="4502150"/>
          <p14:tracePt t="629575" x="7105650" y="4514850"/>
          <p14:tracePt t="629592" x="7112000" y="4533900"/>
          <p14:tracePt t="629608" x="7124700" y="4559300"/>
          <p14:tracePt t="629625" x="7131050" y="4584700"/>
          <p14:tracePt t="629642" x="7137400" y="4610100"/>
          <p14:tracePt t="629658" x="7143750" y="4622800"/>
          <p14:tracePt t="629792" x="7137400" y="4610100"/>
          <p14:tracePt t="629808" x="7137400" y="4591050"/>
          <p14:tracePt t="629825" x="7137400" y="4559300"/>
          <p14:tracePt t="629842" x="7137400" y="4502150"/>
          <p14:tracePt t="629859" x="7131050" y="4451350"/>
          <p14:tracePt t="629875" x="7124700" y="4400550"/>
          <p14:tracePt t="629892" x="7118350" y="4356100"/>
          <p14:tracePt t="629909" x="7118350" y="4330700"/>
          <p14:tracePt t="629925" x="7112000" y="4298950"/>
          <p14:tracePt t="629942" x="7112000" y="4254500"/>
          <p14:tracePt t="629958" x="7112000" y="4241800"/>
          <p14:tracePt t="629975" x="7112000" y="4229100"/>
          <p14:tracePt t="629992" x="7112000" y="4222750"/>
          <p14:tracePt t="630254" x="7150100" y="4184650"/>
          <p14:tracePt t="630263" x="7181850" y="4159250"/>
          <p14:tracePt t="630275" x="7264400" y="4089400"/>
          <p14:tracePt t="630294" x="7353300" y="4013200"/>
          <p14:tracePt t="630310" x="7423150" y="3949700"/>
          <p14:tracePt t="630326" x="7480300" y="3905250"/>
          <p14:tracePt t="630358" x="7556500" y="3860800"/>
          <p14:tracePt t="630371" x="7594600" y="3860800"/>
          <p14:tracePt t="630393" x="7645400" y="3873500"/>
          <p14:tracePt t="630409" x="7740650" y="3917950"/>
          <p14:tracePt t="630427" x="7842250" y="3968750"/>
          <p14:tracePt t="630442" x="7905750" y="4013200"/>
          <p14:tracePt t="630459" x="7943850" y="4044950"/>
          <p14:tracePt t="630476" x="7969250" y="4076700"/>
          <p14:tracePt t="630492" x="7981950" y="4102100"/>
          <p14:tracePt t="630509" x="7988300" y="4133850"/>
          <p14:tracePt t="630535" x="8001000" y="4191000"/>
          <p14:tracePt t="630545" x="8007350" y="4210050"/>
          <p14:tracePt t="630559" x="8013700" y="4229100"/>
          <p14:tracePt t="630592" x="8007350" y="4216400"/>
          <p14:tracePt t="630609" x="7994650" y="4203700"/>
          <p14:tracePt t="630626" x="7956550" y="4184650"/>
          <p14:tracePt t="630642" x="7899400" y="4159250"/>
          <p14:tracePt t="630659" x="7823200" y="4133850"/>
          <p14:tracePt t="630676" x="7689850" y="4083050"/>
          <p14:tracePt t="630693" x="7613650" y="4064000"/>
          <p14:tracePt t="630722" x="7537450" y="4057650"/>
          <p14:tracePt t="630731" x="7480300" y="4057650"/>
          <p14:tracePt t="630742" x="7467600" y="4064000"/>
          <p14:tracePt t="630759" x="7429500" y="4076700"/>
          <p14:tracePt t="630776" x="7404100" y="4095750"/>
          <p14:tracePt t="630793" x="7378700" y="4127500"/>
          <p14:tracePt t="630823" x="7302500" y="4248150"/>
          <p14:tracePt t="630836" x="7277100" y="4286250"/>
          <p14:tracePt t="630847" x="7213600" y="4387850"/>
          <p14:tracePt t="630859" x="7188200" y="4425950"/>
          <p14:tracePt t="630876" x="7156450" y="4483100"/>
          <p14:tracePt t="630893" x="7143750" y="4508500"/>
          <p14:tracePt t="630909" x="7143750" y="4514850"/>
          <p14:tracePt t="630959" x="7143750" y="4502150"/>
          <p14:tracePt t="630976" x="7156450" y="4483100"/>
          <p14:tracePt t="631006" x="7188200" y="4400550"/>
          <p14:tracePt t="631014" x="7194550" y="4381500"/>
          <p14:tracePt t="631026" x="7200900" y="4343400"/>
          <p14:tracePt t="631050" x="7207250" y="4311650"/>
          <p14:tracePt t="631060" x="7213600" y="4305300"/>
          <p14:tracePt t="631146" x="7213600" y="4324350"/>
          <p14:tracePt t="631159" x="7213600" y="4330700"/>
          <p14:tracePt t="631393" x="7207250" y="4330700"/>
          <p14:tracePt t="631410" x="7200900" y="4337050"/>
          <p14:tracePt t="631426" x="7162800" y="4356100"/>
          <p14:tracePt t="631443" x="7143750" y="4368800"/>
          <p14:tracePt t="631460" x="7124700" y="4381500"/>
          <p14:tracePt t="631478" x="7112000" y="4387850"/>
          <p14:tracePt t="631566" x="7118350" y="4381500"/>
          <p14:tracePt t="631581" x="7124700" y="4368800"/>
          <p14:tracePt t="631600" x="7156450" y="4337050"/>
          <p14:tracePt t="631612" x="7169150" y="4318000"/>
          <p14:tracePt t="631630" x="7232650" y="4254500"/>
          <p14:tracePt t="631643" x="7258050" y="4222750"/>
          <p14:tracePt t="631660" x="7296150" y="4178300"/>
          <p14:tracePt t="631677" x="7327900" y="4121150"/>
          <p14:tracePt t="631703" x="7353300" y="4038600"/>
          <p14:tracePt t="631712" x="7359650" y="4013200"/>
          <p14:tracePt t="631727" x="7359650" y="4006850"/>
          <p14:tracePt t="631745" x="7359650" y="3994150"/>
          <p14:tracePt t="631797" x="7346950" y="3994150"/>
          <p14:tracePt t="631810" x="7302500" y="3987800"/>
          <p14:tracePt t="631827" x="7239000" y="3987800"/>
          <p14:tracePt t="631843" x="7169150" y="4000500"/>
          <p14:tracePt t="631860" x="7112000" y="4025900"/>
          <p14:tracePt t="631877" x="7061200" y="4051300"/>
          <p14:tracePt t="631893" x="7035800" y="4070350"/>
          <p14:tracePt t="631910" x="7010400" y="4089400"/>
          <p14:tracePt t="631929" x="6997700" y="4114800"/>
          <p14:tracePt t="631943" x="6985000" y="4146550"/>
          <p14:tracePt t="631976" x="6978650" y="4197350"/>
          <p14:tracePt t="631994" x="6978650" y="4216400"/>
          <p14:tracePt t="632079" x="6997700" y="4216400"/>
          <p14:tracePt t="632094" x="7029450" y="4216400"/>
          <p14:tracePt t="632115" x="7137400" y="4203700"/>
          <p14:tracePt t="632127" x="7245350" y="4178300"/>
          <p14:tracePt t="632143" x="7353300" y="4121150"/>
          <p14:tracePt t="632160" x="7467600" y="4044950"/>
          <p14:tracePt t="632177" x="7550150" y="3962400"/>
          <p14:tracePt t="632193" x="7613650" y="3892550"/>
          <p14:tracePt t="632210" x="7677150" y="3829050"/>
          <p14:tracePt t="632227" x="7727950" y="3771900"/>
          <p14:tracePt t="632246" x="7778750" y="3721100"/>
          <p14:tracePt t="632266" x="7854950" y="3619500"/>
          <p14:tracePt t="632278" x="7867650" y="3581400"/>
          <p14:tracePt t="632294" x="7893050" y="3479800"/>
          <p14:tracePt t="632313" x="7924800" y="3321050"/>
          <p14:tracePt t="632327" x="7931150" y="3282950"/>
          <p14:tracePt t="632343" x="7962900" y="3213100"/>
          <p14:tracePt t="632360" x="7975600" y="3200400"/>
          <p14:tracePt t="632377" x="7981950" y="3187700"/>
          <p14:tracePt t="632394" x="7994650" y="3187700"/>
          <p14:tracePt t="632444" x="8001000" y="3175000"/>
          <p14:tracePt t="632461" x="8020050" y="3149600"/>
          <p14:tracePt t="632478" x="8039100" y="3117850"/>
          <p14:tracePt t="632495" x="8070850" y="3079750"/>
          <p14:tracePt t="632511" x="8089900" y="3054350"/>
          <p14:tracePt t="632527" x="8108950" y="3028950"/>
          <p14:tracePt t="632550" x="8128000" y="2990850"/>
          <p14:tracePt t="632561" x="8134350" y="2971800"/>
          <p14:tracePt t="632577" x="8147050" y="2921000"/>
          <p14:tracePt t="632594" x="8153400" y="2870200"/>
          <p14:tracePt t="632611" x="8166100" y="2819400"/>
          <p14:tracePt t="632627" x="8172450" y="2794000"/>
          <p14:tracePt t="632644" x="8178800" y="2768600"/>
          <p14:tracePt t="632661" x="8178800" y="2755900"/>
          <p14:tracePt t="632677" x="8185150" y="2743200"/>
          <p14:tracePt t="632694" x="8191500" y="2730500"/>
          <p14:tracePt t="632711" x="8191500" y="2711450"/>
          <p14:tracePt t="632729" x="8197850" y="2698750"/>
          <p14:tracePt t="632744" x="8197850" y="2686050"/>
          <p14:tracePt t="632812" x="8191500" y="2686050"/>
          <p14:tracePt t="632827" x="8166100" y="2711450"/>
          <p14:tracePt t="632844" x="8128000" y="2755900"/>
          <p14:tracePt t="632869" x="8070850" y="2832100"/>
          <p14:tracePt t="632881" x="8032750" y="2876550"/>
          <p14:tracePt t="632894" x="8013700" y="2901950"/>
          <p14:tracePt t="632923" x="7937500" y="2997200"/>
          <p14:tracePt t="632932" x="7912100" y="3028950"/>
          <p14:tracePt t="632944" x="7867650" y="3092450"/>
          <p14:tracePt t="632961" x="7804150" y="3168650"/>
          <p14:tracePt t="632978" x="7772400" y="3206750"/>
          <p14:tracePt t="632994" x="7664450" y="3321050"/>
          <p14:tracePt t="633011" x="7613650" y="3390900"/>
          <p14:tracePt t="633028" x="7569200" y="3448050"/>
          <p14:tracePt t="633045" x="7543800" y="3492500"/>
          <p14:tracePt t="633061" x="7518400" y="3536950"/>
          <p14:tracePt t="633078" x="7499350" y="3575050"/>
          <p14:tracePt t="633094" x="7493000" y="3600450"/>
          <p14:tracePt t="633111" x="7493000" y="3619500"/>
          <p14:tracePt t="633128" x="7493000" y="3644900"/>
          <p14:tracePt t="633148" x="7499350" y="3663950"/>
          <p14:tracePt t="633161" x="7499350" y="3670300"/>
          <p14:tracePt t="633211" x="7524750" y="3657600"/>
          <p14:tracePt t="633228" x="7600950" y="3619500"/>
          <p14:tracePt t="633244" x="7702550" y="3594100"/>
          <p14:tracePt t="633261" x="7842250" y="3581400"/>
          <p14:tracePt t="633278" x="7943850" y="3568700"/>
          <p14:tracePt t="633295" x="8026400" y="3556000"/>
          <p14:tracePt t="633311" x="8064500" y="3543300"/>
          <p14:tracePt t="633331" x="8108950" y="3517900"/>
          <p14:tracePt t="633345" x="8121650" y="3505200"/>
          <p14:tracePt t="633361" x="8166100" y="3460750"/>
          <p14:tracePt t="633389" x="8261350" y="3352800"/>
          <p14:tracePt t="633400" x="8274050" y="3327400"/>
          <p14:tracePt t="633412" x="8293100" y="3302000"/>
          <p14:tracePt t="633429" x="8324850" y="3219450"/>
          <p14:tracePt t="633445" x="8337550" y="3162300"/>
          <p14:tracePt t="633462" x="8350250" y="3105150"/>
          <p14:tracePt t="633478" x="8350250" y="3073400"/>
          <p14:tracePt t="633495" x="8356600" y="3048000"/>
          <p14:tracePt t="633511" x="8362950" y="3028950"/>
          <p14:tracePt t="633528" x="8362950" y="3016250"/>
          <p14:tracePt t="633545" x="8362950" y="3003550"/>
          <p14:tracePt t="633982" x="8350250" y="3009900"/>
          <p14:tracePt t="633995" x="8331200" y="3022600"/>
          <p14:tracePt t="634012" x="8312150" y="3028950"/>
          <p14:tracePt t="634028" x="8305800" y="3035300"/>
          <p14:tracePt t="634045" x="8299450" y="3035300"/>
          <p14:tracePt t="634179" x="8280400" y="3048000"/>
          <p14:tracePt t="634195" x="8267700" y="3060700"/>
          <p14:tracePt t="634212" x="8248650" y="3073400"/>
          <p14:tracePt t="634230" x="8216900" y="3111500"/>
          <p14:tracePt t="634246" x="8178800" y="3162300"/>
          <p14:tracePt t="634246" x="8172450" y="3181350"/>
          <p14:tracePt t="634262" x="8140700" y="3244850"/>
          <p14:tracePt t="634278" x="8108950" y="3302000"/>
          <p14:tracePt t="634295" x="8077200" y="3409950"/>
          <p14:tracePt t="634312" x="8039100" y="3543300"/>
          <p14:tracePt t="634329" x="8007350" y="3689350"/>
          <p14:tracePt t="634345" x="7988300" y="3829050"/>
          <p14:tracePt t="634362" x="7975600" y="3949700"/>
          <p14:tracePt t="634379" x="7969250" y="3975100"/>
          <p14:tracePt t="634596" x="7969250" y="3968750"/>
          <p14:tracePt t="634613" x="7969250" y="3962400"/>
          <p14:tracePt t="634630" x="7969250" y="3943350"/>
          <p14:tracePt t="634657" x="7943850" y="3911600"/>
          <p14:tracePt t="634667" x="7924800" y="3886200"/>
          <p14:tracePt t="634679" x="7905750" y="3879850"/>
          <p14:tracePt t="634696" x="7861300" y="3867150"/>
          <p14:tracePt t="634712" x="7797800" y="3867150"/>
          <p14:tracePt t="634729" x="7696200" y="3905250"/>
          <p14:tracePt t="634746" x="7613650" y="4032250"/>
          <p14:tracePt t="634762" x="7575550" y="4095750"/>
          <p14:tracePt t="634779" x="7550150" y="4146550"/>
          <p14:tracePt t="634796" x="7537450" y="4165600"/>
          <p14:tracePt t="634888" x="7556500" y="4178300"/>
          <p14:tracePt t="634898" x="7569200" y="4184650"/>
          <p14:tracePt t="634912" x="7613650" y="4203700"/>
          <p14:tracePt t="634929" x="7683500" y="4210050"/>
          <p14:tracePt t="634946" x="7766050" y="4216400"/>
          <p14:tracePt t="634963" x="7874000" y="4203700"/>
          <p14:tracePt t="634980" x="7956550" y="4165600"/>
          <p14:tracePt t="634996" x="7988300" y="4133850"/>
          <p14:tracePt t="635013" x="8007350" y="4108450"/>
          <p14:tracePt t="635029" x="8013700" y="4102100"/>
          <p14:tracePt t="635114" x="8013700" y="4095750"/>
          <p14:tracePt t="635129" x="7994650" y="4083050"/>
          <p14:tracePt t="635146" x="7950200" y="4070350"/>
          <p14:tracePt t="635174" x="7867650" y="4051300"/>
          <p14:tracePt t="635190" x="7823200" y="4051300"/>
          <p14:tracePt t="635203" x="7810500" y="4051300"/>
          <p14:tracePt t="635246" x="7848600" y="4057650"/>
          <p14:tracePt t="635263" x="7880350" y="4044950"/>
          <p14:tracePt t="635280" x="7899400" y="4025900"/>
          <p14:tracePt t="635296" x="7905750" y="3994150"/>
          <p14:tracePt t="635313" x="7931150" y="3956050"/>
          <p14:tracePt t="635329" x="7975600" y="3898900"/>
          <p14:tracePt t="635346" x="8026400" y="3841750"/>
          <p14:tracePt t="635363" x="8096250" y="3790950"/>
          <p14:tracePt t="635380" x="8153400" y="3759200"/>
          <p14:tracePt t="635406" x="8223250" y="3708400"/>
          <p14:tracePt t="635416" x="8242300" y="3676650"/>
          <p14:tracePt t="635430" x="8248650" y="3657600"/>
          <p14:tracePt t="635451" x="8274050" y="3581400"/>
          <p14:tracePt t="635464" x="8305800" y="3517900"/>
          <p14:tracePt t="635479" x="8331200" y="3467100"/>
          <p14:tracePt t="635496" x="8350250" y="3435350"/>
          <p14:tracePt t="635513" x="8362950" y="3416300"/>
          <p14:tracePt t="635530" x="8362950" y="3409950"/>
          <p14:tracePt t="635613" x="8382000" y="3397250"/>
          <p14:tracePt t="635631" x="8432800" y="3365500"/>
          <p14:tracePt t="635647" x="8489950" y="3327400"/>
          <p14:tracePt t="635663" x="8553450" y="3276600"/>
          <p14:tracePt t="635680" x="8610600" y="3244850"/>
          <p14:tracePt t="635697" x="8686800" y="3200400"/>
          <p14:tracePt t="635714" x="8769350" y="3155950"/>
          <p14:tracePt t="635741" x="9010650" y="3054350"/>
          <p14:tracePt t="635762" x="9163050" y="2978150"/>
          <p14:tracePt t="635780" x="9207500" y="2946400"/>
          <p14:tracePt t="635797" x="9226550" y="2914650"/>
          <p14:tracePt t="635814" x="9232900" y="2895600"/>
          <p14:tracePt t="635830" x="9232900" y="2876550"/>
          <p14:tracePt t="635847" x="9232900" y="2844800"/>
          <p14:tracePt t="635873" x="9251950" y="2781300"/>
          <p14:tracePt t="635883" x="9264650" y="2711450"/>
          <p14:tracePt t="635897" x="9271000" y="2692400"/>
          <p14:tracePt t="635913" x="9277350" y="2647950"/>
          <p14:tracePt t="635930" x="9277350" y="2616200"/>
          <p14:tracePt t="635947" x="9271000" y="2609850"/>
          <p14:tracePt t="635963" x="9271000" y="2597150"/>
          <p14:tracePt t="635980" x="9258300" y="2578100"/>
          <p14:tracePt t="635997" x="9245600" y="2559050"/>
          <p14:tracePt t="636027" x="9226550" y="2533650"/>
          <p14:tracePt t="636042" x="9220200" y="2520950"/>
          <p14:tracePt t="636063" x="9213850" y="2520950"/>
          <p14:tracePt t="636080" x="9194800" y="2520950"/>
          <p14:tracePt t="636097" x="9169400" y="2520950"/>
          <p14:tracePt t="636114" x="9112250" y="2533650"/>
          <p14:tracePt t="636130" x="9074150" y="2546350"/>
          <p14:tracePt t="636147" x="9029700" y="2552700"/>
          <p14:tracePt t="636165" x="9004300" y="2559050"/>
          <p14:tracePt t="636181" x="8934450" y="2603500"/>
          <p14:tracePt t="636198" x="8902700" y="2628900"/>
          <p14:tracePt t="636214" x="8826500" y="2711450"/>
          <p14:tracePt t="636230" x="8743950" y="2806700"/>
          <p14:tracePt t="636247" x="8667750" y="2882900"/>
          <p14:tracePt t="636263" x="8597900" y="2946400"/>
          <p14:tracePt t="636280" x="8521700" y="3003550"/>
          <p14:tracePt t="636297" x="8496300" y="3016250"/>
          <p14:tracePt t="636314" x="8496300" y="3022600"/>
          <p14:tracePt t="636335" x="8496300" y="3028950"/>
          <p14:tracePt t="636347" x="8477250" y="3060700"/>
          <p14:tracePt t="636366" x="8445500" y="3124200"/>
          <p14:tracePt t="636391" x="8331200" y="3289300"/>
          <p14:tracePt t="636404" x="8255000" y="3390900"/>
          <p14:tracePt t="636415" x="8235950" y="3416300"/>
          <p14:tracePt t="636430" x="8178800" y="3492500"/>
          <p14:tracePt t="636447" x="8153400" y="3524250"/>
          <p14:tracePt t="636500" x="8153400" y="3530600"/>
          <p14:tracePt t="636514" x="8153400" y="3536950"/>
          <p14:tracePt t="636531" x="8153400" y="3562350"/>
          <p14:tracePt t="636547" x="8159750" y="3594100"/>
          <p14:tracePt t="636564" x="8172450" y="3625850"/>
          <p14:tracePt t="636582" x="8172450" y="3632200"/>
          <p14:tracePt t="636715" x="8185150" y="3632200"/>
          <p14:tracePt t="636731" x="8229600" y="3613150"/>
          <p14:tracePt t="636747" x="8286750" y="3581400"/>
          <p14:tracePt t="636764" x="8337550" y="3549650"/>
          <p14:tracePt t="636781" x="8388350" y="3524250"/>
          <p14:tracePt t="636797" x="8451850" y="3505200"/>
          <p14:tracePt t="636814" x="8534400" y="3473450"/>
          <p14:tracePt t="636831" x="8616950" y="3435350"/>
          <p14:tracePt t="636851" x="8763000" y="3321050"/>
          <p14:tracePt t="636864" x="8782050" y="3282950"/>
          <p14:tracePt t="636881" x="8826500" y="3175000"/>
          <p14:tracePt t="636898" x="8839200" y="3092450"/>
          <p14:tracePt t="636914" x="8858250" y="2990850"/>
          <p14:tracePt t="636931" x="8864600" y="2946400"/>
          <p14:tracePt t="636948" x="8870950" y="2908300"/>
          <p14:tracePt t="636965" x="8870950" y="2870200"/>
          <p14:tracePt t="636981" x="8870950" y="2851150"/>
          <p14:tracePt t="636998" x="8870950" y="2825750"/>
          <p14:tracePt t="637014" x="8870950" y="2813050"/>
          <p14:tracePt t="637039" x="8870950" y="2806700"/>
          <p14:tracePt t="637281" x="8864600" y="2832100"/>
          <p14:tracePt t="637298" x="8851900" y="2870200"/>
          <p14:tracePt t="637315" x="8826500" y="2914650"/>
          <p14:tracePt t="637331" x="8801100" y="2965450"/>
          <p14:tracePt t="637348" x="8763000" y="3016250"/>
          <p14:tracePt t="637366" x="8705850" y="3086100"/>
          <p14:tracePt t="637382" x="8578850" y="3200400"/>
          <p14:tracePt t="637398" x="8413750" y="3327400"/>
          <p14:tracePt t="637415" x="8229600" y="3479800"/>
          <p14:tracePt t="637431" x="8083550" y="3606800"/>
          <p14:tracePt t="637448" x="7975600" y="3702050"/>
          <p14:tracePt t="637465" x="7893050" y="3765550"/>
          <p14:tracePt t="637482" x="7804150" y="3816350"/>
          <p14:tracePt t="637498" x="7702550" y="3867150"/>
          <p14:tracePt t="637514" x="7645400" y="3905250"/>
          <p14:tracePt t="637532" x="7588250" y="3937000"/>
          <p14:tracePt t="637548" x="7543800" y="3962400"/>
          <p14:tracePt t="637565" x="7486650" y="4013200"/>
          <p14:tracePt t="637581" x="7448550" y="4057650"/>
          <p14:tracePt t="637598" x="7397750" y="4127500"/>
          <p14:tracePt t="637615" x="7359650" y="4191000"/>
          <p14:tracePt t="637631" x="7308850" y="4260850"/>
          <p14:tracePt t="637648" x="7245350" y="4337050"/>
          <p14:tracePt t="637665" x="7175500" y="4406900"/>
          <p14:tracePt t="637682" x="7099300" y="4470400"/>
          <p14:tracePt t="637702" x="7048500" y="4527550"/>
          <p14:tracePt t="637715" x="7042150" y="4533900"/>
          <p14:tracePt t="637732" x="7042150" y="4552950"/>
          <p14:tracePt t="637749" x="7042150" y="4603750"/>
          <p14:tracePt t="637765" x="7042150" y="4641850"/>
          <p14:tracePt t="637787" x="7029450" y="4679950"/>
          <p14:tracePt t="637799" x="7016750" y="4705350"/>
          <p14:tracePt t="637815" x="7010400" y="4718050"/>
          <p14:tracePt t="637949" x="7010400" y="4705350"/>
          <p14:tracePt t="637965" x="7016750" y="4679950"/>
          <p14:tracePt t="637982" x="7023100" y="4622800"/>
          <p14:tracePt t="637998" x="7035800" y="4565650"/>
          <p14:tracePt t="638015" x="7042150" y="4527550"/>
          <p14:tracePt t="638032" x="7054850" y="4514850"/>
          <p14:tracePt t="638049" x="7054850" y="4508500"/>
          <p14:tracePt t="638164" x="7124700" y="4572000"/>
          <p14:tracePt t="638182" x="7175500" y="4622800"/>
          <p14:tracePt t="638199" x="7213600" y="4667250"/>
          <p14:tracePt t="638215" x="7258050" y="4705350"/>
          <p14:tracePt t="638232" x="7289800" y="4718050"/>
          <p14:tracePt t="638248" x="7308850" y="4724400"/>
          <p14:tracePt t="638265" x="7321550" y="4718050"/>
          <p14:tracePt t="638282" x="7346950" y="4699000"/>
          <p14:tracePt t="638299" x="7372350" y="4667250"/>
          <p14:tracePt t="638315" x="7391400" y="4648200"/>
          <p14:tracePt t="638316" x="7397750" y="4641850"/>
          <p14:tracePt t="638332" x="7410450" y="4635500"/>
          <p14:tracePt t="638349" x="7423150" y="4610100"/>
          <p14:tracePt t="638365" x="7429500" y="4552950"/>
          <p14:tracePt t="638382" x="7435850" y="4483100"/>
          <p14:tracePt t="638407" x="7435850" y="4400550"/>
          <p14:tracePt t="638415" x="7435850" y="4368800"/>
          <p14:tracePt t="638432" x="7429500" y="4318000"/>
          <p14:tracePt t="638456" x="7416800" y="4267200"/>
          <p14:tracePt t="638465" x="7410450" y="4260850"/>
          <p14:tracePt t="638482" x="7397750" y="4235450"/>
          <p14:tracePt t="638499" x="7385050" y="4216400"/>
          <p14:tracePt t="638516" x="7366000" y="4191000"/>
          <p14:tracePt t="638536" x="7302500" y="4114800"/>
          <p14:tracePt t="638550" x="7289800" y="4095750"/>
          <p14:tracePt t="638567" x="7239000" y="4032250"/>
          <p14:tracePt t="638588" x="7194550" y="3975100"/>
          <p14:tracePt t="638599" x="7181850" y="3956050"/>
          <p14:tracePt t="638678" x="7175500" y="3956050"/>
          <p14:tracePt t="638682" x="7162800" y="3956050"/>
          <p14:tracePt t="638699" x="7092950" y="3981450"/>
          <p14:tracePt t="638719" x="7029450" y="4013200"/>
          <p14:tracePt t="638732" x="6965950" y="4083050"/>
          <p14:tracePt t="638749" x="6915150" y="4146550"/>
          <p14:tracePt t="638766" x="6870700" y="4222750"/>
          <p14:tracePt t="638783" x="6851650" y="4273550"/>
          <p14:tracePt t="638800" x="6845300" y="4337050"/>
          <p14:tracePt t="638819" x="6838950" y="4419600"/>
          <p14:tracePt t="638832" x="6832600" y="4470400"/>
          <p14:tracePt t="638849" x="6832600" y="4546600"/>
          <p14:tracePt t="638866" x="6858000" y="4616450"/>
          <p14:tracePt t="638882" x="6902450" y="4679950"/>
          <p14:tracePt t="638899" x="6953250" y="4737100"/>
          <p14:tracePt t="638916" x="7010400" y="4775200"/>
          <p14:tracePt t="638934" x="7054850" y="4794250"/>
          <p14:tracePt t="638950" x="7105650" y="4806950"/>
          <p14:tracePt t="638967" x="7124700" y="4813300"/>
          <p14:tracePt t="639019" x="7131050" y="4813300"/>
          <p14:tracePt t="639033" x="7131050" y="4819650"/>
          <p14:tracePt t="639154" x="7131050" y="4794250"/>
          <p14:tracePt t="639166" x="7124700" y="4762500"/>
          <p14:tracePt t="639185" x="7124700" y="4737100"/>
          <p14:tracePt t="639199" x="7131050" y="4718050"/>
          <p14:tracePt t="639216" x="7131050" y="4699000"/>
          <p14:tracePt t="639244" x="7131050" y="4673600"/>
          <p14:tracePt t="639283" x="7131050" y="4667250"/>
          <p14:tracePt t="639300" x="7131050" y="4654550"/>
          <p14:tracePt t="639318" x="7131050" y="4629150"/>
          <p14:tracePt t="639333" x="7131050" y="4616450"/>
          <p14:tracePt t="639578" x="7143750" y="4610100"/>
          <p14:tracePt t="639586" x="7150100" y="4603750"/>
          <p14:tracePt t="639600" x="7169150" y="4597400"/>
          <p14:tracePt t="639617" x="7194550" y="4591050"/>
          <p14:tracePt t="639634" x="7239000" y="4578350"/>
          <p14:tracePt t="639650" x="7346950" y="4546600"/>
          <p14:tracePt t="639667" x="7391400" y="4527550"/>
          <p14:tracePt t="639683" x="7404100" y="4508500"/>
          <p14:tracePt t="639700" x="7410450" y="4489450"/>
          <p14:tracePt t="639717" x="7410450" y="4476750"/>
          <p14:tracePt t="639800" x="7372350" y="4476750"/>
          <p14:tracePt t="639817" x="7334250" y="4470400"/>
          <p14:tracePt t="639834" x="7296150" y="4470400"/>
          <p14:tracePt t="639857" x="7232650" y="4470400"/>
          <p14:tracePt t="639868" x="7213600" y="4470400"/>
          <p14:tracePt t="639885" x="7188200" y="4470400"/>
          <p14:tracePt t="639900" x="7169150" y="4476750"/>
          <p14:tracePt t="639958" x="7169150" y="4483100"/>
          <p14:tracePt t="639967" x="7169150" y="4489450"/>
          <p14:tracePt t="639984" x="7169150" y="4508500"/>
          <p14:tracePt t="640000" x="7162800" y="4527550"/>
          <p14:tracePt t="640017" x="7162800" y="4540250"/>
          <p14:tracePt t="640043" x="7162800" y="4559300"/>
          <p14:tracePt t="640052" x="7156450" y="4559300"/>
          <p14:tracePt t="640267" x="7150100" y="4559300"/>
          <p14:tracePt t="640334" x="7150100" y="4565650"/>
          <p14:tracePt t="640351" x="7156450" y="4578350"/>
          <p14:tracePt t="640401" x="7169150" y="4584700"/>
          <p14:tracePt t="640418" x="7213600" y="4584700"/>
          <p14:tracePt t="640434" x="7283450" y="4591050"/>
          <p14:tracePt t="640450" x="7359650" y="4591050"/>
          <p14:tracePt t="640467" x="7391400" y="4591050"/>
          <p14:tracePt t="640484" x="7429500" y="4591050"/>
          <p14:tracePt t="640502" x="7461250" y="4578350"/>
          <p14:tracePt t="640518" x="7512050" y="4565650"/>
          <p14:tracePt t="640534" x="7543800" y="4552950"/>
          <p14:tracePt t="640552" x="7575550" y="4540250"/>
          <p14:tracePt t="640567" x="7620000" y="4533900"/>
          <p14:tracePt t="640584" x="7683500" y="4527550"/>
          <p14:tracePt t="640607" x="7740650" y="4521200"/>
          <p14:tracePt t="640617" x="7747000" y="4521200"/>
          <p14:tracePt t="640734" x="7772400" y="4527550"/>
          <p14:tracePt t="640750" x="7797800" y="4527550"/>
          <p14:tracePt t="640768" x="7810500" y="4527550"/>
          <p14:tracePt t="640784" x="7829550" y="4521200"/>
          <p14:tracePt t="640801" x="7848600" y="4521200"/>
          <p14:tracePt t="640818" x="7880350" y="4508500"/>
          <p14:tracePt t="640834" x="7924800" y="4495800"/>
          <p14:tracePt t="640851" x="7969250" y="4476750"/>
          <p14:tracePt t="640868" x="8001000" y="4464050"/>
          <p14:tracePt t="640872" x="8020050" y="4445000"/>
          <p14:tracePt t="640897" x="8026400" y="4425950"/>
          <p14:tracePt t="640911" x="8026400" y="4419600"/>
          <p14:tracePt t="640936" x="8026400" y="4413250"/>
          <p14:tracePt t="640984" x="7994650" y="4406900"/>
          <p14:tracePt t="641001" x="7975600" y="4406900"/>
          <p14:tracePt t="641018" x="7943850" y="4400550"/>
          <p14:tracePt t="641034" x="7912100" y="4394200"/>
          <p14:tracePt t="641056" x="7854950" y="4394200"/>
          <p14:tracePt t="641068" x="7842250" y="4394200"/>
          <p14:tracePt t="641084" x="7816850" y="4400550"/>
          <p14:tracePt t="641101" x="7791450" y="4419600"/>
          <p14:tracePt t="641118" x="7766050" y="4451350"/>
          <p14:tracePt t="641135" x="7753350" y="4470400"/>
          <p14:tracePt t="641151" x="7753350" y="4489450"/>
          <p14:tracePt t="641168" x="7753350" y="4502150"/>
          <p14:tracePt t="641184" x="7753350" y="4521200"/>
          <p14:tracePt t="641202" x="7785100" y="4559300"/>
          <p14:tracePt t="641218" x="7835900" y="4603750"/>
          <p14:tracePt t="641235" x="7886700" y="4629150"/>
          <p14:tracePt t="641251" x="7937500" y="4641850"/>
          <p14:tracePt t="641269" x="7962900" y="4641850"/>
          <p14:tracePt t="641286" x="7975600" y="4641850"/>
          <p14:tracePt t="641302" x="7981950" y="4622800"/>
          <p14:tracePt t="641318" x="8001000" y="4603750"/>
          <p14:tracePt t="641335" x="8013700" y="4565650"/>
          <p14:tracePt t="641351" x="8020050" y="4540250"/>
          <p14:tracePt t="641368" x="8020050" y="4527550"/>
          <p14:tracePt t="641388" x="8020050" y="4521200"/>
          <p14:tracePt t="641401" x="8013700" y="4521200"/>
          <p14:tracePt t="641420" x="7937500" y="4514850"/>
          <p14:tracePt t="641435" x="7918450" y="4514850"/>
          <p14:tracePt t="641451" x="7867650" y="4521200"/>
          <p14:tracePt t="641468" x="7835900" y="4533900"/>
          <p14:tracePt t="641575" x="7842250" y="4533900"/>
          <p14:tracePt t="641596" x="7874000" y="4527550"/>
          <p14:tracePt t="641618" x="7886700" y="4521200"/>
          <p14:tracePt t="641635" x="7893050" y="4514850"/>
          <p14:tracePt t="644025" x="7899400" y="4508500"/>
          <p14:tracePt t="644038" x="7905750" y="4502150"/>
          <p14:tracePt t="644064" x="7918450" y="4489450"/>
          <p14:tracePt t="644078" x="7918450" y="4483100"/>
          <p14:tracePt t="644093" x="7924800" y="4483100"/>
          <p14:tracePt t="644104" x="7924800" y="4476750"/>
          <p14:tracePt t="644120" x="7931150" y="4470400"/>
          <p14:tracePt t="644137" x="7950200" y="4457700"/>
          <p14:tracePt t="644154" x="7975600" y="4432300"/>
          <p14:tracePt t="644170" x="8001000" y="4413250"/>
          <p14:tracePt t="644187" x="8013700" y="4400550"/>
          <p14:tracePt t="644207" x="8026400" y="4381500"/>
          <p14:tracePt t="644223" x="8026400" y="4375150"/>
          <p14:tracePt t="644245" x="8032750" y="4375150"/>
          <p14:tracePt t="644270" x="8039100" y="4368800"/>
          <p14:tracePt t="644289" x="8045450" y="4356100"/>
          <p14:tracePt t="644304" x="8045450" y="4343400"/>
          <p14:tracePt t="644320" x="8045450" y="4330700"/>
          <p14:tracePt t="644337" x="8045450" y="4318000"/>
          <p14:tracePt t="644354" x="8045450" y="4305300"/>
          <p14:tracePt t="644371" x="8045450" y="4286250"/>
          <p14:tracePt t="644387" x="8045450" y="4267200"/>
          <p14:tracePt t="644404" x="8051800" y="4235450"/>
          <p14:tracePt t="644423" x="8051800" y="4184650"/>
          <p14:tracePt t="644438" x="8051800" y="4127500"/>
          <p14:tracePt t="644463" x="8070850" y="3981450"/>
          <p14:tracePt t="644472" x="8077200" y="3956050"/>
          <p14:tracePt t="644487" x="8102600" y="3873500"/>
          <p14:tracePt t="644504" x="8147050" y="3816350"/>
          <p14:tracePt t="644521" x="8261350" y="3752850"/>
          <p14:tracePt t="644538" x="8407400" y="3708400"/>
          <p14:tracePt t="644554" x="8591550" y="3644900"/>
          <p14:tracePt t="644575" x="8655050" y="3594100"/>
          <p14:tracePt t="644578" x="8661400" y="3581400"/>
          <p14:tracePt t="644588" x="8667750" y="3562350"/>
          <p14:tracePt t="644604" x="8667750" y="3530600"/>
          <p14:tracePt t="644621" x="8661400" y="3505200"/>
          <p14:tracePt t="644638" x="8642350" y="3486150"/>
          <p14:tracePt t="644655" x="8636000" y="3479800"/>
          <p14:tracePt t="644673" x="8636000" y="3473450"/>
          <p14:tracePt t="644687" x="8686800" y="3448050"/>
          <p14:tracePt t="644713" x="8890000" y="3346450"/>
          <p14:tracePt t="644723" x="8947150" y="3302000"/>
          <p14:tracePt t="644738" x="9080500" y="3200400"/>
          <p14:tracePt t="644764" x="9188450" y="3073400"/>
          <p14:tracePt t="644777" x="9194800" y="3054350"/>
          <p14:tracePt t="644789" x="9194800" y="3048000"/>
          <p14:tracePt t="644806" x="9194800" y="3041650"/>
          <p14:tracePt t="644838" x="9194800" y="3035300"/>
          <p14:tracePt t="644855" x="9194800" y="3009900"/>
          <p14:tracePt t="644872" x="9194800" y="2978150"/>
          <p14:tracePt t="644889" x="9194800" y="2959100"/>
          <p14:tracePt t="644907" x="9188450" y="2940050"/>
          <p14:tracePt t="644938" x="9175750" y="2940050"/>
          <p14:tracePt t="644954" x="9150350" y="2959100"/>
          <p14:tracePt t="644971" x="9105900" y="2997200"/>
          <p14:tracePt t="644991" x="9004300" y="3060700"/>
          <p14:tracePt t="645005" x="8991600" y="3067050"/>
          <p14:tracePt t="645028" x="8909050" y="3111500"/>
          <p14:tracePt t="645038" x="8864600" y="3130550"/>
          <p14:tracePt t="645055" x="8724900" y="3206750"/>
          <p14:tracePt t="645071" x="8642350" y="3270250"/>
          <p14:tracePt t="645104" x="8502650" y="3448050"/>
          <p14:tracePt t="645121" x="8445500" y="3543300"/>
          <p14:tracePt t="645138" x="8407400" y="3625850"/>
          <p14:tracePt t="645155" x="8401050" y="3689350"/>
          <p14:tracePt t="645171" x="8413750" y="3708400"/>
          <p14:tracePt t="645188" x="8432800" y="3714750"/>
          <p14:tracePt t="645206" x="8470900" y="3721100"/>
          <p14:tracePt t="645223" x="8540750" y="3702050"/>
          <p14:tracePt t="645239" x="8648700" y="3651250"/>
          <p14:tracePt t="645255" x="8731250" y="3600450"/>
          <p14:tracePt t="645256" x="8782050" y="3562350"/>
          <p14:tracePt t="645284" x="8915400" y="3441700"/>
          <p14:tracePt t="645295" x="8953500" y="3390900"/>
          <p14:tracePt t="645305" x="8959850" y="3365500"/>
          <p14:tracePt t="645322" x="8978900" y="3321050"/>
          <p14:tracePt t="645338" x="8985250" y="3295650"/>
          <p14:tracePt t="645355" x="8985250" y="3282950"/>
          <p14:tracePt t="645371" x="8985250" y="3270250"/>
          <p14:tracePt t="645388" x="8985250" y="3257550"/>
          <p14:tracePt t="645405" x="8985250" y="3244850"/>
          <p14:tracePt t="645421" x="8985250" y="3238500"/>
          <p14:tracePt t="645438" x="8985250" y="3225800"/>
          <p14:tracePt t="645466" x="8966200" y="3219450"/>
          <p14:tracePt t="645488" x="8959850" y="3219450"/>
          <p14:tracePt t="645505" x="8953500" y="3213100"/>
          <p14:tracePt t="645521" x="8940800" y="3213100"/>
          <p14:tracePt t="645538" x="8921750" y="3213100"/>
          <p14:tracePt t="645571" x="8915400" y="3213100"/>
          <p14:tracePt t="645622" x="8896350" y="3219450"/>
          <p14:tracePt t="645639" x="8870950" y="3232150"/>
          <p14:tracePt t="645658" x="8851900" y="3238500"/>
          <p14:tracePt t="645671" x="8839200" y="3244850"/>
          <p14:tracePt t="645696" x="8826500" y="3244850"/>
          <p14:tracePt t="645721" x="8826500" y="3251200"/>
          <p14:tracePt t="645738" x="8813800" y="3263900"/>
          <p14:tracePt t="645755" x="8794750" y="3276600"/>
          <p14:tracePt t="645772" x="8782050" y="3282950"/>
          <p14:tracePt t="645794" x="8775700" y="3289300"/>
          <p14:tracePt t="645805" x="8769350" y="3289300"/>
          <p14:tracePt t="645822" x="8769350" y="3302000"/>
          <p14:tracePt t="645839" x="8763000" y="3308350"/>
          <p14:tracePt t="645855" x="8763000" y="3314700"/>
          <p14:tracePt t="645872" x="8737600" y="3359150"/>
          <p14:tracePt t="645889" x="8718550" y="3384550"/>
          <p14:tracePt t="645905" x="8712200" y="3390900"/>
          <p14:tracePt t="645922" x="8705850" y="3397250"/>
          <p14:tracePt t="645938" x="8699500" y="3403600"/>
          <p14:tracePt t="645955" x="8693150" y="3429000"/>
          <p14:tracePt t="645972" x="8674100" y="3460750"/>
          <p14:tracePt t="645990" x="8661400" y="3498850"/>
          <p14:tracePt t="646005" x="8655050" y="3536950"/>
          <p14:tracePt t="646022" x="8636000" y="3587750"/>
          <p14:tracePt t="646039" x="8623300" y="3625850"/>
          <p14:tracePt t="646056" x="8610600" y="3676650"/>
          <p14:tracePt t="646079" x="8597900" y="3752850"/>
          <p14:tracePt t="646088" x="8597900" y="3765550"/>
          <p14:tracePt t="646106" x="8591550" y="3816350"/>
          <p14:tracePt t="646132" x="8604250" y="3879850"/>
          <p14:tracePt t="646146" x="8616950" y="3911600"/>
          <p14:tracePt t="646159" x="8616950" y="3924300"/>
          <p14:tracePt t="646172" x="8616950" y="3930650"/>
          <p14:tracePt t="646189" x="8616950" y="3937000"/>
          <p14:tracePt t="646206" x="8616950" y="3943350"/>
          <p14:tracePt t="646222" x="8616950" y="3956050"/>
          <p14:tracePt t="646239" x="8616950" y="3962400"/>
          <p14:tracePt t="646265" x="8610600" y="3975100"/>
          <p14:tracePt t="646340" x="8585200" y="3975100"/>
          <p14:tracePt t="646356" x="8572500" y="3975100"/>
          <p14:tracePt t="646374" x="8464550" y="3962400"/>
          <p14:tracePt t="646391" x="8388350" y="3962400"/>
          <p14:tracePt t="646412" x="8293100" y="3975100"/>
          <p14:tracePt t="646422" x="8274050" y="3981450"/>
          <p14:tracePt t="646439" x="8235950" y="4000500"/>
          <p14:tracePt t="646456" x="8210550" y="4019550"/>
          <p14:tracePt t="646472" x="8191500" y="4032250"/>
          <p14:tracePt t="646493" x="8172450" y="4070350"/>
          <p14:tracePt t="646509" x="8172450" y="4108450"/>
          <p14:tracePt t="646522" x="8172450" y="4133850"/>
          <p14:tracePt t="646539" x="8191500" y="4197350"/>
          <p14:tracePt t="646556" x="8223250" y="4248150"/>
          <p14:tracePt t="646573" x="8274050" y="4324350"/>
          <p14:tracePt t="646589" x="8318500" y="4381500"/>
          <p14:tracePt t="646606" x="8375650" y="4457700"/>
          <p14:tracePt t="646622" x="8426450" y="4514850"/>
          <p14:tracePt t="646639" x="8451850" y="4546600"/>
          <p14:tracePt t="646656" x="8464550" y="4552950"/>
          <p14:tracePt t="646728" x="8470900" y="4552950"/>
          <p14:tracePt t="646739" x="8483600" y="4552950"/>
          <p14:tracePt t="646756" x="8528050" y="4552950"/>
          <p14:tracePt t="646777" x="8629650" y="4546600"/>
          <p14:tracePt t="646790" x="8661400" y="4540250"/>
          <p14:tracePt t="646810" x="8718550" y="4508500"/>
          <p14:tracePt t="646823" x="8731250" y="4502150"/>
          <p14:tracePt t="646840" x="8763000" y="4464050"/>
          <p14:tracePt t="646856" x="8788400" y="4400550"/>
          <p14:tracePt t="646873" x="8801100" y="4337050"/>
          <p14:tracePt t="646889" x="8807450" y="4292600"/>
          <p14:tracePt t="646906" x="8820150" y="4222750"/>
          <p14:tracePt t="646923" x="8826500" y="4152900"/>
          <p14:tracePt t="646939" x="8826500" y="4095750"/>
          <p14:tracePt t="646963" x="8820150" y="3994150"/>
          <p14:tracePt t="646974" x="8813800" y="3981450"/>
          <p14:tracePt t="646989" x="8801100" y="3937000"/>
          <p14:tracePt t="647006" x="8775700" y="3892550"/>
          <p14:tracePt t="647023" x="8769350" y="3867150"/>
          <p14:tracePt t="647040" x="8756650" y="3841750"/>
          <p14:tracePt t="647059" x="8743950" y="3829050"/>
          <p14:tracePt t="647073" x="8737600" y="3829050"/>
          <p14:tracePt t="647097" x="8712200" y="3816350"/>
          <p14:tracePt t="647098" x="8705850" y="3816350"/>
          <p14:tracePt t="647106" x="8680450" y="3810000"/>
          <p14:tracePt t="647123" x="8648700" y="3803650"/>
          <p14:tracePt t="647140" x="8597900" y="3803650"/>
          <p14:tracePt t="647157" x="8547100" y="3803650"/>
          <p14:tracePt t="647173" x="8521700" y="3810000"/>
          <p14:tracePt t="647190" x="8477250" y="3816350"/>
          <p14:tracePt t="647206" x="8451850" y="3822700"/>
          <p14:tracePt t="647223" x="8401050" y="3848100"/>
          <p14:tracePt t="647239" x="8356600" y="3867150"/>
          <p14:tracePt t="647256" x="8318500" y="3898900"/>
          <p14:tracePt t="647273" x="8274050" y="3937000"/>
          <p14:tracePt t="647290" x="8255000" y="3962400"/>
          <p14:tracePt t="647306" x="8216900" y="4013200"/>
          <p14:tracePt t="647323" x="8185150" y="4064000"/>
          <p14:tracePt t="647340" x="8166100" y="4102100"/>
          <p14:tracePt t="647356" x="8153400" y="4140200"/>
          <p14:tracePt t="647373" x="8147050" y="4191000"/>
          <p14:tracePt t="647390" x="8147050" y="4248150"/>
          <p14:tracePt t="647407" x="8159750" y="4292600"/>
          <p14:tracePt t="647423" x="8185150" y="4362450"/>
          <p14:tracePt t="647440" x="8223250" y="4413250"/>
          <p14:tracePt t="647456" x="8299450" y="4483100"/>
          <p14:tracePt t="647473" x="8350250" y="4527550"/>
          <p14:tracePt t="647490" x="8394700" y="4559300"/>
          <p14:tracePt t="647508" x="8451850" y="4591050"/>
          <p14:tracePt t="647523" x="8464550" y="4591050"/>
          <p14:tracePt t="647540" x="8521700" y="4597400"/>
          <p14:tracePt t="647558" x="8572500" y="4591050"/>
          <p14:tracePt t="647582" x="8655050" y="4552950"/>
          <p14:tracePt t="647598" x="8686800" y="4533900"/>
          <p14:tracePt t="647612" x="8699500" y="4521200"/>
          <p14:tracePt t="647629" x="8724900" y="4495800"/>
          <p14:tracePt t="647640" x="8737600" y="4476750"/>
          <p14:tracePt t="647664" x="8756650" y="4400550"/>
          <p14:tracePt t="647673" x="8763000" y="4381500"/>
          <p14:tracePt t="647690" x="8775700" y="4318000"/>
          <p14:tracePt t="647707" x="8782050" y="4267200"/>
          <p14:tracePt t="647723" x="8782050" y="4216400"/>
          <p14:tracePt t="647740" x="8782050" y="4171950"/>
          <p14:tracePt t="647764" x="8775700" y="4089400"/>
          <p14:tracePt t="647774" x="8763000" y="4032250"/>
          <p14:tracePt t="647790" x="8737600" y="3981450"/>
          <p14:tracePt t="647807" x="8712200" y="3937000"/>
          <p14:tracePt t="647823" x="8699500" y="3911600"/>
          <p14:tracePt t="647840" x="8686800" y="3892550"/>
          <p14:tracePt t="647924" x="8661400" y="3892550"/>
          <p14:tracePt t="647940" x="8578850" y="3898900"/>
          <p14:tracePt t="647958" x="8515350" y="3911600"/>
          <p14:tracePt t="647974" x="8458200" y="3924300"/>
          <p14:tracePt t="648000" x="8394700" y="3956050"/>
          <p14:tracePt t="648017" x="8362950" y="3975100"/>
          <p14:tracePt t="648047" x="8318500" y="4032250"/>
          <p14:tracePt t="648064" x="8305800" y="4051300"/>
          <p14:tracePt t="648079" x="8293100" y="4076700"/>
          <p14:tracePt t="648093" x="8280400" y="4102100"/>
          <p14:tracePt t="648107" x="8274050" y="4114800"/>
          <p14:tracePt t="648126" x="8255000" y="4140200"/>
          <p14:tracePt t="648141" x="8255000" y="4184650"/>
          <p14:tracePt t="648157" x="8255000" y="4235450"/>
          <p14:tracePt t="648187" x="8293100" y="4330700"/>
          <p14:tracePt t="648199" x="8305800" y="4368800"/>
          <p14:tracePt t="648207" x="8318500" y="4387850"/>
          <p14:tracePt t="648224" x="8331200" y="4419600"/>
          <p14:tracePt t="648241" x="8343900" y="4438650"/>
          <p14:tracePt t="648257" x="8350250" y="4445000"/>
          <p14:tracePt t="648281" x="8356600" y="4451350"/>
          <p14:tracePt t="648291" x="8356600" y="4457700"/>
          <p14:tracePt t="648307" x="8369300" y="4464050"/>
          <p14:tracePt t="648324" x="8382000" y="4476750"/>
          <p14:tracePt t="648342" x="8407400" y="4489450"/>
          <p14:tracePt t="648358" x="8432800" y="4502150"/>
          <p14:tracePt t="648377" x="8470900" y="4508500"/>
          <p14:tracePt t="648390" x="8509000" y="4508500"/>
          <p14:tracePt t="648407" x="8521700" y="4508500"/>
          <p14:tracePt t="648424" x="8616950" y="4483100"/>
          <p14:tracePt t="648441" x="8661400" y="4464050"/>
          <p14:tracePt t="648457" x="8712200" y="4438650"/>
          <p14:tracePt t="648490" x="8775700" y="4394200"/>
          <p14:tracePt t="648507" x="8788400" y="4375150"/>
          <p14:tracePt t="648524" x="8807450" y="4343400"/>
          <p14:tracePt t="648541" x="8826500" y="4298950"/>
          <p14:tracePt t="648557" x="8832850" y="4267200"/>
          <p14:tracePt t="648574" x="8832850" y="4229100"/>
          <p14:tracePt t="648591" x="8832850" y="4191000"/>
          <p14:tracePt t="648608" x="8832850" y="4140200"/>
          <p14:tracePt t="648609" x="8832850" y="4121150"/>
          <p14:tracePt t="648624" x="8832850" y="4089400"/>
          <p14:tracePt t="648643" x="8826500" y="4064000"/>
          <p14:tracePt t="648658" x="8820150" y="4032250"/>
          <p14:tracePt t="648674" x="8807450" y="4006850"/>
          <p14:tracePt t="648697" x="8788400" y="3968750"/>
          <p14:tracePt t="648709" x="8782050" y="3956050"/>
          <p14:tracePt t="648724" x="8756650" y="3924300"/>
          <p14:tracePt t="648741" x="8737600" y="3898900"/>
          <p14:tracePt t="648758" x="8712200" y="3879850"/>
          <p14:tracePt t="648774" x="8699500" y="3867150"/>
          <p14:tracePt t="648796" x="8674100" y="3860800"/>
          <p14:tracePt t="648809" x="8667750" y="3854450"/>
          <p14:tracePt t="648824" x="8642350" y="3848100"/>
          <p14:tracePt t="648844" x="8591550" y="3848100"/>
          <p14:tracePt t="648858" x="8572500" y="3848100"/>
          <p14:tracePt t="648876" x="8483600" y="3860800"/>
          <p14:tracePt t="648891" x="8394700" y="3879850"/>
          <p14:tracePt t="648908" x="8305800" y="3911600"/>
          <p14:tracePt t="648924" x="8223250" y="3937000"/>
          <p14:tracePt t="648941" x="8140700" y="3962400"/>
          <p14:tracePt t="648957" x="8102600" y="3981450"/>
          <p14:tracePt t="648974" x="8077200" y="4000500"/>
          <p14:tracePt t="648991" x="8058150" y="4025900"/>
          <p14:tracePt t="649008" x="8039100" y="4064000"/>
          <p14:tracePt t="649026" x="8026400" y="4095750"/>
          <p14:tracePt t="649041" x="8020050" y="4114800"/>
          <p14:tracePt t="649058" x="8020050" y="4146550"/>
          <p14:tracePt t="649075" x="8026400" y="4178300"/>
          <p14:tracePt t="649094" x="8045450" y="4222750"/>
          <p14:tracePt t="649108" x="8121650" y="4318000"/>
          <p14:tracePt t="649126" x="8178800" y="4375150"/>
          <p14:tracePt t="649141" x="8223250" y="4413250"/>
          <p14:tracePt t="649164" x="8274050" y="4438650"/>
          <p14:tracePt t="649175" x="8280400" y="4445000"/>
          <p14:tracePt t="649191" x="8312150" y="4445000"/>
          <p14:tracePt t="649208" x="8350250" y="4445000"/>
          <p14:tracePt t="649224" x="8382000" y="4445000"/>
          <p14:tracePt t="649241" x="8439150" y="4419600"/>
          <p14:tracePt t="649258" x="8502650" y="4394200"/>
          <p14:tracePt t="649275" x="8540750" y="4375150"/>
          <p14:tracePt t="649292" x="8591550" y="4349750"/>
          <p14:tracePt t="649316" x="8636000" y="4311650"/>
          <p14:tracePt t="649325" x="8648700" y="4305300"/>
          <p14:tracePt t="649342" x="8674100" y="4260850"/>
          <p14:tracePt t="649358" x="8686800" y="4197350"/>
          <p14:tracePt t="649375" x="8699500" y="4127500"/>
          <p14:tracePt t="649400" x="8699500" y="4057650"/>
          <p14:tracePt t="649409" x="8699500" y="4038600"/>
          <p14:tracePt t="649425" x="8693150" y="4006850"/>
          <p14:tracePt t="649443" x="8686800" y="3962400"/>
          <p14:tracePt t="649458" x="8680450" y="3937000"/>
          <p14:tracePt t="649476" x="8667750" y="3905250"/>
          <p14:tracePt t="649491" x="8648700" y="3873500"/>
          <p14:tracePt t="649508" x="8629650" y="3841750"/>
          <p14:tracePt t="649525" x="8610600" y="3829050"/>
          <p14:tracePt t="649558" x="8604250" y="3829050"/>
          <p14:tracePt t="649575" x="8591550" y="3841750"/>
          <p14:tracePt t="649591" x="8572500" y="3886200"/>
          <p14:tracePt t="649608" x="8547100" y="3937000"/>
          <p14:tracePt t="649625" x="8528050" y="3987800"/>
          <p14:tracePt t="649642" x="8496300" y="4038600"/>
          <p14:tracePt t="649658" x="8483600" y="4083050"/>
          <p14:tracePt t="649660" x="8483600" y="4095750"/>
          <p14:tracePt t="649684" x="8483600" y="4114800"/>
          <p14:tracePt t="649693" x="8483600" y="4133850"/>
          <p14:tracePt t="649708" x="8509000" y="4178300"/>
          <p14:tracePt t="649725" x="8521700" y="4197350"/>
          <p14:tracePt t="649742" x="8528050" y="4210050"/>
          <p14:tracePt t="649759" x="8534400" y="4222750"/>
          <p14:tracePt t="649842" x="8547100" y="4222750"/>
          <p14:tracePt t="649867" x="8585200" y="4197350"/>
          <p14:tracePt t="649875" x="8591550" y="4184650"/>
          <p14:tracePt t="649928" x="8597900" y="4184650"/>
          <p14:tracePt t="649942" x="8604250" y="4191000"/>
          <p14:tracePt t="649959" x="8616950" y="4216400"/>
          <p14:tracePt t="649975" x="8623300" y="4241800"/>
          <p14:tracePt t="649992" x="8623300" y="4260850"/>
          <p14:tracePt t="650008" x="8629650" y="4273550"/>
          <p14:tracePt t="650025" x="8629650" y="4286250"/>
          <p14:tracePt t="650042" x="8636000" y="4311650"/>
          <p14:tracePt t="650062" x="8642350" y="4362450"/>
          <p14:tracePt t="650075" x="8648700" y="4368800"/>
          <p14:tracePt t="650092" x="8648700" y="4375150"/>
          <p14:tracePt t="650128" x="8655050" y="4375150"/>
          <p14:tracePt t="650157" x="8699500" y="4318000"/>
          <p14:tracePt t="650166" x="8712200" y="4298950"/>
          <p14:tracePt t="650176" x="8718550" y="4273550"/>
          <p14:tracePt t="650198" x="8743950" y="4184650"/>
          <p14:tracePt t="650209" x="8743950" y="4127500"/>
          <p14:tracePt t="650225" x="8743950" y="4070350"/>
          <p14:tracePt t="650242" x="8737600" y="4019550"/>
          <p14:tracePt t="650259" x="8724900" y="3981450"/>
          <p14:tracePt t="650276" x="8718550" y="3968750"/>
          <p14:tracePt t="650326" x="8705850" y="3975100"/>
          <p14:tracePt t="650342" x="8686800" y="4025900"/>
          <p14:tracePt t="650359" x="8642350" y="4070350"/>
          <p14:tracePt t="650376" x="8585200" y="4133850"/>
          <p14:tracePt t="650392" x="8540750" y="4191000"/>
          <p14:tracePt t="650409" x="8515350" y="4241800"/>
          <p14:tracePt t="650432" x="8502650" y="4292600"/>
          <p14:tracePt t="650444" x="8515350" y="4311650"/>
          <p14:tracePt t="650459" x="8547100" y="4343400"/>
          <p14:tracePt t="650476" x="8604250" y="4356100"/>
          <p14:tracePt t="650492" x="8642350" y="4356100"/>
          <p14:tracePt t="650509" x="8667750" y="4349750"/>
          <p14:tracePt t="650526" x="8686800" y="4330700"/>
          <p14:tracePt t="650542" x="8693150" y="4318000"/>
          <p14:tracePt t="650559" x="8693150" y="4305300"/>
          <p14:tracePt t="650592" x="8680450" y="4305300"/>
          <p14:tracePt t="650609" x="8642350" y="4305300"/>
          <p14:tracePt t="650626" x="8597900" y="4305300"/>
          <p14:tracePt t="650643" x="8547100" y="4324350"/>
          <p14:tracePt t="650672" x="8445500" y="4343400"/>
          <p14:tracePt t="650687" x="8401050" y="4356100"/>
          <p14:tracePt t="650703" x="8356600" y="4368800"/>
          <p14:tracePt t="650713" x="8324850" y="4375150"/>
          <p14:tracePt t="650726" x="8286750" y="4394200"/>
          <p14:tracePt t="650742" x="8255000" y="4406900"/>
          <p14:tracePt t="650759" x="8216900" y="4432300"/>
          <p14:tracePt t="650776" x="8178800" y="4451350"/>
          <p14:tracePt t="650793" x="8153400" y="4464050"/>
          <p14:tracePt t="650809" x="8108950" y="4483100"/>
          <p14:tracePt t="650826" x="8070850" y="4495800"/>
          <p14:tracePt t="650848" x="8051800" y="4502150"/>
          <p14:tracePt t="650860" x="8026400" y="4502150"/>
          <p14:tracePt t="650876" x="7937500" y="4514850"/>
          <p14:tracePt t="650901" x="7715250" y="4521200"/>
          <p14:tracePt t="650913" x="7493000" y="4527550"/>
          <p14:tracePt t="650929" x="7219950" y="4514850"/>
          <p14:tracePt t="650943" x="6940550" y="4489450"/>
          <p14:tracePt t="650959" x="6635750" y="4451350"/>
          <p14:tracePt t="650976" x="6343650" y="4400550"/>
          <p14:tracePt t="650993" x="6032500" y="4330700"/>
          <p14:tracePt t="651009" x="5734050" y="4260850"/>
          <p14:tracePt t="651026" x="5480050" y="4197350"/>
          <p14:tracePt t="651043" x="5397500" y="4178300"/>
          <p14:tracePt t="651060" x="5391150" y="4178300"/>
          <p14:tracePt t="651182" x="5397500" y="4171950"/>
          <p14:tracePt t="651193" x="5435600" y="4146550"/>
          <p14:tracePt t="651221" x="5524500" y="4102100"/>
          <p14:tracePt t="651231" x="5556250" y="4076700"/>
          <p14:tracePt t="651243" x="5607050" y="4038600"/>
          <p14:tracePt t="651260" x="5626100" y="4006850"/>
          <p14:tracePt t="651277" x="5638800" y="3994150"/>
          <p14:tracePt t="651293" x="5638800" y="3987800"/>
          <p14:tracePt t="651310" x="5645150" y="3987800"/>
          <p14:tracePt t="651327" x="5683250" y="3981450"/>
          <p14:tracePt t="651343" x="5784850" y="3994150"/>
          <p14:tracePt t="651361" x="5943600" y="4019550"/>
          <p14:tracePt t="651376" x="6026150" y="4038600"/>
          <p14:tracePt t="651393" x="6057900" y="4038600"/>
          <p14:tracePt t="651473" x="6057900" y="3968750"/>
          <p14:tracePt t="651480" x="6045200" y="3937000"/>
          <p14:tracePt t="651506" x="6019800" y="3873500"/>
          <p14:tracePt t="651516" x="6013450" y="3867150"/>
          <p14:tracePt t="651528" x="6000750" y="3860800"/>
          <p14:tracePt t="651543" x="5962650" y="3854450"/>
          <p14:tracePt t="651563" x="5905500" y="3854450"/>
          <p14:tracePt t="651577" x="5829300" y="3867150"/>
          <p14:tracePt t="651599" x="5670550" y="3905250"/>
          <p14:tracePt t="651610" x="5607050" y="3917950"/>
          <p14:tracePt t="651627" x="5441950" y="3956050"/>
          <p14:tracePt t="651654" x="5308600" y="4000500"/>
          <p14:tracePt t="651662" x="5276850" y="4038600"/>
          <p14:tracePt t="651677" x="5276850" y="4070350"/>
          <p14:tracePt t="651696" x="5289550" y="4140200"/>
          <p14:tracePt t="651710" x="5302250" y="4165600"/>
          <p14:tracePt t="651727" x="5334000" y="4222750"/>
          <p14:tracePt t="651750" x="5378450" y="4292600"/>
          <p14:tracePt t="651772" x="5422900" y="4356100"/>
          <p14:tracePt t="651782" x="5429250" y="4362450"/>
          <p14:tracePt t="651793" x="5486400" y="4406900"/>
          <p14:tracePt t="651810" x="5562600" y="4445000"/>
          <p14:tracePt t="651839" x="5683250" y="4476750"/>
          <p14:tracePt t="651840" x="5721350" y="4476750"/>
          <p14:tracePt t="651850" x="5753100" y="4476750"/>
          <p14:tracePt t="651861" x="5784850" y="4476750"/>
          <p14:tracePt t="651877" x="5810250" y="4451350"/>
          <p14:tracePt t="651893" x="5829300" y="4413250"/>
          <p14:tracePt t="651910" x="5835650" y="4356100"/>
          <p14:tracePt t="651930" x="5829300" y="4222750"/>
          <p14:tracePt t="651943" x="5816600" y="4152900"/>
          <p14:tracePt t="651960" x="5791200" y="4051300"/>
          <p14:tracePt t="651978" x="5765800" y="3962400"/>
          <p14:tracePt t="651993" x="5759450" y="3937000"/>
          <p14:tracePt t="652015" x="5734050" y="3892550"/>
          <p14:tracePt t="652027" x="5721350" y="3873500"/>
          <p14:tracePt t="652044" x="5715000" y="3873500"/>
          <p14:tracePt t="652097" x="5702300" y="3898900"/>
          <p14:tracePt t="652110" x="5683250" y="3962400"/>
          <p14:tracePt t="652127" x="5664200" y="4044950"/>
          <p14:tracePt t="652145" x="5645150" y="4146550"/>
          <p14:tracePt t="652160" x="5626100" y="4229100"/>
          <p14:tracePt t="652177" x="5626100" y="4286250"/>
          <p14:tracePt t="652194" x="5626100" y="4324350"/>
          <p14:tracePt t="652210" x="5626100" y="4337050"/>
          <p14:tracePt t="652244" x="5632450" y="4337050"/>
          <p14:tracePt t="652261" x="5715000" y="4349750"/>
          <p14:tracePt t="652277" x="5797550" y="4337050"/>
          <p14:tracePt t="652296" x="5905500" y="4298950"/>
          <p14:tracePt t="652310" x="5975350" y="4248150"/>
          <p14:tracePt t="652327" x="6000750" y="4178300"/>
          <p14:tracePt t="652347" x="5988050" y="4108450"/>
          <p14:tracePt t="652360" x="5956300" y="4051300"/>
          <p14:tracePt t="652377" x="5924550" y="4013200"/>
          <p14:tracePt t="652410" x="5918200" y="4006850"/>
          <p14:tracePt t="652427" x="5892800" y="4013200"/>
          <p14:tracePt t="652444" x="5848350" y="4070350"/>
          <p14:tracePt t="652460" x="5810250" y="4127500"/>
          <p14:tracePt t="652477" x="5772150" y="4191000"/>
          <p14:tracePt t="652494" x="5727700" y="4273550"/>
          <p14:tracePt t="652511" x="5721350" y="4311650"/>
          <p14:tracePt t="652527" x="5721350" y="4337050"/>
          <p14:tracePt t="652544" x="5727700" y="4368800"/>
          <p14:tracePt t="652561" x="5746750" y="4387850"/>
          <p14:tracePt t="652581" x="5765800" y="4413250"/>
          <p14:tracePt t="652594" x="5791200" y="4425950"/>
          <p14:tracePt t="652611" x="5822950" y="4432300"/>
          <p14:tracePt t="652627" x="5873750" y="4438650"/>
          <p14:tracePt t="652646" x="5937250" y="4394200"/>
          <p14:tracePt t="652661" x="5949950" y="4368800"/>
          <p14:tracePt t="652678" x="5956300" y="4318000"/>
          <p14:tracePt t="652679" x="5956300" y="4286250"/>
          <p14:tracePt t="652694" x="5962650" y="4267200"/>
          <p14:tracePt t="652711" x="5962650" y="4260850"/>
          <p14:tracePt t="652817" x="5969000" y="4273550"/>
          <p14:tracePt t="652828" x="5975350" y="4279900"/>
          <p14:tracePt t="652844" x="6045200" y="4318000"/>
          <p14:tracePt t="652861" x="6254750" y="4394200"/>
          <p14:tracePt t="652877" x="6515100" y="4457700"/>
          <p14:tracePt t="652894" x="6750050" y="4495800"/>
          <p14:tracePt t="652912" x="7105650" y="4514850"/>
          <p14:tracePt t="652928" x="7448550" y="4514850"/>
          <p14:tracePt t="652945" x="8153400" y="4476750"/>
          <p14:tracePt t="652961" x="8572500" y="4451350"/>
          <p14:tracePt t="652978" x="8921750" y="4432300"/>
          <p14:tracePt t="652994" x="9144000" y="4432300"/>
          <p14:tracePt t="653011" x="9201150" y="4432300"/>
          <p14:tracePt t="653029" x="9201150" y="4425950"/>
          <p14:tracePt t="653047" x="9188450" y="4406900"/>
          <p14:tracePt t="653061" x="9169400" y="4400550"/>
          <p14:tracePt t="653078" x="9163050" y="4400550"/>
          <p14:tracePt t="653161" x="9163050" y="4394200"/>
          <p14:tracePt t="653178" x="9156700" y="4394200"/>
          <p14:tracePt t="653194" x="9156700" y="4387850"/>
          <p14:tracePt t="653228" x="9144000" y="4375150"/>
          <p14:tracePt t="653244" x="9105900" y="4324350"/>
          <p14:tracePt t="653261" x="9067800" y="4286250"/>
          <p14:tracePt t="653278" x="9017000" y="4248150"/>
          <p14:tracePt t="653295" x="8915400" y="4191000"/>
          <p14:tracePt t="653313" x="8813800" y="4140200"/>
          <p14:tracePt t="653328" x="8693150" y="4095750"/>
          <p14:tracePt t="653345" x="8616950" y="4064000"/>
          <p14:tracePt t="653361" x="8572500" y="4038600"/>
          <p14:tracePt t="653383" x="8540750" y="4000500"/>
          <p14:tracePt t="653395" x="8540750" y="3987800"/>
          <p14:tracePt t="653411" x="8540750" y="3981450"/>
          <p14:tracePt t="653473" x="8540750" y="3975100"/>
          <p14:tracePt t="653561" x="8534400" y="3981450"/>
          <p14:tracePt t="653578" x="8515350" y="4013200"/>
          <p14:tracePt t="653595" x="8470900" y="4057650"/>
          <p14:tracePt t="653612" x="8426450" y="4108450"/>
          <p14:tracePt t="653628" x="8382000" y="4152900"/>
          <p14:tracePt t="653645" x="8343900" y="4197350"/>
          <p14:tracePt t="653662" x="8318500" y="4235450"/>
          <p14:tracePt t="653678" x="8305800" y="4337050"/>
          <p14:tracePt t="653695" x="8312150" y="4438650"/>
          <p14:tracePt t="653712" x="8331200" y="4540250"/>
          <p14:tracePt t="653729" x="8362950" y="4654550"/>
          <p14:tracePt t="653753" x="8394700" y="4724400"/>
          <p14:tracePt t="653762" x="8401050" y="4730750"/>
          <p14:tracePt t="653778" x="8432800" y="4730750"/>
          <p14:tracePt t="653796" x="8515350" y="4705350"/>
          <p14:tracePt t="653812" x="8597900" y="4648200"/>
          <p14:tracePt t="653838" x="8705850" y="4540250"/>
          <p14:tracePt t="653852" x="8724900" y="4514850"/>
          <p14:tracePt t="653864" x="8737600" y="4476750"/>
          <p14:tracePt t="653878" x="8737600" y="4457700"/>
          <p14:tracePt t="653895" x="8743950" y="4387850"/>
          <p14:tracePt t="653912" x="8705850" y="4222750"/>
          <p14:tracePt t="653928" x="8648700" y="4089400"/>
          <p14:tracePt t="653945" x="8591550" y="3949700"/>
          <p14:tracePt t="653962" x="8547100" y="3835400"/>
          <p14:tracePt t="653990" x="8502650" y="3721100"/>
          <p14:tracePt t="653997" x="8489950" y="3676650"/>
          <p14:tracePt t="654012" x="8483600" y="3657600"/>
          <p14:tracePt t="654062" x="8477250" y="3657600"/>
          <p14:tracePt t="654081" x="8439150" y="3708400"/>
          <p14:tracePt t="654095" x="8420100" y="3740150"/>
          <p14:tracePt t="654112" x="8369300" y="3803650"/>
          <p14:tracePt t="654128" x="8312150" y="3892550"/>
          <p14:tracePt t="654145" x="8286750" y="3962400"/>
          <p14:tracePt t="654162" x="8274050" y="4089400"/>
          <p14:tracePt t="654179" x="8299450" y="4165600"/>
          <p14:tracePt t="654195" x="8343900" y="4254500"/>
          <p14:tracePt t="654215" x="8375650" y="4298950"/>
          <p14:tracePt t="654229" x="8413750" y="4337050"/>
          <p14:tracePt t="654245" x="8458200" y="4375150"/>
          <p14:tracePt t="654262" x="8515350" y="4406900"/>
          <p14:tracePt t="654279" x="8597900" y="4432300"/>
          <p14:tracePt t="654295" x="8661400" y="4432300"/>
          <p14:tracePt t="654312" x="8737600" y="4432300"/>
          <p14:tracePt t="654329" x="8750300" y="4419600"/>
          <p14:tracePt t="654346" x="8763000" y="4406900"/>
          <p14:tracePt t="654362" x="8775700" y="4381500"/>
          <p14:tracePt t="654379" x="8782050" y="4362450"/>
          <p14:tracePt t="654406" x="8801100" y="4286250"/>
          <p14:tracePt t="654416" x="8807450" y="4260850"/>
          <p14:tracePt t="654429" x="8820150" y="4229100"/>
          <p14:tracePt t="654454" x="8826500" y="4197350"/>
          <p14:tracePt t="654702" x="8820150" y="4203700"/>
          <p14:tracePt t="654712" x="8820150" y="4210050"/>
          <p14:tracePt t="654729" x="8813800" y="4216400"/>
          <p14:tracePt t="654747" x="8807450" y="4216400"/>
          <p14:tracePt t="655382" x="8801100" y="4216400"/>
          <p14:tracePt t="655398" x="8794750" y="4216400"/>
          <p14:tracePt t="655414" x="8788400" y="4216400"/>
          <p14:tracePt t="655438" x="8788400" y="4222750"/>
          <p14:tracePt t="655626" x="8743950" y="4210050"/>
          <p14:tracePt t="655635" x="8718550" y="4197350"/>
          <p14:tracePt t="655651" x="8712200" y="4191000"/>
          <p14:tracePt t="657986" x="8718550" y="4121150"/>
          <p14:tracePt t="657999" x="8724900" y="4095750"/>
          <p14:tracePt t="658015" x="8712200" y="4044950"/>
          <p14:tracePt t="658032" x="8699500" y="4000500"/>
          <p14:tracePt t="658051" x="8680450" y="3949700"/>
          <p14:tracePt t="658066" x="8680450" y="3943350"/>
          <p14:tracePt t="658082" x="8680450" y="3937000"/>
          <p14:tracePt t="658115" x="8674100" y="3937000"/>
          <p14:tracePt t="658189" x="8661400" y="3943350"/>
          <p14:tracePt t="658199" x="8629650" y="3968750"/>
          <p14:tracePt t="658216" x="8604250" y="3994150"/>
          <p14:tracePt t="658232" x="8540750" y="4051300"/>
          <p14:tracePt t="658249" x="8515350" y="4076700"/>
          <p14:tracePt t="658266" x="8496300" y="4102100"/>
          <p14:tracePt t="658284" x="8483600" y="4121150"/>
          <p14:tracePt t="658299" x="8464550" y="4152900"/>
          <p14:tracePt t="658316" x="8464550" y="4184650"/>
          <p14:tracePt t="658332" x="8464550" y="4229100"/>
          <p14:tracePt t="658349" x="8477250" y="4273550"/>
          <p14:tracePt t="658365" x="8496300" y="4298950"/>
          <p14:tracePt t="658382" x="8509000" y="4318000"/>
          <p14:tracePt t="658399" x="8515350" y="4324350"/>
          <p14:tracePt t="658426" x="8534400" y="4324350"/>
          <p14:tracePt t="658439" x="8559800" y="4324350"/>
          <p14:tracePt t="658452" x="8616950" y="4298950"/>
          <p14:tracePt t="658466" x="8642350" y="4279900"/>
          <p14:tracePt t="658482" x="8705850" y="4203700"/>
          <p14:tracePt t="658499" x="8712200" y="4146550"/>
          <p14:tracePt t="658516" x="8699500" y="4095750"/>
          <p14:tracePt t="658534" x="8674100" y="4044950"/>
          <p14:tracePt t="658549" x="8648700" y="4013200"/>
          <p14:tracePt t="658566" x="8629650" y="3994150"/>
          <p14:tracePt t="658583" x="8623300" y="3987800"/>
          <p14:tracePt t="658602" x="8604250" y="3981450"/>
          <p14:tracePt t="658616" x="8604250" y="3975100"/>
          <p14:tracePt t="658649" x="8597900" y="4000500"/>
          <p14:tracePt t="658666" x="8566150" y="4083050"/>
          <p14:tracePt t="658682" x="8528050" y="4133850"/>
          <p14:tracePt t="658707" x="8489950" y="4191000"/>
          <p14:tracePt t="658716" x="8483600" y="4203700"/>
          <p14:tracePt t="658732" x="8483600" y="4210050"/>
          <p14:tracePt t="658949" x="8458200" y="4210050"/>
          <p14:tracePt t="658967" x="8432800" y="4203700"/>
          <p14:tracePt t="658983" x="8413750" y="4197350"/>
          <p14:tracePt t="659318" x="8413750" y="4203700"/>
          <p14:tracePt t="659344" x="8432800" y="4254500"/>
          <p14:tracePt t="659358" x="8439150" y="4267200"/>
          <p14:tracePt t="659381" x="8458200" y="4292600"/>
          <p14:tracePt t="659392" x="8464550" y="4311650"/>
          <p14:tracePt t="659405" x="8470900" y="4318000"/>
          <p14:tracePt t="659416" x="8477250" y="4330700"/>
          <p14:tracePt t="659433" x="8483600" y="4337050"/>
          <p14:tracePt t="659450" x="8489950" y="4349750"/>
          <p14:tracePt t="659483" x="8489950" y="4356100"/>
          <p14:tracePt t="659500" x="8496300" y="4362450"/>
          <p14:tracePt t="659516" x="8502650" y="4368800"/>
          <p14:tracePt t="659537" x="8502650" y="4375150"/>
          <p14:tracePt t="659635" x="8509000" y="4375150"/>
          <p14:tracePt t="659650" x="8534400" y="4375150"/>
          <p14:tracePt t="659667" x="8566150" y="4368800"/>
          <p14:tracePt t="659687" x="8591550" y="4330700"/>
          <p14:tracePt t="659700" x="8616950" y="4279900"/>
          <p14:tracePt t="659718" x="8636000" y="4222750"/>
          <p14:tracePt t="659733" x="8648700" y="4197350"/>
          <p14:tracePt t="659750" x="8655050" y="4184650"/>
          <p14:tracePt t="659910" x="8655050" y="4191000"/>
          <p14:tracePt t="659917" x="8655050" y="4197350"/>
          <p14:tracePt t="659941" x="8655050" y="4203700"/>
          <p14:tracePt t="659967" x="8655050" y="4210050"/>
          <p14:tracePt t="660123" x="8655050" y="4216400"/>
          <p14:tracePt t="660134" x="8655050" y="4222750"/>
          <p14:tracePt t="660150" x="8655050" y="4235450"/>
          <p14:tracePt t="660167" x="8655050" y="4241800"/>
          <p14:tracePt t="660425" x="8661400" y="4241800"/>
          <p14:tracePt t="660434" x="8667750" y="4241800"/>
          <p14:tracePt t="660451" x="8724900" y="4216400"/>
          <p14:tracePt t="660477" x="8794750" y="4171950"/>
          <p14:tracePt t="660488" x="8826500" y="4152900"/>
          <p14:tracePt t="660502" x="8826500" y="4146550"/>
          <p14:tracePt t="660551" x="8832850" y="4165600"/>
          <p14:tracePt t="660567" x="8832850" y="4197350"/>
          <p14:tracePt t="660584" x="8832850" y="4222750"/>
          <p14:tracePt t="660601" x="8820150" y="4267200"/>
          <p14:tracePt t="660618" x="8775700" y="4343400"/>
          <p14:tracePt t="660634" x="8693150" y="4451350"/>
          <p14:tracePt t="660659" x="8528050" y="4616450"/>
          <p14:tracePt t="660675" x="8458200" y="4686300"/>
          <p14:tracePt t="660688" x="8445500" y="4699000"/>
          <p14:tracePt t="660718" x="8464550" y="4679950"/>
          <p14:tracePt t="660734" x="8521700" y="4597400"/>
          <p14:tracePt t="660759" x="8566150" y="4546600"/>
          <p14:tracePt t="660767" x="8572500" y="4540250"/>
          <p14:tracePt t="660784" x="8572500" y="4533900"/>
          <p14:tracePt t="660801" x="8572500" y="4527550"/>
          <p14:tracePt t="660817" x="8572500" y="4521200"/>
          <p14:tracePt t="660885" x="8578850" y="4521200"/>
          <p14:tracePt t="660983" x="8578850" y="4514850"/>
          <p14:tracePt t="661041" x="8572500" y="4514850"/>
          <p14:tracePt t="661051" x="8566150" y="4521200"/>
          <p14:tracePt t="661068" x="8540750" y="4546600"/>
          <p14:tracePt t="661090" x="8528050" y="4572000"/>
          <p14:tracePt t="661234" x="8534400" y="4572000"/>
          <p14:tracePt t="661244" x="8572500" y="4565650"/>
          <p14:tracePt t="661272" x="8686800" y="4533900"/>
          <p14:tracePt t="661285" x="8743950" y="4508500"/>
          <p14:tracePt t="661302" x="8775700" y="4483100"/>
          <p14:tracePt t="661327" x="8794750" y="4457700"/>
          <p14:tracePt t="661337" x="8801100" y="4445000"/>
          <p14:tracePt t="661435" x="8788400" y="4445000"/>
          <p14:tracePt t="661452" x="8756650" y="4425950"/>
          <p14:tracePt t="661468" x="8737600" y="4413250"/>
          <p14:tracePt t="661485" x="8705850" y="4406900"/>
          <p14:tracePt t="661501" x="8661400" y="4400550"/>
          <p14:tracePt t="661518" x="8616950" y="4400550"/>
          <p14:tracePt t="661535" x="8547100" y="4406900"/>
          <p14:tracePt t="661552" x="8489950" y="4425950"/>
          <p14:tracePt t="661568" x="8432800" y="4445000"/>
          <p14:tracePt t="661625" x="8426450" y="4451350"/>
          <p14:tracePt t="661635" x="8413750" y="4464050"/>
          <p14:tracePt t="661652" x="8394700" y="4489450"/>
          <p14:tracePt t="661668" x="8375650" y="4521200"/>
          <p14:tracePt t="661696" x="8369300" y="4546600"/>
          <p14:tracePt t="661706" x="8369300" y="4552950"/>
          <p14:tracePt t="661735" x="8375650" y="4552950"/>
          <p14:tracePt t="661752" x="8394700" y="4565650"/>
          <p14:tracePt t="661768" x="8407400" y="4578350"/>
          <p14:tracePt t="661785" x="8426450" y="4584700"/>
          <p14:tracePt t="661802" x="8445500" y="4597400"/>
          <p14:tracePt t="661802" x="8451850" y="4603750"/>
          <p14:tracePt t="661824" x="8470900" y="4610100"/>
          <p14:tracePt t="661837" x="8477250" y="4616450"/>
          <p14:tracePt t="661853" x="8496300" y="4610100"/>
          <p14:tracePt t="661869" x="8509000" y="4591050"/>
          <p14:tracePt t="661885" x="8515350" y="4565650"/>
          <p14:tracePt t="661902" x="8521700" y="4540250"/>
          <p14:tracePt t="661930" x="8521700" y="4508500"/>
          <p14:tracePt t="661952" x="8521700" y="4495800"/>
          <p14:tracePt t="661969" x="8521700" y="4483100"/>
          <p14:tracePt t="661985" x="8521700" y="4464050"/>
          <p14:tracePt t="662002" x="8553450" y="4425950"/>
          <p14:tracePt t="662019" x="8578850" y="4400550"/>
          <p14:tracePt t="662035" x="8604250" y="4368800"/>
          <p14:tracePt t="662052" x="8623300" y="4337050"/>
          <p14:tracePt t="662069" x="8642350" y="4286250"/>
          <p14:tracePt t="662086" x="8661400" y="4267200"/>
          <p14:tracePt t="662115" x="8686800" y="4241800"/>
          <p14:tracePt t="662125" x="8724900" y="4229100"/>
          <p14:tracePt t="662135" x="8737600" y="4222750"/>
          <p14:tracePt t="662161" x="8794750" y="4197350"/>
          <p14:tracePt t="662171" x="8807450" y="4184650"/>
          <p14:tracePt t="662185" x="8807450" y="4171950"/>
          <p14:tracePt t="662202" x="8813800" y="4146550"/>
          <p14:tracePt t="662219" x="8820150" y="4121150"/>
          <p14:tracePt t="662236" x="8826500" y="4095750"/>
          <p14:tracePt t="662252" x="8832850" y="4070350"/>
          <p14:tracePt t="662269" x="8832850" y="4051300"/>
          <p14:tracePt t="662289" x="8839200" y="4038600"/>
          <p14:tracePt t="662302" x="8839200" y="4025900"/>
          <p14:tracePt t="662320" x="8839200" y="4019550"/>
          <p14:tracePt t="662336" x="8839200" y="4006850"/>
          <p14:tracePt t="662352" x="8832850" y="3994150"/>
          <p14:tracePt t="662369" x="8832850" y="3981450"/>
          <p14:tracePt t="662386" x="8832850" y="3968750"/>
          <p14:tracePt t="662402" x="8832850" y="3962400"/>
          <p14:tracePt t="662519" x="8845550" y="3937000"/>
          <p14:tracePt t="662536" x="8858250" y="3924300"/>
          <p14:tracePt t="662552" x="8870950" y="3911600"/>
          <p14:tracePt t="662619" x="8870950" y="3905250"/>
          <p14:tracePt t="662636" x="8890000" y="3898900"/>
          <p14:tracePt t="662652" x="8928100" y="3879850"/>
          <p14:tracePt t="662669" x="8940800" y="3867150"/>
          <p14:tracePt t="662686" x="8947150" y="3867150"/>
          <p14:tracePt t="662753" x="8953500" y="3873500"/>
          <p14:tracePt t="662769" x="8959850" y="3892550"/>
          <p14:tracePt t="662786" x="8966200" y="3911600"/>
          <p14:tracePt t="662802" x="8972550" y="3937000"/>
          <p14:tracePt t="662819" x="8978900" y="3949700"/>
          <p14:tracePt t="662837" x="8978900" y="3968750"/>
          <p14:tracePt t="662854" x="8985250" y="4038600"/>
          <p14:tracePt t="662870" x="8991600" y="4083050"/>
          <p14:tracePt t="662870" x="8997950" y="4114800"/>
          <p14:tracePt t="662887" x="9010650" y="4191000"/>
          <p14:tracePt t="662903" x="9023350" y="4260850"/>
          <p14:tracePt t="662919" x="9029700" y="4298950"/>
          <p14:tracePt t="662936" x="9036050" y="4318000"/>
          <p14:tracePt t="662970" x="9036050" y="4324350"/>
          <p14:tracePt t="662993" x="9042400" y="4349750"/>
          <p14:tracePt t="663005" x="9042400" y="4368800"/>
          <p14:tracePt t="663028" x="9048750" y="4406900"/>
          <p14:tracePt t="663603" x="9048750" y="4419600"/>
          <p14:tracePt t="663620" x="9055100" y="4451350"/>
          <p14:tracePt t="663638" x="9061450" y="4457700"/>
          <p14:tracePt t="667448" x="9074150" y="4457700"/>
          <p14:tracePt t="667457" x="9086850" y="4445000"/>
          <p14:tracePt t="667473" x="9175750" y="4387850"/>
          <p14:tracePt t="667497" x="9340850" y="4298950"/>
          <p14:tracePt t="667506" x="9398000" y="4273550"/>
          <p14:tracePt t="667523" x="9525000" y="4203700"/>
          <p14:tracePt t="667540" x="9626600" y="4146550"/>
          <p14:tracePt t="667558" x="9677400" y="4102100"/>
          <p14:tracePt t="667574" x="9696450" y="4070350"/>
          <p14:tracePt t="667603" x="9721850" y="4019550"/>
          <p14:tracePt t="667619" x="9740900" y="3994150"/>
          <p14:tracePt t="667640" x="9753600" y="3968750"/>
          <p14:tracePt t="667657" x="9759950" y="3943350"/>
          <p14:tracePt t="667673" x="9759950" y="3917950"/>
          <p14:tracePt t="667690" x="9759950" y="3886200"/>
          <p14:tracePt t="667707" x="9759950" y="3860800"/>
          <p14:tracePt t="667734" x="9747250" y="3797300"/>
          <p14:tracePt t="667747" x="9734550" y="3784600"/>
          <p14:tracePt t="667762" x="9715500" y="3759200"/>
          <p14:tracePt t="667774" x="9702800" y="3752850"/>
          <p14:tracePt t="667790" x="9677400" y="3733800"/>
          <p14:tracePt t="667807" x="9671050" y="3727450"/>
          <p14:tracePt t="667823" x="9664700" y="3727450"/>
          <p14:tracePt t="667840" x="9652000" y="3721100"/>
          <p14:tracePt t="667857" x="9582150" y="3721100"/>
          <p14:tracePt t="667877" x="9461500" y="3740150"/>
          <p14:tracePt t="667890" x="9347200" y="3765550"/>
          <p14:tracePt t="667907" x="9258300" y="3790950"/>
          <p14:tracePt t="667924" x="9207500" y="3803650"/>
          <p14:tracePt t="667942" x="9182100" y="3816350"/>
          <p14:tracePt t="667970" x="9137650" y="3873500"/>
          <p14:tracePt t="667984" x="9086850" y="3962400"/>
          <p14:tracePt t="668000" x="9029700" y="4070350"/>
          <p14:tracePt t="668012" x="9004300" y="4114800"/>
          <p14:tracePt t="668024" x="8985250" y="4165600"/>
          <p14:tracePt t="668040" x="8966200" y="4286250"/>
          <p14:tracePt t="668057" x="8978900" y="4356100"/>
          <p14:tracePt t="668074" x="9029700" y="4425950"/>
          <p14:tracePt t="668091" x="9093200" y="4483100"/>
          <p14:tracePt t="668114" x="9232900" y="4578350"/>
          <p14:tracePt t="668125" x="9271000" y="4603750"/>
          <p14:tracePt t="668143" x="9334500" y="4622800"/>
          <p14:tracePt t="668157" x="9404350" y="4629150"/>
          <p14:tracePt t="668174" x="9461500" y="4622800"/>
          <p14:tracePt t="668199" x="9544050" y="4591050"/>
          <p14:tracePt t="668200" x="9569450" y="4578350"/>
          <p14:tracePt t="668210" x="9588500" y="4565650"/>
          <p14:tracePt t="668224" x="9620250" y="4552950"/>
          <p14:tracePt t="668251" x="9709150" y="4502150"/>
          <p14:tracePt t="668267" x="9721850" y="4489450"/>
          <p14:tracePt t="668284" x="9740900" y="4464050"/>
          <p14:tracePt t="668290" x="9753600" y="4438650"/>
          <p14:tracePt t="668307" x="9759950" y="4381500"/>
          <p14:tracePt t="668324" x="9759950" y="4337050"/>
          <p14:tracePt t="668342" x="9759950" y="4292600"/>
          <p14:tracePt t="668358" x="9747250" y="4235450"/>
          <p14:tracePt t="668374" x="9734550" y="4203700"/>
          <p14:tracePt t="668395" x="9702800" y="4146550"/>
          <p14:tracePt t="668407" x="9683750" y="4114800"/>
          <p14:tracePt t="668424" x="9652000" y="4076700"/>
          <p14:tracePt t="668448" x="9537700" y="4000500"/>
          <p14:tracePt t="668462" x="9474200" y="3968750"/>
          <p14:tracePt t="668476" x="9423400" y="3949700"/>
          <p14:tracePt t="668490" x="9410700" y="3943350"/>
          <p14:tracePt t="668569" x="9347200" y="3968750"/>
          <p14:tracePt t="668577" x="9296400" y="3987800"/>
          <p14:tracePt t="668591" x="9239250" y="4013200"/>
          <p14:tracePt t="668608" x="9137650" y="4070350"/>
          <p14:tracePt t="668624" x="9055100" y="4140200"/>
          <p14:tracePt t="668641" x="9042400" y="4171950"/>
          <p14:tracePt t="668663" x="9042400" y="4210050"/>
          <p14:tracePt t="668674" x="9042400" y="4248150"/>
          <p14:tracePt t="668691" x="9055100" y="4286250"/>
          <p14:tracePt t="668712" x="9055100" y="4337050"/>
          <p14:tracePt t="668725" x="9055100" y="4349750"/>
          <p14:tracePt t="668741" x="9055100" y="4368800"/>
          <p14:tracePt t="668758" x="9055100" y="4375150"/>
          <p14:tracePt t="669391" x="9048750" y="4400550"/>
          <p14:tracePt t="669409" x="9004300" y="4464050"/>
          <p14:tracePt t="669425" x="8978900" y="4508500"/>
          <p14:tracePt t="669442" x="8985250" y="4552950"/>
          <p14:tracePt t="669474" x="9055100" y="4660900"/>
          <p14:tracePt t="669504" x="9080500" y="4768850"/>
          <p14:tracePt t="669515" x="9061450" y="4813300"/>
          <p14:tracePt t="669525" x="9042400" y="4838700"/>
          <p14:tracePt t="669542" x="9029700" y="4857750"/>
          <p14:tracePt t="669672" x="9029700" y="4864100"/>
          <p14:tracePt t="669682" x="9036050" y="4870450"/>
          <p14:tracePt t="669705" x="9055100" y="4883150"/>
          <p14:tracePt t="669716" x="9061450" y="4883150"/>
          <p14:tracePt t="669728" x="9099550" y="4889500"/>
          <p14:tracePt t="669746" x="9163050" y="4883150"/>
          <p14:tracePt t="669758" x="9188450" y="4876800"/>
          <p14:tracePt t="669775" x="9264650" y="4857750"/>
          <p14:tracePt t="669792" x="9328150" y="4832350"/>
          <p14:tracePt t="669808" x="9353550" y="4813300"/>
          <p14:tracePt t="669858" x="9353550" y="4806950"/>
          <p14:tracePt t="669875" x="9353550" y="4800600"/>
          <p14:tracePt t="669892" x="9359900" y="4775200"/>
          <p14:tracePt t="669910" x="9359900" y="4737100"/>
          <p14:tracePt t="669925" x="9347200" y="4692650"/>
          <p14:tracePt t="669942" x="9328150" y="4641850"/>
          <p14:tracePt t="669959" x="9315450" y="4622800"/>
          <p14:tracePt t="669978" x="9309100" y="4616450"/>
          <p14:tracePt t="669992" x="9302750" y="4610100"/>
          <p14:tracePt t="670008" x="9283700" y="4610100"/>
          <p14:tracePt t="670025" x="9258300" y="4610100"/>
          <p14:tracePt t="670042" x="9226550" y="4610100"/>
          <p14:tracePt t="670058" x="9175750" y="4610100"/>
          <p14:tracePt t="670075" x="9118600" y="4622800"/>
          <p14:tracePt t="670092" x="9080500" y="4635500"/>
          <p14:tracePt t="670109" x="9017000" y="4660900"/>
          <p14:tracePt t="670128" x="8921750" y="4711700"/>
          <p14:tracePt t="670142" x="8902700" y="4718050"/>
          <p14:tracePt t="670166" x="8877300" y="4737100"/>
          <p14:tracePt t="670182" x="8870950" y="4756150"/>
          <p14:tracePt t="670193" x="8864600" y="4775200"/>
          <p14:tracePt t="670209" x="8864600" y="4794250"/>
          <p14:tracePt t="670226" x="8858250" y="4826000"/>
          <p14:tracePt t="670242" x="8858250" y="4857750"/>
          <p14:tracePt t="670259" x="8864600" y="4876800"/>
          <p14:tracePt t="670275" x="8883650" y="4895850"/>
          <p14:tracePt t="670292" x="8921750" y="4921250"/>
          <p14:tracePt t="670310" x="8972550" y="4953000"/>
          <p14:tracePt t="670326" x="9010650" y="4972050"/>
          <p14:tracePt t="670344" x="9074150" y="5003800"/>
          <p14:tracePt t="670359" x="9086850" y="5010150"/>
          <p14:tracePt t="670376" x="9105900" y="5010150"/>
          <p14:tracePt t="670402" x="9201150" y="4991100"/>
          <p14:tracePt t="670413" x="9232900" y="4972050"/>
          <p14:tracePt t="670430" x="9290050" y="4933950"/>
          <p14:tracePt t="670442" x="9328150" y="4895850"/>
          <p14:tracePt t="670459" x="9353550" y="4864100"/>
          <p14:tracePt t="670476" x="9366250" y="4826000"/>
          <p14:tracePt t="670499" x="9366250" y="4800600"/>
          <p14:tracePt t="670509" x="9359900" y="4781550"/>
          <p14:tracePt t="670526" x="9340850" y="4756150"/>
          <p14:tracePt t="670542" x="9328150" y="4724400"/>
          <p14:tracePt t="670559" x="9309100" y="4692650"/>
          <p14:tracePt t="670576" x="9296400" y="4667250"/>
          <p14:tracePt t="670593" x="9277350" y="4641850"/>
          <p14:tracePt t="670609" x="9264650" y="4629150"/>
          <p14:tracePt t="670641" x="9251950" y="4616450"/>
          <p14:tracePt t="670654" x="9245600" y="4616450"/>
          <p14:tracePt t="670670" x="9232900" y="4610100"/>
          <p14:tracePt t="670680" x="9213850" y="4603750"/>
          <p14:tracePt t="670693" x="9207500" y="4603750"/>
          <p14:tracePt t="670709" x="9201150" y="4603750"/>
          <p14:tracePt t="671881" x="9213850" y="4572000"/>
          <p14:tracePt t="671894" x="9220200" y="4565650"/>
          <p14:tracePt t="671910" x="9220200" y="4559300"/>
          <p14:tracePt t="672398" x="9226550" y="4552950"/>
          <p14:tracePt t="672411" x="9232900" y="4540250"/>
          <p14:tracePt t="672428" x="9258300" y="4495800"/>
          <p14:tracePt t="672444" x="9277350" y="4419600"/>
          <p14:tracePt t="672460" x="9302750" y="4356100"/>
          <p14:tracePt t="672477" x="9353550" y="4298950"/>
          <p14:tracePt t="672494" x="9448800" y="4229100"/>
          <p14:tracePt t="672511" x="9550400" y="4165600"/>
          <p14:tracePt t="672528" x="9626600" y="4127500"/>
          <p14:tracePt t="672544" x="9683750" y="4102100"/>
          <p14:tracePt t="672561" x="9696450" y="4095750"/>
          <p14:tracePt t="672635" x="9702800" y="4102100"/>
          <p14:tracePt t="672644" x="9709150" y="4102100"/>
          <p14:tracePt t="672661" x="9728200" y="4114800"/>
          <p14:tracePt t="672677" x="9759950" y="4127500"/>
          <p14:tracePt t="672694" x="9766300" y="4127500"/>
          <p14:tracePt t="672761" x="9772650" y="4127500"/>
          <p14:tracePt t="672779" x="9798050" y="4127500"/>
          <p14:tracePt t="672794" x="9823450" y="4121150"/>
          <p14:tracePt t="672844" x="9829800" y="4108450"/>
          <p14:tracePt t="672870" x="9836150" y="4095750"/>
          <p14:tracePt t="672894" x="9842500" y="4089400"/>
          <p14:tracePt t="672916" x="9861550" y="4089400"/>
          <p14:tracePt t="672928" x="9867900" y="4095750"/>
          <p14:tracePt t="672945" x="9874250" y="4102100"/>
          <p14:tracePt t="672969" x="9886950" y="4108450"/>
          <p14:tracePt t="672978" x="9886950" y="4114800"/>
          <p14:tracePt t="673200" x="9886950" y="4108450"/>
          <p14:tracePt t="673211" x="9880600" y="4095750"/>
          <p14:tracePt t="673233" x="9874250" y="4076700"/>
          <p14:tracePt t="673245" x="9867900" y="4076700"/>
          <p14:tracePt t="673261" x="9867900" y="4070350"/>
          <p14:tracePt t="673311" x="9867900" y="4064000"/>
          <p14:tracePt t="673328" x="9874250" y="4051300"/>
          <p14:tracePt t="673348" x="9886950" y="4038600"/>
          <p14:tracePt t="673378" x="9899650" y="4025900"/>
          <p14:tracePt t="673395" x="9906000" y="4013200"/>
          <p14:tracePt t="673412" x="9912350" y="4006850"/>
          <p14:tracePt t="673428" x="9925050" y="3981450"/>
          <p14:tracePt t="673446" x="9925050" y="3962400"/>
          <p14:tracePt t="673462" x="9925050" y="3949700"/>
          <p14:tracePt t="673486" x="9925050" y="3924300"/>
          <p14:tracePt t="673498" x="9918700" y="3924300"/>
          <p14:tracePt t="673512" x="9912350" y="3911600"/>
          <p14:tracePt t="673528" x="9899650" y="3911600"/>
          <p14:tracePt t="673545" x="9893300" y="3911600"/>
          <p14:tracePt t="673561" x="9886950" y="3911600"/>
          <p14:tracePt t="673578" x="9848850" y="3911600"/>
          <p14:tracePt t="673595" x="9785350" y="3930650"/>
          <p14:tracePt t="673611" x="9721850" y="3975100"/>
          <p14:tracePt t="673628" x="9620250" y="4032250"/>
          <p14:tracePt t="673645" x="9569450" y="4064000"/>
          <p14:tracePt t="673672" x="9537700" y="4095750"/>
          <p14:tracePt t="673681" x="9531350" y="4108450"/>
          <p14:tracePt t="673695" x="9518650" y="4127500"/>
          <p14:tracePt t="673711" x="9505950" y="4152900"/>
          <p14:tracePt t="673728" x="9474200" y="4229100"/>
          <p14:tracePt t="673745" x="9461500" y="4305300"/>
          <p14:tracePt t="673761" x="9461500" y="4394200"/>
          <p14:tracePt t="673778" x="9486900" y="4495800"/>
          <p14:tracePt t="673795" x="9512300" y="4546600"/>
          <p14:tracePt t="673812" x="9531350" y="4591050"/>
          <p14:tracePt t="673830" x="9537700" y="4635500"/>
          <p14:tracePt t="673856" x="9569450" y="4762500"/>
          <p14:tracePt t="673872" x="9601200" y="4857750"/>
          <p14:tracePt t="673889" x="9639300" y="4940300"/>
          <p14:tracePt t="673899" x="9658350" y="4984750"/>
          <p14:tracePt t="673912" x="9683750" y="5022850"/>
          <p14:tracePt t="673929" x="9702800" y="5041900"/>
          <p14:tracePt t="673945" x="9715500" y="5048250"/>
          <p14:tracePt t="673965" x="9734550" y="5054600"/>
          <p14:tracePt t="673979" x="9747250" y="5054600"/>
          <p14:tracePt t="673995" x="9753600" y="5054600"/>
          <p14:tracePt t="674012" x="9766300" y="5054600"/>
          <p14:tracePt t="674029" x="9791700" y="5054600"/>
          <p14:tracePt t="674045" x="9804400" y="5048250"/>
          <p14:tracePt t="674062" x="9817100" y="5041900"/>
          <p14:tracePt t="674079" x="9829800" y="5029200"/>
          <p14:tracePt t="674096" x="9861550" y="5003800"/>
          <p14:tracePt t="674112" x="9944100" y="4959350"/>
          <p14:tracePt t="674132" x="9994900" y="4914900"/>
          <p14:tracePt t="674145" x="10033000" y="4876800"/>
          <p14:tracePt t="674179" x="10064750" y="4781550"/>
          <p14:tracePt t="674196" x="10064750" y="4711700"/>
          <p14:tracePt t="674225" x="10052050" y="4597400"/>
          <p14:tracePt t="674234" x="10045700" y="4514850"/>
          <p14:tracePt t="674245" x="10045700" y="4464050"/>
          <p14:tracePt t="674262" x="10045700" y="4400550"/>
          <p14:tracePt t="674279" x="10045700" y="4324350"/>
          <p14:tracePt t="674295" x="10045700" y="4267200"/>
          <p14:tracePt t="674312" x="10026650" y="4203700"/>
          <p14:tracePt t="674329" x="10007600" y="4146550"/>
          <p14:tracePt t="674346" x="9975850" y="4070350"/>
          <p14:tracePt t="674362" x="9944100" y="3981450"/>
          <p14:tracePt t="674379" x="9918700" y="3905250"/>
          <p14:tracePt t="674395" x="9899650" y="3860800"/>
          <p14:tracePt t="674415" x="9886950" y="3816350"/>
          <p14:tracePt t="674429" x="9880600" y="3797300"/>
          <p14:tracePt t="674446" x="9874250" y="3784600"/>
          <p14:tracePt t="674462" x="9867900" y="3771900"/>
          <p14:tracePt t="674479" x="9855200" y="3765550"/>
          <p14:tracePt t="674496" x="9836150" y="3765550"/>
          <p14:tracePt t="674512" x="9810750" y="3765550"/>
          <p14:tracePt t="674529" x="9785350" y="3771900"/>
          <p14:tracePt t="674546" x="9766300" y="3790950"/>
          <p14:tracePt t="674562" x="9728200" y="3835400"/>
          <p14:tracePt t="674579" x="9696450" y="3886200"/>
          <p14:tracePt t="674598" x="9652000" y="3981450"/>
          <p14:tracePt t="674614" x="9632950" y="4032250"/>
          <p14:tracePt t="674630" x="9588500" y="4133850"/>
          <p14:tracePt t="674652" x="9544050" y="4222750"/>
          <p14:tracePt t="674662" x="9531350" y="4248150"/>
          <p14:tracePt t="674679" x="9531350" y="4305300"/>
          <p14:tracePt t="674696" x="9531350" y="4349750"/>
          <p14:tracePt t="674713" x="9537700" y="4419600"/>
          <p14:tracePt t="674729" x="9563100" y="4495800"/>
          <p14:tracePt t="674756" x="9594850" y="4584700"/>
          <p14:tracePt t="674765" x="9607550" y="4616450"/>
          <p14:tracePt t="674779" x="9620250" y="4654550"/>
          <p14:tracePt t="674796" x="9639300" y="4692650"/>
          <p14:tracePt t="674812" x="9664700" y="4743450"/>
          <p14:tracePt t="674832" x="9721850" y="4832350"/>
          <p14:tracePt t="674846" x="9779000" y="4902200"/>
          <p14:tracePt t="674862" x="9836150" y="4978400"/>
          <p14:tracePt t="674879" x="9861550" y="5016500"/>
          <p14:tracePt t="674896" x="9880600" y="5041900"/>
          <p14:tracePt t="674913" x="9886950" y="5054600"/>
          <p14:tracePt t="675029" x="9893300" y="5048250"/>
          <p14:tracePt t="675046" x="9931400" y="5010150"/>
          <p14:tracePt t="675067" x="10007600" y="4940300"/>
          <p14:tracePt t="675080" x="10039350" y="4921250"/>
          <p14:tracePt t="675096" x="10090150" y="4876800"/>
          <p14:tracePt t="675113" x="10102850" y="4864100"/>
          <p14:tracePt t="675130" x="10109200" y="4845050"/>
          <p14:tracePt t="675146" x="10115550" y="4826000"/>
          <p14:tracePt t="675166" x="10128250" y="4794250"/>
          <p14:tracePt t="675180" x="10140950" y="4730750"/>
          <p14:tracePt t="675196" x="10147300" y="4673600"/>
          <p14:tracePt t="675213" x="10160000" y="4578350"/>
          <p14:tracePt t="675230" x="10160000" y="4495800"/>
          <p14:tracePt t="675246" x="10153650" y="4406900"/>
          <p14:tracePt t="675263" x="10140950" y="4343400"/>
          <p14:tracePt t="675280" x="10134600" y="4273550"/>
          <p14:tracePt t="675296" x="10121900" y="4197350"/>
          <p14:tracePt t="675313" x="10109200" y="4140200"/>
          <p14:tracePt t="675330" x="10083800" y="4064000"/>
          <p14:tracePt t="675346" x="10052050" y="3981450"/>
          <p14:tracePt t="675363" x="10026650" y="3917950"/>
          <p14:tracePt t="675380" x="10013950" y="3879850"/>
          <p14:tracePt t="675397" x="9994900" y="3848100"/>
          <p14:tracePt t="675414" x="9975850" y="3816350"/>
          <p14:tracePt t="675430" x="9963150" y="3803650"/>
          <p14:tracePt t="675450" x="9918700" y="3771900"/>
          <p14:tracePt t="675463" x="9906000" y="3765550"/>
          <p14:tracePt t="675480" x="9842500" y="3746500"/>
          <p14:tracePt t="675496" x="9810750" y="3733800"/>
          <p14:tracePt t="675513" x="9798050" y="3727450"/>
          <p14:tracePt t="675530" x="9785350" y="3727450"/>
          <p14:tracePt t="675530" x="9779000" y="3727450"/>
          <p14:tracePt t="675546" x="9766300" y="3740150"/>
          <p14:tracePt t="675563" x="9747250" y="3771900"/>
          <p14:tracePt t="675592" x="9715500" y="3829050"/>
          <p14:tracePt t="675601" x="9696450" y="3867150"/>
          <p14:tracePt t="675613" x="9671050" y="3943350"/>
          <p14:tracePt t="675635" x="9639300" y="4044950"/>
          <p14:tracePt t="675647" x="9626600" y="4146550"/>
          <p14:tracePt t="675663" x="9626600" y="4222750"/>
          <p14:tracePt t="675680" x="9632950" y="4305300"/>
          <p14:tracePt t="675697" x="9639300" y="4394200"/>
          <p14:tracePt t="675713" x="9645650" y="4451350"/>
          <p14:tracePt t="675730" x="9652000" y="4489450"/>
          <p14:tracePt t="675747" x="9658350" y="4521200"/>
          <p14:tracePt t="675763" x="9664700" y="4540250"/>
          <p14:tracePt t="675789" x="9683750" y="4591050"/>
          <p14:tracePt t="675800" x="9690100" y="4603750"/>
          <p14:tracePt t="675822" x="9702800" y="4616450"/>
          <p14:tracePt t="675874" x="9709150" y="4616450"/>
          <p14:tracePt t="675881" x="9728200" y="4603750"/>
          <p14:tracePt t="675897" x="9779000" y="4559300"/>
          <p14:tracePt t="675913" x="9842500" y="4514850"/>
          <p14:tracePt t="675930" x="9893300" y="4470400"/>
          <p14:tracePt t="675947" x="9931400" y="4451350"/>
          <p14:tracePt t="675971" x="9937750" y="4445000"/>
          <p14:tracePt t="676103" x="9944100" y="4438650"/>
          <p14:tracePt t="676114" x="9950450" y="4425950"/>
          <p14:tracePt t="676131" x="9956800" y="4419600"/>
          <p14:tracePt t="676149" x="9963150" y="4406900"/>
          <p14:tracePt t="676164" x="9963150" y="4400550"/>
          <p14:tracePt t="676181" x="9969500" y="4400550"/>
          <p14:tracePt t="676280" x="10007600" y="4375150"/>
          <p14:tracePt t="676298" x="10058400" y="4349750"/>
          <p14:tracePt t="676314" x="10109200" y="4298950"/>
          <p14:tracePt t="676334" x="10172700" y="4235450"/>
          <p14:tracePt t="676347" x="10210800" y="4171950"/>
          <p14:tracePt t="676364" x="10248900" y="4114800"/>
          <p14:tracePt t="676382" x="10274300" y="4070350"/>
          <p14:tracePt t="676397" x="10287000" y="4044950"/>
          <p14:tracePt t="676414" x="10287000" y="4032250"/>
          <p14:tracePt t="676527" x="10293350" y="4038600"/>
          <p14:tracePt t="676538" x="10306050" y="4051300"/>
          <p14:tracePt t="676559" x="10331450" y="4076700"/>
          <p14:tracePt t="676573" x="10331450" y="4083050"/>
          <p14:tracePt t="676596" x="10337800" y="4089400"/>
          <p14:tracePt t="676611" x="10350500" y="4121150"/>
          <p14:tracePt t="676618" x="10356850" y="4140200"/>
          <p14:tracePt t="676631" x="10363200" y="4165600"/>
          <p14:tracePt t="676648" x="10394950" y="4235450"/>
          <p14:tracePt t="676667" x="10452100" y="4298950"/>
          <p14:tracePt t="676681" x="10547350" y="4368800"/>
          <p14:tracePt t="676697" x="10623550" y="4394200"/>
          <p14:tracePt t="676714" x="10648950" y="4394200"/>
          <p14:tracePt t="676731" x="10655300" y="4381500"/>
          <p14:tracePt t="676747" x="10674350" y="4356100"/>
          <p14:tracePt t="676764" x="10687050" y="4330700"/>
          <p14:tracePt t="676781" x="10687050" y="4318000"/>
          <p14:tracePt t="676798" x="10687050" y="4305300"/>
          <p14:tracePt t="676814" x="10687050" y="4273550"/>
          <p14:tracePt t="676831" x="10674350" y="4241800"/>
          <p14:tracePt t="676848" x="10674350" y="4210050"/>
          <p14:tracePt t="676864" x="10674350" y="4191000"/>
          <p14:tracePt t="676881" x="10680700" y="4165600"/>
          <p14:tracePt t="676898" x="10693400" y="4152900"/>
          <p14:tracePt t="676914" x="10699750" y="4146550"/>
          <p14:tracePt t="676931" x="10706100" y="4133850"/>
          <p14:tracePt t="676948" x="10718800" y="4121150"/>
          <p14:tracePt t="676964" x="10731500" y="4102100"/>
          <p14:tracePt t="676982" x="10750550" y="4076700"/>
          <p14:tracePt t="676998" x="10769600" y="4051300"/>
          <p14:tracePt t="677015" x="10788650" y="4000500"/>
          <p14:tracePt t="677031" x="10788650" y="3981450"/>
          <p14:tracePt t="677048" x="10788650" y="3943350"/>
          <p14:tracePt t="677064" x="10788650" y="3898900"/>
          <p14:tracePt t="677081" x="10775950" y="3867150"/>
          <p14:tracePt t="677098" x="10756900" y="3822700"/>
          <p14:tracePt t="677114" x="10731500" y="3803650"/>
          <p14:tracePt t="677140" x="10680700" y="3784600"/>
          <p14:tracePt t="677150" x="10648950" y="3784600"/>
          <p14:tracePt t="677164" x="10636250" y="3784600"/>
          <p14:tracePt t="677181" x="10617200" y="3797300"/>
          <p14:tracePt t="677182" x="10604500" y="3810000"/>
          <p14:tracePt t="677198" x="10572750" y="3835400"/>
          <p14:tracePt t="677214" x="10560050" y="3841750"/>
          <p14:tracePt t="677231" x="10534650" y="3867150"/>
          <p14:tracePt t="677248" x="10490200" y="3917950"/>
          <p14:tracePt t="677264" x="10439400" y="3987800"/>
          <p14:tracePt t="677281" x="10414000" y="4038600"/>
          <p14:tracePt t="677298" x="10388600" y="4083050"/>
          <p14:tracePt t="677315" x="10369550" y="4121150"/>
          <p14:tracePt t="677331" x="10350500" y="4146550"/>
          <p14:tracePt t="677348" x="10344150" y="4165600"/>
          <p14:tracePt t="677365" x="10344150" y="4184650"/>
          <p14:tracePt t="677381" x="10331450" y="4235450"/>
          <p14:tracePt t="677398" x="10331450" y="4292600"/>
          <p14:tracePt t="677415" x="10331450" y="4356100"/>
          <p14:tracePt t="677432" x="10331450" y="4419600"/>
          <p14:tracePt t="677432" x="10331450" y="4438650"/>
          <p14:tracePt t="677448" x="10350500" y="4489450"/>
          <p14:tracePt t="677467" x="10363200" y="4521200"/>
          <p14:tracePt t="677481" x="10382250" y="4552950"/>
          <p14:tracePt t="677501" x="10394950" y="4572000"/>
          <p14:tracePt t="677515" x="10414000" y="4603750"/>
          <p14:tracePt t="677532" x="10426700" y="4629150"/>
          <p14:tracePt t="677548" x="10452100" y="4667250"/>
          <p14:tracePt t="677565" x="10458450" y="4679950"/>
          <p14:tracePt t="677615" x="10464800" y="4679950"/>
          <p14:tracePt t="677668" x="10464800" y="4686300"/>
          <p14:tracePt t="677690" x="10464800" y="4699000"/>
          <p14:tracePt t="677898" x="10471150" y="4699000"/>
          <p14:tracePt t="677915" x="10496550" y="4692650"/>
          <p14:tracePt t="677932" x="10528300" y="4679950"/>
          <p14:tracePt t="677962" x="10661650" y="4641850"/>
          <p14:tracePt t="677981" x="10769600" y="4616450"/>
          <p14:tracePt t="678004" x="10814050" y="4597400"/>
          <p14:tracePt t="678065" x="10814050" y="4591050"/>
          <p14:tracePt t="678082" x="10814050" y="4559300"/>
          <p14:tracePt t="678098" x="10814050" y="4533900"/>
          <p14:tracePt t="678115" x="10807700" y="4476750"/>
          <p14:tracePt t="678132" x="10788650" y="4432300"/>
          <p14:tracePt t="678149" x="10769600" y="4394200"/>
          <p14:tracePt t="678166" x="10750550" y="4381500"/>
          <p14:tracePt t="678182" x="10725150" y="4375150"/>
          <p14:tracePt t="678202" x="10636250" y="4375150"/>
          <p14:tracePt t="678216" x="10610850" y="4375150"/>
          <p14:tracePt t="678232" x="10541000" y="4387850"/>
          <p14:tracePt t="678249" x="10496550" y="4400550"/>
          <p14:tracePt t="678265" x="10464800" y="4413250"/>
          <p14:tracePt t="678282" x="10439400" y="4425950"/>
          <p14:tracePt t="678299" x="10433050" y="4432300"/>
          <p14:tracePt t="678316" x="10401300" y="4451350"/>
          <p14:tracePt t="678332" x="10382250" y="4508500"/>
          <p14:tracePt t="678349" x="10382250" y="4559300"/>
          <p14:tracePt t="678366" x="10407650" y="4635500"/>
          <p14:tracePt t="678388" x="10464800" y="4705350"/>
          <p14:tracePt t="678399" x="10483850" y="4724400"/>
          <p14:tracePt t="678416" x="10496550" y="4730750"/>
          <p14:tracePt t="678449" x="10502900" y="4730750"/>
          <p14:tracePt t="678466" x="10509250" y="4730750"/>
          <p14:tracePt t="678482" x="10553700" y="4718050"/>
          <p14:tracePt t="678499" x="10604500" y="4692650"/>
          <p14:tracePt t="678516" x="10661650" y="4667250"/>
          <p14:tracePt t="678538" x="10725150" y="4622800"/>
          <p14:tracePt t="678559" x="10744200" y="4584700"/>
          <p14:tracePt t="678579" x="10744200" y="4565650"/>
          <p14:tracePt t="678585" x="10744200" y="4552950"/>
          <p14:tracePt t="678599" x="10731500" y="4527550"/>
          <p14:tracePt t="678625" x="10706100" y="4483100"/>
          <p14:tracePt t="678633" x="10693400" y="4464050"/>
          <p14:tracePt t="678649" x="10680700" y="4445000"/>
          <p14:tracePt t="678682" x="10680700" y="4438650"/>
          <p14:tracePt t="678699" x="10661650" y="4432300"/>
          <p14:tracePt t="678723" x="10604500" y="4432300"/>
          <p14:tracePt t="678732" x="10579100" y="4438650"/>
          <p14:tracePt t="678749" x="10515600" y="4457700"/>
          <p14:tracePt t="678766" x="10452100" y="4476750"/>
          <p14:tracePt t="678783" x="10407650" y="4502150"/>
          <p14:tracePt t="678799" x="10401300" y="4508500"/>
          <p14:tracePt t="678816" x="10388600" y="4508500"/>
          <p14:tracePt t="678849" x="10388600" y="4521200"/>
          <p14:tracePt t="678866" x="10401300" y="4533900"/>
          <p14:tracePt t="678882" x="10426700" y="4552950"/>
          <p14:tracePt t="678899" x="10433050" y="4565650"/>
          <p14:tracePt t="678916" x="10439400" y="4565650"/>
          <p14:tracePt t="678966" x="10439400" y="4552950"/>
          <p14:tracePt t="678983" x="10445750" y="4540250"/>
          <p14:tracePt t="679000" x="10458450" y="4514850"/>
          <p14:tracePt t="679016" x="10477500" y="4483100"/>
          <p14:tracePt t="679033" x="10509250" y="4445000"/>
          <p14:tracePt t="679051" x="10541000" y="4413250"/>
          <p14:tracePt t="679066" x="10560050" y="4381500"/>
          <p14:tracePt t="679083" x="10572750" y="4356100"/>
          <p14:tracePt t="679099" x="10636250" y="4267200"/>
          <p14:tracePt t="679116" x="10725150" y="4178300"/>
          <p14:tracePt t="679133" x="10833100" y="4064000"/>
          <p14:tracePt t="679150" x="10928350" y="3943350"/>
          <p14:tracePt t="679166" x="10991850" y="3854450"/>
          <p14:tracePt t="679183" x="11036300" y="3778250"/>
          <p14:tracePt t="679200" x="11061700" y="3721100"/>
          <p14:tracePt t="679216" x="11087100" y="3676650"/>
          <p14:tracePt t="679233" x="11106150" y="3625850"/>
          <p14:tracePt t="679250" x="11144250" y="3562350"/>
          <p14:tracePt t="679266" x="11220450" y="3473450"/>
          <p14:tracePt t="679283" x="11252200" y="3429000"/>
          <p14:tracePt t="679300" x="11264900" y="3403600"/>
          <p14:tracePt t="679317" x="11271250" y="3390900"/>
          <p14:tracePt t="679334" x="11271250" y="3384550"/>
          <p14:tracePt t="679351" x="11277600" y="3384550"/>
          <p14:tracePt t="679375" x="11277600" y="3378200"/>
          <p14:tracePt t="679383" x="11283950" y="3371850"/>
          <p14:tracePt t="679400" x="11303000" y="3359150"/>
          <p14:tracePt t="679419" x="11322050" y="3333750"/>
          <p14:tracePt t="679420" x="11328400" y="3321050"/>
          <p14:tracePt t="679433" x="11334750" y="3314700"/>
          <p14:tracePt t="679450" x="11347450" y="3295650"/>
          <p14:tracePt t="679479" x="11385550" y="3276600"/>
          <p14:tracePt t="679488" x="11398250" y="3276600"/>
          <p14:tracePt t="679500" x="11417300" y="3270250"/>
          <p14:tracePt t="679516" x="11480800" y="3257550"/>
          <p14:tracePt t="679533" x="11531600" y="3225800"/>
          <p14:tracePt t="679550" x="11563350" y="3194050"/>
          <p14:tracePt t="679567" x="11607800" y="3149600"/>
          <p14:tracePt t="679584" x="11633200" y="3124200"/>
          <p14:tracePt t="679609" x="11671300" y="3079750"/>
          <p14:tracePt t="679620" x="11677650" y="3073400"/>
          <p14:tracePt t="679637" x="11677650" y="3067050"/>
          <p14:tracePt t="679650" x="11684000" y="3060700"/>
          <p14:tracePt t="679667" x="11690350" y="3048000"/>
          <p14:tracePt t="679684" x="11696700" y="3028950"/>
          <p14:tracePt t="679700" x="11703050" y="3003550"/>
          <p14:tracePt t="679718" x="11709400" y="2997200"/>
          <p14:tracePt t="679734" x="11715750" y="2984500"/>
          <p14:tracePt t="679750" x="11715750" y="2959100"/>
          <p14:tracePt t="679767" x="11709400" y="2940050"/>
          <p14:tracePt t="679784" x="11709400" y="2914650"/>
          <p14:tracePt t="679800" x="11703050" y="2889250"/>
          <p14:tracePt t="679817" x="11684000" y="2870200"/>
          <p14:tracePt t="679833" x="11671300" y="2857500"/>
          <p14:tracePt t="679850" x="11664950" y="2844800"/>
          <p14:tracePt t="679867" x="11658600" y="2844800"/>
          <p14:tracePt t="679884" x="11652250" y="2838450"/>
          <p14:tracePt t="679900" x="11645900" y="2838450"/>
          <p14:tracePt t="679917" x="11633200" y="2838450"/>
          <p14:tracePt t="679938" x="11595100" y="2844800"/>
          <p14:tracePt t="679950" x="11576050" y="2844800"/>
          <p14:tracePt t="679967" x="11544300" y="2851150"/>
          <p14:tracePt t="679987" x="11512550" y="2857500"/>
          <p14:tracePt t="680000" x="11493500" y="2857500"/>
          <p14:tracePt t="680017" x="11480800" y="2863850"/>
          <p14:tracePt t="680034" x="11468100" y="2870200"/>
          <p14:tracePt t="680050" x="11442700" y="2895600"/>
          <p14:tracePt t="680067" x="11404600" y="2927350"/>
          <p14:tracePt t="680091" x="11353800" y="2990850"/>
          <p14:tracePt t="680116" x="11328400" y="3067050"/>
          <p14:tracePt t="680126" x="11315700" y="3105150"/>
          <p14:tracePt t="680133" x="11315700" y="3117850"/>
          <p14:tracePt t="680150" x="11309350" y="3155950"/>
          <p14:tracePt t="680167" x="11309350" y="3187700"/>
          <p14:tracePt t="680184" x="11309350" y="3213100"/>
          <p14:tracePt t="680200" x="11328400" y="3251200"/>
          <p14:tracePt t="680217" x="11347450" y="3282950"/>
          <p14:tracePt t="680234" x="11372850" y="3333750"/>
          <p14:tracePt t="680251" x="11410950" y="3384550"/>
          <p14:tracePt t="680275" x="11449050" y="3403600"/>
          <p14:tracePt t="680284" x="11493500" y="3403600"/>
          <p14:tracePt t="680306" x="11639550" y="3359150"/>
          <p14:tracePt t="680317" x="11671300" y="3340100"/>
          <p14:tracePt t="680341" x="11804650" y="3270250"/>
          <p14:tracePt t="680351" x="11836400" y="3251200"/>
          <p14:tracePt t="680367" x="11887200" y="3206750"/>
          <p14:tracePt t="680384" x="11912600" y="3168650"/>
          <p14:tracePt t="680400" x="11925300" y="3124200"/>
          <p14:tracePt t="680418" x="11938000" y="3079750"/>
          <p14:tracePt t="680434" x="11938000" y="3048000"/>
          <p14:tracePt t="680451" x="11938000" y="3016250"/>
          <p14:tracePt t="680470" x="11938000" y="3003550"/>
          <p14:tracePt t="680484" x="11938000" y="2997200"/>
          <p14:tracePt t="680518" x="11931650" y="2997200"/>
          <p14:tracePt t="680534" x="11918950" y="2997200"/>
          <p14:tracePt t="680551" x="11880850" y="2997200"/>
          <p14:tracePt t="680569" x="11849100" y="3009900"/>
          <p14:tracePt t="680584" x="11804650" y="3035300"/>
          <p14:tracePt t="680601" x="11753850" y="3079750"/>
          <p14:tracePt t="680617" x="11728450" y="3111500"/>
          <p14:tracePt t="680634" x="11690350" y="3155950"/>
          <p14:tracePt t="680651" x="11652250" y="3213100"/>
          <p14:tracePt t="680668" x="11626850" y="3251200"/>
          <p14:tracePt t="680685" x="11576050" y="3365500"/>
          <p14:tracePt t="680701" x="11563350" y="3384550"/>
          <p14:tracePt t="680718" x="11518900" y="3492500"/>
          <p14:tracePt t="680734" x="11480800" y="3581400"/>
          <p14:tracePt t="680751" x="11461750" y="3644900"/>
          <p14:tracePt t="680768" x="11449050" y="3733800"/>
          <p14:tracePt t="680784" x="11449050" y="3759200"/>
          <p14:tracePt t="680801" x="11449050" y="3771900"/>
          <p14:tracePt t="680871" x="11449050" y="3784600"/>
          <p14:tracePt t="680885" x="11449050" y="3803650"/>
          <p14:tracePt t="680902" x="11436350" y="3841750"/>
          <p14:tracePt t="680918" x="11423650" y="3898900"/>
          <p14:tracePt t="680934" x="11417300" y="3911600"/>
          <p14:tracePt t="680968" x="11410950" y="3911600"/>
          <p14:tracePt t="681035" x="11398250" y="3911600"/>
          <p14:tracePt t="681057" x="11334750" y="3905250"/>
          <p14:tracePt t="681068" x="11315700" y="3905250"/>
          <p14:tracePt t="681084" x="11290300" y="3905250"/>
          <p14:tracePt t="681109" x="11252200" y="3905250"/>
          <p14:tracePt t="681118" x="11233150" y="3905250"/>
          <p14:tracePt t="681135" x="11207750" y="3911600"/>
          <p14:tracePt t="681151" x="11163300" y="3937000"/>
          <p14:tracePt t="681168" x="11112500" y="3981450"/>
          <p14:tracePt t="681185" x="11068050" y="4038600"/>
          <p14:tracePt t="681202" x="11029950" y="4089400"/>
          <p14:tracePt t="681218" x="11010900" y="4133850"/>
          <p14:tracePt t="681235" x="11004550" y="4165600"/>
          <p14:tracePt t="681252" x="11004550" y="4184650"/>
          <p14:tracePt t="681268" x="11004550" y="4216400"/>
          <p14:tracePt t="681286" x="11004550" y="4260850"/>
          <p14:tracePt t="681302" x="11017250" y="4318000"/>
          <p14:tracePt t="681319" x="11036300" y="4381500"/>
          <p14:tracePt t="681343" x="11093450" y="4483100"/>
          <p14:tracePt t="681354" x="11106150" y="4495800"/>
          <p14:tracePt t="681368" x="11137900" y="4514850"/>
          <p14:tracePt t="681385" x="11169650" y="4527550"/>
          <p14:tracePt t="681401" x="11195050" y="4540250"/>
          <p14:tracePt t="681418" x="11214100" y="4559300"/>
          <p14:tracePt t="681435" x="11239500" y="4572000"/>
          <p14:tracePt t="681452" x="11283950" y="4584700"/>
          <p14:tracePt t="681480" x="11379200" y="4591050"/>
          <p14:tracePt t="681491" x="11398250" y="4591050"/>
          <p14:tracePt t="681506" x="11449050" y="4572000"/>
          <p14:tracePt t="681518" x="11499850" y="4533900"/>
          <p14:tracePt t="681535" x="11544300" y="4502150"/>
          <p14:tracePt t="681552" x="11569700" y="4483100"/>
          <p14:tracePt t="681568" x="11645900" y="4400550"/>
          <p14:tracePt t="681585" x="11684000" y="4349750"/>
          <p14:tracePt t="681602" x="11722100" y="4267200"/>
          <p14:tracePt t="681618" x="11734800" y="4210050"/>
          <p14:tracePt t="681635" x="11741150" y="4159250"/>
          <p14:tracePt t="681652" x="11741150" y="4076700"/>
          <p14:tracePt t="681671" x="11728450" y="4038600"/>
          <p14:tracePt t="681686" x="11703050" y="4000500"/>
          <p14:tracePt t="681703" x="11684000" y="3981450"/>
          <p14:tracePt t="681718" x="11664950" y="3962400"/>
          <p14:tracePt t="681736" x="11652250" y="3956050"/>
          <p14:tracePt t="681762" x="11595100" y="3943350"/>
          <p14:tracePt t="681770" x="11576050" y="3943350"/>
          <p14:tracePt t="681786" x="11474450" y="3943350"/>
          <p14:tracePt t="681811" x="11360150" y="3956050"/>
          <p14:tracePt t="681818" x="11315700" y="3962400"/>
          <p14:tracePt t="681835" x="11258550" y="3987800"/>
          <p14:tracePt t="681862" x="11195050" y="4038600"/>
          <p14:tracePt t="681872" x="11188700" y="4051300"/>
          <p14:tracePt t="681885" x="11169650" y="4102100"/>
          <p14:tracePt t="681902" x="11156950" y="4152900"/>
          <p14:tracePt t="681919" x="11144250" y="4203700"/>
          <p14:tracePt t="681935" x="11137900" y="4279900"/>
          <p14:tracePt t="681961" x="11156950" y="4400550"/>
          <p14:tracePt t="681970" x="11176000" y="4489450"/>
          <p14:tracePt t="681985" x="11188700" y="4514850"/>
          <p14:tracePt t="682002" x="11214100" y="4616450"/>
          <p14:tracePt t="682019" x="11220450" y="4641850"/>
          <p14:tracePt t="682045" x="11226800" y="4679950"/>
          <p14:tracePt t="682055" x="11226800" y="4686300"/>
          <p14:tracePt t="682070" x="11226800" y="4699000"/>
          <p14:tracePt t="682086" x="11226800" y="4711700"/>
          <p14:tracePt t="682287" x="11220450" y="4699000"/>
          <p14:tracePt t="682302" x="11207750" y="4660900"/>
          <p14:tracePt t="682319" x="11188700" y="4629150"/>
          <p14:tracePt t="682336" x="11169650" y="4597400"/>
          <p14:tracePt t="682352" x="11169650" y="4591050"/>
          <p14:tracePt t="682599" x="11182350" y="4572000"/>
          <p14:tracePt t="682607" x="11207750" y="4559300"/>
          <p14:tracePt t="682619" x="11226800" y="4552950"/>
          <p14:tracePt t="682636" x="11264900" y="4527550"/>
          <p14:tracePt t="682656" x="11296650" y="4489450"/>
          <p14:tracePt t="682669" x="11309350" y="4476750"/>
          <p14:tracePt t="682689" x="11328400" y="4413250"/>
          <p14:tracePt t="682702" x="11334750" y="4387850"/>
          <p14:tracePt t="682719" x="11347450" y="4330700"/>
          <p14:tracePt t="682720" x="11347450" y="4292600"/>
          <p14:tracePt t="682736" x="11347450" y="4267200"/>
          <p14:tracePt t="682752" x="11341100" y="4197350"/>
          <p14:tracePt t="682770" x="11334750" y="4184650"/>
          <p14:tracePt t="682798" x="11328400" y="4184650"/>
          <p14:tracePt t="682807" x="11315700" y="4184650"/>
          <p14:tracePt t="682808" x="11296650" y="4197350"/>
          <p14:tracePt t="682819" x="11264900" y="4210050"/>
          <p14:tracePt t="682836" x="11207750" y="4235450"/>
          <p14:tracePt t="682854" x="11150600" y="4267200"/>
          <p14:tracePt t="682870" x="11112500" y="4292600"/>
          <p14:tracePt t="682886" x="11080750" y="4318000"/>
          <p14:tracePt t="682903" x="11061700" y="4343400"/>
          <p14:tracePt t="682920" x="11042650" y="4368800"/>
          <p14:tracePt t="682936" x="11042650" y="4413250"/>
          <p14:tracePt t="682953" x="11074400" y="4470400"/>
          <p14:tracePt t="682974" x="11112500" y="4540250"/>
          <p14:tracePt t="682986" x="11125200" y="4584700"/>
          <p14:tracePt t="683005" x="11144250" y="4616450"/>
          <p14:tracePt t="683019" x="11169650" y="4635500"/>
          <p14:tracePt t="683036" x="11182350" y="4641850"/>
          <p14:tracePt t="683053" x="11188700" y="4648200"/>
          <p14:tracePt t="683069" x="11214100" y="4648200"/>
          <p14:tracePt t="683086" x="11264900" y="4641850"/>
          <p14:tracePt t="683103" x="11303000" y="4629150"/>
          <p14:tracePt t="683120" x="11334750" y="4610100"/>
          <p14:tracePt t="683136" x="11360150" y="4584700"/>
          <p14:tracePt t="683153" x="11379200" y="4552950"/>
          <p14:tracePt t="683170" x="11391900" y="4521200"/>
          <p14:tracePt t="683187" x="11398250" y="4483100"/>
          <p14:tracePt t="683188" x="11398250" y="4470400"/>
          <p14:tracePt t="683215" x="11398250" y="4406900"/>
          <p14:tracePt t="683226" x="11391900" y="4406900"/>
          <p14:tracePt t="683242" x="11391900" y="4394200"/>
          <p14:tracePt t="683254" x="11379200" y="4387850"/>
          <p14:tracePt t="683270" x="11366500" y="4381500"/>
          <p14:tracePt t="683287" x="11334750" y="4375150"/>
          <p14:tracePt t="683303" x="11290300" y="4375150"/>
          <p14:tracePt t="683320" x="11220450" y="4375150"/>
          <p14:tracePt t="683337" x="11176000" y="4381500"/>
          <p14:tracePt t="683361" x="11125200" y="4381500"/>
          <p14:tracePt t="683370" x="11118850" y="4381500"/>
          <p14:tracePt t="683386" x="11112500" y="4381500"/>
          <p14:tracePt t="683403" x="11112500" y="4387850"/>
          <p14:tracePt t="683420" x="11106150" y="4400550"/>
          <p14:tracePt t="683443" x="11093450" y="4445000"/>
          <p14:tracePt t="683453" x="11087100" y="4457700"/>
          <p14:tracePt t="683470" x="11080750" y="4489450"/>
          <p14:tracePt t="683494" x="11087100" y="4527550"/>
          <p14:tracePt t="683505" x="11093450" y="4533900"/>
          <p14:tracePt t="683520" x="11099800" y="4540250"/>
          <p14:tracePt t="683537" x="11112500" y="4546600"/>
          <p14:tracePt t="683554" x="11125200" y="4559300"/>
          <p14:tracePt t="683570" x="11137900" y="4559300"/>
          <p14:tracePt t="683587" x="11150600" y="4559300"/>
          <p14:tracePt t="683603" x="11163300" y="4565650"/>
          <p14:tracePt t="683620" x="11188700" y="4565650"/>
          <p14:tracePt t="683639" x="11214100" y="4565650"/>
          <p14:tracePt t="683654" x="11252200" y="4559300"/>
          <p14:tracePt t="683686" x="11290300" y="4546600"/>
          <p14:tracePt t="683753" x="11290300" y="4540250"/>
          <p14:tracePt t="683770" x="11303000" y="4521200"/>
          <p14:tracePt t="683787" x="11315700" y="4489450"/>
          <p14:tracePt t="683804" x="11315700" y="4457700"/>
          <p14:tracePt t="683820" x="11315700" y="4432300"/>
          <p14:tracePt t="683905" x="11296650" y="4432300"/>
          <p14:tracePt t="683921" x="11220450" y="4432300"/>
          <p14:tracePt t="683941" x="11163300" y="4432300"/>
          <p14:tracePt t="683953" x="11125200" y="4445000"/>
          <p14:tracePt t="683970" x="11099800" y="4476750"/>
          <p14:tracePt t="683987" x="11093450" y="4533900"/>
          <p14:tracePt t="684003" x="11118850" y="4591050"/>
          <p14:tracePt t="684020" x="11144250" y="4629150"/>
          <p14:tracePt t="684040" x="11169650" y="4641850"/>
          <p14:tracePt t="684055" x="11182350" y="4654550"/>
          <p14:tracePt t="684071" x="11195050" y="4654550"/>
          <p14:tracePt t="684087" x="11201400" y="4654550"/>
          <p14:tracePt t="684107" x="11258550" y="4648200"/>
          <p14:tracePt t="684121" x="11283950" y="4635500"/>
          <p14:tracePt t="684137" x="11322050" y="4610100"/>
          <p14:tracePt t="684166" x="11360150" y="4559300"/>
          <p14:tracePt t="684179" x="11360150" y="4552950"/>
          <p14:tracePt t="684535" x="11353800" y="4552950"/>
          <p14:tracePt t="684543" x="11353800" y="4559300"/>
          <p14:tracePt t="684569" x="11334750" y="4565650"/>
          <p14:tracePt t="684614" x="11334750" y="4572000"/>
          <p14:tracePt t="684670" x="11328400" y="4572000"/>
          <p14:tracePt t="684687" x="11328400" y="4584700"/>
          <p14:tracePt t="684704" x="11322050" y="4597400"/>
          <p14:tracePt t="684721" x="11315700" y="4603750"/>
          <p14:tracePt t="684738" x="11309350" y="4610100"/>
          <p14:tracePt t="684759" x="11303000" y="4616450"/>
          <p14:tracePt t="685238" x="11296650" y="4616450"/>
          <p14:tracePt t="685256" x="11277600" y="4616450"/>
          <p14:tracePt t="685271" x="11271250" y="4610100"/>
          <p14:tracePt t="685288" x="11264900" y="4610100"/>
          <p14:tracePt t="685311" x="11277600" y="4610100"/>
          <p14:tracePt t="685321" x="11283950" y="4610100"/>
          <p14:tracePt t="685338" x="11309350" y="4603750"/>
          <p14:tracePt t="685355" x="11309350" y="4597400"/>
          <p14:tracePt t="685372" x="11309350" y="4584700"/>
          <p14:tracePt t="685388" x="11309350" y="4572000"/>
          <p14:tracePt t="685405" x="11328400" y="4565650"/>
          <p14:tracePt t="685421" x="11379200" y="4552950"/>
          <p14:tracePt t="685438" x="11474450" y="4546600"/>
          <p14:tracePt t="685455" x="11525250" y="4546600"/>
          <p14:tracePt t="685472" x="11550650" y="4533900"/>
          <p14:tracePt t="685494" x="11557000" y="4527550"/>
          <p14:tracePt t="685530" x="11531600" y="4502150"/>
          <p14:tracePt t="685538" x="11474450" y="4489450"/>
          <p14:tracePt t="685555" x="11341100" y="4457700"/>
          <p14:tracePt t="685575" x="11220450" y="4425950"/>
          <p14:tracePt t="685590" x="11093450" y="4387850"/>
          <p14:tracePt t="685607" x="10972800" y="4337050"/>
          <p14:tracePt t="685622" x="10852150" y="4292600"/>
          <p14:tracePt t="685642" x="10598150" y="4203700"/>
          <p14:tracePt t="685655" x="10477500" y="4165600"/>
          <p14:tracePt t="685672" x="10128250" y="4064000"/>
          <p14:tracePt t="685688" x="9702800" y="3924300"/>
          <p14:tracePt t="685705" x="9194800" y="3733800"/>
          <p14:tracePt t="685722" x="8743950" y="3543300"/>
          <p14:tracePt t="685738" x="8039100" y="3238500"/>
          <p14:tracePt t="685755" x="7562850" y="3054350"/>
          <p14:tracePt t="685776" x="7169150" y="2933700"/>
          <p14:tracePt t="685788" x="6686550" y="2832100"/>
          <p14:tracePt t="685808" x="6019800" y="2774950"/>
          <p14:tracePt t="685822" x="5251450" y="2768600"/>
          <p14:tracePt t="685838" x="4527550" y="2806700"/>
          <p14:tracePt t="685855" x="3816350" y="2870200"/>
          <p14:tracePt t="685872" x="3308350" y="2927350"/>
          <p14:tracePt t="685889" x="2889250" y="2984500"/>
          <p14:tracePt t="685906" x="2565400" y="3028950"/>
          <p14:tracePt t="685924" x="2159000" y="3086100"/>
          <p14:tracePt t="685938" x="2057400" y="3105150"/>
          <p14:tracePt t="685956" x="1708150" y="3181350"/>
          <p14:tracePt t="685973" x="1136650" y="3346450"/>
          <p14:tracePt t="685990" x="812800" y="3454400"/>
          <p14:tracePt t="686006" x="514350" y="3568700"/>
          <p14:tracePt t="686022" x="317500" y="3651250"/>
          <p14:tracePt t="686039" x="146050" y="3746500"/>
          <p14:tracePt t="686239" x="279400" y="6070600"/>
          <p14:tracePt t="686256" x="565150" y="6318250"/>
          <p14:tracePt t="686272" x="927100" y="6527800"/>
          <p14:tracePt t="686299" x="1511300" y="6686550"/>
          <p14:tracePt t="686307" x="1701800" y="6711950"/>
          <p14:tracePt t="686322" x="2101850" y="6743700"/>
          <p14:tracePt t="686339" x="2559050" y="6762750"/>
          <p14:tracePt t="686355" x="3035300" y="6781800"/>
          <p14:tracePt t="686374" x="3600450" y="6826250"/>
          <p14:tracePt t="686391" x="3784600" y="6845300"/>
          <p14:tracePt t="686456" x="5372100" y="6838950"/>
          <p14:tracePt t="686481" x="6083300" y="6711950"/>
          <p14:tracePt t="686495" x="6299200" y="6667500"/>
          <p14:tracePt t="686513" x="6877050" y="6515100"/>
          <p14:tracePt t="686527" x="7137400" y="6451600"/>
          <p14:tracePt t="686542" x="7550150" y="6369050"/>
          <p14:tracePt t="686556" x="8032750" y="6318250"/>
          <p14:tracePt t="686572" x="8432800" y="6261100"/>
          <p14:tracePt t="686589" x="8858250" y="6184900"/>
          <p14:tracePt t="686606" x="9213850" y="6108700"/>
          <p14:tracePt t="686623" x="9582150" y="6013450"/>
          <p14:tracePt t="686624" x="9690100" y="5981700"/>
          <p14:tracePt t="686639" x="9836150" y="5930900"/>
          <p14:tracePt t="686656" x="10090150" y="5848350"/>
          <p14:tracePt t="686673" x="10274300" y="5759450"/>
          <p14:tracePt t="686689" x="10394950" y="5670550"/>
          <p14:tracePt t="686714" x="10610850" y="5359400"/>
          <p14:tracePt t="686723" x="10636250" y="5270500"/>
          <p14:tracePt t="686739" x="10668000" y="5099050"/>
          <p14:tracePt t="686756" x="10674350" y="4933950"/>
          <p14:tracePt t="686774" x="10661650" y="4781550"/>
          <p14:tracePt t="686791" x="10636250" y="4679950"/>
          <p14:tracePt t="686815" x="10572750" y="4483100"/>
          <p14:tracePt t="686826" x="10547350" y="4387850"/>
          <p14:tracePt t="686839" x="10528300" y="4311650"/>
          <p14:tracePt t="686856" x="10490200" y="4210050"/>
          <p14:tracePt t="686873" x="10426700" y="4114800"/>
          <p14:tracePt t="686890" x="10312400" y="4006850"/>
          <p14:tracePt t="686909" x="10096500" y="3886200"/>
          <p14:tracePt t="686923" x="9944100" y="3822700"/>
          <p14:tracePt t="686941" x="9855200" y="3784600"/>
          <p14:tracePt t="686956" x="9798050" y="3752850"/>
          <p14:tracePt t="686979" x="9677400" y="3676650"/>
          <p14:tracePt t="686980" x="9632950" y="3644900"/>
          <p14:tracePt t="686989" x="9588500" y="3606800"/>
          <p14:tracePt t="687006" x="9512300" y="3562350"/>
          <p14:tracePt t="687023" x="9423400" y="3517900"/>
          <p14:tracePt t="687046" x="9207500" y="3473450"/>
          <p14:tracePt t="687056" x="9118600" y="3460750"/>
          <p14:tracePt t="687073" x="8972550" y="3454400"/>
          <p14:tracePt t="687090" x="8826500" y="3441700"/>
          <p14:tracePt t="687106" x="8629650" y="3422650"/>
          <p14:tracePt t="687123" x="8489950" y="3416300"/>
          <p14:tracePt t="687140" x="8293100" y="3416300"/>
          <p14:tracePt t="687156" x="7969250" y="3460750"/>
          <p14:tracePt t="687174" x="7689850" y="3486150"/>
          <p14:tracePt t="687193" x="7410450" y="3492500"/>
          <p14:tracePt t="687206" x="7137400" y="3486150"/>
          <p14:tracePt t="687223" x="6870700" y="3454400"/>
          <p14:tracePt t="687245" x="6629400" y="3416300"/>
          <p14:tracePt t="687256" x="6445250" y="3384550"/>
          <p14:tracePt t="687273" x="6261100" y="3365500"/>
          <p14:tracePt t="687290" x="6076950" y="3365500"/>
          <p14:tracePt t="687307" x="5835650" y="3422650"/>
          <p14:tracePt t="687330" x="5537200" y="3543300"/>
          <p14:tracePt t="687341" x="5441950" y="3587750"/>
          <p14:tracePt t="687358" x="5219700" y="3689350"/>
          <p14:tracePt t="687373" x="5143500" y="3727450"/>
          <p14:tracePt t="687390" x="4997450" y="3803650"/>
          <p14:tracePt t="687406" x="4832350" y="3886200"/>
          <p14:tracePt t="687423" x="4730750" y="3937000"/>
          <p14:tracePt t="687440" x="4610100" y="4000500"/>
          <p14:tracePt t="687465" x="4527550" y="4051300"/>
          <p14:tracePt t="687476" x="4495800" y="4083050"/>
          <p14:tracePt t="687490" x="4457700" y="4121150"/>
          <p14:tracePt t="687518" x="4413250" y="4165600"/>
          <p14:tracePt t="687531" x="4387850" y="4191000"/>
          <p14:tracePt t="687542" x="4375150" y="4203700"/>
          <p14:tracePt t="687558" x="4362450" y="4210050"/>
          <p14:tracePt t="687574" x="4330700" y="4222750"/>
          <p14:tracePt t="687591" x="4292600" y="4235450"/>
          <p14:tracePt t="687611" x="4222750" y="4248150"/>
          <p14:tracePt t="687624" x="4210050" y="4254500"/>
          <p14:tracePt t="687640" x="4184650" y="4260850"/>
          <p14:tracePt t="688558" x="4184650" y="4248150"/>
          <p14:tracePt t="688574" x="4191000" y="4235450"/>
          <p14:tracePt t="688591" x="4191000" y="4222750"/>
          <p14:tracePt t="688607" x="4197350" y="4210050"/>
          <p14:tracePt t="688624" x="4203700" y="4210050"/>
          <p14:tracePt t="688991" x="4203700" y="4203700"/>
          <p14:tracePt t="689009" x="4216400" y="4191000"/>
          <p14:tracePt t="689024" x="4229100" y="4171950"/>
          <p14:tracePt t="689041" x="4241800" y="4140200"/>
          <p14:tracePt t="689058" x="4260850" y="4108450"/>
          <p14:tracePt t="689075" x="4286250" y="4076700"/>
          <p14:tracePt t="689097" x="4318000" y="4032250"/>
          <p14:tracePt t="689108" x="4324350" y="4019550"/>
          <p14:tracePt t="689126" x="4330700" y="4000500"/>
          <p14:tracePt t="689145" x="4343400" y="3968750"/>
          <p14:tracePt t="689158" x="4349750" y="3962400"/>
          <p14:tracePt t="689178" x="4356100" y="3943350"/>
          <p14:tracePt t="689192" x="4356100" y="3937000"/>
          <p14:tracePt t="689208" x="4356100" y="3930650"/>
          <p14:tracePt t="689224" x="4356100" y="3924300"/>
          <p14:tracePt t="689241" x="4356100" y="3917950"/>
          <p14:tracePt t="689292" x="4362450" y="3911600"/>
          <p14:tracePt t="689308" x="4362450" y="3892550"/>
          <p14:tracePt t="689325" x="4375150" y="3860800"/>
          <p14:tracePt t="689341" x="4381500" y="3841750"/>
          <p14:tracePt t="689692" x="4387850" y="3841750"/>
          <p14:tracePt t="689708" x="4457700" y="3841750"/>
          <p14:tracePt t="689725" x="4622800" y="3829050"/>
          <p14:tracePt t="689742" x="4845050" y="3803650"/>
          <p14:tracePt t="689758" x="5016500" y="3790950"/>
          <p14:tracePt t="689775" x="5162550" y="3740150"/>
          <p14:tracePt t="689803" x="5410200" y="3568700"/>
          <p14:tracePt t="689811" x="5480050" y="3517900"/>
          <p14:tracePt t="689825" x="5568950" y="3435350"/>
          <p14:tracePt t="689851" x="5638800" y="3340100"/>
          <p14:tracePt t="689878" x="5651500" y="3314700"/>
          <p14:tracePt t="690038" x="5626100" y="3384550"/>
          <p14:tracePt t="690049" x="5619750" y="3416300"/>
          <p14:tracePt t="690079" x="5638800" y="3600450"/>
          <p14:tracePt t="690092" x="5651500" y="3644900"/>
          <p14:tracePt t="690116" x="5702300" y="3771900"/>
          <p14:tracePt t="690131" x="5721350" y="3829050"/>
          <p14:tracePt t="690150" x="5740400" y="3860800"/>
          <p14:tracePt t="690163" x="5753100" y="3886200"/>
          <p14:tracePt t="690175" x="5759450" y="3892550"/>
          <p14:tracePt t="690241" x="5759450" y="3886200"/>
          <p14:tracePt t="690252" x="5759450" y="3879850"/>
          <p14:tracePt t="690274" x="5753100" y="3784600"/>
          <p14:tracePt t="690294" x="5734050" y="3721100"/>
          <p14:tracePt t="690317" x="5689600" y="3613150"/>
          <p14:tracePt t="690330" x="5657850" y="3530600"/>
          <p14:tracePt t="690349" x="5645150" y="3467100"/>
          <p14:tracePt t="690359" x="5638800" y="3435350"/>
          <p14:tracePt t="690376" x="5632450" y="3390900"/>
          <p14:tracePt t="690392" x="5626100" y="3359150"/>
          <p14:tracePt t="690409" x="5619750" y="3352800"/>
          <p14:tracePt t="690542" x="5619750" y="3359150"/>
          <p14:tracePt t="690559" x="5619750" y="3371850"/>
          <p14:tracePt t="690576" x="5619750" y="3384550"/>
          <p14:tracePt t="690592" x="5613400" y="3384550"/>
          <p14:tracePt t="690859" x="5626100" y="3365500"/>
          <p14:tracePt t="690876" x="5632450" y="3352800"/>
          <p14:tracePt t="690893" x="5632450" y="3333750"/>
          <p14:tracePt t="690910" x="5619750" y="3308350"/>
          <p14:tracePt t="690926" x="5607050" y="3289300"/>
          <p14:tracePt t="690943" x="5607050" y="3282950"/>
          <p14:tracePt t="690944" x="5607050" y="3276600"/>
          <p14:tracePt t="690961" x="5607050" y="3263900"/>
          <p14:tracePt t="691160" x="5594350" y="3251200"/>
          <p14:tracePt t="691193" x="5594350" y="3257550"/>
          <p14:tracePt t="691210" x="5594350" y="3270250"/>
          <p14:tracePt t="691226" x="5594350" y="3302000"/>
          <p14:tracePt t="691243" x="5594350" y="3321050"/>
          <p14:tracePt t="691260" x="5600700" y="3327400"/>
          <p14:tracePt t="691277" x="5600700" y="3333750"/>
          <p14:tracePt t="692484" x="5588000" y="3340100"/>
          <p14:tracePt t="692494" x="5575300" y="3346450"/>
          <p14:tracePt t="692523" x="5492750" y="3378200"/>
          <p14:tracePt t="692536" x="5467350" y="3390900"/>
          <p14:tracePt t="692547" x="5461000" y="3397250"/>
          <p14:tracePt t="692560" x="5454650" y="3403600"/>
          <p14:tracePt t="692577" x="5448300" y="3422650"/>
          <p14:tracePt t="692594" x="5435600" y="3460750"/>
          <p14:tracePt t="692612" x="5422900" y="3498850"/>
          <p14:tracePt t="692629" x="5422900" y="3505200"/>
          <p14:tracePt t="692644" x="5422900" y="3511550"/>
          <p14:tracePt t="692775" x="5429250" y="3505200"/>
          <p14:tracePt t="692805" x="5461000" y="3479800"/>
          <p14:tracePt t="692807" x="5467350" y="3473450"/>
          <p14:tracePt t="692819" x="5473700" y="3473450"/>
          <p14:tracePt t="692834" x="5492750" y="3460750"/>
          <p14:tracePt t="692849" x="5511800" y="3448050"/>
          <p14:tracePt t="692861" x="5518150" y="3448050"/>
          <p14:tracePt t="692877" x="5537200" y="3435350"/>
          <p14:tracePt t="692894" x="5543550" y="3435350"/>
          <p14:tracePt t="692911" x="5556250" y="3422650"/>
          <p14:tracePt t="692945" x="5562600" y="3416300"/>
          <p14:tracePt t="692961" x="5575300" y="3403600"/>
          <p14:tracePt t="692978" x="5588000" y="3378200"/>
          <p14:tracePt t="692994" x="5588000" y="3365500"/>
          <p14:tracePt t="693011" x="5588000" y="3352800"/>
          <p14:tracePt t="698402" x="5581650" y="3340100"/>
          <p14:tracePt t="698417" x="5549900" y="3327400"/>
          <p14:tracePt t="698439" x="5543550" y="3321050"/>
          <p14:tracePt t="698790" x="5537200" y="3314700"/>
          <p14:tracePt t="698801" x="5518150" y="3302000"/>
          <p14:tracePt t="698820" x="5410200" y="3232150"/>
          <p14:tracePt t="698833" x="5270500" y="3200400"/>
          <p14:tracePt t="698849" x="5137150" y="3194050"/>
          <p14:tracePt t="698866" x="5092700" y="3194050"/>
          <p14:tracePt t="698899" x="5099050" y="3194050"/>
          <p14:tracePt t="698916" x="5149850" y="3168650"/>
          <p14:tracePt t="698934" x="5200650" y="3136900"/>
          <p14:tracePt t="698960" x="5219700" y="3105150"/>
          <p14:tracePt t="698970" x="5219700" y="3092450"/>
          <p14:tracePt t="698983" x="5238750" y="3028950"/>
          <p14:tracePt t="698999" x="5276850" y="2965450"/>
          <p14:tracePt t="699016" x="5308600" y="2895600"/>
          <p14:tracePt t="699033" x="5340350" y="2832100"/>
          <p14:tracePt t="699051" x="5372100" y="2768600"/>
          <p14:tracePt t="699066" x="5403850" y="2724150"/>
          <p14:tracePt t="699083" x="5429250" y="2686050"/>
          <p14:tracePt t="699099" x="5448300" y="2667000"/>
          <p14:tracePt t="699116" x="5454650" y="2647950"/>
          <p14:tracePt t="699140" x="5473700" y="2609850"/>
          <p14:tracePt t="699150" x="5473700" y="2597150"/>
          <p14:tracePt t="699166" x="5480050" y="2578100"/>
          <p14:tracePt t="699183" x="5480050" y="2571750"/>
          <p14:tracePt t="699199" x="5480050" y="2565400"/>
          <p14:tracePt t="699217" x="5486400" y="2559050"/>
          <p14:tracePt t="699236" x="5492750" y="2533650"/>
          <p14:tracePt t="699250" x="5499100" y="2476500"/>
          <p14:tracePt t="699266" x="5499100" y="2419350"/>
          <p14:tracePt t="699283" x="5499100" y="2349500"/>
          <p14:tracePt t="699300" x="5486400" y="2298700"/>
          <p14:tracePt t="699317" x="5486400" y="2260600"/>
          <p14:tracePt t="699342" x="5486400" y="2228850"/>
          <p14:tracePt t="699353" x="5499100" y="2203450"/>
          <p14:tracePt t="699369" x="5511800" y="2184400"/>
          <p14:tracePt t="699383" x="5518150" y="2178050"/>
          <p14:tracePt t="699400" x="5524500" y="2165350"/>
          <p14:tracePt t="699469" x="5524500" y="2152650"/>
          <p14:tracePt t="702094" x="5524500" y="2184400"/>
          <p14:tracePt t="702106" x="5524500" y="2228850"/>
          <p14:tracePt t="702119" x="5524500" y="2317750"/>
          <p14:tracePt t="702144" x="5518150" y="2527300"/>
          <p14:tracePt t="702153" x="5511800" y="2603500"/>
          <p14:tracePt t="702169" x="5467350" y="2762250"/>
          <p14:tracePt t="702188" x="5391150" y="2876550"/>
          <p14:tracePt t="702202" x="5327650" y="2933700"/>
          <p14:tracePt t="702351" x="5321300" y="2933700"/>
          <p14:tracePt t="702369" x="5226050" y="2927350"/>
          <p14:tracePt t="702386" x="5194300" y="2914650"/>
          <p14:tracePt t="702403" x="5270500" y="2946400"/>
          <p14:tracePt t="702426" x="5537200" y="3048000"/>
          <p14:tracePt t="702436" x="5683250" y="3092450"/>
          <p14:tracePt t="702457" x="6121400" y="3200400"/>
          <p14:tracePt t="702471" x="6318250" y="3238500"/>
          <p14:tracePt t="702487" x="6743700" y="3308350"/>
          <p14:tracePt t="702515" x="7721600" y="3486150"/>
          <p14:tracePt t="702521" x="7956550" y="3530600"/>
          <p14:tracePt t="702536" x="8413750" y="3619500"/>
          <p14:tracePt t="702552" x="8832850" y="3683000"/>
          <p14:tracePt t="702569" x="9207500" y="3721100"/>
          <p14:tracePt t="702586" x="9531350" y="3740150"/>
          <p14:tracePt t="702602" x="9817100" y="3746500"/>
          <p14:tracePt t="702619" x="10045700" y="3740150"/>
          <p14:tracePt t="702636" x="10217150" y="3721100"/>
          <p14:tracePt t="702652" x="10248900" y="3708400"/>
          <p14:tracePt t="702669" x="10242550" y="3689350"/>
          <p14:tracePt t="702686" x="10191750" y="3632200"/>
          <p14:tracePt t="702703" x="10102850" y="3575050"/>
          <p14:tracePt t="702720" x="10071100" y="3549650"/>
          <p14:tracePt t="702743" x="10064750" y="3543300"/>
          <p14:tracePt t="702870" x="10090150" y="3498850"/>
          <p14:tracePt t="702887" x="10166350" y="3429000"/>
          <p14:tracePt t="702903" x="10248900" y="3365500"/>
          <p14:tracePt t="702919" x="10356850" y="3295650"/>
          <p14:tracePt t="702936" x="10483850" y="3232150"/>
          <p14:tracePt t="702953" x="10610850" y="3162300"/>
          <p14:tracePt t="702970" x="10706100" y="3098800"/>
          <p14:tracePt t="702986" x="10775950" y="3003550"/>
          <p14:tracePt t="703003" x="10807700" y="2921000"/>
          <p14:tracePt t="703019" x="10820400" y="2844800"/>
          <p14:tracePt t="703036" x="10833100" y="2736850"/>
          <p14:tracePt t="703053" x="10845800" y="2667000"/>
          <p14:tracePt t="703073" x="10864850" y="2616200"/>
          <p14:tracePt t="703086" x="10864850" y="2578100"/>
          <p14:tracePt t="703103" x="10864850" y="2540000"/>
          <p14:tracePt t="703119" x="10833100" y="2482850"/>
          <p14:tracePt t="703136" x="10795000" y="2438400"/>
          <p14:tracePt t="703153" x="10731500" y="2374900"/>
          <p14:tracePt t="703170" x="10687050" y="2336800"/>
          <p14:tracePt t="703187" x="10661650" y="2324100"/>
          <p14:tracePt t="703220" x="10642600" y="2324100"/>
          <p14:tracePt t="703237" x="10560050" y="2349500"/>
          <p14:tracePt t="703254" x="10452100" y="2374900"/>
          <p14:tracePt t="703270" x="10287000" y="2406650"/>
          <p14:tracePt t="703287" x="10121900" y="2438400"/>
          <p14:tracePt t="703307" x="9963150" y="2476500"/>
          <p14:tracePt t="703320" x="9848850" y="2514600"/>
          <p14:tracePt t="703337" x="9772650" y="2565400"/>
          <p14:tracePt t="703355" x="9721850" y="2622550"/>
          <p14:tracePt t="703356" x="9683750" y="2679700"/>
          <p14:tracePt t="703370" x="9652000" y="2717800"/>
          <p14:tracePt t="703386" x="9575800" y="2806700"/>
          <p14:tracePt t="703403" x="9493250" y="2889250"/>
          <p14:tracePt t="703420" x="9417050" y="2959100"/>
          <p14:tracePt t="703436" x="9366250" y="2997200"/>
          <p14:tracePt t="703453" x="9321800" y="3022600"/>
          <p14:tracePt t="703470" x="9302750" y="3035300"/>
          <p14:tracePt t="703490" x="9296400" y="3054350"/>
          <p14:tracePt t="703503" x="9283700" y="3092450"/>
          <p14:tracePt t="703526" x="9245600" y="3194050"/>
          <p14:tracePt t="703537" x="9232900" y="3219450"/>
          <p14:tracePt t="703553" x="9194800" y="3295650"/>
          <p14:tracePt t="703570" x="9169400" y="3352800"/>
          <p14:tracePt t="703587" x="9156700" y="3390900"/>
          <p14:tracePt t="703603" x="9169400" y="3422650"/>
          <p14:tracePt t="703620" x="9226550" y="3486150"/>
          <p14:tracePt t="703638" x="9290050" y="3543300"/>
          <p14:tracePt t="703654" x="9334500" y="3600450"/>
          <p14:tracePt t="703672" x="9378950" y="3663950"/>
          <p14:tracePt t="703687" x="9385300" y="3676650"/>
          <p14:tracePt t="703703" x="9398000" y="3683000"/>
          <p14:tracePt t="703727" x="9417050" y="3683000"/>
          <p14:tracePt t="703737" x="9429750" y="3683000"/>
          <p14:tracePt t="703760" x="9537700" y="3663950"/>
          <p14:tracePt t="703772" x="9620250" y="3651250"/>
          <p14:tracePt t="703787" x="9664700" y="3644900"/>
          <p14:tracePt t="703803" x="9740900" y="3625850"/>
          <p14:tracePt t="703804" x="9779000" y="3613150"/>
          <p14:tracePt t="703820" x="9829800" y="3587750"/>
          <p14:tracePt t="703837" x="9880600" y="3536950"/>
          <p14:tracePt t="703854" x="9937750" y="3460750"/>
          <p14:tracePt t="703874" x="9994900" y="3390900"/>
          <p14:tracePt t="703887" x="10121900" y="3308350"/>
          <p14:tracePt t="703904" x="10280650" y="3251200"/>
          <p14:tracePt t="703926" x="10464800" y="3200400"/>
          <p14:tracePt t="703937" x="10521950" y="3181350"/>
          <p14:tracePt t="703954" x="10572750" y="3149600"/>
          <p14:tracePt t="703970" x="10598150" y="3105150"/>
          <p14:tracePt t="703987" x="10617200" y="3041650"/>
          <p14:tracePt t="704016" x="10617200" y="2857500"/>
          <p14:tracePt t="704028" x="10617200" y="2813050"/>
          <p14:tracePt t="704039" x="10629900" y="2749550"/>
          <p14:tracePt t="704055" x="10642600" y="2717800"/>
          <p14:tracePt t="704071" x="10661650" y="2667000"/>
          <p14:tracePt t="704088" x="10674350" y="2616200"/>
          <p14:tracePt t="704104" x="10674350" y="2590800"/>
          <p14:tracePt t="704121" x="10668000" y="2559050"/>
          <p14:tracePt t="704138" x="10655300" y="2520950"/>
          <p14:tracePt t="704156" x="10636250" y="2476500"/>
          <p14:tracePt t="704170" x="10610850" y="2425700"/>
          <p14:tracePt t="704194" x="10598150" y="2387600"/>
          <p14:tracePt t="704204" x="10591800" y="2387600"/>
          <p14:tracePt t="704224" x="10579100" y="2368550"/>
          <p14:tracePt t="704237" x="10572750" y="2362200"/>
          <p14:tracePt t="704254" x="10547350" y="2349500"/>
          <p14:tracePt t="704256" x="10515600" y="2336800"/>
          <p14:tracePt t="704271" x="10496550" y="2330450"/>
          <p14:tracePt t="704297" x="10401300" y="2330450"/>
          <p14:tracePt t="704306" x="10382250" y="2330450"/>
          <p14:tracePt t="704321" x="10337800" y="2362200"/>
          <p14:tracePt t="704337" x="10280650" y="2413000"/>
          <p14:tracePt t="704354" x="10217150" y="2470150"/>
          <p14:tracePt t="704372" x="10096500" y="2584450"/>
          <p14:tracePt t="704390" x="9982200" y="2705100"/>
          <p14:tracePt t="704407" x="9893300" y="2800350"/>
          <p14:tracePt t="704435" x="9728200" y="3003550"/>
          <p14:tracePt t="704449" x="9702800" y="3060700"/>
          <p14:tracePt t="704462" x="9696450" y="3092450"/>
          <p14:tracePt t="704471" x="9683750" y="3124200"/>
          <p14:tracePt t="704487" x="9671050" y="3187700"/>
          <p14:tracePt t="704504" x="9645650" y="3295650"/>
          <p14:tracePt t="704521" x="9620250" y="3416300"/>
          <p14:tracePt t="704538" x="9601200" y="3530600"/>
          <p14:tracePt t="704554" x="9607550" y="3676650"/>
          <p14:tracePt t="704571" x="9639300" y="3752850"/>
          <p14:tracePt t="704588" x="9658350" y="3790950"/>
          <p14:tracePt t="704605" x="9677400" y="3822700"/>
          <p14:tracePt t="704621" x="9690100" y="3835400"/>
          <p14:tracePt t="704647" x="9721850" y="3854450"/>
          <p14:tracePt t="704660" x="9740900" y="3867150"/>
          <p14:tracePt t="704671" x="9753600" y="3867150"/>
          <p14:tracePt t="704688" x="9804400" y="3879850"/>
          <p14:tracePt t="704714" x="9963150" y="3867150"/>
          <p14:tracePt t="704727" x="10020300" y="3848100"/>
          <p14:tracePt t="704738" x="10045700" y="3835400"/>
          <p14:tracePt t="704754" x="10121900" y="3797300"/>
          <p14:tracePt t="704771" x="10191750" y="3727450"/>
          <p14:tracePt t="704788" x="10267950" y="3651250"/>
          <p14:tracePt t="704804" x="10369550" y="3479800"/>
          <p14:tracePt t="704822" x="10433050" y="3378200"/>
          <p14:tracePt t="704840" x="10471150" y="3321050"/>
          <p14:tracePt t="704854" x="10496550" y="3270250"/>
          <p14:tracePt t="704871" x="10502900" y="3232150"/>
          <p14:tracePt t="704888" x="10521950" y="3175000"/>
          <p14:tracePt t="704904" x="10541000" y="3124200"/>
          <p14:tracePt t="704921" x="10572750" y="3054350"/>
          <p14:tracePt t="704941" x="10604500" y="2984500"/>
          <p14:tracePt t="704954" x="10617200" y="2965450"/>
          <p14:tracePt t="704971" x="10629900" y="2940050"/>
          <p14:tracePt t="704990" x="10636250" y="2914650"/>
          <p14:tracePt t="705004" x="10642600" y="2895600"/>
          <p14:tracePt t="705021" x="10648950" y="2863850"/>
          <p14:tracePt t="705038" x="10648950" y="2857500"/>
          <p14:tracePt t="705055" x="10674350" y="2781300"/>
          <p14:tracePt t="705071" x="10706100" y="2711450"/>
          <p14:tracePt t="705088" x="10718800" y="2647950"/>
          <p14:tracePt t="705105" x="10718800" y="2628900"/>
          <p14:tracePt t="705130" x="10718800" y="2597150"/>
          <p14:tracePt t="705139" x="10718800" y="2590800"/>
          <p14:tracePt t="705160" x="10718800" y="2571750"/>
          <p14:tracePt t="705171" x="10718800" y="2565400"/>
          <p14:tracePt t="705188" x="10706100" y="2546350"/>
          <p14:tracePt t="705207" x="10687050" y="2520950"/>
          <p14:tracePt t="705223" x="10648950" y="2482850"/>
          <p14:tracePt t="705239" x="10636250" y="2476500"/>
          <p14:tracePt t="705255" x="10623550" y="2463800"/>
          <p14:tracePt t="705271" x="10604500" y="2463800"/>
          <p14:tracePt t="705288" x="10598150" y="2463800"/>
          <p14:tracePt t="705289" x="10591800" y="2463800"/>
          <p14:tracePt t="705305" x="10547350" y="2482850"/>
          <p14:tracePt t="705321" x="10477500" y="2514600"/>
          <p14:tracePt t="705338" x="10363200" y="2565400"/>
          <p14:tracePt t="705355" x="10255250" y="2616200"/>
          <p14:tracePt t="705371" x="10153650" y="2673350"/>
          <p14:tracePt t="705388" x="10064750" y="2717800"/>
          <p14:tracePt t="705416" x="9937750" y="2794000"/>
          <p14:tracePt t="705425" x="9912350" y="2813050"/>
          <p14:tracePt t="705439" x="9886950" y="2838450"/>
          <p14:tracePt t="705455" x="9836150" y="2889250"/>
          <p14:tracePt t="705472" x="9791700" y="2933700"/>
          <p14:tracePt t="705489" x="9734550" y="2990850"/>
          <p14:tracePt t="705507" x="9696450" y="3041650"/>
          <p14:tracePt t="705522" x="9664700" y="3079750"/>
          <p14:tracePt t="705551" x="9607550" y="3155950"/>
          <p14:tracePt t="705564" x="9575800" y="3213100"/>
          <p14:tracePt t="705577" x="9563100" y="3244850"/>
          <p14:tracePt t="705588" x="9556750" y="3282950"/>
          <p14:tracePt t="705606" x="9556750" y="3327400"/>
          <p14:tracePt t="705622" x="9556750" y="3365500"/>
          <p14:tracePt t="705643" x="9563100" y="3435350"/>
          <p14:tracePt t="705655" x="9569450" y="3473450"/>
          <p14:tracePt t="705672" x="9575800" y="3511550"/>
          <p14:tracePt t="705692" x="9588500" y="3562350"/>
          <p14:tracePt t="705705" x="9588500" y="3568700"/>
          <p14:tracePt t="705722" x="9626600" y="3619500"/>
          <p14:tracePt t="705723" x="9645650" y="3644900"/>
          <p14:tracePt t="705739" x="9683750" y="3676650"/>
          <p14:tracePt t="705755" x="9702800" y="3702050"/>
          <p14:tracePt t="705779" x="9721850" y="3714750"/>
          <p14:tracePt t="705848" x="9728200" y="3721100"/>
          <p14:tracePt t="705874" x="9740900" y="3727450"/>
          <p14:tracePt t="705889" x="9772650" y="3733800"/>
          <p14:tracePt t="705905" x="9798050" y="3740150"/>
          <p14:tracePt t="705922" x="9842500" y="3740150"/>
          <p14:tracePt t="705939" x="9893300" y="3740150"/>
          <p14:tracePt t="705955" x="9944100" y="3727450"/>
          <p14:tracePt t="705972" x="10001250" y="3708400"/>
          <p14:tracePt t="705991" x="10052050" y="3683000"/>
          <p14:tracePt t="706007" x="10096500" y="3663950"/>
          <p14:tracePt t="706027" x="10153650" y="3638550"/>
          <p14:tracePt t="706040" x="10172700" y="3632200"/>
          <p14:tracePt t="706055" x="10191750" y="3619500"/>
          <p14:tracePt t="706072" x="10204450" y="3613150"/>
          <p14:tracePt t="706089" x="10236200" y="3594100"/>
          <p14:tracePt t="706115" x="10274300" y="3568700"/>
          <p14:tracePt t="706128" x="10287000" y="3556000"/>
          <p14:tracePt t="706139" x="10293350" y="3556000"/>
          <p14:tracePt t="706406" x="10267950" y="3562350"/>
          <p14:tracePt t="706423" x="10236200" y="3581400"/>
          <p14:tracePt t="706441" x="10210800" y="3594100"/>
          <p14:tracePt t="706456" x="10198100" y="3600450"/>
          <p14:tracePt t="706479" x="10191750" y="3600450"/>
          <p14:tracePt t="706620" x="10172700" y="3600450"/>
          <p14:tracePt t="706639" x="10160000" y="3600450"/>
          <p14:tracePt t="706906" x="10179050" y="3600450"/>
          <p14:tracePt t="706923" x="10198100" y="3587750"/>
          <p14:tracePt t="706939" x="10242550" y="3536950"/>
          <p14:tracePt t="706956" x="10293350" y="3467100"/>
          <p14:tracePt t="706973" x="10356850" y="3371850"/>
          <p14:tracePt t="706994" x="10458450" y="3244850"/>
          <p14:tracePt t="707006" x="10490200" y="3219450"/>
          <p14:tracePt t="707023" x="10560050" y="3149600"/>
          <p14:tracePt t="707042" x="10623550" y="3086100"/>
          <p14:tracePt t="707056" x="10648950" y="3048000"/>
          <p14:tracePt t="707073" x="10674350" y="2978150"/>
          <p14:tracePt t="707089" x="10687050" y="2921000"/>
          <p14:tracePt t="707106" x="10699750" y="2832100"/>
          <p14:tracePt t="707123" x="10712450" y="2736850"/>
          <p14:tracePt t="707151" x="10718800" y="2647950"/>
          <p14:tracePt t="707163" x="10725150" y="2616200"/>
          <p14:tracePt t="707175" x="10725150" y="2603500"/>
          <p14:tracePt t="707190" x="10725150" y="2590800"/>
          <p14:tracePt t="707207" x="10725150" y="2584450"/>
          <p14:tracePt t="707240" x="10693400" y="2578100"/>
          <p14:tracePt t="707256" x="10610850" y="2571750"/>
          <p14:tracePt t="707273" x="10502900" y="2571750"/>
          <p14:tracePt t="707307" x="10236200" y="2590800"/>
          <p14:tracePt t="707323" x="10121900" y="2616200"/>
          <p14:tracePt t="707340" x="10039350" y="2660650"/>
          <p14:tracePt t="707357" x="9963150" y="2730500"/>
          <p14:tracePt t="707373" x="9893300" y="2806700"/>
          <p14:tracePt t="707390" x="9817100" y="2895600"/>
          <p14:tracePt t="707407" x="9677400" y="3086100"/>
          <p14:tracePt t="707423" x="9632950" y="3162300"/>
          <p14:tracePt t="707440" x="9601200" y="3238500"/>
          <p14:tracePt t="707459" x="9594850" y="3302000"/>
          <p14:tracePt t="707474" x="9601200" y="3352800"/>
          <p14:tracePt t="707490" x="9613900" y="3403600"/>
          <p14:tracePt t="707514" x="9632950" y="3498850"/>
          <p14:tracePt t="707526" x="9632950" y="3524250"/>
          <p14:tracePt t="707540" x="9652000" y="3587750"/>
          <p14:tracePt t="707560" x="9664700" y="3651250"/>
          <p14:tracePt t="707746" x="9671050" y="3676650"/>
          <p14:tracePt t="707757" x="9690100" y="3727450"/>
          <p14:tracePt t="707774" x="9721850" y="3822700"/>
          <p14:tracePt t="707804" x="9829800" y="4171950"/>
          <p14:tracePt t="707824" x="9848850" y="4330700"/>
          <p14:tracePt t="707840" x="9855200" y="4432300"/>
          <p14:tracePt t="707857" x="9855200" y="4438650"/>
          <p14:tracePt t="707957" x="9842500" y="4438650"/>
          <p14:tracePt t="707975" x="9779000" y="4413250"/>
          <p14:tracePt t="707990" x="9734550" y="4400550"/>
          <p14:tracePt t="708007" x="9715500" y="4394200"/>
          <p14:tracePt t="708029" x="9702800" y="4394200"/>
          <p14:tracePt t="708040" x="9664700" y="4406900"/>
          <p14:tracePt t="708057" x="9575800" y="4432300"/>
          <p14:tracePt t="708082" x="9258300" y="4527550"/>
          <p14:tracePt t="708093" x="9137650" y="4546600"/>
          <p14:tracePt t="708107" x="8864600" y="4572000"/>
          <p14:tracePt t="708124" x="8559800" y="4565650"/>
          <p14:tracePt t="708141" x="8293100" y="4533900"/>
          <p14:tracePt t="708157" x="8007350" y="4495800"/>
          <p14:tracePt t="708174" x="7715250" y="4457700"/>
          <p14:tracePt t="708191" x="7518400" y="4451350"/>
          <p14:tracePt t="708208" x="7353300" y="4464050"/>
          <p14:tracePt t="708229" x="7270750" y="4502150"/>
          <p14:tracePt t="708240" x="7181850" y="4527550"/>
          <p14:tracePt t="708266" x="6845300" y="4565650"/>
          <p14:tracePt t="708274" x="6654800" y="4565650"/>
          <p14:tracePt t="708291" x="6292850" y="4559300"/>
          <p14:tracePt t="708307" x="5842000" y="4514850"/>
          <p14:tracePt t="708324" x="5378450" y="4464050"/>
          <p14:tracePt t="708343" x="4914900" y="4400550"/>
          <p14:tracePt t="708358" x="4406900" y="4311650"/>
          <p14:tracePt t="708375" x="4006850" y="4248150"/>
          <p14:tracePt t="708391" x="3600450" y="4184650"/>
          <p14:tracePt t="708408" x="3232150" y="4114800"/>
          <p14:tracePt t="708424" x="2908300" y="4057650"/>
          <p14:tracePt t="708441" x="2559050" y="4000500"/>
          <p14:tracePt t="708457" x="2330450" y="3975100"/>
          <p14:tracePt t="708474" x="2139950" y="3962400"/>
          <p14:tracePt t="708501" x="1809750" y="3962400"/>
          <p14:tracePt t="708510" x="1695450" y="3968750"/>
          <p14:tracePt t="708524" x="1479550" y="3968750"/>
          <p14:tracePt t="708541" x="1333500" y="3968750"/>
          <p14:tracePt t="708557" x="1174750" y="3962400"/>
          <p14:tracePt t="708574" x="1092200" y="3962400"/>
          <p14:tracePt t="708594" x="971550" y="3981450"/>
          <p14:tracePt t="708607" x="819150" y="4019550"/>
          <p14:tracePt t="708625" x="647700" y="4089400"/>
          <p14:tracePt t="708641" x="539750" y="4146550"/>
          <p14:tracePt t="708658" x="457200" y="4203700"/>
          <p14:tracePt t="708684" x="419100" y="4241800"/>
          <p14:tracePt t="708699" x="412750" y="4254500"/>
          <p14:tracePt t="708718" x="400050" y="4330700"/>
          <p14:tracePt t="708732" x="393700" y="4438650"/>
          <p14:tracePt t="708742" x="400050" y="4495800"/>
          <p14:tracePt t="708758" x="450850" y="4641850"/>
          <p14:tracePt t="708774" x="539750" y="4781550"/>
          <p14:tracePt t="708791" x="647700" y="4908550"/>
          <p14:tracePt t="708808" x="768350" y="5016500"/>
          <p14:tracePt t="708824" x="869950" y="5099050"/>
          <p14:tracePt t="708841" x="1041400" y="5219700"/>
          <p14:tracePt t="708858" x="1295400" y="5340350"/>
          <p14:tracePt t="708874" x="1549400" y="5429250"/>
          <p14:tracePt t="708891" x="1847850" y="5492750"/>
          <p14:tracePt t="708909" x="2203450" y="5543550"/>
          <p14:tracePt t="708925" x="2552700" y="5575300"/>
          <p14:tracePt t="708941" x="2959100" y="5594350"/>
          <p14:tracePt t="708958" x="3575050" y="5581650"/>
          <p14:tracePt t="708974" x="3962400" y="5543550"/>
          <p14:tracePt t="708991" x="4343400" y="5505450"/>
          <p14:tracePt t="709008" x="4762500" y="5467350"/>
          <p14:tracePt t="709024" x="5118100" y="5454650"/>
          <p14:tracePt t="709041" x="5505450" y="5454650"/>
          <p14:tracePt t="709058" x="5816600" y="5467350"/>
          <p14:tracePt t="709074" x="6134100" y="5473700"/>
          <p14:tracePt t="709091" x="6375400" y="5473700"/>
          <p14:tracePt t="709108" x="6578600" y="5473700"/>
          <p14:tracePt t="709125" x="6781800" y="5467350"/>
          <p14:tracePt t="709141" x="6953250" y="5461000"/>
          <p14:tracePt t="709158" x="7162800" y="5467350"/>
          <p14:tracePt t="709175" x="7372350" y="5480050"/>
          <p14:tracePt t="709191" x="7550150" y="5480050"/>
          <p14:tracePt t="709208" x="7759700" y="5480050"/>
          <p14:tracePt t="709224" x="7893050" y="5486400"/>
          <p14:tracePt t="709241" x="8083550" y="5511800"/>
          <p14:tracePt t="709258" x="8299450" y="5549900"/>
          <p14:tracePt t="709274" x="8515350" y="5575300"/>
          <p14:tracePt t="709291" x="8655050" y="5581650"/>
          <p14:tracePt t="709308" x="8763000" y="5575300"/>
          <p14:tracePt t="709325" x="8801100" y="5562600"/>
          <p14:tracePt t="709341" x="8820150" y="5549900"/>
          <p14:tracePt t="709358" x="8864600" y="5530850"/>
          <p14:tracePt t="709375" x="8928100" y="5499100"/>
          <p14:tracePt t="709391" x="9017000" y="5461000"/>
          <p14:tracePt t="709408" x="9131300" y="5378450"/>
          <p14:tracePt t="709425" x="9163050" y="5340350"/>
          <p14:tracePt t="709442" x="9194800" y="5264150"/>
          <p14:tracePt t="709458" x="9220200" y="5168900"/>
          <p14:tracePt t="709475" x="9296400" y="5073650"/>
          <p14:tracePt t="709491" x="9461500" y="4953000"/>
          <p14:tracePt t="709508" x="9671050" y="4838700"/>
          <p14:tracePt t="709526" x="9886950" y="4743450"/>
          <p14:tracePt t="709541" x="10026650" y="4660900"/>
          <p14:tracePt t="709558" x="10140950" y="4584700"/>
          <p14:tracePt t="709575" x="10204450" y="4508500"/>
          <p14:tracePt t="709591" x="10236200" y="4445000"/>
          <p14:tracePt t="709608" x="10248900" y="4356100"/>
          <p14:tracePt t="709625" x="10312400" y="4222750"/>
          <p14:tracePt t="709642" x="10445750" y="4089400"/>
          <p14:tracePt t="709658" x="10706100" y="3898900"/>
          <p14:tracePt t="709675" x="10788650" y="3829050"/>
          <p14:tracePt t="709692" x="10915650" y="3708400"/>
          <p14:tracePt t="709709" x="11023600" y="3536950"/>
          <p14:tracePt t="709725" x="11042650" y="3422650"/>
          <p14:tracePt t="709742" x="11029950" y="3340100"/>
          <p14:tracePt t="709759" x="11017250" y="3276600"/>
          <p14:tracePt t="709775" x="11036300" y="3225800"/>
          <p14:tracePt t="709792" x="11074400" y="3155950"/>
          <p14:tracePt t="709808" x="11125200" y="3041650"/>
          <p14:tracePt t="709825" x="11144250" y="2933700"/>
          <p14:tracePt t="709842" x="11156950" y="2794000"/>
          <p14:tracePt t="709858" x="11156950" y="2679700"/>
          <p14:tracePt t="709875" x="11150600" y="2609850"/>
          <p14:tracePt t="709892" x="11118850" y="2546350"/>
          <p14:tracePt t="709909" x="11061700" y="2508250"/>
          <p14:tracePt t="709925" x="11010900" y="2501900"/>
          <p14:tracePt t="709942" x="10941050" y="2489200"/>
          <p14:tracePt t="709959" x="10858500" y="2470150"/>
          <p14:tracePt t="709975" x="10775950" y="2463800"/>
          <p14:tracePt t="709992" x="10629900" y="2457450"/>
          <p14:tracePt t="710008" x="10452100" y="2463800"/>
          <p14:tracePt t="710025" x="10255250" y="2501900"/>
          <p14:tracePt t="710042" x="10039350" y="2540000"/>
          <p14:tracePt t="710059" x="9880600" y="2578100"/>
          <p14:tracePt t="710076" x="9709150" y="2616200"/>
          <p14:tracePt t="710092" x="9588500" y="2660650"/>
          <p14:tracePt t="710109" x="9531350" y="2692400"/>
          <p14:tracePt t="710125" x="9486900" y="2755900"/>
          <p14:tracePt t="710142" x="9436100" y="2863850"/>
          <p14:tracePt t="710159" x="9404350" y="2965450"/>
          <p14:tracePt t="710175" x="9385300" y="3048000"/>
          <p14:tracePt t="710192" x="9359900" y="3136900"/>
          <p14:tracePt t="710209" x="9334500" y="3213100"/>
          <p14:tracePt t="710225" x="9315450" y="3270250"/>
          <p14:tracePt t="710242" x="9296400" y="3352800"/>
          <p14:tracePt t="710259" x="9277350" y="3422650"/>
          <p14:tracePt t="710275" x="9264650" y="3505200"/>
          <p14:tracePt t="710292" x="9258300" y="3606800"/>
          <p14:tracePt t="710309" x="9258300" y="3721100"/>
          <p14:tracePt t="710326" x="9277350" y="3810000"/>
          <p14:tracePt t="710342" x="9302750" y="3867150"/>
          <p14:tracePt t="710359" x="9315450" y="3898900"/>
          <p14:tracePt t="710376" x="9321800" y="3905250"/>
          <p14:tracePt t="710392" x="9321800" y="3911600"/>
          <p14:tracePt t="710425" x="9340850" y="3924300"/>
          <p14:tracePt t="710442" x="9398000" y="3949700"/>
          <p14:tracePt t="710459" x="9442450" y="3968750"/>
          <p14:tracePt t="710476" x="9467850" y="3968750"/>
          <p14:tracePt t="710492" x="9512300" y="3975100"/>
          <p14:tracePt t="710509" x="9563100" y="3962400"/>
          <p14:tracePt t="710526" x="9632950" y="3930650"/>
          <p14:tracePt t="710542" x="9709150" y="3879850"/>
          <p14:tracePt t="710559" x="9753600" y="3835400"/>
          <p14:tracePt t="710576" x="9804400" y="3784600"/>
          <p14:tracePt t="710593" x="9836150" y="3740150"/>
          <p14:tracePt t="710610" x="9848850" y="3708400"/>
          <p14:tracePt t="710626" x="9867900" y="3657600"/>
          <p14:tracePt t="710627" x="9874250" y="3638550"/>
          <p14:tracePt t="710642" x="9899650" y="3587750"/>
          <p14:tracePt t="710659" x="9950450" y="3498850"/>
          <p14:tracePt t="710677" x="10020300" y="3422650"/>
          <p14:tracePt t="710693" x="10096500" y="3352800"/>
          <p14:tracePt t="710710" x="10185400" y="3270250"/>
          <p14:tracePt t="710726" x="10242550" y="3213100"/>
          <p14:tracePt t="710742" x="10287000" y="3168650"/>
          <p14:tracePt t="710759" x="10337800" y="3124200"/>
          <p14:tracePt t="710776" x="10369550" y="3086100"/>
          <p14:tracePt t="710793" x="10394950" y="3048000"/>
          <p14:tracePt t="710809" x="10433050" y="2997200"/>
          <p14:tracePt t="710827" x="10464800" y="2952750"/>
          <p14:tracePt t="710842" x="10490200" y="2921000"/>
          <p14:tracePt t="710859" x="10509250" y="2889250"/>
          <p14:tracePt t="710876" x="10521950" y="2844800"/>
          <p14:tracePt t="710893" x="10521950" y="2832100"/>
          <p14:tracePt t="710910" x="10521950" y="2819400"/>
          <p14:tracePt t="710927" x="10521950" y="2806700"/>
          <p14:tracePt t="710959" x="10521950" y="2800350"/>
          <p14:tracePt t="710976" x="10515600" y="2800350"/>
          <p14:tracePt t="710993" x="10502900" y="2787650"/>
          <p14:tracePt t="711009" x="10496550" y="2781300"/>
          <p14:tracePt t="711026" x="10477500" y="2768600"/>
          <p14:tracePt t="711043" x="10433050" y="2749550"/>
          <p14:tracePt t="711059" x="10401300" y="2743200"/>
          <p14:tracePt t="711076" x="10337800" y="2736850"/>
          <p14:tracePt t="711094" x="10287000" y="2736850"/>
          <p14:tracePt t="711110" x="10210800" y="2736850"/>
          <p14:tracePt t="711126" x="10121900" y="2755900"/>
          <p14:tracePt t="711143" x="10071100" y="2774950"/>
          <p14:tracePt t="711160" x="9988550" y="2813050"/>
          <p14:tracePt t="711176" x="9931400" y="2851150"/>
          <p14:tracePt t="711193" x="9861550" y="2895600"/>
          <p14:tracePt t="711210" x="9791700" y="2940050"/>
          <p14:tracePt t="711226" x="9721850" y="2978150"/>
          <p14:tracePt t="711243" x="9658350" y="3022600"/>
          <p14:tracePt t="711259" x="9575800" y="3079750"/>
          <p14:tracePt t="711276" x="9544050" y="3130550"/>
          <p14:tracePt t="711293" x="9505950" y="3213100"/>
          <p14:tracePt t="711310" x="9486900" y="3276600"/>
          <p14:tracePt t="711326" x="9480550" y="3346450"/>
          <p14:tracePt t="711343" x="9474200" y="3416300"/>
          <p14:tracePt t="711360" x="9474200" y="3467100"/>
          <p14:tracePt t="711376" x="9499600" y="3536950"/>
          <p14:tracePt t="711393" x="9531350" y="3587750"/>
          <p14:tracePt t="711410" x="9556750" y="3619500"/>
          <p14:tracePt t="711426" x="9582150" y="3663950"/>
          <p14:tracePt t="711443" x="9601200" y="3689350"/>
          <p14:tracePt t="711460" x="9613900" y="3702050"/>
          <p14:tracePt t="711478" x="9626600" y="3714750"/>
          <p14:tracePt t="711493" x="9645650" y="3733800"/>
          <p14:tracePt t="711510" x="9677400" y="3765550"/>
          <p14:tracePt t="711526" x="9721850" y="3810000"/>
          <p14:tracePt t="711543" x="9759950" y="3835400"/>
          <p14:tracePt t="711560" x="9785350" y="3848100"/>
          <p14:tracePt t="711593" x="9791700" y="3848100"/>
          <p14:tracePt t="711643" x="9817100" y="3848100"/>
          <p14:tracePt t="711660" x="9906000" y="3810000"/>
          <p14:tracePt t="711677" x="9994900" y="3759200"/>
          <p14:tracePt t="711694" x="10058400" y="3695700"/>
          <p14:tracePt t="711710" x="10121900" y="3600450"/>
          <p14:tracePt t="711727" x="10160000" y="3517900"/>
          <p14:tracePt t="711743" x="10198100" y="3429000"/>
          <p14:tracePt t="711760" x="10248900" y="3333750"/>
          <p14:tracePt t="711777" x="10325100" y="3244850"/>
          <p14:tracePt t="711793" x="10401300" y="3168650"/>
          <p14:tracePt t="711810" x="10515600" y="3067050"/>
          <p14:tracePt t="711827" x="10598150" y="2984500"/>
          <p14:tracePt t="711844" x="10655300" y="2901950"/>
          <p14:tracePt t="711862" x="10687050" y="2838450"/>
          <p14:tracePt t="711877" x="10712450" y="2762250"/>
          <p14:tracePt t="711893" x="10725150" y="2705100"/>
          <p14:tracePt t="711910" x="10725150" y="2667000"/>
          <p14:tracePt t="711927" x="10725150" y="2641600"/>
          <p14:tracePt t="711944" x="10725150" y="2622550"/>
          <p14:tracePt t="711960" x="10725150" y="2603500"/>
          <p14:tracePt t="711977" x="10725150" y="2597150"/>
          <p14:tracePt t="711994" x="10725150" y="2584450"/>
          <p14:tracePt t="712010" x="10718800" y="2571750"/>
          <p14:tracePt t="712027" x="10699750" y="2559050"/>
          <p14:tracePt t="712044" x="10655300" y="2540000"/>
          <p14:tracePt t="712060" x="10604500" y="2540000"/>
          <p14:tracePt t="712077" x="10560050" y="2540000"/>
          <p14:tracePt t="712094" x="10496550" y="2571750"/>
          <p14:tracePt t="712110" x="10433050" y="2616200"/>
          <p14:tracePt t="712130" x="10350500" y="2667000"/>
          <p14:tracePt t="712144" x="10255250" y="2717800"/>
          <p14:tracePt t="712160" x="10179050" y="2755900"/>
          <p14:tracePt t="712177" x="10045700" y="2806700"/>
          <p14:tracePt t="712194" x="9937750" y="2863850"/>
          <p14:tracePt t="712210" x="9728200" y="3022600"/>
          <p14:tracePt t="712227" x="9639300" y="3149600"/>
          <p14:tracePt t="712244" x="9563100" y="3321050"/>
          <p14:tracePt t="712261" x="9512300" y="3441700"/>
          <p14:tracePt t="712277" x="9461500" y="3568700"/>
          <p14:tracePt t="712294" x="9423400" y="3651250"/>
          <p14:tracePt t="712311" x="9410700" y="3689350"/>
          <p14:tracePt t="712329" x="9410700" y="3708400"/>
          <p14:tracePt t="712344" x="9410700" y="3727450"/>
          <p14:tracePt t="712361" x="9410700" y="3752850"/>
          <p14:tracePt t="712387" x="9410700" y="3790950"/>
          <p14:tracePt t="712395" x="9410700" y="3810000"/>
          <p14:tracePt t="712411" x="9410700" y="3829050"/>
          <p14:tracePt t="712432" x="9404350" y="3848100"/>
          <p14:tracePt t="712444" x="9404350" y="3854450"/>
          <p14:tracePt t="712460" x="9404350" y="3860800"/>
          <p14:tracePt t="712477" x="9404350" y="3867150"/>
          <p14:tracePt t="712494" x="9398000" y="3873500"/>
          <p14:tracePt t="717215" x="9347200" y="3829050"/>
          <p14:tracePt t="717232" x="9150350" y="3765550"/>
          <p14:tracePt t="717248" x="8813800" y="3759200"/>
          <p14:tracePt t="717265" x="8483600" y="3778250"/>
          <p14:tracePt t="717282" x="8204200" y="3797300"/>
          <p14:tracePt t="717298" x="8026400" y="3810000"/>
          <p14:tracePt t="717750" x="8001000" y="3810000"/>
          <p14:tracePt t="717767" x="7956550" y="3810000"/>
          <p14:tracePt t="717782" x="7804150" y="3778250"/>
          <p14:tracePt t="717809" x="7486650" y="3708400"/>
          <p14:tracePt t="717816" x="7410450" y="3683000"/>
          <p14:tracePt t="717832" x="7346950" y="3657600"/>
          <p14:tracePt t="717849" x="7194550" y="3581400"/>
          <p14:tracePt t="717865" x="7073900" y="3517900"/>
          <p14:tracePt t="717882" x="6946900" y="3473450"/>
          <p14:tracePt t="717899" x="6813550" y="3441700"/>
          <p14:tracePt t="717915" x="6673850" y="3409950"/>
          <p14:tracePt t="717932" x="6578600" y="3378200"/>
          <p14:tracePt t="717949" x="6477000" y="3333750"/>
          <p14:tracePt t="717965" x="6388100" y="3295650"/>
          <p14:tracePt t="717982" x="6305550" y="3257550"/>
          <p14:tracePt t="717999" x="6248400" y="3232150"/>
          <p14:tracePt t="718015" x="6159500" y="3181350"/>
          <p14:tracePt t="718032" x="6019800" y="3105150"/>
          <p14:tracePt t="718049" x="5842000" y="3003550"/>
          <p14:tracePt t="718065" x="5626100" y="2863850"/>
          <p14:tracePt t="718082" x="5499100" y="2787650"/>
          <p14:tracePt t="718099" x="5384800" y="2724150"/>
          <p14:tracePt t="718116" x="5302250" y="2686050"/>
          <p14:tracePt t="718136" x="5124450" y="2635250"/>
          <p14:tracePt t="718149" x="5080000" y="2622550"/>
          <p14:tracePt t="718166" x="4895850" y="2578100"/>
          <p14:tracePt t="718182" x="4724400" y="2533650"/>
          <p14:tracePt t="718199" x="4552950" y="2482850"/>
          <p14:tracePt t="718216" x="4400550" y="2444750"/>
          <p14:tracePt t="718232" x="4254500" y="2406650"/>
          <p14:tracePt t="718249" x="4146550" y="2381250"/>
          <p14:tracePt t="718266" x="4013200" y="2362200"/>
          <p14:tracePt t="718266" x="3943350" y="2355850"/>
          <p14:tracePt t="718282" x="3657600" y="2336800"/>
          <p14:tracePt t="718299" x="3378200" y="2317750"/>
          <p14:tracePt t="718315" x="3067050" y="2292350"/>
          <p14:tracePt t="718332" x="2755900" y="2260600"/>
          <p14:tracePt t="718349" x="2527300" y="2241550"/>
          <p14:tracePt t="718372" x="2273300" y="2222500"/>
          <p14:tracePt t="718383" x="2241550" y="2222500"/>
          <p14:tracePt t="718399" x="2133600" y="2241550"/>
          <p14:tracePt t="718416" x="2006600" y="2292350"/>
          <p14:tracePt t="718432" x="1841500" y="2368550"/>
          <p14:tracePt t="718449" x="1657350" y="2451100"/>
          <p14:tracePt t="718466" x="1549400" y="2508250"/>
          <p14:tracePt t="718482" x="1485900" y="2571750"/>
          <p14:tracePt t="718505" x="1473200" y="2609850"/>
          <p14:tracePt t="718516" x="1473200" y="2628900"/>
          <p14:tracePt t="718532" x="1435100" y="2743200"/>
          <p14:tracePt t="718549" x="1339850" y="2901950"/>
          <p14:tracePt t="718566" x="1219200" y="3079750"/>
          <p14:tracePt t="718582" x="1092200" y="3270250"/>
          <p14:tracePt t="718599" x="1022350" y="3460750"/>
          <p14:tracePt t="718616" x="1028700" y="3594100"/>
          <p14:tracePt t="718633" x="1098550" y="3676650"/>
          <p14:tracePt t="718649" x="1193800" y="3733800"/>
          <p14:tracePt t="718666" x="1276350" y="3771900"/>
          <p14:tracePt t="718684" x="1346200" y="3835400"/>
          <p14:tracePt t="718699" x="1365250" y="3879850"/>
          <p14:tracePt t="718716" x="1390650" y="3943350"/>
          <p14:tracePt t="718732" x="1422400" y="4044950"/>
          <p14:tracePt t="718749" x="1479550" y="4140200"/>
          <p14:tracePt t="718766" x="1568450" y="4241800"/>
          <p14:tracePt t="718782" x="1714500" y="4318000"/>
          <p14:tracePt t="718799" x="1784350" y="4349750"/>
          <p14:tracePt t="718816" x="1828800" y="4368800"/>
          <p14:tracePt t="718833" x="1866900" y="4387850"/>
          <p14:tracePt t="718849" x="1943100" y="4438650"/>
          <p14:tracePt t="718875" x="2101850" y="4533900"/>
          <p14:tracePt t="718890" x="2266950" y="4603750"/>
          <p14:tracePt t="718899" x="2343150" y="4629150"/>
          <p14:tracePt t="718918" x="2622550" y="4692650"/>
          <p14:tracePt t="718934" x="2705100" y="4705350"/>
          <p14:tracePt t="718956" x="2921000" y="4718050"/>
          <p14:tracePt t="718966" x="3028950" y="4718050"/>
          <p14:tracePt t="718983" x="3143250" y="4711700"/>
          <p14:tracePt t="718999" x="3314700" y="4711700"/>
          <p14:tracePt t="719016" x="3543300" y="4737100"/>
          <p14:tracePt t="719033" x="3816350" y="4768850"/>
          <p14:tracePt t="719050" x="4057650" y="4794250"/>
          <p14:tracePt t="719074" x="4362450" y="4826000"/>
          <p14:tracePt t="719083" x="4432300" y="4832350"/>
          <p14:tracePt t="719099" x="4559300" y="4838700"/>
          <p14:tracePt t="719116" x="4705350" y="4857750"/>
          <p14:tracePt t="719133" x="4953000" y="4876800"/>
          <p14:tracePt t="719150" x="5207000" y="4902200"/>
          <p14:tracePt t="719166" x="5429250" y="4921250"/>
          <p14:tracePt t="719183" x="5708650" y="4946650"/>
          <p14:tracePt t="719200" x="6007100" y="4946650"/>
          <p14:tracePt t="719216" x="6108700" y="4940300"/>
          <p14:tracePt t="719233" x="6172200" y="4927600"/>
          <p14:tracePt t="719250" x="6254750" y="4914900"/>
          <p14:tracePt t="719266" x="6400800" y="4914900"/>
          <p14:tracePt t="719283" x="6540500" y="4921250"/>
          <p14:tracePt t="719300" x="6737350" y="4940300"/>
          <p14:tracePt t="719318" x="6870700" y="4940300"/>
          <p14:tracePt t="719335" x="6978650" y="4940300"/>
          <p14:tracePt t="719355" x="7080250" y="4933950"/>
          <p14:tracePt t="719366" x="7118350" y="4927600"/>
          <p14:tracePt t="719384" x="7219950" y="4927600"/>
          <p14:tracePt t="719400" x="7346950" y="4927600"/>
          <p14:tracePt t="719421" x="7588250" y="4933950"/>
          <p14:tracePt t="719433" x="7645400" y="4933950"/>
          <p14:tracePt t="719450" x="7727950" y="4933950"/>
          <p14:tracePt t="719467" x="7778750" y="4921250"/>
          <p14:tracePt t="719490" x="7823200" y="4914900"/>
          <p14:tracePt t="719500" x="7848600" y="4914900"/>
          <p14:tracePt t="719516" x="7950200" y="4914900"/>
          <p14:tracePt t="719533" x="8128000" y="4927600"/>
          <p14:tracePt t="719550" x="8286750" y="4940300"/>
          <p14:tracePt t="719566" x="8439150" y="4940300"/>
          <p14:tracePt t="719583" x="8534400" y="4940300"/>
          <p14:tracePt t="719600" x="8597900" y="4933950"/>
          <p14:tracePt t="719616" x="8623300" y="4927600"/>
          <p14:tracePt t="719650" x="8623300" y="4921250"/>
          <p14:tracePt t="719667" x="8642350" y="4914900"/>
          <p14:tracePt t="719683" x="8712200" y="4908550"/>
          <p14:tracePt t="719700" x="8813800" y="4908550"/>
          <p14:tracePt t="719717" x="8890000" y="4908550"/>
          <p14:tracePt t="719734" x="8947150" y="4902200"/>
          <p14:tracePt t="719751" x="8972550" y="4889500"/>
          <p14:tracePt t="719774" x="9017000" y="4864100"/>
          <p14:tracePt t="719783" x="9029700" y="4857750"/>
          <p14:tracePt t="719800" x="9048750" y="4838700"/>
          <p14:tracePt t="719817" x="9080500" y="4794250"/>
          <p14:tracePt t="719834" x="9112250" y="4737100"/>
          <p14:tracePt t="719850" x="9156700" y="4578350"/>
          <p14:tracePt t="719867" x="9169400" y="4476750"/>
          <p14:tracePt t="719883" x="9188450" y="4362450"/>
          <p14:tracePt t="719900" x="9207500" y="4254500"/>
          <p14:tracePt t="719917" x="9232900" y="4146550"/>
          <p14:tracePt t="719934" x="9239250" y="4038600"/>
          <p14:tracePt t="719953" x="9245600" y="3949700"/>
          <p14:tracePt t="719968" x="9245600" y="3879850"/>
          <p14:tracePt t="719984" x="9232900" y="3803650"/>
          <p14:tracePt t="720000" x="9226550" y="3746500"/>
          <p14:tracePt t="720017" x="9207500" y="3676650"/>
          <p14:tracePt t="720034" x="9163050" y="3581400"/>
          <p14:tracePt t="720050" x="9099550" y="3467100"/>
          <p14:tracePt t="720067" x="9036050" y="3365500"/>
          <p14:tracePt t="720090" x="8928100" y="3219450"/>
          <p14:tracePt t="720102" x="8870950" y="3149600"/>
          <p14:tracePt t="720118" x="8820150" y="3092450"/>
          <p14:tracePt t="720137" x="8763000" y="3054350"/>
          <p14:tracePt t="720150" x="8718550" y="3035300"/>
          <p14:tracePt t="720167" x="8642350" y="3009900"/>
          <p14:tracePt t="720184" x="8572500" y="2990850"/>
          <p14:tracePt t="720200" x="8489950" y="2978150"/>
          <p14:tracePt t="720217" x="8369300" y="2946400"/>
          <p14:tracePt t="720234" x="8280400" y="2927350"/>
          <p14:tracePt t="720251" x="8191500" y="2908300"/>
          <p14:tracePt t="720267" x="8102600" y="2889250"/>
          <p14:tracePt t="720285" x="7905750" y="2889250"/>
          <p14:tracePt t="720300" x="7702550" y="2901950"/>
          <p14:tracePt t="720317" x="7486650" y="2933700"/>
          <p14:tracePt t="720334" x="7397750" y="2952750"/>
          <p14:tracePt t="720350" x="7118350" y="3009900"/>
          <p14:tracePt t="720367" x="6978650" y="3041650"/>
          <p14:tracePt t="720384" x="6864350" y="3086100"/>
          <p14:tracePt t="720401" x="6750050" y="3149600"/>
          <p14:tracePt t="720417" x="6673850" y="3200400"/>
          <p14:tracePt t="720434" x="6578600" y="3282950"/>
          <p14:tracePt t="720451" x="6521450" y="3352800"/>
          <p14:tracePt t="720467" x="6457950" y="3454400"/>
          <p14:tracePt t="720484" x="6419850" y="3524250"/>
          <p14:tracePt t="720502" x="6388100" y="3600450"/>
          <p14:tracePt t="720518" x="6375400" y="3670300"/>
          <p14:tracePt t="720534" x="6369050" y="3816350"/>
          <p14:tracePt t="720558" x="6375400" y="3924300"/>
          <p14:tracePt t="720567" x="6375400" y="3975100"/>
          <p14:tracePt t="720584" x="6381750" y="4019550"/>
          <p14:tracePt t="720601" x="6381750" y="4076700"/>
          <p14:tracePt t="720617" x="6381750" y="4127500"/>
          <p14:tracePt t="720634" x="6381750" y="4140200"/>
          <p14:tracePt t="720651" x="6381750" y="4146550"/>
          <p14:tracePt t="720667" x="6388100" y="4159250"/>
          <p14:tracePt t="720684" x="6388100" y="4171950"/>
          <p14:tracePt t="720701" x="6388100" y="4184650"/>
          <p14:tracePt t="720751" x="6394450" y="4184650"/>
          <p14:tracePt t="720784" x="6394450" y="4222750"/>
          <p14:tracePt t="720801" x="6375400" y="4254500"/>
          <p14:tracePt t="720818" x="6362700" y="4279900"/>
          <p14:tracePt t="720834" x="6343650" y="4298950"/>
          <p14:tracePt t="720851" x="6324600" y="4305300"/>
          <p14:tracePt t="720868" x="6292850" y="4311650"/>
          <p14:tracePt t="720884" x="6229350" y="4311650"/>
          <p14:tracePt t="720902" x="6203950" y="4305300"/>
          <p14:tracePt t="729818" x="6134100" y="4260850"/>
          <p14:tracePt t="729833" x="6000750" y="4184650"/>
          <p14:tracePt t="729862" x="5689600" y="4032250"/>
          <p14:tracePt t="729887" x="5378450" y="3886200"/>
          <p14:tracePt t="729897" x="5194300" y="3797300"/>
          <p14:tracePt t="729910" x="5130800" y="3771900"/>
          <p14:tracePt t="729926" x="5035550" y="3740150"/>
          <p14:tracePt t="729942" x="5003800" y="3727450"/>
          <p14:tracePt t="729964" x="4984750" y="3714750"/>
          <p14:tracePt t="729975" x="4959350" y="3702050"/>
          <p14:tracePt t="729992" x="4838700" y="3581400"/>
          <p14:tracePt t="730009" x="4667250" y="3409950"/>
          <p14:tracePt t="730025" x="4451350" y="3238500"/>
          <p14:tracePt t="730049" x="4070350" y="3016250"/>
          <p14:tracePt t="730059" x="3924300" y="2933700"/>
          <p14:tracePt t="730076" x="3873500" y="2908300"/>
          <p14:tracePt t="730095" x="3860800" y="2901950"/>
          <p14:tracePt t="730109" x="3854450" y="2895600"/>
          <p14:tracePt t="730125" x="3784600" y="2901950"/>
          <p14:tracePt t="730142" x="3619500" y="2914650"/>
          <p14:tracePt t="730159" x="3352800" y="2933700"/>
          <p14:tracePt t="730176" x="3105150" y="2952750"/>
          <p14:tracePt t="730200" x="2724150" y="2997200"/>
          <p14:tracePt t="730209" x="2667000" y="2997200"/>
          <p14:tracePt t="730238" x="2609850" y="2946400"/>
          <p14:tracePt t="730249" x="2597150" y="2914650"/>
          <p14:tracePt t="730268" x="2438400" y="2781300"/>
          <p14:tracePt t="730279" x="2305050" y="2692400"/>
          <p14:tracePt t="730292" x="2044700" y="2520950"/>
          <p14:tracePt t="730310" x="1778000" y="2305050"/>
          <p14:tracePt t="730335" x="1593850" y="1993900"/>
          <p14:tracePt t="730344" x="1593850" y="1905000"/>
          <p14:tracePt t="730359" x="1714500" y="1701800"/>
          <p14:tracePt t="730376" x="1854200" y="1530350"/>
          <p14:tracePt t="730392" x="1955800" y="1358900"/>
          <p14:tracePt t="730409" x="1981200" y="1200150"/>
          <p14:tracePt t="730428" x="1943100" y="1104900"/>
          <p14:tracePt t="730442" x="1917700" y="1098550"/>
          <p14:tracePt t="730460" x="1854200" y="1123950"/>
          <p14:tracePt t="730481" x="1784350" y="1219200"/>
          <p14:tracePt t="730492" x="1784350" y="1263650"/>
          <p14:tracePt t="730509" x="1822450" y="1377950"/>
          <p14:tracePt t="730526" x="1911350" y="1466850"/>
          <p14:tracePt t="730542" x="2082800" y="1574800"/>
          <p14:tracePt t="730569" x="2114550" y="1593850"/>
          <p14:tracePt t="730584" x="2127250" y="1593850"/>
          <p14:tracePt t="730593" x="2127250" y="1600200"/>
          <p14:tracePt t="730609" x="2133600" y="1600200"/>
          <p14:tracePt t="730626" x="2139950" y="1600200"/>
          <p14:tracePt t="730681" x="2146300" y="1593850"/>
          <p14:tracePt t="730693" x="2152650" y="1587500"/>
          <p14:tracePt t="730710" x="2165350" y="1568450"/>
          <p14:tracePt t="730727" x="2178050" y="1555750"/>
          <p14:tracePt t="730746" x="2178050" y="1549400"/>
          <p14:tracePt t="730794" x="2178050" y="1543050"/>
          <p14:tracePt t="730809" x="2178050" y="1524000"/>
          <p14:tracePt t="730831" x="2178050" y="1479550"/>
          <p14:tracePt t="730843" x="2178050" y="1441450"/>
          <p14:tracePt t="730859" x="2159000" y="1390650"/>
          <p14:tracePt t="730876" x="2127250" y="1339850"/>
          <p14:tracePt t="730893" x="2076450" y="1270000"/>
          <p14:tracePt t="730909" x="2000250" y="1187450"/>
          <p14:tracePt t="730926" x="1936750" y="1130300"/>
          <p14:tracePt t="730943" x="1879600" y="1079500"/>
          <p14:tracePt t="730960" x="1822450" y="1035050"/>
          <p14:tracePt t="730979" x="1733550" y="996950"/>
          <p14:tracePt t="730993" x="1689100" y="977900"/>
          <p14:tracePt t="731010" x="1663700" y="971550"/>
          <p14:tracePt t="731027" x="1657350" y="971550"/>
          <p14:tracePt t="732262" x="1657350" y="977900"/>
          <p14:tracePt t="732277" x="1619250" y="1073150"/>
          <p14:tracePt t="732294" x="1587500" y="1174750"/>
          <p14:tracePt t="732311" x="1600200" y="1295400"/>
          <p14:tracePt t="732327" x="1651000" y="1346200"/>
          <p14:tracePt t="732344" x="1670050" y="1358900"/>
          <p14:tracePt t="732361" x="1714500" y="1397000"/>
          <p14:tracePt t="732379" x="1727200" y="1409700"/>
          <p14:tracePt t="732394" x="1733550" y="1416050"/>
          <p14:tracePt t="732411" x="1733550" y="1422400"/>
          <p14:tracePt t="732464" x="1714500" y="1339850"/>
          <p14:tracePt t="732477" x="1676400" y="1250950"/>
          <p14:tracePt t="732494" x="1619250" y="1130300"/>
          <p14:tracePt t="732511" x="1568450" y="1028700"/>
          <p14:tracePt t="732530" x="1498600" y="889000"/>
          <p14:tracePt t="732544" x="1390650" y="730250"/>
          <p14:tracePt t="732561" x="1244600" y="603250"/>
          <p14:tracePt t="732578" x="1073150" y="488950"/>
          <p14:tracePt t="732594" x="927100" y="419100"/>
          <p14:tracePt t="732611" x="781050" y="387350"/>
          <p14:tracePt t="732628" x="654050" y="381000"/>
          <p14:tracePt t="732644" x="558800" y="425450"/>
          <p14:tracePt t="732661" x="482600" y="495300"/>
          <p14:tracePt t="732662" x="457200" y="533400"/>
          <p14:tracePt t="732678" x="425450" y="596900"/>
          <p14:tracePt t="732695" x="361950" y="774700"/>
          <p14:tracePt t="732718" x="304800" y="965200"/>
          <p14:tracePt t="732731" x="292100" y="1022350"/>
          <p14:tracePt t="732745" x="273050" y="1168400"/>
          <p14:tracePt t="732767" x="292100" y="1397000"/>
          <p14:tracePt t="732779" x="304800" y="1460500"/>
          <p14:tracePt t="732794" x="361950" y="1619250"/>
          <p14:tracePt t="732811" x="412750" y="1771650"/>
          <p14:tracePt t="732828" x="457200" y="1924050"/>
          <p14:tracePt t="732844" x="482600" y="2076450"/>
          <p14:tracePt t="732861" x="514350" y="2228850"/>
          <p14:tracePt t="732878" x="558800" y="2336800"/>
          <p14:tracePt t="732894" x="698500" y="2495550"/>
          <p14:tracePt t="732911" x="768350" y="2546350"/>
          <p14:tracePt t="732928" x="908050" y="2609850"/>
          <p14:tracePt t="732952" x="1301750" y="2616200"/>
          <p14:tracePt t="732961" x="1377950" y="2590800"/>
          <p14:tracePt t="732978" x="1492250" y="2501900"/>
          <p14:tracePt t="732994" x="1593850" y="2343150"/>
          <p14:tracePt t="733011" x="1663700" y="2165350"/>
          <p14:tracePt t="733028" x="1727200" y="1949450"/>
          <p14:tracePt t="733046" x="1778000" y="1689100"/>
          <p14:tracePt t="733062" x="1803400" y="1409700"/>
          <p14:tracePt t="733078" x="1809750" y="1155700"/>
          <p14:tracePt t="733094" x="1758950" y="946150"/>
          <p14:tracePt t="733111" x="1657350" y="774700"/>
          <p14:tracePt t="733128" x="1498600" y="609600"/>
          <p14:tracePt t="733145" x="1282700" y="457200"/>
          <p14:tracePt t="733162" x="1193800" y="412750"/>
          <p14:tracePt t="733187" x="1111250" y="393700"/>
          <p14:tracePt t="733198" x="1066800" y="400050"/>
          <p14:tracePt t="733214" x="958850" y="457200"/>
          <p14:tracePt t="733228" x="825500" y="577850"/>
          <p14:tracePt t="733245" x="647700" y="768350"/>
          <p14:tracePt t="733261" x="495300" y="933450"/>
          <p14:tracePt t="733278" x="355600" y="1085850"/>
          <p14:tracePt t="733295" x="247650" y="1219200"/>
          <p14:tracePt t="733311" x="184150" y="1320800"/>
          <p14:tracePt t="733328" x="133350" y="1428750"/>
          <p14:tracePt t="733345" x="82550" y="1562100"/>
          <p14:tracePt t="733371" x="57150" y="1911350"/>
          <p14:tracePt t="733382" x="76200" y="1987550"/>
          <p14:tracePt t="733395" x="139700" y="2101850"/>
          <p14:tracePt t="733411" x="228600" y="2184400"/>
          <p14:tracePt t="733428" x="336550" y="2241550"/>
          <p14:tracePt t="733446" x="501650" y="2279650"/>
          <p14:tracePt t="733462" x="692150" y="2292350"/>
          <p14:tracePt t="733478" x="882650" y="2286000"/>
          <p14:tracePt t="733495" x="1079500" y="2247900"/>
          <p14:tracePt t="733513" x="1206500" y="2171700"/>
          <p14:tracePt t="733528" x="1244600" y="2063750"/>
          <p14:tracePt t="733545" x="1257300" y="1924050"/>
          <p14:tracePt t="733562" x="1244600" y="1771650"/>
          <p14:tracePt t="733578" x="1212850" y="1593850"/>
          <p14:tracePt t="733600" x="1143000" y="1295400"/>
          <p14:tracePt t="733612" x="1123950" y="1200150"/>
          <p14:tracePt t="733629" x="977900" y="882650"/>
          <p14:tracePt t="733645" x="800100" y="704850"/>
          <p14:tracePt t="733661" x="660400" y="603250"/>
          <p14:tracePt t="733678" x="584200" y="546100"/>
          <p14:tracePt t="733695" x="565150" y="533400"/>
          <p14:tracePt t="733745" x="565150" y="539750"/>
          <p14:tracePt t="733762" x="558800" y="546100"/>
          <p14:tracePt t="733779" x="520700" y="565150"/>
          <p14:tracePt t="733795" x="438150" y="596900"/>
          <p14:tracePt t="733812" x="355600" y="622300"/>
          <p14:tracePt t="733829" x="298450" y="635000"/>
          <p14:tracePt t="733847" x="285750" y="641350"/>
          <p14:tracePt t="733880" x="285750" y="666750"/>
          <p14:tracePt t="733895" x="285750" y="717550"/>
          <p14:tracePt t="733912" x="266700" y="838200"/>
          <p14:tracePt t="733946" x="184150" y="1111250"/>
          <p14:tracePt t="733962" x="165100" y="1250950"/>
          <p14:tracePt t="733979" x="165100" y="1352550"/>
          <p14:tracePt t="733995" x="203200" y="1441450"/>
          <p14:tracePt t="734012" x="266700" y="1511300"/>
          <p14:tracePt t="734028" x="368300" y="1631950"/>
          <p14:tracePt t="734045" x="457200" y="1746250"/>
          <p14:tracePt t="734062" x="520700" y="1873250"/>
          <p14:tracePt t="734079" x="571500" y="1987550"/>
          <p14:tracePt t="734095" x="609600" y="2063750"/>
          <p14:tracePt t="734112" x="628650" y="2082800"/>
          <p14:tracePt t="734279" x="635000" y="2070100"/>
          <p14:tracePt t="734296" x="654050" y="2025650"/>
          <p14:tracePt t="734312" x="679450" y="1955800"/>
          <p14:tracePt t="734329" x="704850" y="1885950"/>
          <p14:tracePt t="734351" x="762000" y="1701800"/>
          <p14:tracePt t="734362" x="819150" y="1549400"/>
          <p14:tracePt t="734379" x="882650" y="1377950"/>
          <p14:tracePt t="734401" x="914400" y="1270000"/>
          <p14:tracePt t="734402" x="927100" y="1225550"/>
          <p14:tracePt t="734413" x="933450" y="1174750"/>
          <p14:tracePt t="734436" x="946150" y="1085850"/>
          <p14:tracePt t="734447" x="946150" y="1073150"/>
          <p14:tracePt t="734462" x="952500" y="1047750"/>
          <p14:tracePt t="734479" x="958850" y="1035050"/>
          <p14:tracePt t="734496" x="965200" y="1022350"/>
          <p14:tracePt t="735014" x="933450" y="1009650"/>
          <p14:tracePt t="735030" x="825500" y="984250"/>
          <p14:tracePt t="735046" x="742950" y="952500"/>
          <p14:tracePt t="735063" x="692150" y="933450"/>
          <p14:tracePt t="735080" x="666750" y="914400"/>
          <p14:tracePt t="735096" x="641350" y="901700"/>
          <p14:tracePt t="735113" x="603250" y="889000"/>
          <p14:tracePt t="735130" x="558800" y="889000"/>
          <p14:tracePt t="735146" x="546100" y="889000"/>
          <p14:tracePt t="735351" x="539750" y="889000"/>
          <p14:tracePt t="735363" x="533400" y="889000"/>
          <p14:tracePt t="735586" x="546100" y="889000"/>
          <p14:tracePt t="735597" x="565150" y="895350"/>
          <p14:tracePt t="735623" x="704850" y="895350"/>
          <p14:tracePt t="735631" x="755650" y="895350"/>
          <p14:tracePt t="735647" x="825500" y="895350"/>
          <p14:tracePt t="735664" x="895350" y="895350"/>
          <p14:tracePt t="735680" x="990600" y="889000"/>
          <p14:tracePt t="735697" x="1136650" y="876300"/>
          <p14:tracePt t="735714" x="1212850" y="869950"/>
          <p14:tracePt t="735730" x="1295400" y="863600"/>
          <p14:tracePt t="735747" x="1339850" y="857250"/>
          <p14:tracePt t="735764" x="1371600" y="857250"/>
          <p14:tracePt t="735780" x="1397000" y="850900"/>
          <p14:tracePt t="735798" x="1409700" y="850900"/>
          <p14:tracePt t="735814" x="1428750" y="844550"/>
          <p14:tracePt t="735831" x="1454150" y="838200"/>
          <p14:tracePt t="735855" x="1479550" y="812800"/>
          <p14:tracePt t="735866" x="1485900" y="793750"/>
          <p14:tracePt t="735880" x="1492250" y="781050"/>
          <p14:tracePt t="735897" x="1498600" y="768350"/>
          <p14:tracePt t="735914" x="1504950" y="762000"/>
          <p14:tracePt t="735930" x="1504950" y="755650"/>
          <p14:tracePt t="735949" x="1504950" y="749300"/>
          <p14:tracePt t="735964" x="1485900" y="730250"/>
          <p14:tracePt t="735980" x="1460500" y="717550"/>
          <p14:tracePt t="735997" x="1422400" y="692150"/>
          <p14:tracePt t="736014" x="1384300" y="673100"/>
          <p14:tracePt t="736036" x="1346200" y="654050"/>
          <p14:tracePt t="736047" x="1339850" y="647700"/>
          <p14:tracePt t="736066" x="1320800" y="641350"/>
          <p14:tracePt t="736080" x="1301750" y="641350"/>
          <p14:tracePt t="736097" x="1257300" y="641350"/>
          <p14:tracePt t="736114" x="1162050" y="641350"/>
          <p14:tracePt t="736130" x="1028700" y="654050"/>
          <p14:tracePt t="736147" x="965200" y="660400"/>
          <p14:tracePt t="736164" x="920750" y="666750"/>
          <p14:tracePt t="736182" x="901700" y="673100"/>
          <p14:tracePt t="736199" x="895350" y="673100"/>
          <p14:tracePt t="736220" x="793750" y="711200"/>
          <p14:tracePt t="736230" x="742950" y="730250"/>
          <p14:tracePt t="736247" x="628650" y="774700"/>
          <p14:tracePt t="736264" x="533400" y="819150"/>
          <p14:tracePt t="736281" x="488950" y="850900"/>
          <p14:tracePt t="736298" x="469900" y="863600"/>
          <p14:tracePt t="736364" x="488950" y="889000"/>
          <p14:tracePt t="736381" x="527050" y="933450"/>
          <p14:tracePt t="736397" x="552450" y="971550"/>
          <p14:tracePt t="736414" x="584200" y="1009650"/>
          <p14:tracePt t="736431" x="622300" y="1041400"/>
          <p14:tracePt t="736447" x="654050" y="1054100"/>
          <p14:tracePt t="736464" x="685800" y="1054100"/>
          <p14:tracePt t="736481" x="749300" y="1054100"/>
          <p14:tracePt t="736509" x="895350" y="1022350"/>
          <p14:tracePt t="736517" x="946150" y="1016000"/>
          <p14:tracePt t="736531" x="1009650" y="1009650"/>
          <p14:tracePt t="736548" x="1016000" y="1009650"/>
          <p14:tracePt t="737305" x="1009650" y="984250"/>
          <p14:tracePt t="737315" x="1003300" y="977900"/>
          <p14:tracePt t="737331" x="1003300" y="971550"/>
          <p14:tracePt t="737586" x="1028700" y="952500"/>
          <p14:tracePt t="737598" x="1047750" y="946150"/>
          <p14:tracePt t="737615" x="1079500" y="939800"/>
          <p14:tracePt t="737631" x="1117600" y="927100"/>
          <p14:tracePt t="737648" x="1149350" y="920750"/>
          <p14:tracePt t="737674" x="1181100" y="914400"/>
          <p14:tracePt t="737685" x="1187450" y="914400"/>
          <p14:tracePt t="737713" x="1219200" y="908050"/>
          <p14:tracePt t="737732" x="1276350" y="901700"/>
          <p14:tracePt t="737754" x="1339850" y="901700"/>
          <p14:tracePt t="737766" x="1371600" y="901700"/>
          <p14:tracePt t="737782" x="1390650" y="895350"/>
          <p14:tracePt t="737799" x="1428750" y="889000"/>
          <p14:tracePt t="737821" x="1492250" y="882650"/>
          <p14:tracePt t="737832" x="1511300" y="882650"/>
          <p14:tracePt t="737848" x="1562100" y="882650"/>
          <p14:tracePt t="737865" x="1651000" y="882650"/>
          <p14:tracePt t="737882" x="1720850" y="876300"/>
          <p14:tracePt t="737899" x="1752600" y="863600"/>
          <p14:tracePt t="737916" x="1790700" y="850900"/>
          <p14:tracePt t="737932" x="1841500" y="838200"/>
          <p14:tracePt t="737949" x="2095500" y="850900"/>
          <p14:tracePt t="737965" x="2393950" y="889000"/>
          <p14:tracePt t="737982" x="2724150" y="927100"/>
          <p14:tracePt t="737998" x="3067050" y="971550"/>
          <p14:tracePt t="738015" x="3276600" y="984250"/>
          <p14:tracePt t="738032" x="3403600" y="977900"/>
          <p14:tracePt t="738048" x="3454400" y="952500"/>
          <p14:tracePt t="738065" x="3486150" y="933450"/>
          <p14:tracePt t="738082" x="3498850" y="920750"/>
          <p14:tracePt t="738099" x="3505200" y="920750"/>
          <p14:tracePt t="738328" x="3511550" y="908050"/>
          <p14:tracePt t="738339" x="3524250" y="901700"/>
          <p14:tracePt t="738355" x="3568700" y="882650"/>
          <p14:tracePt t="738366" x="3638550" y="857250"/>
          <p14:tracePt t="738382" x="3752850" y="844550"/>
          <p14:tracePt t="738399" x="3848100" y="838200"/>
          <p14:tracePt t="738418" x="3911600" y="838200"/>
          <p14:tracePt t="738432" x="3956050" y="838200"/>
          <p14:tracePt t="738449" x="3975100" y="838200"/>
          <p14:tracePt t="738468" x="4006850" y="838200"/>
          <p14:tracePt t="738483" x="4032250" y="838200"/>
          <p14:tracePt t="738499" x="4083050" y="850900"/>
          <p14:tracePt t="738516" x="4146550" y="863600"/>
          <p14:tracePt t="738532" x="4241800" y="876300"/>
          <p14:tracePt t="738549" x="4279900" y="882650"/>
          <p14:tracePt t="738566" x="4298950" y="882650"/>
          <p14:tracePt t="738583" x="4305300" y="882650"/>
          <p14:tracePt t="738632" x="4318000" y="895350"/>
          <p14:tracePt t="738649" x="4324350" y="901700"/>
          <p14:tracePt t="738666" x="4343400" y="908050"/>
          <p14:tracePt t="738683" x="4362450" y="914400"/>
          <p14:tracePt t="738706" x="4375150" y="914400"/>
          <p14:tracePt t="738716" x="4381500" y="914400"/>
          <p14:tracePt t="738733" x="4387850" y="901700"/>
          <p14:tracePt t="738749" x="4387850" y="895350"/>
          <p14:tracePt t="738766" x="4387850" y="889000"/>
          <p14:tracePt t="738783" x="4381500" y="889000"/>
          <p14:tracePt t="738799" x="4368800" y="882650"/>
          <p14:tracePt t="738816" x="4324350" y="882650"/>
          <p14:tracePt t="738833" x="4279900" y="882650"/>
          <p14:tracePt t="738850" x="4248150" y="882650"/>
          <p14:tracePt t="738866" x="4191000" y="889000"/>
          <p14:tracePt t="738883" x="4165600" y="895350"/>
          <p14:tracePt t="738899" x="4133850" y="901700"/>
          <p14:tracePt t="738916" x="4076700" y="901700"/>
          <p14:tracePt t="738934" x="4006850" y="901700"/>
          <p14:tracePt t="738950" x="3943350" y="908050"/>
          <p14:tracePt t="738966" x="3924300" y="914400"/>
          <p14:tracePt t="738989" x="3917950" y="914400"/>
          <p14:tracePt t="739050" x="3879850" y="933450"/>
          <p14:tracePt t="739066" x="3822700" y="965200"/>
          <p14:tracePt t="739089" x="3810000" y="971550"/>
          <p14:tracePt t="742502" x="3810000" y="958850"/>
          <p14:tracePt t="742519" x="3810000" y="927100"/>
          <p14:tracePt t="742536" x="3784600" y="889000"/>
          <p14:tracePt t="742553" x="3721100" y="850900"/>
          <p14:tracePt t="742569" x="3600450" y="825500"/>
          <p14:tracePt t="742589" x="3244850" y="850900"/>
          <p14:tracePt t="742602" x="2997200" y="920750"/>
          <p14:tracePt t="742619" x="2946400" y="952500"/>
          <p14:tracePt t="742669" x="2940050" y="952500"/>
          <p14:tracePt t="742686" x="2933700" y="958850"/>
          <p14:tracePt t="742703" x="2914650" y="971550"/>
          <p14:tracePt t="742719" x="2895600" y="990600"/>
          <p14:tracePt t="742736" x="2889250" y="1009650"/>
          <p14:tracePt t="742753" x="2889250" y="1016000"/>
          <p14:tracePt t="742769" x="2889250" y="1022350"/>
          <p14:tracePt t="742786" x="2914650" y="1022350"/>
          <p14:tracePt t="742803" x="2946400" y="1016000"/>
          <p14:tracePt t="742829" x="2965450" y="1003300"/>
          <p14:tracePt t="742840" x="2971800" y="1003300"/>
          <p14:tracePt t="742855" x="2978150" y="996950"/>
          <p14:tracePt t="742871" x="3022600" y="977900"/>
          <p14:tracePt t="742887" x="3067050" y="965200"/>
          <p14:tracePt t="742903" x="3136900" y="946150"/>
          <p14:tracePt t="742923" x="3206750" y="939800"/>
          <p14:tracePt t="742936" x="3282950" y="933450"/>
          <p14:tracePt t="742953" x="3384550" y="927100"/>
          <p14:tracePt t="742969" x="3403600" y="920750"/>
          <p14:tracePt t="743062" x="3435350" y="920750"/>
          <p14:tracePt t="743087" x="3460750" y="927100"/>
          <p14:tracePt t="743103" x="3473450" y="927100"/>
          <p14:tracePt t="743120" x="3486150" y="927100"/>
          <p14:tracePt t="743136" x="3498850" y="927100"/>
          <p14:tracePt t="743153" x="3530600" y="920750"/>
          <p14:tracePt t="743170" x="3556000" y="914400"/>
          <p14:tracePt t="743187" x="3587750" y="901700"/>
          <p14:tracePt t="743206" x="3619500" y="889000"/>
          <p14:tracePt t="743220" x="3644900" y="869950"/>
          <p14:tracePt t="743237" x="3663950" y="844550"/>
          <p14:tracePt t="743255" x="3670300" y="819150"/>
          <p14:tracePt t="743271" x="3670300" y="793750"/>
          <p14:tracePt t="743272" x="3670300" y="787400"/>
          <p14:tracePt t="743296" x="3670300" y="755650"/>
          <p14:tracePt t="743337" x="3657600" y="755650"/>
          <p14:tracePt t="743353" x="3644900" y="749300"/>
          <p14:tracePt t="743370" x="3619500" y="742950"/>
          <p14:tracePt t="743387" x="3568700" y="730250"/>
          <p14:tracePt t="743403" x="3524250" y="730250"/>
          <p14:tracePt t="743420" x="3454400" y="723900"/>
          <p14:tracePt t="743446" x="3371850" y="723900"/>
          <p14:tracePt t="743453" x="3359150" y="723900"/>
          <p14:tracePt t="743470" x="3346450" y="723900"/>
          <p14:tracePt t="743511" x="3333750" y="736600"/>
          <p14:tracePt t="743520" x="3314700" y="755650"/>
          <p14:tracePt t="743537" x="3282950" y="787400"/>
          <p14:tracePt t="743553" x="3225800" y="831850"/>
          <p14:tracePt t="743570" x="3200400" y="857250"/>
          <p14:tracePt t="743587" x="3187700" y="889000"/>
          <p14:tracePt t="743604" x="3187700" y="895350"/>
          <p14:tracePt t="743623" x="3200400" y="901700"/>
          <p14:tracePt t="743637" x="3219450" y="908050"/>
          <p14:tracePt t="743654" x="3289300" y="914400"/>
          <p14:tracePt t="743675" x="3371850" y="927100"/>
          <p14:tracePt t="743687" x="3390900" y="927100"/>
          <p14:tracePt t="743703" x="3416300" y="927100"/>
          <p14:tracePt t="743720" x="3448050" y="914400"/>
          <p14:tracePt t="743737" x="3511550" y="901700"/>
          <p14:tracePt t="743759" x="3606800" y="882650"/>
          <p14:tracePt t="743770" x="3638550" y="876300"/>
          <p14:tracePt t="743787" x="3708400" y="850900"/>
          <p14:tracePt t="743804" x="3714750" y="844550"/>
          <p14:tracePt t="743820" x="3721100" y="844550"/>
          <p14:tracePt t="743947" x="3721100" y="850900"/>
          <p14:tracePt t="743955" x="3721100" y="857250"/>
          <p14:tracePt t="743981" x="3721100" y="882650"/>
          <p14:tracePt t="743988" x="3721100" y="889000"/>
          <p14:tracePt t="744004" x="3727450" y="908050"/>
          <p14:tracePt t="744021" x="3740150" y="920750"/>
          <p14:tracePt t="744039" x="3752850" y="927100"/>
          <p14:tracePt t="744054" x="3759200" y="933450"/>
          <p14:tracePt t="744137" x="3765550" y="933450"/>
          <p14:tracePt t="744154" x="3803650" y="933450"/>
          <p14:tracePt t="744171" x="3898900" y="933450"/>
          <p14:tracePt t="744187" x="4076700" y="946150"/>
          <p14:tracePt t="744204" x="4292600" y="965200"/>
          <p14:tracePt t="744233" x="4730750" y="1003300"/>
          <p14:tracePt t="744239" x="4768850" y="1003300"/>
          <p14:tracePt t="744254" x="4787900" y="1003300"/>
          <p14:tracePt t="744272" x="4787900" y="996950"/>
          <p14:tracePt t="744287" x="4787900" y="990600"/>
          <p14:tracePt t="744321" x="4787900" y="984250"/>
          <p14:tracePt t="744371" x="4781550" y="971550"/>
          <p14:tracePt t="744388" x="4756150" y="958850"/>
          <p14:tracePt t="744406" x="4667250" y="914400"/>
          <p14:tracePt t="744422" x="4572000" y="876300"/>
          <p14:tracePt t="744439" x="4464050" y="831850"/>
          <p14:tracePt t="744455" x="4356100" y="774700"/>
          <p14:tracePt t="744483" x="4241800" y="717550"/>
          <p14:tracePt t="744493" x="4165600" y="679450"/>
          <p14:tracePt t="744504" x="4152900" y="673100"/>
          <p14:tracePt t="744521" x="4095750" y="660400"/>
          <p14:tracePt t="744538" x="4038600" y="660400"/>
          <p14:tracePt t="744554" x="3968750" y="679450"/>
          <p14:tracePt t="744571" x="3879850" y="717550"/>
          <p14:tracePt t="744588" x="3803650" y="755650"/>
          <p14:tracePt t="744606" x="3784600" y="774700"/>
          <p14:tracePt t="744694" x="3784600" y="781050"/>
          <p14:tracePt t="744704" x="3790950" y="781050"/>
          <p14:tracePt t="744721" x="3841750" y="800100"/>
          <p14:tracePt t="744738" x="3937000" y="838200"/>
          <p14:tracePt t="744764" x="4152900" y="895350"/>
          <p14:tracePt t="744773" x="4191000" y="901700"/>
          <p14:tracePt t="744788" x="4248150" y="901700"/>
          <p14:tracePt t="744805" x="4273550" y="901700"/>
          <p14:tracePt t="744822" x="4286250" y="901700"/>
          <p14:tracePt t="744842" x="4292600" y="901700"/>
          <p14:tracePt t="744950" x="4292600" y="895350"/>
          <p14:tracePt t="744957" x="4305300" y="889000"/>
          <p14:tracePt t="744971" x="4311650" y="882650"/>
          <p14:tracePt t="744988" x="4324350" y="869950"/>
          <p14:tracePt t="745004" x="4324350" y="863600"/>
          <p14:tracePt t="745481" x="4324350" y="901700"/>
          <p14:tracePt t="745488" x="4324350" y="996950"/>
          <p14:tracePt t="745511" x="4311650" y="1257300"/>
          <p14:tracePt t="745522" x="4298950" y="1543050"/>
          <p14:tracePt t="745538" x="4279900" y="1898650"/>
          <p14:tracePt t="745555" x="4273550" y="2317750"/>
          <p14:tracePt t="745572" x="4324350" y="2654300"/>
          <p14:tracePt t="745592" x="4425950" y="3181350"/>
          <p14:tracePt t="745606" x="4445000" y="3359150"/>
          <p14:tracePt t="745623" x="4438650" y="3644900"/>
          <p14:tracePt t="745625" x="4413250" y="3822700"/>
          <p14:tracePt t="745639" x="4375150" y="4000500"/>
          <p14:tracePt t="745655" x="4305300" y="4298950"/>
          <p14:tracePt t="745672" x="4254500" y="4527550"/>
          <p14:tracePt t="745688" x="4229100" y="4629150"/>
          <p14:tracePt t="745739" x="4241800" y="4603750"/>
          <p14:tracePt t="745757" x="4267200" y="4527550"/>
          <p14:tracePt t="745772" x="4292600" y="4476750"/>
          <p14:tracePt t="745788" x="4311650" y="4470400"/>
          <p14:tracePt t="745806" x="4311650" y="4464050"/>
          <p14:tracePt t="745822" x="4324350" y="4451350"/>
          <p14:tracePt t="745838" x="4394200" y="4349750"/>
          <p14:tracePt t="745856" x="4438650" y="4248150"/>
          <p14:tracePt t="745872" x="4451350" y="4152900"/>
          <p14:tracePt t="745889" x="4438650" y="4083050"/>
          <p14:tracePt t="745905" x="4368800" y="4000500"/>
          <p14:tracePt t="745922" x="4267200" y="3924300"/>
          <p14:tracePt t="745968" x="3956050" y="3765550"/>
          <p14:tracePt t="745980" x="3905250" y="3733800"/>
          <p14:tracePt t="746003" x="3714750" y="3606800"/>
          <p14:tracePt t="746022" x="3467100" y="3511550"/>
          <p14:tracePt t="746039" x="3175000" y="3435350"/>
          <p14:tracePt t="746055" x="2819400" y="3371850"/>
          <p14:tracePt t="746073" x="2590800" y="3352800"/>
          <p14:tracePt t="746091" x="2368550" y="3359150"/>
          <p14:tracePt t="746106" x="2298700" y="3365500"/>
          <p14:tracePt t="746122" x="2235200" y="3371850"/>
          <p14:tracePt t="746139" x="2127250" y="3390900"/>
          <p14:tracePt t="746155" x="1955800" y="3422650"/>
          <p14:tracePt t="746173" x="1771650" y="3454400"/>
          <p14:tracePt t="746189" x="1606550" y="3511550"/>
          <p14:tracePt t="746207" x="1562100" y="3581400"/>
          <p14:tracePt t="746222" x="1581150" y="3676650"/>
          <p14:tracePt t="746254" x="1752600" y="3911600"/>
          <p14:tracePt t="746268" x="1816100" y="4032250"/>
          <p14:tracePt t="746281" x="1847850" y="4102100"/>
          <p14:tracePt t="746289" x="1885950" y="4184650"/>
          <p14:tracePt t="746306" x="1974850" y="4330700"/>
          <p14:tracePt t="746336" x="2355850" y="4692650"/>
          <p14:tracePt t="746346" x="2476500" y="4762500"/>
          <p14:tracePt t="746355" x="2736850" y="4876800"/>
          <p14:tracePt t="746373" x="3105150" y="4997450"/>
          <p14:tracePt t="746392" x="3524250" y="5099050"/>
          <p14:tracePt t="746406" x="3905250" y="5175250"/>
          <p14:tracePt t="746426" x="4343400" y="5257800"/>
          <p14:tracePt t="746440" x="4724400" y="5327650"/>
          <p14:tracePt t="746461" x="5422900" y="5473700"/>
          <p14:tracePt t="746472" x="5689600" y="5530850"/>
          <p14:tracePt t="746490" x="6242050" y="5638800"/>
          <p14:tracePt t="746507" x="6927850" y="5740400"/>
          <p14:tracePt t="746508" x="7232650" y="5772150"/>
          <p14:tracePt t="746526" x="7962900" y="5803900"/>
          <p14:tracePt t="746539" x="8255000" y="5803900"/>
          <p14:tracePt t="746556" x="8826500" y="5765800"/>
          <p14:tracePt t="746557" x="9112250" y="5727700"/>
          <p14:tracePt t="746573" x="9563100" y="5638800"/>
          <p14:tracePt t="746589" x="9893300" y="5588000"/>
          <p14:tracePt t="746606" x="10217150" y="5562600"/>
          <p14:tracePt t="746623" x="10528300" y="5562600"/>
          <p14:tracePt t="746639" x="10737850" y="5556250"/>
          <p14:tracePt t="746668" x="10795000" y="5397500"/>
          <p14:tracePt t="746682" x="10763250" y="5321300"/>
          <p14:tracePt t="746693" x="10623550" y="5099050"/>
          <p14:tracePt t="746707" x="10560050" y="5010150"/>
          <p14:tracePt t="746723" x="10496550" y="4908550"/>
          <p14:tracePt t="746739" x="10490200" y="4870450"/>
          <p14:tracePt t="746756" x="10490200" y="4857750"/>
          <p14:tracePt t="746773" x="10483850" y="4838700"/>
          <p14:tracePt t="746791" x="10445750" y="4775200"/>
          <p14:tracePt t="746818" x="10204450" y="4610100"/>
          <p14:tracePt t="746829" x="10083800" y="4552950"/>
          <p14:tracePt t="746842" x="9829800" y="4464050"/>
          <p14:tracePt t="746856" x="9569450" y="4406900"/>
          <p14:tracePt t="746873" x="9398000" y="4394200"/>
          <p14:tracePt t="746897" x="9302750" y="4413250"/>
          <p14:tracePt t="746906" x="9283700" y="4419600"/>
          <p14:tracePt t="746926" x="9239250" y="4432300"/>
          <p14:tracePt t="746939" x="9137650" y="4438650"/>
          <p14:tracePt t="746956" x="8934450" y="4432300"/>
          <p14:tracePt t="746973" x="8718550" y="4413250"/>
          <p14:tracePt t="746990" x="8477250" y="4400550"/>
          <p14:tracePt t="747006" x="8229600" y="4381500"/>
          <p14:tracePt t="747023" x="7994650" y="4362450"/>
          <p14:tracePt t="747040" x="7950200" y="4349750"/>
          <p14:tracePt t="747056" x="7886700" y="4337050"/>
          <p14:tracePt t="747073" x="7747000" y="4318000"/>
          <p14:tracePt t="747090" x="7518400" y="4292600"/>
          <p14:tracePt t="747106" x="7219950" y="4260850"/>
          <p14:tracePt t="747129" x="6743700" y="4216400"/>
          <p14:tracePt t="747140" x="6642100" y="4197350"/>
          <p14:tracePt t="747166" x="6483350" y="4152900"/>
          <p14:tracePt t="747178" x="6477000" y="4146550"/>
          <p14:tracePt t="747243" x="6470650" y="4146550"/>
          <p14:tracePt t="747257" x="6451600" y="4152900"/>
          <p14:tracePt t="747276" x="6432550" y="4165600"/>
          <p14:tracePt t="747340" x="6432550" y="4171950"/>
          <p14:tracePt t="747374" x="6413500" y="4191000"/>
          <p14:tracePt t="747390" x="6350000" y="4235450"/>
          <p14:tracePt t="747406" x="6273800" y="4273550"/>
          <p14:tracePt t="747423" x="6229350" y="4292600"/>
          <p14:tracePt t="747440" x="6210300" y="4298950"/>
          <p14:tracePt t="747457" x="6203950" y="4311650"/>
          <p14:tracePt t="747473" x="6197600" y="4318000"/>
          <p14:tracePt t="747490" x="6165850" y="4337050"/>
          <p14:tracePt t="747507" x="5975350" y="4394200"/>
          <p14:tracePt t="747523" x="5784850" y="4425950"/>
          <p14:tracePt t="747540" x="5619750" y="4451350"/>
          <p14:tracePt t="747557" x="5492750" y="4470400"/>
          <p14:tracePt t="747575" x="5461000" y="4476750"/>
          <p14:tracePt t="747634" x="5461000" y="4483100"/>
          <p14:tracePt t="747657" x="5441950" y="4546600"/>
          <p14:tracePt t="747673" x="5429250" y="4597400"/>
          <p14:tracePt t="747690" x="5429250" y="4654550"/>
          <p14:tracePt t="747707" x="5441950" y="4679950"/>
          <p14:tracePt t="747723" x="5448300" y="4699000"/>
          <p14:tracePt t="747740" x="5454650" y="4705350"/>
          <p14:tracePt t="747757" x="5492750" y="4724400"/>
          <p14:tracePt t="747774" x="5575300" y="4756150"/>
          <p14:tracePt t="747793" x="5772150" y="4832350"/>
          <p14:tracePt t="747810" x="5975350" y="4902200"/>
          <p14:tracePt t="747827" x="6165850" y="4978400"/>
          <p14:tracePt t="747840" x="6267450" y="5010150"/>
          <p14:tracePt t="747857" x="6324600" y="5029200"/>
          <p14:tracePt t="749983" x="6267450" y="5010150"/>
          <p14:tracePt t="749995" x="6102350" y="4946650"/>
          <p14:tracePt t="750025" x="5708650" y="4876800"/>
          <p14:tracePt t="750045" x="5410200" y="4870450"/>
          <p14:tracePt t="750059" x="5321300" y="4876800"/>
          <p14:tracePt t="750092" x="5314950" y="4876800"/>
          <p14:tracePt t="750109" x="5276850" y="4857750"/>
          <p14:tracePt t="750126" x="5162550" y="4813300"/>
          <p14:tracePt t="750142" x="4984750" y="4787900"/>
          <p14:tracePt t="750159" x="4845050" y="4787900"/>
          <p14:tracePt t="750176" x="4737100" y="4781550"/>
          <p14:tracePt t="750193" x="4718050" y="4781550"/>
          <p14:tracePt t="750229" x="4711700" y="4781550"/>
          <p14:tracePt t="750243" x="4705350" y="4794250"/>
          <p14:tracePt t="750269" x="4622800" y="4953000"/>
          <p14:tracePt t="750284" x="4591050" y="5016500"/>
          <p14:tracePt t="750299" x="4584700" y="5029200"/>
          <p14:tracePt t="750310" x="4584700" y="5048250"/>
          <p14:tracePt t="750326" x="4591050" y="5048250"/>
          <p14:tracePt t="750342" x="4699000" y="5054600"/>
          <p14:tracePt t="750364" x="5010150" y="5054600"/>
          <p14:tracePt t="750376" x="5105400" y="5048250"/>
          <p14:tracePt t="750393" x="5365750" y="5029200"/>
          <p14:tracePt t="750409" x="5607050" y="5010150"/>
          <p14:tracePt t="750426" x="5918200" y="4997450"/>
          <p14:tracePt t="750448" x="6457950" y="4965700"/>
          <p14:tracePt t="750459" x="6686550" y="4946650"/>
          <p14:tracePt t="750476" x="7143750" y="4883150"/>
          <p14:tracePt t="750493" x="7512050" y="4826000"/>
          <p14:tracePt t="750510" x="8026400" y="4737100"/>
          <p14:tracePt t="750526" x="8286750" y="4679950"/>
          <p14:tracePt t="750543" x="8528050" y="4597400"/>
          <p14:tracePt t="750559" x="8731250" y="4502150"/>
          <p14:tracePt t="750576" x="8864600" y="4406900"/>
          <p14:tracePt t="750593" x="8978900" y="4279900"/>
          <p14:tracePt t="750609" x="9055100" y="4159250"/>
          <p14:tracePt t="750626" x="9118600" y="4032250"/>
          <p14:tracePt t="750643" x="9156700" y="3911600"/>
          <p14:tracePt t="750659" x="9156700" y="3835400"/>
          <p14:tracePt t="750683" x="9099550" y="3759200"/>
          <p14:tracePt t="750694" x="9023350" y="3733800"/>
          <p14:tracePt t="750709" x="8966200" y="3727450"/>
          <p14:tracePt t="750726" x="8801100" y="3727450"/>
          <p14:tracePt t="750742" x="8566150" y="3727450"/>
          <p14:tracePt t="750760" x="8382000" y="3733800"/>
          <p14:tracePt t="750776" x="8185150" y="3746500"/>
          <p14:tracePt t="750793" x="8013700" y="3765550"/>
          <p14:tracePt t="750810" x="7842250" y="3778250"/>
          <p14:tracePt t="750826" x="7696200" y="3797300"/>
          <p14:tracePt t="750843" x="7600950" y="3829050"/>
          <p14:tracePt t="750869" x="7556500" y="3886200"/>
          <p14:tracePt t="750879" x="7556500" y="3905250"/>
          <p14:tracePt t="750893" x="7581900" y="3975100"/>
          <p14:tracePt t="750913" x="7683500" y="4095750"/>
          <p14:tracePt t="750926" x="7715250" y="4127500"/>
          <p14:tracePt t="750943" x="7810500" y="4216400"/>
          <p14:tracePt t="750961" x="7962900" y="4298950"/>
          <p14:tracePt t="750979" x="8045450" y="4330700"/>
          <p14:tracePt t="750993" x="8128000" y="4343400"/>
          <p14:tracePt t="751021" x="8242300" y="4343400"/>
          <p14:tracePt t="751033" x="8267700" y="4343400"/>
          <p14:tracePt t="751043" x="8274050" y="4343400"/>
          <p14:tracePt t="753066" x="8274050" y="4337050"/>
          <p14:tracePt t="753078" x="8261350" y="4318000"/>
          <p14:tracePt t="753095" x="8197850" y="4248150"/>
          <p14:tracePt t="753112" x="8134350" y="4171950"/>
          <p14:tracePt t="753131" x="8070850" y="4095750"/>
          <p14:tracePt t="753145" x="8001000" y="4013200"/>
          <p14:tracePt t="753162" x="7924800" y="3924300"/>
          <p14:tracePt t="753178" x="7848600" y="3829050"/>
          <p14:tracePt t="753195" x="7759700" y="3733800"/>
          <p14:tracePt t="753215" x="7626350" y="3594100"/>
          <p14:tracePt t="753228" x="7588250" y="3556000"/>
          <p14:tracePt t="753245" x="7467600" y="3454400"/>
          <p14:tracePt t="753261" x="7416800" y="3403600"/>
          <p14:tracePt t="753278" x="7391400" y="3384550"/>
          <p14:tracePt t="753295" x="7340600" y="3346450"/>
          <p14:tracePt t="753313" x="7321550" y="3333750"/>
          <p14:tracePt t="753328" x="7315200" y="3327400"/>
          <p14:tracePt t="753345" x="7302500" y="3321050"/>
          <p14:tracePt t="753361" x="7296150" y="3308350"/>
          <p14:tracePt t="753378" x="7289800" y="3308350"/>
          <p14:tracePt t="753411" x="7289800" y="3302000"/>
          <p14:tracePt t="753428" x="7232650" y="3244850"/>
          <p14:tracePt t="753446" x="7156450" y="3162300"/>
          <p14:tracePt t="753461" x="7061200" y="3067050"/>
          <p14:tracePt t="753479" x="6959600" y="2946400"/>
          <p14:tracePt t="753497" x="6826250" y="2749550"/>
          <p14:tracePt t="753512" x="6775450" y="2597150"/>
          <p14:tracePt t="753528" x="6724650" y="2451100"/>
          <p14:tracePt t="753545" x="6680200" y="2336800"/>
          <p14:tracePt t="753562" x="6591300" y="2171700"/>
          <p14:tracePt t="753578" x="6489700" y="2038350"/>
          <p14:tracePt t="753595" x="6369050" y="1905000"/>
          <p14:tracePt t="753612" x="6216650" y="1765300"/>
          <p14:tracePt t="753629" x="6134100" y="1701800"/>
          <p14:tracePt t="753645" x="6051550" y="1644650"/>
          <p14:tracePt t="753662" x="6000750" y="1600200"/>
          <p14:tracePt t="753681" x="5962650" y="1555750"/>
          <p14:tracePt t="753695" x="5956300" y="1530350"/>
          <p14:tracePt t="753712" x="5949950" y="1498600"/>
          <p14:tracePt t="753740" x="5943600" y="1460500"/>
          <p14:tracePt t="753755" x="5930900" y="1435100"/>
          <p14:tracePt t="753773" x="5930900" y="1422400"/>
          <p14:tracePt t="753792" x="5924550" y="1409700"/>
          <p14:tracePt t="753800" x="5918200" y="1397000"/>
          <p14:tracePt t="753812" x="5911850" y="1377950"/>
          <p14:tracePt t="753829" x="5899150" y="1352550"/>
          <p14:tracePt t="753846" x="5880100" y="1308100"/>
          <p14:tracePt t="753862" x="5861050" y="1282700"/>
          <p14:tracePt t="753879" x="5829300" y="1238250"/>
          <p14:tracePt t="753895" x="5803900" y="1200150"/>
          <p14:tracePt t="753912" x="5772150" y="1168400"/>
          <p14:tracePt t="753929" x="5746750" y="1130300"/>
          <p14:tracePt t="753945" x="5715000" y="1066800"/>
          <p14:tracePt t="753962" x="5689600" y="1022350"/>
          <p14:tracePt t="753979" x="5651500" y="946150"/>
          <p14:tracePt t="753996" x="5632450" y="901700"/>
          <p14:tracePt t="754015" x="5619750" y="876300"/>
          <p14:tracePt t="754029" x="5619750" y="863600"/>
          <p14:tracePt t="754046" x="5613400" y="850900"/>
          <p14:tracePt t="754062" x="5607050" y="844550"/>
          <p14:tracePt t="754079" x="5600700" y="838200"/>
          <p14:tracePt t="754096" x="5581650" y="812800"/>
          <p14:tracePt t="754112" x="5549900" y="787400"/>
          <p14:tracePt t="754129" x="5518150" y="755650"/>
          <p14:tracePt t="754145" x="5492750" y="742950"/>
          <p14:tracePt t="754162" x="5486400" y="736600"/>
          <p14:tracePt t="754207" x="5480050" y="736600"/>
          <p14:tracePt t="754215" x="5473700" y="736600"/>
          <p14:tracePt t="754230" x="5429250" y="736600"/>
          <p14:tracePt t="754248" x="5340350" y="723900"/>
          <p14:tracePt t="754262" x="5302250" y="723900"/>
          <p14:tracePt t="754279" x="5238750" y="717550"/>
          <p14:tracePt t="754301" x="5073650" y="717550"/>
          <p14:tracePt t="754312" x="4997450" y="723900"/>
          <p14:tracePt t="754329" x="4902200" y="730250"/>
          <p14:tracePt t="754346" x="4838700" y="736600"/>
          <p14:tracePt t="754362" x="4768850" y="736600"/>
          <p14:tracePt t="754379" x="4686300" y="736600"/>
          <p14:tracePt t="754396" x="4591050" y="717550"/>
          <p14:tracePt t="754412" x="4495800" y="698500"/>
          <p14:tracePt t="754429" x="4400550" y="673100"/>
          <p14:tracePt t="754459" x="4191000" y="641350"/>
          <p14:tracePt t="754470" x="4152900" y="635000"/>
          <p14:tracePt t="754482" x="4108450" y="635000"/>
          <p14:tracePt t="754495" x="3949700" y="635000"/>
          <p14:tracePt t="754512" x="3778250" y="635000"/>
          <p14:tracePt t="754532" x="3644900" y="635000"/>
          <p14:tracePt t="754546" x="3594100" y="635000"/>
          <p14:tracePt t="754563" x="3505200" y="635000"/>
          <p14:tracePt t="754579" x="3460750" y="635000"/>
          <p14:tracePt t="754596" x="3390900" y="641350"/>
          <p14:tracePt t="754617" x="3314700" y="654050"/>
          <p14:tracePt t="754630" x="3244850" y="666750"/>
          <p14:tracePt t="754646" x="3194050" y="666750"/>
          <p14:tracePt t="754671" x="3187700" y="666750"/>
          <p14:tracePt t="755380" x="3168650" y="673100"/>
          <p14:tracePt t="755397" x="3098800" y="673100"/>
          <p14:tracePt t="755415" x="3028950" y="673100"/>
          <p14:tracePt t="755431" x="2984500" y="673100"/>
          <p14:tracePt t="755447" x="2952750" y="673100"/>
          <p14:tracePt t="755464" x="2908300" y="666750"/>
          <p14:tracePt t="755480" x="2895600" y="666750"/>
          <p14:tracePt t="755497" x="2870200" y="666750"/>
          <p14:tracePt t="755514" x="2819400" y="666750"/>
          <p14:tracePt t="755530" x="2774950" y="666750"/>
          <p14:tracePt t="755547" x="2533650" y="679450"/>
          <p14:tracePt t="755563" x="2336800" y="685800"/>
          <p14:tracePt t="755580" x="2120900" y="685800"/>
          <p14:tracePt t="755597" x="1943100" y="685800"/>
          <p14:tracePt t="755614" x="1822450" y="685800"/>
          <p14:tracePt t="755630" x="1739900" y="685800"/>
          <p14:tracePt t="755652" x="1593850" y="704850"/>
          <p14:tracePt t="755663" x="1530350" y="717550"/>
          <p14:tracePt t="755684" x="1308100" y="774700"/>
          <p14:tracePt t="755697" x="1231900" y="793750"/>
          <p14:tracePt t="755714" x="1079500" y="825500"/>
          <p14:tracePt t="755730" x="952500" y="844550"/>
          <p14:tracePt t="755748" x="895350" y="850900"/>
          <p14:tracePt t="755798" x="895350" y="863600"/>
          <p14:tracePt t="755814" x="876300" y="908050"/>
          <p14:tracePt t="755831" x="857250" y="958850"/>
          <p14:tracePt t="755847" x="831850" y="1022350"/>
          <p14:tracePt t="755864" x="819150" y="1066800"/>
          <p14:tracePt t="755880" x="819150" y="1085850"/>
          <p14:tracePt t="755919" x="819150" y="1092200"/>
          <p14:tracePt t="755931" x="819150" y="1130300"/>
          <p14:tracePt t="755947" x="819150" y="1187450"/>
          <p14:tracePt t="755964" x="812800" y="1250950"/>
          <p14:tracePt t="755983" x="800100" y="1308100"/>
          <p14:tracePt t="755997" x="800100" y="1333500"/>
          <p14:tracePt t="756014" x="800100" y="1339850"/>
          <p14:tracePt t="756047" x="812800" y="1339850"/>
          <p14:tracePt t="756064" x="857250" y="1339850"/>
          <p14:tracePt t="756096" x="939800" y="1339850"/>
          <p14:tracePt t="756114" x="977900" y="1352550"/>
          <p14:tracePt t="756130" x="1054100" y="1365250"/>
          <p14:tracePt t="756147" x="1136650" y="1365250"/>
          <p14:tracePt t="756165" x="1244600" y="1365250"/>
          <p14:tracePt t="756181" x="1333500" y="1346200"/>
          <p14:tracePt t="756198" x="1454150" y="1301750"/>
          <p14:tracePt t="756214" x="1543050" y="1270000"/>
          <p14:tracePt t="756231" x="1600200" y="1244600"/>
          <p14:tracePt t="756248" x="1651000" y="1212850"/>
          <p14:tracePt t="756264" x="1676400" y="1200150"/>
          <p14:tracePt t="756281" x="1689100" y="1193800"/>
          <p14:tracePt t="756297" x="1695450" y="1181100"/>
          <p14:tracePt t="756314" x="1701800" y="1162050"/>
          <p14:tracePt t="756331" x="1708150" y="1130300"/>
          <p14:tracePt t="756347" x="1708150" y="1092200"/>
          <p14:tracePt t="756364" x="1708150" y="1047750"/>
          <p14:tracePt t="756381" x="1663700" y="996950"/>
          <p14:tracePt t="756397" x="1625600" y="984250"/>
          <p14:tracePt t="756414" x="1555750" y="977900"/>
          <p14:tracePt t="756437" x="1492250" y="971550"/>
          <p14:tracePt t="756447" x="1473200" y="971550"/>
          <p14:tracePt t="756464" x="1441450" y="971550"/>
          <p14:tracePt t="756481" x="1403350" y="965200"/>
          <p14:tracePt t="756506" x="1327150" y="965200"/>
          <p14:tracePt t="756516" x="1263650" y="965200"/>
          <p14:tracePt t="756531" x="1085850" y="977900"/>
          <p14:tracePt t="756549" x="882650" y="1016000"/>
          <p14:tracePt t="756564" x="831850" y="1028700"/>
          <p14:tracePt t="756582" x="768350" y="1041400"/>
          <p14:tracePt t="756648" x="762000" y="1047750"/>
          <p14:tracePt t="756664" x="685800" y="1079500"/>
          <p14:tracePt t="756681" x="609600" y="1111250"/>
          <p14:tracePt t="756698" x="527050" y="1149350"/>
          <p14:tracePt t="756714" x="476250" y="1193800"/>
          <p14:tracePt t="756740" x="469900" y="1212850"/>
          <p14:tracePt t="756748" x="476250" y="1219200"/>
          <p14:tracePt t="756764" x="520700" y="1238250"/>
          <p14:tracePt t="756782" x="596900" y="1257300"/>
          <p14:tracePt t="756798" x="685800" y="1270000"/>
          <p14:tracePt t="756814" x="749300" y="1282700"/>
          <p14:tracePt t="756831" x="793750" y="1289050"/>
          <p14:tracePt t="756848" x="882650" y="1301750"/>
          <p14:tracePt t="756864" x="965200" y="1308100"/>
          <p14:tracePt t="756881" x="1041400" y="1308100"/>
          <p14:tracePt t="756898" x="1136650" y="1295400"/>
          <p14:tracePt t="756915" x="1206500" y="1276350"/>
          <p14:tracePt t="756931" x="1282700" y="1250950"/>
          <p14:tracePt t="756949" x="1358900" y="1206500"/>
          <p14:tracePt t="756974" x="1454150" y="1123950"/>
          <p14:tracePt t="756983" x="1466850" y="1117600"/>
          <p14:tracePt t="756998" x="1485900" y="1085850"/>
          <p14:tracePt t="757015" x="1492250" y="1066800"/>
          <p14:tracePt t="757031" x="1498600" y="1066800"/>
          <p14:tracePt t="757081" x="1498600" y="1060450"/>
          <p14:tracePt t="757098" x="1492250" y="1047750"/>
          <p14:tracePt t="757115" x="1479550" y="1035050"/>
          <p14:tracePt t="757131" x="1466850" y="1028700"/>
          <p14:tracePt t="757149" x="1460500" y="1022350"/>
          <p14:tracePt t="757165" x="1447800" y="1022350"/>
          <p14:tracePt t="757182" x="1416050" y="1016000"/>
          <p14:tracePt t="757198" x="1403350" y="1016000"/>
          <p14:tracePt t="757215" x="1365250" y="1022350"/>
          <p14:tracePt t="757232" x="1352550" y="1028700"/>
          <p14:tracePt t="757350" x="1339850" y="1035050"/>
          <p14:tracePt t="757366" x="1327150" y="1047750"/>
          <p14:tracePt t="757381" x="1314450" y="1054100"/>
          <p14:tracePt t="757439" x="1314450" y="1073150"/>
          <p14:tracePt t="757449" x="1320800" y="1079500"/>
          <p14:tracePt t="757465" x="1333500" y="1104900"/>
          <p14:tracePt t="757495" x="1327150" y="1111250"/>
          <p14:tracePt t="757518" x="1314450" y="1123950"/>
          <p14:tracePt t="757623" x="1358900" y="1130300"/>
          <p14:tracePt t="757632" x="1377950" y="1130300"/>
          <p14:tracePt t="757648" x="1441450" y="1136650"/>
          <p14:tracePt t="757666" x="1485900" y="1143000"/>
          <p14:tracePt t="757682" x="1524000" y="1149350"/>
          <p14:tracePt t="757699" x="1600200" y="1155700"/>
          <p14:tracePt t="757717" x="1739900" y="1174750"/>
          <p14:tracePt t="757732" x="1911350" y="1200150"/>
          <p14:tracePt t="757749" x="2063750" y="1212850"/>
          <p14:tracePt t="757766" x="2216150" y="1219200"/>
          <p14:tracePt t="757783" x="2324100" y="1219200"/>
          <p14:tracePt t="757799" x="2400300" y="1212850"/>
          <p14:tracePt t="757817" x="2413000" y="1212850"/>
          <p14:tracePt t="757865" x="2419350" y="1212850"/>
          <p14:tracePt t="757882" x="2432050" y="1212850"/>
          <p14:tracePt t="757898" x="2457450" y="1212850"/>
          <p14:tracePt t="757915" x="2463800" y="1212850"/>
          <p14:tracePt t="757952" x="2476500" y="1212850"/>
          <p14:tracePt t="757965" x="2514600" y="1219200"/>
          <p14:tracePt t="757982" x="2578100" y="1219200"/>
          <p14:tracePt t="757999" x="2622550" y="1219200"/>
          <p14:tracePt t="758015" x="2660650" y="1219200"/>
          <p14:tracePt t="758032" x="2667000" y="1206500"/>
          <p14:tracePt t="758050" x="2679700" y="1200150"/>
          <p14:tracePt t="758065" x="2698750" y="1193800"/>
          <p14:tracePt t="758082" x="2730500" y="1187450"/>
          <p14:tracePt t="758099" x="2768600" y="1181100"/>
          <p14:tracePt t="758116" x="2800350" y="1181100"/>
          <p14:tracePt t="758139" x="2832100" y="1168400"/>
          <p14:tracePt t="758150" x="2838450" y="1162050"/>
          <p14:tracePt t="758167" x="2844800" y="1155700"/>
          <p14:tracePt t="758195" x="2838450" y="1123950"/>
          <p14:tracePt t="758204" x="2832100" y="1123950"/>
          <p14:tracePt t="758225" x="2806700" y="1098550"/>
          <p14:tracePt t="758235" x="2800350" y="1085850"/>
          <p14:tracePt t="758249" x="2781300" y="1073150"/>
          <p14:tracePt t="758272" x="2730500" y="1060450"/>
          <p14:tracePt t="758283" x="2711450" y="1054100"/>
          <p14:tracePt t="758302" x="2628900" y="1047750"/>
          <p14:tracePt t="758316" x="2584450" y="1047750"/>
          <p14:tracePt t="758332" x="2527300" y="1047750"/>
          <p14:tracePt t="758349" x="2495550" y="1047750"/>
          <p14:tracePt t="758372" x="2451100" y="1047750"/>
          <p14:tracePt t="758382" x="2419350" y="1047750"/>
          <p14:tracePt t="758399" x="2343150" y="1054100"/>
          <p14:tracePt t="758426" x="2216150" y="1092200"/>
          <p14:tracePt t="758437" x="2190750" y="1104900"/>
          <p14:tracePt t="758450" x="2146300" y="1136650"/>
          <p14:tracePt t="758466" x="2133600" y="1149350"/>
          <p14:tracePt t="758482" x="2133600" y="1168400"/>
          <p14:tracePt t="758499" x="2133600" y="1187450"/>
          <p14:tracePt t="758516" x="2139950" y="1206500"/>
          <p14:tracePt t="758532" x="2171700" y="1225550"/>
          <p14:tracePt t="758550" x="2216150" y="1244600"/>
          <p14:tracePt t="758566" x="2260600" y="1257300"/>
          <p14:tracePt t="758582" x="2406650" y="1289050"/>
          <p14:tracePt t="758599" x="2546350" y="1333500"/>
          <p14:tracePt t="758616" x="2647950" y="1352550"/>
          <p14:tracePt t="758633" x="2749550" y="1346200"/>
          <p14:tracePt t="758650" x="2787650" y="1314450"/>
          <p14:tracePt t="758666" x="2819400" y="1289050"/>
          <p14:tracePt t="758683" x="2857500" y="1257300"/>
          <p14:tracePt t="758699" x="2921000" y="1244600"/>
          <p14:tracePt t="758716" x="3016250" y="1244600"/>
          <p14:tracePt t="758732" x="3168650" y="1263650"/>
          <p14:tracePt t="758749" x="3321050" y="1301750"/>
          <p14:tracePt t="758766" x="3416300" y="1333500"/>
          <p14:tracePt t="758784" x="3441700" y="1339850"/>
          <p14:tracePt t="758800" x="3448050" y="1339850"/>
          <p14:tracePt t="758816" x="3454400" y="1339850"/>
          <p14:tracePt t="758842" x="3473450" y="1339850"/>
          <p14:tracePt t="758866" x="3498850" y="1339850"/>
          <p14:tracePt t="758883" x="3587750" y="1333500"/>
          <p14:tracePt t="758899" x="3644900" y="1327150"/>
          <p14:tracePt t="758917" x="3714750" y="1314450"/>
          <p14:tracePt t="758933" x="3759200" y="1301750"/>
          <p14:tracePt t="758950" x="3797300" y="1295400"/>
          <p14:tracePt t="758966" x="3822700" y="1289050"/>
          <p14:tracePt t="758983" x="3854450" y="1276350"/>
          <p14:tracePt t="759000" x="3886200" y="1263650"/>
          <p14:tracePt t="759024" x="3930650" y="1244600"/>
          <p14:tracePt t="759033" x="3943350" y="1231900"/>
          <p14:tracePt t="759050" x="3956050" y="1219200"/>
          <p14:tracePt t="759068" x="3968750" y="1206500"/>
          <p14:tracePt t="759068" x="3975100" y="1200150"/>
          <p14:tracePt t="759083" x="3981450" y="1187450"/>
          <p14:tracePt t="759100" x="3987800" y="1174750"/>
          <p14:tracePt t="759116" x="3994150" y="1155700"/>
          <p14:tracePt t="759133" x="3994150" y="1143000"/>
          <p14:tracePt t="759150" x="3994150" y="1136650"/>
          <p14:tracePt t="759250" x="3987800" y="1136650"/>
          <p14:tracePt t="759266" x="3975100" y="1149350"/>
          <p14:tracePt t="759283" x="3968750" y="1155700"/>
          <p14:tracePt t="759300" x="3962400" y="1162050"/>
          <p14:tracePt t="759317" x="3962400" y="1174750"/>
          <p14:tracePt t="759334" x="3962400" y="1187450"/>
          <p14:tracePt t="759351" x="3987800" y="1206500"/>
          <p14:tracePt t="759366" x="4095750" y="1238250"/>
          <p14:tracePt t="759383" x="4305300" y="1270000"/>
          <p14:tracePt t="759408" x="4521200" y="1276350"/>
          <p14:tracePt t="759418" x="4584700" y="1276350"/>
          <p14:tracePt t="759437" x="4679950" y="1263650"/>
          <p14:tracePt t="759450" x="4730750" y="1244600"/>
          <p14:tracePt t="759466" x="4743450" y="1231900"/>
          <p14:tracePt t="759491" x="4749800" y="1231900"/>
          <p14:tracePt t="759531" x="4762500" y="1231900"/>
          <p14:tracePt t="759536" x="4775200" y="1225550"/>
          <p14:tracePt t="759550" x="4794250" y="1225550"/>
          <p14:tracePt t="759567" x="4832350" y="1219200"/>
          <p14:tracePt t="759584" x="4864100" y="1212850"/>
          <p14:tracePt t="759600" x="4883150" y="1212850"/>
          <p14:tracePt t="759617" x="4927600" y="1200150"/>
          <p14:tracePt t="759633" x="4965700" y="1200150"/>
          <p14:tracePt t="759650" x="5016500" y="1200150"/>
          <p14:tracePt t="759667" x="5054600" y="1200150"/>
          <p14:tracePt t="759684" x="5080000" y="1206500"/>
          <p14:tracePt t="759700" x="5099050" y="1206500"/>
          <p14:tracePt t="759734" x="5105400" y="1206500"/>
          <p14:tracePt t="759750" x="5118100" y="1206500"/>
          <p14:tracePt t="759771" x="5162550" y="1206500"/>
          <p14:tracePt t="759784" x="5187950" y="1206500"/>
          <p14:tracePt t="759804" x="5226050" y="1206500"/>
          <p14:tracePt t="759817" x="5238750" y="1206500"/>
          <p14:tracePt t="759834" x="5257800" y="1206500"/>
          <p14:tracePt t="759856" x="5270500" y="1206500"/>
          <p14:tracePt t="759867" x="5283200" y="1206500"/>
          <p14:tracePt t="759884" x="5308600" y="1206500"/>
          <p14:tracePt t="759900" x="5346700" y="1193800"/>
          <p14:tracePt t="759917" x="5365750" y="1187450"/>
          <p14:tracePt t="759934" x="5384800" y="1181100"/>
          <p14:tracePt t="759959" x="5391150" y="1174750"/>
          <p14:tracePt t="760017" x="5410200" y="1193800"/>
          <p14:tracePt t="760034" x="5454650" y="1225550"/>
          <p14:tracePt t="760058" x="5562600" y="1270000"/>
          <p14:tracePt t="760071" x="5607050" y="1270000"/>
          <p14:tracePt t="760087" x="5651500" y="1276350"/>
          <p14:tracePt t="760101" x="5683250" y="1276350"/>
          <p14:tracePt t="760118" x="5740400" y="1276350"/>
          <p14:tracePt t="760136" x="5803900" y="1276350"/>
          <p14:tracePt t="760150" x="5829300" y="1276350"/>
          <p14:tracePt t="760167" x="5861050" y="1276350"/>
          <p14:tracePt t="760187" x="5880100" y="1276350"/>
          <p14:tracePt t="760217" x="5886450" y="1276350"/>
          <p14:tracePt t="760234" x="5892800" y="1276350"/>
          <p14:tracePt t="760251" x="5905500" y="1270000"/>
          <p14:tracePt t="760267" x="5911850" y="1270000"/>
          <p14:tracePt t="761837" x="5911850" y="1263650"/>
          <p14:tracePt t="761852" x="5905500" y="1263650"/>
          <p14:tracePt t="761935" x="5867400" y="1263650"/>
          <p14:tracePt t="761952" x="5822950" y="1257300"/>
          <p14:tracePt t="761969" x="5810250" y="1250950"/>
          <p14:tracePt t="761986" x="5784850" y="1250950"/>
          <p14:tracePt t="762002" x="5753100" y="1250950"/>
          <p14:tracePt t="762019" x="5708650" y="1250950"/>
          <p14:tracePt t="762035" x="5664200" y="1257300"/>
          <p14:tracePt t="762052" x="5638800" y="1263650"/>
          <p14:tracePt t="762070" x="5626100" y="1270000"/>
          <p14:tracePt t="762085" x="5619750" y="1276350"/>
          <p14:tracePt t="762102" x="5613400" y="1276350"/>
          <p14:tracePt t="762119" x="5549900" y="1282700"/>
          <p14:tracePt t="762135" x="5467350" y="1295400"/>
          <p14:tracePt t="762152" x="5353050" y="1301750"/>
          <p14:tracePt t="762169" x="5181600" y="1308100"/>
          <p14:tracePt t="762186" x="5054600" y="1301750"/>
          <p14:tracePt t="762202" x="4984750" y="1282700"/>
          <p14:tracePt t="762219" x="4953000" y="1270000"/>
          <p14:tracePt t="762249" x="4813300" y="1238250"/>
          <p14:tracePt t="762259" x="4737100" y="1231900"/>
          <p14:tracePt t="762269" x="4660900" y="1231900"/>
          <p14:tracePt t="762270" x="4559300" y="1231900"/>
          <p14:tracePt t="762286" x="4457700" y="1231900"/>
          <p14:tracePt t="762302" x="4286250" y="1231900"/>
          <p14:tracePt t="762304" x="4210050" y="1225550"/>
          <p14:tracePt t="762319" x="4140200" y="1225550"/>
          <p14:tracePt t="762336" x="4038600" y="1206500"/>
          <p14:tracePt t="762352" x="3968750" y="1200150"/>
          <p14:tracePt t="762369" x="3968750" y="1193800"/>
          <p14:tracePt t="762562" x="3943350" y="1193800"/>
          <p14:tracePt t="762586" x="3879850" y="1206500"/>
          <p14:tracePt t="762603" x="3797300" y="1219200"/>
          <p14:tracePt t="762619" x="3778250" y="1219200"/>
          <p14:tracePt t="762721" x="3778250" y="1225550"/>
          <p14:tracePt t="762736" x="3778250" y="1244600"/>
          <p14:tracePt t="762755" x="3803650" y="1289050"/>
          <p14:tracePt t="762770" x="3816350" y="1301750"/>
          <p14:tracePt t="762786" x="3848100" y="1320800"/>
          <p14:tracePt t="762803" x="3911600" y="1333500"/>
          <p14:tracePt t="762820" x="3930650" y="1339850"/>
          <p14:tracePt t="762836" x="3975100" y="1346200"/>
          <p14:tracePt t="762854" x="4051300" y="1346200"/>
          <p14:tracePt t="762871" x="4133850" y="1346200"/>
          <p14:tracePt t="762886" x="4191000" y="1346200"/>
          <p14:tracePt t="762903" x="4248150" y="1339850"/>
          <p14:tracePt t="762919" x="4305300" y="1333500"/>
          <p14:tracePt t="762936" x="4337050" y="1327150"/>
          <p14:tracePt t="762953" x="4356100" y="1327150"/>
          <p14:tracePt t="762970" x="4375150" y="1320800"/>
          <p14:tracePt t="762994" x="4394200" y="1320800"/>
          <p14:tracePt t="763006" x="4419600" y="1301750"/>
          <p14:tracePt t="763019" x="4419600" y="1295400"/>
          <p14:tracePt t="763036" x="4438650" y="1238250"/>
          <p14:tracePt t="763053" x="4438650" y="1200150"/>
          <p14:tracePt t="763070" x="4432300" y="1155700"/>
          <p14:tracePt t="763086" x="4432300" y="1136650"/>
          <p14:tracePt t="763103" x="4425950" y="1130300"/>
          <p14:tracePt t="763120" x="4419600" y="1117600"/>
          <p14:tracePt t="763136" x="4406900" y="1104900"/>
          <p14:tracePt t="763153" x="4387850" y="1098550"/>
          <p14:tracePt t="763174" x="4330700" y="1079500"/>
          <p14:tracePt t="763186" x="4311650" y="1079500"/>
          <p14:tracePt t="763203" x="4273550" y="1066800"/>
          <p14:tracePt t="763220" x="4241800" y="1060450"/>
          <p14:tracePt t="763236" x="4222750" y="1054100"/>
          <p14:tracePt t="763254" x="4210050" y="1054100"/>
          <p14:tracePt t="763271" x="4197350" y="1054100"/>
          <p14:tracePt t="763287" x="4178300" y="1054100"/>
          <p14:tracePt t="763303" x="4051300" y="1054100"/>
          <p14:tracePt t="763320" x="3949700" y="1073150"/>
          <p14:tracePt t="763337" x="3848100" y="1092200"/>
          <p14:tracePt t="763353" x="3778250" y="1104900"/>
          <p14:tracePt t="763370" x="3733800" y="1117600"/>
          <p14:tracePt t="763386" x="3721100" y="1123950"/>
          <p14:tracePt t="763403" x="3714750" y="1123950"/>
          <p14:tracePt t="763453" x="3695700" y="1149350"/>
          <p14:tracePt t="763470" x="3689350" y="1168400"/>
          <p14:tracePt t="763487" x="3689350" y="1219200"/>
          <p14:tracePt t="763504" x="3689350" y="1270000"/>
          <p14:tracePt t="763520" x="3708400" y="1308100"/>
          <p14:tracePt t="763537" x="3740150" y="1339850"/>
          <p14:tracePt t="763553" x="3778250" y="1365250"/>
          <p14:tracePt t="763570" x="3835400" y="1384300"/>
          <p14:tracePt t="763587" x="3886200" y="1390650"/>
          <p14:tracePt t="763603" x="3930650" y="1397000"/>
          <p14:tracePt t="763620" x="3975100" y="1397000"/>
          <p14:tracePt t="763638" x="4006850" y="1397000"/>
          <p14:tracePt t="763658" x="4108450" y="1397000"/>
          <p14:tracePt t="763670" x="4165600" y="1384300"/>
          <p14:tracePt t="763687" x="4286250" y="1365250"/>
          <p14:tracePt t="763704" x="4337050" y="1358900"/>
          <p14:tracePt t="763720" x="4394200" y="1339850"/>
          <p14:tracePt t="763741" x="4425950" y="1327150"/>
          <p14:tracePt t="763754" x="4438650" y="1320800"/>
          <p14:tracePt t="763770" x="4457700" y="1308100"/>
          <p14:tracePt t="763787" x="4483100" y="1295400"/>
          <p14:tracePt t="763804" x="4514850" y="1270000"/>
          <p14:tracePt t="763821" x="4527550" y="1257300"/>
          <p14:tracePt t="763837" x="4527550" y="1250950"/>
          <p14:tracePt t="763854" x="4527550" y="1244600"/>
          <p14:tracePt t="763870" x="4527550" y="1238250"/>
          <p14:tracePt t="763937" x="4540250" y="1244600"/>
          <p14:tracePt t="763954" x="4597400" y="1263650"/>
          <p14:tracePt t="763971" x="4679950" y="1276350"/>
          <p14:tracePt t="763987" x="4749800" y="1289050"/>
          <p14:tracePt t="764004" x="4768850" y="1295400"/>
          <p14:tracePt t="764024" x="4787900" y="1295400"/>
          <p14:tracePt t="764039" x="4806950" y="1301750"/>
          <p14:tracePt t="764054" x="4838700" y="1314450"/>
          <p14:tracePt t="764071" x="4876800" y="1327150"/>
          <p14:tracePt t="764072" x="4895850" y="1327150"/>
          <p14:tracePt t="764087" x="4933950" y="1333500"/>
          <p14:tracePt t="764104" x="5003800" y="1339850"/>
          <p14:tracePt t="764120" x="5118100" y="1327150"/>
          <p14:tracePt t="764138" x="5175250" y="1314450"/>
          <p14:tracePt t="764163" x="5226050" y="1301750"/>
          <p14:tracePt t="764173" x="5238750" y="1301750"/>
          <p14:tracePt t="764187" x="5264150" y="1301750"/>
          <p14:tracePt t="764207" x="5314950" y="1301750"/>
          <p14:tracePt t="764221" x="5359400" y="1301750"/>
          <p14:tracePt t="764237" x="5410200" y="1295400"/>
          <p14:tracePt t="764254" x="5429250" y="1295400"/>
          <p14:tracePt t="764271" x="5441950" y="1289050"/>
          <p14:tracePt t="764287" x="5454650" y="1289050"/>
          <p14:tracePt t="764304" x="5461000" y="1289050"/>
          <p14:tracePt t="764321" x="5467350" y="1289050"/>
          <p14:tracePt t="764371" x="5441950" y="1308100"/>
          <p14:tracePt t="764391" x="5435600" y="1320800"/>
          <p14:tracePt t="764439" x="5429250" y="1320800"/>
          <p14:tracePt t="764454" x="5403850" y="1320800"/>
          <p14:tracePt t="764471" x="5321300" y="1314450"/>
          <p14:tracePt t="764487" x="5295900" y="1308100"/>
          <p14:tracePt t="784131" x="5073650" y="1295400"/>
          <p14:tracePt t="784140" x="5022850" y="1295400"/>
          <p14:tracePt t="784159" x="4984750" y="1295400"/>
          <p14:tracePt t="784171" x="4946650" y="1295400"/>
          <p14:tracePt t="784187" x="4832350" y="1289050"/>
          <p14:tracePt t="784204" x="4667250" y="1270000"/>
          <p14:tracePt t="784221" x="4445000" y="1244600"/>
          <p14:tracePt t="784237" x="4178300" y="1225550"/>
          <p14:tracePt t="784254" x="3930650" y="1225550"/>
          <p14:tracePt t="784277" x="3606800" y="1225550"/>
          <p14:tracePt t="784288" x="3543300" y="1225550"/>
          <p14:tracePt t="784304" x="3473450" y="1225550"/>
          <p14:tracePt t="784321" x="3384550" y="1225550"/>
          <p14:tracePt t="784337" x="3270250" y="1225550"/>
          <p14:tracePt t="784354" x="3098800" y="1225550"/>
          <p14:tracePt t="784371" x="2800350" y="1238250"/>
          <p14:tracePt t="784388" x="2603500" y="1257300"/>
          <p14:tracePt t="784411" x="2533650" y="1257300"/>
          <p14:tracePt t="784458" x="2508250" y="1270000"/>
          <p14:tracePt t="784471" x="2425700" y="1295400"/>
          <p14:tracePt t="784495" x="2254250" y="1339850"/>
          <p14:tracePt t="784508" x="2222500" y="1358900"/>
          <p14:tracePt t="784521" x="2222500" y="1365250"/>
          <p14:tracePt t="784537" x="2228850" y="1384300"/>
          <p14:tracePt t="784555" x="2266950" y="1390650"/>
          <p14:tracePt t="784571" x="2336800" y="1390650"/>
          <p14:tracePt t="784598" x="2457450" y="1397000"/>
          <p14:tracePt t="784606" x="2470150" y="1397000"/>
          <p14:tracePt t="784621" x="2489200" y="1403350"/>
          <p14:tracePt t="784638" x="2546350" y="1416050"/>
          <p14:tracePt t="784654" x="2635250" y="1422400"/>
          <p14:tracePt t="784671" x="2762250" y="1409700"/>
          <p14:tracePt t="784700" x="2933700" y="1314450"/>
          <p14:tracePt t="784713" x="2933700" y="1289050"/>
          <p14:tracePt t="784721" x="2933700" y="1263650"/>
          <p14:tracePt t="784738" x="2914650" y="1212850"/>
          <p14:tracePt t="784755" x="2876550" y="1162050"/>
          <p14:tracePt t="784771" x="2844800" y="1130300"/>
          <p14:tracePt t="784788" x="2819400" y="1104900"/>
          <p14:tracePt t="784806" x="2787650" y="1073150"/>
          <p14:tracePt t="784822" x="2774950" y="1066800"/>
          <p14:tracePt t="784840" x="2749550" y="1066800"/>
          <p14:tracePt t="784841" x="2717800" y="1066800"/>
          <p14:tracePt t="784854" x="2622550" y="1073150"/>
          <p14:tracePt t="784873" x="2540000" y="1111250"/>
          <p14:tracePt t="784888" x="2489200" y="1149350"/>
          <p14:tracePt t="784905" x="2438400" y="1187450"/>
          <p14:tracePt t="784931" x="2419350" y="1206500"/>
          <p14:tracePt t="784975" x="2457450" y="1231900"/>
          <p14:tracePt t="784988" x="2514600" y="1263650"/>
          <p14:tracePt t="785004" x="2565400" y="1282700"/>
          <p14:tracePt t="785022" x="2603500" y="1301750"/>
          <p14:tracePt t="785038" x="2641600" y="1314450"/>
          <p14:tracePt t="785055" x="2660650" y="1320800"/>
          <p14:tracePt t="785080" x="2686050" y="1320800"/>
          <p14:tracePt t="785088" x="2692400" y="1320800"/>
          <p14:tracePt t="785105" x="2705100" y="1320800"/>
          <p14:tracePt t="785211" x="2705100" y="1314450"/>
          <p14:tracePt t="785222" x="2705100" y="1308100"/>
          <p14:tracePt t="785259" x="2705100" y="1295400"/>
          <p14:tracePt t="785288" x="2705100" y="1289050"/>
          <p14:tracePt t="785422" x="2711450" y="1289050"/>
          <p14:tracePt t="785438" x="2717800" y="1282700"/>
          <p14:tracePt t="785542" x="2724150" y="1282700"/>
          <p14:tracePt t="785555" x="2743200" y="1263650"/>
          <p14:tracePt t="785572" x="2806700" y="1238250"/>
          <p14:tracePt t="785588" x="2870200" y="1212850"/>
          <p14:tracePt t="785606" x="2908300" y="1193800"/>
          <p14:tracePt t="785626" x="2933700" y="1174750"/>
          <p14:tracePt t="785638" x="2940050" y="1162050"/>
          <p14:tracePt t="785655" x="2965450" y="1130300"/>
          <p14:tracePt t="785672" x="2990850" y="1098550"/>
          <p14:tracePt t="785688" x="2997200" y="1066800"/>
          <p14:tracePt t="785706" x="2997200" y="1041400"/>
          <p14:tracePt t="785722" x="2959100" y="1016000"/>
          <p14:tracePt t="785739" x="2857500" y="1003300"/>
          <p14:tracePt t="785755" x="2749550" y="1003300"/>
          <p14:tracePt t="785772" x="2628900" y="1003300"/>
          <p14:tracePt t="785773" x="2578100" y="1009650"/>
          <p14:tracePt t="785789" x="2527300" y="1016000"/>
          <p14:tracePt t="785805" x="2501900" y="1028700"/>
          <p14:tracePt t="785828" x="2495550" y="1066800"/>
          <p14:tracePt t="785839" x="2514600" y="1092200"/>
          <p14:tracePt t="785855" x="2578100" y="1162050"/>
          <p14:tracePt t="785872" x="2667000" y="1231900"/>
          <p14:tracePt t="785889" x="2787650" y="1308100"/>
          <p14:tracePt t="785905" x="2921000" y="1377950"/>
          <p14:tracePt t="785922" x="3092450" y="1435100"/>
          <p14:tracePt t="785939" x="3244850" y="1473200"/>
          <p14:tracePt t="785956" x="3422650" y="1479550"/>
          <p14:tracePt t="785972" x="3562350" y="1473200"/>
          <p14:tracePt t="785989" x="3657600" y="1454150"/>
          <p14:tracePt t="786006" x="3727450" y="1441450"/>
          <p14:tracePt t="786158" x="3727450" y="1435100"/>
          <p14:tracePt t="786172" x="3733800" y="1435100"/>
          <p14:tracePt t="786195" x="3790950" y="1422400"/>
          <p14:tracePt t="786206" x="3879850" y="1422400"/>
          <p14:tracePt t="786223" x="3956050" y="1422400"/>
          <p14:tracePt t="786245" x="4057650" y="1422400"/>
          <p14:tracePt t="786246" x="4108450" y="1422400"/>
          <p14:tracePt t="786256" x="4140200" y="1422400"/>
          <p14:tracePt t="786273" x="4229100" y="1422400"/>
          <p14:tracePt t="786289" x="4349750" y="1416050"/>
          <p14:tracePt t="786306" x="4413250" y="1409700"/>
          <p14:tracePt t="786323" x="4438650" y="1403350"/>
          <p14:tracePt t="786339" x="4451350" y="1403350"/>
          <p14:tracePt t="786361" x="4457700" y="1403350"/>
          <p14:tracePt t="786372" x="4464050" y="1403350"/>
          <p14:tracePt t="786391" x="4546600" y="1428750"/>
          <p14:tracePt t="786407" x="4610100" y="1447800"/>
          <p14:tracePt t="786427" x="4648200" y="1454150"/>
          <p14:tracePt t="786439" x="4667250" y="1460500"/>
          <p14:tracePt t="786456" x="4692650" y="1466850"/>
          <p14:tracePt t="786480" x="4730750" y="1492250"/>
          <p14:tracePt t="786489" x="4743450" y="1498600"/>
          <p14:tracePt t="786506" x="4787900" y="1524000"/>
          <p14:tracePt t="786523" x="4851400" y="1562100"/>
          <p14:tracePt t="786539" x="4908550" y="1593850"/>
          <p14:tracePt t="786556" x="4953000" y="1612900"/>
          <p14:tracePt t="786576" x="4972050" y="1619250"/>
          <p14:tracePt t="786589" x="4978400" y="1619250"/>
          <p14:tracePt t="786615" x="4984750" y="1619250"/>
          <p14:tracePt t="786624" x="4991100" y="1619250"/>
          <p14:tracePt t="786639" x="4997450" y="1619250"/>
          <p14:tracePt t="786656" x="5016500" y="1619250"/>
          <p14:tracePt t="786673" x="5041900" y="1619250"/>
          <p14:tracePt t="786689" x="5054600" y="1612900"/>
          <p14:tracePt t="786706" x="5060950" y="1612900"/>
          <p14:tracePt t="786806" x="5073650" y="1612900"/>
          <p14:tracePt t="786824" x="5092700" y="1600200"/>
          <p14:tracePt t="786840" x="5124450" y="1593850"/>
          <p14:tracePt t="786856" x="5181600" y="1587500"/>
          <p14:tracePt t="786873" x="5264150" y="1587500"/>
          <p14:tracePt t="786889" x="5346700" y="1587500"/>
          <p14:tracePt t="786906" x="5403850" y="1581150"/>
          <p14:tracePt t="786923" x="5454650" y="1581150"/>
          <p14:tracePt t="786940" x="5461000" y="1581150"/>
          <p14:tracePt t="787425" x="5467350" y="1581150"/>
          <p14:tracePt t="787440" x="5473700" y="1574800"/>
          <p14:tracePt t="787457" x="5480050" y="1568450"/>
          <p14:tracePt t="787657" x="5486400" y="1568450"/>
          <p14:tracePt t="787674" x="5505450" y="1555750"/>
          <p14:tracePt t="787691" x="5556250" y="1543050"/>
          <p14:tracePt t="787707" x="5721350" y="1504950"/>
          <p14:tracePt t="787724" x="5854700" y="1479550"/>
          <p14:tracePt t="787742" x="5962650" y="1466850"/>
          <p14:tracePt t="787757" x="6000750" y="1447800"/>
          <p14:tracePt t="787773" x="6000750" y="1441450"/>
          <p14:tracePt t="787790" x="6007100" y="1435100"/>
          <p14:tracePt t="787824" x="6013450" y="1435100"/>
          <p14:tracePt t="787840" x="6045200" y="1435100"/>
          <p14:tracePt t="787857" x="6102350" y="1441450"/>
          <p14:tracePt t="787874" x="6134100" y="1441450"/>
          <p14:tracePt t="787890" x="6140450" y="1441450"/>
          <p14:tracePt t="787940" x="6146800" y="1435100"/>
          <p14:tracePt t="787959" x="6191250" y="1422400"/>
          <p14:tracePt t="787975" x="6254750" y="1409700"/>
          <p14:tracePt t="787992" x="6305550" y="1403350"/>
          <p14:tracePt t="788017" x="6388100" y="1371600"/>
          <p14:tracePt t="788030" x="6394450" y="1365250"/>
          <p14:tracePt t="788045" x="6407150" y="1346200"/>
          <p14:tracePt t="788058" x="6419850" y="1339850"/>
          <p14:tracePt t="788074" x="6426200" y="1327150"/>
          <p14:tracePt t="788091" x="6445250" y="1308100"/>
          <p14:tracePt t="788110" x="6464300" y="1295400"/>
          <p14:tracePt t="788124" x="6470650" y="1289050"/>
          <p14:tracePt t="788224" x="6477000" y="1289050"/>
          <p14:tracePt t="788307" x="6502400" y="1295400"/>
          <p14:tracePt t="788324" x="6578600" y="1327150"/>
          <p14:tracePt t="788344" x="6756400" y="1377950"/>
          <p14:tracePt t="788358" x="6819900" y="1384300"/>
          <p14:tracePt t="788374" x="6921500" y="1397000"/>
          <p14:tracePt t="788400" x="7042150" y="1397000"/>
          <p14:tracePt t="788409" x="7080250" y="1384300"/>
          <p14:tracePt t="788424" x="7086600" y="1384300"/>
          <p14:tracePt t="788441" x="7092950" y="1377950"/>
          <p14:tracePt t="788457" x="7099300" y="1371600"/>
          <p14:tracePt t="788474" x="7118350" y="1352550"/>
          <p14:tracePt t="788491" x="7150100" y="1320800"/>
          <p14:tracePt t="788507" x="7181850" y="1276350"/>
          <p14:tracePt t="788530" x="7207250" y="1193800"/>
          <p14:tracePt t="788543" x="7213600" y="1168400"/>
          <p14:tracePt t="788565" x="7213600" y="1130300"/>
          <p14:tracePt t="788584" x="7207250" y="1111250"/>
          <p14:tracePt t="788607" x="7194550" y="1098550"/>
          <p14:tracePt t="788625" x="7175500" y="1085850"/>
          <p14:tracePt t="788641" x="7156450" y="1073150"/>
          <p14:tracePt t="788658" x="7131050" y="1060450"/>
          <p14:tracePt t="788682" x="7086600" y="1047750"/>
          <p14:tracePt t="788692" x="7061200" y="1035050"/>
          <p14:tracePt t="788708" x="7054850" y="1035050"/>
          <p14:tracePt t="788724" x="7042150" y="1035050"/>
          <p14:tracePt t="788742" x="6978650" y="1028700"/>
          <p14:tracePt t="788759" x="6896100" y="1022350"/>
          <p14:tracePt t="788775" x="6819900" y="1022350"/>
          <p14:tracePt t="788799" x="6775450" y="1022350"/>
          <p14:tracePt t="788809" x="6769100" y="1022350"/>
          <p14:tracePt t="788826" x="6737350" y="1041400"/>
          <p14:tracePt t="788841" x="6724650" y="1054100"/>
          <p14:tracePt t="788858" x="6692900" y="1085850"/>
          <p14:tracePt t="788875" x="6623050" y="1168400"/>
          <p14:tracePt t="788891" x="6584950" y="1200150"/>
          <p14:tracePt t="788908" x="6534150" y="1250950"/>
          <p14:tracePt t="788925" x="6445250" y="1327150"/>
          <p14:tracePt t="788941" x="6426200" y="1352550"/>
          <p14:tracePt t="789008" x="6432550" y="1371600"/>
          <p14:tracePt t="789025" x="6489700" y="1416050"/>
          <p14:tracePt t="789057" x="6629400" y="1479550"/>
          <p14:tracePt t="789075" x="6718300" y="1504950"/>
          <p14:tracePt t="789097" x="6883400" y="1504950"/>
          <p14:tracePt t="789108" x="6921500" y="1498600"/>
          <p14:tracePt t="789125" x="7023100" y="1473200"/>
          <p14:tracePt t="789142" x="7112000" y="1435100"/>
          <p14:tracePt t="789159" x="7175500" y="1403350"/>
          <p14:tracePt t="789176" x="7219950" y="1358900"/>
          <p14:tracePt t="789193" x="7239000" y="1327150"/>
          <p14:tracePt t="789208" x="7245350" y="1282700"/>
          <p14:tracePt t="789225" x="7245350" y="1250950"/>
          <p14:tracePt t="789242" x="7245350" y="1193800"/>
          <p14:tracePt t="789258" x="7219950" y="1143000"/>
          <p14:tracePt t="789275" x="7181850" y="1092200"/>
          <p14:tracePt t="789292" x="7162800" y="1073150"/>
          <p14:tracePt t="789308" x="7150100" y="1054100"/>
          <p14:tracePt t="789330" x="7118350" y="1028700"/>
          <p14:tracePt t="789341" x="7112000" y="1028700"/>
          <p14:tracePt t="789358" x="7092950" y="1022350"/>
          <p14:tracePt t="789375" x="7035800" y="1009650"/>
          <p14:tracePt t="789392" x="6921500" y="1009650"/>
          <p14:tracePt t="789408" x="6813550" y="1022350"/>
          <p14:tracePt t="789425" x="6718300" y="1041400"/>
          <p14:tracePt t="789441" x="6616700" y="1060450"/>
          <p14:tracePt t="789458" x="6534150" y="1073150"/>
          <p14:tracePt t="789475" x="6502400" y="1079500"/>
          <p14:tracePt t="789492" x="6483350" y="1079500"/>
          <p14:tracePt t="789527" x="6470650" y="1092200"/>
          <p14:tracePt t="789542" x="6438900" y="1117600"/>
          <p14:tracePt t="789563" x="6381750" y="1181100"/>
          <p14:tracePt t="789575" x="6362700" y="1212850"/>
          <p14:tracePt t="789601" x="6305550" y="1327150"/>
          <p14:tracePt t="789615" x="6299200" y="1352550"/>
          <p14:tracePt t="789627" x="6292850" y="1384300"/>
          <p14:tracePt t="789642" x="6318250" y="1416050"/>
          <p14:tracePt t="789659" x="6369050" y="1441450"/>
          <p14:tracePt t="789675" x="6445250" y="1460500"/>
          <p14:tracePt t="789692" x="6572250" y="1460500"/>
          <p14:tracePt t="789709" x="6686550" y="1460500"/>
          <p14:tracePt t="789725" x="6800850" y="1435100"/>
          <p14:tracePt t="789742" x="6908800" y="1403350"/>
          <p14:tracePt t="789759" x="6978650" y="1365250"/>
          <p14:tracePt t="789775" x="7048500" y="1320800"/>
          <p14:tracePt t="789792" x="7086600" y="1282700"/>
          <p14:tracePt t="789809" x="7112000" y="1250950"/>
          <p14:tracePt t="789825" x="7118350" y="1231900"/>
          <p14:tracePt t="789860" x="7118350" y="1212850"/>
          <p14:tracePt t="789884" x="7105650" y="1200150"/>
          <p14:tracePt t="789894" x="7099300" y="1200150"/>
          <p14:tracePt t="789912" x="7080250" y="1200150"/>
          <p14:tracePt t="789926" x="7054850" y="1200150"/>
          <p14:tracePt t="789943" x="7016750" y="1200150"/>
          <p14:tracePt t="789959" x="6991350" y="1200150"/>
          <p14:tracePt t="789976" x="6972300" y="1206500"/>
          <p14:tracePt t="789994" x="6965950" y="1206500"/>
          <p14:tracePt t="790035" x="6959600" y="1206500"/>
          <p14:tracePt t="790044" x="6953250" y="1206500"/>
          <p14:tracePt t="790106" x="6953250" y="1212850"/>
          <p14:tracePt t="790964" x="6953250" y="1314450"/>
          <p14:tracePt t="790977" x="6953250" y="1384300"/>
          <p14:tracePt t="790993" x="6921500" y="1562100"/>
          <p14:tracePt t="791010" x="6889750" y="1822450"/>
          <p14:tracePt t="791027" x="6877050" y="2139950"/>
          <p14:tracePt t="791043" x="6915150" y="2686050"/>
          <p14:tracePt t="791066" x="6991350" y="3028950"/>
          <p14:tracePt t="791078" x="7042150" y="3194050"/>
          <p14:tracePt t="791094" x="7207250" y="3689350"/>
          <p14:tracePt t="791120" x="7442200" y="4108450"/>
          <p14:tracePt t="791131" x="7512050" y="4197350"/>
          <p14:tracePt t="791143" x="7664450" y="4368800"/>
          <p14:tracePt t="791160" x="7740650" y="4445000"/>
          <p14:tracePt t="791176" x="7747000" y="4438650"/>
          <p14:tracePt t="791193" x="7759700" y="4406900"/>
          <p14:tracePt t="791210" x="7785100" y="4349750"/>
          <p14:tracePt t="791226" x="7816850" y="4260850"/>
          <p14:tracePt t="791245" x="7848600" y="4127500"/>
          <p14:tracePt t="791260" x="7854950" y="4102100"/>
          <p14:tracePt t="791307" x="7848600" y="4121150"/>
          <p14:tracePt t="791316" x="7835900" y="4140200"/>
          <p14:tracePt t="791327" x="7810500" y="4171950"/>
          <p14:tracePt t="791349" x="7797800" y="4184650"/>
          <p14:tracePt t="791360" x="7791450" y="4184650"/>
          <p14:tracePt t="791377" x="7753350" y="4191000"/>
          <p14:tracePt t="791393" x="7645400" y="4222750"/>
          <p14:tracePt t="791410" x="7448550" y="4267200"/>
          <p14:tracePt t="791426" x="7194550" y="4343400"/>
          <p14:tracePt t="791443" x="6985000" y="4451350"/>
          <p14:tracePt t="791460" x="6851650" y="4540250"/>
          <p14:tracePt t="791477" x="6819900" y="4552950"/>
          <p14:tracePt t="791510" x="6826250" y="4546600"/>
          <p14:tracePt t="791527" x="6845300" y="4489450"/>
          <p14:tracePt t="791544" x="6858000" y="4457700"/>
          <p14:tracePt t="791561" x="6864350" y="4368800"/>
          <p14:tracePt t="791579" x="6870700" y="4330700"/>
          <p14:tracePt t="791593" x="6883400" y="4318000"/>
          <p14:tracePt t="791610" x="6896100" y="4311650"/>
          <p14:tracePt t="791768" x="6896100" y="4305300"/>
          <p14:tracePt t="791777" x="6902450" y="4292600"/>
          <p14:tracePt t="791794" x="6902450" y="4273550"/>
          <p14:tracePt t="791814" x="6908800" y="4235450"/>
          <p14:tracePt t="791827" x="6908800" y="4216400"/>
          <p14:tracePt t="791844" x="6908800" y="4171950"/>
          <p14:tracePt t="791860" x="6902450" y="4140200"/>
          <p14:tracePt t="791878" x="6883400" y="4044950"/>
          <p14:tracePt t="791894" x="6870700" y="3956050"/>
          <p14:tracePt t="791910" x="6870700" y="3848100"/>
          <p14:tracePt t="791927" x="6877050" y="3765550"/>
          <p14:tracePt t="791944" x="6877050" y="3752850"/>
          <p14:tracePt t="791995" x="6870700" y="3771900"/>
          <p14:tracePt t="792011" x="6858000" y="3790950"/>
          <p14:tracePt t="792028" x="6845300" y="3810000"/>
          <p14:tracePt t="792054" x="6826250" y="3867150"/>
          <p14:tracePt t="792068" x="6819900" y="3911600"/>
          <p14:tracePt t="792082" x="6819900" y="4000500"/>
          <p14:tracePt t="792094" x="6826250" y="4076700"/>
          <p14:tracePt t="792111" x="6819900" y="4311650"/>
          <p14:tracePt t="792127" x="6819900" y="4387850"/>
          <p14:tracePt t="792144" x="6800850" y="4565650"/>
          <p14:tracePt t="792161" x="6762750" y="4737100"/>
          <p14:tracePt t="792177" x="6750050" y="4768850"/>
          <p14:tracePt t="792283" x="6756400" y="4730750"/>
          <p14:tracePt t="792297" x="6762750" y="4686300"/>
          <p14:tracePt t="792318" x="6769100" y="4552950"/>
          <p14:tracePt t="792331" x="6775450" y="4527550"/>
          <p14:tracePt t="792344" x="6781800" y="4445000"/>
          <p14:tracePt t="792361" x="6788150" y="4413250"/>
          <p14:tracePt t="792578" x="6794500" y="4400550"/>
          <p14:tracePt t="792594" x="6794500" y="4362450"/>
          <p14:tracePt t="792611" x="6800850" y="4343400"/>
          <p14:tracePt t="792628" x="6800850" y="4311650"/>
          <p14:tracePt t="792644" x="6800850" y="4286250"/>
          <p14:tracePt t="792662" x="6800850" y="4273550"/>
          <p14:tracePt t="792695" x="6800850" y="4292600"/>
          <p14:tracePt t="792711" x="6794500" y="4330700"/>
          <p14:tracePt t="792733" x="6788150" y="4375150"/>
          <p14:tracePt t="792744" x="6788150" y="4394200"/>
          <p14:tracePt t="792761" x="6788150" y="4432300"/>
          <p14:tracePt t="792778" x="6788150" y="4495800"/>
          <p14:tracePt t="792794" x="6794500" y="4597400"/>
          <p14:tracePt t="792812" x="6794500" y="4692650"/>
          <p14:tracePt t="792830" x="6800850" y="4870450"/>
          <p14:tracePt t="792844" x="6807200" y="4902200"/>
          <p14:tracePt t="792861" x="6813550" y="4895850"/>
          <p14:tracePt t="792878" x="6845300" y="4787900"/>
          <p14:tracePt t="792895" x="6883400" y="4622800"/>
          <p14:tracePt t="792912" x="6921500" y="4470400"/>
          <p14:tracePt t="792935" x="6972300" y="4279900"/>
          <p14:tracePt t="792947" x="7004050" y="4127500"/>
          <p14:tracePt t="792970" x="7023100" y="3848100"/>
          <p14:tracePt t="792978" x="7023100" y="3752850"/>
          <p14:tracePt t="792995" x="6997700" y="3416300"/>
          <p14:tracePt t="793011" x="6921500" y="3060700"/>
          <p14:tracePt t="793028" x="6813550" y="2768600"/>
          <p14:tracePt t="793031" x="6762750" y="2641600"/>
          <p14:tracePt t="793045" x="6737350" y="2578100"/>
          <p14:tracePt t="793076" x="6737350" y="2438400"/>
          <p14:tracePt t="793086" x="6756400" y="2393950"/>
          <p14:tracePt t="793097" x="6775450" y="2362200"/>
          <p14:tracePt t="793111" x="6826250" y="2292350"/>
          <p14:tracePt t="793128" x="6851650" y="2203450"/>
          <p14:tracePt t="793145" x="6870700" y="2101850"/>
          <p14:tracePt t="793166" x="6877050" y="2012950"/>
          <p14:tracePt t="793179" x="6896100" y="1911350"/>
          <p14:tracePt t="793197" x="6908800" y="1835150"/>
          <p14:tracePt t="793211" x="6927850" y="1758950"/>
          <p14:tracePt t="793228" x="6940550" y="1695450"/>
          <p14:tracePt t="793246" x="6965950" y="1612900"/>
          <p14:tracePt t="793262" x="6985000" y="1543050"/>
          <p14:tracePt t="793278" x="6985000" y="1504950"/>
          <p14:tracePt t="793307" x="6991350" y="1485900"/>
          <p14:tracePt t="793403" x="6991350" y="1479550"/>
          <p14:tracePt t="793411" x="6991350" y="1473200"/>
          <p14:tracePt t="793428" x="6991350" y="1460500"/>
          <p14:tracePt t="793450" x="6997700" y="1447800"/>
          <p14:tracePt t="793478" x="6997700" y="1441450"/>
          <p14:tracePt t="798749" x="7016750" y="1435100"/>
          <p14:tracePt t="798766" x="7150100" y="1377950"/>
          <p14:tracePt t="798783" x="7289800" y="1327150"/>
          <p14:tracePt t="798799" x="7353300" y="1295400"/>
          <p14:tracePt t="798817" x="7372350" y="1276350"/>
          <p14:tracePt t="798833" x="7385050" y="1263650"/>
          <p14:tracePt t="798849" x="7397750" y="1263650"/>
          <p14:tracePt t="798866" x="7416800" y="1257300"/>
          <p14:tracePt t="798883" x="7473950" y="1257300"/>
          <p14:tracePt t="798900" x="7512050" y="1257300"/>
          <p14:tracePt t="798918" x="7575550" y="1257300"/>
          <p14:tracePt t="798934" x="7664450" y="1250950"/>
          <p14:tracePt t="798950" x="7759700" y="1244600"/>
          <p14:tracePt t="798966" x="7893050" y="1238250"/>
          <p14:tracePt t="798983" x="8058150" y="1231900"/>
          <p14:tracePt t="799001" x="8216900" y="1219200"/>
          <p14:tracePt t="799016" x="8331200" y="1206500"/>
          <p14:tracePt t="799033" x="8388350" y="1193800"/>
          <p14:tracePt t="799050" x="8426450" y="1181100"/>
          <p14:tracePt t="799066" x="8445500" y="1174750"/>
          <p14:tracePt t="799083" x="8464550" y="1168400"/>
          <p14:tracePt t="799105" x="8528050" y="1155700"/>
          <p14:tracePt t="799116" x="8566150" y="1149350"/>
          <p14:tracePt t="799133" x="8655050" y="1136650"/>
          <p14:tracePt t="799150" x="8718550" y="1117600"/>
          <p14:tracePt t="799166" x="8731250" y="1098550"/>
          <p14:tracePt t="799183" x="8743950" y="1079500"/>
          <p14:tracePt t="799200" x="8756650" y="1066800"/>
          <p14:tracePt t="799216" x="8769350" y="1041400"/>
          <p14:tracePt t="799233" x="8788400" y="1016000"/>
          <p14:tracePt t="799250" x="8794750" y="1003300"/>
          <p14:tracePt t="799269" x="8794750" y="990600"/>
          <p14:tracePt t="799283" x="8794750" y="977900"/>
          <p14:tracePt t="799300" x="8788400" y="965200"/>
          <p14:tracePt t="799319" x="8769350" y="946150"/>
          <p14:tracePt t="799341" x="8750300" y="939800"/>
          <p14:tracePt t="799362" x="8731250" y="920750"/>
          <p14:tracePt t="799371" x="8718550" y="914400"/>
          <p14:tracePt t="799383" x="8686800" y="901700"/>
          <p14:tracePt t="799400" x="8591550" y="876300"/>
          <p14:tracePt t="799416" x="8489950" y="857250"/>
          <p14:tracePt t="799433" x="8401050" y="844550"/>
          <p14:tracePt t="799450" x="8312150" y="838200"/>
          <p14:tracePt t="799468" x="8235950" y="831850"/>
          <p14:tracePt t="799483" x="8159750" y="825500"/>
          <p14:tracePt t="799500" x="8089900" y="825500"/>
          <p14:tracePt t="799517" x="8013700" y="825500"/>
          <p14:tracePt t="799533" x="7937500" y="831850"/>
          <p14:tracePt t="799550" x="7861300" y="850900"/>
          <p14:tracePt t="799569" x="7797800" y="895350"/>
          <p14:tracePt t="799583" x="7778750" y="914400"/>
          <p14:tracePt t="799604" x="7727950" y="971550"/>
          <p14:tracePt t="799617" x="7683500" y="1028700"/>
          <p14:tracePt t="799633" x="7651750" y="1079500"/>
          <p14:tracePt t="799660" x="7620000" y="1155700"/>
          <p14:tracePt t="799667" x="7613650" y="1187450"/>
          <p14:tracePt t="799684" x="7613650" y="1225550"/>
          <p14:tracePt t="799702" x="7620000" y="1257300"/>
          <p14:tracePt t="799718" x="7651750" y="1295400"/>
          <p14:tracePt t="799734" x="7708900" y="1339850"/>
          <p14:tracePt t="799750" x="7791450" y="1371600"/>
          <p14:tracePt t="799767" x="7874000" y="1397000"/>
          <p14:tracePt t="799784" x="7950200" y="1416050"/>
          <p14:tracePt t="799800" x="7981950" y="1416050"/>
          <p14:tracePt t="799817" x="7994650" y="1416050"/>
          <p14:tracePt t="799834" x="8020050" y="1416050"/>
          <p14:tracePt t="799850" x="8064500" y="1416050"/>
          <p14:tracePt t="799867" x="8115300" y="1416050"/>
          <p14:tracePt t="799892" x="8121650" y="1416050"/>
          <p14:tracePt t="800377" x="8115300" y="1460500"/>
          <p14:tracePt t="800385" x="8070850" y="1581150"/>
          <p14:tracePt t="800401" x="7956550" y="1822450"/>
          <p14:tracePt t="800418" x="7797800" y="2076450"/>
          <p14:tracePt t="800434" x="7632700" y="2305050"/>
          <p14:tracePt t="800451" x="7518400" y="2444750"/>
          <p14:tracePt t="800467" x="7461250" y="2533650"/>
          <p14:tracePt t="800486" x="7442200" y="2603500"/>
          <p14:tracePt t="800502" x="7385050" y="2755900"/>
          <p14:tracePt t="800518" x="7359650" y="2813050"/>
          <p14:tracePt t="800534" x="7270750" y="2978150"/>
          <p14:tracePt t="800551" x="7181850" y="3143250"/>
          <p14:tracePt t="800568" x="7137400" y="3225800"/>
          <p14:tracePt t="800584" x="7137400" y="3251200"/>
          <p14:tracePt t="800601" x="7131050" y="3302000"/>
          <p14:tracePt t="800617" x="7131050" y="3346450"/>
          <p14:tracePt t="800635" x="7124700" y="3397250"/>
          <p14:tracePt t="800651" x="7105650" y="3454400"/>
          <p14:tracePt t="800668" x="7086600" y="3511550"/>
          <p14:tracePt t="800700" x="7067550" y="3530600"/>
          <p14:tracePt t="800721" x="7067550" y="3549650"/>
          <p14:tracePt t="800737" x="7054850" y="3613150"/>
          <p14:tracePt t="800751" x="7010400" y="3670300"/>
          <p14:tracePt t="800768" x="6845300" y="3759200"/>
          <p14:tracePt t="800785" x="6648450" y="3898900"/>
          <p14:tracePt t="800801" x="6578600" y="4032250"/>
          <p14:tracePt t="800818" x="6559550" y="4114800"/>
          <p14:tracePt t="800835" x="6559550" y="4140200"/>
          <p14:tracePt t="800860" x="6572250" y="4146550"/>
          <p14:tracePt t="800868" x="6584950" y="4146550"/>
          <p14:tracePt t="800884" x="6604000" y="4146550"/>
          <p14:tracePt t="800901" x="6623050" y="4146550"/>
          <p14:tracePt t="800918" x="6680200" y="4159250"/>
          <p14:tracePt t="800935" x="6756400" y="4178300"/>
          <p14:tracePt t="800952" x="6858000" y="4197350"/>
          <p14:tracePt t="800976" x="6965950" y="4197350"/>
          <p14:tracePt t="800984" x="7004050" y="4197350"/>
          <p14:tracePt t="801001" x="7073900" y="4184650"/>
          <p14:tracePt t="801018" x="7137400" y="4178300"/>
          <p14:tracePt t="801035" x="7226300" y="4165600"/>
          <p14:tracePt t="801051" x="7321550" y="4178300"/>
          <p14:tracePt t="801068" x="7366000" y="4184650"/>
          <p14:tracePt t="801085" x="7366000" y="4178300"/>
          <p14:tracePt t="801101" x="7346950" y="4152900"/>
          <p14:tracePt t="801118" x="7321550" y="4114800"/>
          <p14:tracePt t="801135" x="7302500" y="4070350"/>
          <p14:tracePt t="801151" x="7296150" y="4064000"/>
          <p14:tracePt t="803289" x="7289800" y="4064000"/>
          <p14:tracePt t="803313" x="7194550" y="4121150"/>
          <p14:tracePt t="803329" x="7175500" y="4159250"/>
          <p14:tracePt t="803343" x="7175500" y="4165600"/>
          <p14:tracePt t="803370" x="7181850" y="4184650"/>
          <p14:tracePt t="803387" x="7194550" y="4248150"/>
          <p14:tracePt t="803406" x="7162800" y="4368800"/>
          <p14:tracePt t="803420" x="7080250" y="4527550"/>
          <p14:tracePt t="803437" x="6940550" y="4743450"/>
          <p14:tracePt t="803454" x="6800850" y="4997450"/>
          <p14:tracePt t="803470" x="6711950" y="5200650"/>
          <p14:tracePt t="803487" x="6686550" y="5276850"/>
          <p14:tracePt t="803537" x="6686550" y="5283200"/>
          <p14:tracePt t="803554" x="6673850" y="5289550"/>
          <p14:tracePt t="803571" x="6661150" y="5295900"/>
          <p14:tracePt t="803600" x="6654800" y="5302250"/>
          <p14:tracePt t="803632" x="6673850" y="5238750"/>
          <p14:tracePt t="803639" x="6692900" y="5200650"/>
          <p14:tracePt t="803654" x="6737350" y="5105400"/>
          <p14:tracePt t="803670" x="6800850" y="4972050"/>
          <p14:tracePt t="803687" x="6908800" y="4768850"/>
          <p14:tracePt t="803704" x="7105650" y="4406900"/>
          <p14:tracePt t="803720" x="7340600" y="3949700"/>
          <p14:tracePt t="803737" x="7588250" y="3397250"/>
          <p14:tracePt t="803754" x="7829550" y="2813050"/>
          <p14:tracePt t="803779" x="8166100" y="2095500"/>
          <p14:tracePt t="803782" x="8280400" y="1930400"/>
          <p14:tracePt t="803793" x="8369300" y="1841500"/>
          <p14:tracePt t="803804" x="8451850" y="1790700"/>
          <p14:tracePt t="803820" x="8521700" y="1778000"/>
          <p14:tracePt t="803837" x="8509000" y="1803400"/>
          <p14:tracePt t="803854" x="8464550" y="1847850"/>
          <p14:tracePt t="803870" x="8394700" y="1879600"/>
          <p14:tracePt t="803887" x="8331200" y="1905000"/>
          <p14:tracePt t="803904" x="8274050" y="1924050"/>
          <p14:tracePt t="803926" x="8248650" y="1936750"/>
          <p14:tracePt t="803987" x="8255000" y="1924050"/>
          <p14:tracePt t="804012" x="8261350" y="1911350"/>
          <p14:tracePt t="804045" x="8248650" y="1911350"/>
          <p14:tracePt t="804054" x="8210550" y="1905000"/>
          <p14:tracePt t="804071" x="8140700" y="1898650"/>
          <p14:tracePt t="804087" x="8045450" y="1860550"/>
          <p14:tracePt t="804104" x="7956550" y="1790700"/>
          <p14:tracePt t="804121" x="7874000" y="1720850"/>
          <p14:tracePt t="804138" x="7797800" y="1651000"/>
          <p14:tracePt t="804163" x="7715250" y="1574800"/>
          <p14:tracePt t="804178" x="7670800" y="1536700"/>
          <p14:tracePt t="804190" x="7658100" y="1524000"/>
          <p14:tracePt t="804204" x="7651750" y="1524000"/>
          <p14:tracePt t="805505" x="7639050" y="1524000"/>
          <p14:tracePt t="805522" x="7620000" y="1524000"/>
          <p14:tracePt t="805538" x="7594600" y="1524000"/>
          <p14:tracePt t="805555" x="7575550" y="1524000"/>
          <p14:tracePt t="805572" x="7569200" y="1530350"/>
          <p14:tracePt t="806356" x="7531100" y="1543050"/>
          <p14:tracePt t="806373" x="7505700" y="1543050"/>
          <p14:tracePt t="806390" x="7461250" y="1555750"/>
          <p14:tracePt t="806406" x="7372350" y="1562100"/>
          <p14:tracePt t="806423" x="7207250" y="1562100"/>
          <p14:tracePt t="806448" x="6940550" y="1562100"/>
          <p14:tracePt t="806456" x="6845300" y="1555750"/>
          <p14:tracePt t="806478" x="6584950" y="1536700"/>
          <p14:tracePt t="806489" x="6527800" y="1530350"/>
          <p14:tracePt t="806506" x="6375400" y="1511300"/>
          <p14:tracePt t="806523" x="6210300" y="1504950"/>
          <p14:tracePt t="806539" x="6032500" y="1504950"/>
          <p14:tracePt t="806556" x="5803900" y="1504950"/>
          <p14:tracePt t="806572" x="5365750" y="1504950"/>
          <p14:tracePt t="806589" x="5111750" y="1504950"/>
          <p14:tracePt t="806606" x="4832350" y="1504950"/>
          <p14:tracePt t="806634" x="4572000" y="1498600"/>
          <p14:tracePt t="806646" x="4375150" y="1498600"/>
          <p14:tracePt t="806663" x="4121150" y="1498600"/>
          <p14:tracePt t="806674" x="3962400" y="1492250"/>
          <p14:tracePt t="806690" x="3676650" y="1485900"/>
          <p14:tracePt t="806706" x="3390900" y="1466850"/>
          <p14:tracePt t="806723" x="3149600" y="1435100"/>
          <p14:tracePt t="806740" x="3003550" y="1409700"/>
          <p14:tracePt t="806757" x="2895600" y="1384300"/>
          <p14:tracePt t="806776" x="2800350" y="1365250"/>
          <p14:tracePt t="806791" x="2717800" y="1358900"/>
          <p14:tracePt t="806814" x="2482850" y="1358900"/>
          <p14:tracePt t="806823" x="2406650" y="1358900"/>
          <p14:tracePt t="806840" x="2152650" y="1365250"/>
          <p14:tracePt t="806866" x="1987550" y="1371600"/>
          <p14:tracePt t="806880" x="1949450" y="1377950"/>
          <p14:tracePt t="806894" x="1797050" y="1409700"/>
          <p14:tracePt t="806912" x="1708150" y="1447800"/>
          <p14:tracePt t="806923" x="1644650" y="1473200"/>
          <p14:tracePt t="806939" x="1549400" y="1511300"/>
          <p14:tracePt t="806957" x="1416050" y="1543050"/>
          <p14:tracePt t="806973" x="1308100" y="1562100"/>
          <p14:tracePt t="806990" x="1212850" y="1568450"/>
          <p14:tracePt t="807006" x="1206500" y="1568450"/>
          <p14:tracePt t="807073" x="1181100" y="1612900"/>
          <p14:tracePt t="807090" x="1162050" y="1651000"/>
          <p14:tracePt t="807107" x="1136650" y="1682750"/>
          <p14:tracePt t="807123" x="1130300" y="1701800"/>
          <p14:tracePt t="807162" x="1143000" y="1701800"/>
          <p14:tracePt t="807175" x="1181100" y="1701800"/>
          <p14:tracePt t="807194" x="1282700" y="1689100"/>
          <p14:tracePt t="807642" x="1346200" y="1689100"/>
          <p14:tracePt t="807657" x="1441450" y="1695450"/>
          <p14:tracePt t="807673" x="1492250" y="1708150"/>
          <p14:tracePt t="807691" x="1504950" y="1708150"/>
          <p14:tracePt t="807730" x="1511300" y="1708150"/>
          <p14:tracePt t="807740" x="1524000" y="1701800"/>
          <p14:tracePt t="807757" x="1581150" y="1670050"/>
          <p14:tracePt t="807774" x="1771650" y="1600200"/>
          <p14:tracePt t="807791" x="1879600" y="1587500"/>
          <p14:tracePt t="807807" x="1892300" y="1587500"/>
          <p14:tracePt t="807940" x="1898650" y="1587500"/>
          <p14:tracePt t="808107" x="1892300" y="1593850"/>
          <p14:tracePt t="808124" x="1866900" y="1612900"/>
          <p14:tracePt t="808147" x="1841500" y="1625600"/>
          <p14:tracePt t="808157" x="1835150" y="1625600"/>
          <p14:tracePt t="808207" x="1847850" y="1619250"/>
          <p14:tracePt t="808224" x="1917700" y="1600200"/>
          <p14:tracePt t="808241" x="1968500" y="1600200"/>
          <p14:tracePt t="808257" x="1987550" y="1600200"/>
          <p14:tracePt t="808274" x="2025650" y="1600200"/>
          <p14:tracePt t="808291" x="2076450" y="1606550"/>
          <p14:tracePt t="808308" x="2178050" y="1625600"/>
          <p14:tracePt t="808331" x="2324100" y="1644650"/>
          <p14:tracePt t="808341" x="2451100" y="1651000"/>
          <p14:tracePt t="808359" x="2559050" y="1651000"/>
          <p14:tracePt t="808382" x="2603500" y="1651000"/>
          <p14:tracePt t="808491" x="2616200" y="1644650"/>
          <p14:tracePt t="808508" x="2660650" y="1638300"/>
          <p14:tracePt t="808525" x="2705100" y="1625600"/>
          <p14:tracePt t="808542" x="2736850" y="1612900"/>
          <p14:tracePt t="808563" x="2781300" y="1600200"/>
          <p14:tracePt t="808575" x="2794000" y="1600200"/>
          <p14:tracePt t="808591" x="2813050" y="1593850"/>
          <p14:tracePt t="808624" x="2819400" y="1587500"/>
          <p14:tracePt t="808641" x="2825750" y="1587500"/>
          <p14:tracePt t="808658" x="2838450" y="1581150"/>
          <p14:tracePt t="808675" x="2844800" y="1574800"/>
          <p14:tracePt t="808702" x="2857500" y="1562100"/>
          <p14:tracePt t="808714" x="2863850" y="1555750"/>
          <p14:tracePt t="808759" x="2863850" y="1549400"/>
          <p14:tracePt t="808775" x="2851150" y="1536700"/>
          <p14:tracePt t="808791" x="2838450" y="1524000"/>
          <p14:tracePt t="808792" x="2819400" y="1504950"/>
          <p14:tracePt t="808809" x="2794000" y="1479550"/>
          <p14:tracePt t="808825" x="2768600" y="1460500"/>
          <p14:tracePt t="808841" x="2724150" y="1435100"/>
          <p14:tracePt t="808858" x="2673350" y="1416050"/>
          <p14:tracePt t="808886" x="2622550" y="1397000"/>
          <p14:tracePt t="808899" x="2590800" y="1390650"/>
          <p14:tracePt t="808912" x="2571750" y="1384300"/>
          <p14:tracePt t="808925" x="2552700" y="1377950"/>
          <p14:tracePt t="808941" x="2501900" y="1371600"/>
          <p14:tracePt t="808958" x="2444750" y="1371600"/>
          <p14:tracePt t="808975" x="2355850" y="1371600"/>
          <p14:tracePt t="808991" x="2292350" y="1371600"/>
          <p14:tracePt t="809008" x="2247900" y="1371600"/>
          <p14:tracePt t="809025" x="2228850" y="1371600"/>
          <p14:tracePt t="809087" x="2222500" y="1371600"/>
          <p14:tracePt t="809097" x="2216150" y="1377950"/>
          <p14:tracePt t="809114" x="2197100" y="1390650"/>
          <p14:tracePt t="809127" x="2190750" y="1416050"/>
          <p14:tracePt t="809146" x="2184400" y="1441450"/>
          <p14:tracePt t="809159" x="2184400" y="1454150"/>
          <p14:tracePt t="809175" x="2209800" y="1492250"/>
          <p14:tracePt t="809192" x="2235200" y="1517650"/>
          <p14:tracePt t="809209" x="2273300" y="1543050"/>
          <p14:tracePt t="809225" x="2305050" y="1562100"/>
          <p14:tracePt t="809242" x="2336800" y="1574800"/>
          <p14:tracePt t="809264" x="2387600" y="1587500"/>
          <p14:tracePt t="809275" x="2444750" y="1587500"/>
          <p14:tracePt t="809292" x="2495550" y="1587500"/>
          <p14:tracePt t="809308" x="2571750" y="1581150"/>
          <p14:tracePt t="809325" x="2628900" y="1574800"/>
          <p14:tracePt t="809342" x="2679700" y="1568450"/>
          <p14:tracePt t="809358" x="2730500" y="1562100"/>
          <p14:tracePt t="809375" x="2787650" y="1549400"/>
          <p14:tracePt t="809405" x="2882900" y="1524000"/>
          <p14:tracePt t="809415" x="2901950" y="1517650"/>
          <p14:tracePt t="809426" x="2927350" y="1504950"/>
          <p14:tracePt t="809442" x="2940050" y="1504950"/>
          <p14:tracePt t="809459" x="2946400" y="1504950"/>
          <p14:tracePt t="809510" x="2959100" y="1504950"/>
          <p14:tracePt t="809527" x="2990850" y="1504950"/>
          <p14:tracePt t="809543" x="3022600" y="1498600"/>
          <p14:tracePt t="809559" x="3067050" y="1485900"/>
          <p14:tracePt t="809581" x="3117850" y="1473200"/>
          <p14:tracePt t="809592" x="3143250" y="1466850"/>
          <p14:tracePt t="809609" x="3175000" y="1466850"/>
          <p14:tracePt t="809637" x="3200400" y="1466850"/>
          <p14:tracePt t="809648" x="3213100" y="1473200"/>
          <p14:tracePt t="809660" x="3219450" y="1473200"/>
          <p14:tracePt t="809725" x="3219450" y="1479550"/>
          <p14:tracePt t="809742" x="3219450" y="1485900"/>
          <p14:tracePt t="809759" x="3219450" y="1492250"/>
          <p14:tracePt t="809821" x="3219450" y="1479550"/>
          <p14:tracePt t="809828" x="3225800" y="1479550"/>
          <p14:tracePt t="809842" x="3251200" y="1485900"/>
          <p14:tracePt t="809867" x="3263900" y="1485900"/>
          <p14:tracePt t="809909" x="3263900" y="1492250"/>
          <p14:tracePt t="809926" x="3282950" y="1492250"/>
          <p14:tracePt t="809943" x="3321050" y="1498600"/>
          <p14:tracePt t="809959" x="3365500" y="1498600"/>
          <p14:tracePt t="809976" x="3403600" y="1498600"/>
          <p14:tracePt t="809998" x="3409950" y="1498600"/>
          <p14:tracePt t="810148" x="3416300" y="1498600"/>
          <p14:tracePt t="810162" x="3441700" y="1492250"/>
          <p14:tracePt t="810177" x="3467100" y="1492250"/>
          <p14:tracePt t="810194" x="3473450" y="1492250"/>
          <p14:tracePt t="810960" x="3486150" y="1492250"/>
          <p14:tracePt t="810977" x="3536950" y="1498600"/>
          <p14:tracePt t="811001" x="3625850" y="1504950"/>
          <p14:tracePt t="811010" x="3644900" y="1504950"/>
          <p14:tracePt t="811026" x="3695700" y="1504950"/>
          <p14:tracePt t="811043" x="3740150" y="1492250"/>
          <p14:tracePt t="811060" x="3790950" y="1479550"/>
          <p14:tracePt t="811062" x="3816350" y="1466850"/>
          <p14:tracePt t="811079" x="3867150" y="1454150"/>
          <p14:tracePt t="811093" x="3898900" y="1441450"/>
          <p14:tracePt t="811110" x="3924300" y="1428750"/>
          <p14:tracePt t="811127" x="3937000" y="1428750"/>
          <p14:tracePt t="811143" x="3943350" y="1422400"/>
          <p14:tracePt t="811169" x="3943350" y="1416050"/>
          <p14:tracePt t="811184" x="3943350" y="1409700"/>
          <p14:tracePt t="811210" x="3943350" y="1403350"/>
          <p14:tracePt t="811226" x="3930650" y="1397000"/>
          <p14:tracePt t="811243" x="3917950" y="1397000"/>
          <p14:tracePt t="811260" x="3879850" y="1390650"/>
          <p14:tracePt t="811277" x="3848100" y="1384300"/>
          <p14:tracePt t="811293" x="3816350" y="1377950"/>
          <p14:tracePt t="811310" x="3790950" y="1371600"/>
          <p14:tracePt t="811329" x="3752850" y="1365250"/>
          <p14:tracePt t="811343" x="3733800" y="1365250"/>
          <p14:tracePt t="811360" x="3702050" y="1365250"/>
          <p14:tracePt t="811377" x="3670300" y="1365250"/>
          <p14:tracePt t="811393" x="3657600" y="1365250"/>
          <p14:tracePt t="811410" x="3638550" y="1365250"/>
          <p14:tracePt t="811427" x="3619500" y="1365250"/>
          <p14:tracePt t="811444" x="3606800" y="1365250"/>
          <p14:tracePt t="811466" x="3587750" y="1365250"/>
          <p14:tracePt t="811477" x="3581400" y="1358900"/>
          <p14:tracePt t="811545" x="3568700" y="1352550"/>
          <p14:tracePt t="811560" x="3549650" y="1339850"/>
          <p14:tracePt t="811577" x="3530600" y="1320800"/>
          <p14:tracePt t="811887" x="3562350" y="1352550"/>
          <p14:tracePt t="811910" x="3594100" y="1371600"/>
          <p14:tracePt t="811938" x="3638550" y="1428750"/>
          <p14:tracePt t="811949" x="3644900" y="1441450"/>
          <p14:tracePt t="811961" x="3651250" y="1447800"/>
          <p14:tracePt t="811981" x="3663950" y="1479550"/>
          <p14:tracePt t="811994" x="3663950" y="1492250"/>
          <p14:tracePt t="812011" x="3670300" y="1492250"/>
          <p14:tracePt t="812027" x="3670300" y="1498600"/>
          <p14:tracePt t="812044" x="3676650" y="1498600"/>
          <p14:tracePt t="812060" x="3689350" y="1498600"/>
          <p14:tracePt t="812077" x="3733800" y="1498600"/>
          <p14:tracePt t="812094" x="3784600" y="1485900"/>
          <p14:tracePt t="812111" x="3822700" y="1479550"/>
          <p14:tracePt t="812127" x="3860800" y="1466850"/>
          <p14:tracePt t="812811" x="3867150" y="1460500"/>
          <p14:tracePt t="812828" x="3873500" y="1454150"/>
          <p14:tracePt t="817665" x="3905250" y="1447800"/>
          <p14:tracePt t="817682" x="4006850" y="1428750"/>
          <p14:tracePt t="817699" x="4051300" y="1416050"/>
          <p14:tracePt t="817715" x="4076700" y="1403350"/>
          <p14:tracePt t="817732" x="4089400" y="1390650"/>
          <p14:tracePt t="817749" x="4095750" y="1377950"/>
          <p14:tracePt t="817767" x="4095750" y="1365250"/>
          <p14:tracePt t="817783" x="4070350" y="1339850"/>
          <p14:tracePt t="817799" x="4064000" y="1333500"/>
          <p14:tracePt t="817816" x="4000500" y="1314450"/>
          <p14:tracePt t="817840" x="3911600" y="1295400"/>
          <p14:tracePt t="817849" x="3854450" y="1289050"/>
          <p14:tracePt t="817866" x="3778250" y="1282700"/>
          <p14:tracePt t="817888" x="3638550" y="1276350"/>
          <p14:tracePt t="817899" x="3613150" y="1270000"/>
          <p14:tracePt t="817916" x="3517900" y="1270000"/>
          <p14:tracePt t="817932" x="3397250" y="1263650"/>
          <p14:tracePt t="817949" x="3302000" y="1263650"/>
          <p14:tracePt t="817965" x="3187700" y="1263650"/>
          <p14:tracePt t="817982" x="3111500" y="1263650"/>
          <p14:tracePt t="817999" x="3048000" y="1263650"/>
          <p14:tracePt t="818016" x="3022600" y="1263650"/>
          <p14:tracePt t="818032" x="2997200" y="1270000"/>
          <p14:tracePt t="818049" x="2952750" y="1289050"/>
          <p14:tracePt t="818066" x="2933700" y="1301750"/>
          <p14:tracePt t="818083" x="2895600" y="1327150"/>
          <p14:tracePt t="818099" x="2876550" y="1339850"/>
          <p14:tracePt t="818121" x="2870200" y="1358900"/>
          <p14:tracePt t="818132" x="2870200" y="1365250"/>
          <p14:tracePt t="818151" x="2876550" y="1377950"/>
          <p14:tracePt t="818167" x="2927350" y="1416050"/>
          <p14:tracePt t="818182" x="2971800" y="1454150"/>
          <p14:tracePt t="818199" x="3041650" y="1504950"/>
          <p14:tracePt t="818216" x="3105150" y="1543050"/>
          <p14:tracePt t="818232" x="3143250" y="1562100"/>
          <p14:tracePt t="818249" x="3194050" y="1587500"/>
          <p14:tracePt t="818266" x="3238500" y="1600200"/>
          <p14:tracePt t="818282" x="3302000" y="1612900"/>
          <p14:tracePt t="818299" x="3441700" y="1631950"/>
          <p14:tracePt t="818316" x="3524250" y="1638300"/>
          <p14:tracePt t="818337" x="3606800" y="1638300"/>
          <p14:tracePt t="818349" x="3663950" y="1638300"/>
          <p14:tracePt t="818366" x="3695700" y="1631950"/>
          <p14:tracePt t="818383" x="3702050" y="1631950"/>
          <p14:tracePt t="818433" x="3721100" y="1625600"/>
          <p14:tracePt t="818449" x="3746500" y="1612900"/>
          <p14:tracePt t="818466" x="3771900" y="1600200"/>
          <p14:tracePt t="818483" x="3803650" y="1574800"/>
          <p14:tracePt t="818499" x="3835400" y="1555750"/>
          <p14:tracePt t="818516" x="3854450" y="1543050"/>
          <p14:tracePt t="818542" x="3886200" y="1530350"/>
          <p14:tracePt t="818551" x="3892550" y="1524000"/>
          <p14:tracePt t="818567" x="3911600" y="1517650"/>
          <p14:tracePt t="818590" x="3937000" y="1504950"/>
          <p14:tracePt t="818599" x="3943350" y="1504950"/>
          <p14:tracePt t="818616" x="3956050" y="1504950"/>
          <p14:tracePt t="818799" x="3937000" y="1504950"/>
          <p14:tracePt t="818816" x="3898900" y="1498600"/>
          <p14:tracePt t="818833" x="3867150" y="1485900"/>
          <p14:tracePt t="818850" x="3860800" y="1485900"/>
          <p14:tracePt t="831430" x="3841750" y="1479550"/>
          <p14:tracePt t="831444" x="3803650" y="1479550"/>
          <p14:tracePt t="831460" x="3746500" y="1479550"/>
          <p14:tracePt t="831477" x="3676650" y="1479550"/>
          <p14:tracePt t="831494" x="3663950" y="1479550"/>
          <p14:tracePt t="831510" x="3632200" y="1479550"/>
          <p14:tracePt t="831527" x="3600450" y="1473200"/>
          <p14:tracePt t="831555" x="3498850" y="1460500"/>
          <p14:tracePt t="831568" x="3403600" y="1454150"/>
          <p14:tracePt t="831583" x="3295650" y="1447800"/>
          <p14:tracePt t="831594" x="3251200" y="1447800"/>
          <p14:tracePt t="831610" x="3149600" y="1447800"/>
          <p14:tracePt t="831627" x="3098800" y="1441450"/>
          <p14:tracePt t="831644" x="3079750" y="1441450"/>
          <p14:tracePt t="831660" x="3060700" y="1441450"/>
          <p14:tracePt t="831677" x="2965450" y="1435100"/>
          <p14:tracePt t="831678" x="2895600" y="1435100"/>
          <p14:tracePt t="831695" x="2698750" y="1422400"/>
          <p14:tracePt t="831710" x="2578100" y="1409700"/>
          <p14:tracePt t="831727" x="2298700" y="1390650"/>
          <p14:tracePt t="831744" x="2133600" y="1371600"/>
          <p14:tracePt t="831761" x="2038350" y="1365250"/>
          <p14:tracePt t="831786" x="2012950" y="1365250"/>
          <p14:tracePt t="831798" x="2006600" y="1365250"/>
          <p14:tracePt t="831810" x="1930400" y="1403350"/>
          <p14:tracePt t="831827" x="1758950" y="1460500"/>
          <p14:tracePt t="831844" x="1549400" y="1511300"/>
          <p14:tracePt t="831860" x="1320800" y="1543050"/>
          <p14:tracePt t="831878" x="1130300" y="1574800"/>
          <p14:tracePt t="831894" x="1054100" y="1587500"/>
          <p14:tracePt t="831911" x="1047750" y="1593850"/>
          <p14:tracePt t="831944" x="1060450" y="1593850"/>
          <p14:tracePt t="831961" x="1104900" y="1593850"/>
          <p14:tracePt t="831978" x="1117600" y="1593850"/>
          <p14:tracePt t="832011" x="1123950" y="1593850"/>
          <p14:tracePt t="832028" x="1162050" y="1619250"/>
          <p14:tracePt t="832044" x="1225550" y="1638300"/>
          <p14:tracePt t="832061" x="1314450" y="1644650"/>
          <p14:tracePt t="832077" x="1543050" y="1625600"/>
          <p14:tracePt t="832094" x="1746250" y="1600200"/>
          <p14:tracePt t="832111" x="1936750" y="1581150"/>
          <p14:tracePt t="832127" x="2171700" y="1555750"/>
          <p14:tracePt t="832144" x="2374900" y="1549400"/>
          <p14:tracePt t="832161" x="2584450" y="1543050"/>
          <p14:tracePt t="832177" x="2806700" y="1536700"/>
          <p14:tracePt t="832194" x="2997200" y="1536700"/>
          <p14:tracePt t="832211" x="3130550" y="1530350"/>
          <p14:tracePt t="832228" x="3206750" y="1530350"/>
          <p14:tracePt t="832259" x="3238500" y="1517650"/>
          <p14:tracePt t="832411" x="3238500" y="1504950"/>
          <p14:tracePt t="832428" x="3238500" y="1498600"/>
          <p14:tracePt t="832444" x="3238500" y="1473200"/>
          <p14:tracePt t="832461" x="3232150" y="1441450"/>
          <p14:tracePt t="832480" x="3225800" y="1428750"/>
          <p14:tracePt t="832494" x="3219450" y="1416050"/>
          <p14:tracePt t="832569" x="3213100" y="1422400"/>
          <p14:tracePt t="832578" x="3213100" y="1428750"/>
          <p14:tracePt t="832594" x="3194050" y="1466850"/>
          <p14:tracePt t="832611" x="3175000" y="1511300"/>
          <p14:tracePt t="832628" x="3168650" y="1530350"/>
          <p14:tracePt t="832644" x="3168650" y="1536700"/>
          <p14:tracePt t="833929" x="3162300" y="1543050"/>
          <p14:tracePt t="833945" x="3155950" y="1568450"/>
          <p14:tracePt t="833962" x="3136900" y="1625600"/>
          <p14:tracePt t="833979" x="3092450" y="1790700"/>
          <p14:tracePt t="833995" x="3079750" y="1955800"/>
          <p14:tracePt t="834013" x="3079750" y="2038350"/>
          <p14:tracePt t="834014" x="3086100" y="2178050"/>
          <p14:tracePt t="834030" x="3111500" y="2425700"/>
          <p14:tracePt t="834046" x="3168650" y="2743200"/>
          <p14:tracePt t="834063" x="3244850" y="3035300"/>
          <p14:tracePt t="834079" x="3321050" y="3327400"/>
          <p14:tracePt t="834096" x="3371850" y="3562350"/>
          <p14:tracePt t="834113" x="3409950" y="3822700"/>
          <p14:tracePt t="834129" x="3416300" y="4038600"/>
          <p14:tracePt t="834146" x="3403600" y="4298950"/>
          <p14:tracePt t="834163" x="3378200" y="4705350"/>
          <p14:tracePt t="834179" x="3340100" y="5213350"/>
          <p14:tracePt t="834196" x="3321050" y="5676900"/>
          <p14:tracePt t="834213" x="3314700" y="6178550"/>
          <p14:tracePt t="834229" x="3435350" y="6769100"/>
          <p14:tracePt t="834446" x="5568950" y="6794500"/>
          <p14:tracePt t="834463" x="5765800" y="6737350"/>
          <p14:tracePt t="834479" x="6038850" y="6673850"/>
          <p14:tracePt t="834497" x="6140450" y="6629400"/>
          <p14:tracePt t="834512" x="6210300" y="6584950"/>
          <p14:tracePt t="834529" x="6267450" y="6508750"/>
          <p14:tracePt t="834546" x="6280150" y="6432550"/>
          <p14:tracePt t="834563" x="6280150" y="6362700"/>
          <p14:tracePt t="834579" x="6254750" y="6280150"/>
          <p14:tracePt t="834599" x="6203950" y="6197600"/>
          <p14:tracePt t="834613" x="6146800" y="6146800"/>
          <p14:tracePt t="834639" x="5988050" y="6045200"/>
          <p14:tracePt t="834650" x="5854700" y="5988050"/>
          <p14:tracePt t="834667" x="5613400" y="5911850"/>
          <p14:tracePt t="834679" x="5492750" y="5880100"/>
          <p14:tracePt t="834697" x="5219700" y="5803900"/>
          <p14:tracePt t="834713" x="4813300" y="5683250"/>
          <p14:tracePt t="834730" x="4552950" y="5588000"/>
          <p14:tracePt t="834746" x="4324350" y="5505450"/>
          <p14:tracePt t="834763" x="4184650" y="5454650"/>
          <p14:tracePt t="834783" x="4032250" y="5416550"/>
          <p14:tracePt t="834796" x="3854450" y="5403850"/>
          <p14:tracePt t="834813" x="3651250" y="5397500"/>
          <p14:tracePt t="834831" x="3390900" y="5391150"/>
          <p14:tracePt t="834846" x="3079750" y="5384800"/>
          <p14:tracePt t="834863" x="2819400" y="5378450"/>
          <p14:tracePt t="834880" x="2578100" y="5365750"/>
          <p14:tracePt t="834896" x="2381250" y="5353050"/>
          <p14:tracePt t="834913" x="2273300" y="5353050"/>
          <p14:tracePt t="834930" x="2120900" y="5372100"/>
          <p14:tracePt t="834946" x="1917700" y="5410200"/>
          <p14:tracePt t="834963" x="1524000" y="5473700"/>
          <p14:tracePt t="834980" x="1257300" y="5511800"/>
          <p14:tracePt t="834996" x="1111250" y="5543550"/>
          <p14:tracePt t="835014" x="1066800" y="5556250"/>
          <p14:tracePt t="835047" x="1066800" y="5562600"/>
          <p14:tracePt t="835067" x="1066800" y="5645150"/>
          <p14:tracePt t="835080" x="1041400" y="5746750"/>
          <p14:tracePt t="835096" x="1009650" y="5873750"/>
          <p14:tracePt t="835113" x="977900" y="6019800"/>
          <p14:tracePt t="835130" x="971550" y="6159500"/>
          <p14:tracePt t="835146" x="1022350" y="6248400"/>
          <p14:tracePt t="835163" x="1149350" y="6337300"/>
          <p14:tracePt t="835180" x="1301750" y="6369050"/>
          <p14:tracePt t="835197" x="1466850" y="6381750"/>
          <p14:tracePt t="835213" x="1657350" y="6394450"/>
          <p14:tracePt t="835230" x="1841500" y="6407150"/>
          <p14:tracePt t="835255" x="2051050" y="6438900"/>
          <p14:tracePt t="835263" x="2114550" y="6451600"/>
          <p14:tracePt t="835280" x="2241550" y="6489700"/>
          <p14:tracePt t="835305" x="2520950" y="6553200"/>
          <p14:tracePt t="835315" x="2590800" y="6565900"/>
          <p14:tracePt t="835339" x="2813050" y="6591300"/>
          <p14:tracePt t="835347" x="2921000" y="6604000"/>
          <p14:tracePt t="835363" x="3111500" y="6623050"/>
          <p14:tracePt t="835381" x="3384550" y="6661150"/>
          <p14:tracePt t="835397" x="3740150" y="6737350"/>
          <p14:tracePt t="835414" x="4089400" y="6807200"/>
          <p14:tracePt t="835580" x="8096250" y="6851650"/>
          <p14:tracePt t="835597" x="8388350" y="6845300"/>
          <p14:tracePt t="835613" x="8763000" y="6845300"/>
          <p14:tracePt t="835697" x="10109200" y="6845300"/>
          <p14:tracePt t="835719" x="10477500" y="6813550"/>
          <p14:tracePt t="835730" x="10591800" y="6807200"/>
          <p14:tracePt t="835747" x="10877550" y="6781800"/>
          <p14:tracePt t="835771" x="11144250" y="6718300"/>
          <p14:tracePt t="835780" x="11207750" y="6692900"/>
          <p14:tracePt t="835797" x="11283950" y="6591300"/>
          <p14:tracePt t="835818" x="11303000" y="6502400"/>
          <p14:tracePt t="835831" x="11309350" y="6400800"/>
          <p14:tracePt t="835847" x="11315700" y="6324600"/>
          <p14:tracePt t="835864" x="11328400" y="6248400"/>
          <p14:tracePt t="835881" x="11328400" y="6184900"/>
          <p14:tracePt t="835897" x="11322050" y="6134100"/>
          <p14:tracePt t="835914" x="11290300" y="6070600"/>
          <p14:tracePt t="835931" x="11252200" y="6013450"/>
          <p14:tracePt t="835952" x="11068050" y="5861050"/>
          <p14:tracePt t="835964" x="10985500" y="5810250"/>
          <p14:tracePt t="835981" x="10833100" y="5721350"/>
          <p14:tracePt t="835999" x="10560050" y="5588000"/>
          <p14:tracePt t="836014" x="10490200" y="5556250"/>
          <p14:tracePt t="836031" x="10337800" y="5492750"/>
          <p14:tracePt t="836047" x="10033000" y="5384800"/>
          <p14:tracePt t="836064" x="9823450" y="5321300"/>
          <p14:tracePt t="836080" x="9588500" y="5257800"/>
          <p14:tracePt t="836097" x="9334500" y="5194300"/>
          <p14:tracePt t="836114" x="9067800" y="5137150"/>
          <p14:tracePt t="836131" x="8807450" y="5086350"/>
          <p14:tracePt t="836148" x="8566150" y="5041900"/>
          <p14:tracePt t="836168" x="8305800" y="5003800"/>
          <p14:tracePt t="836182" x="8128000" y="4978400"/>
          <p14:tracePt t="836198" x="7988300" y="4959350"/>
          <p14:tracePt t="836214" x="7778750" y="4933950"/>
          <p14:tracePt t="836231" x="7550150" y="4902200"/>
          <p14:tracePt t="836248" x="7366000" y="4883150"/>
          <p14:tracePt t="836265" x="7156450" y="4857750"/>
          <p14:tracePt t="836284" x="6940550" y="4851400"/>
          <p14:tracePt t="836297" x="6699250" y="4845050"/>
          <p14:tracePt t="836314" x="6515100" y="4845050"/>
          <p14:tracePt t="836331" x="6337300" y="4851400"/>
          <p14:tracePt t="836347" x="6159500" y="4857750"/>
          <p14:tracePt t="836364" x="5905500" y="4870450"/>
          <p14:tracePt t="836381" x="5683250" y="4883150"/>
          <p14:tracePt t="836398" x="5473700" y="4889500"/>
          <p14:tracePt t="836418" x="5181600" y="4889500"/>
          <p14:tracePt t="836431" x="5086350" y="4889500"/>
          <p14:tracePt t="836448" x="4927600" y="4889500"/>
          <p14:tracePt t="836464" x="4737100" y="4883150"/>
          <p14:tracePt t="836481" x="4495800" y="4883150"/>
          <p14:tracePt t="836498" x="4235450" y="4883150"/>
          <p14:tracePt t="836515" x="4038600" y="4895850"/>
          <p14:tracePt t="836531" x="3683000" y="4933950"/>
          <p14:tracePt t="836547" x="3479800" y="4972050"/>
          <p14:tracePt t="836564" x="3365500" y="4997450"/>
          <p14:tracePt t="836581" x="3200400" y="5035550"/>
          <p14:tracePt t="836601" x="3092450" y="5067300"/>
          <p14:tracePt t="836614" x="2908300" y="5105400"/>
          <p14:tracePt t="836631" x="2711450" y="5156200"/>
          <p14:tracePt t="836648" x="2571750" y="5200650"/>
          <p14:tracePt t="836664" x="2438400" y="5257800"/>
          <p14:tracePt t="836681" x="2387600" y="5295900"/>
          <p14:tracePt t="836698" x="2362200" y="5340350"/>
          <p14:tracePt t="836714" x="2355850" y="5391150"/>
          <p14:tracePt t="836732" x="2387600" y="5492750"/>
          <p14:tracePt t="836748" x="2406650" y="5518150"/>
          <p14:tracePt t="836764" x="2470150" y="5594350"/>
          <p14:tracePt t="836784" x="2578100" y="5689600"/>
          <p14:tracePt t="836798" x="2673350" y="5740400"/>
          <p14:tracePt t="836815" x="2794000" y="5778500"/>
          <p14:tracePt t="836831" x="2952750" y="5822950"/>
          <p14:tracePt t="836848" x="3079750" y="5861050"/>
          <p14:tracePt t="836865" x="3257550" y="5905500"/>
          <p14:tracePt t="836881" x="3384550" y="5943600"/>
          <p14:tracePt t="836898" x="3556000" y="6000750"/>
          <p14:tracePt t="836915" x="3714750" y="6051550"/>
          <p14:tracePt t="836931" x="3962400" y="6127750"/>
          <p14:tracePt t="836948" x="4216400" y="6191250"/>
          <p14:tracePt t="836965" x="4521200" y="6242050"/>
          <p14:tracePt t="836982" x="4768850" y="6273800"/>
          <p14:tracePt t="836999" x="4889500" y="6280150"/>
          <p14:tracePt t="837015" x="5149850" y="6305550"/>
          <p14:tracePt t="837031" x="5524500" y="6343650"/>
          <p14:tracePt t="837048" x="5829300" y="6375400"/>
          <p14:tracePt t="837065" x="6229350" y="6413500"/>
          <p14:tracePt t="837081" x="6508750" y="6426200"/>
          <p14:tracePt t="837098" x="6813550" y="6432550"/>
          <p14:tracePt t="837115" x="7048500" y="6432550"/>
          <p14:tracePt t="837131" x="7296150" y="6432550"/>
          <p14:tracePt t="837148" x="7562850" y="6432550"/>
          <p14:tracePt t="837165" x="7931150" y="6438900"/>
          <p14:tracePt t="837182" x="8255000" y="6464300"/>
          <p14:tracePt t="837198" x="8496300" y="6483350"/>
          <p14:tracePt t="837215" x="8756650" y="6496050"/>
          <p14:tracePt t="837231" x="8858250" y="6496050"/>
          <p14:tracePt t="837248" x="8978900" y="6496050"/>
          <p14:tracePt t="837265" x="9182100" y="6508750"/>
          <p14:tracePt t="837281" x="9486900" y="6521450"/>
          <p14:tracePt t="837298" x="9734550" y="6527800"/>
          <p14:tracePt t="837315" x="10026650" y="6527800"/>
          <p14:tracePt t="837332" x="10248900" y="6508750"/>
          <p14:tracePt t="837348" x="10414000" y="6483350"/>
          <p14:tracePt t="837365" x="10521950" y="6451600"/>
          <p14:tracePt t="837382" x="10629900" y="6419850"/>
          <p14:tracePt t="837398" x="10795000" y="6394450"/>
          <p14:tracePt t="837415" x="10972800" y="6369050"/>
          <p14:tracePt t="837432" x="11125200" y="6343650"/>
          <p14:tracePt t="837448" x="11264900" y="6299200"/>
          <p14:tracePt t="837465" x="11353800" y="6235700"/>
          <p14:tracePt t="837499" x="11379200" y="6108700"/>
          <p14:tracePt t="837518" x="11366500" y="6032500"/>
          <p14:tracePt t="837536" x="11353800" y="5949950"/>
          <p14:tracePt t="837548" x="11347450" y="5892800"/>
          <p14:tracePt t="837565" x="11334750" y="5822950"/>
          <p14:tracePt t="837582" x="11309350" y="5753100"/>
          <p14:tracePt t="837599" x="11264900" y="5702300"/>
          <p14:tracePt t="837615" x="11176000" y="5638800"/>
          <p14:tracePt t="837632" x="11068050" y="5600700"/>
          <p14:tracePt t="837648" x="10883900" y="5543550"/>
          <p14:tracePt t="837665" x="10706100" y="5492750"/>
          <p14:tracePt t="837682" x="10509250" y="5448300"/>
          <p14:tracePt t="837699" x="10299700" y="5391150"/>
          <p14:tracePt t="837722" x="9975850" y="5302250"/>
          <p14:tracePt t="837732" x="9925050" y="5289550"/>
          <p14:tracePt t="837749" x="9734550" y="5251450"/>
          <p14:tracePt t="837775" x="9417050" y="5213350"/>
          <p14:tracePt t="837785" x="9290050" y="5200650"/>
          <p14:tracePt t="837799" x="9023350" y="5181600"/>
          <p14:tracePt t="837820" x="8826500" y="5168900"/>
          <p14:tracePt t="837832" x="8572500" y="5156200"/>
          <p14:tracePt t="837848" x="8331200" y="5137150"/>
          <p14:tracePt t="837865" x="8058150" y="5118100"/>
          <p14:tracePt t="837882" x="7829550" y="5099050"/>
          <p14:tracePt t="837899" x="7505700" y="5086350"/>
          <p14:tracePt t="837915" x="7200900" y="5073650"/>
          <p14:tracePt t="837932" x="6851650" y="5067300"/>
          <p14:tracePt t="837949" x="6521450" y="5060950"/>
          <p14:tracePt t="837966" x="6286500" y="5067300"/>
          <p14:tracePt t="837982" x="6115050" y="5080000"/>
          <p14:tracePt t="837999" x="5981700" y="5092700"/>
          <p14:tracePt t="838016" x="5797550" y="5111750"/>
          <p14:tracePt t="838032" x="5575300" y="5124450"/>
          <p14:tracePt t="838049" x="5321300" y="5143500"/>
          <p14:tracePt t="838066" x="5010150" y="5156200"/>
          <p14:tracePt t="838082" x="4699000" y="5175250"/>
          <p14:tracePt t="838104" x="4248150" y="5207000"/>
          <p14:tracePt t="838116" x="4152900" y="5219700"/>
          <p14:tracePt t="838132" x="3968750" y="5245100"/>
          <p14:tracePt t="838149" x="3784600" y="5295900"/>
          <p14:tracePt t="838167" x="3613150" y="5372100"/>
          <p14:tracePt t="838188" x="3327400" y="5524500"/>
          <p14:tracePt t="838200" x="3194050" y="5626100"/>
          <p14:tracePt t="838216" x="3111500" y="5746750"/>
          <p14:tracePt t="838241" x="3098800" y="5918200"/>
          <p14:tracePt t="838253" x="3124200" y="5981700"/>
          <p14:tracePt t="838266" x="3194050" y="6102350"/>
          <p14:tracePt t="838282" x="3282950" y="6223000"/>
          <p14:tracePt t="838299" x="3352800" y="6324600"/>
          <p14:tracePt t="838316" x="3448050" y="6457950"/>
          <p14:tracePt t="838332" x="3562350" y="6584950"/>
          <p14:tracePt t="838349" x="3714750" y="6699250"/>
          <p14:tracePt t="838374" x="3994150" y="6775450"/>
          <p14:tracePt t="838384" x="4178300" y="6781800"/>
          <p14:tracePt t="838409" x="4464050" y="6762750"/>
          <p14:tracePt t="838433" x="4724400" y="6750050"/>
          <p14:tracePt t="838449" x="5194300" y="6756400"/>
          <p14:tracePt t="838474" x="5676900" y="6756400"/>
          <p14:tracePt t="838483" x="5803900" y="6750050"/>
          <p14:tracePt t="838499" x="6096000" y="6705600"/>
          <p14:tracePt t="838524" x="6553200" y="6565900"/>
          <p14:tracePt t="838534" x="6667500" y="6521450"/>
          <p14:tracePt t="838556" x="6877050" y="6432550"/>
          <p14:tracePt t="838566" x="7105650" y="6311900"/>
          <p14:tracePt t="838583" x="7270750" y="6216650"/>
          <p14:tracePt t="838600" x="7385050" y="6115050"/>
          <p14:tracePt t="838621" x="7448550" y="5930900"/>
          <p14:tracePt t="838633" x="7448550" y="5867400"/>
          <p14:tracePt t="838649" x="7378700" y="5676900"/>
          <p14:tracePt t="838666" x="7302500" y="5518150"/>
          <p14:tracePt t="838683" x="7213600" y="5346700"/>
          <p14:tracePt t="838699" x="7156450" y="5276850"/>
          <p14:tracePt t="838716" x="7086600" y="5219700"/>
          <p14:tracePt t="838733" x="6978650" y="5175250"/>
          <p14:tracePt t="838750" x="6769100" y="5111750"/>
          <p14:tracePt t="838770" x="6508750" y="5035550"/>
          <p14:tracePt t="838796" x="5791200" y="4832350"/>
          <p14:tracePt t="838804" x="5689600" y="4806950"/>
          <p14:tracePt t="838816" x="5543550" y="4768850"/>
          <p14:tracePt t="838833" x="5340350" y="4724400"/>
          <p14:tracePt t="838850" x="5137150" y="4673600"/>
          <p14:tracePt t="838866" x="5022850" y="4641850"/>
          <p14:tracePt t="838883" x="4991100" y="4629150"/>
          <p14:tracePt t="842720" x="4972050" y="4622800"/>
          <p14:tracePt t="842736" x="4902200" y="4597400"/>
          <p14:tracePt t="842753" x="4826000" y="4584700"/>
          <p14:tracePt t="842770" x="4743450" y="4559300"/>
          <p14:tracePt t="842787" x="4629150" y="4533900"/>
          <p14:tracePt t="842803" x="4508500" y="4514850"/>
          <p14:tracePt t="842820" x="4394200" y="4502150"/>
          <p14:tracePt t="842836" x="4267200" y="4483100"/>
          <p14:tracePt t="842855" x="4140200" y="4438650"/>
          <p14:tracePt t="842875" x="4070350" y="4381500"/>
          <p14:tracePt t="842889" x="3987800" y="4311650"/>
          <p14:tracePt t="842908" x="3924300" y="4248150"/>
          <p14:tracePt t="842920" x="3848100" y="4184650"/>
          <p14:tracePt t="842936" x="3765550" y="4108450"/>
          <p14:tracePt t="842953" x="3644900" y="4019550"/>
          <p14:tracePt t="842975" x="3486150" y="3898900"/>
          <p14:tracePt t="842989" x="3429000" y="3854450"/>
          <p14:tracePt t="843004" x="3340100" y="3765550"/>
          <p14:tracePt t="843020" x="3289300" y="3689350"/>
          <p14:tracePt t="843036" x="3251200" y="3587750"/>
          <p14:tracePt t="843053" x="3225800" y="3467100"/>
          <p14:tracePt t="843070" x="3200400" y="3340100"/>
          <p14:tracePt t="843086" x="3181350" y="3251200"/>
          <p14:tracePt t="843104" x="3136900" y="3149600"/>
          <p14:tracePt t="843120" x="3136900" y="3143250"/>
          <p14:tracePt t="843153" x="3136900" y="3149600"/>
          <p14:tracePt t="843170" x="3149600" y="3168650"/>
          <p14:tracePt t="843187" x="3168650" y="3181350"/>
          <p14:tracePt t="843203" x="3194050" y="3200400"/>
          <p14:tracePt t="843220" x="3213100" y="3213100"/>
          <p14:tracePt t="843237" x="3213100" y="3219450"/>
          <p14:tracePt t="843255" x="3219450" y="3232150"/>
          <p14:tracePt t="843271" x="3219450" y="3302000"/>
          <p14:tracePt t="843289" x="3225800" y="3492500"/>
          <p14:tracePt t="843303" x="3225800" y="3575050"/>
          <p14:tracePt t="843320" x="3238500" y="3746500"/>
          <p14:tracePt t="843337" x="3263900" y="3937000"/>
          <p14:tracePt t="843353" x="3219450" y="4133850"/>
          <p14:tracePt t="843370" x="3175000" y="4159250"/>
          <p14:tracePt t="843387" x="3028950" y="4127500"/>
          <p14:tracePt t="843403" x="3022600" y="4102100"/>
          <p14:tracePt t="844605" x="3009900" y="4051300"/>
          <p14:tracePt t="844621" x="2997200" y="4000500"/>
          <p14:tracePt t="844645" x="2997200" y="3898900"/>
          <p14:tracePt t="844657" x="2990850" y="3848100"/>
          <p14:tracePt t="844673" x="2940050" y="3695700"/>
          <p14:tracePt t="844688" x="2844800" y="3505200"/>
          <p14:tracePt t="844705" x="2717800" y="3295650"/>
          <p14:tracePt t="844722" x="2603500" y="3117850"/>
          <p14:tracePt t="844738" x="2533650" y="3016250"/>
          <p14:tracePt t="844755" x="2520950" y="2990850"/>
          <p14:tracePt t="844771" x="2520950" y="2984500"/>
          <p14:tracePt t="844838" x="2520950" y="2965450"/>
          <p14:tracePt t="844855" x="2540000" y="2908300"/>
          <p14:tracePt t="844871" x="2584450" y="2819400"/>
          <p14:tracePt t="844888" x="2647950" y="2736850"/>
          <p14:tracePt t="844905" x="2711450" y="2628900"/>
          <p14:tracePt t="844930" x="2870200" y="2349500"/>
          <p14:tracePt t="844942" x="2921000" y="2273300"/>
          <p14:tracePt t="844955" x="2990850" y="2178050"/>
          <p14:tracePt t="844971" x="3035300" y="2108200"/>
          <p14:tracePt t="844988" x="3054350" y="2076450"/>
          <p14:tracePt t="845005" x="3054350" y="2070100"/>
          <p14:tracePt t="845021" x="3054350" y="2044700"/>
          <p14:tracePt t="845038" x="3054350" y="1987550"/>
          <p14:tracePt t="845055" x="3035300" y="1962150"/>
          <p14:tracePt t="845071" x="3022600" y="1955800"/>
          <p14:tracePt t="845159" x="3060700" y="1974850"/>
          <p14:tracePt t="845171" x="3092450" y="1993900"/>
          <p14:tracePt t="845188" x="3098800" y="2000250"/>
          <p14:tracePt t="845205" x="3098800" y="2006600"/>
          <p14:tracePt t="845239" x="3092450" y="2019300"/>
          <p14:tracePt t="845260" x="3041650" y="2038350"/>
          <p14:tracePt t="845271" x="3035300" y="2038350"/>
          <p14:tracePt t="845288" x="3022600" y="2038350"/>
          <p14:tracePt t="845305" x="3003550" y="2038350"/>
          <p14:tracePt t="845322" x="2959100" y="2025650"/>
          <p14:tracePt t="845339" x="2889250" y="1993900"/>
          <p14:tracePt t="845355" x="2768600" y="1949450"/>
          <p14:tracePt t="845374" x="2660650" y="1917700"/>
          <p14:tracePt t="845388" x="2565400" y="1892300"/>
          <p14:tracePt t="845405" x="2508250" y="1873250"/>
          <p14:tracePt t="845422" x="2457450" y="1854200"/>
          <p14:tracePt t="845447" x="2400300" y="1835150"/>
          <p14:tracePt t="845455" x="2393950" y="1828800"/>
          <p14:tracePt t="845472" x="2381250" y="1828800"/>
          <p14:tracePt t="845490" x="2368550" y="1822450"/>
          <p14:tracePt t="845505" x="2355850" y="1816100"/>
          <p14:tracePt t="845522" x="2330450" y="1816100"/>
          <p14:tracePt t="845538" x="2305050" y="1816100"/>
          <p14:tracePt t="845555" x="2279650" y="1809750"/>
          <p14:tracePt t="845572" x="2273300" y="1809750"/>
          <p14:tracePt t="845591" x="2260600" y="1809750"/>
          <p14:tracePt t="845606" x="2254250" y="1809750"/>
          <p14:tracePt t="845623" x="2247900" y="1803400"/>
          <p14:tracePt t="845639" x="2241550" y="1803400"/>
          <p14:tracePt t="845655" x="2222500" y="1803400"/>
          <p14:tracePt t="845672" x="2190750" y="1797050"/>
          <p14:tracePt t="845689" x="2127250" y="1790700"/>
          <p14:tracePt t="845705" x="2006600" y="1778000"/>
          <p14:tracePt t="845729" x="1809750" y="1758950"/>
          <p14:tracePt t="845738" x="1720850" y="1752600"/>
          <p14:tracePt t="845755" x="1593850" y="1746250"/>
          <p14:tracePt t="845772" x="1473200" y="1733550"/>
          <p14:tracePt t="845789" x="1339850" y="1720850"/>
          <p14:tracePt t="845806" x="1219200" y="1708150"/>
          <p14:tracePt t="845829" x="1009650" y="1695450"/>
          <p14:tracePt t="845839" x="844550" y="1695450"/>
          <p14:tracePt t="845856" x="755650" y="1695450"/>
          <p14:tracePt t="845874" x="577850" y="1701800"/>
          <p14:tracePt t="845889" x="520700" y="1714500"/>
          <p14:tracePt t="845917" x="508000" y="1720850"/>
          <p14:tracePt t="845939" x="488950" y="1739900"/>
          <p14:tracePt t="845955" x="463550" y="1765300"/>
          <p14:tracePt t="845972" x="444500" y="1790700"/>
          <p14:tracePt t="845989" x="412750" y="1822450"/>
          <p14:tracePt t="846006" x="400050" y="1847850"/>
          <p14:tracePt t="846022" x="400050" y="1860550"/>
          <p14:tracePt t="846039" x="400050" y="1866900"/>
          <p14:tracePt t="846102" x="400050" y="1898650"/>
          <p14:tracePt t="846114" x="400050" y="1924050"/>
          <p14:tracePt t="846130" x="400050" y="1930400"/>
          <p14:tracePt t="846189" x="419100" y="1930400"/>
          <p14:tracePt t="846206" x="444500" y="1930400"/>
          <p14:tracePt t="846223" x="463550" y="1924050"/>
          <p14:tracePt t="846239" x="469900" y="1924050"/>
          <p14:tracePt t="846256" x="488950" y="1917700"/>
          <p14:tracePt t="846272" x="514350" y="1917700"/>
          <p14:tracePt t="846289" x="571500" y="1911350"/>
          <p14:tracePt t="846306" x="654050" y="1911350"/>
          <p14:tracePt t="846330" x="755650" y="1911350"/>
          <p14:tracePt t="846339" x="787400" y="1911350"/>
          <p14:tracePt t="846356" x="825500" y="1911350"/>
          <p14:tracePt t="846373" x="857250" y="1911350"/>
          <p14:tracePt t="846391" x="908050" y="1905000"/>
          <p14:tracePt t="846407" x="920750" y="1905000"/>
          <p14:tracePt t="846424" x="952500" y="1905000"/>
          <p14:tracePt t="846440" x="984250" y="1892300"/>
          <p14:tracePt t="846456" x="1041400" y="1879600"/>
          <p14:tracePt t="846482" x="1098550" y="1854200"/>
          <p14:tracePt t="846493" x="1130300" y="1841500"/>
          <p14:tracePt t="846506" x="1162050" y="1809750"/>
          <p14:tracePt t="846523" x="1162050" y="1790700"/>
          <p14:tracePt t="846539" x="1162050" y="1771650"/>
          <p14:tracePt t="846556" x="1155700" y="1758950"/>
          <p14:tracePt t="846573" x="1149350" y="1752600"/>
          <p14:tracePt t="846589" x="1136650" y="1733550"/>
          <p14:tracePt t="846612" x="1117600" y="1695450"/>
          <p14:tracePt t="846623" x="1104900" y="1682750"/>
          <p14:tracePt t="846640" x="1092200" y="1651000"/>
          <p14:tracePt t="846668" x="1054100" y="1593850"/>
          <p14:tracePt t="846695" x="1003300" y="1562100"/>
          <p14:tracePt t="846707" x="965200" y="1555750"/>
          <p14:tracePt t="846723" x="927100" y="1549400"/>
          <p14:tracePt t="846739" x="901700" y="1549400"/>
          <p14:tracePt t="846756" x="895350" y="1549400"/>
          <p14:tracePt t="846823" x="806450" y="1549400"/>
          <p14:tracePt t="846839" x="666750" y="1568450"/>
          <p14:tracePt t="846857" x="539750" y="1574800"/>
          <p14:tracePt t="846873" x="450850" y="1581150"/>
          <p14:tracePt t="846895" x="393700" y="1593850"/>
          <p14:tracePt t="846953" x="387350" y="1600200"/>
          <p14:tracePt t="846964" x="374650" y="1612900"/>
          <p14:tracePt t="846988" x="311150" y="1720850"/>
          <p14:tracePt t="847000" x="279400" y="1803400"/>
          <p14:tracePt t="847011" x="279400" y="1828800"/>
          <p14:tracePt t="847031" x="298450" y="1898650"/>
          <p14:tracePt t="847040" x="336550" y="1936750"/>
          <p14:tracePt t="847057" x="368300" y="1955800"/>
          <p14:tracePt t="847076" x="501650" y="2000250"/>
          <p14:tracePt t="847090" x="603250" y="2019300"/>
          <p14:tracePt t="847106" x="717550" y="2032000"/>
          <p14:tracePt t="847123" x="800100" y="2032000"/>
          <p14:tracePt t="847140" x="869950" y="2032000"/>
          <p14:tracePt t="847157" x="939800" y="2006600"/>
          <p14:tracePt t="847173" x="1022350" y="1955800"/>
          <p14:tracePt t="847191" x="1085850" y="1898650"/>
          <p14:tracePt t="847207" x="1130300" y="1797050"/>
          <p14:tracePt t="847223" x="1123950" y="1727200"/>
          <p14:tracePt t="847240" x="1111250" y="1695450"/>
          <p14:tracePt t="847256" x="1098550" y="1676400"/>
          <p14:tracePt t="847273" x="1085850" y="1663700"/>
          <p14:tracePt t="847290" x="1066800" y="1657350"/>
          <p14:tracePt t="847309" x="1047750" y="1644650"/>
          <p14:tracePt t="847323" x="1022350" y="1638300"/>
          <p14:tracePt t="847340" x="990600" y="1631950"/>
          <p14:tracePt t="847357" x="927100" y="1631950"/>
          <p14:tracePt t="847374" x="825500" y="1644650"/>
          <p14:tracePt t="847390" x="698500" y="1670050"/>
          <p14:tracePt t="847407" x="584200" y="1708150"/>
          <p14:tracePt t="847424" x="527050" y="1720850"/>
          <p14:tracePt t="847440" x="508000" y="1727200"/>
          <p14:tracePt t="847491" x="514350" y="1727200"/>
          <p14:tracePt t="847507" x="571500" y="1708150"/>
          <p14:tracePt t="847524" x="609600" y="1695450"/>
          <p14:tracePt t="847591" x="615950" y="1695450"/>
          <p14:tracePt t="847607" x="622300" y="1695450"/>
          <p14:tracePt t="847624" x="660400" y="1727200"/>
          <p14:tracePt t="847658" x="736600" y="1733550"/>
          <p14:tracePt t="847674" x="806450" y="1727200"/>
          <p14:tracePt t="847690" x="914400" y="1708150"/>
          <p14:tracePt t="847707" x="1060450" y="1701800"/>
          <p14:tracePt t="847724" x="1327150" y="1701800"/>
          <p14:tracePt t="847741" x="1587500" y="1720850"/>
          <p14:tracePt t="847757" x="2057400" y="1752600"/>
          <p14:tracePt t="847774" x="2279650" y="1765300"/>
          <p14:tracePt t="847794" x="2476500" y="1771650"/>
          <p14:tracePt t="847807" x="2616200" y="1771650"/>
          <p14:tracePt t="847824" x="2698750" y="1771650"/>
          <p14:tracePt t="847841" x="2806700" y="1778000"/>
          <p14:tracePt t="847857" x="2914650" y="1790700"/>
          <p14:tracePt t="847879" x="3073400" y="1803400"/>
          <p14:tracePt t="847890" x="3111500" y="1803400"/>
          <p14:tracePt t="847907" x="3143250" y="1803400"/>
          <p14:tracePt t="847975" x="3175000" y="1803400"/>
          <p14:tracePt t="847991" x="3314700" y="1841500"/>
          <p14:tracePt t="848007" x="3702050" y="1949450"/>
          <p14:tracePt t="848024" x="4184650" y="2019300"/>
          <p14:tracePt t="848041" x="4686300" y="2057400"/>
          <p14:tracePt t="848064" x="5238750" y="2076450"/>
          <p14:tracePt t="848075" x="5321300" y="2063750"/>
          <p14:tracePt t="848092" x="5359400" y="2051050"/>
          <p14:tracePt t="848307" x="5359400" y="2044700"/>
          <p14:tracePt t="848326" x="5378450" y="2006600"/>
          <p14:tracePt t="848347" x="5391150" y="1981200"/>
          <p14:tracePt t="848359" x="5397500" y="1968500"/>
          <p14:tracePt t="848376" x="5410200" y="1949450"/>
          <p14:tracePt t="848397" x="5429250" y="1930400"/>
          <p14:tracePt t="848408" x="5448300" y="1911350"/>
          <p14:tracePt t="848433" x="5486400" y="1879600"/>
          <p14:tracePt t="848449" x="5511800" y="1860550"/>
          <p14:tracePt t="848473" x="5556250" y="1828800"/>
          <p14:tracePt t="848491" x="5588000" y="1809750"/>
          <p14:tracePt t="848515" x="5619750" y="1778000"/>
          <p14:tracePt t="848525" x="5626100" y="1771650"/>
          <p14:tracePt t="848541" x="5632450" y="1765300"/>
          <p14:tracePt t="848558" x="5638800" y="1758950"/>
          <p14:tracePt t="848625" x="5638800" y="1746250"/>
          <p14:tracePt t="848641" x="5607050" y="1727200"/>
          <p14:tracePt t="848658" x="5568950" y="1701800"/>
          <p14:tracePt t="848674" x="5505450" y="1670050"/>
          <p14:tracePt t="848691" x="5391150" y="1631950"/>
          <p14:tracePt t="848716" x="5207000" y="1581150"/>
          <p14:tracePt t="848728" x="5162550" y="1574800"/>
          <p14:tracePt t="848750" x="5016500" y="1543050"/>
          <p14:tracePt t="848762" x="4946650" y="1536700"/>
          <p14:tracePt t="848774" x="4908550" y="1530350"/>
          <p14:tracePt t="848792" x="4806950" y="1517650"/>
          <p14:tracePt t="848809" x="4692650" y="1511300"/>
          <p14:tracePt t="848825" x="4648200" y="1511300"/>
          <p14:tracePt t="848842" x="4540250" y="1524000"/>
          <p14:tracePt t="848858" x="4508500" y="1536700"/>
          <p14:tracePt t="848874" x="4483100" y="1555750"/>
          <p14:tracePt t="848891" x="4470400" y="1568450"/>
          <p14:tracePt t="848908" x="4464050" y="1606550"/>
          <p14:tracePt t="848925" x="4451350" y="1657350"/>
          <p14:tracePt t="848942" x="4445000" y="1701800"/>
          <p14:tracePt t="848959" x="4445000" y="1746250"/>
          <p14:tracePt t="848975" x="4457700" y="1778000"/>
          <p14:tracePt t="849005" x="4540250" y="1860550"/>
          <p14:tracePt t="849021" x="4597400" y="1892300"/>
          <p14:tracePt t="849037" x="4635500" y="1905000"/>
          <p14:tracePt t="849045" x="4673600" y="1917700"/>
          <p14:tracePt t="849058" x="4699000" y="1917700"/>
          <p14:tracePt t="849075" x="4832350" y="1936750"/>
          <p14:tracePt t="849092" x="4933950" y="1936750"/>
          <p14:tracePt t="849108" x="5041900" y="1936750"/>
          <p14:tracePt t="849127" x="5149850" y="1936750"/>
          <p14:tracePt t="849144" x="5270500" y="1930400"/>
          <p14:tracePt t="849166" x="5410200" y="1924050"/>
          <p14:tracePt t="849177" x="5435600" y="1917700"/>
          <p14:tracePt t="849192" x="5499100" y="1917700"/>
          <p14:tracePt t="849208" x="5556250" y="1911350"/>
          <p14:tracePt t="849225" x="5619750" y="1905000"/>
          <p14:tracePt t="849242" x="5670550" y="1898650"/>
          <p14:tracePt t="849259" x="5765800" y="1885950"/>
          <p14:tracePt t="849281" x="5867400" y="1866900"/>
          <p14:tracePt t="849291" x="5899150" y="1854200"/>
          <p14:tracePt t="849308" x="5930900" y="1847850"/>
          <p14:tracePt t="849325" x="5956300" y="1828800"/>
          <p14:tracePt t="849342" x="5975350" y="1822450"/>
          <p14:tracePt t="849358" x="6000750" y="1809750"/>
          <p14:tracePt t="849375" x="6019800" y="1797050"/>
          <p14:tracePt t="849392" x="6032500" y="1790700"/>
          <p14:tracePt t="849543" x="6032500" y="1778000"/>
          <p14:tracePt t="849559" x="6013450" y="1746250"/>
          <p14:tracePt t="849575" x="5975350" y="1708150"/>
          <p14:tracePt t="849599" x="5886450" y="1663700"/>
          <p14:tracePt t="849608" x="5848350" y="1657350"/>
          <p14:tracePt t="849625" x="5734050" y="1638300"/>
          <p14:tracePt t="849642" x="5626100" y="1625600"/>
          <p14:tracePt t="849658" x="5549900" y="1612900"/>
          <p14:tracePt t="849676" x="5492750" y="1606550"/>
          <p14:tracePt t="849700" x="5461000" y="1600200"/>
          <p14:tracePt t="849712" x="5448300" y="1593850"/>
          <p14:tracePt t="849742" x="5441950" y="1593850"/>
          <p14:tracePt t="849759" x="5416550" y="1606550"/>
          <p14:tracePt t="849776" x="5365750" y="1625600"/>
          <p14:tracePt t="849792" x="5289550" y="1638300"/>
          <p14:tracePt t="849809" x="5232400" y="1663700"/>
          <p14:tracePt t="849826" x="5219700" y="1670050"/>
          <p14:tracePt t="849842" x="5213350" y="1676400"/>
          <p14:tracePt t="849873" x="5207000" y="1676400"/>
          <p14:tracePt t="849895" x="5200650" y="1682750"/>
          <p14:tracePt t="849896" x="5194300" y="1689100"/>
          <p14:tracePt t="849909" x="5162550" y="1708150"/>
          <p14:tracePt t="849928" x="5130800" y="1727200"/>
          <p14:tracePt t="849942" x="5111750" y="1739900"/>
          <p14:tracePt t="849959" x="5105400" y="1739900"/>
          <p14:tracePt t="851521" x="5099050" y="1784350"/>
          <p14:tracePt t="851532" x="5092700" y="1809750"/>
          <p14:tracePt t="851545" x="5092700" y="1835150"/>
          <p14:tracePt t="851568" x="5086350" y="1911350"/>
          <p14:tracePt t="851568" x="5086350" y="1924050"/>
          <p14:tracePt t="851580" x="5086350" y="1936750"/>
          <p14:tracePt t="851594" x="5086350" y="1955800"/>
          <p14:tracePt t="851610" x="5086350" y="1962150"/>
          <p14:tracePt t="851708" x="5137150" y="1943100"/>
          <p14:tracePt t="851719" x="5181600" y="1911350"/>
          <p14:tracePt t="851735" x="5245100" y="1898650"/>
          <p14:tracePt t="851744" x="5276850" y="1892300"/>
          <p14:tracePt t="851760" x="5372100" y="1879600"/>
          <p14:tracePt t="851777" x="5441950" y="1879600"/>
          <p14:tracePt t="851799" x="5524500" y="1866900"/>
          <p14:tracePt t="851811" x="5537200" y="1866900"/>
          <p14:tracePt t="851827" x="5562600" y="1860550"/>
          <p14:tracePt t="851850" x="5638800" y="1854200"/>
          <p14:tracePt t="851862" x="5676900" y="1854200"/>
          <p14:tracePt t="851877" x="5791200" y="1854200"/>
          <p14:tracePt t="851894" x="5892800" y="1854200"/>
          <p14:tracePt t="851895" x="5930900" y="1854200"/>
          <p14:tracePt t="851910" x="5975350" y="1854200"/>
          <p14:tracePt t="851927" x="6026150" y="1854200"/>
          <p14:tracePt t="851944" x="6064250" y="1847850"/>
          <p14:tracePt t="851961" x="6083300" y="1847850"/>
          <p14:tracePt t="851985" x="6115050" y="1803400"/>
          <p14:tracePt t="851994" x="6121400" y="1790700"/>
          <p14:tracePt t="852011" x="6121400" y="1733550"/>
          <p14:tracePt t="852027" x="6108700" y="1638300"/>
          <p14:tracePt t="852044" x="6083300" y="1562100"/>
          <p14:tracePt t="852061" x="6038850" y="1498600"/>
          <p14:tracePt t="852077" x="5969000" y="1441450"/>
          <p14:tracePt t="852094" x="5854700" y="1390650"/>
          <p14:tracePt t="852111" x="5715000" y="1358900"/>
          <p14:tracePt t="852127" x="5537200" y="1339850"/>
          <p14:tracePt t="852144" x="5397500" y="1333500"/>
          <p14:tracePt t="852161" x="5213350" y="1333500"/>
          <p14:tracePt t="852178" x="5067300" y="1333500"/>
          <p14:tracePt t="852194" x="4883150" y="1333500"/>
          <p14:tracePt t="852211" x="4749800" y="1339850"/>
          <p14:tracePt t="852228" x="4610100" y="1365250"/>
          <p14:tracePt t="852244" x="4591050" y="1377950"/>
          <p14:tracePt t="852274" x="4552950" y="1454150"/>
          <p14:tracePt t="852275" x="4546600" y="1479550"/>
          <p14:tracePt t="852288" x="4533900" y="1517650"/>
          <p14:tracePt t="852309" x="4495800" y="1625600"/>
          <p14:tracePt t="852317" x="4489450" y="1644650"/>
          <p14:tracePt t="852327" x="4489450" y="1670050"/>
          <p14:tracePt t="852344" x="4502150" y="1708150"/>
          <p14:tracePt t="852363" x="4629150" y="1752600"/>
          <p14:tracePt t="852378" x="4692650" y="1758950"/>
          <p14:tracePt t="852394" x="4838700" y="1771650"/>
          <p14:tracePt t="852411" x="5029200" y="1778000"/>
          <p14:tracePt t="852428" x="5143500" y="1778000"/>
          <p14:tracePt t="852444" x="5257800" y="1765300"/>
          <p14:tracePt t="852461" x="5378450" y="1752600"/>
          <p14:tracePt t="852478" x="5524500" y="1752600"/>
          <p14:tracePt t="852501" x="5702300" y="1752600"/>
          <p14:tracePt t="852511" x="5759450" y="1746250"/>
          <p14:tracePt t="852528" x="5854700" y="1739900"/>
          <p14:tracePt t="852544" x="5930900" y="1720850"/>
          <p14:tracePt t="852561" x="5975350" y="1701800"/>
          <p14:tracePt t="852578" x="6007100" y="1676400"/>
          <p14:tracePt t="852595" x="6019800" y="1663700"/>
          <p14:tracePt t="852611" x="6026150" y="1638300"/>
          <p14:tracePt t="852628" x="6045200" y="1606550"/>
          <p14:tracePt t="852645" x="6051550" y="1587500"/>
          <p14:tracePt t="852662" x="6051550" y="1562100"/>
          <p14:tracePt t="852684" x="6038850" y="1536700"/>
          <p14:tracePt t="852695" x="5994400" y="1504950"/>
          <p14:tracePt t="852711" x="5899150" y="1473200"/>
          <p14:tracePt t="852728" x="5797550" y="1460500"/>
          <p14:tracePt t="852745" x="5683250" y="1454150"/>
          <p14:tracePt t="852773" x="5492750" y="1454150"/>
          <p14:tracePt t="852786" x="5403850" y="1454150"/>
          <p14:tracePt t="852799" x="5295900" y="1460500"/>
          <p14:tracePt t="852811" x="5245100" y="1473200"/>
          <p14:tracePt t="852828" x="5149850" y="1492250"/>
          <p14:tracePt t="852845" x="5035550" y="1517650"/>
          <p14:tracePt t="852861" x="4864100" y="1574800"/>
          <p14:tracePt t="852878" x="4686300" y="1638300"/>
          <p14:tracePt t="852895" x="4565650" y="1695450"/>
          <p14:tracePt t="852911" x="4445000" y="1765300"/>
          <p14:tracePt t="852928" x="4438650" y="1771650"/>
          <p14:tracePt t="852945" x="4438650" y="1784350"/>
          <p14:tracePt t="852962" x="4445000" y="1797050"/>
          <p14:tracePt t="852978" x="4457700" y="1809750"/>
          <p14:tracePt t="852995" x="4476750" y="1847850"/>
          <p14:tracePt t="853022" x="4521200" y="1936750"/>
          <p14:tracePt t="853036" x="4572000" y="2012950"/>
          <p14:tracePt t="853047" x="4603750" y="2057400"/>
          <p14:tracePt t="853062" x="4654550" y="2095500"/>
          <p14:tracePt t="853078" x="4749800" y="2095500"/>
          <p14:tracePt t="853095" x="4870450" y="2063750"/>
          <p14:tracePt t="853113" x="5143500" y="1974850"/>
          <p14:tracePt t="853128" x="5207000" y="1962150"/>
          <p14:tracePt t="853145" x="5397500" y="1917700"/>
          <p14:tracePt t="853161" x="5600700" y="1911350"/>
          <p14:tracePt t="853178" x="5791200" y="1911350"/>
          <p14:tracePt t="853195" x="5930900" y="1911350"/>
          <p14:tracePt t="853212" x="6083300" y="1898650"/>
          <p14:tracePt t="853229" x="6159500" y="1873250"/>
          <p14:tracePt t="853259" x="6203950" y="1835150"/>
          <p14:tracePt t="853273" x="6210300" y="1828800"/>
          <p14:tracePt t="853328" x="6216650" y="1822450"/>
          <p14:tracePt t="853345" x="6216650" y="1809750"/>
          <p14:tracePt t="853362" x="6223000" y="1790700"/>
          <p14:tracePt t="853378" x="6223000" y="1771650"/>
          <p14:tracePt t="853395" x="6210300" y="1746250"/>
          <p14:tracePt t="853412" x="6197600" y="1727200"/>
          <p14:tracePt t="853431" x="6140450" y="1682750"/>
          <p14:tracePt t="853445" x="6108700" y="1663700"/>
          <p14:tracePt t="853463" x="6057900" y="1644650"/>
          <p14:tracePt t="853464" x="6007100" y="1625600"/>
          <p14:tracePt t="853481" x="5911850" y="1593850"/>
          <p14:tracePt t="853495" x="5778500" y="1562100"/>
          <p14:tracePt t="853512" x="5607050" y="1530350"/>
          <p14:tracePt t="853535" x="5346700" y="1485900"/>
          <p14:tracePt t="853548" x="5270500" y="1479550"/>
          <p14:tracePt t="853562" x="5130800" y="1479550"/>
          <p14:tracePt t="853578" x="5035550" y="1479550"/>
          <p14:tracePt t="853595" x="4940300" y="1504950"/>
          <p14:tracePt t="853612" x="4864100" y="1530350"/>
          <p14:tracePt t="853629" x="4794250" y="1568450"/>
          <p14:tracePt t="853645" x="4718050" y="1612900"/>
          <p14:tracePt t="853671" x="4635500" y="1689100"/>
          <p14:tracePt t="853684" x="4635500" y="1720850"/>
          <p14:tracePt t="853696" x="4635500" y="1727200"/>
          <p14:tracePt t="853712" x="4648200" y="1752600"/>
          <p14:tracePt t="853729" x="4673600" y="1765300"/>
          <p14:tracePt t="853746" x="4699000" y="1784350"/>
          <p14:tracePt t="853766" x="4718050" y="1790700"/>
          <p14:tracePt t="853779" x="4737100" y="1809750"/>
          <p14:tracePt t="853795" x="4787900" y="1854200"/>
          <p14:tracePt t="853814" x="4851400" y="1879600"/>
          <p14:tracePt t="853829" x="4914900" y="1905000"/>
          <p14:tracePt t="853851" x="5003800" y="1911350"/>
          <p14:tracePt t="853862" x="5016500" y="1911350"/>
          <p14:tracePt t="853893" x="5086350" y="1905000"/>
          <p14:tracePt t="853901" x="5111750" y="1905000"/>
          <p14:tracePt t="853912" x="5124450" y="1898650"/>
          <p14:tracePt t="853929" x="5181600" y="1892300"/>
          <p14:tracePt t="853954" x="5283200" y="1879600"/>
          <p14:tracePt t="853965" x="5359400" y="1873250"/>
          <p14:tracePt t="853979" x="5410200" y="1866900"/>
          <p14:tracePt t="853996" x="5429250" y="1860550"/>
          <p14:tracePt t="854012" x="5448300" y="1854200"/>
          <p14:tracePt t="854029" x="5454650" y="1847850"/>
          <p14:tracePt t="854049" x="5461000" y="1841500"/>
          <p14:tracePt t="854170" x="5492750" y="1841500"/>
          <p14:tracePt t="854180" x="5511800" y="1841500"/>
          <p14:tracePt t="854204" x="5784850" y="1854200"/>
          <p14:tracePt t="854229" x="6013450" y="1860550"/>
          <p14:tracePt t="854247" x="6102350" y="1854200"/>
          <p14:tracePt t="854262" x="6159500" y="1847850"/>
          <p14:tracePt t="854279" x="6172200" y="1847850"/>
          <p14:tracePt t="854778" x="6159500" y="1854200"/>
          <p14:tracePt t="854784" x="6146800" y="1860550"/>
          <p14:tracePt t="854797" x="6134100" y="1866900"/>
          <p14:tracePt t="854813" x="6108700" y="1879600"/>
          <p14:tracePt t="854840" x="6083300" y="1892300"/>
          <p14:tracePt t="854849" x="6083300" y="1898650"/>
          <p14:tracePt t="854863" x="6076950" y="1898650"/>
          <p14:tracePt t="855185" x="6064250" y="1898650"/>
          <p14:tracePt t="855204" x="6026150" y="1905000"/>
          <p14:tracePt t="855213" x="6007100" y="1911350"/>
          <p14:tracePt t="855230" x="5956300" y="1917700"/>
          <p14:tracePt t="855249" x="5886450" y="1930400"/>
          <p14:tracePt t="855263" x="5861050" y="1936750"/>
          <p14:tracePt t="855280" x="5816600" y="1943100"/>
          <p14:tracePt t="855297" x="5778500" y="1955800"/>
          <p14:tracePt t="855313" x="5695950" y="1968500"/>
          <p14:tracePt t="855330" x="5619750" y="1974850"/>
          <p14:tracePt t="855353" x="5486400" y="1981200"/>
          <p14:tracePt t="855366" x="5410200" y="1981200"/>
          <p14:tracePt t="855382" x="5238750" y="1981200"/>
          <p14:tracePt t="855397" x="5086350" y="1974850"/>
          <p14:tracePt t="855414" x="4876800" y="1974850"/>
          <p14:tracePt t="855430" x="4667250" y="1968500"/>
          <p14:tracePt t="855447" x="4470400" y="1968500"/>
          <p14:tracePt t="855463" x="4191000" y="1962150"/>
          <p14:tracePt t="855480" x="3962400" y="1955800"/>
          <p14:tracePt t="855497" x="3721100" y="1955800"/>
          <p14:tracePt t="855514" x="3492500" y="1955800"/>
          <p14:tracePt t="855535" x="3175000" y="1955800"/>
          <p14:tracePt t="855547" x="3041650" y="1955800"/>
          <p14:tracePt t="855564" x="2901950" y="1962150"/>
          <p14:tracePt t="855583" x="2768600" y="1968500"/>
          <p14:tracePt t="855597" x="2654300" y="1974850"/>
          <p14:tracePt t="855613" x="2514600" y="1981200"/>
          <p14:tracePt t="855631" x="2381250" y="1987550"/>
          <p14:tracePt t="855647" x="2273300" y="1993900"/>
          <p14:tracePt t="855664" x="2209800" y="1993900"/>
          <p14:tracePt t="855680" x="2159000" y="2000250"/>
          <p14:tracePt t="855697" x="2139950" y="2006600"/>
          <p14:tracePt t="855730" x="2127250" y="2006600"/>
          <p14:tracePt t="855747" x="2101850" y="2025650"/>
          <p14:tracePt t="855779" x="2044700" y="2057400"/>
          <p14:tracePt t="855797" x="2032000" y="2070100"/>
          <p14:tracePt t="855822" x="2000250" y="2089150"/>
          <p14:tracePt t="855831" x="1968500" y="2108200"/>
          <p14:tracePt t="855847" x="1809750" y="2171700"/>
          <p14:tracePt t="855864" x="1638300" y="2228850"/>
          <p14:tracePt t="855881" x="1416050" y="2292350"/>
          <p14:tracePt t="855897" x="1263650" y="2330450"/>
          <p14:tracePt t="855914" x="1168400" y="2343150"/>
          <p14:tracePt t="855930" x="1136650" y="2343150"/>
          <p14:tracePt t="856014" x="1149350" y="2336800"/>
          <p14:tracePt t="856031" x="1206500" y="2305050"/>
          <p14:tracePt t="856052" x="1320800" y="2260600"/>
          <p14:tracePt t="856064" x="1365250" y="2241550"/>
          <p14:tracePt t="856081" x="1473200" y="2209800"/>
          <p14:tracePt t="856097" x="1581150" y="2184400"/>
          <p14:tracePt t="856114" x="1638300" y="2159000"/>
          <p14:tracePt t="856131" x="1657350" y="2146300"/>
          <p14:tracePt t="856233" x="1657350" y="2139950"/>
          <p14:tracePt t="856247" x="1625600" y="2108200"/>
          <p14:tracePt t="856264" x="1562100" y="2063750"/>
          <p14:tracePt t="856281" x="1498600" y="2025650"/>
          <p14:tracePt t="856298" x="1397000" y="1981200"/>
          <p14:tracePt t="856314" x="1320800" y="1955800"/>
          <p14:tracePt t="856331" x="1308100" y="1949450"/>
          <p14:tracePt t="856381" x="1301750" y="1949450"/>
          <p14:tracePt t="856398" x="1270000" y="1949450"/>
          <p14:tracePt t="856427" x="1092200" y="1943100"/>
          <p14:tracePt t="856434" x="1028700" y="1936750"/>
          <p14:tracePt t="856448" x="914400" y="1936750"/>
          <p14:tracePt t="856464" x="863600" y="1936750"/>
          <p14:tracePt t="856481" x="857250" y="1930400"/>
          <p14:tracePt t="856498" x="850900" y="1930400"/>
          <p14:tracePt t="856516" x="838200" y="1930400"/>
          <p14:tracePt t="856531" x="774700" y="1936750"/>
          <p14:tracePt t="856548" x="641350" y="1962150"/>
          <p14:tracePt t="856549" x="571500" y="1981200"/>
          <p14:tracePt t="856564" x="514350" y="1993900"/>
          <p14:tracePt t="856581" x="425450" y="2019300"/>
          <p14:tracePt t="856598" x="368300" y="2038350"/>
          <p14:tracePt t="856615" x="330200" y="2051050"/>
          <p14:tracePt t="856631" x="323850" y="2051050"/>
          <p14:tracePt t="856665" x="323850" y="2063750"/>
          <p14:tracePt t="856682" x="311150" y="2108200"/>
          <p14:tracePt t="856709" x="285750" y="2247900"/>
          <p14:tracePt t="856720" x="285750" y="2273300"/>
          <p14:tracePt t="856731" x="285750" y="2317750"/>
          <p14:tracePt t="856748" x="285750" y="2324100"/>
          <p14:tracePt t="856848" x="285750" y="2330450"/>
          <p14:tracePt t="856865" x="298450" y="2343150"/>
          <p14:tracePt t="856881" x="317500" y="2343150"/>
          <p14:tracePt t="856898" x="317500" y="2349500"/>
          <p14:tracePt t="859550" x="323850" y="2349500"/>
          <p14:tracePt t="859567" x="406400" y="2330450"/>
          <p14:tracePt t="859583" x="565150" y="2311400"/>
          <p14:tracePt t="859601" x="749300" y="2311400"/>
          <p14:tracePt t="859617" x="1022350" y="2311400"/>
          <p14:tracePt t="859634" x="1238250" y="2311400"/>
          <p14:tracePt t="859650" x="1479550" y="2317750"/>
          <p14:tracePt t="859667" x="1752600" y="2317750"/>
          <p14:tracePt t="859684" x="1949450" y="2298700"/>
          <p14:tracePt t="859700" x="2101850" y="2260600"/>
          <p14:tracePt t="859717" x="2165350" y="2228850"/>
          <p14:tracePt t="859738" x="2203450" y="2197100"/>
          <p14:tracePt t="859750" x="2222500" y="2178050"/>
          <p14:tracePt t="859767" x="2235200" y="2165350"/>
          <p14:tracePt t="859784" x="2241550" y="2152650"/>
          <p14:tracePt t="859800" x="2241550" y="2146300"/>
          <p14:tracePt t="859817" x="2247900" y="2133600"/>
          <p14:tracePt t="859838" x="2260600" y="2108200"/>
          <p14:tracePt t="859851" x="2266950" y="2095500"/>
          <p14:tracePt t="859869" x="2292350" y="2063750"/>
          <p14:tracePt t="859884" x="2298700" y="2051050"/>
          <p14:tracePt t="859900" x="2305050" y="2032000"/>
          <p14:tracePt t="859917" x="2305050" y="2000250"/>
          <p14:tracePt t="859934" x="2305050" y="1981200"/>
          <p14:tracePt t="859950" x="2292350" y="1955800"/>
          <p14:tracePt t="859967" x="2286000" y="1943100"/>
          <p14:tracePt t="859984" x="2273300" y="1930400"/>
          <p14:tracePt t="860001" x="2235200" y="1930400"/>
          <p14:tracePt t="860017" x="2152650" y="1930400"/>
          <p14:tracePt t="860034" x="2057400" y="1949450"/>
          <p14:tracePt t="860053" x="1892300" y="2006600"/>
          <p14:tracePt t="860067" x="1790700" y="2051050"/>
          <p14:tracePt t="860084" x="1758950" y="2070100"/>
          <p14:tracePt t="860101" x="1695450" y="2108200"/>
          <p14:tracePt t="860118" x="1663700" y="2152650"/>
          <p14:tracePt t="860134" x="1663700" y="2178050"/>
          <p14:tracePt t="860151" x="1663700" y="2209800"/>
          <p14:tracePt t="860167" x="1689100" y="2247900"/>
          <p14:tracePt t="860184" x="1727200" y="2305050"/>
          <p14:tracePt t="860201" x="1784350" y="2368550"/>
          <p14:tracePt t="860218" x="1835150" y="2413000"/>
          <p14:tracePt t="860234" x="1879600" y="2482850"/>
          <p14:tracePt t="860251" x="1905000" y="2520950"/>
          <p14:tracePt t="860267" x="1917700" y="2546350"/>
          <p14:tracePt t="860284" x="1924050" y="2565400"/>
          <p14:tracePt t="860301" x="1924050" y="2578100"/>
          <p14:tracePt t="860317" x="1924050" y="2584450"/>
          <p14:tracePt t="860354" x="1924050" y="2609850"/>
          <p14:tracePt t="860367" x="1892300" y="2654300"/>
          <p14:tracePt t="860384" x="1860550" y="2692400"/>
          <p14:tracePt t="860401" x="1822450" y="2730500"/>
          <p14:tracePt t="860418" x="1803400" y="2755900"/>
          <p14:tracePt t="860441" x="1790700" y="2774950"/>
          <p14:tracePt t="860451" x="1790700" y="2781300"/>
          <p14:tracePt t="860468" x="1784350" y="2800350"/>
          <p14:tracePt t="860493" x="1771650" y="2882900"/>
          <p14:tracePt t="860504" x="1771650" y="2946400"/>
          <p14:tracePt t="860519" x="1771650" y="2984500"/>
          <p14:tracePt t="860535" x="1771650" y="3041650"/>
          <p14:tracePt t="860551" x="1778000" y="3162300"/>
          <p14:tracePt t="860568" x="1784350" y="3219450"/>
          <p14:tracePt t="860594" x="1797050" y="3365500"/>
          <p14:tracePt t="860625" x="1822450" y="3594100"/>
          <p14:tracePt t="860637" x="1828800" y="3606800"/>
          <p14:tracePt t="860964" x="1835150" y="3587750"/>
          <p14:tracePt t="860973" x="1835150" y="3581400"/>
          <p14:tracePt t="860998" x="1860550" y="3581400"/>
          <p14:tracePt t="861005" x="1866900" y="3581400"/>
          <p14:tracePt t="861018" x="1873250" y="3581400"/>
          <p14:tracePt t="861034" x="1873250" y="3568700"/>
          <p14:tracePt t="861051" x="1879600" y="3536950"/>
          <p14:tracePt t="861068" x="1905000" y="3511550"/>
          <p14:tracePt t="861085" x="1936750" y="3486150"/>
          <p14:tracePt t="861102" x="2000250" y="3448050"/>
          <p14:tracePt t="861118" x="2044700" y="3416300"/>
          <p14:tracePt t="861145" x="2095500" y="3359150"/>
          <p14:tracePt t="861152" x="2114550" y="3333750"/>
          <p14:tracePt t="861168" x="2146300" y="3263900"/>
          <p14:tracePt t="861185" x="2165350" y="3219450"/>
          <p14:tracePt t="861202" x="2197100" y="3162300"/>
          <p14:tracePt t="861218" x="2216150" y="3117850"/>
          <p14:tracePt t="861244" x="2273300" y="2997200"/>
          <p14:tracePt t="861254" x="2279650" y="2971800"/>
          <p14:tracePt t="861268" x="2298700" y="2927350"/>
          <p14:tracePt t="861290" x="2343150" y="2781300"/>
          <p14:tracePt t="861302" x="2362200" y="2698750"/>
          <p14:tracePt t="861318" x="2374900" y="2635250"/>
          <p14:tracePt t="861335" x="2374900" y="2597150"/>
          <p14:tracePt t="861352" x="2368550" y="2546350"/>
          <p14:tracePt t="861368" x="2349500" y="2514600"/>
          <p14:tracePt t="861385" x="2330450" y="2489200"/>
          <p14:tracePt t="861402" x="2317750" y="2470150"/>
          <p14:tracePt t="861418" x="2298700" y="2451100"/>
          <p14:tracePt t="861435" x="2279650" y="2438400"/>
          <p14:tracePt t="861452" x="2241550" y="2413000"/>
          <p14:tracePt t="861468" x="2184400" y="2381250"/>
          <p14:tracePt t="861485" x="2114550" y="2355850"/>
          <p14:tracePt t="861502" x="2038350" y="2330450"/>
          <p14:tracePt t="861519" x="1974850" y="2305050"/>
          <p14:tracePt t="861535" x="1949450" y="2292350"/>
          <p14:tracePt t="861552" x="1943100" y="2286000"/>
          <p14:tracePt t="861572" x="1936750" y="2279650"/>
          <p14:tracePt t="861585" x="1917700" y="2273300"/>
          <p14:tracePt t="861602" x="1898650" y="2266950"/>
          <p14:tracePt t="861619" x="1866900" y="2254250"/>
          <p14:tracePt t="861635" x="1847850" y="2241550"/>
          <p14:tracePt t="861652" x="1828800" y="2216150"/>
          <p14:tracePt t="861668" x="1816100" y="2197100"/>
          <p14:tracePt t="861770" x="1822450" y="2197100"/>
          <p14:tracePt t="861785" x="1879600" y="2228850"/>
          <p14:tracePt t="861802" x="1955800" y="2254250"/>
          <p14:tracePt t="861819" x="2070100" y="2266950"/>
          <p14:tracePt t="861835" x="2184400" y="2279650"/>
          <p14:tracePt t="861857" x="2374900" y="2298700"/>
          <p14:tracePt t="861869" x="2432050" y="2305050"/>
          <p14:tracePt t="861885" x="2533650" y="2317750"/>
          <p14:tracePt t="861902" x="2590800" y="2324100"/>
          <p14:tracePt t="861919" x="2622550" y="2324100"/>
          <p14:tracePt t="861941" x="2628900" y="2324100"/>
          <p14:tracePt t="862153" x="2635250" y="2317750"/>
          <p14:tracePt t="862171" x="2641600" y="2317750"/>
          <p14:tracePt t="862219" x="2667000" y="2311400"/>
          <p14:tracePt t="862236" x="2711450" y="2298700"/>
          <p14:tracePt t="862253" x="2755900" y="2286000"/>
          <p14:tracePt t="862272" x="2787650" y="2273300"/>
          <p14:tracePt t="862286" x="2806700" y="2260600"/>
          <p14:tracePt t="862524" x="2819400" y="2260600"/>
          <p14:tracePt t="862537" x="2832100" y="2260600"/>
          <p14:tracePt t="862553" x="2895600" y="2273300"/>
          <p14:tracePt t="862570" x="2971800" y="2286000"/>
          <p14:tracePt t="862588" x="3054350" y="2286000"/>
          <p14:tracePt t="862603" x="3073400" y="2286000"/>
          <p14:tracePt t="862619" x="3136900" y="2266950"/>
          <p14:tracePt t="862636" x="3181350" y="2247900"/>
          <p14:tracePt t="862653" x="3232150" y="2228850"/>
          <p14:tracePt t="862670" x="3270250" y="2216150"/>
          <p14:tracePt t="862698" x="3321050" y="2197100"/>
          <p14:tracePt t="862709" x="3346450" y="2184400"/>
          <p14:tracePt t="862719" x="3359150" y="2184400"/>
          <p14:tracePt t="862736" x="3371850" y="2178050"/>
          <p14:tracePt t="862753" x="3378200" y="2178050"/>
          <p14:tracePt t="862769" x="3384550" y="2178050"/>
          <p14:tracePt t="862786" x="3397250" y="2178050"/>
          <p14:tracePt t="862803" x="3416300" y="2171700"/>
          <p14:tracePt t="862819" x="3454400" y="2171700"/>
          <p14:tracePt t="862836" x="3492500" y="2171700"/>
          <p14:tracePt t="862853" x="3524250" y="2171700"/>
          <p14:tracePt t="862871" x="3549650" y="2171700"/>
          <p14:tracePt t="862886" x="3568700" y="2171700"/>
          <p14:tracePt t="862903" x="3594100" y="2165350"/>
          <p14:tracePt t="862920" x="3625850" y="2159000"/>
          <p14:tracePt t="862937" x="3638550" y="2152650"/>
          <p14:tracePt t="862953" x="3657600" y="2146300"/>
          <p14:tracePt t="863103" x="3657600" y="2133600"/>
          <p14:tracePt t="863120" x="3683000" y="2120900"/>
          <p14:tracePt t="863136" x="3784600" y="2120900"/>
          <p14:tracePt t="863153" x="3917950" y="2120900"/>
          <p14:tracePt t="863170" x="4025900" y="2120900"/>
          <p14:tracePt t="863187" x="4165600" y="2133600"/>
          <p14:tracePt t="863203" x="4349750" y="2159000"/>
          <p14:tracePt t="863220" x="4527550" y="2184400"/>
          <p14:tracePt t="863237" x="4641850" y="2190750"/>
          <p14:tracePt t="863255" x="4749800" y="2190750"/>
          <p14:tracePt t="863271" x="4794250" y="2190750"/>
          <p14:tracePt t="863287" x="4826000" y="2190750"/>
          <p14:tracePt t="863353" x="4826000" y="2184400"/>
          <p14:tracePt t="863420" x="4838700" y="2184400"/>
          <p14:tracePt t="863437" x="4876800" y="2184400"/>
          <p14:tracePt t="863454" x="4914900" y="2190750"/>
          <p14:tracePt t="863470" x="4927600" y="2190750"/>
          <p14:tracePt t="863521" x="4946650" y="2190750"/>
          <p14:tracePt t="863537" x="5073650" y="2209800"/>
          <p14:tracePt t="863554" x="5245100" y="2235200"/>
          <p14:tracePt t="863583" x="5708650" y="2273300"/>
          <p14:tracePt t="863593" x="5822950" y="2273300"/>
          <p14:tracePt t="863603" x="5937250" y="2279650"/>
          <p14:tracePt t="863620" x="6070600" y="2279650"/>
          <p14:tracePt t="863639" x="6121400" y="2266950"/>
          <p14:tracePt t="863904" x="6121400" y="2260600"/>
          <p14:tracePt t="863921" x="6146800" y="2222500"/>
          <p14:tracePt t="863937" x="6172200" y="2152650"/>
          <p14:tracePt t="863954" x="6184900" y="2114550"/>
          <p14:tracePt t="863971" x="6184900" y="2082800"/>
          <p14:tracePt t="863987" x="6184900" y="2063750"/>
          <p14:tracePt t="864013" x="6184900" y="2044700"/>
          <p14:tracePt t="864021" x="6184900" y="2038350"/>
          <p14:tracePt t="864038" x="6172200" y="2032000"/>
          <p14:tracePt t="864054" x="6146800" y="2012950"/>
          <p14:tracePt t="864070" x="6115050" y="2000250"/>
          <p14:tracePt t="864087" x="6057900" y="1974850"/>
          <p14:tracePt t="864104" x="5969000" y="1955800"/>
          <p14:tracePt t="864121" x="5810250" y="1924050"/>
          <p14:tracePt t="864151" x="5467350" y="1885950"/>
          <p14:tracePt t="864161" x="5365750" y="1873250"/>
          <p14:tracePt t="864171" x="5295900" y="1866900"/>
          <p14:tracePt t="864188" x="5111750" y="1860550"/>
          <p14:tracePt t="864204" x="4978400" y="1860550"/>
          <p14:tracePt t="864221" x="4876800" y="1866900"/>
          <p14:tracePt t="864238" x="4787900" y="1873250"/>
          <p14:tracePt t="864254" x="4667250" y="1885950"/>
          <p14:tracePt t="864277" x="4527550" y="1911350"/>
          <p14:tracePt t="864287" x="4483100" y="1924050"/>
          <p14:tracePt t="864304" x="4400550" y="1962150"/>
          <p14:tracePt t="864322" x="4343400" y="2006600"/>
          <p14:tracePt t="864338" x="4298950" y="2063750"/>
          <p14:tracePt t="864355" x="4273550" y="2114550"/>
          <p14:tracePt t="864371" x="4260850" y="2190750"/>
          <p14:tracePt t="864388" x="4260850" y="2216150"/>
          <p14:tracePt t="864404" x="4286250" y="2235200"/>
          <p14:tracePt t="864421" x="4375150" y="2273300"/>
          <p14:tracePt t="864439" x="4572000" y="2311400"/>
          <p14:tracePt t="864454" x="4870450" y="2343150"/>
          <p14:tracePt t="864471" x="5137150" y="2349500"/>
          <p14:tracePt t="864488" x="5403850" y="2349500"/>
          <p14:tracePt t="864504" x="5664200" y="2324100"/>
          <p14:tracePt t="864521" x="5867400" y="2279650"/>
          <p14:tracePt t="864537" x="6019800" y="2228850"/>
          <p14:tracePt t="864554" x="6134100" y="2197100"/>
          <p14:tracePt t="864571" x="6267450" y="2184400"/>
          <p14:tracePt t="864588" x="6426200" y="2190750"/>
          <p14:tracePt t="864606" x="6584950" y="2209800"/>
          <p14:tracePt t="864621" x="6661150" y="2216150"/>
          <p14:tracePt t="864638" x="6673850" y="2216150"/>
          <p14:tracePt t="864836" x="6673850" y="2209800"/>
          <p14:tracePt t="864928" x="6673850" y="2203450"/>
          <p14:tracePt t="865090" x="6667500" y="2203450"/>
          <p14:tracePt t="865102" x="6667500" y="2197100"/>
          <p14:tracePt t="865118" x="6648450" y="2178050"/>
          <p14:tracePt t="865127" x="6642100" y="2171700"/>
          <p14:tracePt t="865145" x="6597650" y="2146300"/>
          <p14:tracePt t="865158" x="6578600" y="2139950"/>
          <p14:tracePt t="865172" x="6521450" y="2127250"/>
          <p14:tracePt t="865188" x="6464300" y="2108200"/>
          <p14:tracePt t="865205" x="6381750" y="2095500"/>
          <p14:tracePt t="865223" x="6299200" y="2070100"/>
          <p14:tracePt t="865239" x="6216650" y="2057400"/>
          <p14:tracePt t="865255" x="6159500" y="2038350"/>
          <p14:tracePt t="865272" x="6083300" y="2025650"/>
          <p14:tracePt t="865289" x="6013450" y="2012950"/>
          <p14:tracePt t="865305" x="5937250" y="2000250"/>
          <p14:tracePt t="865321" x="5861050" y="1993900"/>
          <p14:tracePt t="865338" x="5791200" y="1987550"/>
          <p14:tracePt t="865355" x="5708650" y="1987550"/>
          <p14:tracePt t="865372" x="5645150" y="2006600"/>
          <p14:tracePt t="865389" x="5581650" y="2032000"/>
          <p14:tracePt t="865405" x="5511800" y="2057400"/>
          <p14:tracePt t="865422" x="5448300" y="2089150"/>
          <p14:tracePt t="865438" x="5429250" y="2108200"/>
          <p14:tracePt t="865472" x="5429250" y="2114550"/>
          <p14:tracePt t="865490" x="5429250" y="2127250"/>
          <p14:tracePt t="865505" x="5441950" y="2139950"/>
          <p14:tracePt t="865522" x="5448300" y="2146300"/>
          <p14:tracePt t="865544" x="5486400" y="2146300"/>
          <p14:tracePt t="865545" x="5537200" y="2152650"/>
          <p14:tracePt t="865557" x="5594350" y="2152650"/>
          <p14:tracePt t="865572" x="5803900" y="2165350"/>
          <p14:tracePt t="865589" x="6064250" y="2171700"/>
          <p14:tracePt t="865607" x="6432550" y="2178050"/>
          <p14:tracePt t="865622" x="6711950" y="2184400"/>
          <p14:tracePt t="865640" x="6972300" y="2184400"/>
          <p14:tracePt t="865655" x="7200900" y="2184400"/>
          <p14:tracePt t="865672" x="7353300" y="2178050"/>
          <p14:tracePt t="865693" x="7372350" y="2178050"/>
          <p14:tracePt t="866072" x="7366000" y="2178050"/>
          <p14:tracePt t="866122" x="7359650" y="2178050"/>
          <p14:tracePt t="866518" x="7346950" y="2184400"/>
          <p14:tracePt t="866528" x="7321550" y="2209800"/>
          <p14:tracePt t="866542" x="7308850" y="2216150"/>
          <p14:tracePt t="866556" x="7289800" y="2235200"/>
          <p14:tracePt t="866573" x="7264400" y="2247900"/>
          <p14:tracePt t="866590" x="7239000" y="2254250"/>
          <p14:tracePt t="866617" x="7226300" y="2260600"/>
          <p14:tracePt t="866656" x="7213600" y="2273300"/>
          <p14:tracePt t="866673" x="7175500" y="2330450"/>
          <p14:tracePt t="866689" x="7143750" y="2368550"/>
          <p14:tracePt t="866706" x="7105650" y="2406650"/>
          <p14:tracePt t="866723" x="7061200" y="2451100"/>
          <p14:tracePt t="866740" x="7042150" y="2470150"/>
          <p14:tracePt t="866808" x="7035800" y="2470150"/>
          <p14:tracePt t="866823" x="7016750" y="2489200"/>
          <p14:tracePt t="866852" x="6959600" y="2546350"/>
          <p14:tracePt t="866864" x="6908800" y="2603500"/>
          <p14:tracePt t="866876" x="6883400" y="2628900"/>
          <p14:tracePt t="866893" x="6832600" y="2679700"/>
          <p14:tracePt t="866906" x="6794500" y="2717800"/>
          <p14:tracePt t="866923" x="6762750" y="2749550"/>
          <p14:tracePt t="866940" x="6718300" y="2787650"/>
          <p14:tracePt t="866956" x="6673850" y="2819400"/>
          <p14:tracePt t="866974" x="6616700" y="2870200"/>
          <p14:tracePt t="866990" x="6584950" y="2921000"/>
          <p14:tracePt t="866991" x="6578600" y="2927350"/>
          <p14:tracePt t="867008" x="6578600" y="2946400"/>
          <p14:tracePt t="867009" x="6572250" y="2952750"/>
          <p14:tracePt t="867024" x="6565900" y="2965450"/>
          <p14:tracePt t="867042" x="6546850" y="2997200"/>
          <p14:tracePt t="867064" x="6489700" y="3048000"/>
          <p14:tracePt t="867073" x="6464300" y="3067050"/>
          <p14:tracePt t="867090" x="6419850" y="3098800"/>
          <p14:tracePt t="867107" x="6400800" y="3130550"/>
          <p14:tracePt t="867123" x="6388100" y="3162300"/>
          <p14:tracePt t="867143" x="6375400" y="3219450"/>
          <p14:tracePt t="867156" x="6375400" y="3238500"/>
          <p14:tracePt t="867173" x="6324600" y="3321050"/>
          <p14:tracePt t="867190" x="6229350" y="3403600"/>
          <p14:tracePt t="867210" x="6064250" y="3517900"/>
          <p14:tracePt t="867223" x="5975350" y="3568700"/>
          <p14:tracePt t="867240" x="5873750" y="3625850"/>
          <p14:tracePt t="867257" x="5822950" y="3663950"/>
          <p14:tracePt t="867287" x="5784850" y="3733800"/>
          <p14:tracePt t="867299" x="5772150" y="3759200"/>
          <p14:tracePt t="867308" x="5772150" y="3784600"/>
          <p14:tracePt t="867323" x="5759450" y="3822700"/>
          <p14:tracePt t="867340" x="5746750" y="3860800"/>
          <p14:tracePt t="867357" x="5740400" y="3892550"/>
          <p14:tracePt t="867374" x="5740400" y="3898900"/>
          <p14:tracePt t="867390" x="5740400" y="3905250"/>
          <p14:tracePt t="867407" x="5772150" y="3924300"/>
          <p14:tracePt t="867423" x="5810250" y="3937000"/>
          <p14:tracePt t="867440" x="5861050" y="3949700"/>
          <p14:tracePt t="867457" x="5930900" y="3968750"/>
          <p14:tracePt t="867474" x="6026150" y="3987800"/>
          <p14:tracePt t="867491" x="6127750" y="3987800"/>
          <p14:tracePt t="867491" x="6203950" y="3981450"/>
          <p14:tracePt t="867507" x="6330950" y="3937000"/>
          <p14:tracePt t="867528" x="6438900" y="3879850"/>
          <p14:tracePt t="867546" x="6610350" y="3765550"/>
          <p14:tracePt t="867557" x="6648450" y="3740150"/>
          <p14:tracePt t="867575" x="6718300" y="3683000"/>
          <p14:tracePt t="867591" x="6781800" y="3613150"/>
          <p14:tracePt t="867607" x="6858000" y="3511550"/>
          <p14:tracePt t="867624" x="6946900" y="3378200"/>
          <p14:tracePt t="867641" x="7035800" y="3200400"/>
          <p14:tracePt t="867657" x="7099300" y="3028950"/>
          <p14:tracePt t="867674" x="7150100" y="2863850"/>
          <p14:tracePt t="867690" x="7200900" y="2698750"/>
          <p14:tracePt t="867707" x="7232650" y="2609850"/>
          <p14:tracePt t="867724" x="7258050" y="2552700"/>
          <p14:tracePt t="867741" x="7264400" y="2508250"/>
          <p14:tracePt t="867757" x="7270750" y="2457450"/>
          <p14:tracePt t="867774" x="7277100" y="2413000"/>
          <p14:tracePt t="867790" x="7277100" y="2381250"/>
          <p14:tracePt t="867807" x="7277100" y="2368550"/>
          <p14:tracePt t="867824" x="7277100" y="2355850"/>
          <p14:tracePt t="867925" x="7251700" y="2400300"/>
          <p14:tracePt t="867946" x="7175500" y="2476500"/>
          <p14:tracePt t="867959" x="7118350" y="2533650"/>
          <p14:tracePt t="867974" x="7092950" y="2559050"/>
          <p14:tracePt t="867991" x="7042150" y="2590800"/>
          <p14:tracePt t="867991" x="7023100" y="2609850"/>
          <p14:tracePt t="868007" x="7004050" y="2622550"/>
          <p14:tracePt t="868024" x="6959600" y="2660650"/>
          <p14:tracePt t="868041" x="6921500" y="2698750"/>
          <p14:tracePt t="868057" x="6870700" y="2774950"/>
          <p14:tracePt t="868074" x="6832600" y="2851150"/>
          <p14:tracePt t="868091" x="6800850" y="2946400"/>
          <p14:tracePt t="868108" x="6781800" y="3022600"/>
          <p14:tracePt t="868124" x="6781800" y="3092450"/>
          <p14:tracePt t="868141" x="6781800" y="3136900"/>
          <p14:tracePt t="868157" x="6788150" y="3187700"/>
          <p14:tracePt t="868175" x="6813550" y="3244850"/>
          <p14:tracePt t="868205" x="6877050" y="3365500"/>
          <p14:tracePt t="868220" x="6896100" y="3403600"/>
          <p14:tracePt t="868235" x="6908800" y="3429000"/>
          <p14:tracePt t="868244" x="6915150" y="3435350"/>
          <p14:tracePt t="868397" x="6927850" y="3429000"/>
          <p14:tracePt t="868408" x="6940550" y="3416300"/>
          <p14:tracePt t="868437" x="7023100" y="3346450"/>
          <p14:tracePt t="868452" x="7048500" y="3327400"/>
          <p14:tracePt t="868470" x="7105650" y="3257550"/>
          <p14:tracePt t="868484" x="7124700" y="3232150"/>
          <p14:tracePt t="868486" x="7143750" y="3213100"/>
          <p14:tracePt t="868497" x="7150100" y="3194050"/>
          <p14:tracePt t="868509" x="7175500" y="3155950"/>
          <p14:tracePt t="868524" x="7188200" y="3143250"/>
          <p14:tracePt t="868541" x="7219950" y="3098800"/>
          <p14:tracePt t="868558" x="7245350" y="3060700"/>
          <p14:tracePt t="868575" x="7264400" y="3022600"/>
          <p14:tracePt t="868591" x="7308850" y="2952750"/>
          <p14:tracePt t="868608" x="7340600" y="2901950"/>
          <p14:tracePt t="868625" x="7372350" y="2857500"/>
          <p14:tracePt t="868641" x="7397750" y="2813050"/>
          <p14:tracePt t="868676" x="7505700" y="2679700"/>
          <p14:tracePt t="868691" x="7556500" y="2628900"/>
          <p14:tracePt t="868717" x="7620000" y="2571750"/>
          <p14:tracePt t="868724" x="7626350" y="2559050"/>
          <p14:tracePt t="868744" x="7645400" y="2540000"/>
          <p14:tracePt t="868759" x="7658100" y="2520950"/>
          <p14:tracePt t="868775" x="7664450" y="2514600"/>
          <p14:tracePt t="868791" x="7670800" y="2495550"/>
          <p14:tracePt t="868812" x="7683500" y="2470150"/>
          <p14:tracePt t="868824" x="7683500" y="2463800"/>
          <p14:tracePt t="868841" x="7689850" y="2432050"/>
          <p14:tracePt t="868858" x="7689850" y="2413000"/>
          <p14:tracePt t="868908" x="7689850" y="2419350"/>
          <p14:tracePt t="868925" x="7670800" y="2457450"/>
          <p14:tracePt t="868942" x="7594600" y="2578100"/>
          <p14:tracePt t="868958" x="7531100" y="2673350"/>
          <p14:tracePt t="868975" x="7473950" y="2724150"/>
          <p14:tracePt t="868991" x="7423150" y="2749550"/>
          <p14:tracePt t="869008" x="7391400" y="2755900"/>
          <p14:tracePt t="869025" x="7340600" y="2755900"/>
          <p14:tracePt t="869042" x="7296150" y="2749550"/>
          <p14:tracePt t="869058" x="7258050" y="2762250"/>
          <p14:tracePt t="869075" x="7219950" y="2787650"/>
          <p14:tracePt t="869091" x="7175500" y="2844800"/>
          <p14:tracePt t="869108" x="7150100" y="2889250"/>
          <p14:tracePt t="869125" x="7143750" y="2927350"/>
          <p14:tracePt t="869142" x="7137400" y="2959100"/>
          <p14:tracePt t="869159" x="7137400" y="2984500"/>
          <p14:tracePt t="869180" x="7099300" y="3067050"/>
          <p14:tracePt t="869191" x="7061200" y="3124200"/>
          <p14:tracePt t="869208" x="6991350" y="3263900"/>
          <p14:tracePt t="869232" x="6940550" y="3479800"/>
          <p14:tracePt t="869243" x="6934200" y="3549650"/>
          <p14:tracePt t="869258" x="6934200" y="3619500"/>
          <p14:tracePt t="869275" x="6940550" y="3657600"/>
          <p14:tracePt t="869291" x="6934200" y="3702050"/>
          <p14:tracePt t="869308" x="6902450" y="3746500"/>
          <p14:tracePt t="869325" x="6851650" y="3790950"/>
          <p14:tracePt t="869342" x="6819900" y="3822700"/>
          <p14:tracePt t="869359" x="6794500" y="3841750"/>
          <p14:tracePt t="869379" x="6788150" y="3848100"/>
          <p14:tracePt t="873295" x="6756400" y="3860800"/>
          <p14:tracePt t="873312" x="6692900" y="3873500"/>
          <p14:tracePt t="873328" x="6680200" y="3879850"/>
          <p14:tracePt t="873345" x="6711950" y="3879850"/>
          <p14:tracePt t="873362" x="6858000" y="3848100"/>
          <p14:tracePt t="873379" x="7010400" y="3816350"/>
          <p14:tracePt t="873401" x="7118350" y="3784600"/>
          <p14:tracePt t="873446" x="7118350" y="3778250"/>
          <p14:tracePt t="873463" x="7118350" y="3771900"/>
          <p14:tracePt t="873479" x="7124700" y="3765550"/>
          <p14:tracePt t="873502" x="7239000" y="3752850"/>
          <p14:tracePt t="873514" x="7327900" y="3740150"/>
          <p14:tracePt t="873529" x="7410450" y="3727450"/>
          <p14:tracePt t="873547" x="7423150" y="3714750"/>
          <p14:tracePt t="873562" x="7423150" y="3695700"/>
          <p14:tracePt t="873579" x="7416800" y="3676650"/>
          <p14:tracePt t="873595" x="7416800" y="3625850"/>
          <p14:tracePt t="873612" x="7410450" y="3549650"/>
          <p14:tracePt t="873641" x="7435850" y="3403600"/>
          <p14:tracePt t="873653" x="7448550" y="3371850"/>
          <p14:tracePt t="873669" x="7467600" y="3289300"/>
          <p14:tracePt t="873689" x="7454900" y="3124200"/>
          <p14:tracePt t="873712" x="7385050" y="3003550"/>
          <p14:tracePt t="873729" x="7308850" y="2895600"/>
          <p14:tracePt t="873745" x="7245350" y="2787650"/>
          <p14:tracePt t="873762" x="7239000" y="2736850"/>
          <p14:tracePt t="873779" x="7239000" y="2705100"/>
          <p14:tracePt t="873796" x="7239000" y="2686050"/>
          <p14:tracePt t="873812" x="7226300" y="2686050"/>
          <p14:tracePt t="873830" x="7169150" y="2686050"/>
          <p14:tracePt t="873846" x="7048500" y="2679700"/>
          <p14:tracePt t="873863" x="6927850" y="2673350"/>
          <p14:tracePt t="873879" x="6838950" y="2667000"/>
          <p14:tracePt t="873896" x="6762750" y="2660650"/>
          <p14:tracePt t="873912" x="6731000" y="2660650"/>
          <p14:tracePt t="873929" x="6724650" y="2660650"/>
          <p14:tracePt t="873946" x="6711950" y="2679700"/>
          <p14:tracePt t="873962" x="6642100" y="2762250"/>
          <p14:tracePt t="873979" x="6515100" y="2870200"/>
          <p14:tracePt t="873996" x="6350000" y="2984500"/>
          <p14:tracePt t="874012" x="6172200" y="3098800"/>
          <p14:tracePt t="874029" x="6057900" y="3162300"/>
          <p14:tracePt t="874046" x="6000750" y="3194050"/>
          <p14:tracePt t="874072" x="5988050" y="3213100"/>
          <p14:tracePt t="874079" x="5994400" y="3219450"/>
          <p14:tracePt t="874097" x="6007100" y="3238500"/>
          <p14:tracePt t="874112" x="6026150" y="3282950"/>
          <p14:tracePt t="874129" x="6019800" y="3340100"/>
          <p14:tracePt t="874146" x="5994400" y="3422650"/>
          <p14:tracePt t="874163" x="5981700" y="3511550"/>
          <p14:tracePt t="874179" x="5994400" y="3632200"/>
          <p14:tracePt t="874196" x="6032500" y="3670300"/>
          <p14:tracePt t="874213" x="6051550" y="3676650"/>
          <p14:tracePt t="874229" x="6153150" y="3689350"/>
          <p14:tracePt t="874259" x="6305550" y="3676650"/>
          <p14:tracePt t="874271" x="6369050" y="3663950"/>
          <p14:tracePt t="874298" x="6407150" y="3644900"/>
          <p14:tracePt t="874312" x="6457950" y="3632200"/>
          <p14:tracePt t="874329" x="6521450" y="3606800"/>
          <p14:tracePt t="874346" x="6591300" y="3575050"/>
          <p14:tracePt t="874363" x="6680200" y="3530600"/>
          <p14:tracePt t="874380" x="6762750" y="3492500"/>
          <p14:tracePt t="874410" x="6889750" y="3422650"/>
          <p14:tracePt t="874419" x="6915150" y="3403600"/>
          <p14:tracePt t="874429" x="6953250" y="3346450"/>
          <p14:tracePt t="874446" x="6997700" y="3295650"/>
          <p14:tracePt t="874463" x="7048500" y="3244850"/>
          <p14:tracePt t="874487" x="7150100" y="3155950"/>
          <p14:tracePt t="874497" x="7188200" y="3130550"/>
          <p14:tracePt t="874513" x="7258050" y="3086100"/>
          <p14:tracePt t="874529" x="7296150" y="3060700"/>
          <p14:tracePt t="874546" x="7334250" y="3035300"/>
          <p14:tracePt t="874563" x="7366000" y="3009900"/>
          <p14:tracePt t="874579" x="7397750" y="2990850"/>
          <p14:tracePt t="874596" x="7423150" y="2971800"/>
          <p14:tracePt t="874613" x="7454900" y="2952750"/>
          <p14:tracePt t="874631" x="7493000" y="2933700"/>
          <p14:tracePt t="874647" x="7524750" y="2914650"/>
          <p14:tracePt t="874680" x="7569200" y="2876550"/>
          <p14:tracePt t="874697" x="7575550" y="2870200"/>
          <p14:tracePt t="874874" x="7569200" y="2882900"/>
          <p14:tracePt t="874883" x="7562850" y="2889250"/>
          <p14:tracePt t="874897" x="7556500" y="2895600"/>
          <p14:tracePt t="874913" x="7518400" y="2927350"/>
          <p14:tracePt t="874930" x="7499350" y="2952750"/>
          <p14:tracePt t="874955" x="7467600" y="2984500"/>
          <p14:tracePt t="874968" x="7461250" y="2997200"/>
          <p14:tracePt t="874980" x="7442200" y="3016250"/>
          <p14:tracePt t="874996" x="7429500" y="3041650"/>
          <p14:tracePt t="875013" x="7410450" y="3060700"/>
          <p14:tracePt t="875031" x="7391400" y="3079750"/>
          <p14:tracePt t="875047" x="7378700" y="3098800"/>
          <p14:tracePt t="875063" x="7359650" y="3117850"/>
          <p14:tracePt t="875080" x="7346950" y="3124200"/>
          <p14:tracePt t="875106" x="7340600" y="3130550"/>
          <p14:tracePt t="875431" x="7334250" y="3136900"/>
          <p14:tracePt t="875447" x="7308850" y="3155950"/>
          <p14:tracePt t="875471" x="7264400" y="3194050"/>
          <p14:tracePt t="875482" x="7239000" y="3219450"/>
          <p14:tracePt t="875497" x="7207250" y="3251200"/>
          <p14:tracePt t="875514" x="7188200" y="3276600"/>
          <p14:tracePt t="875530" x="7169150" y="3295650"/>
          <p14:tracePt t="875547" x="7162800" y="3302000"/>
          <p14:tracePt t="875780" x="7156450" y="3295650"/>
          <p14:tracePt t="875798" x="7137400" y="3257550"/>
          <p14:tracePt t="875815" x="7131050" y="3219450"/>
          <p14:tracePt t="875831" x="7118350" y="3194050"/>
          <p14:tracePt t="875847" x="7112000" y="3155950"/>
          <p14:tracePt t="875864" x="7099300" y="3117850"/>
          <p14:tracePt t="875884" x="7092950" y="3073400"/>
          <p14:tracePt t="875897" x="7086600" y="3054350"/>
          <p14:tracePt t="875914" x="7086600" y="3041650"/>
          <p14:tracePt t="875933" x="7086600" y="3028950"/>
          <p14:tracePt t="875947" x="7086600" y="3022600"/>
          <p14:tracePt t="876231" x="7080250" y="3048000"/>
          <p14:tracePt t="876270" x="7023100" y="3124200"/>
          <p14:tracePt t="876284" x="7016750" y="3143250"/>
          <p14:tracePt t="876305" x="7010400" y="3143250"/>
          <p14:tracePt t="876481" x="7016750" y="3130550"/>
          <p14:tracePt t="876497" x="7035800" y="3092450"/>
          <p14:tracePt t="876514" x="7054850" y="3060700"/>
          <p14:tracePt t="876531" x="7073900" y="3028950"/>
          <p14:tracePt t="876548" x="7099300" y="3003550"/>
          <p14:tracePt t="876564" x="7112000" y="2978150"/>
          <p14:tracePt t="876581" x="7162800" y="2927350"/>
          <p14:tracePt t="876601" x="7194550" y="2889250"/>
          <p14:tracePt t="876615" x="7219950" y="2857500"/>
          <p14:tracePt t="876634" x="7239000" y="2832100"/>
          <p14:tracePt t="876648" x="7251700" y="2806700"/>
          <p14:tracePt t="876665" x="7264400" y="2794000"/>
          <p14:tracePt t="876687" x="7270750" y="2781300"/>
          <p14:tracePt t="876714" x="7277100" y="2774950"/>
          <p14:tracePt t="876850" x="7245350" y="2794000"/>
          <p14:tracePt t="876877" x="7061200" y="2895600"/>
          <p14:tracePt t="876890" x="6826250" y="3022600"/>
          <p14:tracePt t="876905" x="6559550" y="3162300"/>
          <p14:tracePt t="876927" x="6369050" y="3257550"/>
          <p14:tracePt t="876937" x="6223000" y="3321050"/>
          <p14:tracePt t="876949" x="6153150" y="3333750"/>
          <p14:tracePt t="876964" x="6121400" y="3333750"/>
          <p14:tracePt t="876998" x="6115050" y="3346450"/>
          <p14:tracePt t="877015" x="6096000" y="3378200"/>
          <p14:tracePt t="877031" x="6032500" y="3441700"/>
          <p14:tracePt t="877048" x="5969000" y="3498850"/>
          <p14:tracePt t="877065" x="5911850" y="3587750"/>
          <p14:tracePt t="877081" x="5905500" y="3600450"/>
          <p14:tracePt t="877115" x="5918200" y="3594100"/>
          <p14:tracePt t="877132" x="5956300" y="3562350"/>
          <p14:tracePt t="877148" x="5994400" y="3530600"/>
          <p14:tracePt t="877165" x="6000750" y="3505200"/>
          <p14:tracePt t="877181" x="6000750" y="3492500"/>
          <p14:tracePt t="881936" x="5981700" y="3486150"/>
          <p14:tracePt t="881952" x="5943600" y="3486150"/>
          <p14:tracePt t="881969" x="5937250" y="3479800"/>
          <p14:tracePt t="881986" x="5975350" y="3454400"/>
          <p14:tracePt t="882007" x="6057900" y="3409950"/>
          <p14:tracePt t="882019" x="6070600" y="3403600"/>
          <p14:tracePt t="882036" x="6076950" y="3397250"/>
          <p14:tracePt t="882076" x="6089650" y="3378200"/>
          <p14:tracePt t="882094" x="6121400" y="3333750"/>
          <p14:tracePt t="882102" x="6140450" y="3302000"/>
          <p14:tracePt t="882119" x="6172200" y="3232150"/>
          <p14:tracePt t="882136" x="6216650" y="3155950"/>
          <p14:tracePt t="882152" x="6267450" y="3086100"/>
          <p14:tracePt t="882169" x="6305550" y="3035300"/>
          <p14:tracePt t="882186" x="6324600" y="3009900"/>
          <p14:tracePt t="882264" x="6324600" y="3003550"/>
          <p14:tracePt t="882339" x="6381750" y="3073400"/>
          <p14:tracePt t="882353" x="6407150" y="3111500"/>
          <p14:tracePt t="882369" x="6432550" y="3149600"/>
          <p14:tracePt t="882386" x="6457950" y="3175000"/>
          <p14:tracePt t="882403" x="6477000" y="3175000"/>
          <p14:tracePt t="882419" x="6502400" y="3175000"/>
          <p14:tracePt t="882436" x="6553200" y="3168650"/>
          <p14:tracePt t="882453" x="6604000" y="3162300"/>
          <p14:tracePt t="882474" x="6610350" y="3175000"/>
          <p14:tracePt t="882487" x="6597650" y="3251200"/>
          <p14:tracePt t="882507" x="6553200" y="3327400"/>
          <p14:tracePt t="882522" x="6521450" y="3416300"/>
          <p14:tracePt t="882536" x="6515100" y="3486150"/>
          <p14:tracePt t="882553" x="6508750" y="3511550"/>
          <p14:tracePt t="884621" x="6661150" y="3435350"/>
          <p14:tracePt t="884638" x="6845300" y="3365500"/>
          <p14:tracePt t="884654" x="7073900" y="3282950"/>
          <p14:tracePt t="884672" x="7258050" y="3168650"/>
          <p14:tracePt t="884688" x="7372350" y="3054350"/>
          <p14:tracePt t="884705" x="7423150" y="2978150"/>
          <p14:tracePt t="884721" x="7448550" y="2921000"/>
          <p14:tracePt t="884738" x="7454900" y="2901950"/>
          <p14:tracePt t="884971" x="7442200" y="2895600"/>
          <p14:tracePt t="884988" x="7404100" y="2889250"/>
          <p14:tracePt t="885013" x="7397750" y="2882900"/>
          <p14:tracePt t="885405" x="7391400" y="2882900"/>
          <p14:tracePt t="885422" x="7366000" y="2882900"/>
          <p14:tracePt t="885438" x="7359650" y="2882900"/>
          <p14:tracePt t="885455" x="7353300" y="2882900"/>
          <p14:tracePt t="885479" x="7346950" y="2882900"/>
          <p14:tracePt t="885505" x="7340600" y="2882900"/>
          <p14:tracePt t="885538" x="7334250" y="2882900"/>
          <p14:tracePt t="885622" x="7327900" y="2882900"/>
          <p14:tracePt t="885639" x="7321550" y="2882900"/>
          <p14:tracePt t="885655" x="7315200" y="2882900"/>
          <p14:tracePt t="885840" x="7283450" y="2882900"/>
          <p14:tracePt t="885856" x="7232650" y="2882900"/>
          <p14:tracePt t="885872" x="7194550" y="2882900"/>
          <p14:tracePt t="885889" x="7156450" y="2882900"/>
          <p14:tracePt t="885906" x="7131050" y="2882900"/>
          <p14:tracePt t="885922" x="7092950" y="2870200"/>
          <p14:tracePt t="885942" x="7042150" y="2863850"/>
          <p14:tracePt t="885956" x="6997700" y="2857500"/>
          <p14:tracePt t="885972" x="6959600" y="2851150"/>
          <p14:tracePt t="885989" x="6934200" y="2844800"/>
          <p14:tracePt t="886007" x="6908800" y="2844800"/>
          <p14:tracePt t="886023" x="6896100" y="2844800"/>
          <p14:tracePt t="886039" x="6889750" y="2844800"/>
          <p14:tracePt t="886056" x="6889750" y="2838450"/>
          <p14:tracePt t="886072" x="6883400" y="2838450"/>
          <p14:tracePt t="886089" x="6870700" y="2838450"/>
          <p14:tracePt t="886106" x="6845300" y="2857500"/>
          <p14:tracePt t="886123" x="6813550" y="2882900"/>
          <p14:tracePt t="886123" x="6788150" y="2895600"/>
          <p14:tracePt t="886139" x="6769100" y="2921000"/>
          <p14:tracePt t="886156" x="6750050" y="2933700"/>
          <p14:tracePt t="886179" x="6743700" y="2946400"/>
          <p14:tracePt t="886189" x="6737350" y="2952750"/>
          <p14:tracePt t="886206" x="6705600" y="2984500"/>
          <p14:tracePt t="886224" x="6635750" y="3041650"/>
          <p14:tracePt t="886239" x="6565900" y="3111500"/>
          <p14:tracePt t="886256" x="6477000" y="3200400"/>
          <p14:tracePt t="886273" x="6426200" y="3257550"/>
          <p14:tracePt t="886289" x="6400800" y="3289300"/>
          <p14:tracePt t="886309" x="6394450" y="3295650"/>
          <p14:tracePt t="886373" x="6388100" y="3302000"/>
          <p14:tracePt t="886391" x="6369050" y="3346450"/>
          <p14:tracePt t="886408" x="6356350" y="3365500"/>
          <p14:tracePt t="886423" x="6356350" y="3371850"/>
          <p14:tracePt t="900940" x="6311900" y="3390900"/>
          <p14:tracePt t="900951" x="6261100" y="3403600"/>
          <p14:tracePt t="900968" x="6210300" y="3409950"/>
          <p14:tracePt t="900992" x="6134100" y="3390900"/>
          <p14:tracePt t="901004" x="6121400" y="3371850"/>
          <p14:tracePt t="901018" x="6102350" y="3346450"/>
          <p14:tracePt t="901035" x="6102350" y="3308350"/>
          <p14:tracePt t="901051" x="6102350" y="3251200"/>
          <p14:tracePt t="901068" x="6089650" y="3181350"/>
          <p14:tracePt t="901094" x="6051550" y="3054350"/>
          <p14:tracePt t="901102" x="6045200" y="3016250"/>
          <p14:tracePt t="901123" x="6026150" y="2946400"/>
          <p14:tracePt t="901135" x="6026150" y="2933700"/>
          <p14:tracePt t="901152" x="6026150" y="2914650"/>
          <p14:tracePt t="901251" x="6013450" y="2921000"/>
          <p14:tracePt t="901268" x="5962650" y="2946400"/>
          <p14:tracePt t="901285" x="5854700" y="3003550"/>
          <p14:tracePt t="901302" x="5727700" y="3060700"/>
          <p14:tracePt t="901319" x="5568950" y="3117850"/>
          <p14:tracePt t="901335" x="5448300" y="3149600"/>
          <p14:tracePt t="901352" x="5346700" y="3155950"/>
          <p14:tracePt t="901368" x="5245100" y="3130550"/>
          <p14:tracePt t="901385" x="5124450" y="3048000"/>
          <p14:tracePt t="901402" x="5003800" y="2908300"/>
          <p14:tracePt t="901419" x="4933950" y="2794000"/>
          <p14:tracePt t="901436" x="4851400" y="2622550"/>
          <p14:tracePt t="901458" x="4826000" y="2533650"/>
          <p14:tracePt t="901471" x="4813300" y="2451100"/>
          <p14:tracePt t="901485" x="4819650" y="2387600"/>
          <p14:tracePt t="901503" x="4819650" y="2343150"/>
          <p14:tracePt t="901519" x="4794250" y="2279650"/>
          <p14:tracePt t="901535" x="4749800" y="2235200"/>
          <p14:tracePt t="901552" x="4718050" y="2197100"/>
          <p14:tracePt t="901569" x="4705350" y="2184400"/>
          <p14:tracePt t="901619" x="4699000" y="2197100"/>
          <p14:tracePt t="901635" x="4699000" y="2228850"/>
          <p14:tracePt t="901652" x="4699000" y="2266950"/>
          <p14:tracePt t="901669" x="4711700" y="2311400"/>
          <p14:tracePt t="901685" x="4787900" y="2374900"/>
          <p14:tracePt t="901703" x="4889500" y="2413000"/>
          <p14:tracePt t="901719" x="5048250" y="2432050"/>
          <p14:tracePt t="901735" x="5232400" y="2413000"/>
          <p14:tracePt t="901752" x="5448300" y="2349500"/>
          <p14:tracePt t="901769" x="5689600" y="2273300"/>
          <p14:tracePt t="901785" x="5911850" y="2216150"/>
          <p14:tracePt t="901813" x="6413500" y="2133600"/>
          <p14:tracePt t="901827" x="6553200" y="2127250"/>
          <p14:tracePt t="901835" x="6642100" y="2127250"/>
          <p14:tracePt t="901852" x="6769100" y="2127250"/>
          <p14:tracePt t="901869" x="6819900" y="2127250"/>
          <p14:tracePt t="901902" x="6826250" y="2114550"/>
          <p14:tracePt t="901919" x="6838950" y="2082800"/>
          <p14:tracePt t="901936" x="6858000" y="2057400"/>
          <p14:tracePt t="901952" x="6864350" y="2032000"/>
          <p14:tracePt t="901969" x="6870700" y="2012950"/>
          <p14:tracePt t="901986" x="6845300" y="1987550"/>
          <p14:tracePt t="902012" x="6705600" y="1924050"/>
          <p14:tracePt t="902019" x="6648450" y="1905000"/>
          <p14:tracePt t="902035" x="6546850" y="1873250"/>
          <p14:tracePt t="902052" x="6464300" y="1847850"/>
          <p14:tracePt t="902069" x="6394450" y="1822450"/>
          <p14:tracePt t="902087" x="6318250" y="1797050"/>
          <p14:tracePt t="902102" x="6216650" y="1784350"/>
          <p14:tracePt t="902119" x="6026150" y="1771650"/>
          <p14:tracePt t="902136" x="5772150" y="1771650"/>
          <p14:tracePt t="902158" x="5289550" y="1797050"/>
          <p14:tracePt t="902169" x="5137150" y="1803400"/>
          <p14:tracePt t="902186" x="4864100" y="1809750"/>
          <p14:tracePt t="902202" x="4686300" y="1809750"/>
          <p14:tracePt t="902219" x="4559300" y="1809750"/>
          <p14:tracePt t="902242" x="4438650" y="1809750"/>
          <p14:tracePt t="902253" x="4400550" y="1816100"/>
          <p14:tracePt t="902270" x="4178300" y="1898650"/>
          <p14:tracePt t="902293" x="3975100" y="2012950"/>
          <p14:tracePt t="902302" x="3898900" y="2063750"/>
          <p14:tracePt t="902319" x="3835400" y="2127250"/>
          <p14:tracePt t="902336" x="3803650" y="2152650"/>
          <p14:tracePt t="902353" x="3790950" y="2178050"/>
          <p14:tracePt t="902369" x="3784600" y="2190750"/>
          <p14:tracePt t="902387" x="3784600" y="2197100"/>
          <p14:tracePt t="902403" x="3790950" y="2209800"/>
          <p14:tracePt t="902419" x="3797300" y="2241550"/>
          <p14:tracePt t="902436" x="3829050" y="2317750"/>
          <p14:tracePt t="902453" x="3917950" y="2444750"/>
          <p14:tracePt t="902471" x="4095750" y="2597150"/>
          <p14:tracePt t="902487" x="4140200" y="2628900"/>
          <p14:tracePt t="902514" x="4318000" y="2654300"/>
          <p14:tracePt t="902527" x="4375150" y="2647950"/>
          <p14:tracePt t="902536" x="4413250" y="2641600"/>
          <p14:tracePt t="902553" x="4489450" y="2622550"/>
          <p14:tracePt t="902569" x="4540250" y="2616200"/>
          <p14:tracePt t="902586" x="4565650" y="2616200"/>
          <p14:tracePt t="903672" x="4489450" y="2597150"/>
          <p14:tracePt t="903687" x="4419600" y="2571750"/>
          <p14:tracePt t="903704" x="4349750" y="2540000"/>
          <p14:tracePt t="903720" x="4292600" y="2508250"/>
          <p14:tracePt t="903740" x="4241800" y="2457450"/>
          <p14:tracePt t="903754" x="4184650" y="2406650"/>
          <p14:tracePt t="903770" x="4095750" y="2343150"/>
          <p14:tracePt t="903787" x="3987800" y="2292350"/>
          <p14:tracePt t="903804" x="3854450" y="2241550"/>
          <p14:tracePt t="903821" x="3714750" y="2209800"/>
          <p14:tracePt t="903839" x="3619500" y="2197100"/>
          <p14:tracePt t="903854" x="3549650" y="2190750"/>
          <p14:tracePt t="903871" x="3530600" y="2190750"/>
          <p14:tracePt t="903904" x="3517900" y="2197100"/>
          <p14:tracePt t="903920" x="3479800" y="2235200"/>
          <p14:tracePt t="903937" x="3378200" y="2305050"/>
          <p14:tracePt t="903954" x="3276600" y="2374900"/>
          <p14:tracePt t="903971" x="3219450" y="2425700"/>
          <p14:tracePt t="903987" x="3187700" y="2470150"/>
          <p14:tracePt t="904004" x="3181350" y="2489200"/>
          <p14:tracePt t="904022" x="3187700" y="2514600"/>
          <p14:tracePt t="904038" x="3200400" y="2520950"/>
          <p14:tracePt t="904055" x="3213100" y="2520950"/>
          <p14:tracePt t="904072" x="3219450" y="2527300"/>
          <p14:tracePt t="904096" x="3314700" y="2660650"/>
          <p14:tracePt t="904107" x="3378200" y="2724150"/>
          <p14:tracePt t="904121" x="3517900" y="2857500"/>
          <p14:tracePt t="904137" x="3657600" y="2978150"/>
          <p14:tracePt t="904154" x="3854450" y="3124200"/>
          <p14:tracePt t="904171" x="4013200" y="3219450"/>
          <p14:tracePt t="904187" x="4140200" y="3289300"/>
          <p14:tracePt t="904204" x="4235450" y="3340100"/>
          <p14:tracePt t="904221" x="4267200" y="3371850"/>
          <p14:tracePt t="904238" x="4292600" y="3397250"/>
          <p14:tracePt t="904255" x="4311650" y="3416300"/>
          <p14:tracePt t="904271" x="4318000" y="3422650"/>
          <p14:tracePt t="904350" x="4387850" y="3429000"/>
          <p14:tracePt t="904361" x="4413250" y="3429000"/>
          <p14:tracePt t="904371" x="4445000" y="3435350"/>
          <p14:tracePt t="904395" x="4584700" y="3448050"/>
          <p14:tracePt t="904404" x="4641850" y="3448050"/>
          <p14:tracePt t="904421" x="4883150" y="3365500"/>
          <p14:tracePt t="904439" x="5086350" y="3270250"/>
          <p14:tracePt t="904455" x="5302250" y="3181350"/>
          <p14:tracePt t="904472" x="5486400" y="3111500"/>
          <p14:tracePt t="904488" x="5708650" y="3016250"/>
          <p14:tracePt t="904504" x="5829300" y="2946400"/>
          <p14:tracePt t="904521" x="5867400" y="2889250"/>
          <p14:tracePt t="904538" x="5867400" y="2851150"/>
          <p14:tracePt t="904555" x="5835650" y="2806700"/>
          <p14:tracePt t="904573" x="5765800" y="2755900"/>
          <p14:tracePt t="904588" x="5740400" y="2736850"/>
          <p14:tracePt t="904610" x="5645150" y="2679700"/>
          <p14:tracePt t="904621" x="5594350" y="2654300"/>
          <p14:tracePt t="904638" x="5505450" y="2616200"/>
          <p14:tracePt t="904655" x="5403850" y="2590800"/>
          <p14:tracePt t="904671" x="5137150" y="2565400"/>
          <p14:tracePt t="904688" x="4927600" y="2559050"/>
          <p14:tracePt t="904705" x="4730750" y="2584450"/>
          <p14:tracePt t="904721" x="4610100" y="2628900"/>
          <p14:tracePt t="904738" x="4514850" y="2692400"/>
          <p14:tracePt t="904755" x="4425950" y="2787650"/>
          <p14:tracePt t="904772" x="4362450" y="2933700"/>
          <p14:tracePt t="904788" x="4305300" y="3149600"/>
          <p14:tracePt t="904804" x="4273550" y="3314700"/>
          <p14:tracePt t="904822" x="4273550" y="3473450"/>
          <p14:tracePt t="904823" x="4273550" y="3536950"/>
          <p14:tracePt t="904839" x="4286250" y="3600450"/>
          <p14:tracePt t="904855" x="4324350" y="3657600"/>
          <p14:tracePt t="904872" x="4368800" y="3676650"/>
          <p14:tracePt t="904889" x="4495800" y="3689350"/>
          <p14:tracePt t="904914" x="4972050" y="3644900"/>
          <p14:tracePt t="904921" x="5060950" y="3625850"/>
          <p14:tracePt t="904938" x="5283200" y="3543300"/>
          <p14:tracePt t="904960" x="5435600" y="3422650"/>
          <p14:tracePt t="904961" x="5467350" y="3365500"/>
          <p14:tracePt t="904975" x="5499100" y="3289300"/>
          <p14:tracePt t="904991" x="5549900" y="3136900"/>
          <p14:tracePt t="905005" x="5594350" y="2978150"/>
          <p14:tracePt t="905021" x="5607050" y="2825750"/>
          <p14:tracePt t="905038" x="5594350" y="2679700"/>
          <p14:tracePt t="905055" x="5549900" y="2584450"/>
          <p14:tracePt t="905072" x="5480050" y="2501900"/>
          <p14:tracePt t="905088" x="5403850" y="2444750"/>
          <p14:tracePt t="905105" x="5334000" y="2419350"/>
          <p14:tracePt t="905106" x="5308600" y="2419350"/>
          <p14:tracePt t="905122" x="5264150" y="2438400"/>
          <p14:tracePt t="905141" x="5187950" y="2508250"/>
          <p14:tracePt t="905155" x="5073650" y="2616200"/>
          <p14:tracePt t="905172" x="4965700" y="2730500"/>
          <p14:tracePt t="905193" x="4845050" y="2882900"/>
          <p14:tracePt t="905205" x="4781550" y="2997200"/>
          <p14:tracePt t="905223" x="4756150" y="3111500"/>
          <p14:tracePt t="905238" x="4762500" y="3194050"/>
          <p14:tracePt t="905255" x="4794250" y="3257550"/>
          <p14:tracePt t="905272" x="4889500" y="3340100"/>
          <p14:tracePt t="905290" x="5003800" y="3416300"/>
          <p14:tracePt t="905305" x="5187950" y="3492500"/>
          <p14:tracePt t="905323" x="5473700" y="3568700"/>
          <p14:tracePt t="905339" x="5562600" y="3575050"/>
          <p14:tracePt t="905355" x="5791200" y="3473450"/>
          <p14:tracePt t="905372" x="5861050" y="3340100"/>
          <p14:tracePt t="905388" x="5905500" y="3168650"/>
          <p14:tracePt t="905405" x="5930900" y="3028950"/>
          <p14:tracePt t="905422" x="5937250" y="2921000"/>
          <p14:tracePt t="905439" x="5937250" y="2838450"/>
          <p14:tracePt t="905456" x="5924550" y="2781300"/>
          <p14:tracePt t="905472" x="5873750" y="2743200"/>
          <p14:tracePt t="905489" x="5778500" y="2717800"/>
          <p14:tracePt t="905505" x="5676900" y="2711450"/>
          <p14:tracePt t="905524" x="5568950" y="2717800"/>
          <p14:tracePt t="905539" x="5467350" y="2743200"/>
          <p14:tracePt t="905556" x="5372100" y="2794000"/>
          <p14:tracePt t="905572" x="5251450" y="2876550"/>
          <p14:tracePt t="905589" x="5080000" y="3003550"/>
          <p14:tracePt t="905614" x="4711700" y="3270250"/>
          <p14:tracePt t="905622" x="4641850" y="3333750"/>
          <p14:tracePt t="905639" x="4572000" y="3448050"/>
          <p14:tracePt t="905655" x="4578350" y="3556000"/>
          <p14:tracePt t="905672" x="4648200" y="3657600"/>
          <p14:tracePt t="905689" x="4781550" y="3765550"/>
          <p14:tracePt t="905705" x="4914900" y="3829050"/>
          <p14:tracePt t="905722" x="5080000" y="3873500"/>
          <p14:tracePt t="905739" x="5270500" y="3898900"/>
          <p14:tracePt t="905756" x="5607050" y="3905250"/>
          <p14:tracePt t="905772" x="5981700" y="3848100"/>
          <p14:tracePt t="905789" x="6311900" y="3759200"/>
          <p14:tracePt t="905805" x="6680200" y="3625850"/>
          <p14:tracePt t="905822" x="6940550" y="3492500"/>
          <p14:tracePt t="905839" x="7086600" y="3365500"/>
          <p14:tracePt t="905867" x="7181850" y="3219450"/>
          <p14:tracePt t="905879" x="7181850" y="3206750"/>
          <p14:tracePt t="905889" x="7188200" y="3187700"/>
          <p14:tracePt t="905906" x="7188200" y="3168650"/>
          <p14:tracePt t="905924" x="7188200" y="3143250"/>
          <p14:tracePt t="905939" x="7175500" y="3111500"/>
          <p14:tracePt t="905956" x="7162800" y="3073400"/>
          <p14:tracePt t="905973" x="7150100" y="3041650"/>
          <p14:tracePt t="906001" x="7150100" y="3035300"/>
          <p14:tracePt t="906190" x="7150100" y="3028950"/>
          <p14:tracePt t="906206" x="7156450" y="3003550"/>
          <p14:tracePt t="906228" x="7188200" y="2965450"/>
          <p14:tracePt t="906240" x="7200900" y="2946400"/>
          <p14:tracePt t="906256" x="7226300" y="2901950"/>
          <p14:tracePt t="906272" x="7251700" y="2851150"/>
          <p14:tracePt t="906289" x="7296150" y="2774950"/>
          <p14:tracePt t="906306" x="7346950" y="2692400"/>
          <p14:tracePt t="906326" x="7410450" y="2609850"/>
          <p14:tracePt t="906339" x="7429500" y="2590800"/>
          <p14:tracePt t="906356" x="7435850" y="2584450"/>
          <p14:tracePt t="906391" x="7435850" y="2578100"/>
          <p14:tracePt t="906407" x="7435850" y="2565400"/>
          <p14:tracePt t="906423" x="7416800" y="2546350"/>
          <p14:tracePt t="906439" x="7359650" y="2495550"/>
          <p14:tracePt t="906456" x="7308850" y="2463800"/>
          <p14:tracePt t="906473" x="7226300" y="2425700"/>
          <p14:tracePt t="906490" x="7150100" y="2419350"/>
          <p14:tracePt t="906516" x="7010400" y="2425700"/>
          <p14:tracePt t="906528" x="6838950" y="2463800"/>
          <p14:tracePt t="906540" x="6762750" y="2489200"/>
          <p14:tracePt t="906557" x="6667500" y="2527300"/>
          <p14:tracePt t="906573" x="6565900" y="2571750"/>
          <p14:tracePt t="906592" x="6375400" y="2660650"/>
          <p14:tracePt t="906610" x="6248400" y="2730500"/>
          <p14:tracePt t="906623" x="6134100" y="2800350"/>
          <p14:tracePt t="906642" x="6057900" y="2863850"/>
          <p14:tracePt t="906656" x="6026150" y="2908300"/>
          <p14:tracePt t="906680" x="6013450" y="2978150"/>
          <p14:tracePt t="906691" x="6007100" y="3003550"/>
          <p14:tracePt t="906706" x="5988050" y="3092450"/>
          <p14:tracePt t="906723" x="5962650" y="3187700"/>
          <p14:tracePt t="906746" x="5924550" y="3390900"/>
          <p14:tracePt t="906756" x="5924550" y="3454400"/>
          <p14:tracePt t="906773" x="5949950" y="3638550"/>
          <p14:tracePt t="906790" x="5962650" y="3689350"/>
          <p14:tracePt t="906807" x="5988050" y="3778250"/>
          <p14:tracePt t="906808" x="6000750" y="3810000"/>
          <p14:tracePt t="906823" x="6019800" y="3873500"/>
          <p14:tracePt t="906845" x="6045200" y="3905250"/>
          <p14:tracePt t="906856" x="6064250" y="3924300"/>
          <p14:tracePt t="906873" x="6070600" y="3924300"/>
          <p14:tracePt t="906890" x="6076950" y="3924300"/>
          <p14:tracePt t="906906" x="6108700" y="3930650"/>
          <p14:tracePt t="906925" x="6159500" y="3930650"/>
          <p14:tracePt t="906940" x="6210300" y="3924300"/>
          <p14:tracePt t="906956" x="6261100" y="3917950"/>
          <p14:tracePt t="906973" x="6286500" y="3911600"/>
          <p14:tracePt t="906990" x="6305550" y="3905250"/>
          <p14:tracePt t="907107" x="6311900" y="3905250"/>
          <p14:tracePt t="907123" x="6324600" y="3898900"/>
          <p14:tracePt t="907140" x="6343650" y="3886200"/>
          <p14:tracePt t="907175" x="6343650" y="3879850"/>
          <p14:tracePt t="907191" x="6343650" y="3867150"/>
          <p14:tracePt t="909664" x="6362700" y="3848100"/>
          <p14:tracePt t="909676" x="6394450" y="3829050"/>
          <p14:tracePt t="909692" x="6419850" y="3810000"/>
          <p14:tracePt t="909709" x="6445250" y="3790950"/>
          <p14:tracePt t="909727" x="6477000" y="3765550"/>
          <p14:tracePt t="909742" x="6508750" y="3740150"/>
          <p14:tracePt t="909759" x="6527800" y="3721100"/>
          <p14:tracePt t="909776" x="6546850" y="3708400"/>
          <p14:tracePt t="909793" x="6559550" y="3702050"/>
          <p14:tracePt t="909809" x="6565900" y="3695700"/>
          <p14:tracePt t="909825" x="6572250" y="3683000"/>
          <p14:tracePt t="909842" x="6584950" y="3676650"/>
          <p14:tracePt t="909859" x="6597650" y="3663950"/>
          <p14:tracePt t="909876" x="6616700" y="3644900"/>
          <p14:tracePt t="909894" x="6635750" y="3619500"/>
          <p14:tracePt t="909895" x="6648450" y="3600450"/>
          <p14:tracePt t="909915" x="6661150" y="3581400"/>
          <p14:tracePt t="909926" x="6673850" y="3568700"/>
          <p14:tracePt t="909943" x="6680200" y="3556000"/>
          <p14:tracePt t="910150" x="6686550" y="3543300"/>
          <p14:tracePt t="910164" x="6686550" y="3517900"/>
          <p14:tracePt t="910179" x="6680200" y="3517900"/>
          <p14:tracePt t="916380" x="6648450" y="3429000"/>
          <p14:tracePt t="916397" x="6559550" y="3263900"/>
          <p14:tracePt t="916414" x="6546850" y="3194050"/>
          <p14:tracePt t="916434" x="6553200" y="3155950"/>
          <p14:tracePt t="916448" x="6553200" y="3136900"/>
          <p14:tracePt t="916465" x="6546850" y="3111500"/>
          <p14:tracePt t="916483" x="6489700" y="3067050"/>
          <p14:tracePt t="916498" x="6337300" y="3003550"/>
          <p14:tracePt t="916514" x="6134100" y="2933700"/>
          <p14:tracePt t="916532" x="5937250" y="2876550"/>
          <p14:tracePt t="916548" x="5772150" y="2832100"/>
          <p14:tracePt t="916564" x="5689600" y="2813050"/>
          <p14:tracePt t="916582" x="5638800" y="2800350"/>
          <p14:tracePt t="916599" x="5626100" y="2794000"/>
          <p14:tracePt t="916615" x="5588000" y="2794000"/>
          <p14:tracePt t="916617" x="5543550" y="2794000"/>
          <p14:tracePt t="916631" x="5486400" y="2794000"/>
          <p14:tracePt t="916648" x="5156200" y="2755900"/>
          <p14:tracePt t="916669" x="4870450" y="2705100"/>
          <p14:tracePt t="916681" x="4648200" y="2673350"/>
          <p14:tracePt t="916698" x="4451350" y="2635250"/>
          <p14:tracePt t="916714" x="4273550" y="2603500"/>
          <p14:tracePt t="916731" x="4127500" y="2590800"/>
          <p14:tracePt t="916748" x="3981450" y="2597150"/>
          <p14:tracePt t="916765" x="3810000" y="2609850"/>
          <p14:tracePt t="916781" x="3562350" y="2622550"/>
          <p14:tracePt t="916798" x="3238500" y="2622550"/>
          <p14:tracePt t="916816" x="2768600" y="2622550"/>
          <p14:tracePt t="916832" x="2667000" y="2622550"/>
          <p14:tracePt t="916851" x="2457450" y="2622550"/>
          <p14:tracePt t="916865" x="2425700" y="2622550"/>
          <p14:tracePt t="916881" x="2235200" y="2673350"/>
          <p14:tracePt t="916902" x="2012950" y="2730500"/>
          <p14:tracePt t="916915" x="1720850" y="2794000"/>
          <p14:tracePt t="916931" x="1441450" y="2844800"/>
          <p14:tracePt t="916948" x="1231900" y="2876550"/>
          <p14:tracePt t="916965" x="1009650" y="2914650"/>
          <p14:tracePt t="916983" x="933450" y="2940050"/>
          <p14:tracePt t="917011" x="806450" y="3079750"/>
          <p14:tracePt t="917022" x="755650" y="3136900"/>
          <p14:tracePt t="917039" x="615950" y="3270250"/>
          <p14:tracePt t="917049" x="539750" y="3352800"/>
          <p14:tracePt t="917065" x="425450" y="3492500"/>
          <p14:tracePt t="917081" x="336550" y="3638550"/>
          <p14:tracePt t="917098" x="285750" y="3778250"/>
          <p14:tracePt t="917115" x="273050" y="3924300"/>
          <p14:tracePt t="917138" x="336550" y="4121150"/>
          <p14:tracePt t="917149" x="412750" y="4286250"/>
          <p14:tracePt t="917165" x="527050" y="4476750"/>
          <p14:tracePt t="917187" x="774700" y="4730750"/>
          <p14:tracePt t="917198" x="863600" y="4794250"/>
          <p14:tracePt t="917215" x="1066800" y="4883150"/>
          <p14:tracePt t="917234" x="1346200" y="4946650"/>
          <p14:tracePt t="917248" x="1587500" y="4972050"/>
          <p14:tracePt t="917265" x="1892300" y="4997450"/>
          <p14:tracePt t="917282" x="2190750" y="5022850"/>
          <p14:tracePt t="917299" x="2609850" y="5060950"/>
          <p14:tracePt t="917315" x="3270250" y="5130800"/>
          <p14:tracePt t="917332" x="3752850" y="5194300"/>
          <p14:tracePt t="917349" x="3994150" y="5226050"/>
          <p14:tracePt t="917369" x="4641850" y="5308600"/>
          <p14:tracePt t="917382" x="5092700" y="5346700"/>
          <p14:tracePt t="917399" x="5543550" y="5384800"/>
          <p14:tracePt t="917417" x="6089650" y="5410200"/>
          <p14:tracePt t="917432" x="6718300" y="5410200"/>
          <p14:tracePt t="917448" x="7315200" y="5397500"/>
          <p14:tracePt t="917465" x="7842250" y="5391150"/>
          <p14:tracePt t="917482" x="8235950" y="5391150"/>
          <p14:tracePt t="917499" x="8413750" y="5391150"/>
          <p14:tracePt t="917517" x="8432800" y="5378450"/>
          <p14:tracePt t="917749" x="8439150" y="5372100"/>
          <p14:tracePt t="917766" x="8439150" y="5359400"/>
          <p14:tracePt t="917783" x="8439150" y="5340350"/>
          <p14:tracePt t="917799" x="8439150" y="5314950"/>
          <p14:tracePt t="917816" x="8439150" y="5283200"/>
          <p14:tracePt t="917836" x="8483600" y="5238750"/>
          <p14:tracePt t="917849" x="8509000" y="5232400"/>
          <p14:tracePt t="917865" x="8604250" y="5207000"/>
          <p14:tracePt t="917882" x="8674100" y="5181600"/>
          <p14:tracePt t="917899" x="8731250" y="5168900"/>
          <p14:tracePt t="917916" x="8858250" y="5162550"/>
          <p14:tracePt t="917934" x="9220200" y="5149850"/>
          <p14:tracePt t="917949" x="9315450" y="5149850"/>
          <p14:tracePt t="917966" x="9632950" y="5143500"/>
          <p14:tracePt t="917982" x="9709150" y="5130800"/>
          <p14:tracePt t="917999" x="9721850" y="5124450"/>
          <p14:tracePt t="918049" x="9740900" y="5118100"/>
          <p14:tracePt t="918066" x="9817100" y="5118100"/>
          <p14:tracePt t="918082" x="9893300" y="5118100"/>
          <p14:tracePt t="918099" x="9918700" y="5105400"/>
          <p14:tracePt t="918124" x="9937750" y="5092700"/>
          <p14:tracePt t="918138" x="9956800" y="5073650"/>
          <p14:tracePt t="918153" x="10007600" y="5054600"/>
          <p14:tracePt t="918167" x="10077450" y="5022850"/>
          <p14:tracePt t="918182" x="10248900" y="4984750"/>
          <p14:tracePt t="918199" x="10490200" y="4946650"/>
          <p14:tracePt t="918216" x="10693400" y="4895850"/>
          <p14:tracePt t="918232" x="10801350" y="4838700"/>
          <p14:tracePt t="918251" x="10858500" y="4737100"/>
          <p14:tracePt t="918266" x="10858500" y="4711700"/>
          <p14:tracePt t="918283" x="10858500" y="4616450"/>
          <p14:tracePt t="918283" x="10858500" y="4578350"/>
          <p14:tracePt t="918307" x="10960100" y="4406900"/>
          <p14:tracePt t="918316" x="10998200" y="4356100"/>
          <p14:tracePt t="918332" x="11112500" y="4210050"/>
          <p14:tracePt t="918349" x="11195050" y="4089400"/>
          <p14:tracePt t="918366" x="11277600" y="3956050"/>
          <p14:tracePt t="918383" x="11347450" y="3835400"/>
          <p14:tracePt t="918399" x="11417300" y="3746500"/>
          <p14:tracePt t="918416" x="11468100" y="3676650"/>
          <p14:tracePt t="918433" x="11487150" y="3619500"/>
          <p14:tracePt t="918450" x="11487150" y="3575050"/>
          <p14:tracePt t="918466" x="11480800" y="3549650"/>
          <p14:tracePt t="918483" x="11455400" y="3524250"/>
          <p14:tracePt t="918504" x="11417300" y="3505200"/>
          <p14:tracePt t="918516" x="11404600" y="3498850"/>
          <p14:tracePt t="918539" x="11385550" y="3498850"/>
          <p14:tracePt t="918567" x="11385550" y="3492500"/>
          <p14:tracePt t="918600" x="11347450" y="3467100"/>
          <p14:tracePt t="918617" x="11309350" y="3448050"/>
          <p14:tracePt t="918633" x="11252200" y="3429000"/>
          <p14:tracePt t="918649" x="11176000" y="3409950"/>
          <p14:tracePt t="918666" x="11074400" y="3409950"/>
          <p14:tracePt t="918683" x="10966450" y="3416300"/>
          <p14:tracePt t="918700" x="10858500" y="3435350"/>
          <p14:tracePt t="918716" x="10795000" y="3448050"/>
          <p14:tracePt t="918733" x="10687050" y="3467100"/>
          <p14:tracePt t="918750" x="10553700" y="3486150"/>
          <p14:tracePt t="918766" x="10426700" y="3517900"/>
          <p14:tracePt t="918783" x="10293350" y="3562350"/>
          <p14:tracePt t="918800" x="10242550" y="3594100"/>
          <p14:tracePt t="918829" x="10191750" y="3632200"/>
          <p14:tracePt t="918839" x="10172700" y="3644900"/>
          <p14:tracePt t="918850" x="10140950" y="3676650"/>
          <p14:tracePt t="918872" x="10077450" y="3759200"/>
          <p14:tracePt t="918883" x="10052050" y="3803650"/>
          <p14:tracePt t="918900" x="10045700" y="3879850"/>
          <p14:tracePt t="918917" x="10045700" y="3962400"/>
          <p14:tracePt t="918919" x="10045700" y="3987800"/>
          <p14:tracePt t="918933" x="10058400" y="4025900"/>
          <p14:tracePt t="918951" x="10071100" y="4070350"/>
          <p14:tracePt t="918966" x="10077450" y="4083050"/>
          <p14:tracePt t="919017" x="10090150" y="4102100"/>
          <p14:tracePt t="919033" x="10172700" y="4171950"/>
          <p14:tracePt t="919050" x="10236200" y="4210050"/>
          <p14:tracePt t="919075" x="10293350" y="4241800"/>
          <p14:tracePt t="919083" x="10306050" y="4248150"/>
          <p14:tracePt t="919100" x="10325100" y="4254500"/>
          <p14:tracePt t="919117" x="10356850" y="4273550"/>
          <p14:tracePt t="919134" x="10420350" y="4292600"/>
          <p14:tracePt t="919156" x="10553700" y="4324350"/>
          <p14:tracePt t="919167" x="10591800" y="4330700"/>
          <p14:tracePt t="919183" x="10636250" y="4330700"/>
          <p14:tracePt t="919200" x="10648950" y="4330700"/>
          <p14:tracePt t="919217" x="10648950" y="4324350"/>
          <p14:tracePt t="919267" x="10668000" y="4324350"/>
          <p14:tracePt t="919283" x="10756900" y="4324350"/>
          <p14:tracePt t="919300" x="10864850" y="4318000"/>
          <p14:tracePt t="919317" x="10909300" y="4305300"/>
          <p14:tracePt t="919349" x="10934700" y="4286250"/>
          <p14:tracePt t="919417" x="10960100" y="4286250"/>
          <p14:tracePt t="919433" x="11017250" y="4298950"/>
          <p14:tracePt t="919450" x="11087100" y="4298950"/>
          <p14:tracePt t="919467" x="11118850" y="4298950"/>
          <p14:tracePt t="919483" x="11125200" y="4298950"/>
          <p14:tracePt t="919500" x="11131550" y="4298950"/>
          <p14:tracePt t="919517" x="11137900" y="4292600"/>
          <p14:tracePt t="919533" x="11144250" y="4286250"/>
          <p14:tracePt t="919551" x="11150600" y="4279900"/>
          <p14:tracePt t="919578" x="11176000" y="4267200"/>
          <p14:tracePt t="920284" x="11182350" y="4267200"/>
          <p14:tracePt t="920301" x="11233150" y="4254500"/>
          <p14:tracePt t="920330" x="11512550" y="4203700"/>
          <p14:tracePt t="920346" x="11671300" y="4159250"/>
          <p14:tracePt t="920364" x="11772900" y="4127500"/>
          <p14:tracePt t="920384" x="11823700" y="4102100"/>
          <p14:tracePt t="920401" x="11836400" y="4089400"/>
          <p14:tracePt t="920418" x="11842750" y="4089400"/>
          <p14:tracePt t="920475" x="11842750" y="4083050"/>
          <p14:tracePt t="920568" x="11842750" y="4057650"/>
          <p14:tracePt t="920587" x="11830050" y="4013200"/>
          <p14:tracePt t="920601" x="11798300" y="3975100"/>
          <p14:tracePt t="920618" x="11741150" y="3924300"/>
          <p14:tracePt t="920634" x="11684000" y="3886200"/>
          <p14:tracePt t="920651" x="11614150" y="3841750"/>
          <p14:tracePt t="920668" x="11537950" y="3797300"/>
          <p14:tracePt t="920691" x="11449050" y="3765550"/>
          <p14:tracePt t="920701" x="11436350" y="3765550"/>
          <p14:tracePt t="920718" x="11423650" y="3765550"/>
          <p14:tracePt t="920768" x="11398250" y="3784600"/>
          <p14:tracePt t="920791" x="11277600" y="3898900"/>
          <p14:tracePt t="920803" x="11169650" y="4019550"/>
          <p14:tracePt t="920818" x="11074400" y="4146550"/>
          <p14:tracePt t="920834" x="11004550" y="4248150"/>
          <p14:tracePt t="920851" x="10972800" y="4311650"/>
          <p14:tracePt t="920876" x="10966450" y="4343400"/>
          <p14:tracePt t="920885" x="10966450" y="4356100"/>
          <p14:tracePt t="920901" x="10972800" y="4375150"/>
          <p14:tracePt t="920918" x="10998200" y="4387850"/>
          <p14:tracePt t="920935" x="11010900" y="4400550"/>
          <p14:tracePt t="920951" x="11017250" y="4413250"/>
          <p14:tracePt t="920968" x="11017250" y="4419600"/>
          <p14:tracePt t="920985" x="11023600" y="4419600"/>
          <p14:tracePt t="921002" x="11023600" y="4413250"/>
          <p14:tracePt t="921031" x="11029950" y="4381500"/>
          <p14:tracePt t="921042" x="11036300" y="4368800"/>
          <p14:tracePt t="921053" x="11042650" y="4349750"/>
          <p14:tracePt t="921070" x="11049000" y="4330700"/>
          <p14:tracePt t="921085" x="11049000" y="4311650"/>
          <p14:tracePt t="921101" x="11049000" y="4279900"/>
          <p14:tracePt t="921118" x="11061700" y="4216400"/>
          <p14:tracePt t="921135" x="11087100" y="4146550"/>
          <p14:tracePt t="921151" x="11106150" y="4083050"/>
          <p14:tracePt t="921168" x="11118850" y="4044950"/>
          <p14:tracePt t="921185" x="11125200" y="4038600"/>
          <p14:tracePt t="921321" x="11118850" y="4057650"/>
          <p14:tracePt t="921347" x="11099800" y="4133850"/>
          <p14:tracePt t="921358" x="11087100" y="4165600"/>
          <p14:tracePt t="921373" x="11074400" y="4229100"/>
          <p14:tracePt t="921385" x="11061700" y="4279900"/>
          <p14:tracePt t="921402" x="11049000" y="4324350"/>
          <p14:tracePt t="921419" x="11036300" y="4343400"/>
          <p14:tracePt t="921444" x="11023600" y="4362450"/>
          <p14:tracePt t="921452" x="11017250" y="4368800"/>
          <p14:tracePt t="921469" x="11010900" y="4375150"/>
          <p14:tracePt t="921485" x="10991850" y="4375150"/>
          <p14:tracePt t="921502" x="10966450" y="4375150"/>
          <p14:tracePt t="921519" x="10953750" y="4375150"/>
          <p14:tracePt t="921535" x="10941050" y="4368800"/>
          <p14:tracePt t="921552" x="10915650" y="4343400"/>
          <p14:tracePt t="921569" x="10864850" y="4305300"/>
          <p14:tracePt t="921585" x="10782300" y="4229100"/>
          <p14:tracePt t="921602" x="10712450" y="4159250"/>
          <p14:tracePt t="921619" x="10636250" y="4102100"/>
          <p14:tracePt t="921635" x="10528300" y="4006850"/>
          <p14:tracePt t="921652" x="10464800" y="3956050"/>
          <p14:tracePt t="921672" x="10401300" y="3924300"/>
          <p14:tracePt t="921685" x="10363200" y="3917950"/>
          <p14:tracePt t="921703" x="10318750" y="3930650"/>
          <p14:tracePt t="921719" x="10248900" y="3987800"/>
          <p14:tracePt t="921735" x="10153650" y="4064000"/>
          <p14:tracePt t="921752" x="10071100" y="4127500"/>
          <p14:tracePt t="921769" x="10045700" y="4210050"/>
          <p14:tracePt t="921785" x="10064750" y="4298950"/>
          <p14:tracePt t="921802" x="10134600" y="4381500"/>
          <p14:tracePt t="921819" x="10198100" y="4413250"/>
          <p14:tracePt t="921835" x="10248900" y="4425950"/>
          <p14:tracePt t="921863" x="10369550" y="4406900"/>
          <p14:tracePt t="921878" x="10483850" y="4362450"/>
          <p14:tracePt t="921892" x="10547350" y="4337050"/>
          <p14:tracePt t="921902" x="10718800" y="4248150"/>
          <p14:tracePt t="921919" x="10864850" y="4165600"/>
          <p14:tracePt t="921935" x="10998200" y="4089400"/>
          <p14:tracePt t="921952" x="11068050" y="4038600"/>
          <p14:tracePt t="921969" x="11106150" y="4000500"/>
          <p14:tracePt t="921986" x="11125200" y="3975100"/>
          <p14:tracePt t="922002" x="11125200" y="3968750"/>
          <p14:tracePt t="922035" x="11131550" y="3956050"/>
          <p14:tracePt t="922052" x="11131550" y="3924300"/>
          <p14:tracePt t="922069" x="11131550" y="3879850"/>
          <p14:tracePt t="922091" x="11112500" y="3803650"/>
          <p14:tracePt t="922103" x="11099800" y="3784600"/>
          <p14:tracePt t="922119" x="11087100" y="3752850"/>
          <p14:tracePt t="922137" x="11068050" y="3733800"/>
          <p14:tracePt t="922152" x="11055350" y="3727450"/>
          <p14:tracePt t="922169" x="11049000" y="3721100"/>
          <p14:tracePt t="922186" x="11036300" y="3714750"/>
          <p14:tracePt t="922203" x="11023600" y="3702050"/>
          <p14:tracePt t="922204" x="11010900" y="3689350"/>
          <p14:tracePt t="922222" x="10998200" y="3663950"/>
          <p14:tracePt t="922246" x="10947400" y="3587750"/>
          <p14:tracePt t="922266" x="10902950" y="3517900"/>
          <p14:tracePt t="922278" x="10858500" y="3460750"/>
          <p14:tracePt t="922286" x="10845800" y="3429000"/>
          <p14:tracePt t="922303" x="10814050" y="3390900"/>
          <p14:tracePt t="922319" x="10788650" y="3346450"/>
          <p14:tracePt t="922336" x="10750550" y="3295650"/>
          <p14:tracePt t="922353" x="10699750" y="3251200"/>
          <p14:tracePt t="922371" x="10661650" y="3219450"/>
          <p14:tracePt t="922386" x="10623550" y="3200400"/>
          <p14:tracePt t="922403" x="10604500" y="3200400"/>
          <p14:tracePt t="922420" x="10598150" y="3194050"/>
          <p14:tracePt t="922473" x="10585450" y="3213100"/>
          <p14:tracePt t="922487" x="10528300" y="3289300"/>
          <p14:tracePt t="922503" x="10471150" y="3378200"/>
          <p14:tracePt t="922526" x="10363200" y="3549650"/>
          <p14:tracePt t="922536" x="10331450" y="3594100"/>
          <p14:tracePt t="922553" x="10248900" y="3689350"/>
          <p14:tracePt t="922569" x="10185400" y="3740150"/>
          <p14:tracePt t="922586" x="10134600" y="3771900"/>
          <p14:tracePt t="922603" x="10128250" y="3778250"/>
          <p14:tracePt t="922670" x="10147300" y="3771900"/>
          <p14:tracePt t="922686" x="10223500" y="3721100"/>
          <p14:tracePt t="922717" x="10483850" y="3479800"/>
          <p14:tracePt t="922723" x="10541000" y="3416300"/>
          <p14:tracePt t="922751" x="10718800" y="3213100"/>
          <p14:tracePt t="922763" x="10795000" y="3117850"/>
          <p14:tracePt t="922787" x="10795000" y="3079750"/>
          <p14:tracePt t="922803" x="10737850" y="3028950"/>
          <p14:tracePt t="922820" x="10699750" y="3016250"/>
          <p14:tracePt t="922837" x="10604500" y="3003550"/>
          <p14:tracePt t="922853" x="10502900" y="3016250"/>
          <p14:tracePt t="922871" x="10477500" y="3054350"/>
          <p14:tracePt t="922890" x="10439400" y="3136900"/>
          <p14:tracePt t="922903" x="10363200" y="3263900"/>
          <p14:tracePt t="922920" x="10274300" y="3416300"/>
          <p14:tracePt t="922937" x="10166350" y="3575050"/>
          <p14:tracePt t="922953" x="10064750" y="3740150"/>
          <p14:tracePt t="922970" x="9988550" y="3892550"/>
          <p14:tracePt t="922986" x="9963150" y="4000500"/>
          <p14:tracePt t="923003" x="9963150" y="4064000"/>
          <p14:tracePt t="923030" x="9969500" y="4127500"/>
          <p14:tracePt t="923070" x="9975850" y="4127500"/>
          <p14:tracePt t="923187" x="9982200" y="4140200"/>
          <p14:tracePt t="923204" x="10001250" y="4197350"/>
          <p14:tracePt t="923224" x="10077450" y="4343400"/>
          <p14:tracePt t="923240" x="10109200" y="4419600"/>
          <p14:tracePt t="923254" x="10115550" y="4445000"/>
          <p14:tracePt t="923271" x="10134600" y="4483100"/>
          <p14:tracePt t="923287" x="10153650" y="4508500"/>
          <p14:tracePt t="923304" x="10166350" y="4521200"/>
          <p14:tracePt t="923337" x="10166350" y="4527550"/>
          <p14:tracePt t="923420" x="10172700" y="4527550"/>
          <p14:tracePt t="923437" x="10191750" y="4546600"/>
          <p14:tracePt t="923454" x="10287000" y="4616450"/>
          <p14:tracePt t="923470" x="10471150" y="4718050"/>
          <p14:tracePt t="923487" x="10648950" y="4800600"/>
          <p14:tracePt t="923503" x="10750550" y="4851400"/>
          <p14:tracePt t="923520" x="10801350" y="4864100"/>
          <p14:tracePt t="923537" x="10807700" y="4864100"/>
          <p14:tracePt t="923683" x="10775950" y="4806950"/>
          <p14:tracePt t="923691" x="10763250" y="4781550"/>
          <p14:tracePt t="923711" x="10737850" y="4737100"/>
          <p14:tracePt t="923726" x="10725150" y="4718050"/>
          <p14:tracePt t="923887" x="10731500" y="4730750"/>
          <p14:tracePt t="923905" x="10737850" y="4737100"/>
          <p14:tracePt t="923921" x="10737850" y="4743450"/>
          <p14:tracePt t="923954" x="10737850" y="4749800"/>
          <p14:tracePt t="923971" x="10737850" y="4756150"/>
          <p14:tracePt t="923987" x="10737850" y="4762500"/>
          <p14:tracePt t="924008" x="10737850" y="4768850"/>
          <p14:tracePt t="924901" x="10737850" y="4749800"/>
          <p14:tracePt t="924907" x="10744200" y="4749800"/>
          <p14:tracePt t="924921" x="10744200" y="4743450"/>
          <p14:tracePt t="924938" x="10744200" y="4737100"/>
          <p14:tracePt t="925239" x="10756900" y="4737100"/>
          <p14:tracePt t="925256" x="10845800" y="4743450"/>
          <p14:tracePt t="925279" x="11150600" y="4781550"/>
          <p14:tracePt t="925292" x="11283950" y="4781550"/>
          <p14:tracePt t="925317" x="11353800" y="4775200"/>
          <p14:tracePt t="925322" x="11366500" y="4768850"/>
          <p14:tracePt t="925339" x="11372850" y="4762500"/>
          <p14:tracePt t="925355" x="11379200" y="4756150"/>
          <p14:tracePt t="925372" x="11385550" y="4756150"/>
          <p14:tracePt t="925388" x="11398250" y="4743450"/>
          <p14:tracePt t="925406" x="11410950" y="4724400"/>
          <p14:tracePt t="925425" x="11423650" y="4711700"/>
          <p14:tracePt t="925441" x="11430000" y="4699000"/>
          <p14:tracePt t="925455" x="11436350" y="4686300"/>
          <p14:tracePt t="925472" x="11442700" y="4667250"/>
          <p14:tracePt t="925488" x="11449050" y="4654550"/>
          <p14:tracePt t="925505" x="11455400" y="4622800"/>
          <p14:tracePt t="925522" x="11468100" y="4546600"/>
          <p14:tracePt t="925539" x="11468100" y="4476750"/>
          <p14:tracePt t="925560" x="11436350" y="4356100"/>
          <p14:tracePt t="925572" x="11417300" y="4298950"/>
          <p14:tracePt t="925589" x="11347450" y="4184650"/>
          <p14:tracePt t="925607" x="11264900" y="4057650"/>
          <p14:tracePt t="925623" x="11220450" y="3994150"/>
          <p14:tracePt t="925638" x="11195050" y="3968750"/>
          <p14:tracePt t="925656" x="11182350" y="3962400"/>
          <p14:tracePt t="925689" x="11182350" y="3968750"/>
          <p14:tracePt t="925705" x="11156950" y="4057650"/>
          <p14:tracePt t="925722" x="11118850" y="4133850"/>
          <p14:tracePt t="925742" x="11061700" y="4216400"/>
          <p14:tracePt t="925755" x="11010900" y="4286250"/>
          <p14:tracePt t="925772" x="10960100" y="4362450"/>
          <p14:tracePt t="925789" x="10941050" y="4406900"/>
          <p14:tracePt t="925806" x="10934700" y="4438650"/>
          <p14:tracePt t="925823" x="10928350" y="4445000"/>
          <p14:tracePt t="925889" x="10922000" y="4451350"/>
          <p14:tracePt t="925906" x="10915650" y="4464050"/>
          <p14:tracePt t="925924" x="10902950" y="4502150"/>
          <p14:tracePt t="925940" x="10896600" y="45085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70.6|46.9|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22.7|30.1|25.5|26.9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3|62.6|70|79.8|84.6|52|8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4.8|12.4|7.2|3.4|9.1|33.5|36.5|56.4|3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5.5|14.1|14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6|26.8|14.1|56.6|105.4|30.1|53.4|7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1|25.9|8.4|18.5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15.5|17.3|51.7|20.1|65.6|8.1|53.4|22.9|38|60.3|31.2|19|23.9|1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7|40.7|34.8|9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5.9|21.5|35.1|56.7|18.3|7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7.5|74.5|5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8.8|67.3|82.6|13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|133.5|244.3|8.6"/>
</p:tagLst>
</file>

<file path=ppt/theme/theme1.xml><?xml version="1.0" encoding="utf-8"?>
<a:theme xmlns:a="http://schemas.openxmlformats.org/drawingml/2006/main" name="1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  <wetp:taskpane dockstate="right" visibility="0" width="350" row="2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6EC103C-D003-434C-B355-E65F9B3DBA30}">
  <we:reference id="wa104380121" version="2.0.0.0" store="sv-S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33C66C1-B54C-4A5F-AECE-C9F398C9A7E5}">
  <we:reference id="wa104379279" version="2.1.0.0" store="sv-SE" storeType="OMEX"/>
  <we:alternateReferences>
    <we:reference id="WA104379279" version="2.1.0.0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E58221A-C293-492E-A158-69927D4925D0}">
  <we:reference id="wa104051163" version="1.2.0.3" store="sv-S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12974</TotalTime>
  <Words>4607</Words>
  <Application>Microsoft Office PowerPoint</Application>
  <PresentationFormat>Bredbild</PresentationFormat>
  <Paragraphs>489</Paragraphs>
  <Slides>17</Slides>
  <Notes>15</Notes>
  <HiddenSlides>0</HiddenSlides>
  <MMClips>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5" baseType="lpstr">
      <vt:lpstr>Maiandra GD</vt:lpstr>
      <vt:lpstr>Berlin Sans FB Demi</vt:lpstr>
      <vt:lpstr>Calibri</vt:lpstr>
      <vt:lpstr>Cambria Math</vt:lpstr>
      <vt:lpstr>Arial</vt:lpstr>
      <vt:lpstr>MV Boli</vt:lpstr>
      <vt:lpstr>Symbol</vt:lpstr>
      <vt:lpstr>1_Office-tema</vt:lpstr>
      <vt:lpstr>PowerPoint-presentation</vt:lpstr>
      <vt:lpstr>Fördjupning</vt:lpstr>
      <vt:lpstr>Millenniumveckan i Bibeln</vt:lpstr>
      <vt:lpstr>Jubelårscykler</vt:lpstr>
      <vt:lpstr>Kiliasmen är progressivt uppenbarad</vt:lpstr>
      <vt:lpstr>Händelser ”på den sjunde dagen”</vt:lpstr>
      <vt:lpstr>Händelser ”på den tredje dagen”</vt:lpstr>
      <vt:lpstr>De 120 jubelåren</vt:lpstr>
      <vt:lpstr>Bibelns kronologi</vt:lpstr>
      <vt:lpstr>Bibelkronologins verifiering</vt:lpstr>
      <vt:lpstr>Daniels årsveckor</vt:lpstr>
      <vt:lpstr>Tiden för Jesu återkomst</vt:lpstr>
      <vt:lpstr>Men ska vi verkligen veta tiden?</vt:lpstr>
      <vt:lpstr>Apostlarnas synsätt</vt:lpstr>
      <vt:lpstr>De första kyrkofädernas syn</vt:lpstr>
      <vt:lpstr>Otydligheten är designad</vt:lpstr>
      <vt:lpstr>Sammanfattning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935</cp:revision>
  <dcterms:created xsi:type="dcterms:W3CDTF">2014-07-20T14:06:11Z</dcterms:created>
  <dcterms:modified xsi:type="dcterms:W3CDTF">2023-04-18T15:52:45Z</dcterms:modified>
</cp:coreProperties>
</file>